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4" r:id="rId2"/>
    <p:sldId id="256" r:id="rId3"/>
    <p:sldId id="296" r:id="rId4"/>
    <p:sldId id="258" r:id="rId5"/>
    <p:sldId id="259" r:id="rId6"/>
    <p:sldId id="260" r:id="rId7"/>
    <p:sldId id="261" r:id="rId8"/>
    <p:sldId id="345" r:id="rId9"/>
    <p:sldId id="342" r:id="rId10"/>
    <p:sldId id="289" r:id="rId11"/>
    <p:sldId id="346" r:id="rId12"/>
    <p:sldId id="335" r:id="rId13"/>
    <p:sldId id="340" r:id="rId14"/>
    <p:sldId id="299" r:id="rId15"/>
    <p:sldId id="263" r:id="rId16"/>
    <p:sldId id="307" r:id="rId17"/>
    <p:sldId id="328" r:id="rId18"/>
    <p:sldId id="310" r:id="rId19"/>
    <p:sldId id="313" r:id="rId20"/>
    <p:sldId id="314" r:id="rId21"/>
    <p:sldId id="315" r:id="rId22"/>
    <p:sldId id="316" r:id="rId23"/>
    <p:sldId id="329" r:id="rId24"/>
    <p:sldId id="274" r:id="rId25"/>
    <p:sldId id="277" r:id="rId26"/>
    <p:sldId id="282" r:id="rId27"/>
    <p:sldId id="283" r:id="rId28"/>
    <p:sldId id="285" r:id="rId29"/>
    <p:sldId id="286" r:id="rId30"/>
    <p:sldId id="347" r:id="rId31"/>
    <p:sldId id="321" r:id="rId32"/>
    <p:sldId id="337" r:id="rId33"/>
    <p:sldId id="322" r:id="rId34"/>
    <p:sldId id="331" r:id="rId35"/>
    <p:sldId id="302" r:id="rId36"/>
    <p:sldId id="338" r:id="rId37"/>
    <p:sldId id="324" r:id="rId38"/>
    <p:sldId id="326" r:id="rId39"/>
    <p:sldId id="339" r:id="rId40"/>
    <p:sldId id="327" r:id="rId41"/>
    <p:sldId id="343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7153" autoAdjust="0"/>
  </p:normalViewPr>
  <p:slideViewPr>
    <p:cSldViewPr>
      <p:cViewPr varScale="1">
        <p:scale>
          <a:sx n="112" d="100"/>
          <a:sy n="112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%20U%20C%20Y\Desktop\ENCUESTAS\ENV&#205;O%20DE%20ENCUESTAS\Carpeta%20nueva\RESPUESTAS%20A%20LA%20ENCUESTA%20DE%20EX%20BECARIO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ESIS%20FINAL\SPSS%20Y%20TABULADOS\TABULADO%20PROMETE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ESIS%20FINAL\SPSS%20Y%20TABULADOS\TABULADO%20PROMETE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Hoja1!$B$4:$B$12</c:f>
              <c:strCache>
                <c:ptCount val="9"/>
                <c:pt idx="0">
                  <c:v>Educación</c:v>
                </c:pt>
                <c:pt idx="1">
                  <c:v>Agricultura, Silvicultura, Pesca y Veterinaria</c:v>
                </c:pt>
                <c:pt idx="2">
                  <c:v>Administración de Empresas y Derecho</c:v>
                </c:pt>
                <c:pt idx="3">
                  <c:v>Artes y Humanidades</c:v>
                </c:pt>
                <c:pt idx="4">
                  <c:v>Tecnologías de la Información y la Comunicación</c:v>
                </c:pt>
                <c:pt idx="5">
                  <c:v>Ciencias Sociales, Periodismo e Información</c:v>
                </c:pt>
                <c:pt idx="6">
                  <c:v>Ciencias Naturales, Matemáticas y Estadística</c:v>
                </c:pt>
                <c:pt idx="7">
                  <c:v>Ingeniería, Industria y Construcción</c:v>
                </c:pt>
                <c:pt idx="8">
                  <c:v>Salud y Bienestar</c:v>
                </c:pt>
              </c:strCache>
            </c:strRef>
          </c:cat>
          <c:val>
            <c:numRef>
              <c:f>Hoja1!$C$4:$C$12</c:f>
              <c:numCache>
                <c:formatCode>0%</c:formatCode>
                <c:ptCount val="9"/>
                <c:pt idx="0">
                  <c:v>0.03</c:v>
                </c:pt>
                <c:pt idx="1">
                  <c:v>4.3999999999999997E-2</c:v>
                </c:pt>
                <c:pt idx="2">
                  <c:v>4.3999999999999997E-2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0.11</c:v>
                </c:pt>
                <c:pt idx="6">
                  <c:v>0.15</c:v>
                </c:pt>
                <c:pt idx="7">
                  <c:v>0.22</c:v>
                </c:pt>
                <c:pt idx="8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076808"/>
        <c:axId val="282077200"/>
      </c:barChart>
      <c:catAx>
        <c:axId val="282076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50">
                <a:latin typeface="+mn-lt"/>
              </a:defRPr>
            </a:pPr>
            <a:endParaRPr lang="es-EC"/>
          </a:p>
        </c:txPr>
        <c:crossAx val="282077200"/>
        <c:crosses val="autoZero"/>
        <c:auto val="1"/>
        <c:lblAlgn val="ctr"/>
        <c:lblOffset val="100"/>
        <c:noMultiLvlLbl val="0"/>
      </c:catAx>
      <c:valAx>
        <c:axId val="2820772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2076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3419713438058"/>
          <c:y val="0.10242835265806169"/>
          <c:w val="0.49736828961114499"/>
          <c:h val="0.7686600839444968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7"/>
          </c:dPt>
          <c:dPt>
            <c:idx val="1"/>
            <c:bubble3D val="0"/>
            <c:explosion val="3"/>
          </c:dPt>
          <c:dPt>
            <c:idx val="2"/>
            <c:bubble3D val="0"/>
            <c:explosion val="3"/>
          </c:dPt>
          <c:dPt>
            <c:idx val="3"/>
            <c:bubble3D val="0"/>
            <c:explosion val="6"/>
          </c:dPt>
          <c:dLbls>
            <c:dLbl>
              <c:idx val="2"/>
              <c:layout>
                <c:manualLayout>
                  <c:x val="9.4121511766631707E-2"/>
                  <c:y val="6.22592926872283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371549222309111E-2"/>
                  <c:y val="0.187477513927359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913965671373302E-2"/>
                  <c:y val="1.093852548676438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Hoja1!$B$16:$B$22</c:f>
              <c:strCache>
                <c:ptCount val="7"/>
                <c:pt idx="0">
                  <c:v>Maestría</c:v>
                </c:pt>
                <c:pt idx="1">
                  <c:v>Pregrado</c:v>
                </c:pt>
                <c:pt idx="2">
                  <c:v>Especialidades Médicas</c:v>
                </c:pt>
                <c:pt idx="3">
                  <c:v>Doctorado</c:v>
                </c:pt>
                <c:pt idx="4">
                  <c:v>Investigación/Docencia</c:v>
                </c:pt>
                <c:pt idx="5">
                  <c:v>Posdoctorado</c:v>
                </c:pt>
                <c:pt idx="6">
                  <c:v>Técnico y Tecnológico Superior</c:v>
                </c:pt>
              </c:strCache>
            </c:strRef>
          </c:cat>
          <c:val>
            <c:numRef>
              <c:f>Hoja1!$C$16:$C$22</c:f>
              <c:numCache>
                <c:formatCode>0.00%</c:formatCode>
                <c:ptCount val="7"/>
                <c:pt idx="0">
                  <c:v>0.5343</c:v>
                </c:pt>
                <c:pt idx="1">
                  <c:v>0.1857</c:v>
                </c:pt>
                <c:pt idx="2">
                  <c:v>0.159</c:v>
                </c:pt>
                <c:pt idx="3">
                  <c:v>0.11509999999999999</c:v>
                </c:pt>
                <c:pt idx="4">
                  <c:v>2.8999999999999998E-3</c:v>
                </c:pt>
                <c:pt idx="5">
                  <c:v>2.5999999999999999E-3</c:v>
                </c:pt>
                <c:pt idx="6">
                  <c:v>2.9999999999999997E-4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EC" sz="1200" dirty="0"/>
              <a:t>De forma general, emita su criterio sobre su experiencia académica durante el desarrollo del Programa de becas del </a:t>
            </a:r>
            <a:r>
              <a:rPr lang="es-EC" sz="1200" dirty="0" smtClean="0"/>
              <a:t> Estado</a:t>
            </a:r>
            <a:endParaRPr lang="es-EC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'PRE. 9_CRITERIO'!$E$2:$E$11</c:f>
              <c:strCache>
                <c:ptCount val="10"/>
                <c:pt idx="0">
                  <c:v>Excelente</c:v>
                </c:pt>
                <c:pt idx="1">
                  <c:v>Excesiva tramitología al retorno</c:v>
                </c:pt>
                <c:pt idx="2">
                  <c:v>Experiencia académica enriquecedora</c:v>
                </c:pt>
                <c:pt idx="3">
                  <c:v>Negativo</c:v>
                </c:pt>
                <c:pt idx="4">
                  <c:v>No existe fuentes de trabajo al retorno</c:v>
                </c:pt>
                <c:pt idx="5">
                  <c:v>Positivo</c:v>
                </c:pt>
                <c:pt idx="6">
                  <c:v>Problemas en la Administración</c:v>
                </c:pt>
                <c:pt idx="7">
                  <c:v>Regular</c:v>
                </c:pt>
                <c:pt idx="8">
                  <c:v>Retraso en pagos</c:v>
                </c:pt>
                <c:pt idx="9">
                  <c:v>Trámites poco flexibles</c:v>
                </c:pt>
              </c:strCache>
            </c:strRef>
          </c:cat>
          <c:val>
            <c:numRef>
              <c:f>'PRE. 9_CRITERIO'!$G$2:$G$11</c:f>
              <c:numCache>
                <c:formatCode>0%</c:formatCode>
                <c:ptCount val="10"/>
                <c:pt idx="0">
                  <c:v>8.771929824561403E-2</c:v>
                </c:pt>
                <c:pt idx="1">
                  <c:v>8.771929824561403E-3</c:v>
                </c:pt>
                <c:pt idx="2">
                  <c:v>0.33771929824561403</c:v>
                </c:pt>
                <c:pt idx="3">
                  <c:v>1.3157894736842105E-2</c:v>
                </c:pt>
                <c:pt idx="4">
                  <c:v>0.10964912280701754</c:v>
                </c:pt>
                <c:pt idx="5">
                  <c:v>0.2982456140350877</c:v>
                </c:pt>
                <c:pt idx="6">
                  <c:v>9.6491228070175433E-2</c:v>
                </c:pt>
                <c:pt idx="7">
                  <c:v>4.3859649122807015E-3</c:v>
                </c:pt>
                <c:pt idx="8">
                  <c:v>2.6315789473684209E-2</c:v>
                </c:pt>
                <c:pt idx="9">
                  <c:v>1.7543859649122806E-2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080016"/>
        <c:axId val="283080408"/>
      </c:barChart>
      <c:catAx>
        <c:axId val="2830800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83080408"/>
        <c:crosses val="autoZero"/>
        <c:auto val="1"/>
        <c:lblAlgn val="ctr"/>
        <c:lblOffset val="100"/>
        <c:noMultiLvlLbl val="0"/>
      </c:catAx>
      <c:valAx>
        <c:axId val="2830804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83080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'preg 17'!$E$1</c:f>
              <c:strCache>
                <c:ptCount val="1"/>
                <c:pt idx="0">
                  <c:v>Nº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 17'!$D$2:$D$7</c:f>
              <c:strCache>
                <c:ptCount val="6"/>
                <c:pt idx="0">
                  <c:v>Positiva como profesional y enriquecedora en investigación</c:v>
                </c:pt>
                <c:pt idx="1">
                  <c:v>Falta de infraestructura adecuada y recursos</c:v>
                </c:pt>
                <c:pt idx="2">
                  <c:v>Excesiva burocracia</c:v>
                </c:pt>
                <c:pt idx="3">
                  <c:v>Baja cooperación de colaboradores e instituciones de acogida</c:v>
                </c:pt>
                <c:pt idx="4">
                  <c:v>Falta de personal capacitado para apoyar el proyecto </c:v>
                </c:pt>
                <c:pt idx="5">
                  <c:v>Implementar por más de un año para seguimiento y continuidad a los proyectos</c:v>
                </c:pt>
              </c:strCache>
            </c:strRef>
          </c:cat>
          <c:val>
            <c:numRef>
              <c:f>'preg 17'!$E$2:$E$7</c:f>
            </c:numRef>
          </c:val>
        </c:ser>
        <c:ser>
          <c:idx val="1"/>
          <c:order val="1"/>
          <c:tx>
            <c:strRef>
              <c:f>'preg 17'!$F$1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 17'!$D$2:$D$7</c:f>
              <c:strCache>
                <c:ptCount val="6"/>
                <c:pt idx="0">
                  <c:v>Positiva como profesional y enriquecedora en investigación</c:v>
                </c:pt>
                <c:pt idx="1">
                  <c:v>Falta de infraestructura adecuada y recursos</c:v>
                </c:pt>
                <c:pt idx="2">
                  <c:v>Excesiva burocracia</c:v>
                </c:pt>
                <c:pt idx="3">
                  <c:v>Baja cooperación de colaboradores e instituciones de acogida</c:v>
                </c:pt>
                <c:pt idx="4">
                  <c:v>Falta de personal capacitado para apoyar el proyecto </c:v>
                </c:pt>
                <c:pt idx="5">
                  <c:v>Implementar por más de un año para seguimiento y continuidad a los proyectos</c:v>
                </c:pt>
              </c:strCache>
            </c:strRef>
          </c:cat>
          <c:val>
            <c:numRef>
              <c:f>'preg 17'!$F$2:$F$7</c:f>
              <c:numCache>
                <c:formatCode>0%</c:formatCode>
                <c:ptCount val="6"/>
                <c:pt idx="0">
                  <c:v>0.46820809248554912</c:v>
                </c:pt>
                <c:pt idx="1">
                  <c:v>5.7803468208092484E-2</c:v>
                </c:pt>
                <c:pt idx="2">
                  <c:v>0.18497109826589594</c:v>
                </c:pt>
                <c:pt idx="3">
                  <c:v>9.2485549132947972E-2</c:v>
                </c:pt>
                <c:pt idx="4">
                  <c:v>2.8901734104046242E-2</c:v>
                </c:pt>
                <c:pt idx="5">
                  <c:v>9.8265895953757232E-2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3079624"/>
        <c:axId val="283082368"/>
      </c:barChart>
      <c:catAx>
        <c:axId val="283079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es-EC"/>
          </a:p>
        </c:txPr>
        <c:crossAx val="283082368"/>
        <c:crosses val="autoZero"/>
        <c:auto val="1"/>
        <c:lblAlgn val="ctr"/>
        <c:lblOffset val="100"/>
        <c:noMultiLvlLbl val="0"/>
      </c:catAx>
      <c:valAx>
        <c:axId val="2830823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307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ea typeface="Tahoma" panose="020B0604030504040204" pitchFamily="34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'preg 18'!$I$3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'preg 18'!$E$4:$E$11</c:f>
              <c:strCache>
                <c:ptCount val="7"/>
                <c:pt idx="0">
                  <c:v>Positiva para el crecimiento personal y profesional</c:v>
                </c:pt>
                <c:pt idx="1">
                  <c:v>Falta de equipos e insumos necesarios</c:v>
                </c:pt>
                <c:pt idx="2">
                  <c:v>Excesiva burocracia</c:v>
                </c:pt>
                <c:pt idx="3">
                  <c:v>Falta de apoyo por parte de la institución de acogida y colaboradores</c:v>
                </c:pt>
                <c:pt idx="4">
                  <c:v>Continuo apoyo por parte de la institución de acogida y colaboradores</c:v>
                </c:pt>
                <c:pt idx="5">
                  <c:v>Implementar por más de un año para seguimiento y continuidad a los proyectos</c:v>
                </c:pt>
                <c:pt idx="6">
                  <c:v>Falta de personal capacitado para apoyar el proyecto </c:v>
                </c:pt>
              </c:strCache>
            </c:strRef>
          </c:cat>
          <c:val>
            <c:numRef>
              <c:f>'preg 18'!$I$4:$I$11</c:f>
              <c:numCache>
                <c:formatCode>0%</c:formatCode>
                <c:ptCount val="7"/>
                <c:pt idx="0">
                  <c:v>0.41618497109826591</c:v>
                </c:pt>
                <c:pt idx="1">
                  <c:v>7.5144508670520235E-2</c:v>
                </c:pt>
                <c:pt idx="2">
                  <c:v>0.15606936416184972</c:v>
                </c:pt>
                <c:pt idx="3">
                  <c:v>0.10982658959537572</c:v>
                </c:pt>
                <c:pt idx="4">
                  <c:v>6.9364161849710976E-2</c:v>
                </c:pt>
                <c:pt idx="5">
                  <c:v>4.046242774566474E-2</c:v>
                </c:pt>
                <c:pt idx="6">
                  <c:v>6.358381502890173E-2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3085112"/>
        <c:axId val="283080800"/>
      </c:barChart>
      <c:catAx>
        <c:axId val="283085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83080800"/>
        <c:crosses val="autoZero"/>
        <c:auto val="1"/>
        <c:lblAlgn val="ctr"/>
        <c:lblOffset val="100"/>
        <c:noMultiLvlLbl val="0"/>
      </c:catAx>
      <c:valAx>
        <c:axId val="2830808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8308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9B20E-E6BB-42C8-95D3-2D647930ADD0}" type="doc">
      <dgm:prSet loTypeId="urn:microsoft.com/office/officeart/2008/layout/RadialCluster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943067D-C07F-4DBE-AA70-2089E573EFC7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- Desarrollo del ser humano </a:t>
          </a:r>
        </a:p>
        <a:p>
          <a:endParaRPr lang="es-EC" sz="1600" dirty="0" smtClean="0"/>
        </a:p>
        <a:p>
          <a:r>
            <a:rPr lang="es-EC" sz="1600" dirty="0" smtClean="0"/>
            <a:t>- Políticas con visión de desarrollo</a:t>
          </a:r>
        </a:p>
        <a:p>
          <a:endParaRPr lang="es-EC" sz="1600" dirty="0" smtClean="0"/>
        </a:p>
        <a:p>
          <a:r>
            <a:rPr lang="es-EC" sz="1600" dirty="0" smtClean="0"/>
            <a:t>- Exigir resultados de aplicación inmediata </a:t>
          </a:r>
        </a:p>
      </dgm:t>
    </dgm:pt>
    <dgm:pt modelId="{63AA23B6-E1EC-4F26-8E8C-470E7AE8A9F0}" type="parTrans" cxnId="{CC1C3C70-2805-43F7-AF5D-7A377023F1DD}">
      <dgm:prSet/>
      <dgm:spPr/>
      <dgm:t>
        <a:bodyPr/>
        <a:lstStyle/>
        <a:p>
          <a:endParaRPr lang="es-ES" sz="1600"/>
        </a:p>
      </dgm:t>
    </dgm:pt>
    <dgm:pt modelId="{31A309A6-A1E2-46F9-9038-0C2FC4D6FCFE}" type="sibTrans" cxnId="{CC1C3C70-2805-43F7-AF5D-7A377023F1DD}">
      <dgm:prSet/>
      <dgm:spPr/>
      <dgm:t>
        <a:bodyPr/>
        <a:lstStyle/>
        <a:p>
          <a:endParaRPr lang="es-ES" sz="1600"/>
        </a:p>
      </dgm:t>
    </dgm:pt>
    <dgm:pt modelId="{78225916-5EA2-4C28-AE31-67A4EF532D4F}">
      <dgm:prSet phldrT="[Texto]" custT="1"/>
      <dgm:spPr/>
      <dgm:t>
        <a:bodyPr/>
        <a:lstStyle/>
        <a:p>
          <a:r>
            <a:rPr lang="es-EC" sz="1600" dirty="0" smtClean="0"/>
            <a:t>Ecuador con lenta planificación</a:t>
          </a:r>
        </a:p>
        <a:p>
          <a:r>
            <a:rPr lang="es-EC" sz="1600" dirty="0" smtClean="0"/>
            <a:t>Plan de ciencia y tecnología</a:t>
          </a:r>
          <a:r>
            <a:rPr lang="es-ES" sz="1600" dirty="0" smtClean="0"/>
            <a:t> (1973)</a:t>
          </a:r>
          <a:endParaRPr lang="es-ES" sz="1600" dirty="0"/>
        </a:p>
      </dgm:t>
    </dgm:pt>
    <dgm:pt modelId="{B0AA247C-71F0-42DF-851B-3D04C3479440}" type="parTrans" cxnId="{970A7F6D-AEB1-4CC3-B125-788651AABB8B}">
      <dgm:prSet/>
      <dgm:spPr/>
      <dgm:t>
        <a:bodyPr/>
        <a:lstStyle/>
        <a:p>
          <a:endParaRPr lang="es-ES" sz="1600"/>
        </a:p>
      </dgm:t>
    </dgm:pt>
    <dgm:pt modelId="{08CBA8BF-73B9-40D8-A6AB-E43CB03EF478}" type="sibTrans" cxnId="{970A7F6D-AEB1-4CC3-B125-788651AABB8B}">
      <dgm:prSet/>
      <dgm:spPr/>
      <dgm:t>
        <a:bodyPr/>
        <a:lstStyle/>
        <a:p>
          <a:endParaRPr lang="es-ES" sz="1600"/>
        </a:p>
      </dgm:t>
    </dgm:pt>
    <dgm:pt modelId="{9B062437-D058-47A9-95B7-8E86DB6A5224}">
      <dgm:prSet phldrT="[Texto]" custT="1"/>
      <dgm:spPr/>
      <dgm:t>
        <a:bodyPr/>
        <a:lstStyle/>
        <a:p>
          <a:r>
            <a:rPr lang="es-EC" sz="1600" dirty="0" smtClean="0"/>
            <a:t>- Instituciones encargadas poco eficientes</a:t>
          </a:r>
          <a:endParaRPr lang="es-ES" sz="1600" dirty="0"/>
        </a:p>
      </dgm:t>
    </dgm:pt>
    <dgm:pt modelId="{2C6A18BE-CEC2-4196-8772-11CD1C4685B2}" type="parTrans" cxnId="{502656C7-717C-4362-BDDE-600F8295132A}">
      <dgm:prSet/>
      <dgm:spPr/>
      <dgm:t>
        <a:bodyPr/>
        <a:lstStyle/>
        <a:p>
          <a:endParaRPr lang="es-ES" sz="1600"/>
        </a:p>
      </dgm:t>
    </dgm:pt>
    <dgm:pt modelId="{CB2030DD-D34B-4B63-952A-28348D7ABF1C}" type="sibTrans" cxnId="{502656C7-717C-4362-BDDE-600F8295132A}">
      <dgm:prSet/>
      <dgm:spPr/>
      <dgm:t>
        <a:bodyPr/>
        <a:lstStyle/>
        <a:p>
          <a:endParaRPr lang="es-ES" sz="1600"/>
        </a:p>
      </dgm:t>
    </dgm:pt>
    <dgm:pt modelId="{8D762376-4CB6-4C6F-B123-806D9FB68F07}">
      <dgm:prSet phldrT="[Texto]" custT="1"/>
      <dgm:spPr/>
      <dgm:t>
        <a:bodyPr/>
        <a:lstStyle/>
        <a:p>
          <a:r>
            <a:rPr lang="es-EC" sz="1600" dirty="0" smtClean="0"/>
            <a:t>- Entorno poco favorable </a:t>
          </a:r>
        </a:p>
        <a:p>
          <a:r>
            <a:rPr lang="es-EC" sz="1600" dirty="0" smtClean="0"/>
            <a:t>- Posicionar en la agenda de gobierno</a:t>
          </a:r>
          <a:endParaRPr lang="es-ES" sz="1600" dirty="0"/>
        </a:p>
      </dgm:t>
    </dgm:pt>
    <dgm:pt modelId="{30562BA2-E380-4E1A-BFB6-E93DBC6F1F7C}" type="parTrans" cxnId="{6775E154-794E-4BC0-A787-994319C4B453}">
      <dgm:prSet/>
      <dgm:spPr/>
      <dgm:t>
        <a:bodyPr/>
        <a:lstStyle/>
        <a:p>
          <a:endParaRPr lang="es-ES" sz="1600"/>
        </a:p>
      </dgm:t>
    </dgm:pt>
    <dgm:pt modelId="{EDA97A28-A73D-4891-A788-2425B8E19541}" type="sibTrans" cxnId="{6775E154-794E-4BC0-A787-994319C4B453}">
      <dgm:prSet/>
      <dgm:spPr/>
      <dgm:t>
        <a:bodyPr/>
        <a:lstStyle/>
        <a:p>
          <a:endParaRPr lang="es-ES" sz="1600"/>
        </a:p>
      </dgm:t>
    </dgm:pt>
    <dgm:pt modelId="{B5742CB5-E7A7-479E-9000-71DB35F5E9C2}">
      <dgm:prSet phldrT="[Texto]" custT="1"/>
      <dgm:spPr/>
      <dgm:t>
        <a:bodyPr/>
        <a:lstStyle/>
        <a:p>
          <a:r>
            <a:rPr lang="es-EC" sz="1600" dirty="0" smtClean="0"/>
            <a:t>- Esferas de poder </a:t>
          </a:r>
        </a:p>
        <a:p>
          <a:r>
            <a:rPr lang="es-EC" sz="1600" dirty="0" smtClean="0"/>
            <a:t>- inversión en C&amp;T, poco rentable</a:t>
          </a:r>
        </a:p>
        <a:p>
          <a:r>
            <a:rPr lang="es-EC" sz="1600" dirty="0" smtClean="0"/>
            <a:t>- Reducción de asignaciones</a:t>
          </a:r>
          <a:endParaRPr lang="es-ES" sz="1600" dirty="0"/>
        </a:p>
      </dgm:t>
    </dgm:pt>
    <dgm:pt modelId="{E78318FA-4F70-4329-824C-0F5192820752}" type="parTrans" cxnId="{767B0280-CAFA-420C-A828-A10B1A8AC9B4}">
      <dgm:prSet/>
      <dgm:spPr/>
      <dgm:t>
        <a:bodyPr/>
        <a:lstStyle/>
        <a:p>
          <a:endParaRPr lang="es-ES" sz="1600"/>
        </a:p>
      </dgm:t>
    </dgm:pt>
    <dgm:pt modelId="{50E1B0CD-A84C-428A-AF6D-B9461344DBB6}" type="sibTrans" cxnId="{767B0280-CAFA-420C-A828-A10B1A8AC9B4}">
      <dgm:prSet/>
      <dgm:spPr/>
      <dgm:t>
        <a:bodyPr/>
        <a:lstStyle/>
        <a:p>
          <a:endParaRPr lang="es-ES" sz="1600"/>
        </a:p>
      </dgm:t>
    </dgm:pt>
    <dgm:pt modelId="{4C11831C-11C2-49E5-B1DB-AF804F40EC95}" type="pres">
      <dgm:prSet presAssocID="{CB79B20E-E6BB-42C8-95D3-2D647930ADD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B22569E-B005-435D-81CD-7DAAE03907F8}" type="pres">
      <dgm:prSet presAssocID="{9943067D-C07F-4DBE-AA70-2089E573EFC7}" presName="singleCycle" presStyleCnt="0"/>
      <dgm:spPr/>
    </dgm:pt>
    <dgm:pt modelId="{8A21309A-830D-47D0-8E8B-12DB592DA8C8}" type="pres">
      <dgm:prSet presAssocID="{9943067D-C07F-4DBE-AA70-2089E573EFC7}" presName="singleCenter" presStyleLbl="node1" presStyleIdx="0" presStyleCnt="5" custScaleX="189250" custScaleY="121104" custLinFactNeighborX="5502" custLinFactNeighborY="-220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D63BB97D-2051-4BCF-AD91-06A45E3CED81}" type="pres">
      <dgm:prSet presAssocID="{B0AA247C-71F0-42DF-851B-3D04C3479440}" presName="Name56" presStyleLbl="parChTrans1D2" presStyleIdx="0" presStyleCnt="4"/>
      <dgm:spPr/>
      <dgm:t>
        <a:bodyPr/>
        <a:lstStyle/>
        <a:p>
          <a:endParaRPr lang="es-ES"/>
        </a:p>
      </dgm:t>
    </dgm:pt>
    <dgm:pt modelId="{911A6FF4-CAD5-474C-A2F4-7F2FAF354557}" type="pres">
      <dgm:prSet presAssocID="{78225916-5EA2-4C28-AE31-67A4EF532D4F}" presName="text0" presStyleLbl="node1" presStyleIdx="1" presStyleCnt="5" custScaleX="350920" custRadScaleRad="103188" custRadScaleInc="115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75FA95-016F-4D78-8BDC-E93668208AEF}" type="pres">
      <dgm:prSet presAssocID="{2C6A18BE-CEC2-4196-8772-11CD1C4685B2}" presName="Name56" presStyleLbl="parChTrans1D2" presStyleIdx="1" presStyleCnt="4"/>
      <dgm:spPr/>
      <dgm:t>
        <a:bodyPr/>
        <a:lstStyle/>
        <a:p>
          <a:endParaRPr lang="es-ES"/>
        </a:p>
      </dgm:t>
    </dgm:pt>
    <dgm:pt modelId="{C2EE6A86-7D41-4762-879E-19C1963A0D9F}" type="pres">
      <dgm:prSet presAssocID="{9B062437-D058-47A9-95B7-8E86DB6A5224}" presName="text0" presStyleLbl="node1" presStyleIdx="2" presStyleCnt="5" custScaleX="174340" custScaleY="175801" custRadScaleRad="134888" custRadScaleInc="-1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35294B-4EAD-4003-BA06-2F0C68293E91}" type="pres">
      <dgm:prSet presAssocID="{30562BA2-E380-4E1A-BFB6-E93DBC6F1F7C}" presName="Name56" presStyleLbl="parChTrans1D2" presStyleIdx="2" presStyleCnt="4"/>
      <dgm:spPr/>
      <dgm:t>
        <a:bodyPr/>
        <a:lstStyle/>
        <a:p>
          <a:endParaRPr lang="es-ES"/>
        </a:p>
      </dgm:t>
    </dgm:pt>
    <dgm:pt modelId="{9AF4346F-C259-4BFD-BE98-E791C25A4282}" type="pres">
      <dgm:prSet presAssocID="{8D762376-4CB6-4C6F-B123-806D9FB68F07}" presName="text0" presStyleLbl="node1" presStyleIdx="3" presStyleCnt="5" custScaleX="272170" custScaleY="96498" custRadScaleRad="96687" custRadScaleInc="-152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AF648-4532-49A1-B174-A9AFF6C22B39}" type="pres">
      <dgm:prSet presAssocID="{E78318FA-4F70-4329-824C-0F5192820752}" presName="Name56" presStyleLbl="parChTrans1D2" presStyleIdx="3" presStyleCnt="4"/>
      <dgm:spPr/>
      <dgm:t>
        <a:bodyPr/>
        <a:lstStyle/>
        <a:p>
          <a:endParaRPr lang="es-ES"/>
        </a:p>
      </dgm:t>
    </dgm:pt>
    <dgm:pt modelId="{E8E292FE-7E4F-41B5-916D-D2964B812D74}" type="pres">
      <dgm:prSet presAssocID="{B5742CB5-E7A7-479E-9000-71DB35F5E9C2}" presName="text0" presStyleLbl="node1" presStyleIdx="4" presStyleCnt="5" custScaleX="152538" custScaleY="171428" custRadScaleRad="126697" custRadScaleInc="-1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14DCC0-D720-424A-BABF-EB6A72C86B33}" type="presOf" srcId="{B0AA247C-71F0-42DF-851B-3D04C3479440}" destId="{D63BB97D-2051-4BCF-AD91-06A45E3CED81}" srcOrd="0" destOrd="0" presId="urn:microsoft.com/office/officeart/2008/layout/RadialCluster"/>
    <dgm:cxn modelId="{3A11DDF5-07B2-44C3-84E6-58B63F30619F}" type="presOf" srcId="{30562BA2-E380-4E1A-BFB6-E93DBC6F1F7C}" destId="{C735294B-4EAD-4003-BA06-2F0C68293E91}" srcOrd="0" destOrd="0" presId="urn:microsoft.com/office/officeart/2008/layout/RadialCluster"/>
    <dgm:cxn modelId="{6775E154-794E-4BC0-A787-994319C4B453}" srcId="{9943067D-C07F-4DBE-AA70-2089E573EFC7}" destId="{8D762376-4CB6-4C6F-B123-806D9FB68F07}" srcOrd="2" destOrd="0" parTransId="{30562BA2-E380-4E1A-BFB6-E93DBC6F1F7C}" sibTransId="{EDA97A28-A73D-4891-A788-2425B8E19541}"/>
    <dgm:cxn modelId="{502656C7-717C-4362-BDDE-600F8295132A}" srcId="{9943067D-C07F-4DBE-AA70-2089E573EFC7}" destId="{9B062437-D058-47A9-95B7-8E86DB6A5224}" srcOrd="1" destOrd="0" parTransId="{2C6A18BE-CEC2-4196-8772-11CD1C4685B2}" sibTransId="{CB2030DD-D34B-4B63-952A-28348D7ABF1C}"/>
    <dgm:cxn modelId="{63AA7842-918C-4827-8430-A2EFFBF471C8}" type="presOf" srcId="{9943067D-C07F-4DBE-AA70-2089E573EFC7}" destId="{8A21309A-830D-47D0-8E8B-12DB592DA8C8}" srcOrd="0" destOrd="0" presId="urn:microsoft.com/office/officeart/2008/layout/RadialCluster"/>
    <dgm:cxn modelId="{4E07DC69-2CB0-48B2-81C9-39215DDBE73F}" type="presOf" srcId="{B5742CB5-E7A7-479E-9000-71DB35F5E9C2}" destId="{E8E292FE-7E4F-41B5-916D-D2964B812D74}" srcOrd="0" destOrd="0" presId="urn:microsoft.com/office/officeart/2008/layout/RadialCluster"/>
    <dgm:cxn modelId="{767B0280-CAFA-420C-A828-A10B1A8AC9B4}" srcId="{9943067D-C07F-4DBE-AA70-2089E573EFC7}" destId="{B5742CB5-E7A7-479E-9000-71DB35F5E9C2}" srcOrd="3" destOrd="0" parTransId="{E78318FA-4F70-4329-824C-0F5192820752}" sibTransId="{50E1B0CD-A84C-428A-AF6D-B9461344DBB6}"/>
    <dgm:cxn modelId="{E4158B0D-24C9-4082-8014-D1A1CF0AFA2A}" type="presOf" srcId="{2C6A18BE-CEC2-4196-8772-11CD1C4685B2}" destId="{5675FA95-016F-4D78-8BDC-E93668208AEF}" srcOrd="0" destOrd="0" presId="urn:microsoft.com/office/officeart/2008/layout/RadialCluster"/>
    <dgm:cxn modelId="{CC1C3C70-2805-43F7-AF5D-7A377023F1DD}" srcId="{CB79B20E-E6BB-42C8-95D3-2D647930ADD0}" destId="{9943067D-C07F-4DBE-AA70-2089E573EFC7}" srcOrd="0" destOrd="0" parTransId="{63AA23B6-E1EC-4F26-8E8C-470E7AE8A9F0}" sibTransId="{31A309A6-A1E2-46F9-9038-0C2FC4D6FCFE}"/>
    <dgm:cxn modelId="{970A7F6D-AEB1-4CC3-B125-788651AABB8B}" srcId="{9943067D-C07F-4DBE-AA70-2089E573EFC7}" destId="{78225916-5EA2-4C28-AE31-67A4EF532D4F}" srcOrd="0" destOrd="0" parTransId="{B0AA247C-71F0-42DF-851B-3D04C3479440}" sibTransId="{08CBA8BF-73B9-40D8-A6AB-E43CB03EF478}"/>
    <dgm:cxn modelId="{6686C25A-E540-4CF5-AFD9-E7C6B9559C4D}" type="presOf" srcId="{CB79B20E-E6BB-42C8-95D3-2D647930ADD0}" destId="{4C11831C-11C2-49E5-B1DB-AF804F40EC95}" srcOrd="0" destOrd="0" presId="urn:microsoft.com/office/officeart/2008/layout/RadialCluster"/>
    <dgm:cxn modelId="{101D1BB9-DC85-462A-AFC0-5A3AEF0FC219}" type="presOf" srcId="{78225916-5EA2-4C28-AE31-67A4EF532D4F}" destId="{911A6FF4-CAD5-474C-A2F4-7F2FAF354557}" srcOrd="0" destOrd="0" presId="urn:microsoft.com/office/officeart/2008/layout/RadialCluster"/>
    <dgm:cxn modelId="{1AA7D1FF-FD7E-461A-92CC-3433E092C0A4}" type="presOf" srcId="{8D762376-4CB6-4C6F-B123-806D9FB68F07}" destId="{9AF4346F-C259-4BFD-BE98-E791C25A4282}" srcOrd="0" destOrd="0" presId="urn:microsoft.com/office/officeart/2008/layout/RadialCluster"/>
    <dgm:cxn modelId="{2775F64B-3608-4C37-8E12-B0A64EAECC17}" type="presOf" srcId="{E78318FA-4F70-4329-824C-0F5192820752}" destId="{EB3AF648-4532-49A1-B174-A9AFF6C22B39}" srcOrd="0" destOrd="0" presId="urn:microsoft.com/office/officeart/2008/layout/RadialCluster"/>
    <dgm:cxn modelId="{93639F6C-2FFB-41A3-B14F-5E09A71EBD8C}" type="presOf" srcId="{9B062437-D058-47A9-95B7-8E86DB6A5224}" destId="{C2EE6A86-7D41-4762-879E-19C1963A0D9F}" srcOrd="0" destOrd="0" presId="urn:microsoft.com/office/officeart/2008/layout/RadialCluster"/>
    <dgm:cxn modelId="{871A0D70-3A96-436A-AFB9-340ABABA85B0}" type="presParOf" srcId="{4C11831C-11C2-49E5-B1DB-AF804F40EC95}" destId="{CB22569E-B005-435D-81CD-7DAAE03907F8}" srcOrd="0" destOrd="0" presId="urn:microsoft.com/office/officeart/2008/layout/RadialCluster"/>
    <dgm:cxn modelId="{0BA28F90-A692-4CFA-A8D4-2E02E014DBE7}" type="presParOf" srcId="{CB22569E-B005-435D-81CD-7DAAE03907F8}" destId="{8A21309A-830D-47D0-8E8B-12DB592DA8C8}" srcOrd="0" destOrd="0" presId="urn:microsoft.com/office/officeart/2008/layout/RadialCluster"/>
    <dgm:cxn modelId="{18D2A7D1-BB21-4C7A-A1EF-4614BC5222C7}" type="presParOf" srcId="{CB22569E-B005-435D-81CD-7DAAE03907F8}" destId="{D63BB97D-2051-4BCF-AD91-06A45E3CED81}" srcOrd="1" destOrd="0" presId="urn:microsoft.com/office/officeart/2008/layout/RadialCluster"/>
    <dgm:cxn modelId="{565A9E37-EDE7-493B-B783-2164CE11B02B}" type="presParOf" srcId="{CB22569E-B005-435D-81CD-7DAAE03907F8}" destId="{911A6FF4-CAD5-474C-A2F4-7F2FAF354557}" srcOrd="2" destOrd="0" presId="urn:microsoft.com/office/officeart/2008/layout/RadialCluster"/>
    <dgm:cxn modelId="{F98A7B50-C055-4FFB-BE3E-E16F190BEAAD}" type="presParOf" srcId="{CB22569E-B005-435D-81CD-7DAAE03907F8}" destId="{5675FA95-016F-4D78-8BDC-E93668208AEF}" srcOrd="3" destOrd="0" presId="urn:microsoft.com/office/officeart/2008/layout/RadialCluster"/>
    <dgm:cxn modelId="{003F97F9-08E8-4F98-B9F3-E8C259DFFC27}" type="presParOf" srcId="{CB22569E-B005-435D-81CD-7DAAE03907F8}" destId="{C2EE6A86-7D41-4762-879E-19C1963A0D9F}" srcOrd="4" destOrd="0" presId="urn:microsoft.com/office/officeart/2008/layout/RadialCluster"/>
    <dgm:cxn modelId="{1061F183-7328-4BD0-B61B-D9EB3D2405C9}" type="presParOf" srcId="{CB22569E-B005-435D-81CD-7DAAE03907F8}" destId="{C735294B-4EAD-4003-BA06-2F0C68293E91}" srcOrd="5" destOrd="0" presId="urn:microsoft.com/office/officeart/2008/layout/RadialCluster"/>
    <dgm:cxn modelId="{568BD7CA-173F-458D-B00D-7D6B483B62F8}" type="presParOf" srcId="{CB22569E-B005-435D-81CD-7DAAE03907F8}" destId="{9AF4346F-C259-4BFD-BE98-E791C25A4282}" srcOrd="6" destOrd="0" presId="urn:microsoft.com/office/officeart/2008/layout/RadialCluster"/>
    <dgm:cxn modelId="{409B818C-7105-4E73-8A7A-276BAA57F5AD}" type="presParOf" srcId="{CB22569E-B005-435D-81CD-7DAAE03907F8}" destId="{EB3AF648-4532-49A1-B174-A9AFF6C22B39}" srcOrd="7" destOrd="0" presId="urn:microsoft.com/office/officeart/2008/layout/RadialCluster"/>
    <dgm:cxn modelId="{72E2B8AC-04FD-4A9A-932C-25CC53DF1A5E}" type="presParOf" srcId="{CB22569E-B005-435D-81CD-7DAAE03907F8}" destId="{E8E292FE-7E4F-41B5-916D-D2964B812D7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485972-F819-4FBB-9086-AC787E258F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28E321-AC99-4084-A3F8-DE27410E9A28}">
      <dgm:prSet phldrT="[Texto]" custT="1"/>
      <dgm:spPr/>
      <dgm:t>
        <a:bodyPr/>
        <a:lstStyle/>
        <a:p>
          <a:r>
            <a:rPr lang="es-EC" sz="1800" dirty="0" smtClean="0"/>
            <a:t>Aprovechar cambio tecnológico</a:t>
          </a:r>
          <a:endParaRPr lang="es-ES" sz="1800" dirty="0"/>
        </a:p>
      </dgm:t>
    </dgm:pt>
    <dgm:pt modelId="{90ABDB8E-51E5-4BDD-A33B-331EE537E3F4}" type="parTrans" cxnId="{A31C7DE6-B2B6-4FF8-AC79-AFED56B32EDE}">
      <dgm:prSet/>
      <dgm:spPr/>
      <dgm:t>
        <a:bodyPr/>
        <a:lstStyle/>
        <a:p>
          <a:endParaRPr lang="es-ES" sz="2000"/>
        </a:p>
      </dgm:t>
    </dgm:pt>
    <dgm:pt modelId="{E1BE45AD-0455-4EB9-AF91-556F1BC73821}" type="sibTrans" cxnId="{A31C7DE6-B2B6-4FF8-AC79-AFED56B32EDE}">
      <dgm:prSet/>
      <dgm:spPr/>
      <dgm:t>
        <a:bodyPr/>
        <a:lstStyle/>
        <a:p>
          <a:endParaRPr lang="es-ES" sz="2000"/>
        </a:p>
      </dgm:t>
    </dgm:pt>
    <dgm:pt modelId="{95B66310-D87B-48D6-99E5-FD5B89DF3B61}">
      <dgm:prSet phldrT="[Texto]" custT="1"/>
      <dgm:spPr/>
      <dgm:t>
        <a:bodyPr/>
        <a:lstStyle/>
        <a:p>
          <a:r>
            <a:rPr lang="es-ES" sz="1800" dirty="0" smtClean="0"/>
            <a:t>Replanteo de PP </a:t>
          </a:r>
        </a:p>
        <a:p>
          <a:r>
            <a:rPr lang="es-ES" sz="1800" dirty="0" smtClean="0"/>
            <a:t>I</a:t>
          </a:r>
          <a:r>
            <a:rPr lang="es-EC" sz="1800" dirty="0" smtClean="0"/>
            <a:t>mpulsar todas las ramas de la industria</a:t>
          </a:r>
          <a:endParaRPr lang="es-ES" sz="1800" dirty="0"/>
        </a:p>
      </dgm:t>
    </dgm:pt>
    <dgm:pt modelId="{C92BAFFE-656D-4220-9772-F3798CCD4E0A}" type="parTrans" cxnId="{BA3B4510-5C51-42D0-B798-002AFAAA7962}">
      <dgm:prSet/>
      <dgm:spPr/>
      <dgm:t>
        <a:bodyPr/>
        <a:lstStyle/>
        <a:p>
          <a:endParaRPr lang="es-ES" sz="2000"/>
        </a:p>
      </dgm:t>
    </dgm:pt>
    <dgm:pt modelId="{5DA87DD7-156B-404D-9168-C681B9D176DC}" type="sibTrans" cxnId="{BA3B4510-5C51-42D0-B798-002AFAAA7962}">
      <dgm:prSet/>
      <dgm:spPr/>
      <dgm:t>
        <a:bodyPr/>
        <a:lstStyle/>
        <a:p>
          <a:endParaRPr lang="es-ES" sz="2000"/>
        </a:p>
      </dgm:t>
    </dgm:pt>
    <dgm:pt modelId="{3414D849-3FD4-4BE9-8EA0-F31D37D88418}">
      <dgm:prSet phldrT="[Texto]" custT="1"/>
      <dgm:spPr/>
      <dgm:t>
        <a:bodyPr/>
        <a:lstStyle/>
        <a:p>
          <a:r>
            <a:rPr lang="es-ES" sz="1800" dirty="0" smtClean="0"/>
            <a:t>Capacitación profesional no es bien público</a:t>
          </a:r>
          <a:endParaRPr lang="es-ES" sz="1800" dirty="0"/>
        </a:p>
      </dgm:t>
    </dgm:pt>
    <dgm:pt modelId="{B9381AC3-9ADA-459D-A960-99AEE21A4262}" type="parTrans" cxnId="{4A4E96C7-3431-4462-A657-E1F2A1AF7739}">
      <dgm:prSet/>
      <dgm:spPr/>
      <dgm:t>
        <a:bodyPr/>
        <a:lstStyle/>
        <a:p>
          <a:endParaRPr lang="es-ES" sz="2000"/>
        </a:p>
      </dgm:t>
    </dgm:pt>
    <dgm:pt modelId="{EC205767-C51A-4C65-A454-620063D84512}" type="sibTrans" cxnId="{4A4E96C7-3431-4462-A657-E1F2A1AF7739}">
      <dgm:prSet/>
      <dgm:spPr/>
      <dgm:t>
        <a:bodyPr/>
        <a:lstStyle/>
        <a:p>
          <a:endParaRPr lang="es-ES" sz="2000"/>
        </a:p>
      </dgm:t>
    </dgm:pt>
    <dgm:pt modelId="{3F6869A5-C569-43FD-9DA0-595F4C3B7047}">
      <dgm:prSet phldrT="[Texto]" custT="1"/>
      <dgm:spPr/>
      <dgm:t>
        <a:bodyPr/>
        <a:lstStyle/>
        <a:p>
          <a:r>
            <a:rPr lang="es-EC" sz="1800" dirty="0" smtClean="0"/>
            <a:t>Comprensión procesos de innovación</a:t>
          </a:r>
        </a:p>
        <a:p>
          <a:r>
            <a:rPr lang="es-EC" sz="1800" dirty="0" smtClean="0"/>
            <a:t>tecnología social (TH)</a:t>
          </a:r>
          <a:endParaRPr lang="es-ES" sz="1800" dirty="0"/>
        </a:p>
      </dgm:t>
    </dgm:pt>
    <dgm:pt modelId="{4972F563-4C13-45FB-97C6-CAB817E42C45}" type="parTrans" cxnId="{FCE1347C-ADAF-4CF2-AAE9-747C0445B3EA}">
      <dgm:prSet/>
      <dgm:spPr/>
      <dgm:t>
        <a:bodyPr/>
        <a:lstStyle/>
        <a:p>
          <a:endParaRPr lang="es-ES" sz="2000"/>
        </a:p>
      </dgm:t>
    </dgm:pt>
    <dgm:pt modelId="{728310AC-560D-4045-9677-454C06C0AB96}" type="sibTrans" cxnId="{FCE1347C-ADAF-4CF2-AAE9-747C0445B3EA}">
      <dgm:prSet/>
      <dgm:spPr/>
      <dgm:t>
        <a:bodyPr/>
        <a:lstStyle/>
        <a:p>
          <a:endParaRPr lang="es-ES" sz="2000"/>
        </a:p>
      </dgm:t>
    </dgm:pt>
    <dgm:pt modelId="{5C3A4BC6-2CF8-4443-A830-A3631C4E2ACB}" type="pres">
      <dgm:prSet presAssocID="{47485972-F819-4FBB-9086-AC787E258F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FE6924-E0D5-45C4-AEAF-26CA8F474152}" type="pres">
      <dgm:prSet presAssocID="{5428E321-AC99-4084-A3F8-DE27410E9A28}" presName="compNode" presStyleCnt="0"/>
      <dgm:spPr/>
    </dgm:pt>
    <dgm:pt modelId="{B006CF0A-57A4-47BC-ACA7-DDB494DD84C4}" type="pres">
      <dgm:prSet presAssocID="{5428E321-AC99-4084-A3F8-DE27410E9A28}" presName="pictRect" presStyleLbl="node1" presStyleIdx="0" presStyleCnt="4" custScaleX="84171" custScaleY="610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A402CEB-9E0E-450B-9194-ADC1F66D9070}" type="pres">
      <dgm:prSet presAssocID="{5428E321-AC99-4084-A3F8-DE27410E9A2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AE7B2-9885-4494-9315-80D76FB2FE25}" type="pres">
      <dgm:prSet presAssocID="{E1BE45AD-0455-4EB9-AF91-556F1BC7382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3934D2E-6332-4440-8091-2B1E74678673}" type="pres">
      <dgm:prSet presAssocID="{95B66310-D87B-48D6-99E5-FD5B89DF3B61}" presName="compNode" presStyleCnt="0"/>
      <dgm:spPr/>
    </dgm:pt>
    <dgm:pt modelId="{D9F5C38A-FB05-4363-9E57-37EC87C04F63}" type="pres">
      <dgm:prSet presAssocID="{95B66310-D87B-48D6-99E5-FD5B89DF3B61}" presName="pictRect" presStyleLbl="node1" presStyleIdx="1" presStyleCnt="4" custScaleX="84171" custScaleY="610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DB7B474-F345-4AEE-A6CF-1F0C70554560}" type="pres">
      <dgm:prSet presAssocID="{95B66310-D87B-48D6-99E5-FD5B89DF3B6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AB522-0D0E-4654-B6FF-376B8CF94A62}" type="pres">
      <dgm:prSet presAssocID="{5DA87DD7-156B-404D-9168-C681B9D176D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132411C-DB60-44A2-8093-ACC22C585E73}" type="pres">
      <dgm:prSet presAssocID="{3414D849-3FD4-4BE9-8EA0-F31D37D88418}" presName="compNode" presStyleCnt="0"/>
      <dgm:spPr/>
    </dgm:pt>
    <dgm:pt modelId="{562EA864-BE3C-4A49-8CDB-52C1BC3B2AC7}" type="pres">
      <dgm:prSet presAssocID="{3414D849-3FD4-4BE9-8EA0-F31D37D88418}" presName="pictRect" presStyleLbl="node1" presStyleIdx="2" presStyleCnt="4" custScaleX="84171" custScaleY="61082" custLinFactNeighborX="1236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A5FD758-8307-41FD-BF60-8C006B93556E}" type="pres">
      <dgm:prSet presAssocID="{3414D849-3FD4-4BE9-8EA0-F31D37D8841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D4280-C39C-4E42-BFAE-077AA378F21C}" type="pres">
      <dgm:prSet presAssocID="{EC205767-C51A-4C65-A454-620063D8451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E8A9E44-F44B-439B-955D-C97A3743AC70}" type="pres">
      <dgm:prSet presAssocID="{3F6869A5-C569-43FD-9DA0-595F4C3B7047}" presName="compNode" presStyleCnt="0"/>
      <dgm:spPr/>
    </dgm:pt>
    <dgm:pt modelId="{4CA540E3-7D6B-4DDA-AD28-B38F04D8F000}" type="pres">
      <dgm:prSet presAssocID="{3F6869A5-C569-43FD-9DA0-595F4C3B7047}" presName="pictRect" presStyleLbl="node1" presStyleIdx="3" presStyleCnt="4" custScaleX="84171" custScaleY="6108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486D1FC-36BB-4D22-8207-D6D8FD629A0B}" type="pres">
      <dgm:prSet presAssocID="{3F6869A5-C569-43FD-9DA0-595F4C3B7047}" presName="textRect" presStyleLbl="revTx" presStyleIdx="3" presStyleCnt="4" custScaleX="121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3B4510-5C51-42D0-B798-002AFAAA7962}" srcId="{47485972-F819-4FBB-9086-AC787E258F17}" destId="{95B66310-D87B-48D6-99E5-FD5B89DF3B61}" srcOrd="1" destOrd="0" parTransId="{C92BAFFE-656D-4220-9772-F3798CCD4E0A}" sibTransId="{5DA87DD7-156B-404D-9168-C681B9D176DC}"/>
    <dgm:cxn modelId="{2D4FFB77-EEA3-45CF-88B1-04F09F712F3A}" type="presOf" srcId="{EC205767-C51A-4C65-A454-620063D84512}" destId="{0D7D4280-C39C-4E42-BFAE-077AA378F21C}" srcOrd="0" destOrd="0" presId="urn:microsoft.com/office/officeart/2005/8/layout/pList1"/>
    <dgm:cxn modelId="{4A4E96C7-3431-4462-A657-E1F2A1AF7739}" srcId="{47485972-F819-4FBB-9086-AC787E258F17}" destId="{3414D849-3FD4-4BE9-8EA0-F31D37D88418}" srcOrd="2" destOrd="0" parTransId="{B9381AC3-9ADA-459D-A960-99AEE21A4262}" sibTransId="{EC205767-C51A-4C65-A454-620063D84512}"/>
    <dgm:cxn modelId="{BE80D84A-BFD4-4D89-93BF-6D42BB885C6C}" type="presOf" srcId="{5428E321-AC99-4084-A3F8-DE27410E9A28}" destId="{DA402CEB-9E0E-450B-9194-ADC1F66D9070}" srcOrd="0" destOrd="0" presId="urn:microsoft.com/office/officeart/2005/8/layout/pList1"/>
    <dgm:cxn modelId="{33552C29-77D5-4B96-8A26-95DD921351D1}" type="presOf" srcId="{5DA87DD7-156B-404D-9168-C681B9D176DC}" destId="{157AB522-0D0E-4654-B6FF-376B8CF94A62}" srcOrd="0" destOrd="0" presId="urn:microsoft.com/office/officeart/2005/8/layout/pList1"/>
    <dgm:cxn modelId="{E3FF5073-4EDD-4746-A42F-455F75FBFCA8}" type="presOf" srcId="{3F6869A5-C569-43FD-9DA0-595F4C3B7047}" destId="{7486D1FC-36BB-4D22-8207-D6D8FD629A0B}" srcOrd="0" destOrd="0" presId="urn:microsoft.com/office/officeart/2005/8/layout/pList1"/>
    <dgm:cxn modelId="{FCE1347C-ADAF-4CF2-AAE9-747C0445B3EA}" srcId="{47485972-F819-4FBB-9086-AC787E258F17}" destId="{3F6869A5-C569-43FD-9DA0-595F4C3B7047}" srcOrd="3" destOrd="0" parTransId="{4972F563-4C13-45FB-97C6-CAB817E42C45}" sibTransId="{728310AC-560D-4045-9677-454C06C0AB96}"/>
    <dgm:cxn modelId="{A163B31C-7C9C-4CD4-89F6-D1826A265409}" type="presOf" srcId="{95B66310-D87B-48D6-99E5-FD5B89DF3B61}" destId="{0DB7B474-F345-4AEE-A6CF-1F0C70554560}" srcOrd="0" destOrd="0" presId="urn:microsoft.com/office/officeart/2005/8/layout/pList1"/>
    <dgm:cxn modelId="{DD4813AB-58C5-4C59-B9A3-A51D9B6EEE8B}" type="presOf" srcId="{E1BE45AD-0455-4EB9-AF91-556F1BC73821}" destId="{655AE7B2-9885-4494-9315-80D76FB2FE25}" srcOrd="0" destOrd="0" presId="urn:microsoft.com/office/officeart/2005/8/layout/pList1"/>
    <dgm:cxn modelId="{8167D584-0C8D-46C6-BBFC-0207D9293B86}" type="presOf" srcId="{47485972-F819-4FBB-9086-AC787E258F17}" destId="{5C3A4BC6-2CF8-4443-A830-A3631C4E2ACB}" srcOrd="0" destOrd="0" presId="urn:microsoft.com/office/officeart/2005/8/layout/pList1"/>
    <dgm:cxn modelId="{A31C7DE6-B2B6-4FF8-AC79-AFED56B32EDE}" srcId="{47485972-F819-4FBB-9086-AC787E258F17}" destId="{5428E321-AC99-4084-A3F8-DE27410E9A28}" srcOrd="0" destOrd="0" parTransId="{90ABDB8E-51E5-4BDD-A33B-331EE537E3F4}" sibTransId="{E1BE45AD-0455-4EB9-AF91-556F1BC73821}"/>
    <dgm:cxn modelId="{8950E1C0-EDDE-4FCD-B45D-8C6C16B5935D}" type="presOf" srcId="{3414D849-3FD4-4BE9-8EA0-F31D37D88418}" destId="{AA5FD758-8307-41FD-BF60-8C006B93556E}" srcOrd="0" destOrd="0" presId="urn:microsoft.com/office/officeart/2005/8/layout/pList1"/>
    <dgm:cxn modelId="{A70A6D20-942F-4926-8C86-48E8F9AEDC96}" type="presParOf" srcId="{5C3A4BC6-2CF8-4443-A830-A3631C4E2ACB}" destId="{4CFE6924-E0D5-45C4-AEAF-26CA8F474152}" srcOrd="0" destOrd="0" presId="urn:microsoft.com/office/officeart/2005/8/layout/pList1"/>
    <dgm:cxn modelId="{1E672A22-D4E6-44E7-8AC3-751252FC8796}" type="presParOf" srcId="{4CFE6924-E0D5-45C4-AEAF-26CA8F474152}" destId="{B006CF0A-57A4-47BC-ACA7-DDB494DD84C4}" srcOrd="0" destOrd="0" presId="urn:microsoft.com/office/officeart/2005/8/layout/pList1"/>
    <dgm:cxn modelId="{3384C7DF-1224-4A2B-BAE4-76EE48DE2FCF}" type="presParOf" srcId="{4CFE6924-E0D5-45C4-AEAF-26CA8F474152}" destId="{DA402CEB-9E0E-450B-9194-ADC1F66D9070}" srcOrd="1" destOrd="0" presId="urn:microsoft.com/office/officeart/2005/8/layout/pList1"/>
    <dgm:cxn modelId="{31DEDCE5-A445-42AE-AF85-81480109E6F6}" type="presParOf" srcId="{5C3A4BC6-2CF8-4443-A830-A3631C4E2ACB}" destId="{655AE7B2-9885-4494-9315-80D76FB2FE25}" srcOrd="1" destOrd="0" presId="urn:microsoft.com/office/officeart/2005/8/layout/pList1"/>
    <dgm:cxn modelId="{25AE8EA6-AC27-4F55-8BCE-F597F25CEF66}" type="presParOf" srcId="{5C3A4BC6-2CF8-4443-A830-A3631C4E2ACB}" destId="{B3934D2E-6332-4440-8091-2B1E74678673}" srcOrd="2" destOrd="0" presId="urn:microsoft.com/office/officeart/2005/8/layout/pList1"/>
    <dgm:cxn modelId="{E38C5E95-CB83-4B87-B218-A715ECF88B9E}" type="presParOf" srcId="{B3934D2E-6332-4440-8091-2B1E74678673}" destId="{D9F5C38A-FB05-4363-9E57-37EC87C04F63}" srcOrd="0" destOrd="0" presId="urn:microsoft.com/office/officeart/2005/8/layout/pList1"/>
    <dgm:cxn modelId="{E94CC1D7-FF58-402E-BAD8-B398554EB047}" type="presParOf" srcId="{B3934D2E-6332-4440-8091-2B1E74678673}" destId="{0DB7B474-F345-4AEE-A6CF-1F0C70554560}" srcOrd="1" destOrd="0" presId="urn:microsoft.com/office/officeart/2005/8/layout/pList1"/>
    <dgm:cxn modelId="{CA693773-D279-44E8-A1DD-B581556C8ACB}" type="presParOf" srcId="{5C3A4BC6-2CF8-4443-A830-A3631C4E2ACB}" destId="{157AB522-0D0E-4654-B6FF-376B8CF94A62}" srcOrd="3" destOrd="0" presId="urn:microsoft.com/office/officeart/2005/8/layout/pList1"/>
    <dgm:cxn modelId="{0E9C90D5-6315-4437-9317-560E7D8B3D8F}" type="presParOf" srcId="{5C3A4BC6-2CF8-4443-A830-A3631C4E2ACB}" destId="{1132411C-DB60-44A2-8093-ACC22C585E73}" srcOrd="4" destOrd="0" presId="urn:microsoft.com/office/officeart/2005/8/layout/pList1"/>
    <dgm:cxn modelId="{683948A9-FE40-4188-999D-7AD37142CB10}" type="presParOf" srcId="{1132411C-DB60-44A2-8093-ACC22C585E73}" destId="{562EA864-BE3C-4A49-8CDB-52C1BC3B2AC7}" srcOrd="0" destOrd="0" presId="urn:microsoft.com/office/officeart/2005/8/layout/pList1"/>
    <dgm:cxn modelId="{956597AF-D293-4EEA-BC32-DD1C5AAFAE64}" type="presParOf" srcId="{1132411C-DB60-44A2-8093-ACC22C585E73}" destId="{AA5FD758-8307-41FD-BF60-8C006B93556E}" srcOrd="1" destOrd="0" presId="urn:microsoft.com/office/officeart/2005/8/layout/pList1"/>
    <dgm:cxn modelId="{AA293969-EAD2-4473-B7FB-C2AEC306B60C}" type="presParOf" srcId="{5C3A4BC6-2CF8-4443-A830-A3631C4E2ACB}" destId="{0D7D4280-C39C-4E42-BFAE-077AA378F21C}" srcOrd="5" destOrd="0" presId="urn:microsoft.com/office/officeart/2005/8/layout/pList1"/>
    <dgm:cxn modelId="{70091AC0-938D-466E-A7F6-AF45F6A1B61D}" type="presParOf" srcId="{5C3A4BC6-2CF8-4443-A830-A3631C4E2ACB}" destId="{5E8A9E44-F44B-439B-955D-C97A3743AC70}" srcOrd="6" destOrd="0" presId="urn:microsoft.com/office/officeart/2005/8/layout/pList1"/>
    <dgm:cxn modelId="{885966FF-2004-4F0A-8D48-BA63CA73FEBF}" type="presParOf" srcId="{5E8A9E44-F44B-439B-955D-C97A3743AC70}" destId="{4CA540E3-7D6B-4DDA-AD28-B38F04D8F000}" srcOrd="0" destOrd="0" presId="urn:microsoft.com/office/officeart/2005/8/layout/pList1"/>
    <dgm:cxn modelId="{D2730ABC-8134-495D-A882-DDD4DC4FE812}" type="presParOf" srcId="{5E8A9E44-F44B-439B-955D-C97A3743AC70}" destId="{7486D1FC-36BB-4D22-8207-D6D8FD629A0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7485972-F819-4FBB-9086-AC787E258F1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28E321-AC99-4084-A3F8-DE27410E9A28}">
      <dgm:prSet phldrT="[Texto]" custT="1"/>
      <dgm:spPr/>
      <dgm:t>
        <a:bodyPr/>
        <a:lstStyle/>
        <a:p>
          <a:r>
            <a:rPr lang="es-EC" sz="1400" dirty="0" smtClean="0"/>
            <a:t>Satisfacer su demanda servicio</a:t>
          </a:r>
          <a:endParaRPr lang="es-ES" sz="1400" dirty="0" smtClean="0"/>
        </a:p>
        <a:p>
          <a:r>
            <a:rPr lang="es-EC" sz="1400" dirty="0" smtClean="0"/>
            <a:t>desarrollo de alta tecnología nacional</a:t>
          </a:r>
        </a:p>
        <a:p>
          <a:r>
            <a:rPr lang="es-EC" sz="1400" dirty="0" smtClean="0"/>
            <a:t>Procesos de producción, control, gestión, certificación y calidad</a:t>
          </a:r>
          <a:endParaRPr lang="es-ES" sz="1400" dirty="0"/>
        </a:p>
      </dgm:t>
    </dgm:pt>
    <dgm:pt modelId="{90ABDB8E-51E5-4BDD-A33B-331EE537E3F4}" type="parTrans" cxnId="{A31C7DE6-B2B6-4FF8-AC79-AFED56B32EDE}">
      <dgm:prSet/>
      <dgm:spPr/>
      <dgm:t>
        <a:bodyPr/>
        <a:lstStyle/>
        <a:p>
          <a:endParaRPr lang="es-ES" sz="2000"/>
        </a:p>
      </dgm:t>
    </dgm:pt>
    <dgm:pt modelId="{E1BE45AD-0455-4EB9-AF91-556F1BC73821}" type="sibTrans" cxnId="{A31C7DE6-B2B6-4FF8-AC79-AFED56B32EDE}">
      <dgm:prSet/>
      <dgm:spPr/>
      <dgm:t>
        <a:bodyPr/>
        <a:lstStyle/>
        <a:p>
          <a:endParaRPr lang="es-ES" sz="2000"/>
        </a:p>
      </dgm:t>
    </dgm:pt>
    <dgm:pt modelId="{3414D849-3FD4-4BE9-8EA0-F31D37D88418}">
      <dgm:prSet phldrT="[Texto]" custT="1"/>
      <dgm:spPr/>
      <dgm:t>
        <a:bodyPr/>
        <a:lstStyle/>
        <a:p>
          <a:r>
            <a:rPr lang="es-ES" sz="1400" dirty="0" smtClean="0"/>
            <a:t>Diversificación industrial</a:t>
          </a:r>
        </a:p>
        <a:p>
          <a:r>
            <a:rPr lang="es-ES" sz="1400" dirty="0" smtClean="0"/>
            <a:t>Productos primarios (valor agregado)</a:t>
          </a:r>
        </a:p>
        <a:p>
          <a:r>
            <a:rPr lang="es-EC" sz="1400" dirty="0" smtClean="0"/>
            <a:t>Cultivo, extracción y producción (competitividad)</a:t>
          </a:r>
          <a:endParaRPr lang="es-ES" sz="1400" dirty="0" smtClean="0"/>
        </a:p>
      </dgm:t>
    </dgm:pt>
    <dgm:pt modelId="{B9381AC3-9ADA-459D-A960-99AEE21A4262}" type="parTrans" cxnId="{4A4E96C7-3431-4462-A657-E1F2A1AF7739}">
      <dgm:prSet/>
      <dgm:spPr/>
      <dgm:t>
        <a:bodyPr/>
        <a:lstStyle/>
        <a:p>
          <a:endParaRPr lang="es-ES" sz="2000"/>
        </a:p>
      </dgm:t>
    </dgm:pt>
    <dgm:pt modelId="{EC205767-C51A-4C65-A454-620063D84512}" type="sibTrans" cxnId="{4A4E96C7-3431-4462-A657-E1F2A1AF7739}">
      <dgm:prSet/>
      <dgm:spPr/>
      <dgm:t>
        <a:bodyPr/>
        <a:lstStyle/>
        <a:p>
          <a:endParaRPr lang="es-ES" sz="2000"/>
        </a:p>
      </dgm:t>
    </dgm:pt>
    <dgm:pt modelId="{C0307F17-F541-4EF2-8786-E0414049DA62}">
      <dgm:prSet phldrT="[Texto]" custT="1"/>
      <dgm:spPr/>
      <dgm:t>
        <a:bodyPr/>
        <a:lstStyle/>
        <a:p>
          <a:endParaRPr lang="es-ES" sz="1400" dirty="0"/>
        </a:p>
      </dgm:t>
    </dgm:pt>
    <dgm:pt modelId="{59846D65-FEB7-4124-8080-B7E62DFE55B0}" type="parTrans" cxnId="{57ECA520-E9CB-4ED3-BAF8-97F0BBA78E86}">
      <dgm:prSet/>
      <dgm:spPr/>
      <dgm:t>
        <a:bodyPr/>
        <a:lstStyle/>
        <a:p>
          <a:endParaRPr lang="es-ES" sz="2000"/>
        </a:p>
      </dgm:t>
    </dgm:pt>
    <dgm:pt modelId="{C3F4E059-3F51-4BDD-BD4C-1447E4928D3E}" type="sibTrans" cxnId="{57ECA520-E9CB-4ED3-BAF8-97F0BBA78E86}">
      <dgm:prSet/>
      <dgm:spPr/>
      <dgm:t>
        <a:bodyPr/>
        <a:lstStyle/>
        <a:p>
          <a:endParaRPr lang="es-ES" sz="2000"/>
        </a:p>
      </dgm:t>
    </dgm:pt>
    <dgm:pt modelId="{3F6869A5-C569-43FD-9DA0-595F4C3B7047}">
      <dgm:prSet phldrT="[Texto]" custT="1"/>
      <dgm:spPr/>
      <dgm:t>
        <a:bodyPr/>
        <a:lstStyle/>
        <a:p>
          <a:r>
            <a:rPr lang="es-ES" sz="1400" dirty="0" smtClean="0"/>
            <a:t>Incremento % de investigadores</a:t>
          </a:r>
        </a:p>
        <a:p>
          <a:r>
            <a:rPr lang="es-ES" sz="1400" dirty="0" smtClean="0"/>
            <a:t>Infraestructura y organizaciones intermediarias asesoras CTI</a:t>
          </a:r>
          <a:endParaRPr lang="es-ES" sz="1400" dirty="0"/>
        </a:p>
      </dgm:t>
    </dgm:pt>
    <dgm:pt modelId="{4972F563-4C13-45FB-97C6-CAB817E42C45}" type="parTrans" cxnId="{FCE1347C-ADAF-4CF2-AAE9-747C0445B3EA}">
      <dgm:prSet/>
      <dgm:spPr/>
      <dgm:t>
        <a:bodyPr/>
        <a:lstStyle/>
        <a:p>
          <a:endParaRPr lang="es-ES" sz="2000"/>
        </a:p>
      </dgm:t>
    </dgm:pt>
    <dgm:pt modelId="{728310AC-560D-4045-9677-454C06C0AB96}" type="sibTrans" cxnId="{FCE1347C-ADAF-4CF2-AAE9-747C0445B3EA}">
      <dgm:prSet/>
      <dgm:spPr/>
      <dgm:t>
        <a:bodyPr/>
        <a:lstStyle/>
        <a:p>
          <a:endParaRPr lang="es-ES" sz="2000"/>
        </a:p>
      </dgm:t>
    </dgm:pt>
    <dgm:pt modelId="{5C3A4BC6-2CF8-4443-A830-A3631C4E2ACB}" type="pres">
      <dgm:prSet presAssocID="{47485972-F819-4FBB-9086-AC787E258F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FE6924-E0D5-45C4-AEAF-26CA8F474152}" type="pres">
      <dgm:prSet presAssocID="{5428E321-AC99-4084-A3F8-DE27410E9A28}" presName="compNode" presStyleCnt="0"/>
      <dgm:spPr/>
    </dgm:pt>
    <dgm:pt modelId="{B006CF0A-57A4-47BC-ACA7-DDB494DD84C4}" type="pres">
      <dgm:prSet presAssocID="{5428E321-AC99-4084-A3F8-DE27410E9A28}" presName="pictRect" presStyleLbl="node1" presStyleIdx="0" presStyleCnt="4" custScaleX="83180" custScaleY="60363" custLinFactNeighborX="-960" custLinFactNeighborY="124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A402CEB-9E0E-450B-9194-ADC1F66D9070}" type="pres">
      <dgm:prSet presAssocID="{5428E321-AC99-4084-A3F8-DE27410E9A28}" presName="textRect" presStyleLbl="revTx" presStyleIdx="0" presStyleCnt="4" custScaleX="118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5AE7B2-9885-4494-9315-80D76FB2FE25}" type="pres">
      <dgm:prSet presAssocID="{E1BE45AD-0455-4EB9-AF91-556F1BC7382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132411C-DB60-44A2-8093-ACC22C585E73}" type="pres">
      <dgm:prSet presAssocID="{3414D849-3FD4-4BE9-8EA0-F31D37D88418}" presName="compNode" presStyleCnt="0"/>
      <dgm:spPr/>
    </dgm:pt>
    <dgm:pt modelId="{562EA864-BE3C-4A49-8CDB-52C1BC3B2AC7}" type="pres">
      <dgm:prSet presAssocID="{3414D849-3FD4-4BE9-8EA0-F31D37D88418}" presName="pictRect" presStyleLbl="node1" presStyleIdx="1" presStyleCnt="4" custScaleX="83180" custScaleY="60363" custLinFactNeighborX="-501" custLinFactNeighborY="92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A5FD758-8307-41FD-BF60-8C006B93556E}" type="pres">
      <dgm:prSet presAssocID="{3414D849-3FD4-4BE9-8EA0-F31D37D88418}" presName="textRect" presStyleLbl="revTx" presStyleIdx="1" presStyleCnt="4" custScaleX="124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7D4280-C39C-4E42-BFAE-077AA378F21C}" type="pres">
      <dgm:prSet presAssocID="{EC205767-C51A-4C65-A454-620063D8451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0919FB4-5FA6-4F11-8484-645A8E3FFB28}" type="pres">
      <dgm:prSet presAssocID="{C0307F17-F541-4EF2-8786-E0414049DA62}" presName="compNode" presStyleCnt="0"/>
      <dgm:spPr/>
    </dgm:pt>
    <dgm:pt modelId="{946B10B1-4572-41E7-80F1-5E601FF01A32}" type="pres">
      <dgm:prSet presAssocID="{C0307F17-F541-4EF2-8786-E0414049DA62}" presName="pictRect" presStyleLbl="node1" presStyleIdx="2" presStyleCnt="4" custScaleX="83180" custScaleY="60363" custLinFactNeighborX="-10024" custLinFactNeighborY="-312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CDA638B-0DBC-477A-AEA6-F118793D29E8}" type="pres">
      <dgm:prSet presAssocID="{C0307F17-F541-4EF2-8786-E0414049DA62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1EE624-2DCD-4691-99B7-6B6CB03E74F1}" type="pres">
      <dgm:prSet presAssocID="{C3F4E059-3F51-4BDD-BD4C-1447E4928D3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E8A9E44-F44B-439B-955D-C97A3743AC70}" type="pres">
      <dgm:prSet presAssocID="{3F6869A5-C569-43FD-9DA0-595F4C3B7047}" presName="compNode" presStyleCnt="0"/>
      <dgm:spPr/>
    </dgm:pt>
    <dgm:pt modelId="{4CA540E3-7D6B-4DDA-AD28-B38F04D8F000}" type="pres">
      <dgm:prSet presAssocID="{3F6869A5-C569-43FD-9DA0-595F4C3B7047}" presName="pictRect" presStyleLbl="node1" presStyleIdx="3" presStyleCnt="4" custScaleX="83180" custScaleY="60363" custLinFactNeighborX="10050" custLinFactNeighborY="-161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486D1FC-36BB-4D22-8207-D6D8FD629A0B}" type="pres">
      <dgm:prSet presAssocID="{3F6869A5-C569-43FD-9DA0-595F4C3B7047}" presName="textRect" presStyleLbl="revTx" presStyleIdx="3" presStyleCnt="4" custLinFactX="-14366" custLinFactNeighborX="-100000" custLinFactNeighborY="-16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E0AE15-20CC-4824-AA78-88EE8D8DEEA8}" type="presOf" srcId="{C0307F17-F541-4EF2-8786-E0414049DA62}" destId="{BCDA638B-0DBC-477A-AEA6-F118793D29E8}" srcOrd="0" destOrd="0" presId="urn:microsoft.com/office/officeart/2005/8/layout/pList1"/>
    <dgm:cxn modelId="{4EE4CBCF-891C-4EFF-ABC0-38EDFCBED224}" type="presOf" srcId="{E1BE45AD-0455-4EB9-AF91-556F1BC73821}" destId="{655AE7B2-9885-4494-9315-80D76FB2FE25}" srcOrd="0" destOrd="0" presId="urn:microsoft.com/office/officeart/2005/8/layout/pList1"/>
    <dgm:cxn modelId="{D176BE4E-7B35-4F46-A040-96F397D3156B}" type="presOf" srcId="{C3F4E059-3F51-4BDD-BD4C-1447E4928D3E}" destId="{981EE624-2DCD-4691-99B7-6B6CB03E74F1}" srcOrd="0" destOrd="0" presId="urn:microsoft.com/office/officeart/2005/8/layout/pList1"/>
    <dgm:cxn modelId="{B65F985E-625F-44E5-BB84-590901F1180E}" type="presOf" srcId="{EC205767-C51A-4C65-A454-620063D84512}" destId="{0D7D4280-C39C-4E42-BFAE-077AA378F21C}" srcOrd="0" destOrd="0" presId="urn:microsoft.com/office/officeart/2005/8/layout/pList1"/>
    <dgm:cxn modelId="{4A4E96C7-3431-4462-A657-E1F2A1AF7739}" srcId="{47485972-F819-4FBB-9086-AC787E258F17}" destId="{3414D849-3FD4-4BE9-8EA0-F31D37D88418}" srcOrd="1" destOrd="0" parTransId="{B9381AC3-9ADA-459D-A960-99AEE21A4262}" sibTransId="{EC205767-C51A-4C65-A454-620063D84512}"/>
    <dgm:cxn modelId="{05EBD740-774E-42C8-9695-BE857FCADBFA}" type="presOf" srcId="{5428E321-AC99-4084-A3F8-DE27410E9A28}" destId="{DA402CEB-9E0E-450B-9194-ADC1F66D9070}" srcOrd="0" destOrd="0" presId="urn:microsoft.com/office/officeart/2005/8/layout/pList1"/>
    <dgm:cxn modelId="{FCE1347C-ADAF-4CF2-AAE9-747C0445B3EA}" srcId="{47485972-F819-4FBB-9086-AC787E258F17}" destId="{3F6869A5-C569-43FD-9DA0-595F4C3B7047}" srcOrd="3" destOrd="0" parTransId="{4972F563-4C13-45FB-97C6-CAB817E42C45}" sibTransId="{728310AC-560D-4045-9677-454C06C0AB96}"/>
    <dgm:cxn modelId="{72DA1544-66A5-47FD-ABFC-D46168EF0BF7}" type="presOf" srcId="{3F6869A5-C569-43FD-9DA0-595F4C3B7047}" destId="{7486D1FC-36BB-4D22-8207-D6D8FD629A0B}" srcOrd="0" destOrd="0" presId="urn:microsoft.com/office/officeart/2005/8/layout/pList1"/>
    <dgm:cxn modelId="{A31C7DE6-B2B6-4FF8-AC79-AFED56B32EDE}" srcId="{47485972-F819-4FBB-9086-AC787E258F17}" destId="{5428E321-AC99-4084-A3F8-DE27410E9A28}" srcOrd="0" destOrd="0" parTransId="{90ABDB8E-51E5-4BDD-A33B-331EE537E3F4}" sibTransId="{E1BE45AD-0455-4EB9-AF91-556F1BC73821}"/>
    <dgm:cxn modelId="{57ECA520-E9CB-4ED3-BAF8-97F0BBA78E86}" srcId="{47485972-F819-4FBB-9086-AC787E258F17}" destId="{C0307F17-F541-4EF2-8786-E0414049DA62}" srcOrd="2" destOrd="0" parTransId="{59846D65-FEB7-4124-8080-B7E62DFE55B0}" sibTransId="{C3F4E059-3F51-4BDD-BD4C-1447E4928D3E}"/>
    <dgm:cxn modelId="{F712F36D-C8CC-41F8-AEEE-9934EA87142F}" type="presOf" srcId="{47485972-F819-4FBB-9086-AC787E258F17}" destId="{5C3A4BC6-2CF8-4443-A830-A3631C4E2ACB}" srcOrd="0" destOrd="0" presId="urn:microsoft.com/office/officeart/2005/8/layout/pList1"/>
    <dgm:cxn modelId="{8966B0B3-BB8B-42F2-A1F9-091ABF80DE6F}" type="presOf" srcId="{3414D849-3FD4-4BE9-8EA0-F31D37D88418}" destId="{AA5FD758-8307-41FD-BF60-8C006B93556E}" srcOrd="0" destOrd="0" presId="urn:microsoft.com/office/officeart/2005/8/layout/pList1"/>
    <dgm:cxn modelId="{4AEF7125-DE01-42DE-A8F7-1D547BE2EE33}" type="presParOf" srcId="{5C3A4BC6-2CF8-4443-A830-A3631C4E2ACB}" destId="{4CFE6924-E0D5-45C4-AEAF-26CA8F474152}" srcOrd="0" destOrd="0" presId="urn:microsoft.com/office/officeart/2005/8/layout/pList1"/>
    <dgm:cxn modelId="{E78FEAEC-1357-402C-8F40-3992768FADC2}" type="presParOf" srcId="{4CFE6924-E0D5-45C4-AEAF-26CA8F474152}" destId="{B006CF0A-57A4-47BC-ACA7-DDB494DD84C4}" srcOrd="0" destOrd="0" presId="urn:microsoft.com/office/officeart/2005/8/layout/pList1"/>
    <dgm:cxn modelId="{9B77139D-D773-4080-ABE8-15B6EEE7102E}" type="presParOf" srcId="{4CFE6924-E0D5-45C4-AEAF-26CA8F474152}" destId="{DA402CEB-9E0E-450B-9194-ADC1F66D9070}" srcOrd="1" destOrd="0" presId="urn:microsoft.com/office/officeart/2005/8/layout/pList1"/>
    <dgm:cxn modelId="{844FC774-4862-4AF1-9D37-AE764557F87E}" type="presParOf" srcId="{5C3A4BC6-2CF8-4443-A830-A3631C4E2ACB}" destId="{655AE7B2-9885-4494-9315-80D76FB2FE25}" srcOrd="1" destOrd="0" presId="urn:microsoft.com/office/officeart/2005/8/layout/pList1"/>
    <dgm:cxn modelId="{D50E384C-D379-4AE3-8809-451D05B1B334}" type="presParOf" srcId="{5C3A4BC6-2CF8-4443-A830-A3631C4E2ACB}" destId="{1132411C-DB60-44A2-8093-ACC22C585E73}" srcOrd="2" destOrd="0" presId="urn:microsoft.com/office/officeart/2005/8/layout/pList1"/>
    <dgm:cxn modelId="{3BC88153-2484-488F-8153-224B2703CE48}" type="presParOf" srcId="{1132411C-DB60-44A2-8093-ACC22C585E73}" destId="{562EA864-BE3C-4A49-8CDB-52C1BC3B2AC7}" srcOrd="0" destOrd="0" presId="urn:microsoft.com/office/officeart/2005/8/layout/pList1"/>
    <dgm:cxn modelId="{8C6A16B2-1B31-49F7-86E7-D7E46381611D}" type="presParOf" srcId="{1132411C-DB60-44A2-8093-ACC22C585E73}" destId="{AA5FD758-8307-41FD-BF60-8C006B93556E}" srcOrd="1" destOrd="0" presId="urn:microsoft.com/office/officeart/2005/8/layout/pList1"/>
    <dgm:cxn modelId="{7506708E-1E6A-4934-BC49-1FB30D22CDC2}" type="presParOf" srcId="{5C3A4BC6-2CF8-4443-A830-A3631C4E2ACB}" destId="{0D7D4280-C39C-4E42-BFAE-077AA378F21C}" srcOrd="3" destOrd="0" presId="urn:microsoft.com/office/officeart/2005/8/layout/pList1"/>
    <dgm:cxn modelId="{163EA897-C63C-4735-AFAD-31A9336856AD}" type="presParOf" srcId="{5C3A4BC6-2CF8-4443-A830-A3631C4E2ACB}" destId="{00919FB4-5FA6-4F11-8484-645A8E3FFB28}" srcOrd="4" destOrd="0" presId="urn:microsoft.com/office/officeart/2005/8/layout/pList1"/>
    <dgm:cxn modelId="{49D28015-EFEA-4EC6-91E9-BDA9C5B5A7A4}" type="presParOf" srcId="{00919FB4-5FA6-4F11-8484-645A8E3FFB28}" destId="{946B10B1-4572-41E7-80F1-5E601FF01A32}" srcOrd="0" destOrd="0" presId="urn:microsoft.com/office/officeart/2005/8/layout/pList1"/>
    <dgm:cxn modelId="{3C529664-907B-47B3-BEEA-1FDCFA929DE4}" type="presParOf" srcId="{00919FB4-5FA6-4F11-8484-645A8E3FFB28}" destId="{BCDA638B-0DBC-477A-AEA6-F118793D29E8}" srcOrd="1" destOrd="0" presId="urn:microsoft.com/office/officeart/2005/8/layout/pList1"/>
    <dgm:cxn modelId="{62BD538A-DD21-48CA-B43E-2638DA0E1489}" type="presParOf" srcId="{5C3A4BC6-2CF8-4443-A830-A3631C4E2ACB}" destId="{981EE624-2DCD-4691-99B7-6B6CB03E74F1}" srcOrd="5" destOrd="0" presId="urn:microsoft.com/office/officeart/2005/8/layout/pList1"/>
    <dgm:cxn modelId="{1ADFCDB6-8D9E-4DAD-8792-232ADF622F65}" type="presParOf" srcId="{5C3A4BC6-2CF8-4443-A830-A3631C4E2ACB}" destId="{5E8A9E44-F44B-439B-955D-C97A3743AC70}" srcOrd="6" destOrd="0" presId="urn:microsoft.com/office/officeart/2005/8/layout/pList1"/>
    <dgm:cxn modelId="{843CD081-3774-406A-93A0-43B6A10BE7B2}" type="presParOf" srcId="{5E8A9E44-F44B-439B-955D-C97A3743AC70}" destId="{4CA540E3-7D6B-4DDA-AD28-B38F04D8F000}" srcOrd="0" destOrd="0" presId="urn:microsoft.com/office/officeart/2005/8/layout/pList1"/>
    <dgm:cxn modelId="{712B89B2-30A0-4062-8828-AD5D96CEE62B}" type="presParOf" srcId="{5E8A9E44-F44B-439B-955D-C97A3743AC70}" destId="{7486D1FC-36BB-4D22-8207-D6D8FD629A0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9FC0FE-919F-429C-B1C2-ECAB64756562}" type="doc">
      <dgm:prSet loTypeId="urn:microsoft.com/office/officeart/2005/8/layout/hProcess10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000592C-32E9-4C70-A58D-1C24B7262336}">
      <dgm:prSet phldrT="[Texto]"/>
      <dgm:spPr/>
      <dgm:t>
        <a:bodyPr/>
        <a:lstStyle/>
        <a:p>
          <a:r>
            <a:rPr lang="es-EC" dirty="0" smtClean="0"/>
            <a:t>Economía poco diversificada</a:t>
          </a:r>
          <a:endParaRPr lang="es-EC" dirty="0"/>
        </a:p>
      </dgm:t>
    </dgm:pt>
    <dgm:pt modelId="{DCC099A6-315A-4749-870B-558AE95DA4BC}" type="parTrans" cxnId="{CDDEE0A1-A31A-439B-A596-0C316B80BF42}">
      <dgm:prSet/>
      <dgm:spPr/>
      <dgm:t>
        <a:bodyPr/>
        <a:lstStyle/>
        <a:p>
          <a:endParaRPr lang="es-EC"/>
        </a:p>
      </dgm:t>
    </dgm:pt>
    <dgm:pt modelId="{EFB464D2-15E4-40AF-87C0-26426131ECD9}" type="sibTrans" cxnId="{CDDEE0A1-A31A-439B-A596-0C316B80BF42}">
      <dgm:prSet/>
      <dgm:spPr/>
      <dgm:t>
        <a:bodyPr/>
        <a:lstStyle/>
        <a:p>
          <a:endParaRPr lang="es-EC"/>
        </a:p>
      </dgm:t>
    </dgm:pt>
    <dgm:pt modelId="{67E516EA-21FD-4E2C-8EDA-0A5A2544B88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Inversión no refleja ICG</a:t>
          </a:r>
        </a:p>
        <a:p>
          <a:r>
            <a:rPr lang="es-EC" dirty="0" smtClean="0">
              <a:solidFill>
                <a:schemeClr val="bg1"/>
              </a:solidFill>
            </a:rPr>
            <a:t>97</a:t>
          </a:r>
          <a:endParaRPr lang="es-EC" dirty="0">
            <a:solidFill>
              <a:schemeClr val="bg1"/>
            </a:solidFill>
          </a:endParaRPr>
        </a:p>
      </dgm:t>
    </dgm:pt>
    <dgm:pt modelId="{8741F8E2-198C-4DE3-BA3F-689E2FDDF9B6}" type="parTrans" cxnId="{B8493B60-CA74-4F98-BF2A-73578F940174}">
      <dgm:prSet/>
      <dgm:spPr/>
      <dgm:t>
        <a:bodyPr/>
        <a:lstStyle/>
        <a:p>
          <a:endParaRPr lang="es-EC"/>
        </a:p>
      </dgm:t>
    </dgm:pt>
    <dgm:pt modelId="{F9D90724-182C-485A-B7AF-0EB8493E2156}" type="sibTrans" cxnId="{B8493B60-CA74-4F98-BF2A-73578F940174}">
      <dgm:prSet/>
      <dgm:spPr/>
      <dgm:t>
        <a:bodyPr/>
        <a:lstStyle/>
        <a:p>
          <a:endParaRPr lang="es-EC"/>
        </a:p>
      </dgm:t>
    </dgm:pt>
    <dgm:pt modelId="{0363E2F2-5586-42C7-AAEE-99A07E41EBA8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Innovación débil</a:t>
          </a:r>
        </a:p>
        <a:p>
          <a:r>
            <a:rPr lang="es-EC" dirty="0" smtClean="0">
              <a:solidFill>
                <a:schemeClr val="bg1"/>
              </a:solidFill>
            </a:rPr>
            <a:t>2,9 p.</a:t>
          </a:r>
          <a:endParaRPr lang="es-EC" dirty="0">
            <a:solidFill>
              <a:schemeClr val="bg1"/>
            </a:solidFill>
          </a:endParaRPr>
        </a:p>
      </dgm:t>
    </dgm:pt>
    <dgm:pt modelId="{655697C3-AF2B-47A6-966F-3EAEBCDE3657}" type="parTrans" cxnId="{344EA8B9-7721-4181-93FE-BE40D0A60C44}">
      <dgm:prSet/>
      <dgm:spPr/>
      <dgm:t>
        <a:bodyPr/>
        <a:lstStyle/>
        <a:p>
          <a:endParaRPr lang="es-EC"/>
        </a:p>
      </dgm:t>
    </dgm:pt>
    <dgm:pt modelId="{1010BBD8-091C-4E12-AF35-DDCE030230F3}" type="sibTrans" cxnId="{344EA8B9-7721-4181-93FE-BE40D0A60C44}">
      <dgm:prSet/>
      <dgm:spPr/>
      <dgm:t>
        <a:bodyPr/>
        <a:lstStyle/>
        <a:p>
          <a:endParaRPr lang="es-EC"/>
        </a:p>
      </dgm:t>
    </dgm:pt>
    <dgm:pt modelId="{D974B45B-A8C7-45D2-A805-024CFF943C7F}" type="pres">
      <dgm:prSet presAssocID="{569FC0FE-919F-429C-B1C2-ECAB647565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69878F-B7FC-418F-AD5C-E45238A27B56}" type="pres">
      <dgm:prSet presAssocID="{E000592C-32E9-4C70-A58D-1C24B7262336}" presName="composite" presStyleCnt="0"/>
      <dgm:spPr/>
    </dgm:pt>
    <dgm:pt modelId="{3E6B6288-A4EF-4135-BC31-422BA4801DFE}" type="pres">
      <dgm:prSet presAssocID="{E000592C-32E9-4C70-A58D-1C24B7262336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591506-4CB1-453F-9E88-F410713DD839}" type="pres">
      <dgm:prSet presAssocID="{E000592C-32E9-4C70-A58D-1C24B7262336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7C68E1-61D6-4668-874C-B5C66078D2E5}" type="pres">
      <dgm:prSet presAssocID="{EFB464D2-15E4-40AF-87C0-26426131ECD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2C56A6F-7EBD-4CA3-B89B-B40D41F2F1CE}" type="pres">
      <dgm:prSet presAssocID="{EFB464D2-15E4-40AF-87C0-26426131ECD9}" presName="connTx" presStyleLbl="sibTrans2D1" presStyleIdx="0" presStyleCnt="2"/>
      <dgm:spPr/>
      <dgm:t>
        <a:bodyPr/>
        <a:lstStyle/>
        <a:p>
          <a:endParaRPr lang="es-ES"/>
        </a:p>
      </dgm:t>
    </dgm:pt>
    <dgm:pt modelId="{710B5E2C-8D7E-41E2-B819-25C7FF19E8F9}" type="pres">
      <dgm:prSet presAssocID="{67E516EA-21FD-4E2C-8EDA-0A5A2544B88B}" presName="composite" presStyleCnt="0"/>
      <dgm:spPr/>
    </dgm:pt>
    <dgm:pt modelId="{424CA0C4-79F3-4076-86A6-43FF723013C9}" type="pres">
      <dgm:prSet presAssocID="{67E516EA-21FD-4E2C-8EDA-0A5A2544B88B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B1E8553-0ADE-4D48-9E06-DDDEBA13D62B}" type="pres">
      <dgm:prSet presAssocID="{67E516EA-21FD-4E2C-8EDA-0A5A2544B88B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A40776-8854-4897-8E94-FA31B20730CC}" type="pres">
      <dgm:prSet presAssocID="{F9D90724-182C-485A-B7AF-0EB8493E215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9F9FE02-D8F1-4E9D-996F-AE44FFAE06C8}" type="pres">
      <dgm:prSet presAssocID="{F9D90724-182C-485A-B7AF-0EB8493E2156}" presName="connTx" presStyleLbl="sibTrans2D1" presStyleIdx="1" presStyleCnt="2"/>
      <dgm:spPr/>
      <dgm:t>
        <a:bodyPr/>
        <a:lstStyle/>
        <a:p>
          <a:endParaRPr lang="es-ES"/>
        </a:p>
      </dgm:t>
    </dgm:pt>
    <dgm:pt modelId="{5A6111AE-9BF7-4997-A1D6-09070AF73D7B}" type="pres">
      <dgm:prSet presAssocID="{0363E2F2-5586-42C7-AAEE-99A07E41EBA8}" presName="composite" presStyleCnt="0"/>
      <dgm:spPr/>
    </dgm:pt>
    <dgm:pt modelId="{610C186A-6C7E-4A28-BBD8-DC310584A049}" type="pres">
      <dgm:prSet presAssocID="{0363E2F2-5586-42C7-AAEE-99A07E41EBA8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C1710F0-8C35-438F-921F-24D92C27494A}" type="pres">
      <dgm:prSet presAssocID="{0363E2F2-5586-42C7-AAEE-99A07E41EBA8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D3CE8A-3D57-4940-96B9-341C6F48FB93}" type="presOf" srcId="{EFB464D2-15E4-40AF-87C0-26426131ECD9}" destId="{12C56A6F-7EBD-4CA3-B89B-B40D41F2F1CE}" srcOrd="1" destOrd="0" presId="urn:microsoft.com/office/officeart/2005/8/layout/hProcess10"/>
    <dgm:cxn modelId="{B8493B60-CA74-4F98-BF2A-73578F940174}" srcId="{569FC0FE-919F-429C-B1C2-ECAB64756562}" destId="{67E516EA-21FD-4E2C-8EDA-0A5A2544B88B}" srcOrd="1" destOrd="0" parTransId="{8741F8E2-198C-4DE3-BA3F-689E2FDDF9B6}" sibTransId="{F9D90724-182C-485A-B7AF-0EB8493E2156}"/>
    <dgm:cxn modelId="{E9BD5374-94A4-448C-B5E2-0CDE936A0CF0}" type="presOf" srcId="{0363E2F2-5586-42C7-AAEE-99A07E41EBA8}" destId="{3C1710F0-8C35-438F-921F-24D92C27494A}" srcOrd="0" destOrd="0" presId="urn:microsoft.com/office/officeart/2005/8/layout/hProcess10"/>
    <dgm:cxn modelId="{344EA8B9-7721-4181-93FE-BE40D0A60C44}" srcId="{569FC0FE-919F-429C-B1C2-ECAB64756562}" destId="{0363E2F2-5586-42C7-AAEE-99A07E41EBA8}" srcOrd="2" destOrd="0" parTransId="{655697C3-AF2B-47A6-966F-3EAEBCDE3657}" sibTransId="{1010BBD8-091C-4E12-AF35-DDCE030230F3}"/>
    <dgm:cxn modelId="{9D3CE311-EA63-46E8-8F96-A434447369BE}" type="presOf" srcId="{E000592C-32E9-4C70-A58D-1C24B7262336}" destId="{48591506-4CB1-453F-9E88-F410713DD839}" srcOrd="0" destOrd="0" presId="urn:microsoft.com/office/officeart/2005/8/layout/hProcess10"/>
    <dgm:cxn modelId="{A43B2CC4-9929-4DC1-B039-37B40DCB3668}" type="presOf" srcId="{EFB464D2-15E4-40AF-87C0-26426131ECD9}" destId="{517C68E1-61D6-4668-874C-B5C66078D2E5}" srcOrd="0" destOrd="0" presId="urn:microsoft.com/office/officeart/2005/8/layout/hProcess10"/>
    <dgm:cxn modelId="{A517C1AF-018A-40BB-B534-3D2CD52EFA46}" type="presOf" srcId="{569FC0FE-919F-429C-B1C2-ECAB64756562}" destId="{D974B45B-A8C7-45D2-A805-024CFF943C7F}" srcOrd="0" destOrd="0" presId="urn:microsoft.com/office/officeart/2005/8/layout/hProcess10"/>
    <dgm:cxn modelId="{F6FACA14-3534-40AC-A343-E349A670CF30}" type="presOf" srcId="{F9D90724-182C-485A-B7AF-0EB8493E2156}" destId="{94A40776-8854-4897-8E94-FA31B20730CC}" srcOrd="0" destOrd="0" presId="urn:microsoft.com/office/officeart/2005/8/layout/hProcess10"/>
    <dgm:cxn modelId="{3AB859C4-5E45-4D85-8DB3-8A9A585FF4B1}" type="presOf" srcId="{67E516EA-21FD-4E2C-8EDA-0A5A2544B88B}" destId="{8B1E8553-0ADE-4D48-9E06-DDDEBA13D62B}" srcOrd="0" destOrd="0" presId="urn:microsoft.com/office/officeart/2005/8/layout/hProcess10"/>
    <dgm:cxn modelId="{EE690F7F-0FDE-4333-B359-58CDC49D82A6}" type="presOf" srcId="{F9D90724-182C-485A-B7AF-0EB8493E2156}" destId="{49F9FE02-D8F1-4E9D-996F-AE44FFAE06C8}" srcOrd="1" destOrd="0" presId="urn:microsoft.com/office/officeart/2005/8/layout/hProcess10"/>
    <dgm:cxn modelId="{CDDEE0A1-A31A-439B-A596-0C316B80BF42}" srcId="{569FC0FE-919F-429C-B1C2-ECAB64756562}" destId="{E000592C-32E9-4C70-A58D-1C24B7262336}" srcOrd="0" destOrd="0" parTransId="{DCC099A6-315A-4749-870B-558AE95DA4BC}" sibTransId="{EFB464D2-15E4-40AF-87C0-26426131ECD9}"/>
    <dgm:cxn modelId="{6DF178D6-E273-49DD-88DF-04E169C5F05B}" type="presParOf" srcId="{D974B45B-A8C7-45D2-A805-024CFF943C7F}" destId="{9569878F-B7FC-418F-AD5C-E45238A27B56}" srcOrd="0" destOrd="0" presId="urn:microsoft.com/office/officeart/2005/8/layout/hProcess10"/>
    <dgm:cxn modelId="{C8935E5F-02BF-4B13-8576-2593F8B6A290}" type="presParOf" srcId="{9569878F-B7FC-418F-AD5C-E45238A27B56}" destId="{3E6B6288-A4EF-4135-BC31-422BA4801DFE}" srcOrd="0" destOrd="0" presId="urn:microsoft.com/office/officeart/2005/8/layout/hProcess10"/>
    <dgm:cxn modelId="{87D69806-6F5D-4287-9BEF-4EBF18587B64}" type="presParOf" srcId="{9569878F-B7FC-418F-AD5C-E45238A27B56}" destId="{48591506-4CB1-453F-9E88-F410713DD839}" srcOrd="1" destOrd="0" presId="urn:microsoft.com/office/officeart/2005/8/layout/hProcess10"/>
    <dgm:cxn modelId="{17DAC0E5-BFEB-437D-975E-58436887366D}" type="presParOf" srcId="{D974B45B-A8C7-45D2-A805-024CFF943C7F}" destId="{517C68E1-61D6-4668-874C-B5C66078D2E5}" srcOrd="1" destOrd="0" presId="urn:microsoft.com/office/officeart/2005/8/layout/hProcess10"/>
    <dgm:cxn modelId="{BE6A0DAA-1C59-4BB2-8536-16DAF4069EC3}" type="presParOf" srcId="{517C68E1-61D6-4668-874C-B5C66078D2E5}" destId="{12C56A6F-7EBD-4CA3-B89B-B40D41F2F1CE}" srcOrd="0" destOrd="0" presId="urn:microsoft.com/office/officeart/2005/8/layout/hProcess10"/>
    <dgm:cxn modelId="{3F10AAFF-4841-44B5-8B38-A021814918EA}" type="presParOf" srcId="{D974B45B-A8C7-45D2-A805-024CFF943C7F}" destId="{710B5E2C-8D7E-41E2-B819-25C7FF19E8F9}" srcOrd="2" destOrd="0" presId="urn:microsoft.com/office/officeart/2005/8/layout/hProcess10"/>
    <dgm:cxn modelId="{69EBAC84-44D1-4EDC-9C30-C5A18303676F}" type="presParOf" srcId="{710B5E2C-8D7E-41E2-B819-25C7FF19E8F9}" destId="{424CA0C4-79F3-4076-86A6-43FF723013C9}" srcOrd="0" destOrd="0" presId="urn:microsoft.com/office/officeart/2005/8/layout/hProcess10"/>
    <dgm:cxn modelId="{FA1AC0FB-EA91-453C-B286-CFB46593A3CD}" type="presParOf" srcId="{710B5E2C-8D7E-41E2-B819-25C7FF19E8F9}" destId="{8B1E8553-0ADE-4D48-9E06-DDDEBA13D62B}" srcOrd="1" destOrd="0" presId="urn:microsoft.com/office/officeart/2005/8/layout/hProcess10"/>
    <dgm:cxn modelId="{B5ADD408-EB4C-425F-B6F4-32842F3F632A}" type="presParOf" srcId="{D974B45B-A8C7-45D2-A805-024CFF943C7F}" destId="{94A40776-8854-4897-8E94-FA31B20730CC}" srcOrd="3" destOrd="0" presId="urn:microsoft.com/office/officeart/2005/8/layout/hProcess10"/>
    <dgm:cxn modelId="{19D69080-A35C-4BF2-AD09-C34DAFEBB0FA}" type="presParOf" srcId="{94A40776-8854-4897-8E94-FA31B20730CC}" destId="{49F9FE02-D8F1-4E9D-996F-AE44FFAE06C8}" srcOrd="0" destOrd="0" presId="urn:microsoft.com/office/officeart/2005/8/layout/hProcess10"/>
    <dgm:cxn modelId="{35E79F27-4F76-4E63-BCA9-18EEB92A5FE7}" type="presParOf" srcId="{D974B45B-A8C7-45D2-A805-024CFF943C7F}" destId="{5A6111AE-9BF7-4997-A1D6-09070AF73D7B}" srcOrd="4" destOrd="0" presId="urn:microsoft.com/office/officeart/2005/8/layout/hProcess10"/>
    <dgm:cxn modelId="{251FBFB8-6E40-4659-AA9D-20DFC27CBC2A}" type="presParOf" srcId="{5A6111AE-9BF7-4997-A1D6-09070AF73D7B}" destId="{610C186A-6C7E-4A28-BBD8-DC310584A049}" srcOrd="0" destOrd="0" presId="urn:microsoft.com/office/officeart/2005/8/layout/hProcess10"/>
    <dgm:cxn modelId="{F694E77C-BB79-46CC-BF0D-04342A7BBFD4}" type="presParOf" srcId="{5A6111AE-9BF7-4997-A1D6-09070AF73D7B}" destId="{3C1710F0-8C35-438F-921F-24D92C27494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9FC0FE-919F-429C-B1C2-ECAB64756562}" type="doc">
      <dgm:prSet loTypeId="urn:microsoft.com/office/officeart/2005/8/layout/hProcess10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000592C-32E9-4C70-A58D-1C24B7262336}">
      <dgm:prSet phldrT="[Texto]"/>
      <dgm:spPr/>
      <dgm:t>
        <a:bodyPr/>
        <a:lstStyle/>
        <a:p>
          <a:r>
            <a:rPr lang="es-EC" dirty="0" smtClean="0"/>
            <a:t>Resultados incongruentes</a:t>
          </a:r>
        </a:p>
        <a:p>
          <a:r>
            <a:rPr lang="es-EC" dirty="0" smtClean="0"/>
            <a:t>1,44 DA</a:t>
          </a:r>
        </a:p>
        <a:p>
          <a:r>
            <a:rPr lang="es-EC" dirty="0" smtClean="0"/>
            <a:t>DPI 3.6 a 3.3</a:t>
          </a:r>
        </a:p>
        <a:p>
          <a:r>
            <a:rPr lang="es-EC" dirty="0" smtClean="0"/>
            <a:t>PPI 3.7 a 3.4</a:t>
          </a:r>
          <a:endParaRPr lang="es-EC" dirty="0"/>
        </a:p>
      </dgm:t>
    </dgm:pt>
    <dgm:pt modelId="{DCC099A6-315A-4749-870B-558AE95DA4BC}" type="parTrans" cxnId="{CDDEE0A1-A31A-439B-A596-0C316B80BF42}">
      <dgm:prSet/>
      <dgm:spPr/>
      <dgm:t>
        <a:bodyPr/>
        <a:lstStyle/>
        <a:p>
          <a:endParaRPr lang="es-EC"/>
        </a:p>
      </dgm:t>
    </dgm:pt>
    <dgm:pt modelId="{EFB464D2-15E4-40AF-87C0-26426131ECD9}" type="sibTrans" cxnId="{CDDEE0A1-A31A-439B-A596-0C316B80BF42}">
      <dgm:prSet/>
      <dgm:spPr/>
      <dgm:t>
        <a:bodyPr/>
        <a:lstStyle/>
        <a:p>
          <a:endParaRPr lang="es-EC"/>
        </a:p>
      </dgm:t>
    </dgm:pt>
    <dgm:pt modelId="{67E516EA-21FD-4E2C-8EDA-0A5A2544B88B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Inversión extranjera nula</a:t>
          </a:r>
        </a:p>
        <a:p>
          <a:r>
            <a:rPr lang="es-EC" dirty="0" smtClean="0">
              <a:solidFill>
                <a:schemeClr val="bg1"/>
              </a:solidFill>
            </a:rPr>
            <a:t>Sofisticación negocios 3.6 p.</a:t>
          </a:r>
          <a:endParaRPr lang="es-EC" dirty="0">
            <a:solidFill>
              <a:schemeClr val="bg1"/>
            </a:solidFill>
          </a:endParaRPr>
        </a:p>
      </dgm:t>
    </dgm:pt>
    <dgm:pt modelId="{8741F8E2-198C-4DE3-BA3F-689E2FDDF9B6}" type="parTrans" cxnId="{B8493B60-CA74-4F98-BF2A-73578F940174}">
      <dgm:prSet/>
      <dgm:spPr/>
      <dgm:t>
        <a:bodyPr/>
        <a:lstStyle/>
        <a:p>
          <a:endParaRPr lang="es-EC"/>
        </a:p>
      </dgm:t>
    </dgm:pt>
    <dgm:pt modelId="{F9D90724-182C-485A-B7AF-0EB8493E2156}" type="sibTrans" cxnId="{B8493B60-CA74-4F98-BF2A-73578F940174}">
      <dgm:prSet/>
      <dgm:spPr/>
      <dgm:t>
        <a:bodyPr/>
        <a:lstStyle/>
        <a:p>
          <a:endParaRPr lang="es-EC"/>
        </a:p>
      </dgm:t>
    </dgm:pt>
    <dgm:pt modelId="{0363E2F2-5586-42C7-AAEE-99A07E41EBA8}">
      <dgm:prSet phldrT="[Texto]"/>
      <dgm:spPr/>
      <dgm:t>
        <a:bodyPr/>
        <a:lstStyle/>
        <a:p>
          <a:r>
            <a:rPr lang="es-EC" dirty="0" smtClean="0"/>
            <a:t>P. Prometeo no atiende necesidades específicas</a:t>
          </a:r>
        </a:p>
        <a:p>
          <a:r>
            <a:rPr lang="es-EC" dirty="0" smtClean="0"/>
            <a:t>Agricultura, manejo ambiental, TIC´s, Energía</a:t>
          </a:r>
          <a:endParaRPr lang="es-EC" dirty="0"/>
        </a:p>
      </dgm:t>
    </dgm:pt>
    <dgm:pt modelId="{655697C3-AF2B-47A6-966F-3EAEBCDE3657}" type="parTrans" cxnId="{344EA8B9-7721-4181-93FE-BE40D0A60C44}">
      <dgm:prSet/>
      <dgm:spPr/>
      <dgm:t>
        <a:bodyPr/>
        <a:lstStyle/>
        <a:p>
          <a:endParaRPr lang="es-EC"/>
        </a:p>
      </dgm:t>
    </dgm:pt>
    <dgm:pt modelId="{1010BBD8-091C-4E12-AF35-DDCE030230F3}" type="sibTrans" cxnId="{344EA8B9-7721-4181-93FE-BE40D0A60C44}">
      <dgm:prSet/>
      <dgm:spPr/>
      <dgm:t>
        <a:bodyPr/>
        <a:lstStyle/>
        <a:p>
          <a:endParaRPr lang="es-EC"/>
        </a:p>
      </dgm:t>
    </dgm:pt>
    <dgm:pt modelId="{D974B45B-A8C7-45D2-A805-024CFF943C7F}" type="pres">
      <dgm:prSet presAssocID="{569FC0FE-919F-429C-B1C2-ECAB647565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69878F-B7FC-418F-AD5C-E45238A27B56}" type="pres">
      <dgm:prSet presAssocID="{E000592C-32E9-4C70-A58D-1C24B7262336}" presName="composite" presStyleCnt="0"/>
      <dgm:spPr/>
    </dgm:pt>
    <dgm:pt modelId="{3E6B6288-A4EF-4135-BC31-422BA4801DFE}" type="pres">
      <dgm:prSet presAssocID="{E000592C-32E9-4C70-A58D-1C24B7262336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591506-4CB1-453F-9E88-F410713DD839}" type="pres">
      <dgm:prSet presAssocID="{E000592C-32E9-4C70-A58D-1C24B7262336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7C68E1-61D6-4668-874C-B5C66078D2E5}" type="pres">
      <dgm:prSet presAssocID="{EFB464D2-15E4-40AF-87C0-26426131ECD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2C56A6F-7EBD-4CA3-B89B-B40D41F2F1CE}" type="pres">
      <dgm:prSet presAssocID="{EFB464D2-15E4-40AF-87C0-26426131ECD9}" presName="connTx" presStyleLbl="sibTrans2D1" presStyleIdx="0" presStyleCnt="2"/>
      <dgm:spPr/>
      <dgm:t>
        <a:bodyPr/>
        <a:lstStyle/>
        <a:p>
          <a:endParaRPr lang="es-ES"/>
        </a:p>
      </dgm:t>
    </dgm:pt>
    <dgm:pt modelId="{710B5E2C-8D7E-41E2-B819-25C7FF19E8F9}" type="pres">
      <dgm:prSet presAssocID="{67E516EA-21FD-4E2C-8EDA-0A5A2544B88B}" presName="composite" presStyleCnt="0"/>
      <dgm:spPr/>
    </dgm:pt>
    <dgm:pt modelId="{424CA0C4-79F3-4076-86A6-43FF723013C9}" type="pres">
      <dgm:prSet presAssocID="{67E516EA-21FD-4E2C-8EDA-0A5A2544B88B}" presName="imagSh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B1E8553-0ADE-4D48-9E06-DDDEBA13D62B}" type="pres">
      <dgm:prSet presAssocID="{67E516EA-21FD-4E2C-8EDA-0A5A2544B88B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A40776-8854-4897-8E94-FA31B20730CC}" type="pres">
      <dgm:prSet presAssocID="{F9D90724-182C-485A-B7AF-0EB8493E2156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9F9FE02-D8F1-4E9D-996F-AE44FFAE06C8}" type="pres">
      <dgm:prSet presAssocID="{F9D90724-182C-485A-B7AF-0EB8493E2156}" presName="connTx" presStyleLbl="sibTrans2D1" presStyleIdx="1" presStyleCnt="2"/>
      <dgm:spPr/>
      <dgm:t>
        <a:bodyPr/>
        <a:lstStyle/>
        <a:p>
          <a:endParaRPr lang="es-ES"/>
        </a:p>
      </dgm:t>
    </dgm:pt>
    <dgm:pt modelId="{5A6111AE-9BF7-4997-A1D6-09070AF73D7B}" type="pres">
      <dgm:prSet presAssocID="{0363E2F2-5586-42C7-AAEE-99A07E41EBA8}" presName="composite" presStyleCnt="0"/>
      <dgm:spPr/>
    </dgm:pt>
    <dgm:pt modelId="{610C186A-6C7E-4A28-BBD8-DC310584A049}" type="pres">
      <dgm:prSet presAssocID="{0363E2F2-5586-42C7-AAEE-99A07E41EBA8}" presName="imagSh" presStyleLbl="b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C1710F0-8C35-438F-921F-24D92C27494A}" type="pres">
      <dgm:prSet presAssocID="{0363E2F2-5586-42C7-AAEE-99A07E41EBA8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493B60-CA74-4F98-BF2A-73578F940174}" srcId="{569FC0FE-919F-429C-B1C2-ECAB64756562}" destId="{67E516EA-21FD-4E2C-8EDA-0A5A2544B88B}" srcOrd="1" destOrd="0" parTransId="{8741F8E2-198C-4DE3-BA3F-689E2FDDF9B6}" sibTransId="{F9D90724-182C-485A-B7AF-0EB8493E2156}"/>
    <dgm:cxn modelId="{344EA8B9-7721-4181-93FE-BE40D0A60C44}" srcId="{569FC0FE-919F-429C-B1C2-ECAB64756562}" destId="{0363E2F2-5586-42C7-AAEE-99A07E41EBA8}" srcOrd="2" destOrd="0" parTransId="{655697C3-AF2B-47A6-966F-3EAEBCDE3657}" sibTransId="{1010BBD8-091C-4E12-AF35-DDCE030230F3}"/>
    <dgm:cxn modelId="{57012985-A304-404F-81D0-3CC18821B46E}" type="presOf" srcId="{EFB464D2-15E4-40AF-87C0-26426131ECD9}" destId="{12C56A6F-7EBD-4CA3-B89B-B40D41F2F1CE}" srcOrd="1" destOrd="0" presId="urn:microsoft.com/office/officeart/2005/8/layout/hProcess10"/>
    <dgm:cxn modelId="{E730156F-051A-4C74-BC4C-EA07DBC2395C}" type="presOf" srcId="{0363E2F2-5586-42C7-AAEE-99A07E41EBA8}" destId="{3C1710F0-8C35-438F-921F-24D92C27494A}" srcOrd="0" destOrd="0" presId="urn:microsoft.com/office/officeart/2005/8/layout/hProcess10"/>
    <dgm:cxn modelId="{1EA222E7-463F-460C-B9BA-9FBC1EA80624}" type="presOf" srcId="{67E516EA-21FD-4E2C-8EDA-0A5A2544B88B}" destId="{8B1E8553-0ADE-4D48-9E06-DDDEBA13D62B}" srcOrd="0" destOrd="0" presId="urn:microsoft.com/office/officeart/2005/8/layout/hProcess10"/>
    <dgm:cxn modelId="{553C5A74-A1E9-4BB9-B833-485F14773F54}" type="presOf" srcId="{569FC0FE-919F-429C-B1C2-ECAB64756562}" destId="{D974B45B-A8C7-45D2-A805-024CFF943C7F}" srcOrd="0" destOrd="0" presId="urn:microsoft.com/office/officeart/2005/8/layout/hProcess10"/>
    <dgm:cxn modelId="{0FB06773-3843-4B18-85E4-2B5E5275A358}" type="presOf" srcId="{E000592C-32E9-4C70-A58D-1C24B7262336}" destId="{48591506-4CB1-453F-9E88-F410713DD839}" srcOrd="0" destOrd="0" presId="urn:microsoft.com/office/officeart/2005/8/layout/hProcess10"/>
    <dgm:cxn modelId="{7F18860D-F424-4F9D-B46B-9B774C3D6937}" type="presOf" srcId="{F9D90724-182C-485A-B7AF-0EB8493E2156}" destId="{49F9FE02-D8F1-4E9D-996F-AE44FFAE06C8}" srcOrd="1" destOrd="0" presId="urn:microsoft.com/office/officeart/2005/8/layout/hProcess10"/>
    <dgm:cxn modelId="{CDDEE0A1-A31A-439B-A596-0C316B80BF42}" srcId="{569FC0FE-919F-429C-B1C2-ECAB64756562}" destId="{E000592C-32E9-4C70-A58D-1C24B7262336}" srcOrd="0" destOrd="0" parTransId="{DCC099A6-315A-4749-870B-558AE95DA4BC}" sibTransId="{EFB464D2-15E4-40AF-87C0-26426131ECD9}"/>
    <dgm:cxn modelId="{FFC1CA77-633D-44DE-90B5-41203A5069E9}" type="presOf" srcId="{EFB464D2-15E4-40AF-87C0-26426131ECD9}" destId="{517C68E1-61D6-4668-874C-B5C66078D2E5}" srcOrd="0" destOrd="0" presId="urn:microsoft.com/office/officeart/2005/8/layout/hProcess10"/>
    <dgm:cxn modelId="{5D92536C-8A78-4EFC-90C2-F70E40B40C8A}" type="presOf" srcId="{F9D90724-182C-485A-B7AF-0EB8493E2156}" destId="{94A40776-8854-4897-8E94-FA31B20730CC}" srcOrd="0" destOrd="0" presId="urn:microsoft.com/office/officeart/2005/8/layout/hProcess10"/>
    <dgm:cxn modelId="{E89BEE83-6B89-427D-B3B9-D88C5803F2CE}" type="presParOf" srcId="{D974B45B-A8C7-45D2-A805-024CFF943C7F}" destId="{9569878F-B7FC-418F-AD5C-E45238A27B56}" srcOrd="0" destOrd="0" presId="urn:microsoft.com/office/officeart/2005/8/layout/hProcess10"/>
    <dgm:cxn modelId="{EE0BA599-B8FC-4F82-ABEE-CAAE9F20FC48}" type="presParOf" srcId="{9569878F-B7FC-418F-AD5C-E45238A27B56}" destId="{3E6B6288-A4EF-4135-BC31-422BA4801DFE}" srcOrd="0" destOrd="0" presId="urn:microsoft.com/office/officeart/2005/8/layout/hProcess10"/>
    <dgm:cxn modelId="{FAD8BA19-419E-4F13-B2A4-D070C2463299}" type="presParOf" srcId="{9569878F-B7FC-418F-AD5C-E45238A27B56}" destId="{48591506-4CB1-453F-9E88-F410713DD839}" srcOrd="1" destOrd="0" presId="urn:microsoft.com/office/officeart/2005/8/layout/hProcess10"/>
    <dgm:cxn modelId="{42026AA4-6A0E-4682-A949-911D8F563A18}" type="presParOf" srcId="{D974B45B-A8C7-45D2-A805-024CFF943C7F}" destId="{517C68E1-61D6-4668-874C-B5C66078D2E5}" srcOrd="1" destOrd="0" presId="urn:microsoft.com/office/officeart/2005/8/layout/hProcess10"/>
    <dgm:cxn modelId="{18249C81-111F-44CA-AFF1-F32BB4064EFE}" type="presParOf" srcId="{517C68E1-61D6-4668-874C-B5C66078D2E5}" destId="{12C56A6F-7EBD-4CA3-B89B-B40D41F2F1CE}" srcOrd="0" destOrd="0" presId="urn:microsoft.com/office/officeart/2005/8/layout/hProcess10"/>
    <dgm:cxn modelId="{796FC403-A082-4B88-A554-7C82F119BA34}" type="presParOf" srcId="{D974B45B-A8C7-45D2-A805-024CFF943C7F}" destId="{710B5E2C-8D7E-41E2-B819-25C7FF19E8F9}" srcOrd="2" destOrd="0" presId="urn:microsoft.com/office/officeart/2005/8/layout/hProcess10"/>
    <dgm:cxn modelId="{2A7E7E19-AC7F-4719-BA95-AA6C9006BC64}" type="presParOf" srcId="{710B5E2C-8D7E-41E2-B819-25C7FF19E8F9}" destId="{424CA0C4-79F3-4076-86A6-43FF723013C9}" srcOrd="0" destOrd="0" presId="urn:microsoft.com/office/officeart/2005/8/layout/hProcess10"/>
    <dgm:cxn modelId="{CC5131A4-7B8B-4534-9677-CE2048A45333}" type="presParOf" srcId="{710B5E2C-8D7E-41E2-B819-25C7FF19E8F9}" destId="{8B1E8553-0ADE-4D48-9E06-DDDEBA13D62B}" srcOrd="1" destOrd="0" presId="urn:microsoft.com/office/officeart/2005/8/layout/hProcess10"/>
    <dgm:cxn modelId="{D5084A54-F170-4B62-B59B-A39EB3C5391B}" type="presParOf" srcId="{D974B45B-A8C7-45D2-A805-024CFF943C7F}" destId="{94A40776-8854-4897-8E94-FA31B20730CC}" srcOrd="3" destOrd="0" presId="urn:microsoft.com/office/officeart/2005/8/layout/hProcess10"/>
    <dgm:cxn modelId="{B3FB7E99-F2E0-40EC-8393-2CE9D62191F5}" type="presParOf" srcId="{94A40776-8854-4897-8E94-FA31B20730CC}" destId="{49F9FE02-D8F1-4E9D-996F-AE44FFAE06C8}" srcOrd="0" destOrd="0" presId="urn:microsoft.com/office/officeart/2005/8/layout/hProcess10"/>
    <dgm:cxn modelId="{4486EC3E-6A0B-4AA5-9518-5CB241BC9596}" type="presParOf" srcId="{D974B45B-A8C7-45D2-A805-024CFF943C7F}" destId="{5A6111AE-9BF7-4997-A1D6-09070AF73D7B}" srcOrd="4" destOrd="0" presId="urn:microsoft.com/office/officeart/2005/8/layout/hProcess10"/>
    <dgm:cxn modelId="{2B62AAF3-5079-45EE-9B76-BE2513D5BE53}" type="presParOf" srcId="{5A6111AE-9BF7-4997-A1D6-09070AF73D7B}" destId="{610C186A-6C7E-4A28-BBD8-DC310584A049}" srcOrd="0" destOrd="0" presId="urn:microsoft.com/office/officeart/2005/8/layout/hProcess10"/>
    <dgm:cxn modelId="{16BD66D4-A0D6-41C5-90C3-1F0A5E548036}" type="presParOf" srcId="{5A6111AE-9BF7-4997-A1D6-09070AF73D7B}" destId="{3C1710F0-8C35-438F-921F-24D92C27494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9FC0FE-919F-429C-B1C2-ECAB64756562}" type="doc">
      <dgm:prSet loTypeId="urn:microsoft.com/office/officeart/2005/8/layout/hProcess10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34E4125-9795-4859-929F-FB68E51479A8}">
      <dgm:prSet phldrT="[Texto]" custT="1"/>
      <dgm:spPr/>
      <dgm:t>
        <a:bodyPr/>
        <a:lstStyle/>
        <a:p>
          <a:r>
            <a:rPr lang="es-EC" sz="1600" dirty="0" smtClean="0"/>
            <a:t>Industria media crea encadenamientos productivos</a:t>
          </a:r>
          <a:endParaRPr lang="es-EC" sz="1600" dirty="0"/>
        </a:p>
      </dgm:t>
    </dgm:pt>
    <dgm:pt modelId="{7E9A8C72-2804-4AD4-BCF8-B46E025633C5}" type="parTrans" cxnId="{2EF21E5A-DE73-49F9-9C77-FD32CC418007}">
      <dgm:prSet/>
      <dgm:spPr/>
      <dgm:t>
        <a:bodyPr/>
        <a:lstStyle/>
        <a:p>
          <a:endParaRPr lang="es-ES" sz="2800"/>
        </a:p>
      </dgm:t>
    </dgm:pt>
    <dgm:pt modelId="{540F560B-3FB8-4B08-AB89-C625C54C3101}" type="sibTrans" cxnId="{2EF21E5A-DE73-49F9-9C77-FD32CC418007}">
      <dgm:prSet/>
      <dgm:spPr/>
      <dgm:t>
        <a:bodyPr/>
        <a:lstStyle/>
        <a:p>
          <a:endParaRPr lang="es-ES" sz="2800"/>
        </a:p>
      </dgm:t>
    </dgm:pt>
    <dgm:pt modelId="{D35BC228-AF5A-4C59-A25D-CA63D4A751AE}">
      <dgm:prSet custT="1"/>
      <dgm:spPr/>
      <dgm:t>
        <a:bodyPr/>
        <a:lstStyle/>
        <a:p>
          <a:r>
            <a:rPr lang="es-ES" sz="1600" dirty="0" smtClean="0"/>
            <a:t>Las PP </a:t>
          </a:r>
        </a:p>
        <a:p>
          <a:r>
            <a:rPr lang="es-ES" sz="1600" dirty="0" smtClean="0"/>
            <a:t>Innovación</a:t>
          </a:r>
        </a:p>
        <a:p>
          <a:r>
            <a:rPr lang="es-ES" sz="1600" dirty="0" smtClean="0"/>
            <a:t>Trans. Conocimiento</a:t>
          </a:r>
        </a:p>
        <a:p>
          <a:r>
            <a:rPr lang="es-ES" sz="1600" dirty="0" smtClean="0"/>
            <a:t>Tecnología </a:t>
          </a:r>
        </a:p>
        <a:p>
          <a:r>
            <a:rPr lang="es-ES" sz="1600" dirty="0" smtClean="0"/>
            <a:t>Impulso capacidades productiva</a:t>
          </a:r>
        </a:p>
      </dgm:t>
    </dgm:pt>
    <dgm:pt modelId="{AA2B1C08-B3BD-4F5C-B601-D3EFCB499BC0}" type="parTrans" cxnId="{86EF827C-6078-46F2-94B0-8C51303A6BE6}">
      <dgm:prSet/>
      <dgm:spPr/>
      <dgm:t>
        <a:bodyPr/>
        <a:lstStyle/>
        <a:p>
          <a:endParaRPr lang="es-ES" sz="2800"/>
        </a:p>
      </dgm:t>
    </dgm:pt>
    <dgm:pt modelId="{7748F4F2-A614-4F4F-94D2-A5E6C2622A49}" type="sibTrans" cxnId="{86EF827C-6078-46F2-94B0-8C51303A6BE6}">
      <dgm:prSet custT="1"/>
      <dgm:spPr/>
      <dgm:t>
        <a:bodyPr/>
        <a:lstStyle/>
        <a:p>
          <a:endParaRPr lang="es-ES" sz="1100"/>
        </a:p>
      </dgm:t>
    </dgm:pt>
    <dgm:pt modelId="{9EF4FFB7-6545-4D7A-B781-B34B4818D97E}">
      <dgm:prSet phldrT="[Texto]" custT="1"/>
      <dgm:spPr/>
      <dgm:t>
        <a:bodyPr/>
        <a:lstStyle/>
        <a:p>
          <a:r>
            <a:rPr lang="es-EC" sz="1600" dirty="0" smtClean="0"/>
            <a:t>Barrera academia-industria</a:t>
          </a:r>
        </a:p>
        <a:p>
          <a:r>
            <a:rPr lang="es-EC" sz="1600" dirty="0" smtClean="0"/>
            <a:t>Desfase enfoque de investigación</a:t>
          </a:r>
        </a:p>
      </dgm:t>
    </dgm:pt>
    <dgm:pt modelId="{ED446AB0-AE91-464F-9D8A-DDB97BE3D7FD}" type="parTrans" cxnId="{BD8209B1-E1EE-42D4-9293-C8EAEC71E20C}">
      <dgm:prSet/>
      <dgm:spPr/>
      <dgm:t>
        <a:bodyPr/>
        <a:lstStyle/>
        <a:p>
          <a:endParaRPr lang="es-ES" sz="2800"/>
        </a:p>
      </dgm:t>
    </dgm:pt>
    <dgm:pt modelId="{074A5EA5-28CA-49DC-B44E-85E02EEE3209}" type="sibTrans" cxnId="{BD8209B1-E1EE-42D4-9293-C8EAEC71E20C}">
      <dgm:prSet custT="1"/>
      <dgm:spPr/>
      <dgm:t>
        <a:bodyPr/>
        <a:lstStyle/>
        <a:p>
          <a:endParaRPr lang="es-ES" sz="1100"/>
        </a:p>
      </dgm:t>
    </dgm:pt>
    <dgm:pt modelId="{75F5FFEB-7D85-4D66-991A-BB335D96734C}">
      <dgm:prSet phldrT="[Texto]" custT="1"/>
      <dgm:spPr/>
      <dgm:t>
        <a:bodyPr/>
        <a:lstStyle/>
        <a:p>
          <a:r>
            <a:rPr lang="es-EC" sz="1600" dirty="0" smtClean="0"/>
            <a:t>IES</a:t>
          </a:r>
        </a:p>
        <a:p>
          <a:r>
            <a:rPr lang="es-EC" sz="1600" dirty="0" smtClean="0"/>
            <a:t>Empresas</a:t>
          </a:r>
        </a:p>
        <a:p>
          <a:r>
            <a:rPr lang="es-EC" sz="1600" dirty="0" smtClean="0"/>
            <a:t>S. Público</a:t>
          </a:r>
        </a:p>
        <a:p>
          <a:r>
            <a:rPr lang="es-EC" sz="1600" dirty="0" smtClean="0"/>
            <a:t>Información de mercado Innovar</a:t>
          </a:r>
        </a:p>
        <a:p>
          <a:r>
            <a:rPr lang="es-EC" sz="1600" dirty="0" smtClean="0"/>
            <a:t>Patentes</a:t>
          </a:r>
        </a:p>
      </dgm:t>
    </dgm:pt>
    <dgm:pt modelId="{92F111D4-0D7C-4A34-955B-5B5F7B426EC6}" type="parTrans" cxnId="{EC404E57-CAC5-493C-BACB-4177EFA92B49}">
      <dgm:prSet/>
      <dgm:spPr/>
      <dgm:t>
        <a:bodyPr/>
        <a:lstStyle/>
        <a:p>
          <a:endParaRPr lang="es-ES" sz="2800"/>
        </a:p>
      </dgm:t>
    </dgm:pt>
    <dgm:pt modelId="{2A2690C4-A7E0-4DBE-9D53-3AE4CED8B6E9}" type="sibTrans" cxnId="{EC404E57-CAC5-493C-BACB-4177EFA92B49}">
      <dgm:prSet custT="1"/>
      <dgm:spPr/>
      <dgm:t>
        <a:bodyPr/>
        <a:lstStyle/>
        <a:p>
          <a:endParaRPr lang="es-ES" sz="1100"/>
        </a:p>
      </dgm:t>
    </dgm:pt>
    <dgm:pt modelId="{D974B45B-A8C7-45D2-A805-024CFF943C7F}" type="pres">
      <dgm:prSet presAssocID="{569FC0FE-919F-429C-B1C2-ECAB647565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B67A891-1801-4A29-831E-5D2384EF715E}" type="pres">
      <dgm:prSet presAssocID="{D35BC228-AF5A-4C59-A25D-CA63D4A751AE}" presName="composite" presStyleCnt="0"/>
      <dgm:spPr/>
    </dgm:pt>
    <dgm:pt modelId="{3CD6BC3F-F28B-48A5-951A-105C5D9ACD16}" type="pres">
      <dgm:prSet presAssocID="{D35BC228-AF5A-4C59-A25D-CA63D4A751AE}" presName="imagSh" presStyleLbl="bgImgPlace1" presStyleIdx="0" presStyleCnt="4" custLinFactNeighborX="8927" custLinFactNeighborY="65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1FF9FC5-B6BB-4D45-B97C-87D43D4654A5}" type="pres">
      <dgm:prSet presAssocID="{D35BC228-AF5A-4C59-A25D-CA63D4A751AE}" presName="txNode" presStyleLbl="node1" presStyleIdx="0" presStyleCnt="4" custScaleY="165099" custLinFactNeighborX="-2237" custLinFactNeighborY="469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6773BB-DE40-41BA-9DC2-F70F8D9F3D86}" type="pres">
      <dgm:prSet presAssocID="{7748F4F2-A614-4F4F-94D2-A5E6C2622A4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C38E576B-D5F4-4FED-9059-CEE8E49618C7}" type="pres">
      <dgm:prSet presAssocID="{7748F4F2-A614-4F4F-94D2-A5E6C2622A49}" presName="connTx" presStyleLbl="sibTrans2D1" presStyleIdx="0" presStyleCnt="3"/>
      <dgm:spPr/>
      <dgm:t>
        <a:bodyPr/>
        <a:lstStyle/>
        <a:p>
          <a:endParaRPr lang="es-EC"/>
        </a:p>
      </dgm:t>
    </dgm:pt>
    <dgm:pt modelId="{8D353F25-5097-4C4F-BF52-4E3717001CE6}" type="pres">
      <dgm:prSet presAssocID="{9EF4FFB7-6545-4D7A-B781-B34B4818D97E}" presName="composite" presStyleCnt="0"/>
      <dgm:spPr/>
    </dgm:pt>
    <dgm:pt modelId="{F6F6732A-3DA5-4D33-8086-3171964C3DB7}" type="pres">
      <dgm:prSet presAssocID="{9EF4FFB7-6545-4D7A-B781-B34B4818D97E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E6FAA81-6236-433B-A0E2-3CCFB685BD10}" type="pres">
      <dgm:prSet presAssocID="{9EF4FFB7-6545-4D7A-B781-B34B4818D97E}" presName="txNode" presStyleLbl="node1" presStyleIdx="1" presStyleCnt="4" custScaleX="111259" custScaleY="109372" custLinFactNeighborX="-18091" custLinFactNeighborY="23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25976-0388-429A-8FAA-944E25C696E5}" type="pres">
      <dgm:prSet presAssocID="{074A5EA5-28CA-49DC-B44E-85E02EEE3209}" presName="sibTrans" presStyleLbl="sibTrans2D1" presStyleIdx="1" presStyleCnt="3"/>
      <dgm:spPr/>
      <dgm:t>
        <a:bodyPr/>
        <a:lstStyle/>
        <a:p>
          <a:endParaRPr lang="es-EC"/>
        </a:p>
      </dgm:t>
    </dgm:pt>
    <dgm:pt modelId="{87924FD6-A0EE-49B3-AE8C-C1C5F98E9C85}" type="pres">
      <dgm:prSet presAssocID="{074A5EA5-28CA-49DC-B44E-85E02EEE3209}" presName="connTx" presStyleLbl="sibTrans2D1" presStyleIdx="1" presStyleCnt="3"/>
      <dgm:spPr/>
      <dgm:t>
        <a:bodyPr/>
        <a:lstStyle/>
        <a:p>
          <a:endParaRPr lang="es-EC"/>
        </a:p>
      </dgm:t>
    </dgm:pt>
    <dgm:pt modelId="{12FF2A21-4E8A-4B8A-B02E-4248A9C91860}" type="pres">
      <dgm:prSet presAssocID="{75F5FFEB-7D85-4D66-991A-BB335D96734C}" presName="composite" presStyleCnt="0"/>
      <dgm:spPr/>
    </dgm:pt>
    <dgm:pt modelId="{519DC005-C8E4-445C-A7EA-3728B241DFAF}" type="pres">
      <dgm:prSet presAssocID="{75F5FFEB-7D85-4D66-991A-BB335D96734C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86980B8-0826-417F-9174-6876355BE18F}" type="pres">
      <dgm:prSet presAssocID="{75F5FFEB-7D85-4D66-991A-BB335D96734C}" presName="txNode" presStyleLbl="node1" presStyleIdx="2" presStyleCnt="4" custScaleX="111262" custScaleY="155771" custLinFactNeighborX="3056" custLinFactNeighborY="48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5EDD36-F142-4D0F-8C1D-9362096CF4B0}" type="pres">
      <dgm:prSet presAssocID="{2A2690C4-A7E0-4DBE-9D53-3AE4CED8B6E9}" presName="sibTrans" presStyleLbl="sibTrans2D1" presStyleIdx="2" presStyleCnt="3"/>
      <dgm:spPr/>
      <dgm:t>
        <a:bodyPr/>
        <a:lstStyle/>
        <a:p>
          <a:endParaRPr lang="es-EC"/>
        </a:p>
      </dgm:t>
    </dgm:pt>
    <dgm:pt modelId="{E46FA28B-5A1E-4AC0-8C84-5453D165AFA4}" type="pres">
      <dgm:prSet presAssocID="{2A2690C4-A7E0-4DBE-9D53-3AE4CED8B6E9}" presName="connTx" presStyleLbl="sibTrans2D1" presStyleIdx="2" presStyleCnt="3"/>
      <dgm:spPr/>
      <dgm:t>
        <a:bodyPr/>
        <a:lstStyle/>
        <a:p>
          <a:endParaRPr lang="es-EC"/>
        </a:p>
      </dgm:t>
    </dgm:pt>
    <dgm:pt modelId="{AC5C1436-5025-4019-BD0C-99091DABA5FF}" type="pres">
      <dgm:prSet presAssocID="{434E4125-9795-4859-929F-FB68E51479A8}" presName="composite" presStyleCnt="0"/>
      <dgm:spPr/>
    </dgm:pt>
    <dgm:pt modelId="{D7E4E6A9-1559-4595-B622-0A4FFE979ECE}" type="pres">
      <dgm:prSet presAssocID="{434E4125-9795-4859-929F-FB68E51479A8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401AD30-FAA1-4D30-9A0F-3A441A73AF69}" type="pres">
      <dgm:prSet presAssocID="{434E4125-9795-4859-929F-FB68E51479A8}" presName="txNode" presStyleLbl="node1" presStyleIdx="3" presStyleCnt="4" custScaleX="129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EF827C-6078-46F2-94B0-8C51303A6BE6}" srcId="{569FC0FE-919F-429C-B1C2-ECAB64756562}" destId="{D35BC228-AF5A-4C59-A25D-CA63D4A751AE}" srcOrd="0" destOrd="0" parTransId="{AA2B1C08-B3BD-4F5C-B601-D3EFCB499BC0}" sibTransId="{7748F4F2-A614-4F4F-94D2-A5E6C2622A49}"/>
    <dgm:cxn modelId="{5448B749-C65A-4768-BE7C-564B6FA0B5C6}" type="presOf" srcId="{2A2690C4-A7E0-4DBE-9D53-3AE4CED8B6E9}" destId="{C55EDD36-F142-4D0F-8C1D-9362096CF4B0}" srcOrd="0" destOrd="0" presId="urn:microsoft.com/office/officeart/2005/8/layout/hProcess10"/>
    <dgm:cxn modelId="{5B450355-AF28-47C0-B58C-31A216A56581}" type="presOf" srcId="{074A5EA5-28CA-49DC-B44E-85E02EEE3209}" destId="{87924FD6-A0EE-49B3-AE8C-C1C5F98E9C85}" srcOrd="1" destOrd="0" presId="urn:microsoft.com/office/officeart/2005/8/layout/hProcess10"/>
    <dgm:cxn modelId="{75575D90-DCFC-4025-B167-AA484222E8EA}" type="presOf" srcId="{2A2690C4-A7E0-4DBE-9D53-3AE4CED8B6E9}" destId="{E46FA28B-5A1E-4AC0-8C84-5453D165AFA4}" srcOrd="1" destOrd="0" presId="urn:microsoft.com/office/officeart/2005/8/layout/hProcess10"/>
    <dgm:cxn modelId="{A5F2EAED-E55D-4A28-9BF2-036155670164}" type="presOf" srcId="{75F5FFEB-7D85-4D66-991A-BB335D96734C}" destId="{286980B8-0826-417F-9174-6876355BE18F}" srcOrd="0" destOrd="0" presId="urn:microsoft.com/office/officeart/2005/8/layout/hProcess10"/>
    <dgm:cxn modelId="{EC404E57-CAC5-493C-BACB-4177EFA92B49}" srcId="{569FC0FE-919F-429C-B1C2-ECAB64756562}" destId="{75F5FFEB-7D85-4D66-991A-BB335D96734C}" srcOrd="2" destOrd="0" parTransId="{92F111D4-0D7C-4A34-955B-5B5F7B426EC6}" sibTransId="{2A2690C4-A7E0-4DBE-9D53-3AE4CED8B6E9}"/>
    <dgm:cxn modelId="{CB7E2D1D-7ACE-4AD6-90F1-24F6816A055C}" type="presOf" srcId="{7748F4F2-A614-4F4F-94D2-A5E6C2622A49}" destId="{506773BB-DE40-41BA-9DC2-F70F8D9F3D86}" srcOrd="0" destOrd="0" presId="urn:microsoft.com/office/officeart/2005/8/layout/hProcess10"/>
    <dgm:cxn modelId="{BD8209B1-E1EE-42D4-9293-C8EAEC71E20C}" srcId="{569FC0FE-919F-429C-B1C2-ECAB64756562}" destId="{9EF4FFB7-6545-4D7A-B781-B34B4818D97E}" srcOrd="1" destOrd="0" parTransId="{ED446AB0-AE91-464F-9D8A-DDB97BE3D7FD}" sibTransId="{074A5EA5-28CA-49DC-B44E-85E02EEE3209}"/>
    <dgm:cxn modelId="{2EF21E5A-DE73-49F9-9C77-FD32CC418007}" srcId="{569FC0FE-919F-429C-B1C2-ECAB64756562}" destId="{434E4125-9795-4859-929F-FB68E51479A8}" srcOrd="3" destOrd="0" parTransId="{7E9A8C72-2804-4AD4-BCF8-B46E025633C5}" sibTransId="{540F560B-3FB8-4B08-AB89-C625C54C3101}"/>
    <dgm:cxn modelId="{1DCBF645-4BCE-4894-8060-DCDAD1299130}" type="presOf" srcId="{D35BC228-AF5A-4C59-A25D-CA63D4A751AE}" destId="{21FF9FC5-B6BB-4D45-B97C-87D43D4654A5}" srcOrd="0" destOrd="0" presId="urn:microsoft.com/office/officeart/2005/8/layout/hProcess10"/>
    <dgm:cxn modelId="{24072ED1-7848-4595-98DD-DAF508CDB04F}" type="presOf" srcId="{9EF4FFB7-6545-4D7A-B781-B34B4818D97E}" destId="{1E6FAA81-6236-433B-A0E2-3CCFB685BD10}" srcOrd="0" destOrd="0" presId="urn:microsoft.com/office/officeart/2005/8/layout/hProcess10"/>
    <dgm:cxn modelId="{DE697217-BD3F-4D96-8DD8-16FF5F86C65D}" type="presOf" srcId="{434E4125-9795-4859-929F-FB68E51479A8}" destId="{3401AD30-FAA1-4D30-9A0F-3A441A73AF69}" srcOrd="0" destOrd="0" presId="urn:microsoft.com/office/officeart/2005/8/layout/hProcess10"/>
    <dgm:cxn modelId="{D2F59C35-5D3A-4DEA-8565-257B39FEA9DC}" type="presOf" srcId="{074A5EA5-28CA-49DC-B44E-85E02EEE3209}" destId="{81025976-0388-429A-8FAA-944E25C696E5}" srcOrd="0" destOrd="0" presId="urn:microsoft.com/office/officeart/2005/8/layout/hProcess10"/>
    <dgm:cxn modelId="{654A8E0C-D42D-4003-91A0-99DB9C764867}" type="presOf" srcId="{7748F4F2-A614-4F4F-94D2-A5E6C2622A49}" destId="{C38E576B-D5F4-4FED-9059-CEE8E49618C7}" srcOrd="1" destOrd="0" presId="urn:microsoft.com/office/officeart/2005/8/layout/hProcess10"/>
    <dgm:cxn modelId="{E5CB0522-C4B2-40EF-A766-9B6123C146BA}" type="presOf" srcId="{569FC0FE-919F-429C-B1C2-ECAB64756562}" destId="{D974B45B-A8C7-45D2-A805-024CFF943C7F}" srcOrd="0" destOrd="0" presId="urn:microsoft.com/office/officeart/2005/8/layout/hProcess10"/>
    <dgm:cxn modelId="{A7CC450B-722C-4581-910C-B699A4DDA35B}" type="presParOf" srcId="{D974B45B-A8C7-45D2-A805-024CFF943C7F}" destId="{3B67A891-1801-4A29-831E-5D2384EF715E}" srcOrd="0" destOrd="0" presId="urn:microsoft.com/office/officeart/2005/8/layout/hProcess10"/>
    <dgm:cxn modelId="{018FAF92-30B1-44DC-B3CF-95D05B9D14A2}" type="presParOf" srcId="{3B67A891-1801-4A29-831E-5D2384EF715E}" destId="{3CD6BC3F-F28B-48A5-951A-105C5D9ACD16}" srcOrd="0" destOrd="0" presId="urn:microsoft.com/office/officeart/2005/8/layout/hProcess10"/>
    <dgm:cxn modelId="{294061F7-CC38-4673-AB76-CBA0867BE166}" type="presParOf" srcId="{3B67A891-1801-4A29-831E-5D2384EF715E}" destId="{21FF9FC5-B6BB-4D45-B97C-87D43D4654A5}" srcOrd="1" destOrd="0" presId="urn:microsoft.com/office/officeart/2005/8/layout/hProcess10"/>
    <dgm:cxn modelId="{D53476CB-8F04-4A82-B992-3C9213DC0ABE}" type="presParOf" srcId="{D974B45B-A8C7-45D2-A805-024CFF943C7F}" destId="{506773BB-DE40-41BA-9DC2-F70F8D9F3D86}" srcOrd="1" destOrd="0" presId="urn:microsoft.com/office/officeart/2005/8/layout/hProcess10"/>
    <dgm:cxn modelId="{BFF49BCB-23A5-4854-85E3-C5B8E989B510}" type="presParOf" srcId="{506773BB-DE40-41BA-9DC2-F70F8D9F3D86}" destId="{C38E576B-D5F4-4FED-9059-CEE8E49618C7}" srcOrd="0" destOrd="0" presId="urn:microsoft.com/office/officeart/2005/8/layout/hProcess10"/>
    <dgm:cxn modelId="{44B9743D-347C-4DD9-8CDD-8C24BD070E12}" type="presParOf" srcId="{D974B45B-A8C7-45D2-A805-024CFF943C7F}" destId="{8D353F25-5097-4C4F-BF52-4E3717001CE6}" srcOrd="2" destOrd="0" presId="urn:microsoft.com/office/officeart/2005/8/layout/hProcess10"/>
    <dgm:cxn modelId="{7F229441-B475-420B-80DD-18D87B3C28F0}" type="presParOf" srcId="{8D353F25-5097-4C4F-BF52-4E3717001CE6}" destId="{F6F6732A-3DA5-4D33-8086-3171964C3DB7}" srcOrd="0" destOrd="0" presId="urn:microsoft.com/office/officeart/2005/8/layout/hProcess10"/>
    <dgm:cxn modelId="{FBA45D49-28C5-4519-8CF9-856554F4ACA2}" type="presParOf" srcId="{8D353F25-5097-4C4F-BF52-4E3717001CE6}" destId="{1E6FAA81-6236-433B-A0E2-3CCFB685BD10}" srcOrd="1" destOrd="0" presId="urn:microsoft.com/office/officeart/2005/8/layout/hProcess10"/>
    <dgm:cxn modelId="{BEDC0E67-88EF-49EC-8B51-173F44E3055F}" type="presParOf" srcId="{D974B45B-A8C7-45D2-A805-024CFF943C7F}" destId="{81025976-0388-429A-8FAA-944E25C696E5}" srcOrd="3" destOrd="0" presId="urn:microsoft.com/office/officeart/2005/8/layout/hProcess10"/>
    <dgm:cxn modelId="{D5EEFB96-C9C8-4D88-BF5A-7F14B86B32D4}" type="presParOf" srcId="{81025976-0388-429A-8FAA-944E25C696E5}" destId="{87924FD6-A0EE-49B3-AE8C-C1C5F98E9C85}" srcOrd="0" destOrd="0" presId="urn:microsoft.com/office/officeart/2005/8/layout/hProcess10"/>
    <dgm:cxn modelId="{3CC1EC32-4D09-4CAC-9B5D-EA27B2C31E73}" type="presParOf" srcId="{D974B45B-A8C7-45D2-A805-024CFF943C7F}" destId="{12FF2A21-4E8A-4B8A-B02E-4248A9C91860}" srcOrd="4" destOrd="0" presId="urn:microsoft.com/office/officeart/2005/8/layout/hProcess10"/>
    <dgm:cxn modelId="{03EC8C62-BD42-4803-BA56-6A36C61C5AFE}" type="presParOf" srcId="{12FF2A21-4E8A-4B8A-B02E-4248A9C91860}" destId="{519DC005-C8E4-445C-A7EA-3728B241DFAF}" srcOrd="0" destOrd="0" presId="urn:microsoft.com/office/officeart/2005/8/layout/hProcess10"/>
    <dgm:cxn modelId="{4B6CD4E9-51E5-43D3-9CED-513B90A68769}" type="presParOf" srcId="{12FF2A21-4E8A-4B8A-B02E-4248A9C91860}" destId="{286980B8-0826-417F-9174-6876355BE18F}" srcOrd="1" destOrd="0" presId="urn:microsoft.com/office/officeart/2005/8/layout/hProcess10"/>
    <dgm:cxn modelId="{0CF8BDB0-A34F-45AA-8E17-629C688786DE}" type="presParOf" srcId="{D974B45B-A8C7-45D2-A805-024CFF943C7F}" destId="{C55EDD36-F142-4D0F-8C1D-9362096CF4B0}" srcOrd="5" destOrd="0" presId="urn:microsoft.com/office/officeart/2005/8/layout/hProcess10"/>
    <dgm:cxn modelId="{B441C7E2-AD61-494C-9635-CB803F486328}" type="presParOf" srcId="{C55EDD36-F142-4D0F-8C1D-9362096CF4B0}" destId="{E46FA28B-5A1E-4AC0-8C84-5453D165AFA4}" srcOrd="0" destOrd="0" presId="urn:microsoft.com/office/officeart/2005/8/layout/hProcess10"/>
    <dgm:cxn modelId="{60618184-8860-440A-975C-9573A4D89C16}" type="presParOf" srcId="{D974B45B-A8C7-45D2-A805-024CFF943C7F}" destId="{AC5C1436-5025-4019-BD0C-99091DABA5FF}" srcOrd="6" destOrd="0" presId="urn:microsoft.com/office/officeart/2005/8/layout/hProcess10"/>
    <dgm:cxn modelId="{1C7DA9B7-DE1C-4EBF-B127-01F1EFBB388B}" type="presParOf" srcId="{AC5C1436-5025-4019-BD0C-99091DABA5FF}" destId="{D7E4E6A9-1559-4595-B622-0A4FFE979ECE}" srcOrd="0" destOrd="0" presId="urn:microsoft.com/office/officeart/2005/8/layout/hProcess10"/>
    <dgm:cxn modelId="{A69ADDC4-18AE-4BED-982E-02215FB0508B}" type="presParOf" srcId="{AC5C1436-5025-4019-BD0C-99091DABA5FF}" destId="{3401AD30-FAA1-4D30-9A0F-3A441A73AF6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9FC0FE-919F-429C-B1C2-ECAB64756562}" type="doc">
      <dgm:prSet loTypeId="urn:microsoft.com/office/officeart/2005/8/layout/hProcess10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363E2F2-5586-42C7-AAEE-99A07E41EBA8}">
      <dgm:prSet phldrT="[Texto]" custT="1"/>
      <dgm:spPr/>
      <dgm:t>
        <a:bodyPr/>
        <a:lstStyle/>
        <a:p>
          <a:r>
            <a:rPr lang="es-EC" sz="1600" dirty="0" smtClean="0"/>
            <a:t>Asignación recursos</a:t>
          </a:r>
        </a:p>
        <a:p>
          <a:r>
            <a:rPr lang="es-EC" sz="1600" dirty="0" smtClean="0"/>
            <a:t>Impulso de capacidades productivas</a:t>
          </a:r>
        </a:p>
        <a:p>
          <a:r>
            <a:rPr lang="es-EC" sz="1600" dirty="0" smtClean="0"/>
            <a:t>Valor agregado</a:t>
          </a:r>
        </a:p>
      </dgm:t>
    </dgm:pt>
    <dgm:pt modelId="{655697C3-AF2B-47A6-966F-3EAEBCDE3657}" type="parTrans" cxnId="{344EA8B9-7721-4181-93FE-BE40D0A60C44}">
      <dgm:prSet/>
      <dgm:spPr/>
      <dgm:t>
        <a:bodyPr/>
        <a:lstStyle/>
        <a:p>
          <a:endParaRPr lang="es-EC" sz="2400"/>
        </a:p>
      </dgm:t>
    </dgm:pt>
    <dgm:pt modelId="{1010BBD8-091C-4E12-AF35-DDCE030230F3}" type="sibTrans" cxnId="{344EA8B9-7721-4181-93FE-BE40D0A60C44}">
      <dgm:prSet custT="1"/>
      <dgm:spPr/>
      <dgm:t>
        <a:bodyPr/>
        <a:lstStyle/>
        <a:p>
          <a:endParaRPr lang="es-EC" sz="1400"/>
        </a:p>
      </dgm:t>
    </dgm:pt>
    <dgm:pt modelId="{7F87774C-D5DD-4F30-8EE2-633A36BD76C0}">
      <dgm:prSet phldrT="[Texto]" custT="1"/>
      <dgm:spPr/>
      <dgm:t>
        <a:bodyPr/>
        <a:lstStyle/>
        <a:p>
          <a:r>
            <a:rPr lang="es-EC" sz="1600" dirty="0" smtClean="0"/>
            <a:t>PP CTI</a:t>
          </a:r>
        </a:p>
        <a:p>
          <a:r>
            <a:rPr lang="es-EC" sz="1600" dirty="0" smtClean="0"/>
            <a:t>País exportador </a:t>
          </a:r>
        </a:p>
        <a:p>
          <a:r>
            <a:rPr lang="es-EC" sz="1600" dirty="0" smtClean="0"/>
            <a:t>Inversión sectores y extranjera</a:t>
          </a:r>
        </a:p>
        <a:p>
          <a:r>
            <a:rPr lang="es-EC" sz="1600" dirty="0" smtClean="0"/>
            <a:t>Personal especializado</a:t>
          </a:r>
        </a:p>
      </dgm:t>
    </dgm:pt>
    <dgm:pt modelId="{F7D87A50-D133-451F-BAEF-D92E07F57C06}" type="parTrans" cxnId="{4E732D74-C119-428A-85A7-08EB7F5E1FAD}">
      <dgm:prSet/>
      <dgm:spPr/>
      <dgm:t>
        <a:bodyPr/>
        <a:lstStyle/>
        <a:p>
          <a:endParaRPr lang="es-ES" sz="2400"/>
        </a:p>
      </dgm:t>
    </dgm:pt>
    <dgm:pt modelId="{F64B00D0-0A0F-42BC-8E75-D8FB340DB800}" type="sibTrans" cxnId="{4E732D74-C119-428A-85A7-08EB7F5E1FAD}">
      <dgm:prSet/>
      <dgm:spPr/>
      <dgm:t>
        <a:bodyPr/>
        <a:lstStyle/>
        <a:p>
          <a:endParaRPr lang="es-ES" sz="2400"/>
        </a:p>
      </dgm:t>
    </dgm:pt>
    <dgm:pt modelId="{0A445E42-E9F9-40E4-AC1F-0C46CB4A8090}">
      <dgm:prSet custT="1"/>
      <dgm:spPr/>
      <dgm:t>
        <a:bodyPr/>
        <a:lstStyle/>
        <a:p>
          <a:r>
            <a:rPr lang="es-ES" sz="1600" dirty="0" smtClean="0"/>
            <a:t>Incertidumbre en Propiedad intelectual</a:t>
          </a:r>
        </a:p>
        <a:p>
          <a:r>
            <a:rPr lang="es-ES" sz="1600" dirty="0" smtClean="0"/>
            <a:t>Normativa tardía</a:t>
          </a:r>
        </a:p>
        <a:p>
          <a:r>
            <a:rPr lang="es-EC" sz="1600" dirty="0" smtClean="0"/>
            <a:t>Patentes nulas </a:t>
          </a:r>
        </a:p>
        <a:p>
          <a:r>
            <a:rPr lang="es-EC" sz="1600" dirty="0" smtClean="0"/>
            <a:t>1,44 promedio</a:t>
          </a:r>
          <a:r>
            <a:rPr lang="es-ES" sz="1600" dirty="0" smtClean="0"/>
            <a:t> </a:t>
          </a:r>
        </a:p>
        <a:p>
          <a:endParaRPr lang="es-ES" sz="1600" dirty="0"/>
        </a:p>
      </dgm:t>
    </dgm:pt>
    <dgm:pt modelId="{64D04F25-4FD4-4175-A387-1E14B21E1470}" type="parTrans" cxnId="{D7935C36-FA2A-4B14-A8D1-69870998281C}">
      <dgm:prSet/>
      <dgm:spPr/>
      <dgm:t>
        <a:bodyPr/>
        <a:lstStyle/>
        <a:p>
          <a:endParaRPr lang="es-ES"/>
        </a:p>
      </dgm:t>
    </dgm:pt>
    <dgm:pt modelId="{ABC1F70B-4AED-4381-8A6A-C3DCF98BBC44}" type="sibTrans" cxnId="{D7935C36-FA2A-4B14-A8D1-69870998281C}">
      <dgm:prSet/>
      <dgm:spPr/>
      <dgm:t>
        <a:bodyPr/>
        <a:lstStyle/>
        <a:p>
          <a:endParaRPr lang="es-ES"/>
        </a:p>
      </dgm:t>
    </dgm:pt>
    <dgm:pt modelId="{D974B45B-A8C7-45D2-A805-024CFF943C7F}" type="pres">
      <dgm:prSet presAssocID="{569FC0FE-919F-429C-B1C2-ECAB647565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E07225-74F9-4A2D-9AF7-8913FA06840F}" type="pres">
      <dgm:prSet presAssocID="{0A445E42-E9F9-40E4-AC1F-0C46CB4A8090}" presName="composite" presStyleCnt="0"/>
      <dgm:spPr/>
    </dgm:pt>
    <dgm:pt modelId="{63ABA947-9413-4688-90B7-AD5AE8AE0ED3}" type="pres">
      <dgm:prSet presAssocID="{0A445E42-E9F9-40E4-AC1F-0C46CB4A8090}" presName="imagSh" presStyleLbl="bgImgPlace1" presStyleIdx="0" presStyleCnt="3" custScaleY="60546" custLinFactNeighborX="11668" custLinFactNeighborY="-304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34E9DDB-6B68-40F0-9BBE-B36FCE6DAFC3}" type="pres">
      <dgm:prSet presAssocID="{0A445E42-E9F9-40E4-AC1F-0C46CB4A8090}" presName="txNode" presStyleLbl="node1" presStyleIdx="0" presStyleCnt="3" custScaleY="115781" custLinFactNeighborX="3280" custLinFactNeighborY="121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48FD9-DB96-4B45-8CDC-A4FBB487E0B8}" type="pres">
      <dgm:prSet presAssocID="{ABC1F70B-4AED-4381-8A6A-C3DCF98BBC44}" presName="sibTrans" presStyleLbl="sibTrans2D1" presStyleIdx="0" presStyleCnt="2"/>
      <dgm:spPr/>
      <dgm:t>
        <a:bodyPr/>
        <a:lstStyle/>
        <a:p>
          <a:endParaRPr lang="es-EC"/>
        </a:p>
      </dgm:t>
    </dgm:pt>
    <dgm:pt modelId="{C6F7DB9F-F330-4516-BBAF-DB979C02FE4F}" type="pres">
      <dgm:prSet presAssocID="{ABC1F70B-4AED-4381-8A6A-C3DCF98BBC44}" presName="connTx" presStyleLbl="sibTrans2D1" presStyleIdx="0" presStyleCnt="2"/>
      <dgm:spPr/>
      <dgm:t>
        <a:bodyPr/>
        <a:lstStyle/>
        <a:p>
          <a:endParaRPr lang="es-EC"/>
        </a:p>
      </dgm:t>
    </dgm:pt>
    <dgm:pt modelId="{5A6111AE-9BF7-4997-A1D6-09070AF73D7B}" type="pres">
      <dgm:prSet presAssocID="{0363E2F2-5586-42C7-AAEE-99A07E41EBA8}" presName="composite" presStyleCnt="0"/>
      <dgm:spPr/>
    </dgm:pt>
    <dgm:pt modelId="{610C186A-6C7E-4A28-BBD8-DC310584A049}" type="pres">
      <dgm:prSet presAssocID="{0363E2F2-5586-42C7-AAEE-99A07E41EBA8}" presName="imagSh" presStyleLbl="bgImgPlace1" presStyleIdx="1" presStyleCnt="3" custLinFactNeighborX="-902" custLinFactNeighborY="-371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C1710F0-8C35-438F-921F-24D92C27494A}" type="pres">
      <dgm:prSet presAssocID="{0363E2F2-5586-42C7-AAEE-99A07E41EBA8}" presName="txNode" presStyleLbl="node1" presStyleIdx="1" presStyleCnt="3" custScaleX="139764" custScaleY="132795" custLinFactNeighborX="-4230" custLinFactNeighborY="148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87AB85-4354-451E-8979-6FD6670A3D0A}" type="pres">
      <dgm:prSet presAssocID="{1010BBD8-091C-4E12-AF35-DDCE030230F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593B82F-D6FD-4601-B146-679E10D939C1}" type="pres">
      <dgm:prSet presAssocID="{1010BBD8-091C-4E12-AF35-DDCE030230F3}" presName="connTx" presStyleLbl="sibTrans2D1" presStyleIdx="1" presStyleCnt="2"/>
      <dgm:spPr/>
      <dgm:t>
        <a:bodyPr/>
        <a:lstStyle/>
        <a:p>
          <a:endParaRPr lang="es-ES"/>
        </a:p>
      </dgm:t>
    </dgm:pt>
    <dgm:pt modelId="{84344F18-B4E3-46C6-BDA5-B7E1E9DDE6DF}" type="pres">
      <dgm:prSet presAssocID="{7F87774C-D5DD-4F30-8EE2-633A36BD76C0}" presName="composite" presStyleCnt="0"/>
      <dgm:spPr/>
    </dgm:pt>
    <dgm:pt modelId="{D86E27FB-EFA2-44A0-99AC-E22603EE61C4}" type="pres">
      <dgm:prSet presAssocID="{7F87774C-D5DD-4F30-8EE2-633A36BD76C0}" presName="imagSh" presStyleLbl="bgImgPlace1" presStyleIdx="2" presStyleCnt="3" custLinFactNeighborX="-9097" custLinFactNeighborY="-371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345CE85-5847-49BC-BA1F-E1FD86B3CEF8}" type="pres">
      <dgm:prSet presAssocID="{7F87774C-D5DD-4F30-8EE2-633A36BD76C0}" presName="txNode" presStyleLbl="node1" presStyleIdx="2" presStyleCnt="3" custLinFactNeighborX="-16742" custLinFactNeighborY="8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087449-C412-4FEC-ABDE-4D2E3E554CB9}" type="presOf" srcId="{0363E2F2-5586-42C7-AAEE-99A07E41EBA8}" destId="{3C1710F0-8C35-438F-921F-24D92C27494A}" srcOrd="0" destOrd="0" presId="urn:microsoft.com/office/officeart/2005/8/layout/hProcess10"/>
    <dgm:cxn modelId="{344EA8B9-7721-4181-93FE-BE40D0A60C44}" srcId="{569FC0FE-919F-429C-B1C2-ECAB64756562}" destId="{0363E2F2-5586-42C7-AAEE-99A07E41EBA8}" srcOrd="1" destOrd="0" parTransId="{655697C3-AF2B-47A6-966F-3EAEBCDE3657}" sibTransId="{1010BBD8-091C-4E12-AF35-DDCE030230F3}"/>
    <dgm:cxn modelId="{89CF731F-3BFC-40C1-8A20-83224B5C1BE3}" type="presOf" srcId="{7F87774C-D5DD-4F30-8EE2-633A36BD76C0}" destId="{B345CE85-5847-49BC-BA1F-E1FD86B3CEF8}" srcOrd="0" destOrd="0" presId="urn:microsoft.com/office/officeart/2005/8/layout/hProcess10"/>
    <dgm:cxn modelId="{F062ED55-491F-4D0B-A66B-D585ABD19A71}" type="presOf" srcId="{0A445E42-E9F9-40E4-AC1F-0C46CB4A8090}" destId="{834E9DDB-6B68-40F0-9BBE-B36FCE6DAFC3}" srcOrd="0" destOrd="0" presId="urn:microsoft.com/office/officeart/2005/8/layout/hProcess10"/>
    <dgm:cxn modelId="{32ECD777-1B71-4E00-8BC2-7B074F97505E}" type="presOf" srcId="{ABC1F70B-4AED-4381-8A6A-C3DCF98BBC44}" destId="{C6F7DB9F-F330-4516-BBAF-DB979C02FE4F}" srcOrd="1" destOrd="0" presId="urn:microsoft.com/office/officeart/2005/8/layout/hProcess10"/>
    <dgm:cxn modelId="{D7935C36-FA2A-4B14-A8D1-69870998281C}" srcId="{569FC0FE-919F-429C-B1C2-ECAB64756562}" destId="{0A445E42-E9F9-40E4-AC1F-0C46CB4A8090}" srcOrd="0" destOrd="0" parTransId="{64D04F25-4FD4-4175-A387-1E14B21E1470}" sibTransId="{ABC1F70B-4AED-4381-8A6A-C3DCF98BBC44}"/>
    <dgm:cxn modelId="{F8B96207-65E6-4457-9D2E-72F08706893C}" type="presOf" srcId="{1010BBD8-091C-4E12-AF35-DDCE030230F3}" destId="{A593B82F-D6FD-4601-B146-679E10D939C1}" srcOrd="1" destOrd="0" presId="urn:microsoft.com/office/officeart/2005/8/layout/hProcess10"/>
    <dgm:cxn modelId="{C8E7D336-0030-4652-928B-8B76AA469459}" type="presOf" srcId="{ABC1F70B-4AED-4381-8A6A-C3DCF98BBC44}" destId="{6C348FD9-DB96-4B45-8CDC-A4FBB487E0B8}" srcOrd="0" destOrd="0" presId="urn:microsoft.com/office/officeart/2005/8/layout/hProcess10"/>
    <dgm:cxn modelId="{38C50C13-AD6D-49F9-AC61-A4B1E1C58EAF}" type="presOf" srcId="{1010BBD8-091C-4E12-AF35-DDCE030230F3}" destId="{DE87AB85-4354-451E-8979-6FD6670A3D0A}" srcOrd="0" destOrd="0" presId="urn:microsoft.com/office/officeart/2005/8/layout/hProcess10"/>
    <dgm:cxn modelId="{4E732D74-C119-428A-85A7-08EB7F5E1FAD}" srcId="{569FC0FE-919F-429C-B1C2-ECAB64756562}" destId="{7F87774C-D5DD-4F30-8EE2-633A36BD76C0}" srcOrd="2" destOrd="0" parTransId="{F7D87A50-D133-451F-BAEF-D92E07F57C06}" sibTransId="{F64B00D0-0A0F-42BC-8E75-D8FB340DB800}"/>
    <dgm:cxn modelId="{EE81B0E4-338A-4024-B95A-7A0C1BCDFAF0}" type="presOf" srcId="{569FC0FE-919F-429C-B1C2-ECAB64756562}" destId="{D974B45B-A8C7-45D2-A805-024CFF943C7F}" srcOrd="0" destOrd="0" presId="urn:microsoft.com/office/officeart/2005/8/layout/hProcess10"/>
    <dgm:cxn modelId="{380BE25F-0A52-4AD9-961C-0909D779991A}" type="presParOf" srcId="{D974B45B-A8C7-45D2-A805-024CFF943C7F}" destId="{5BE07225-74F9-4A2D-9AF7-8913FA06840F}" srcOrd="0" destOrd="0" presId="urn:microsoft.com/office/officeart/2005/8/layout/hProcess10"/>
    <dgm:cxn modelId="{5044AC98-5226-4B5E-8B48-16D5FB224299}" type="presParOf" srcId="{5BE07225-74F9-4A2D-9AF7-8913FA06840F}" destId="{63ABA947-9413-4688-90B7-AD5AE8AE0ED3}" srcOrd="0" destOrd="0" presId="urn:microsoft.com/office/officeart/2005/8/layout/hProcess10"/>
    <dgm:cxn modelId="{0998B480-B31D-4A50-8976-C9A75D9EA2F9}" type="presParOf" srcId="{5BE07225-74F9-4A2D-9AF7-8913FA06840F}" destId="{834E9DDB-6B68-40F0-9BBE-B36FCE6DAFC3}" srcOrd="1" destOrd="0" presId="urn:microsoft.com/office/officeart/2005/8/layout/hProcess10"/>
    <dgm:cxn modelId="{7DFCD52C-3C4B-4B57-8FFD-3504FD36830E}" type="presParOf" srcId="{D974B45B-A8C7-45D2-A805-024CFF943C7F}" destId="{6C348FD9-DB96-4B45-8CDC-A4FBB487E0B8}" srcOrd="1" destOrd="0" presId="urn:microsoft.com/office/officeart/2005/8/layout/hProcess10"/>
    <dgm:cxn modelId="{447CCA18-9AFF-4E75-9241-5A469E8C0CF3}" type="presParOf" srcId="{6C348FD9-DB96-4B45-8CDC-A4FBB487E0B8}" destId="{C6F7DB9F-F330-4516-BBAF-DB979C02FE4F}" srcOrd="0" destOrd="0" presId="urn:microsoft.com/office/officeart/2005/8/layout/hProcess10"/>
    <dgm:cxn modelId="{8D0B0EEA-2D50-4B8B-B6FA-54C6205C3F36}" type="presParOf" srcId="{D974B45B-A8C7-45D2-A805-024CFF943C7F}" destId="{5A6111AE-9BF7-4997-A1D6-09070AF73D7B}" srcOrd="2" destOrd="0" presId="urn:microsoft.com/office/officeart/2005/8/layout/hProcess10"/>
    <dgm:cxn modelId="{354D9E1C-6289-4D60-82A6-F8789E1A3E85}" type="presParOf" srcId="{5A6111AE-9BF7-4997-A1D6-09070AF73D7B}" destId="{610C186A-6C7E-4A28-BBD8-DC310584A049}" srcOrd="0" destOrd="0" presId="urn:microsoft.com/office/officeart/2005/8/layout/hProcess10"/>
    <dgm:cxn modelId="{A02D5563-7F73-4366-A47A-194D755804C2}" type="presParOf" srcId="{5A6111AE-9BF7-4997-A1D6-09070AF73D7B}" destId="{3C1710F0-8C35-438F-921F-24D92C27494A}" srcOrd="1" destOrd="0" presId="urn:microsoft.com/office/officeart/2005/8/layout/hProcess10"/>
    <dgm:cxn modelId="{FB92F894-C432-4885-9B21-8CF8D5E8EEF8}" type="presParOf" srcId="{D974B45B-A8C7-45D2-A805-024CFF943C7F}" destId="{DE87AB85-4354-451E-8979-6FD6670A3D0A}" srcOrd="3" destOrd="0" presId="urn:microsoft.com/office/officeart/2005/8/layout/hProcess10"/>
    <dgm:cxn modelId="{2AEEF3AF-C5BC-4FA9-BFA2-D849CEDF32A4}" type="presParOf" srcId="{DE87AB85-4354-451E-8979-6FD6670A3D0A}" destId="{A593B82F-D6FD-4601-B146-679E10D939C1}" srcOrd="0" destOrd="0" presId="urn:microsoft.com/office/officeart/2005/8/layout/hProcess10"/>
    <dgm:cxn modelId="{F21515C0-B6FD-44E7-A07B-5F7D095E53DF}" type="presParOf" srcId="{D974B45B-A8C7-45D2-A805-024CFF943C7F}" destId="{84344F18-B4E3-46C6-BDA5-B7E1E9DDE6DF}" srcOrd="4" destOrd="0" presId="urn:microsoft.com/office/officeart/2005/8/layout/hProcess10"/>
    <dgm:cxn modelId="{7A103A21-7648-4778-A0EC-EC0E98D4DF12}" type="presParOf" srcId="{84344F18-B4E3-46C6-BDA5-B7E1E9DDE6DF}" destId="{D86E27FB-EFA2-44A0-99AC-E22603EE61C4}" srcOrd="0" destOrd="0" presId="urn:microsoft.com/office/officeart/2005/8/layout/hProcess10"/>
    <dgm:cxn modelId="{8D341565-0F6C-4BDC-B571-99BF3426C822}" type="presParOf" srcId="{84344F18-B4E3-46C6-BDA5-B7E1E9DDE6DF}" destId="{B345CE85-5847-49BC-BA1F-E1FD86B3CEF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BFEE12-584B-4A3F-9407-CC258B72998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344EAD4-3481-4584-AC2F-90A1463EC26B}">
      <dgm:prSet phldrT="[Texto]"/>
      <dgm:spPr/>
      <dgm:t>
        <a:bodyPr/>
        <a:lstStyle/>
        <a:p>
          <a:r>
            <a:rPr lang="es-EC" dirty="0" smtClean="0"/>
            <a:t>Experiencia acumulada y las condiciones de crecimiento del país</a:t>
          </a:r>
          <a:endParaRPr lang="es-ES" dirty="0"/>
        </a:p>
      </dgm:t>
    </dgm:pt>
    <dgm:pt modelId="{48F0CC4A-C929-4E6F-A37F-5FBED162A16B}" type="parTrans" cxnId="{48C2A2C0-FE3A-4D58-9068-D45651981D02}">
      <dgm:prSet/>
      <dgm:spPr/>
      <dgm:t>
        <a:bodyPr/>
        <a:lstStyle/>
        <a:p>
          <a:endParaRPr lang="es-ES"/>
        </a:p>
      </dgm:t>
    </dgm:pt>
    <dgm:pt modelId="{A06A8D84-C658-4EA2-8513-48A0A04FCD2E}" type="sibTrans" cxnId="{48C2A2C0-FE3A-4D58-9068-D45651981D02}">
      <dgm:prSet/>
      <dgm:spPr/>
      <dgm:t>
        <a:bodyPr/>
        <a:lstStyle/>
        <a:p>
          <a:endParaRPr lang="es-ES"/>
        </a:p>
      </dgm:t>
    </dgm:pt>
    <dgm:pt modelId="{80558FF9-01F9-4B6B-A6B8-E587B1D04684}">
      <dgm:prSet phldrT="[Texto]"/>
      <dgm:spPr/>
      <dgm:t>
        <a:bodyPr/>
        <a:lstStyle/>
        <a:p>
          <a:r>
            <a:rPr lang="es-EC" dirty="0" smtClean="0"/>
            <a:t>Pymes</a:t>
          </a:r>
        </a:p>
        <a:p>
          <a:r>
            <a:rPr lang="es-EC" dirty="0" smtClean="0"/>
            <a:t>Alcance de competitividad</a:t>
          </a:r>
          <a:endParaRPr lang="es-ES" dirty="0"/>
        </a:p>
      </dgm:t>
    </dgm:pt>
    <dgm:pt modelId="{CAAD4C16-9D15-43E1-AFDB-F660AF5026EC}" type="parTrans" cxnId="{5B739761-7973-4BC0-A7EA-F7442FB50C21}">
      <dgm:prSet/>
      <dgm:spPr/>
      <dgm:t>
        <a:bodyPr/>
        <a:lstStyle/>
        <a:p>
          <a:endParaRPr lang="es-ES"/>
        </a:p>
      </dgm:t>
    </dgm:pt>
    <dgm:pt modelId="{D6161A37-8F31-4EDF-B64F-B41452470A1A}" type="sibTrans" cxnId="{5B739761-7973-4BC0-A7EA-F7442FB50C21}">
      <dgm:prSet/>
      <dgm:spPr/>
      <dgm:t>
        <a:bodyPr/>
        <a:lstStyle/>
        <a:p>
          <a:endParaRPr lang="es-ES"/>
        </a:p>
      </dgm:t>
    </dgm:pt>
    <dgm:pt modelId="{0E04F876-48A5-4E8E-BB1F-A230301742B7}">
      <dgm:prSet phldrT="[Texto]"/>
      <dgm:spPr/>
      <dgm:t>
        <a:bodyPr/>
        <a:lstStyle/>
        <a:p>
          <a:r>
            <a:rPr lang="es-EC" dirty="0" smtClean="0"/>
            <a:t>Objetivos de desarrollo tecnológico</a:t>
          </a:r>
        </a:p>
        <a:p>
          <a:r>
            <a:rPr lang="es-EC" dirty="0" smtClean="0"/>
            <a:t>congruentes con las estructuras productivas </a:t>
          </a:r>
          <a:endParaRPr lang="es-ES" dirty="0"/>
        </a:p>
      </dgm:t>
    </dgm:pt>
    <dgm:pt modelId="{1EE64B69-1126-4731-BEF7-61773F5F219A}" type="parTrans" cxnId="{9E603FF7-B542-4662-81CC-9C02F018ED59}">
      <dgm:prSet/>
      <dgm:spPr/>
      <dgm:t>
        <a:bodyPr/>
        <a:lstStyle/>
        <a:p>
          <a:endParaRPr lang="es-ES"/>
        </a:p>
      </dgm:t>
    </dgm:pt>
    <dgm:pt modelId="{524325B5-DC6A-415F-95AB-061257437608}" type="sibTrans" cxnId="{9E603FF7-B542-4662-81CC-9C02F018ED59}">
      <dgm:prSet/>
      <dgm:spPr/>
      <dgm:t>
        <a:bodyPr/>
        <a:lstStyle/>
        <a:p>
          <a:endParaRPr lang="es-ES"/>
        </a:p>
      </dgm:t>
    </dgm:pt>
    <dgm:pt modelId="{35CB09E9-5212-4886-8D43-E4884F323C60}" type="pres">
      <dgm:prSet presAssocID="{77BFEE12-584B-4A3F-9407-CC258B7299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2A2233-76DA-4582-820F-6CB7FB0E39F8}" type="pres">
      <dgm:prSet presAssocID="{4344EAD4-3481-4584-AC2F-90A1463EC2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5A2BA6-FF3B-4428-A550-E09E8B27E71D}" type="pres">
      <dgm:prSet presAssocID="{A06A8D84-C658-4EA2-8513-48A0A04FCD2E}" presName="sibTrans" presStyleCnt="0"/>
      <dgm:spPr/>
    </dgm:pt>
    <dgm:pt modelId="{EABD9502-7F6B-46C6-8789-EC864C480494}" type="pres">
      <dgm:prSet presAssocID="{80558FF9-01F9-4B6B-A6B8-E587B1D046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AA9F5-8872-4299-BCFC-DE2A8BF1C0DB}" type="pres">
      <dgm:prSet presAssocID="{D6161A37-8F31-4EDF-B64F-B41452470A1A}" presName="sibTrans" presStyleCnt="0"/>
      <dgm:spPr/>
    </dgm:pt>
    <dgm:pt modelId="{93264D2E-C947-4AC3-B5F4-142968C864EA}" type="pres">
      <dgm:prSet presAssocID="{0E04F876-48A5-4E8E-BB1F-A230301742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739761-7973-4BC0-A7EA-F7442FB50C21}" srcId="{77BFEE12-584B-4A3F-9407-CC258B729983}" destId="{80558FF9-01F9-4B6B-A6B8-E587B1D04684}" srcOrd="1" destOrd="0" parTransId="{CAAD4C16-9D15-43E1-AFDB-F660AF5026EC}" sibTransId="{D6161A37-8F31-4EDF-B64F-B41452470A1A}"/>
    <dgm:cxn modelId="{68FDC668-488C-4C2F-A05E-3352C975BAAA}" type="presOf" srcId="{80558FF9-01F9-4B6B-A6B8-E587B1D04684}" destId="{EABD9502-7F6B-46C6-8789-EC864C480494}" srcOrd="0" destOrd="0" presId="urn:microsoft.com/office/officeart/2005/8/layout/default"/>
    <dgm:cxn modelId="{9E603FF7-B542-4662-81CC-9C02F018ED59}" srcId="{77BFEE12-584B-4A3F-9407-CC258B729983}" destId="{0E04F876-48A5-4E8E-BB1F-A230301742B7}" srcOrd="2" destOrd="0" parTransId="{1EE64B69-1126-4731-BEF7-61773F5F219A}" sibTransId="{524325B5-DC6A-415F-95AB-061257437608}"/>
    <dgm:cxn modelId="{497A3800-995B-423C-98B2-09E5C0932E80}" type="presOf" srcId="{4344EAD4-3481-4584-AC2F-90A1463EC26B}" destId="{972A2233-76DA-4582-820F-6CB7FB0E39F8}" srcOrd="0" destOrd="0" presId="urn:microsoft.com/office/officeart/2005/8/layout/default"/>
    <dgm:cxn modelId="{AF5979A1-D057-41F9-9A4D-9B14CCAF8C51}" type="presOf" srcId="{0E04F876-48A5-4E8E-BB1F-A230301742B7}" destId="{93264D2E-C947-4AC3-B5F4-142968C864EA}" srcOrd="0" destOrd="0" presId="urn:microsoft.com/office/officeart/2005/8/layout/default"/>
    <dgm:cxn modelId="{48C2A2C0-FE3A-4D58-9068-D45651981D02}" srcId="{77BFEE12-584B-4A3F-9407-CC258B729983}" destId="{4344EAD4-3481-4584-AC2F-90A1463EC26B}" srcOrd="0" destOrd="0" parTransId="{48F0CC4A-C929-4E6F-A37F-5FBED162A16B}" sibTransId="{A06A8D84-C658-4EA2-8513-48A0A04FCD2E}"/>
    <dgm:cxn modelId="{8418125A-585D-49EA-97B2-3828594F0555}" type="presOf" srcId="{77BFEE12-584B-4A3F-9407-CC258B729983}" destId="{35CB09E9-5212-4886-8D43-E4884F323C60}" srcOrd="0" destOrd="0" presId="urn:microsoft.com/office/officeart/2005/8/layout/default"/>
    <dgm:cxn modelId="{4BC20B1B-98F4-4F7D-822D-9BD70C374124}" type="presParOf" srcId="{35CB09E9-5212-4886-8D43-E4884F323C60}" destId="{972A2233-76DA-4582-820F-6CB7FB0E39F8}" srcOrd="0" destOrd="0" presId="urn:microsoft.com/office/officeart/2005/8/layout/default"/>
    <dgm:cxn modelId="{90181A8D-E369-4C36-AF62-68B0FD98ACC4}" type="presParOf" srcId="{35CB09E9-5212-4886-8D43-E4884F323C60}" destId="{B75A2BA6-FF3B-4428-A550-E09E8B27E71D}" srcOrd="1" destOrd="0" presId="urn:microsoft.com/office/officeart/2005/8/layout/default"/>
    <dgm:cxn modelId="{2C15B164-37C3-4CF0-9047-E6B9E743C025}" type="presParOf" srcId="{35CB09E9-5212-4886-8D43-E4884F323C60}" destId="{EABD9502-7F6B-46C6-8789-EC864C480494}" srcOrd="2" destOrd="0" presId="urn:microsoft.com/office/officeart/2005/8/layout/default"/>
    <dgm:cxn modelId="{9946266E-8D68-49D6-BA19-4489048C9160}" type="presParOf" srcId="{35CB09E9-5212-4886-8D43-E4884F323C60}" destId="{E2EAA9F5-8872-4299-BCFC-DE2A8BF1C0DB}" srcOrd="3" destOrd="0" presId="urn:microsoft.com/office/officeart/2005/8/layout/default"/>
    <dgm:cxn modelId="{8BF16F7B-01F9-49E8-AE47-F4F67E17CECF}" type="presParOf" srcId="{35CB09E9-5212-4886-8D43-E4884F323C60}" destId="{93264D2E-C947-4AC3-B5F4-142968C864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BFEE12-584B-4A3F-9407-CC258B72998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344EAD4-3481-4584-AC2F-90A1463EC26B}">
      <dgm:prSet phldrT="[Texto]"/>
      <dgm:spPr/>
      <dgm:t>
        <a:bodyPr/>
        <a:lstStyle/>
        <a:p>
          <a:r>
            <a:rPr lang="es-EC" dirty="0" smtClean="0"/>
            <a:t>IES </a:t>
          </a:r>
        </a:p>
        <a:p>
          <a:r>
            <a:rPr lang="es-EC" dirty="0" smtClean="0"/>
            <a:t>Agentes de innovación</a:t>
          </a:r>
          <a:endParaRPr lang="es-ES" dirty="0"/>
        </a:p>
      </dgm:t>
    </dgm:pt>
    <dgm:pt modelId="{48F0CC4A-C929-4E6F-A37F-5FBED162A16B}" type="parTrans" cxnId="{48C2A2C0-FE3A-4D58-9068-D45651981D02}">
      <dgm:prSet/>
      <dgm:spPr/>
      <dgm:t>
        <a:bodyPr/>
        <a:lstStyle/>
        <a:p>
          <a:endParaRPr lang="es-ES"/>
        </a:p>
      </dgm:t>
    </dgm:pt>
    <dgm:pt modelId="{A06A8D84-C658-4EA2-8513-48A0A04FCD2E}" type="sibTrans" cxnId="{48C2A2C0-FE3A-4D58-9068-D45651981D02}">
      <dgm:prSet/>
      <dgm:spPr/>
      <dgm:t>
        <a:bodyPr/>
        <a:lstStyle/>
        <a:p>
          <a:endParaRPr lang="es-ES"/>
        </a:p>
      </dgm:t>
    </dgm:pt>
    <dgm:pt modelId="{80558FF9-01F9-4B6B-A6B8-E587B1D04684}">
      <dgm:prSet phldrT="[Texto]"/>
      <dgm:spPr/>
      <dgm:t>
        <a:bodyPr/>
        <a:lstStyle/>
        <a:p>
          <a:r>
            <a:rPr lang="es-EC" dirty="0" smtClean="0"/>
            <a:t>Apoyo a emprendimiento</a:t>
          </a:r>
          <a:endParaRPr lang="es-ES" dirty="0"/>
        </a:p>
      </dgm:t>
    </dgm:pt>
    <dgm:pt modelId="{CAAD4C16-9D15-43E1-AFDB-F660AF5026EC}" type="parTrans" cxnId="{5B739761-7973-4BC0-A7EA-F7442FB50C21}">
      <dgm:prSet/>
      <dgm:spPr/>
      <dgm:t>
        <a:bodyPr/>
        <a:lstStyle/>
        <a:p>
          <a:endParaRPr lang="es-ES"/>
        </a:p>
      </dgm:t>
    </dgm:pt>
    <dgm:pt modelId="{D6161A37-8F31-4EDF-B64F-B41452470A1A}" type="sibTrans" cxnId="{5B739761-7973-4BC0-A7EA-F7442FB50C21}">
      <dgm:prSet/>
      <dgm:spPr/>
      <dgm:t>
        <a:bodyPr/>
        <a:lstStyle/>
        <a:p>
          <a:endParaRPr lang="es-ES"/>
        </a:p>
      </dgm:t>
    </dgm:pt>
    <dgm:pt modelId="{66F39B6A-4CB8-4E6D-B1FD-629E7F94370D}">
      <dgm:prSet phldrT="[Texto]"/>
      <dgm:spPr/>
      <dgm:t>
        <a:bodyPr/>
        <a:lstStyle/>
        <a:p>
          <a:r>
            <a:rPr lang="es-ES" dirty="0" smtClean="0"/>
            <a:t>Aumentar la capacidad</a:t>
          </a:r>
        </a:p>
        <a:p>
          <a:r>
            <a:rPr lang="es-ES" dirty="0" smtClean="0"/>
            <a:t>identificar y absorber información tecnológica</a:t>
          </a:r>
          <a:endParaRPr lang="es-ES" dirty="0"/>
        </a:p>
      </dgm:t>
    </dgm:pt>
    <dgm:pt modelId="{0C405368-915E-4B9C-9A77-3024CD3D50B9}" type="parTrans" cxnId="{429A1372-CA80-4DA4-9022-323DBCFFD3E1}">
      <dgm:prSet/>
      <dgm:spPr/>
      <dgm:t>
        <a:bodyPr/>
        <a:lstStyle/>
        <a:p>
          <a:endParaRPr lang="es-ES"/>
        </a:p>
      </dgm:t>
    </dgm:pt>
    <dgm:pt modelId="{E9296934-0884-47D2-98F6-77A11902D9B4}" type="sibTrans" cxnId="{429A1372-CA80-4DA4-9022-323DBCFFD3E1}">
      <dgm:prSet/>
      <dgm:spPr/>
      <dgm:t>
        <a:bodyPr/>
        <a:lstStyle/>
        <a:p>
          <a:endParaRPr lang="es-ES"/>
        </a:p>
      </dgm:t>
    </dgm:pt>
    <dgm:pt modelId="{0E04F876-48A5-4E8E-BB1F-A230301742B7}">
      <dgm:prSet phldrT="[Texto]"/>
      <dgm:spPr/>
      <dgm:t>
        <a:bodyPr/>
        <a:lstStyle/>
        <a:p>
          <a:r>
            <a:rPr lang="es-EC" dirty="0" smtClean="0"/>
            <a:t>Imitar las patentes mediante la investigación y reproducción</a:t>
          </a:r>
          <a:endParaRPr lang="es-ES" dirty="0"/>
        </a:p>
      </dgm:t>
    </dgm:pt>
    <dgm:pt modelId="{1EE64B69-1126-4731-BEF7-61773F5F219A}" type="parTrans" cxnId="{9E603FF7-B542-4662-81CC-9C02F018ED59}">
      <dgm:prSet/>
      <dgm:spPr/>
      <dgm:t>
        <a:bodyPr/>
        <a:lstStyle/>
        <a:p>
          <a:endParaRPr lang="es-ES"/>
        </a:p>
      </dgm:t>
    </dgm:pt>
    <dgm:pt modelId="{524325B5-DC6A-415F-95AB-061257437608}" type="sibTrans" cxnId="{9E603FF7-B542-4662-81CC-9C02F018ED59}">
      <dgm:prSet/>
      <dgm:spPr/>
      <dgm:t>
        <a:bodyPr/>
        <a:lstStyle/>
        <a:p>
          <a:endParaRPr lang="es-ES"/>
        </a:p>
      </dgm:t>
    </dgm:pt>
    <dgm:pt modelId="{35CB09E9-5212-4886-8D43-E4884F323C60}" type="pres">
      <dgm:prSet presAssocID="{77BFEE12-584B-4A3F-9407-CC258B7299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2A2233-76DA-4582-820F-6CB7FB0E39F8}" type="pres">
      <dgm:prSet presAssocID="{4344EAD4-3481-4584-AC2F-90A1463EC2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5A2BA6-FF3B-4428-A550-E09E8B27E71D}" type="pres">
      <dgm:prSet presAssocID="{A06A8D84-C658-4EA2-8513-48A0A04FCD2E}" presName="sibTrans" presStyleCnt="0"/>
      <dgm:spPr/>
    </dgm:pt>
    <dgm:pt modelId="{EABD9502-7F6B-46C6-8789-EC864C480494}" type="pres">
      <dgm:prSet presAssocID="{80558FF9-01F9-4B6B-A6B8-E587B1D046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AA9F5-8872-4299-BCFC-DE2A8BF1C0DB}" type="pres">
      <dgm:prSet presAssocID="{D6161A37-8F31-4EDF-B64F-B41452470A1A}" presName="sibTrans" presStyleCnt="0"/>
      <dgm:spPr/>
    </dgm:pt>
    <dgm:pt modelId="{5ECD0E7F-065B-4234-857F-3834D0D8622C}" type="pres">
      <dgm:prSet presAssocID="{66F39B6A-4CB8-4E6D-B1FD-629E7F94370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55642-548D-4E59-9778-9E3F7C9E2116}" type="pres">
      <dgm:prSet presAssocID="{E9296934-0884-47D2-98F6-77A11902D9B4}" presName="sibTrans" presStyleCnt="0"/>
      <dgm:spPr/>
    </dgm:pt>
    <dgm:pt modelId="{93264D2E-C947-4AC3-B5F4-142968C864EA}" type="pres">
      <dgm:prSet presAssocID="{0E04F876-48A5-4E8E-BB1F-A230301742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739761-7973-4BC0-A7EA-F7442FB50C21}" srcId="{77BFEE12-584B-4A3F-9407-CC258B729983}" destId="{80558FF9-01F9-4B6B-A6B8-E587B1D04684}" srcOrd="1" destOrd="0" parTransId="{CAAD4C16-9D15-43E1-AFDB-F660AF5026EC}" sibTransId="{D6161A37-8F31-4EDF-B64F-B41452470A1A}"/>
    <dgm:cxn modelId="{8BB47F07-3B94-45E4-B041-3E60F4113122}" type="presOf" srcId="{66F39B6A-4CB8-4E6D-B1FD-629E7F94370D}" destId="{5ECD0E7F-065B-4234-857F-3834D0D8622C}" srcOrd="0" destOrd="0" presId="urn:microsoft.com/office/officeart/2005/8/layout/default"/>
    <dgm:cxn modelId="{E6DDE7B3-C764-4B34-A837-EDA83341B8A6}" type="presOf" srcId="{80558FF9-01F9-4B6B-A6B8-E587B1D04684}" destId="{EABD9502-7F6B-46C6-8789-EC864C480494}" srcOrd="0" destOrd="0" presId="urn:microsoft.com/office/officeart/2005/8/layout/default"/>
    <dgm:cxn modelId="{9E603FF7-B542-4662-81CC-9C02F018ED59}" srcId="{77BFEE12-584B-4A3F-9407-CC258B729983}" destId="{0E04F876-48A5-4E8E-BB1F-A230301742B7}" srcOrd="3" destOrd="0" parTransId="{1EE64B69-1126-4731-BEF7-61773F5F219A}" sibTransId="{524325B5-DC6A-415F-95AB-061257437608}"/>
    <dgm:cxn modelId="{CDB19BBB-55BB-4079-964A-7F728D94C7AB}" type="presOf" srcId="{4344EAD4-3481-4584-AC2F-90A1463EC26B}" destId="{972A2233-76DA-4582-820F-6CB7FB0E39F8}" srcOrd="0" destOrd="0" presId="urn:microsoft.com/office/officeart/2005/8/layout/default"/>
    <dgm:cxn modelId="{9BC365AB-F202-4D76-B5EB-73B6A4871215}" type="presOf" srcId="{77BFEE12-584B-4A3F-9407-CC258B729983}" destId="{35CB09E9-5212-4886-8D43-E4884F323C60}" srcOrd="0" destOrd="0" presId="urn:microsoft.com/office/officeart/2005/8/layout/default"/>
    <dgm:cxn modelId="{48C2A2C0-FE3A-4D58-9068-D45651981D02}" srcId="{77BFEE12-584B-4A3F-9407-CC258B729983}" destId="{4344EAD4-3481-4584-AC2F-90A1463EC26B}" srcOrd="0" destOrd="0" parTransId="{48F0CC4A-C929-4E6F-A37F-5FBED162A16B}" sibTransId="{A06A8D84-C658-4EA2-8513-48A0A04FCD2E}"/>
    <dgm:cxn modelId="{CDC50777-75DB-4988-8CB3-38C1EC254D1B}" type="presOf" srcId="{0E04F876-48A5-4E8E-BB1F-A230301742B7}" destId="{93264D2E-C947-4AC3-B5F4-142968C864EA}" srcOrd="0" destOrd="0" presId="urn:microsoft.com/office/officeart/2005/8/layout/default"/>
    <dgm:cxn modelId="{429A1372-CA80-4DA4-9022-323DBCFFD3E1}" srcId="{77BFEE12-584B-4A3F-9407-CC258B729983}" destId="{66F39B6A-4CB8-4E6D-B1FD-629E7F94370D}" srcOrd="2" destOrd="0" parTransId="{0C405368-915E-4B9C-9A77-3024CD3D50B9}" sibTransId="{E9296934-0884-47D2-98F6-77A11902D9B4}"/>
    <dgm:cxn modelId="{11A13D8E-EB2F-4F70-8F42-D10F2F12686F}" type="presParOf" srcId="{35CB09E9-5212-4886-8D43-E4884F323C60}" destId="{972A2233-76DA-4582-820F-6CB7FB0E39F8}" srcOrd="0" destOrd="0" presId="urn:microsoft.com/office/officeart/2005/8/layout/default"/>
    <dgm:cxn modelId="{9D30ED86-8B5C-4A56-BB82-1B410C924B5B}" type="presParOf" srcId="{35CB09E9-5212-4886-8D43-E4884F323C60}" destId="{B75A2BA6-FF3B-4428-A550-E09E8B27E71D}" srcOrd="1" destOrd="0" presId="urn:microsoft.com/office/officeart/2005/8/layout/default"/>
    <dgm:cxn modelId="{6D9CC7CC-34DE-47F3-B78D-B91CED0A0467}" type="presParOf" srcId="{35CB09E9-5212-4886-8D43-E4884F323C60}" destId="{EABD9502-7F6B-46C6-8789-EC864C480494}" srcOrd="2" destOrd="0" presId="urn:microsoft.com/office/officeart/2005/8/layout/default"/>
    <dgm:cxn modelId="{18485940-1897-4845-A63F-35ED15368E0E}" type="presParOf" srcId="{35CB09E9-5212-4886-8D43-E4884F323C60}" destId="{E2EAA9F5-8872-4299-BCFC-DE2A8BF1C0DB}" srcOrd="3" destOrd="0" presId="urn:microsoft.com/office/officeart/2005/8/layout/default"/>
    <dgm:cxn modelId="{0EF70316-FBC1-4864-82E7-CCC7B03F8EF4}" type="presParOf" srcId="{35CB09E9-5212-4886-8D43-E4884F323C60}" destId="{5ECD0E7F-065B-4234-857F-3834D0D8622C}" srcOrd="4" destOrd="0" presId="urn:microsoft.com/office/officeart/2005/8/layout/default"/>
    <dgm:cxn modelId="{447C0EF2-9FD1-4450-BB0A-43FF27596108}" type="presParOf" srcId="{35CB09E9-5212-4886-8D43-E4884F323C60}" destId="{94D55642-548D-4E59-9778-9E3F7C9E2116}" srcOrd="5" destOrd="0" presId="urn:microsoft.com/office/officeart/2005/8/layout/default"/>
    <dgm:cxn modelId="{D94FDD63-042E-46BA-916F-33E9DB996D5E}" type="presParOf" srcId="{35CB09E9-5212-4886-8D43-E4884F323C60}" destId="{93264D2E-C947-4AC3-B5F4-142968C864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53E39-1BBE-4E01-82B0-A208ECB8CDD9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E886BEB-88DA-4D3B-AE6D-D1525303A36A}">
      <dgm:prSet phldrT="[Texto]" custT="1"/>
      <dgm:spPr/>
      <dgm:t>
        <a:bodyPr/>
        <a:lstStyle/>
        <a:p>
          <a:r>
            <a:rPr lang="es-EC" sz="2400" dirty="0" smtClean="0"/>
            <a:t>GENERAL</a:t>
          </a:r>
          <a:endParaRPr lang="es-EC" sz="2400" dirty="0"/>
        </a:p>
      </dgm:t>
    </dgm:pt>
    <dgm:pt modelId="{78414D52-8854-4707-846E-EBA61E5D329E}" type="parTrans" cxnId="{71887734-610E-46B3-B9CD-511FF29EC7AD}">
      <dgm:prSet/>
      <dgm:spPr/>
      <dgm:t>
        <a:bodyPr/>
        <a:lstStyle/>
        <a:p>
          <a:endParaRPr lang="es-EC"/>
        </a:p>
      </dgm:t>
    </dgm:pt>
    <dgm:pt modelId="{7BABDFE9-3A14-433A-B5F7-D8D7F18A250A}" type="sibTrans" cxnId="{71887734-610E-46B3-B9CD-511FF29EC7AD}">
      <dgm:prSet/>
      <dgm:spPr/>
      <dgm:t>
        <a:bodyPr/>
        <a:lstStyle/>
        <a:p>
          <a:endParaRPr lang="es-EC"/>
        </a:p>
      </dgm:t>
    </dgm:pt>
    <dgm:pt modelId="{6C05DEDA-3860-4E77-9BA2-4449E511A899}">
      <dgm:prSet phldrT="[Texto]" custT="1"/>
      <dgm:spPr/>
      <dgm:t>
        <a:bodyPr/>
        <a:lstStyle/>
        <a:p>
          <a:pPr algn="ctr"/>
          <a:r>
            <a:rPr lang="es-EC" sz="1900" dirty="0" smtClean="0"/>
            <a:t>Analizar las políticas de ciencia, tecnología e innovación</a:t>
          </a:r>
          <a:endParaRPr lang="es-EC" sz="1900" dirty="0"/>
        </a:p>
      </dgm:t>
    </dgm:pt>
    <dgm:pt modelId="{0FD8E627-EB55-4C5D-B609-7A5A58F6C18A}" type="parTrans" cxnId="{61CF065C-AB17-4E5A-B02E-B794A753C35E}">
      <dgm:prSet/>
      <dgm:spPr/>
      <dgm:t>
        <a:bodyPr/>
        <a:lstStyle/>
        <a:p>
          <a:endParaRPr lang="es-EC"/>
        </a:p>
      </dgm:t>
    </dgm:pt>
    <dgm:pt modelId="{C28F05BD-A1AC-4B38-B666-BC417E8CBB65}" type="sibTrans" cxnId="{61CF065C-AB17-4E5A-B02E-B794A753C35E}">
      <dgm:prSet/>
      <dgm:spPr/>
      <dgm:t>
        <a:bodyPr/>
        <a:lstStyle/>
        <a:p>
          <a:endParaRPr lang="es-EC"/>
        </a:p>
      </dgm:t>
    </dgm:pt>
    <dgm:pt modelId="{23FF0D7D-8F3B-4DCB-BB6F-1892310FA78B}">
      <dgm:prSet phldrT="[Texto]" custT="1"/>
      <dgm:spPr/>
      <dgm:t>
        <a:bodyPr/>
        <a:lstStyle/>
        <a:p>
          <a:r>
            <a:rPr lang="es-EC" sz="2000" dirty="0" smtClean="0"/>
            <a:t>ESPECÍFICOS</a:t>
          </a:r>
          <a:endParaRPr lang="es-EC" sz="2000" dirty="0"/>
        </a:p>
      </dgm:t>
    </dgm:pt>
    <dgm:pt modelId="{F6382CD7-4920-4C2E-9C8B-F116BFEDFCBE}" type="parTrans" cxnId="{4452FAD8-0D9A-4F3E-B6BD-EBAA1263E1E9}">
      <dgm:prSet/>
      <dgm:spPr/>
      <dgm:t>
        <a:bodyPr/>
        <a:lstStyle/>
        <a:p>
          <a:endParaRPr lang="es-EC"/>
        </a:p>
      </dgm:t>
    </dgm:pt>
    <dgm:pt modelId="{C0C4A3FE-A760-480F-8CF1-EB5B22B5ECD2}" type="sibTrans" cxnId="{4452FAD8-0D9A-4F3E-B6BD-EBAA1263E1E9}">
      <dgm:prSet/>
      <dgm:spPr/>
      <dgm:t>
        <a:bodyPr/>
        <a:lstStyle/>
        <a:p>
          <a:endParaRPr lang="es-EC"/>
        </a:p>
      </dgm:t>
    </dgm:pt>
    <dgm:pt modelId="{D080E332-2C99-4396-B53F-A36A77498BB3}">
      <dgm:prSet phldrT="[Texto]" custT="1"/>
      <dgm:spPr/>
      <dgm:t>
        <a:bodyPr/>
        <a:lstStyle/>
        <a:p>
          <a:pPr algn="ctr"/>
          <a:r>
            <a:rPr lang="es-EC" sz="1900" dirty="0" smtClean="0"/>
            <a:t>Realizar un diagnóstico</a:t>
          </a:r>
          <a:endParaRPr lang="es-EC" sz="1900" dirty="0"/>
        </a:p>
      </dgm:t>
    </dgm:pt>
    <dgm:pt modelId="{65ABA939-997D-4B45-B4F2-10C0ABF335F6}" type="parTrans" cxnId="{DF919F80-BBD8-47B5-B52F-A4CFEE3BEC77}">
      <dgm:prSet/>
      <dgm:spPr/>
      <dgm:t>
        <a:bodyPr/>
        <a:lstStyle/>
        <a:p>
          <a:endParaRPr lang="es-EC"/>
        </a:p>
      </dgm:t>
    </dgm:pt>
    <dgm:pt modelId="{D66B4E4E-1657-417F-A971-96FCF8F692D0}" type="sibTrans" cxnId="{DF919F80-BBD8-47B5-B52F-A4CFEE3BEC77}">
      <dgm:prSet/>
      <dgm:spPr/>
      <dgm:t>
        <a:bodyPr/>
        <a:lstStyle/>
        <a:p>
          <a:endParaRPr lang="es-EC"/>
        </a:p>
      </dgm:t>
    </dgm:pt>
    <dgm:pt modelId="{372D75E5-36BC-4112-BF57-B64B9FFB6F36}">
      <dgm:prSet phldrT="[Texto]" custT="1"/>
      <dgm:spPr/>
      <dgm:t>
        <a:bodyPr/>
        <a:lstStyle/>
        <a:p>
          <a:pPr algn="ctr"/>
          <a:r>
            <a:rPr lang="es-EC" sz="1900" dirty="0" smtClean="0"/>
            <a:t>Delinear estrategias </a:t>
          </a:r>
          <a:endParaRPr lang="es-EC" sz="1900" dirty="0"/>
        </a:p>
      </dgm:t>
    </dgm:pt>
    <dgm:pt modelId="{65494D5F-7A37-437F-AA97-7B89D34ACE21}" type="parTrans" cxnId="{6E9A2B46-7CAD-41C0-8D53-54914E6D4459}">
      <dgm:prSet/>
      <dgm:spPr/>
      <dgm:t>
        <a:bodyPr/>
        <a:lstStyle/>
        <a:p>
          <a:endParaRPr lang="es-EC"/>
        </a:p>
      </dgm:t>
    </dgm:pt>
    <dgm:pt modelId="{90A187D3-E29C-4B9D-9A64-4CEE063F7627}" type="sibTrans" cxnId="{6E9A2B46-7CAD-41C0-8D53-54914E6D4459}">
      <dgm:prSet/>
      <dgm:spPr/>
      <dgm:t>
        <a:bodyPr/>
        <a:lstStyle/>
        <a:p>
          <a:endParaRPr lang="es-EC"/>
        </a:p>
      </dgm:t>
    </dgm:pt>
    <dgm:pt modelId="{962A969F-E04E-4DF4-B031-01A9CA6D2DE4}">
      <dgm:prSet custT="1"/>
      <dgm:spPr/>
      <dgm:t>
        <a:bodyPr/>
        <a:lstStyle/>
        <a:p>
          <a:pPr algn="ctr"/>
          <a:r>
            <a:rPr lang="es-EC" sz="1900" dirty="0" smtClean="0"/>
            <a:t>Analizar los bajos niveles</a:t>
          </a:r>
          <a:endParaRPr lang="es-EC" sz="1900" dirty="0"/>
        </a:p>
      </dgm:t>
    </dgm:pt>
    <dgm:pt modelId="{F48D3E61-6BE7-4991-B081-293A592B1DE9}" type="parTrans" cxnId="{60D5940B-B99B-4DEC-A27B-19074018212E}">
      <dgm:prSet/>
      <dgm:spPr/>
      <dgm:t>
        <a:bodyPr/>
        <a:lstStyle/>
        <a:p>
          <a:endParaRPr lang="es-EC"/>
        </a:p>
      </dgm:t>
    </dgm:pt>
    <dgm:pt modelId="{E8845CAE-1EE2-4200-AF94-EE36F820B3CF}" type="sibTrans" cxnId="{60D5940B-B99B-4DEC-A27B-19074018212E}">
      <dgm:prSet/>
      <dgm:spPr/>
      <dgm:t>
        <a:bodyPr/>
        <a:lstStyle/>
        <a:p>
          <a:endParaRPr lang="es-EC"/>
        </a:p>
      </dgm:t>
    </dgm:pt>
    <dgm:pt modelId="{97221E28-0904-4955-BAF3-88D921402580}" type="pres">
      <dgm:prSet presAssocID="{5D553E39-1BBE-4E01-82B0-A208ECB8CDD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0135BEC-2A3D-4BC9-AA64-EF79F943258E}" type="pres">
      <dgm:prSet presAssocID="{6E886BEB-88DA-4D3B-AE6D-D1525303A36A}" presName="posSpace" presStyleCnt="0"/>
      <dgm:spPr/>
      <dgm:t>
        <a:bodyPr/>
        <a:lstStyle/>
        <a:p>
          <a:endParaRPr lang="es-ES"/>
        </a:p>
      </dgm:t>
    </dgm:pt>
    <dgm:pt modelId="{FE0A2BF1-4298-44BA-95C7-5306392FFF93}" type="pres">
      <dgm:prSet presAssocID="{6E886BEB-88DA-4D3B-AE6D-D1525303A36A}" presName="vertFlow" presStyleCnt="0"/>
      <dgm:spPr/>
      <dgm:t>
        <a:bodyPr/>
        <a:lstStyle/>
        <a:p>
          <a:endParaRPr lang="es-ES"/>
        </a:p>
      </dgm:t>
    </dgm:pt>
    <dgm:pt modelId="{1B4F7343-4F3A-451B-93A2-BB0295CB0863}" type="pres">
      <dgm:prSet presAssocID="{6E886BEB-88DA-4D3B-AE6D-D1525303A36A}" presName="topSpace" presStyleCnt="0"/>
      <dgm:spPr/>
      <dgm:t>
        <a:bodyPr/>
        <a:lstStyle/>
        <a:p>
          <a:endParaRPr lang="es-ES"/>
        </a:p>
      </dgm:t>
    </dgm:pt>
    <dgm:pt modelId="{C798A1DB-078F-4DBC-B1A5-ED002F5C01DE}" type="pres">
      <dgm:prSet presAssocID="{6E886BEB-88DA-4D3B-AE6D-D1525303A36A}" presName="firstComp" presStyleCnt="0"/>
      <dgm:spPr/>
      <dgm:t>
        <a:bodyPr/>
        <a:lstStyle/>
        <a:p>
          <a:endParaRPr lang="es-ES"/>
        </a:p>
      </dgm:t>
    </dgm:pt>
    <dgm:pt modelId="{C1A5ACF3-C8AD-4C17-91BF-7BDC3B9E0FAF}" type="pres">
      <dgm:prSet presAssocID="{6E886BEB-88DA-4D3B-AE6D-D1525303A36A}" presName="firstChild" presStyleLbl="bgAccFollowNode1" presStyleIdx="0" presStyleCnt="4" custScaleY="294449" custLinFactNeighborX="37606" custLinFactNeighborY="5587"/>
      <dgm:spPr/>
      <dgm:t>
        <a:bodyPr/>
        <a:lstStyle/>
        <a:p>
          <a:endParaRPr lang="es-EC"/>
        </a:p>
      </dgm:t>
    </dgm:pt>
    <dgm:pt modelId="{711EA946-4712-43FA-8431-51EE72F00517}" type="pres">
      <dgm:prSet presAssocID="{6E886BEB-88DA-4D3B-AE6D-D1525303A36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785435-D0A5-4D5B-8EE4-97C20AE2B457}" type="pres">
      <dgm:prSet presAssocID="{6E886BEB-88DA-4D3B-AE6D-D1525303A36A}" presName="negSpace" presStyleCnt="0"/>
      <dgm:spPr/>
      <dgm:t>
        <a:bodyPr/>
        <a:lstStyle/>
        <a:p>
          <a:endParaRPr lang="es-ES"/>
        </a:p>
      </dgm:t>
    </dgm:pt>
    <dgm:pt modelId="{3A221F4E-84B9-4C24-95F9-50D9D787F78F}" type="pres">
      <dgm:prSet presAssocID="{6E886BEB-88DA-4D3B-AE6D-D1525303A36A}" presName="circle" presStyleLbl="node1" presStyleIdx="0" presStyleCnt="2" custScaleX="183547" custLinFactNeighborX="-18395"/>
      <dgm:spPr/>
      <dgm:t>
        <a:bodyPr/>
        <a:lstStyle/>
        <a:p>
          <a:endParaRPr lang="es-ES"/>
        </a:p>
      </dgm:t>
    </dgm:pt>
    <dgm:pt modelId="{E5D941CA-0B28-4279-8550-C3D22E2D6850}" type="pres">
      <dgm:prSet presAssocID="{7BABDFE9-3A14-433A-B5F7-D8D7F18A250A}" presName="transSpace" presStyleCnt="0"/>
      <dgm:spPr/>
      <dgm:t>
        <a:bodyPr/>
        <a:lstStyle/>
        <a:p>
          <a:endParaRPr lang="es-ES"/>
        </a:p>
      </dgm:t>
    </dgm:pt>
    <dgm:pt modelId="{1E33B3E2-64CB-4C37-AFC7-2C0B4D25EA85}" type="pres">
      <dgm:prSet presAssocID="{23FF0D7D-8F3B-4DCB-BB6F-1892310FA78B}" presName="posSpace" presStyleCnt="0"/>
      <dgm:spPr/>
      <dgm:t>
        <a:bodyPr/>
        <a:lstStyle/>
        <a:p>
          <a:endParaRPr lang="es-ES"/>
        </a:p>
      </dgm:t>
    </dgm:pt>
    <dgm:pt modelId="{F3BD54C2-21E3-46FA-B265-A5217EC8F073}" type="pres">
      <dgm:prSet presAssocID="{23FF0D7D-8F3B-4DCB-BB6F-1892310FA78B}" presName="vertFlow" presStyleCnt="0"/>
      <dgm:spPr/>
      <dgm:t>
        <a:bodyPr/>
        <a:lstStyle/>
        <a:p>
          <a:endParaRPr lang="es-ES"/>
        </a:p>
      </dgm:t>
    </dgm:pt>
    <dgm:pt modelId="{62F598F4-A85D-468F-8FBF-0FC0F113F56F}" type="pres">
      <dgm:prSet presAssocID="{23FF0D7D-8F3B-4DCB-BB6F-1892310FA78B}" presName="topSpace" presStyleCnt="0"/>
      <dgm:spPr/>
      <dgm:t>
        <a:bodyPr/>
        <a:lstStyle/>
        <a:p>
          <a:endParaRPr lang="es-ES"/>
        </a:p>
      </dgm:t>
    </dgm:pt>
    <dgm:pt modelId="{998ABE62-9489-495B-901D-E9876CCB4E23}" type="pres">
      <dgm:prSet presAssocID="{23FF0D7D-8F3B-4DCB-BB6F-1892310FA78B}" presName="firstComp" presStyleCnt="0"/>
      <dgm:spPr/>
      <dgm:t>
        <a:bodyPr/>
        <a:lstStyle/>
        <a:p>
          <a:endParaRPr lang="es-ES"/>
        </a:p>
      </dgm:t>
    </dgm:pt>
    <dgm:pt modelId="{FF1D1367-3849-41BF-AA5F-9DEB5AE725AC}" type="pres">
      <dgm:prSet presAssocID="{23FF0D7D-8F3B-4DCB-BB6F-1892310FA78B}" presName="firstChild" presStyleLbl="bgAccFollowNode1" presStyleIdx="1" presStyleCnt="4" custLinFactNeighborX="17358"/>
      <dgm:spPr/>
      <dgm:t>
        <a:bodyPr/>
        <a:lstStyle/>
        <a:p>
          <a:endParaRPr lang="es-EC"/>
        </a:p>
      </dgm:t>
    </dgm:pt>
    <dgm:pt modelId="{2274B689-4C43-4ADE-9DE4-EB860693D495}" type="pres">
      <dgm:prSet presAssocID="{23FF0D7D-8F3B-4DCB-BB6F-1892310FA78B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B04049-EDE6-40E8-88E6-DC544192DEF7}" type="pres">
      <dgm:prSet presAssocID="{962A969F-E04E-4DF4-B031-01A9CA6D2DE4}" presName="comp" presStyleCnt="0"/>
      <dgm:spPr/>
      <dgm:t>
        <a:bodyPr/>
        <a:lstStyle/>
        <a:p>
          <a:endParaRPr lang="es-ES"/>
        </a:p>
      </dgm:t>
    </dgm:pt>
    <dgm:pt modelId="{B1DEBBA9-93A7-4BB8-BA33-51E73F8F7ED7}" type="pres">
      <dgm:prSet presAssocID="{962A969F-E04E-4DF4-B031-01A9CA6D2DE4}" presName="child" presStyleLbl="bgAccFollowNode1" presStyleIdx="2" presStyleCnt="4" custLinFactNeighborX="17358"/>
      <dgm:spPr/>
      <dgm:t>
        <a:bodyPr/>
        <a:lstStyle/>
        <a:p>
          <a:endParaRPr lang="es-EC"/>
        </a:p>
      </dgm:t>
    </dgm:pt>
    <dgm:pt modelId="{02640CD7-E1BB-4FAF-AF75-676AE09B6D85}" type="pres">
      <dgm:prSet presAssocID="{962A969F-E04E-4DF4-B031-01A9CA6D2DE4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55F6B-72EF-4A65-B397-EC82B94E6AB7}" type="pres">
      <dgm:prSet presAssocID="{372D75E5-36BC-4112-BF57-B64B9FFB6F36}" presName="comp" presStyleCnt="0"/>
      <dgm:spPr/>
      <dgm:t>
        <a:bodyPr/>
        <a:lstStyle/>
        <a:p>
          <a:endParaRPr lang="es-ES"/>
        </a:p>
      </dgm:t>
    </dgm:pt>
    <dgm:pt modelId="{F07760DA-E8E5-41EA-8C31-0800DA1A1624}" type="pres">
      <dgm:prSet presAssocID="{372D75E5-36BC-4112-BF57-B64B9FFB6F36}" presName="child" presStyleLbl="bgAccFollowNode1" presStyleIdx="3" presStyleCnt="4" custLinFactNeighborX="17358"/>
      <dgm:spPr/>
      <dgm:t>
        <a:bodyPr/>
        <a:lstStyle/>
        <a:p>
          <a:endParaRPr lang="es-EC"/>
        </a:p>
      </dgm:t>
    </dgm:pt>
    <dgm:pt modelId="{990FCC05-0956-4CD7-928E-7C100EAEE392}" type="pres">
      <dgm:prSet presAssocID="{372D75E5-36BC-4112-BF57-B64B9FFB6F3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04B007-CEE5-4A21-86E1-2331021A5A32}" type="pres">
      <dgm:prSet presAssocID="{23FF0D7D-8F3B-4DCB-BB6F-1892310FA78B}" presName="negSpace" presStyleCnt="0"/>
      <dgm:spPr/>
      <dgm:t>
        <a:bodyPr/>
        <a:lstStyle/>
        <a:p>
          <a:endParaRPr lang="es-ES"/>
        </a:p>
      </dgm:t>
    </dgm:pt>
    <dgm:pt modelId="{455544BE-B94B-4D55-8411-64210C1BFBCC}" type="pres">
      <dgm:prSet presAssocID="{23FF0D7D-8F3B-4DCB-BB6F-1892310FA78B}" presName="circle" presStyleLbl="node1" presStyleIdx="1" presStyleCnt="2" custScaleX="183547" custLinFactNeighborX="-17913"/>
      <dgm:spPr/>
      <dgm:t>
        <a:bodyPr/>
        <a:lstStyle/>
        <a:p>
          <a:endParaRPr lang="es-ES"/>
        </a:p>
      </dgm:t>
    </dgm:pt>
  </dgm:ptLst>
  <dgm:cxnLst>
    <dgm:cxn modelId="{465048CD-1B3D-415E-944E-4A15CA2CEFA8}" type="presOf" srcId="{23FF0D7D-8F3B-4DCB-BB6F-1892310FA78B}" destId="{455544BE-B94B-4D55-8411-64210C1BFBCC}" srcOrd="0" destOrd="0" presId="urn:microsoft.com/office/officeart/2005/8/layout/hList9"/>
    <dgm:cxn modelId="{D4F38368-141C-4C4E-B1FD-C4D69ACF3755}" type="presOf" srcId="{D080E332-2C99-4396-B53F-A36A77498BB3}" destId="{2274B689-4C43-4ADE-9DE4-EB860693D495}" srcOrd="1" destOrd="0" presId="urn:microsoft.com/office/officeart/2005/8/layout/hList9"/>
    <dgm:cxn modelId="{60D5940B-B99B-4DEC-A27B-19074018212E}" srcId="{23FF0D7D-8F3B-4DCB-BB6F-1892310FA78B}" destId="{962A969F-E04E-4DF4-B031-01A9CA6D2DE4}" srcOrd="1" destOrd="0" parTransId="{F48D3E61-6BE7-4991-B081-293A592B1DE9}" sibTransId="{E8845CAE-1EE2-4200-AF94-EE36F820B3CF}"/>
    <dgm:cxn modelId="{71887734-610E-46B3-B9CD-511FF29EC7AD}" srcId="{5D553E39-1BBE-4E01-82B0-A208ECB8CDD9}" destId="{6E886BEB-88DA-4D3B-AE6D-D1525303A36A}" srcOrd="0" destOrd="0" parTransId="{78414D52-8854-4707-846E-EBA61E5D329E}" sibTransId="{7BABDFE9-3A14-433A-B5F7-D8D7F18A250A}"/>
    <dgm:cxn modelId="{6E9A2B46-7CAD-41C0-8D53-54914E6D4459}" srcId="{23FF0D7D-8F3B-4DCB-BB6F-1892310FA78B}" destId="{372D75E5-36BC-4112-BF57-B64B9FFB6F36}" srcOrd="2" destOrd="0" parTransId="{65494D5F-7A37-437F-AA97-7B89D34ACE21}" sibTransId="{90A187D3-E29C-4B9D-9A64-4CEE063F7627}"/>
    <dgm:cxn modelId="{13BD278D-70BF-4745-A7D9-38F7F310406C}" type="presOf" srcId="{6C05DEDA-3860-4E77-9BA2-4449E511A899}" destId="{C1A5ACF3-C8AD-4C17-91BF-7BDC3B9E0FAF}" srcOrd="0" destOrd="0" presId="urn:microsoft.com/office/officeart/2005/8/layout/hList9"/>
    <dgm:cxn modelId="{81DCBDFF-6C69-4778-BCAA-DA829D9CD221}" type="presOf" srcId="{962A969F-E04E-4DF4-B031-01A9CA6D2DE4}" destId="{02640CD7-E1BB-4FAF-AF75-676AE09B6D85}" srcOrd="1" destOrd="0" presId="urn:microsoft.com/office/officeart/2005/8/layout/hList9"/>
    <dgm:cxn modelId="{B2F13BF7-D318-4C04-97F2-72E94F6BB92C}" type="presOf" srcId="{6E886BEB-88DA-4D3B-AE6D-D1525303A36A}" destId="{3A221F4E-84B9-4C24-95F9-50D9D787F78F}" srcOrd="0" destOrd="0" presId="urn:microsoft.com/office/officeart/2005/8/layout/hList9"/>
    <dgm:cxn modelId="{4452FAD8-0D9A-4F3E-B6BD-EBAA1263E1E9}" srcId="{5D553E39-1BBE-4E01-82B0-A208ECB8CDD9}" destId="{23FF0D7D-8F3B-4DCB-BB6F-1892310FA78B}" srcOrd="1" destOrd="0" parTransId="{F6382CD7-4920-4C2E-9C8B-F116BFEDFCBE}" sibTransId="{C0C4A3FE-A760-480F-8CF1-EB5B22B5ECD2}"/>
    <dgm:cxn modelId="{05D69FB4-0116-40CB-8AC6-69304F84CF48}" type="presOf" srcId="{962A969F-E04E-4DF4-B031-01A9CA6D2DE4}" destId="{B1DEBBA9-93A7-4BB8-BA33-51E73F8F7ED7}" srcOrd="0" destOrd="0" presId="urn:microsoft.com/office/officeart/2005/8/layout/hList9"/>
    <dgm:cxn modelId="{DF919F80-BBD8-47B5-B52F-A4CFEE3BEC77}" srcId="{23FF0D7D-8F3B-4DCB-BB6F-1892310FA78B}" destId="{D080E332-2C99-4396-B53F-A36A77498BB3}" srcOrd="0" destOrd="0" parTransId="{65ABA939-997D-4B45-B4F2-10C0ABF335F6}" sibTransId="{D66B4E4E-1657-417F-A971-96FCF8F692D0}"/>
    <dgm:cxn modelId="{2039182F-7130-417E-A04C-10B2F2888040}" type="presOf" srcId="{372D75E5-36BC-4112-BF57-B64B9FFB6F36}" destId="{990FCC05-0956-4CD7-928E-7C100EAEE392}" srcOrd="1" destOrd="0" presId="urn:microsoft.com/office/officeart/2005/8/layout/hList9"/>
    <dgm:cxn modelId="{0CB3FA91-F7F5-4C1A-B487-A12075F235DF}" type="presOf" srcId="{D080E332-2C99-4396-B53F-A36A77498BB3}" destId="{FF1D1367-3849-41BF-AA5F-9DEB5AE725AC}" srcOrd="0" destOrd="0" presId="urn:microsoft.com/office/officeart/2005/8/layout/hList9"/>
    <dgm:cxn modelId="{3896E065-9D69-433C-AAAF-EBE8D7824EEE}" type="presOf" srcId="{5D553E39-1BBE-4E01-82B0-A208ECB8CDD9}" destId="{97221E28-0904-4955-BAF3-88D921402580}" srcOrd="0" destOrd="0" presId="urn:microsoft.com/office/officeart/2005/8/layout/hList9"/>
    <dgm:cxn modelId="{61CF065C-AB17-4E5A-B02E-B794A753C35E}" srcId="{6E886BEB-88DA-4D3B-AE6D-D1525303A36A}" destId="{6C05DEDA-3860-4E77-9BA2-4449E511A899}" srcOrd="0" destOrd="0" parTransId="{0FD8E627-EB55-4C5D-B609-7A5A58F6C18A}" sibTransId="{C28F05BD-A1AC-4B38-B666-BC417E8CBB65}"/>
    <dgm:cxn modelId="{7E5A2EAC-5A1E-4E95-A742-8B1145CB9626}" type="presOf" srcId="{6C05DEDA-3860-4E77-9BA2-4449E511A899}" destId="{711EA946-4712-43FA-8431-51EE72F00517}" srcOrd="1" destOrd="0" presId="urn:microsoft.com/office/officeart/2005/8/layout/hList9"/>
    <dgm:cxn modelId="{64B0F504-BCC4-46D2-B560-57EF48F88354}" type="presOf" srcId="{372D75E5-36BC-4112-BF57-B64B9FFB6F36}" destId="{F07760DA-E8E5-41EA-8C31-0800DA1A1624}" srcOrd="0" destOrd="0" presId="urn:microsoft.com/office/officeart/2005/8/layout/hList9"/>
    <dgm:cxn modelId="{35581312-BB7C-4215-98B9-C9729DFEF79D}" type="presParOf" srcId="{97221E28-0904-4955-BAF3-88D921402580}" destId="{A0135BEC-2A3D-4BC9-AA64-EF79F943258E}" srcOrd="0" destOrd="0" presId="urn:microsoft.com/office/officeart/2005/8/layout/hList9"/>
    <dgm:cxn modelId="{7D623DB9-C5C9-473A-B6C0-6086CB92BC63}" type="presParOf" srcId="{97221E28-0904-4955-BAF3-88D921402580}" destId="{FE0A2BF1-4298-44BA-95C7-5306392FFF93}" srcOrd="1" destOrd="0" presId="urn:microsoft.com/office/officeart/2005/8/layout/hList9"/>
    <dgm:cxn modelId="{C9979778-47A7-4B75-892D-E72ECDFFE68E}" type="presParOf" srcId="{FE0A2BF1-4298-44BA-95C7-5306392FFF93}" destId="{1B4F7343-4F3A-451B-93A2-BB0295CB0863}" srcOrd="0" destOrd="0" presId="urn:microsoft.com/office/officeart/2005/8/layout/hList9"/>
    <dgm:cxn modelId="{0C0CCC79-9AE1-400A-B8FA-9F5D6DA0BBA8}" type="presParOf" srcId="{FE0A2BF1-4298-44BA-95C7-5306392FFF93}" destId="{C798A1DB-078F-4DBC-B1A5-ED002F5C01DE}" srcOrd="1" destOrd="0" presId="urn:microsoft.com/office/officeart/2005/8/layout/hList9"/>
    <dgm:cxn modelId="{9F075B42-8D3C-41E9-920E-75C08F52FBE8}" type="presParOf" srcId="{C798A1DB-078F-4DBC-B1A5-ED002F5C01DE}" destId="{C1A5ACF3-C8AD-4C17-91BF-7BDC3B9E0FAF}" srcOrd="0" destOrd="0" presId="urn:microsoft.com/office/officeart/2005/8/layout/hList9"/>
    <dgm:cxn modelId="{4A64B8BF-325C-4257-8257-214F426769C4}" type="presParOf" srcId="{C798A1DB-078F-4DBC-B1A5-ED002F5C01DE}" destId="{711EA946-4712-43FA-8431-51EE72F00517}" srcOrd="1" destOrd="0" presId="urn:microsoft.com/office/officeart/2005/8/layout/hList9"/>
    <dgm:cxn modelId="{89C83FB0-6DB2-432C-A237-08811D6CB0A5}" type="presParOf" srcId="{97221E28-0904-4955-BAF3-88D921402580}" destId="{DD785435-D0A5-4D5B-8EE4-97C20AE2B457}" srcOrd="2" destOrd="0" presId="urn:microsoft.com/office/officeart/2005/8/layout/hList9"/>
    <dgm:cxn modelId="{1E0DA722-FFD7-4174-9FFF-A328935B2469}" type="presParOf" srcId="{97221E28-0904-4955-BAF3-88D921402580}" destId="{3A221F4E-84B9-4C24-95F9-50D9D787F78F}" srcOrd="3" destOrd="0" presId="urn:microsoft.com/office/officeart/2005/8/layout/hList9"/>
    <dgm:cxn modelId="{9EEDCE52-6731-40DA-AA6D-ED656BB48EC8}" type="presParOf" srcId="{97221E28-0904-4955-BAF3-88D921402580}" destId="{E5D941CA-0B28-4279-8550-C3D22E2D6850}" srcOrd="4" destOrd="0" presId="urn:microsoft.com/office/officeart/2005/8/layout/hList9"/>
    <dgm:cxn modelId="{A0EA9364-1C4D-4EC8-B40F-4799B0BEF2C8}" type="presParOf" srcId="{97221E28-0904-4955-BAF3-88D921402580}" destId="{1E33B3E2-64CB-4C37-AFC7-2C0B4D25EA85}" srcOrd="5" destOrd="0" presId="urn:microsoft.com/office/officeart/2005/8/layout/hList9"/>
    <dgm:cxn modelId="{855C1D35-AE0C-43E5-9572-5BA96C2ED39D}" type="presParOf" srcId="{97221E28-0904-4955-BAF3-88D921402580}" destId="{F3BD54C2-21E3-46FA-B265-A5217EC8F073}" srcOrd="6" destOrd="0" presId="urn:microsoft.com/office/officeart/2005/8/layout/hList9"/>
    <dgm:cxn modelId="{524DE877-7372-425B-A932-B45813EFCC8C}" type="presParOf" srcId="{F3BD54C2-21E3-46FA-B265-A5217EC8F073}" destId="{62F598F4-A85D-468F-8FBF-0FC0F113F56F}" srcOrd="0" destOrd="0" presId="urn:microsoft.com/office/officeart/2005/8/layout/hList9"/>
    <dgm:cxn modelId="{2FA8804A-9A2B-4AFD-9E6F-D7DC52425522}" type="presParOf" srcId="{F3BD54C2-21E3-46FA-B265-A5217EC8F073}" destId="{998ABE62-9489-495B-901D-E9876CCB4E23}" srcOrd="1" destOrd="0" presId="urn:microsoft.com/office/officeart/2005/8/layout/hList9"/>
    <dgm:cxn modelId="{69CB9945-780E-49C7-923D-EBB690DFE6C8}" type="presParOf" srcId="{998ABE62-9489-495B-901D-E9876CCB4E23}" destId="{FF1D1367-3849-41BF-AA5F-9DEB5AE725AC}" srcOrd="0" destOrd="0" presId="urn:microsoft.com/office/officeart/2005/8/layout/hList9"/>
    <dgm:cxn modelId="{566CB805-397E-49AE-B732-BAA1CDF9E58A}" type="presParOf" srcId="{998ABE62-9489-495B-901D-E9876CCB4E23}" destId="{2274B689-4C43-4ADE-9DE4-EB860693D495}" srcOrd="1" destOrd="0" presId="urn:microsoft.com/office/officeart/2005/8/layout/hList9"/>
    <dgm:cxn modelId="{3C9BB9BC-5AB2-4EB2-A5C9-7CFD5FA84623}" type="presParOf" srcId="{F3BD54C2-21E3-46FA-B265-A5217EC8F073}" destId="{1EB04049-EDE6-40E8-88E6-DC544192DEF7}" srcOrd="2" destOrd="0" presId="urn:microsoft.com/office/officeart/2005/8/layout/hList9"/>
    <dgm:cxn modelId="{99E74E97-8C48-46E4-A340-17FCFB2006CE}" type="presParOf" srcId="{1EB04049-EDE6-40E8-88E6-DC544192DEF7}" destId="{B1DEBBA9-93A7-4BB8-BA33-51E73F8F7ED7}" srcOrd="0" destOrd="0" presId="urn:microsoft.com/office/officeart/2005/8/layout/hList9"/>
    <dgm:cxn modelId="{18DDC32F-80C2-44AC-8F53-ED294B671158}" type="presParOf" srcId="{1EB04049-EDE6-40E8-88E6-DC544192DEF7}" destId="{02640CD7-E1BB-4FAF-AF75-676AE09B6D85}" srcOrd="1" destOrd="0" presId="urn:microsoft.com/office/officeart/2005/8/layout/hList9"/>
    <dgm:cxn modelId="{B62F62B5-2B91-4DDA-A494-CE66A261A026}" type="presParOf" srcId="{F3BD54C2-21E3-46FA-B265-A5217EC8F073}" destId="{42255F6B-72EF-4A65-B397-EC82B94E6AB7}" srcOrd="3" destOrd="0" presId="urn:microsoft.com/office/officeart/2005/8/layout/hList9"/>
    <dgm:cxn modelId="{B338C0CB-B272-4113-A2D9-749D47042535}" type="presParOf" srcId="{42255F6B-72EF-4A65-B397-EC82B94E6AB7}" destId="{F07760DA-E8E5-41EA-8C31-0800DA1A1624}" srcOrd="0" destOrd="0" presId="urn:microsoft.com/office/officeart/2005/8/layout/hList9"/>
    <dgm:cxn modelId="{9CC7BC22-72BC-4303-A10B-D9BD8D9A6BC0}" type="presParOf" srcId="{42255F6B-72EF-4A65-B397-EC82B94E6AB7}" destId="{990FCC05-0956-4CD7-928E-7C100EAEE392}" srcOrd="1" destOrd="0" presId="urn:microsoft.com/office/officeart/2005/8/layout/hList9"/>
    <dgm:cxn modelId="{26B12B59-00B4-48B0-A81D-EFCF4C612365}" type="presParOf" srcId="{97221E28-0904-4955-BAF3-88D921402580}" destId="{4C04B007-CEE5-4A21-86E1-2331021A5A32}" srcOrd="7" destOrd="0" presId="urn:microsoft.com/office/officeart/2005/8/layout/hList9"/>
    <dgm:cxn modelId="{2248A61A-5231-48FA-8F43-E78D070F471C}" type="presParOf" srcId="{97221E28-0904-4955-BAF3-88D921402580}" destId="{455544BE-B94B-4D55-8411-64210C1BFBC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4C564-4F84-41C5-90D5-CBC473A6AF76}" type="doc">
      <dgm:prSet loTypeId="urn:microsoft.com/office/officeart/2005/8/layout/cycle4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C5857F7-F3C6-4A43-A6DD-2C8F3FB0E571}">
      <dgm:prSet phldrT="[Texto]" custT="1"/>
      <dgm:spPr/>
      <dgm:t>
        <a:bodyPr/>
        <a:lstStyle/>
        <a:p>
          <a:r>
            <a:rPr lang="es-EC" sz="1600" b="1" u="none" dirty="0" smtClean="0">
              <a:uFillTx/>
            </a:rPr>
            <a:t>Teoría económica evolutiva</a:t>
          </a:r>
          <a:endParaRPr lang="es-EC" sz="1600" u="none" dirty="0"/>
        </a:p>
      </dgm:t>
    </dgm:pt>
    <dgm:pt modelId="{C6900293-71F3-4B93-8AD0-DD6AF585913A}" type="parTrans" cxnId="{676EB502-D90E-4435-8B41-AA743AEF733B}">
      <dgm:prSet/>
      <dgm:spPr/>
      <dgm:t>
        <a:bodyPr/>
        <a:lstStyle/>
        <a:p>
          <a:endParaRPr lang="es-EC"/>
        </a:p>
      </dgm:t>
    </dgm:pt>
    <dgm:pt modelId="{43237010-C3E9-4BDC-A25A-6A919CF7B10B}" type="sibTrans" cxnId="{676EB502-D90E-4435-8B41-AA743AEF733B}">
      <dgm:prSet/>
      <dgm:spPr/>
      <dgm:t>
        <a:bodyPr/>
        <a:lstStyle/>
        <a:p>
          <a:endParaRPr lang="es-EC"/>
        </a:p>
      </dgm:t>
    </dgm:pt>
    <dgm:pt modelId="{FE600D35-BFC1-4B3F-BB23-6782CDAE348C}">
      <dgm:prSet phldrT="[Texto]" custT="1"/>
      <dgm:spPr/>
      <dgm:t>
        <a:bodyPr/>
        <a:lstStyle/>
        <a:p>
          <a:endParaRPr lang="es-EC" sz="1400" i="0" dirty="0">
            <a:solidFill>
              <a:schemeClr val="tx1"/>
            </a:solidFill>
          </a:endParaRPr>
        </a:p>
      </dgm:t>
    </dgm:pt>
    <dgm:pt modelId="{858276A9-D3CD-4B60-8C95-9B208A7AF322}" type="parTrans" cxnId="{95AC08D0-66F6-427D-8776-6FEEA86B2793}">
      <dgm:prSet/>
      <dgm:spPr/>
      <dgm:t>
        <a:bodyPr/>
        <a:lstStyle/>
        <a:p>
          <a:endParaRPr lang="es-EC"/>
        </a:p>
      </dgm:t>
    </dgm:pt>
    <dgm:pt modelId="{F3DFD829-0E0B-4C1F-9EFF-4CA711C98D03}" type="sibTrans" cxnId="{95AC08D0-66F6-427D-8776-6FEEA86B2793}">
      <dgm:prSet/>
      <dgm:spPr/>
      <dgm:t>
        <a:bodyPr/>
        <a:lstStyle/>
        <a:p>
          <a:endParaRPr lang="es-EC"/>
        </a:p>
      </dgm:t>
    </dgm:pt>
    <dgm:pt modelId="{F4D36DD6-4DE1-4681-A6C4-BC169CC51EE0}">
      <dgm:prSet phldrT="[Texto]" custT="1"/>
      <dgm:spPr/>
      <dgm:t>
        <a:bodyPr/>
        <a:lstStyle/>
        <a:p>
          <a:r>
            <a:rPr lang="es-EC" sz="1400" b="1" dirty="0" smtClean="0"/>
            <a:t>Path Dependence</a:t>
          </a:r>
          <a:endParaRPr lang="es-EC" sz="1400" dirty="0"/>
        </a:p>
      </dgm:t>
    </dgm:pt>
    <dgm:pt modelId="{EED320C8-FBEC-44F8-8FDD-54C7CE9A241E}" type="parTrans" cxnId="{A4EFA132-F769-4F48-83A2-A1718362E617}">
      <dgm:prSet/>
      <dgm:spPr/>
      <dgm:t>
        <a:bodyPr/>
        <a:lstStyle/>
        <a:p>
          <a:endParaRPr lang="es-EC"/>
        </a:p>
      </dgm:t>
    </dgm:pt>
    <dgm:pt modelId="{172EB27C-24C6-4AA8-916D-E6BAF77DD069}" type="sibTrans" cxnId="{A4EFA132-F769-4F48-83A2-A1718362E617}">
      <dgm:prSet/>
      <dgm:spPr/>
      <dgm:t>
        <a:bodyPr/>
        <a:lstStyle/>
        <a:p>
          <a:endParaRPr lang="es-EC"/>
        </a:p>
      </dgm:t>
    </dgm:pt>
    <dgm:pt modelId="{1C28470F-3195-4DCE-9DE8-F32D621C3D33}">
      <dgm:prSet phldrT="[Texto]" custT="1"/>
      <dgm:spPr/>
      <dgm:t>
        <a:bodyPr/>
        <a:lstStyle/>
        <a:p>
          <a:pPr algn="l"/>
          <a:r>
            <a:rPr lang="es-EC" sz="1400" dirty="0" smtClean="0">
              <a:effectLst/>
            </a:rPr>
            <a:t>idea de acción social, la toma de decisiones,  la formación de </a:t>
          </a:r>
          <a:r>
            <a:rPr lang="es-EC" sz="1400" smtClean="0">
              <a:effectLst/>
            </a:rPr>
            <a:t>políticas - “</a:t>
          </a:r>
          <a:r>
            <a:rPr lang="es-EC" sz="1400" dirty="0" smtClean="0">
              <a:effectLst/>
            </a:rPr>
            <a:t>positive feedback”</a:t>
          </a:r>
          <a:endParaRPr lang="es-EC" sz="1400" dirty="0"/>
        </a:p>
      </dgm:t>
    </dgm:pt>
    <dgm:pt modelId="{312B47B8-61F1-4025-A0E0-3E417F065398}" type="parTrans" cxnId="{34497018-DEFC-4895-B729-EA7A005F60D7}">
      <dgm:prSet/>
      <dgm:spPr/>
      <dgm:t>
        <a:bodyPr/>
        <a:lstStyle/>
        <a:p>
          <a:endParaRPr lang="es-EC"/>
        </a:p>
      </dgm:t>
    </dgm:pt>
    <dgm:pt modelId="{030DE01C-D9B7-4A62-9E2D-72324D82A4D0}" type="sibTrans" cxnId="{34497018-DEFC-4895-B729-EA7A005F60D7}">
      <dgm:prSet/>
      <dgm:spPr/>
      <dgm:t>
        <a:bodyPr/>
        <a:lstStyle/>
        <a:p>
          <a:endParaRPr lang="es-EC"/>
        </a:p>
      </dgm:t>
    </dgm:pt>
    <dgm:pt modelId="{2F673253-5585-44EF-BE35-F6EB3F1C07CE}">
      <dgm:prSet phldrT="[Texto]"/>
      <dgm:spPr/>
      <dgm:t>
        <a:bodyPr/>
        <a:lstStyle/>
        <a:p>
          <a:r>
            <a:rPr lang="es-EC" b="1" dirty="0" smtClean="0"/>
            <a:t>Ciencia, Tecnología e Innovación en América Latina</a:t>
          </a:r>
          <a:endParaRPr lang="es-EC" dirty="0"/>
        </a:p>
      </dgm:t>
    </dgm:pt>
    <dgm:pt modelId="{9C6BB4B5-6621-4A4D-9B26-743C531AF71B}" type="parTrans" cxnId="{9619ACE0-6CFE-48E1-846A-884619F02F45}">
      <dgm:prSet/>
      <dgm:spPr/>
      <dgm:t>
        <a:bodyPr/>
        <a:lstStyle/>
        <a:p>
          <a:endParaRPr lang="es-EC"/>
        </a:p>
      </dgm:t>
    </dgm:pt>
    <dgm:pt modelId="{A6E425E2-E512-42B2-96B7-0DF30A45B8CF}" type="sibTrans" cxnId="{9619ACE0-6CFE-48E1-846A-884619F02F45}">
      <dgm:prSet/>
      <dgm:spPr/>
      <dgm:t>
        <a:bodyPr/>
        <a:lstStyle/>
        <a:p>
          <a:endParaRPr lang="es-EC"/>
        </a:p>
      </dgm:t>
    </dgm:pt>
    <dgm:pt modelId="{9775D6EF-E7D3-4415-93A4-8D3B278A8846}">
      <dgm:prSet phldrT="[Texto]" custT="1"/>
      <dgm:spPr/>
      <dgm:t>
        <a:bodyPr anchor="b"/>
        <a:lstStyle/>
        <a:p>
          <a:r>
            <a:rPr lang="es-ES" sz="1400" b="0" dirty="0" smtClean="0">
              <a:effectLst/>
              <a:latin typeface="+mn-lt"/>
              <a:ea typeface="+mn-ea"/>
              <a:cs typeface="+mn-cs"/>
            </a:rPr>
            <a:t>Fuentes de competitividad: innovación y los recursos intelectuales para crecimiento (LP)</a:t>
          </a:r>
          <a:endParaRPr lang="es-EC" sz="1400" dirty="0"/>
        </a:p>
      </dgm:t>
    </dgm:pt>
    <dgm:pt modelId="{289B3116-A7E2-4853-AFD1-4A4EC61E311A}" type="parTrans" cxnId="{F438A450-22F2-47CE-8C2E-5451146B0EE2}">
      <dgm:prSet/>
      <dgm:spPr/>
      <dgm:t>
        <a:bodyPr/>
        <a:lstStyle/>
        <a:p>
          <a:endParaRPr lang="es-EC"/>
        </a:p>
      </dgm:t>
    </dgm:pt>
    <dgm:pt modelId="{2B8CA063-5391-4E52-AFE3-2413660206E1}" type="sibTrans" cxnId="{F438A450-22F2-47CE-8C2E-5451146B0EE2}">
      <dgm:prSet/>
      <dgm:spPr/>
      <dgm:t>
        <a:bodyPr/>
        <a:lstStyle/>
        <a:p>
          <a:endParaRPr lang="es-EC"/>
        </a:p>
      </dgm:t>
    </dgm:pt>
    <dgm:pt modelId="{1F45160D-4EA8-42D6-91A5-F5D7679359DA}">
      <dgm:prSet phldrT="[Texto]" custT="1"/>
      <dgm:spPr/>
      <dgm:t>
        <a:bodyPr/>
        <a:lstStyle/>
        <a:p>
          <a:endParaRPr lang="es-EC" sz="1200" b="1" dirty="0" smtClean="0"/>
        </a:p>
        <a:p>
          <a:r>
            <a:rPr lang="es-EC" sz="1200" b="1" dirty="0" smtClean="0"/>
            <a:t>Visión de la economía endógena en el desarrollo de la ciencia, tecnología e innovación</a:t>
          </a:r>
          <a:endParaRPr lang="es-EC" sz="1200" dirty="0"/>
        </a:p>
      </dgm:t>
    </dgm:pt>
    <dgm:pt modelId="{E2253A56-CD6D-422E-9886-6567AE30AD73}" type="parTrans" cxnId="{2A2F5747-47E3-4E89-86FF-F4D34D50A56A}">
      <dgm:prSet/>
      <dgm:spPr/>
      <dgm:t>
        <a:bodyPr/>
        <a:lstStyle/>
        <a:p>
          <a:endParaRPr lang="es-EC"/>
        </a:p>
      </dgm:t>
    </dgm:pt>
    <dgm:pt modelId="{487E8692-E71D-41DA-8EE8-3647852DCB5E}" type="sibTrans" cxnId="{2A2F5747-47E3-4E89-86FF-F4D34D50A56A}">
      <dgm:prSet/>
      <dgm:spPr/>
      <dgm:t>
        <a:bodyPr/>
        <a:lstStyle/>
        <a:p>
          <a:endParaRPr lang="es-EC"/>
        </a:p>
      </dgm:t>
    </dgm:pt>
    <dgm:pt modelId="{1E7FF4FE-C0FE-4A60-9BF5-964B203E0E1E}">
      <dgm:prSet custT="1"/>
      <dgm:spPr/>
      <dgm:t>
        <a:bodyPr/>
        <a:lstStyle/>
        <a:p>
          <a:r>
            <a:rPr lang="es-EC" sz="1400" i="0" dirty="0" smtClean="0">
              <a:solidFill>
                <a:schemeClr val="tx1"/>
              </a:solidFill>
            </a:rPr>
            <a:t>Destrucción creativa –emprendedores-innovaciones</a:t>
          </a:r>
          <a:endParaRPr lang="es-ES" sz="1400" i="0" dirty="0">
            <a:solidFill>
              <a:schemeClr val="tx1"/>
            </a:solidFill>
          </a:endParaRPr>
        </a:p>
      </dgm:t>
    </dgm:pt>
    <dgm:pt modelId="{C69437B0-CDC2-427C-B12B-3FEA91CD3B52}" type="parTrans" cxnId="{5FE15210-875F-47B3-A1C8-E6B28CB51C7A}">
      <dgm:prSet/>
      <dgm:spPr/>
      <dgm:t>
        <a:bodyPr/>
        <a:lstStyle/>
        <a:p>
          <a:endParaRPr lang="es-ES"/>
        </a:p>
      </dgm:t>
    </dgm:pt>
    <dgm:pt modelId="{CF9CCEA0-BB7D-4A4D-AC5E-96196EF39C72}" type="sibTrans" cxnId="{5FE15210-875F-47B3-A1C8-E6B28CB51C7A}">
      <dgm:prSet/>
      <dgm:spPr/>
      <dgm:t>
        <a:bodyPr/>
        <a:lstStyle/>
        <a:p>
          <a:endParaRPr lang="es-ES"/>
        </a:p>
      </dgm:t>
    </dgm:pt>
    <dgm:pt modelId="{A9990F37-8B00-41D0-A2B7-7DD77F3EA11A}">
      <dgm:prSet custT="1"/>
      <dgm:spPr/>
      <dgm:t>
        <a:bodyPr/>
        <a:lstStyle/>
        <a:p>
          <a:r>
            <a:rPr lang="es-EC" sz="1400" i="0" dirty="0" smtClean="0">
              <a:solidFill>
                <a:schemeClr val="tx1"/>
              </a:solidFill>
              <a:effectLst/>
            </a:rPr>
            <a:t>Cambios tecnológicos centro dinámica</a:t>
          </a:r>
          <a:endParaRPr lang="es-ES" sz="1400" i="0" dirty="0">
            <a:solidFill>
              <a:schemeClr val="tx1"/>
            </a:solidFill>
          </a:endParaRPr>
        </a:p>
      </dgm:t>
    </dgm:pt>
    <dgm:pt modelId="{7A9396A0-124A-4731-8393-51E0F625328D}" type="parTrans" cxnId="{3854BB77-910E-4A25-961E-8438B1795E11}">
      <dgm:prSet/>
      <dgm:spPr/>
      <dgm:t>
        <a:bodyPr/>
        <a:lstStyle/>
        <a:p>
          <a:endParaRPr lang="es-ES"/>
        </a:p>
      </dgm:t>
    </dgm:pt>
    <dgm:pt modelId="{4733DDEF-DAE1-40ED-918C-873E8D1B6E5D}" type="sibTrans" cxnId="{3854BB77-910E-4A25-961E-8438B1795E11}">
      <dgm:prSet/>
      <dgm:spPr/>
      <dgm:t>
        <a:bodyPr/>
        <a:lstStyle/>
        <a:p>
          <a:endParaRPr lang="es-ES"/>
        </a:p>
      </dgm:t>
    </dgm:pt>
    <dgm:pt modelId="{9380051D-EB8D-402B-9CE0-546B4540DCCF}">
      <dgm:prSet custT="1"/>
      <dgm:spPr/>
      <dgm:t>
        <a:bodyPr/>
        <a:lstStyle/>
        <a:p>
          <a:r>
            <a:rPr lang="es-ES" sz="1400" i="0" dirty="0" smtClean="0">
              <a:solidFill>
                <a:schemeClr val="tx1"/>
              </a:solidFill>
            </a:rPr>
            <a:t>Cambios continuos y evolución</a:t>
          </a:r>
          <a:endParaRPr lang="es-ES" sz="1400" i="0" dirty="0">
            <a:solidFill>
              <a:schemeClr val="tx1"/>
            </a:solidFill>
          </a:endParaRPr>
        </a:p>
      </dgm:t>
    </dgm:pt>
    <dgm:pt modelId="{08FBC762-AF4A-43BE-955A-2B878181BD30}" type="parTrans" cxnId="{A5480C0A-C6BC-462E-A927-FE52D2A90CAA}">
      <dgm:prSet/>
      <dgm:spPr/>
      <dgm:t>
        <a:bodyPr/>
        <a:lstStyle/>
        <a:p>
          <a:endParaRPr lang="es-ES"/>
        </a:p>
      </dgm:t>
    </dgm:pt>
    <dgm:pt modelId="{8654A9EC-D5B0-4F66-9F06-50FB5794CDF1}" type="sibTrans" cxnId="{A5480C0A-C6BC-462E-A927-FE52D2A90CAA}">
      <dgm:prSet/>
      <dgm:spPr/>
      <dgm:t>
        <a:bodyPr/>
        <a:lstStyle/>
        <a:p>
          <a:endParaRPr lang="es-ES"/>
        </a:p>
      </dgm:t>
    </dgm:pt>
    <dgm:pt modelId="{B18E4287-A483-4540-9516-CE04E39480FE}">
      <dgm:prSet custT="1"/>
      <dgm:spPr/>
      <dgm:t>
        <a:bodyPr/>
        <a:lstStyle/>
        <a:p>
          <a:r>
            <a:rPr lang="es-ES" sz="1400" i="0" dirty="0" smtClean="0">
              <a:solidFill>
                <a:schemeClr val="tx1"/>
              </a:solidFill>
            </a:rPr>
            <a:t>Dinámica: Estado, instituciones, empresa, entorno, individuos </a:t>
          </a:r>
          <a:endParaRPr lang="es-ES" sz="1400" i="0" dirty="0">
            <a:solidFill>
              <a:schemeClr val="tx1"/>
            </a:solidFill>
          </a:endParaRPr>
        </a:p>
      </dgm:t>
    </dgm:pt>
    <dgm:pt modelId="{549C9305-13FE-41AC-BFD4-2AEC7FEA8CF6}" type="parTrans" cxnId="{BA8AEB32-8A16-4C1E-BBD2-5DDDB2D853AF}">
      <dgm:prSet/>
      <dgm:spPr/>
      <dgm:t>
        <a:bodyPr/>
        <a:lstStyle/>
        <a:p>
          <a:endParaRPr lang="es-ES"/>
        </a:p>
      </dgm:t>
    </dgm:pt>
    <dgm:pt modelId="{3258A3FC-B1F7-473F-9B60-3042B9835BF9}" type="sibTrans" cxnId="{BA8AEB32-8A16-4C1E-BBD2-5DDDB2D853AF}">
      <dgm:prSet/>
      <dgm:spPr/>
      <dgm:t>
        <a:bodyPr/>
        <a:lstStyle/>
        <a:p>
          <a:endParaRPr lang="es-ES"/>
        </a:p>
      </dgm:t>
    </dgm:pt>
    <dgm:pt modelId="{BD0431FD-2473-4618-87C7-CF16F5DC06B6}">
      <dgm:prSet phldrT="[Texto]" custT="1"/>
      <dgm:spPr/>
      <dgm:t>
        <a:bodyPr/>
        <a:lstStyle/>
        <a:p>
          <a:pPr algn="l"/>
          <a:r>
            <a:rPr lang="es-ES" sz="1400" dirty="0" smtClean="0"/>
            <a:t>Imposición de ciertas tecnologías </a:t>
          </a:r>
          <a:endParaRPr lang="es-EC" sz="1400" dirty="0"/>
        </a:p>
      </dgm:t>
    </dgm:pt>
    <dgm:pt modelId="{923389AF-AD3F-4756-8048-7EDD8442AEF8}" type="parTrans" cxnId="{DE087C97-2D31-4743-852F-C75E6311A42E}">
      <dgm:prSet/>
      <dgm:spPr/>
      <dgm:t>
        <a:bodyPr/>
        <a:lstStyle/>
        <a:p>
          <a:endParaRPr lang="es-ES"/>
        </a:p>
      </dgm:t>
    </dgm:pt>
    <dgm:pt modelId="{A31666F2-D9A7-48B2-9E6C-0D9EC7C1C38C}" type="sibTrans" cxnId="{DE087C97-2D31-4743-852F-C75E6311A42E}">
      <dgm:prSet/>
      <dgm:spPr/>
      <dgm:t>
        <a:bodyPr/>
        <a:lstStyle/>
        <a:p>
          <a:endParaRPr lang="es-ES"/>
        </a:p>
      </dgm:t>
    </dgm:pt>
    <dgm:pt modelId="{0910DC34-C301-426F-B5F8-06EF48FE4E4B}">
      <dgm:prSet phldrT="[Texto]" custT="1"/>
      <dgm:spPr/>
      <dgm:t>
        <a:bodyPr/>
        <a:lstStyle/>
        <a:p>
          <a:pPr algn="l"/>
          <a:r>
            <a:rPr lang="es-ES" sz="1400" dirty="0" smtClean="0"/>
            <a:t>Política adoptada se refuerza con el paso del tiempo</a:t>
          </a:r>
          <a:endParaRPr lang="es-EC" sz="1400" dirty="0"/>
        </a:p>
      </dgm:t>
    </dgm:pt>
    <dgm:pt modelId="{28123580-D0D6-4565-BE52-2FDD47AB15D9}" type="parTrans" cxnId="{51F70ADC-DEE5-4A7B-A80B-87C08E4FD00A}">
      <dgm:prSet/>
      <dgm:spPr/>
      <dgm:t>
        <a:bodyPr/>
        <a:lstStyle/>
        <a:p>
          <a:endParaRPr lang="es-ES"/>
        </a:p>
      </dgm:t>
    </dgm:pt>
    <dgm:pt modelId="{6FA88AA2-B1AA-40A4-84AB-E90B57C81CA7}" type="sibTrans" cxnId="{51F70ADC-DEE5-4A7B-A80B-87C08E4FD00A}">
      <dgm:prSet/>
      <dgm:spPr/>
      <dgm:t>
        <a:bodyPr/>
        <a:lstStyle/>
        <a:p>
          <a:endParaRPr lang="es-ES"/>
        </a:p>
      </dgm:t>
    </dgm:pt>
    <dgm:pt modelId="{C838CA56-3F67-4F56-9804-50CF0A92DEC5}">
      <dgm:prSet phldrT="[Texto]" custT="1"/>
      <dgm:spPr/>
      <dgm:t>
        <a:bodyPr anchor="b"/>
        <a:lstStyle/>
        <a:p>
          <a:r>
            <a:rPr lang="es-EC" sz="1400" dirty="0" smtClean="0"/>
            <a:t>Inversión en I+D (sectores)</a:t>
          </a:r>
          <a:endParaRPr lang="es-EC" sz="1400" dirty="0"/>
        </a:p>
      </dgm:t>
    </dgm:pt>
    <dgm:pt modelId="{D3171783-1A49-4079-8EAC-DD725A0FF01E}" type="parTrans" cxnId="{48C8E0AE-A24A-4833-B79B-9F2E67D23E06}">
      <dgm:prSet/>
      <dgm:spPr/>
      <dgm:t>
        <a:bodyPr/>
        <a:lstStyle/>
        <a:p>
          <a:endParaRPr lang="es-ES"/>
        </a:p>
      </dgm:t>
    </dgm:pt>
    <dgm:pt modelId="{130C5B62-4D4F-474B-AAD3-9534FADBA070}" type="sibTrans" cxnId="{48C8E0AE-A24A-4833-B79B-9F2E67D23E06}">
      <dgm:prSet/>
      <dgm:spPr/>
      <dgm:t>
        <a:bodyPr/>
        <a:lstStyle/>
        <a:p>
          <a:endParaRPr lang="es-ES"/>
        </a:p>
      </dgm:t>
    </dgm:pt>
    <dgm:pt modelId="{DC7A40AF-C34E-4ADD-9A3A-47C3BBE39BF5}">
      <dgm:prSet phldrT="[Texto]" custT="1"/>
      <dgm:spPr/>
      <dgm:t>
        <a:bodyPr anchor="b"/>
        <a:lstStyle/>
        <a:p>
          <a:r>
            <a:rPr lang="es-EC" sz="1400" dirty="0" smtClean="0"/>
            <a:t>Sistema innovación: IES, centros de investigación y empresa</a:t>
          </a:r>
          <a:endParaRPr lang="es-EC" sz="1400" dirty="0"/>
        </a:p>
      </dgm:t>
    </dgm:pt>
    <dgm:pt modelId="{4718C281-D754-4571-B62D-8BC838A4D941}" type="parTrans" cxnId="{2623F335-BE82-4F15-8DB7-A131728BD7CB}">
      <dgm:prSet/>
      <dgm:spPr/>
      <dgm:t>
        <a:bodyPr/>
        <a:lstStyle/>
        <a:p>
          <a:endParaRPr lang="es-ES"/>
        </a:p>
      </dgm:t>
    </dgm:pt>
    <dgm:pt modelId="{964F0E65-EECC-45DA-A6C4-6F5D39ACE6C8}" type="sibTrans" cxnId="{2623F335-BE82-4F15-8DB7-A131728BD7CB}">
      <dgm:prSet/>
      <dgm:spPr/>
      <dgm:t>
        <a:bodyPr/>
        <a:lstStyle/>
        <a:p>
          <a:endParaRPr lang="es-ES"/>
        </a:p>
      </dgm:t>
    </dgm:pt>
    <dgm:pt modelId="{EC25E05E-8F94-4C66-AA07-8B3E18CED7E1}">
      <dgm:prSet phldrT="[Texto]" custT="1"/>
      <dgm:spPr/>
      <dgm:t>
        <a:bodyPr anchor="t"/>
        <a:lstStyle/>
        <a:p>
          <a:r>
            <a:rPr lang="es-ES" sz="1400" b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Conocimiento,  el diálogo de saberes, la información, CTI </a:t>
          </a:r>
          <a:endParaRPr lang="es-EC" sz="1400" dirty="0">
            <a:solidFill>
              <a:schemeClr val="tx1"/>
            </a:solidFill>
          </a:endParaRPr>
        </a:p>
      </dgm:t>
    </dgm:pt>
    <dgm:pt modelId="{4E74CFAD-39BB-44C6-9548-BFE7DADFFCA3}" type="parTrans" cxnId="{98005DFC-8040-4569-9550-880D32674C2D}">
      <dgm:prSet/>
      <dgm:spPr/>
      <dgm:t>
        <a:bodyPr/>
        <a:lstStyle/>
        <a:p>
          <a:endParaRPr lang="es-ES"/>
        </a:p>
      </dgm:t>
    </dgm:pt>
    <dgm:pt modelId="{6910B610-BAC4-4DEF-8749-619FFC5AE3D1}" type="sibTrans" cxnId="{98005DFC-8040-4569-9550-880D32674C2D}">
      <dgm:prSet/>
      <dgm:spPr/>
      <dgm:t>
        <a:bodyPr/>
        <a:lstStyle/>
        <a:p>
          <a:endParaRPr lang="es-ES"/>
        </a:p>
      </dgm:t>
    </dgm:pt>
    <dgm:pt modelId="{119BC40A-9E8D-4148-A1CD-BEA2EE36A0D9}">
      <dgm:prSet custT="1"/>
      <dgm:spPr/>
      <dgm:t>
        <a:bodyPr/>
        <a:lstStyle/>
        <a:p>
          <a:r>
            <a:rPr lang="es-ES" sz="1400" i="0" dirty="0" smtClean="0">
              <a:solidFill>
                <a:schemeClr val="tx1"/>
              </a:solidFill>
            </a:rPr>
            <a:t>Combinación eficiente de    factores: desarrollo           endógeno</a:t>
          </a:r>
          <a:endParaRPr lang="es-ES" sz="1400" i="0" dirty="0">
            <a:solidFill>
              <a:schemeClr val="tx1"/>
            </a:solidFill>
          </a:endParaRPr>
        </a:p>
      </dgm:t>
    </dgm:pt>
    <dgm:pt modelId="{CD5DB35D-FD3C-4A2F-9C9B-0097EB755DBF}" type="parTrans" cxnId="{EF93D3C3-03DD-4DB4-B2E6-5E73FFC98A44}">
      <dgm:prSet/>
      <dgm:spPr/>
      <dgm:t>
        <a:bodyPr/>
        <a:lstStyle/>
        <a:p>
          <a:endParaRPr lang="es-EC"/>
        </a:p>
      </dgm:t>
    </dgm:pt>
    <dgm:pt modelId="{B0DBEC3D-ED2E-45C6-8D12-D46BC3CE90C3}" type="sibTrans" cxnId="{EF93D3C3-03DD-4DB4-B2E6-5E73FFC98A44}">
      <dgm:prSet/>
      <dgm:spPr/>
      <dgm:t>
        <a:bodyPr/>
        <a:lstStyle/>
        <a:p>
          <a:endParaRPr lang="es-EC"/>
        </a:p>
      </dgm:t>
    </dgm:pt>
    <dgm:pt modelId="{140B24BF-6125-4F27-94A9-DC6752461A43}">
      <dgm:prSet phldrT="[Texto]" custT="1"/>
      <dgm:spPr/>
      <dgm:t>
        <a:bodyPr anchor="t"/>
        <a:lstStyle/>
        <a:p>
          <a:r>
            <a:rPr lang="es-EC" sz="1400" dirty="0" smtClean="0">
              <a:solidFill>
                <a:schemeClr val="tx1"/>
              </a:solidFill>
            </a:rPr>
            <a:t>PNVB “motor crecimiento”</a:t>
          </a:r>
          <a:endParaRPr lang="es-EC" sz="1400" dirty="0">
            <a:solidFill>
              <a:schemeClr val="tx1"/>
            </a:solidFill>
          </a:endParaRPr>
        </a:p>
      </dgm:t>
    </dgm:pt>
    <dgm:pt modelId="{C5D9D0DD-27B0-47D3-B269-4C50DC32A141}" type="parTrans" cxnId="{2A6F3D67-C14B-405B-B8E3-BEB219A80886}">
      <dgm:prSet/>
      <dgm:spPr/>
      <dgm:t>
        <a:bodyPr/>
        <a:lstStyle/>
        <a:p>
          <a:endParaRPr lang="es-EC"/>
        </a:p>
      </dgm:t>
    </dgm:pt>
    <dgm:pt modelId="{C367CE11-8A2D-4854-B786-6FFB4B406D41}" type="sibTrans" cxnId="{2A6F3D67-C14B-405B-B8E3-BEB219A80886}">
      <dgm:prSet/>
      <dgm:spPr/>
      <dgm:t>
        <a:bodyPr/>
        <a:lstStyle/>
        <a:p>
          <a:endParaRPr lang="es-EC"/>
        </a:p>
      </dgm:t>
    </dgm:pt>
    <dgm:pt modelId="{E6428CAC-29BB-44CB-AA0E-C758EB070E17}">
      <dgm:prSet phldrT="[Texto]" custT="1"/>
      <dgm:spPr/>
      <dgm:t>
        <a:bodyPr anchor="t"/>
        <a:lstStyle/>
        <a:p>
          <a:r>
            <a:rPr lang="es-EC" sz="1400" dirty="0" smtClean="0">
              <a:solidFill>
                <a:schemeClr val="tx1"/>
              </a:solidFill>
            </a:rPr>
            <a:t>Impulso nuevas industrias, sectores, cadenas productivas, ecosistemas innovación,  EST-P.</a:t>
          </a:r>
          <a:endParaRPr lang="es-EC" sz="1400" dirty="0">
            <a:solidFill>
              <a:schemeClr val="tx1"/>
            </a:solidFill>
          </a:endParaRPr>
        </a:p>
      </dgm:t>
    </dgm:pt>
    <dgm:pt modelId="{032FFCED-0D7C-4B2C-95F0-AF200049389C}" type="parTrans" cxnId="{C6C995D1-4355-45A6-8E88-72D0875477B9}">
      <dgm:prSet/>
      <dgm:spPr/>
      <dgm:t>
        <a:bodyPr/>
        <a:lstStyle/>
        <a:p>
          <a:endParaRPr lang="es-EC"/>
        </a:p>
      </dgm:t>
    </dgm:pt>
    <dgm:pt modelId="{C3E30D55-E219-4AC4-A8CC-A08581C3ACD6}" type="sibTrans" cxnId="{C6C995D1-4355-45A6-8E88-72D0875477B9}">
      <dgm:prSet/>
      <dgm:spPr/>
      <dgm:t>
        <a:bodyPr/>
        <a:lstStyle/>
        <a:p>
          <a:endParaRPr lang="es-EC"/>
        </a:p>
      </dgm:t>
    </dgm:pt>
    <dgm:pt modelId="{C7120DE8-B1EF-435D-A869-BA968B2A8E63}">
      <dgm:prSet custT="1"/>
      <dgm:spPr/>
      <dgm:t>
        <a:bodyPr/>
        <a:lstStyle/>
        <a:p>
          <a:r>
            <a:rPr lang="es-ES" sz="1400" i="0" dirty="0" smtClean="0">
              <a:solidFill>
                <a:schemeClr val="tx1"/>
              </a:solidFill>
            </a:rPr>
            <a:t>Desenvolvimiento económico</a:t>
          </a:r>
          <a:endParaRPr lang="es-ES" sz="1400" i="0" dirty="0">
            <a:solidFill>
              <a:schemeClr val="tx1"/>
            </a:solidFill>
          </a:endParaRPr>
        </a:p>
      </dgm:t>
    </dgm:pt>
    <dgm:pt modelId="{84C707CC-5FE1-446B-AC97-03DD90E9A282}" type="parTrans" cxnId="{B0D200C3-8EDA-4A39-AC16-C91BB6920B02}">
      <dgm:prSet/>
      <dgm:spPr/>
      <dgm:t>
        <a:bodyPr/>
        <a:lstStyle/>
        <a:p>
          <a:endParaRPr lang="es-EC"/>
        </a:p>
      </dgm:t>
    </dgm:pt>
    <dgm:pt modelId="{16D22F35-799F-44A1-9B14-CCBBEE63010B}" type="sibTrans" cxnId="{B0D200C3-8EDA-4A39-AC16-C91BB6920B02}">
      <dgm:prSet/>
      <dgm:spPr/>
      <dgm:t>
        <a:bodyPr/>
        <a:lstStyle/>
        <a:p>
          <a:endParaRPr lang="es-EC"/>
        </a:p>
      </dgm:t>
    </dgm:pt>
    <dgm:pt modelId="{4380CC8F-9AF2-4E77-A5AE-8A6035991AEA}">
      <dgm:prSet phldrT="[Texto]" custT="1"/>
      <dgm:spPr/>
      <dgm:t>
        <a:bodyPr anchor="b"/>
        <a:lstStyle/>
        <a:p>
          <a:r>
            <a:rPr lang="es-EC" sz="1400" dirty="0" smtClean="0"/>
            <a:t>Inversión Extranjera</a:t>
          </a:r>
          <a:endParaRPr lang="es-EC" sz="1400" dirty="0"/>
        </a:p>
      </dgm:t>
    </dgm:pt>
    <dgm:pt modelId="{E3D46324-533D-446E-9D78-19F7F5A9BCF2}" type="parTrans" cxnId="{9C16C088-A33D-44B3-A443-6CDE3CC70D7A}">
      <dgm:prSet/>
      <dgm:spPr/>
      <dgm:t>
        <a:bodyPr/>
        <a:lstStyle/>
        <a:p>
          <a:endParaRPr lang="es-ES"/>
        </a:p>
      </dgm:t>
    </dgm:pt>
    <dgm:pt modelId="{12A14A36-D8BA-457E-B224-3D4772690492}" type="sibTrans" cxnId="{9C16C088-A33D-44B3-A443-6CDE3CC70D7A}">
      <dgm:prSet/>
      <dgm:spPr/>
      <dgm:t>
        <a:bodyPr/>
        <a:lstStyle/>
        <a:p>
          <a:endParaRPr lang="es-ES"/>
        </a:p>
      </dgm:t>
    </dgm:pt>
    <dgm:pt modelId="{EED81934-3A24-4980-989B-85445419838F}">
      <dgm:prSet phldrT="[Texto]" custT="1"/>
      <dgm:spPr/>
      <dgm:t>
        <a:bodyPr anchor="t"/>
        <a:lstStyle/>
        <a:p>
          <a:r>
            <a:rPr lang="es-ES" sz="1400" b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Cambio de la matriz productiva </a:t>
          </a:r>
          <a:endParaRPr lang="es-EC" sz="1400" dirty="0">
            <a:solidFill>
              <a:schemeClr val="tx1"/>
            </a:solidFill>
          </a:endParaRPr>
        </a:p>
      </dgm:t>
    </dgm:pt>
    <dgm:pt modelId="{687FB460-66F0-4F97-92BF-D028FA67AAD2}" type="sibTrans" cxnId="{CDD999BF-DD7D-41DA-B617-208D41F8E79F}">
      <dgm:prSet/>
      <dgm:spPr/>
      <dgm:t>
        <a:bodyPr/>
        <a:lstStyle/>
        <a:p>
          <a:endParaRPr lang="es-EC"/>
        </a:p>
      </dgm:t>
    </dgm:pt>
    <dgm:pt modelId="{B4EAA094-30C7-491B-A8C5-77BAD28C9624}" type="parTrans" cxnId="{CDD999BF-DD7D-41DA-B617-208D41F8E79F}">
      <dgm:prSet/>
      <dgm:spPr/>
      <dgm:t>
        <a:bodyPr/>
        <a:lstStyle/>
        <a:p>
          <a:endParaRPr lang="es-EC"/>
        </a:p>
      </dgm:t>
    </dgm:pt>
    <dgm:pt modelId="{D556041C-BF87-410E-997E-3A2ADDB0A137}" type="pres">
      <dgm:prSet presAssocID="{E594C564-4F84-41C5-90D5-CBC473A6AF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775FAB-928B-40FE-A62A-5B120CE7BA5B}" type="pres">
      <dgm:prSet presAssocID="{E594C564-4F84-41C5-90D5-CBC473A6AF76}" presName="children" presStyleCnt="0"/>
      <dgm:spPr/>
      <dgm:t>
        <a:bodyPr/>
        <a:lstStyle/>
        <a:p>
          <a:endParaRPr lang="es-ES"/>
        </a:p>
      </dgm:t>
    </dgm:pt>
    <dgm:pt modelId="{AEB8F1D1-F2D4-4472-BBE3-B0C65C9441FD}" type="pres">
      <dgm:prSet presAssocID="{E594C564-4F84-41C5-90D5-CBC473A6AF76}" presName="child1group" presStyleCnt="0"/>
      <dgm:spPr/>
      <dgm:t>
        <a:bodyPr/>
        <a:lstStyle/>
        <a:p>
          <a:endParaRPr lang="es-ES"/>
        </a:p>
      </dgm:t>
    </dgm:pt>
    <dgm:pt modelId="{DCA94301-BC4D-4405-8983-145D7337B4E1}" type="pres">
      <dgm:prSet presAssocID="{E594C564-4F84-41C5-90D5-CBC473A6AF76}" presName="child1" presStyleLbl="bgAcc1" presStyleIdx="0" presStyleCnt="4" custScaleX="145876" custScaleY="160801" custLinFactNeighborY="9732"/>
      <dgm:spPr/>
      <dgm:t>
        <a:bodyPr/>
        <a:lstStyle/>
        <a:p>
          <a:endParaRPr lang="es-ES"/>
        </a:p>
      </dgm:t>
    </dgm:pt>
    <dgm:pt modelId="{96CF1E32-C0BB-4AC0-B804-6BE62AB56D18}" type="pres">
      <dgm:prSet presAssocID="{E594C564-4F84-41C5-90D5-CBC473A6AF7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CE0CA-D3F0-4BC9-8F97-304686AB8C9D}" type="pres">
      <dgm:prSet presAssocID="{E594C564-4F84-41C5-90D5-CBC473A6AF76}" presName="child2group" presStyleCnt="0"/>
      <dgm:spPr/>
      <dgm:t>
        <a:bodyPr/>
        <a:lstStyle/>
        <a:p>
          <a:endParaRPr lang="es-ES"/>
        </a:p>
      </dgm:t>
    </dgm:pt>
    <dgm:pt modelId="{EFBD371F-DC3D-47AF-82DF-7792CB4EAAAB}" type="pres">
      <dgm:prSet presAssocID="{E594C564-4F84-41C5-90D5-CBC473A6AF76}" presName="child2" presStyleLbl="bgAcc1" presStyleIdx="1" presStyleCnt="4" custScaleX="144428" custScaleY="146345" custLinFactNeighborX="11160" custLinFactNeighborY="4542"/>
      <dgm:spPr/>
      <dgm:t>
        <a:bodyPr/>
        <a:lstStyle/>
        <a:p>
          <a:endParaRPr lang="es-ES"/>
        </a:p>
      </dgm:t>
    </dgm:pt>
    <dgm:pt modelId="{D639AB75-B5A2-4260-A056-99CCC878E26B}" type="pres">
      <dgm:prSet presAssocID="{E594C564-4F84-41C5-90D5-CBC473A6AF7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A0024-C01A-44DA-A57B-DD0050C22E52}" type="pres">
      <dgm:prSet presAssocID="{E594C564-4F84-41C5-90D5-CBC473A6AF76}" presName="child3group" presStyleCnt="0"/>
      <dgm:spPr/>
      <dgm:t>
        <a:bodyPr/>
        <a:lstStyle/>
        <a:p>
          <a:endParaRPr lang="es-ES"/>
        </a:p>
      </dgm:t>
    </dgm:pt>
    <dgm:pt modelId="{D47EFB0A-25DD-473C-A9C2-85E2EBA49114}" type="pres">
      <dgm:prSet presAssocID="{E594C564-4F84-41C5-90D5-CBC473A6AF76}" presName="child3" presStyleLbl="bgAcc1" presStyleIdx="2" presStyleCnt="4" custScaleX="132333" custScaleY="148833" custLinFactNeighborX="8504" custLinFactNeighborY="-24483"/>
      <dgm:spPr/>
      <dgm:t>
        <a:bodyPr/>
        <a:lstStyle/>
        <a:p>
          <a:endParaRPr lang="es-ES"/>
        </a:p>
      </dgm:t>
    </dgm:pt>
    <dgm:pt modelId="{97691B35-0128-4489-A485-8CB71C1D9FCC}" type="pres">
      <dgm:prSet presAssocID="{E594C564-4F84-41C5-90D5-CBC473A6AF7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EB18F8-A281-4525-9EF6-36D3FE6A72B8}" type="pres">
      <dgm:prSet presAssocID="{E594C564-4F84-41C5-90D5-CBC473A6AF76}" presName="child4group" presStyleCnt="0"/>
      <dgm:spPr/>
      <dgm:t>
        <a:bodyPr/>
        <a:lstStyle/>
        <a:p>
          <a:endParaRPr lang="es-ES"/>
        </a:p>
      </dgm:t>
    </dgm:pt>
    <dgm:pt modelId="{7FB901D6-D645-4C24-8084-67EE966F2A2B}" type="pres">
      <dgm:prSet presAssocID="{E594C564-4F84-41C5-90D5-CBC473A6AF76}" presName="child4" presStyleLbl="bgAcc1" presStyleIdx="3" presStyleCnt="4" custScaleX="139133" custScaleY="147755" custLinFactNeighborX="-6548" custLinFactNeighborY="-24936"/>
      <dgm:spPr/>
      <dgm:t>
        <a:bodyPr/>
        <a:lstStyle/>
        <a:p>
          <a:endParaRPr lang="es-ES"/>
        </a:p>
      </dgm:t>
    </dgm:pt>
    <dgm:pt modelId="{28B9BC73-64A3-49E1-96E5-745B24750353}" type="pres">
      <dgm:prSet presAssocID="{E594C564-4F84-41C5-90D5-CBC473A6AF7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22FBA-653F-464F-ACFF-4E64A328A3AC}" type="pres">
      <dgm:prSet presAssocID="{E594C564-4F84-41C5-90D5-CBC473A6AF76}" presName="childPlaceholder" presStyleCnt="0"/>
      <dgm:spPr/>
      <dgm:t>
        <a:bodyPr/>
        <a:lstStyle/>
        <a:p>
          <a:endParaRPr lang="es-ES"/>
        </a:p>
      </dgm:t>
    </dgm:pt>
    <dgm:pt modelId="{4EAE63DE-CECE-4200-A254-F7B51D27D69C}" type="pres">
      <dgm:prSet presAssocID="{E594C564-4F84-41C5-90D5-CBC473A6AF76}" presName="circle" presStyleCnt="0"/>
      <dgm:spPr/>
      <dgm:t>
        <a:bodyPr/>
        <a:lstStyle/>
        <a:p>
          <a:endParaRPr lang="es-ES"/>
        </a:p>
      </dgm:t>
    </dgm:pt>
    <dgm:pt modelId="{C629B330-E6E7-471A-88E7-932A8AC85DB1}" type="pres">
      <dgm:prSet presAssocID="{E594C564-4F84-41C5-90D5-CBC473A6AF76}" presName="quadrant1" presStyleLbl="node1" presStyleIdx="0" presStyleCnt="4" custScaleX="75400" custScaleY="78607" custLinFactNeighborX="7829" custLinFactNeighborY="-499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AB69C7-5763-4E53-8F44-F0C0F40ECF9E}" type="pres">
      <dgm:prSet presAssocID="{E594C564-4F84-41C5-90D5-CBC473A6AF76}" presName="quadrant2" presStyleLbl="node1" presStyleIdx="1" presStyleCnt="4" custScaleX="70917" custScaleY="77879" custLinFactNeighborX="-18836" custLinFactNeighborY="-62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508CF-B47A-443E-8EF7-588FDF29D5C8}" type="pres">
      <dgm:prSet presAssocID="{E594C564-4F84-41C5-90D5-CBC473A6AF76}" presName="quadrant3" presStyleLbl="node1" presStyleIdx="2" presStyleCnt="4" custScaleX="70933" custScaleY="73235" custLinFactNeighborX="-15744" custLinFactNeighborY="-2261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11068F-B50F-4B58-8E84-A4F5F4D3E79D}" type="pres">
      <dgm:prSet presAssocID="{E594C564-4F84-41C5-90D5-CBC473A6AF76}" presName="quadrant4" presStyleLbl="node1" presStyleIdx="3" presStyleCnt="4" custScaleX="75529" custScaleY="73235" custLinFactNeighborX="7893" custLinFactNeighborY="-2340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DFD6F0-A682-4E70-B6BA-9425A28BBDEB}" type="pres">
      <dgm:prSet presAssocID="{E594C564-4F84-41C5-90D5-CBC473A6AF76}" presName="quadrantPlaceholder" presStyleCnt="0"/>
      <dgm:spPr/>
      <dgm:t>
        <a:bodyPr/>
        <a:lstStyle/>
        <a:p>
          <a:endParaRPr lang="es-ES"/>
        </a:p>
      </dgm:t>
    </dgm:pt>
    <dgm:pt modelId="{51E9F534-4286-4B28-92BE-B03732E65026}" type="pres">
      <dgm:prSet presAssocID="{E594C564-4F84-41C5-90D5-CBC473A6AF76}" presName="center1" presStyleLbl="fgShp" presStyleIdx="0" presStyleCnt="2" custLinFactNeighborX="-11083" custLinFactNeighborY="-38641"/>
      <dgm:spPr/>
      <dgm:t>
        <a:bodyPr/>
        <a:lstStyle/>
        <a:p>
          <a:endParaRPr lang="es-ES"/>
        </a:p>
      </dgm:t>
    </dgm:pt>
    <dgm:pt modelId="{5EC9B769-E249-429E-AE25-38CDD26B0425}" type="pres">
      <dgm:prSet presAssocID="{E594C564-4F84-41C5-90D5-CBC473A6AF76}" presName="center2" presStyleLbl="fgShp" presStyleIdx="1" presStyleCnt="2" custLinFactNeighborX="-11083" custLinFactNeighborY="-53820"/>
      <dgm:spPr/>
      <dgm:t>
        <a:bodyPr/>
        <a:lstStyle/>
        <a:p>
          <a:endParaRPr lang="es-ES"/>
        </a:p>
      </dgm:t>
    </dgm:pt>
  </dgm:ptLst>
  <dgm:cxnLst>
    <dgm:cxn modelId="{C084C9D6-AF8A-4B46-8AD9-44E83371F71F}" type="presOf" srcId="{1F45160D-4EA8-42D6-91A5-F5D7679359DA}" destId="{E611068F-B50F-4B58-8E84-A4F5F4D3E79D}" srcOrd="0" destOrd="0" presId="urn:microsoft.com/office/officeart/2005/8/layout/cycle4"/>
    <dgm:cxn modelId="{B65025BE-D68B-49B0-B947-CEF71652D5D4}" type="presOf" srcId="{E594C564-4F84-41C5-90D5-CBC473A6AF76}" destId="{D556041C-BF87-410E-997E-3A2ADDB0A137}" srcOrd="0" destOrd="0" presId="urn:microsoft.com/office/officeart/2005/8/layout/cycle4"/>
    <dgm:cxn modelId="{CFAFD1C2-53D2-47D4-9E23-1B3684AD50A3}" type="presOf" srcId="{9380051D-EB8D-402B-9CE0-546B4540DCCF}" destId="{DCA94301-BC4D-4405-8983-145D7337B4E1}" srcOrd="0" destOrd="1" presId="urn:microsoft.com/office/officeart/2005/8/layout/cycle4"/>
    <dgm:cxn modelId="{34497018-DEFC-4895-B729-EA7A005F60D7}" srcId="{F4D36DD6-4DE1-4681-A6C4-BC169CC51EE0}" destId="{1C28470F-3195-4DCE-9DE8-F32D621C3D33}" srcOrd="0" destOrd="0" parTransId="{312B47B8-61F1-4025-A0E0-3E417F065398}" sibTransId="{030DE01C-D9B7-4A62-9E2D-72324D82A4D0}"/>
    <dgm:cxn modelId="{1D40C1F6-55CD-41FE-88E9-BD8D9A4CC798}" type="presOf" srcId="{E6428CAC-29BB-44CB-AA0E-C758EB070E17}" destId="{28B9BC73-64A3-49E1-96E5-745B24750353}" srcOrd="1" destOrd="3" presId="urn:microsoft.com/office/officeart/2005/8/layout/cycle4"/>
    <dgm:cxn modelId="{9DCB2880-835C-444A-85F7-899C7D627175}" type="presOf" srcId="{C838CA56-3F67-4F56-9804-50CF0A92DEC5}" destId="{D47EFB0A-25DD-473C-A9C2-85E2EBA49114}" srcOrd="0" destOrd="1" presId="urn:microsoft.com/office/officeart/2005/8/layout/cycle4"/>
    <dgm:cxn modelId="{1E0012B7-6101-4CDC-A574-C6552350A7C6}" type="presOf" srcId="{EED81934-3A24-4980-989B-85445419838F}" destId="{7FB901D6-D645-4C24-8084-67EE966F2A2B}" srcOrd="0" destOrd="1" presId="urn:microsoft.com/office/officeart/2005/8/layout/cycle4"/>
    <dgm:cxn modelId="{2A6F3D67-C14B-405B-B8E3-BEB219A80886}" srcId="{1F45160D-4EA8-42D6-91A5-F5D7679359DA}" destId="{140B24BF-6125-4F27-94A9-DC6752461A43}" srcOrd="0" destOrd="0" parTransId="{C5D9D0DD-27B0-47D3-B269-4C50DC32A141}" sibTransId="{C367CE11-8A2D-4854-B786-6FFB4B406D41}"/>
    <dgm:cxn modelId="{4F4C1674-C7B2-4DBA-89A4-567606998998}" type="presOf" srcId="{C7120DE8-B1EF-435D-A869-BA968B2A8E63}" destId="{DCA94301-BC4D-4405-8983-145D7337B4E1}" srcOrd="0" destOrd="4" presId="urn:microsoft.com/office/officeart/2005/8/layout/cycle4"/>
    <dgm:cxn modelId="{EB18E27B-FEAA-4D4C-8251-A98BF72F7CB3}" type="presOf" srcId="{BD0431FD-2473-4618-87C7-CF16F5DC06B6}" destId="{D639AB75-B5A2-4260-A056-99CCC878E26B}" srcOrd="1" destOrd="1" presId="urn:microsoft.com/office/officeart/2005/8/layout/cycle4"/>
    <dgm:cxn modelId="{F1FB06B9-9537-4AAD-9444-2DFEFA29748D}" type="presOf" srcId="{9380051D-EB8D-402B-9CE0-546B4540DCCF}" destId="{96CF1E32-C0BB-4AC0-B804-6BE62AB56D18}" srcOrd="1" destOrd="1" presId="urn:microsoft.com/office/officeart/2005/8/layout/cycle4"/>
    <dgm:cxn modelId="{90000859-A4A8-4DF1-B074-DAE1EC284725}" type="presOf" srcId="{C7120DE8-B1EF-435D-A869-BA968B2A8E63}" destId="{96CF1E32-C0BB-4AC0-B804-6BE62AB56D18}" srcOrd="1" destOrd="4" presId="urn:microsoft.com/office/officeart/2005/8/layout/cycle4"/>
    <dgm:cxn modelId="{B9AC13DF-B87E-43BF-9101-A835EB654B90}" type="presOf" srcId="{C838CA56-3F67-4F56-9804-50CF0A92DEC5}" destId="{97691B35-0128-4489-A485-8CB71C1D9FCC}" srcOrd="1" destOrd="1" presId="urn:microsoft.com/office/officeart/2005/8/layout/cycle4"/>
    <dgm:cxn modelId="{0AA7909A-74B4-4379-B2E3-9C4A1F71B24B}" type="presOf" srcId="{EED81934-3A24-4980-989B-85445419838F}" destId="{28B9BC73-64A3-49E1-96E5-745B24750353}" srcOrd="1" destOrd="1" presId="urn:microsoft.com/office/officeart/2005/8/layout/cycle4"/>
    <dgm:cxn modelId="{A4EFA132-F769-4F48-83A2-A1718362E617}" srcId="{E594C564-4F84-41C5-90D5-CBC473A6AF76}" destId="{F4D36DD6-4DE1-4681-A6C4-BC169CC51EE0}" srcOrd="1" destOrd="0" parTransId="{EED320C8-FBEC-44F8-8FDD-54C7CE9A241E}" sibTransId="{172EB27C-24C6-4AA8-916D-E6BAF77DD069}"/>
    <dgm:cxn modelId="{B0D200C3-8EDA-4A39-AC16-C91BB6920B02}" srcId="{8C5857F7-F3C6-4A43-A6DD-2C8F3FB0E571}" destId="{C7120DE8-B1EF-435D-A869-BA968B2A8E63}" srcOrd="4" destOrd="0" parTransId="{84C707CC-5FE1-446B-AC97-03DD90E9A282}" sibTransId="{16D22F35-799F-44A1-9B14-CCBBEE63010B}"/>
    <dgm:cxn modelId="{06139508-5523-479A-883A-92B1ED1B4687}" type="presOf" srcId="{9775D6EF-E7D3-4415-93A4-8D3B278A8846}" destId="{97691B35-0128-4489-A485-8CB71C1D9FCC}" srcOrd="1" destOrd="0" presId="urn:microsoft.com/office/officeart/2005/8/layout/cycle4"/>
    <dgm:cxn modelId="{22047597-51F4-4152-A976-07635ABDC4B4}" type="presOf" srcId="{A9990F37-8B00-41D0-A2B7-7DD77F3EA11A}" destId="{96CF1E32-C0BB-4AC0-B804-6BE62AB56D18}" srcOrd="1" destOrd="3" presId="urn:microsoft.com/office/officeart/2005/8/layout/cycle4"/>
    <dgm:cxn modelId="{DE087C97-2D31-4743-852F-C75E6311A42E}" srcId="{F4D36DD6-4DE1-4681-A6C4-BC169CC51EE0}" destId="{BD0431FD-2473-4618-87C7-CF16F5DC06B6}" srcOrd="1" destOrd="0" parTransId="{923389AF-AD3F-4756-8048-7EDD8442AEF8}" sibTransId="{A31666F2-D9A7-48B2-9E6C-0D9EC7C1C38C}"/>
    <dgm:cxn modelId="{BA8AEB32-8A16-4C1E-BBD2-5DDDB2D853AF}" srcId="{8C5857F7-F3C6-4A43-A6DD-2C8F3FB0E571}" destId="{B18E4287-A483-4540-9516-CE04E39480FE}" srcOrd="2" destOrd="0" parTransId="{549C9305-13FE-41AC-BFD4-2AEC7FEA8CF6}" sibTransId="{3258A3FC-B1F7-473F-9B60-3042B9835BF9}"/>
    <dgm:cxn modelId="{57725B2D-6666-4397-AEB6-23A07582B000}" type="presOf" srcId="{119BC40A-9E8D-4148-A1CD-BEA2EE36A0D9}" destId="{DCA94301-BC4D-4405-8983-145D7337B4E1}" srcOrd="0" destOrd="6" presId="urn:microsoft.com/office/officeart/2005/8/layout/cycle4"/>
    <dgm:cxn modelId="{51F70ADC-DEE5-4A7B-A80B-87C08E4FD00A}" srcId="{F4D36DD6-4DE1-4681-A6C4-BC169CC51EE0}" destId="{0910DC34-C301-426F-B5F8-06EF48FE4E4B}" srcOrd="2" destOrd="0" parTransId="{28123580-D0D6-4565-BE52-2FDD47AB15D9}" sibTransId="{6FA88AA2-B1AA-40A4-84AB-E90B57C81CA7}"/>
    <dgm:cxn modelId="{48C8E0AE-A24A-4833-B79B-9F2E67D23E06}" srcId="{2F673253-5585-44EF-BE35-F6EB3F1C07CE}" destId="{C838CA56-3F67-4F56-9804-50CF0A92DEC5}" srcOrd="1" destOrd="0" parTransId="{D3171783-1A49-4079-8EAC-DD725A0FF01E}" sibTransId="{130C5B62-4D4F-474B-AAD3-9534FADBA070}"/>
    <dgm:cxn modelId="{3A52E8AA-1453-4E08-8C56-E4FEC5D58E3F}" type="presOf" srcId="{F4D36DD6-4DE1-4681-A6C4-BC169CC51EE0}" destId="{94AB69C7-5763-4E53-8F44-F0C0F40ECF9E}" srcOrd="0" destOrd="0" presId="urn:microsoft.com/office/officeart/2005/8/layout/cycle4"/>
    <dgm:cxn modelId="{98005DFC-8040-4569-9550-880D32674C2D}" srcId="{1F45160D-4EA8-42D6-91A5-F5D7679359DA}" destId="{EC25E05E-8F94-4C66-AA07-8B3E18CED7E1}" srcOrd="2" destOrd="0" parTransId="{4E74CFAD-39BB-44C6-9548-BFE7DADFFCA3}" sibTransId="{6910B610-BAC4-4DEF-8749-619FFC5AE3D1}"/>
    <dgm:cxn modelId="{EF93D3C3-03DD-4DB4-B2E6-5E73FFC98A44}" srcId="{8C5857F7-F3C6-4A43-A6DD-2C8F3FB0E571}" destId="{119BC40A-9E8D-4148-A1CD-BEA2EE36A0D9}" srcOrd="6" destOrd="0" parTransId="{CD5DB35D-FD3C-4A2F-9C9B-0097EB755DBF}" sibTransId="{B0DBEC3D-ED2E-45C6-8D12-D46BC3CE90C3}"/>
    <dgm:cxn modelId="{3854BB77-910E-4A25-961E-8438B1795E11}" srcId="{8C5857F7-F3C6-4A43-A6DD-2C8F3FB0E571}" destId="{A9990F37-8B00-41D0-A2B7-7DD77F3EA11A}" srcOrd="3" destOrd="0" parTransId="{7A9396A0-124A-4731-8393-51E0F625328D}" sibTransId="{4733DDEF-DAE1-40ED-918C-873E8D1B6E5D}"/>
    <dgm:cxn modelId="{44E3C7D4-2865-4F5F-9DAB-A2872706B778}" type="presOf" srcId="{DC7A40AF-C34E-4ADD-9A3A-47C3BBE39BF5}" destId="{97691B35-0128-4489-A485-8CB71C1D9FCC}" srcOrd="1" destOrd="3" presId="urn:microsoft.com/office/officeart/2005/8/layout/cycle4"/>
    <dgm:cxn modelId="{4C58BB00-4B8E-4706-B096-BB868DBFDC07}" type="presOf" srcId="{B18E4287-A483-4540-9516-CE04E39480FE}" destId="{96CF1E32-C0BB-4AC0-B804-6BE62AB56D18}" srcOrd="1" destOrd="2" presId="urn:microsoft.com/office/officeart/2005/8/layout/cycle4"/>
    <dgm:cxn modelId="{5C09B6BF-22DC-43D8-B629-F0492A18EFCE}" type="presOf" srcId="{0910DC34-C301-426F-B5F8-06EF48FE4E4B}" destId="{D639AB75-B5A2-4260-A056-99CCC878E26B}" srcOrd="1" destOrd="2" presId="urn:microsoft.com/office/officeart/2005/8/layout/cycle4"/>
    <dgm:cxn modelId="{041150E4-AD5E-462F-9AFA-2298F2BC1C2B}" type="presOf" srcId="{A9990F37-8B00-41D0-A2B7-7DD77F3EA11A}" destId="{DCA94301-BC4D-4405-8983-145D7337B4E1}" srcOrd="0" destOrd="3" presId="urn:microsoft.com/office/officeart/2005/8/layout/cycle4"/>
    <dgm:cxn modelId="{9619ACE0-6CFE-48E1-846A-884619F02F45}" srcId="{E594C564-4F84-41C5-90D5-CBC473A6AF76}" destId="{2F673253-5585-44EF-BE35-F6EB3F1C07CE}" srcOrd="2" destOrd="0" parTransId="{9C6BB4B5-6621-4A4D-9B26-743C531AF71B}" sibTransId="{A6E425E2-E512-42B2-96B7-0DF30A45B8CF}"/>
    <dgm:cxn modelId="{9FFB8ACE-29ED-4AC5-9822-6F38802C1B29}" type="presOf" srcId="{1E7FF4FE-C0FE-4A60-9BF5-964B203E0E1E}" destId="{96CF1E32-C0BB-4AC0-B804-6BE62AB56D18}" srcOrd="1" destOrd="5" presId="urn:microsoft.com/office/officeart/2005/8/layout/cycle4"/>
    <dgm:cxn modelId="{9C16C088-A33D-44B3-A443-6CDE3CC70D7A}" srcId="{2F673253-5585-44EF-BE35-F6EB3F1C07CE}" destId="{4380CC8F-9AF2-4E77-A5AE-8A6035991AEA}" srcOrd="2" destOrd="0" parTransId="{E3D46324-533D-446E-9D78-19F7F5A9BCF2}" sibTransId="{12A14A36-D8BA-457E-B224-3D4772690492}"/>
    <dgm:cxn modelId="{7F0F357E-6BE1-4264-95B3-8CB9C845C167}" type="presOf" srcId="{0910DC34-C301-426F-B5F8-06EF48FE4E4B}" destId="{EFBD371F-DC3D-47AF-82DF-7792CB4EAAAB}" srcOrd="0" destOrd="2" presId="urn:microsoft.com/office/officeart/2005/8/layout/cycle4"/>
    <dgm:cxn modelId="{946BA059-CA1E-4A68-8729-7914880D3E76}" type="presOf" srcId="{8C5857F7-F3C6-4A43-A6DD-2C8F3FB0E571}" destId="{C629B330-E6E7-471A-88E7-932A8AC85DB1}" srcOrd="0" destOrd="0" presId="urn:microsoft.com/office/officeart/2005/8/layout/cycle4"/>
    <dgm:cxn modelId="{73538548-6C9E-4323-9488-609C73303BE3}" type="presOf" srcId="{EC25E05E-8F94-4C66-AA07-8B3E18CED7E1}" destId="{28B9BC73-64A3-49E1-96E5-745B24750353}" srcOrd="1" destOrd="2" presId="urn:microsoft.com/office/officeart/2005/8/layout/cycle4"/>
    <dgm:cxn modelId="{62CAB212-20AE-4C35-B96F-BF388744D533}" type="presOf" srcId="{EC25E05E-8F94-4C66-AA07-8B3E18CED7E1}" destId="{7FB901D6-D645-4C24-8084-67EE966F2A2B}" srcOrd="0" destOrd="2" presId="urn:microsoft.com/office/officeart/2005/8/layout/cycle4"/>
    <dgm:cxn modelId="{2623F335-BE82-4F15-8DB7-A131728BD7CB}" srcId="{2F673253-5585-44EF-BE35-F6EB3F1C07CE}" destId="{DC7A40AF-C34E-4ADD-9A3A-47C3BBE39BF5}" srcOrd="3" destOrd="0" parTransId="{4718C281-D754-4571-B62D-8BC838A4D941}" sibTransId="{964F0E65-EECC-45DA-A6C4-6F5D39ACE6C8}"/>
    <dgm:cxn modelId="{C6C995D1-4355-45A6-8E88-72D0875477B9}" srcId="{1F45160D-4EA8-42D6-91A5-F5D7679359DA}" destId="{E6428CAC-29BB-44CB-AA0E-C758EB070E17}" srcOrd="3" destOrd="0" parTransId="{032FFCED-0D7C-4B2C-95F0-AF200049389C}" sibTransId="{C3E30D55-E219-4AC4-A8CC-A08581C3ACD6}"/>
    <dgm:cxn modelId="{49CCD917-BAAF-4F34-9F47-66E63E808CCA}" type="presOf" srcId="{FE600D35-BFC1-4B3F-BB23-6782CDAE348C}" destId="{96CF1E32-C0BB-4AC0-B804-6BE62AB56D18}" srcOrd="1" destOrd="0" presId="urn:microsoft.com/office/officeart/2005/8/layout/cycle4"/>
    <dgm:cxn modelId="{9351D726-1D6F-488D-AF32-B579CDBA63CC}" type="presOf" srcId="{1E7FF4FE-C0FE-4A60-9BF5-964B203E0E1E}" destId="{DCA94301-BC4D-4405-8983-145D7337B4E1}" srcOrd="0" destOrd="5" presId="urn:microsoft.com/office/officeart/2005/8/layout/cycle4"/>
    <dgm:cxn modelId="{7C52BBFC-44CD-43D6-9CF1-572A74D7152B}" type="presOf" srcId="{9775D6EF-E7D3-4415-93A4-8D3B278A8846}" destId="{D47EFB0A-25DD-473C-A9C2-85E2EBA49114}" srcOrd="0" destOrd="0" presId="urn:microsoft.com/office/officeart/2005/8/layout/cycle4"/>
    <dgm:cxn modelId="{CDD999BF-DD7D-41DA-B617-208D41F8E79F}" srcId="{1F45160D-4EA8-42D6-91A5-F5D7679359DA}" destId="{EED81934-3A24-4980-989B-85445419838F}" srcOrd="1" destOrd="0" parTransId="{B4EAA094-30C7-491B-A8C5-77BAD28C9624}" sibTransId="{687FB460-66F0-4F97-92BF-D028FA67AAD2}"/>
    <dgm:cxn modelId="{0E72B9C5-6184-4F39-B381-CB2BA4699731}" type="presOf" srcId="{140B24BF-6125-4F27-94A9-DC6752461A43}" destId="{28B9BC73-64A3-49E1-96E5-745B24750353}" srcOrd="1" destOrd="0" presId="urn:microsoft.com/office/officeart/2005/8/layout/cycle4"/>
    <dgm:cxn modelId="{A5480C0A-C6BC-462E-A927-FE52D2A90CAA}" srcId="{8C5857F7-F3C6-4A43-A6DD-2C8F3FB0E571}" destId="{9380051D-EB8D-402B-9CE0-546B4540DCCF}" srcOrd="1" destOrd="0" parTransId="{08FBC762-AF4A-43BE-955A-2B878181BD30}" sibTransId="{8654A9EC-D5B0-4F66-9F06-50FB5794CDF1}"/>
    <dgm:cxn modelId="{F438A450-22F2-47CE-8C2E-5451146B0EE2}" srcId="{2F673253-5585-44EF-BE35-F6EB3F1C07CE}" destId="{9775D6EF-E7D3-4415-93A4-8D3B278A8846}" srcOrd="0" destOrd="0" parTransId="{289B3116-A7E2-4853-AFD1-4A4EC61E311A}" sibTransId="{2B8CA063-5391-4E52-AFE3-2413660206E1}"/>
    <dgm:cxn modelId="{5FE15210-875F-47B3-A1C8-E6B28CB51C7A}" srcId="{8C5857F7-F3C6-4A43-A6DD-2C8F3FB0E571}" destId="{1E7FF4FE-C0FE-4A60-9BF5-964B203E0E1E}" srcOrd="5" destOrd="0" parTransId="{C69437B0-CDC2-427C-B12B-3FEA91CD3B52}" sibTransId="{CF9CCEA0-BB7D-4A4D-AC5E-96196EF39C72}"/>
    <dgm:cxn modelId="{D2ADD2CA-CF1F-462A-8E03-35EE6D9AD8D2}" type="presOf" srcId="{4380CC8F-9AF2-4E77-A5AE-8A6035991AEA}" destId="{97691B35-0128-4489-A485-8CB71C1D9FCC}" srcOrd="1" destOrd="2" presId="urn:microsoft.com/office/officeart/2005/8/layout/cycle4"/>
    <dgm:cxn modelId="{601C0ABD-F736-40C7-9854-39BC238318E6}" type="presOf" srcId="{1C28470F-3195-4DCE-9DE8-F32D621C3D33}" destId="{EFBD371F-DC3D-47AF-82DF-7792CB4EAAAB}" srcOrd="0" destOrd="0" presId="urn:microsoft.com/office/officeart/2005/8/layout/cycle4"/>
    <dgm:cxn modelId="{E14A6A4A-B9DF-4C94-9D20-1B0C1033660C}" type="presOf" srcId="{140B24BF-6125-4F27-94A9-DC6752461A43}" destId="{7FB901D6-D645-4C24-8084-67EE966F2A2B}" srcOrd="0" destOrd="0" presId="urn:microsoft.com/office/officeart/2005/8/layout/cycle4"/>
    <dgm:cxn modelId="{6970F42B-A0D0-4CCE-8628-5EF1FD174815}" type="presOf" srcId="{BD0431FD-2473-4618-87C7-CF16F5DC06B6}" destId="{EFBD371F-DC3D-47AF-82DF-7792CB4EAAAB}" srcOrd="0" destOrd="1" presId="urn:microsoft.com/office/officeart/2005/8/layout/cycle4"/>
    <dgm:cxn modelId="{EA04F673-1A0F-4898-95AB-00E32C600DE1}" type="presOf" srcId="{E6428CAC-29BB-44CB-AA0E-C758EB070E17}" destId="{7FB901D6-D645-4C24-8084-67EE966F2A2B}" srcOrd="0" destOrd="3" presId="urn:microsoft.com/office/officeart/2005/8/layout/cycle4"/>
    <dgm:cxn modelId="{F03ADDEA-D928-454A-84CD-BF761D67D5BD}" type="presOf" srcId="{B18E4287-A483-4540-9516-CE04E39480FE}" destId="{DCA94301-BC4D-4405-8983-145D7337B4E1}" srcOrd="0" destOrd="2" presId="urn:microsoft.com/office/officeart/2005/8/layout/cycle4"/>
    <dgm:cxn modelId="{CF2CD6F8-1422-4719-A11E-ABEDBBE3C44C}" type="presOf" srcId="{1C28470F-3195-4DCE-9DE8-F32D621C3D33}" destId="{D639AB75-B5A2-4260-A056-99CCC878E26B}" srcOrd="1" destOrd="0" presId="urn:microsoft.com/office/officeart/2005/8/layout/cycle4"/>
    <dgm:cxn modelId="{15E26EE9-2779-4671-80A3-B5AB95B39B8A}" type="presOf" srcId="{2F673253-5585-44EF-BE35-F6EB3F1C07CE}" destId="{F86508CF-B47A-443E-8EF7-588FDF29D5C8}" srcOrd="0" destOrd="0" presId="urn:microsoft.com/office/officeart/2005/8/layout/cycle4"/>
    <dgm:cxn modelId="{676EB502-D90E-4435-8B41-AA743AEF733B}" srcId="{E594C564-4F84-41C5-90D5-CBC473A6AF76}" destId="{8C5857F7-F3C6-4A43-A6DD-2C8F3FB0E571}" srcOrd="0" destOrd="0" parTransId="{C6900293-71F3-4B93-8AD0-DD6AF585913A}" sibTransId="{43237010-C3E9-4BDC-A25A-6A919CF7B10B}"/>
    <dgm:cxn modelId="{5BDA28C2-3099-4E2C-AA2E-0878411EACEA}" type="presOf" srcId="{119BC40A-9E8D-4148-A1CD-BEA2EE36A0D9}" destId="{96CF1E32-C0BB-4AC0-B804-6BE62AB56D18}" srcOrd="1" destOrd="6" presId="urn:microsoft.com/office/officeart/2005/8/layout/cycle4"/>
    <dgm:cxn modelId="{2A2F5747-47E3-4E89-86FF-F4D34D50A56A}" srcId="{E594C564-4F84-41C5-90D5-CBC473A6AF76}" destId="{1F45160D-4EA8-42D6-91A5-F5D7679359DA}" srcOrd="3" destOrd="0" parTransId="{E2253A56-CD6D-422E-9886-6567AE30AD73}" sibTransId="{487E8692-E71D-41DA-8EE8-3647852DCB5E}"/>
    <dgm:cxn modelId="{95AC08D0-66F6-427D-8776-6FEEA86B2793}" srcId="{8C5857F7-F3C6-4A43-A6DD-2C8F3FB0E571}" destId="{FE600D35-BFC1-4B3F-BB23-6782CDAE348C}" srcOrd="0" destOrd="0" parTransId="{858276A9-D3CD-4B60-8C95-9B208A7AF322}" sibTransId="{F3DFD829-0E0B-4C1F-9EFF-4CA711C98D03}"/>
    <dgm:cxn modelId="{3163699E-D074-488C-AC96-8A820A963957}" type="presOf" srcId="{FE600D35-BFC1-4B3F-BB23-6782CDAE348C}" destId="{DCA94301-BC4D-4405-8983-145D7337B4E1}" srcOrd="0" destOrd="0" presId="urn:microsoft.com/office/officeart/2005/8/layout/cycle4"/>
    <dgm:cxn modelId="{73BBDA19-2252-4501-8B26-9A63656A1C24}" type="presOf" srcId="{4380CC8F-9AF2-4E77-A5AE-8A6035991AEA}" destId="{D47EFB0A-25DD-473C-A9C2-85E2EBA49114}" srcOrd="0" destOrd="2" presId="urn:microsoft.com/office/officeart/2005/8/layout/cycle4"/>
    <dgm:cxn modelId="{47CFF8C5-9A83-41A7-9C4F-1868F4D9767B}" type="presOf" srcId="{DC7A40AF-C34E-4ADD-9A3A-47C3BBE39BF5}" destId="{D47EFB0A-25DD-473C-A9C2-85E2EBA49114}" srcOrd="0" destOrd="3" presId="urn:microsoft.com/office/officeart/2005/8/layout/cycle4"/>
    <dgm:cxn modelId="{90FFB465-3D24-4675-9F7D-6581FE04C0A0}" type="presParOf" srcId="{D556041C-BF87-410E-997E-3A2ADDB0A137}" destId="{B1775FAB-928B-40FE-A62A-5B120CE7BA5B}" srcOrd="0" destOrd="0" presId="urn:microsoft.com/office/officeart/2005/8/layout/cycle4"/>
    <dgm:cxn modelId="{0E3E0E9F-A96C-4E28-9FF4-FECACC355B0E}" type="presParOf" srcId="{B1775FAB-928B-40FE-A62A-5B120CE7BA5B}" destId="{AEB8F1D1-F2D4-4472-BBE3-B0C65C9441FD}" srcOrd="0" destOrd="0" presId="urn:microsoft.com/office/officeart/2005/8/layout/cycle4"/>
    <dgm:cxn modelId="{23B6BA6D-C55A-45AE-920B-8DA4D5B9B143}" type="presParOf" srcId="{AEB8F1D1-F2D4-4472-BBE3-B0C65C9441FD}" destId="{DCA94301-BC4D-4405-8983-145D7337B4E1}" srcOrd="0" destOrd="0" presId="urn:microsoft.com/office/officeart/2005/8/layout/cycle4"/>
    <dgm:cxn modelId="{A8728AA5-21E8-4CD4-AF02-952A11518429}" type="presParOf" srcId="{AEB8F1D1-F2D4-4472-BBE3-B0C65C9441FD}" destId="{96CF1E32-C0BB-4AC0-B804-6BE62AB56D18}" srcOrd="1" destOrd="0" presId="urn:microsoft.com/office/officeart/2005/8/layout/cycle4"/>
    <dgm:cxn modelId="{F4790A52-375A-43E0-A1FC-CBB32A2D1E0F}" type="presParOf" srcId="{B1775FAB-928B-40FE-A62A-5B120CE7BA5B}" destId="{6B2CE0CA-D3F0-4BC9-8F97-304686AB8C9D}" srcOrd="1" destOrd="0" presId="urn:microsoft.com/office/officeart/2005/8/layout/cycle4"/>
    <dgm:cxn modelId="{67392520-D310-4BC9-8BE8-F67AF03EC57A}" type="presParOf" srcId="{6B2CE0CA-D3F0-4BC9-8F97-304686AB8C9D}" destId="{EFBD371F-DC3D-47AF-82DF-7792CB4EAAAB}" srcOrd="0" destOrd="0" presId="urn:microsoft.com/office/officeart/2005/8/layout/cycle4"/>
    <dgm:cxn modelId="{07CF0C4E-6CA4-4C3D-B81D-0E8034A72A8A}" type="presParOf" srcId="{6B2CE0CA-D3F0-4BC9-8F97-304686AB8C9D}" destId="{D639AB75-B5A2-4260-A056-99CCC878E26B}" srcOrd="1" destOrd="0" presId="urn:microsoft.com/office/officeart/2005/8/layout/cycle4"/>
    <dgm:cxn modelId="{AC901298-7DAC-4110-A2C6-97E837E1C382}" type="presParOf" srcId="{B1775FAB-928B-40FE-A62A-5B120CE7BA5B}" destId="{455A0024-C01A-44DA-A57B-DD0050C22E52}" srcOrd="2" destOrd="0" presId="urn:microsoft.com/office/officeart/2005/8/layout/cycle4"/>
    <dgm:cxn modelId="{C55B2878-BD5C-41FF-8D01-DD1715CCF4CA}" type="presParOf" srcId="{455A0024-C01A-44DA-A57B-DD0050C22E52}" destId="{D47EFB0A-25DD-473C-A9C2-85E2EBA49114}" srcOrd="0" destOrd="0" presId="urn:microsoft.com/office/officeart/2005/8/layout/cycle4"/>
    <dgm:cxn modelId="{B506F404-1926-46FE-9B80-B921DBFF9BD8}" type="presParOf" srcId="{455A0024-C01A-44DA-A57B-DD0050C22E52}" destId="{97691B35-0128-4489-A485-8CB71C1D9FCC}" srcOrd="1" destOrd="0" presId="urn:microsoft.com/office/officeart/2005/8/layout/cycle4"/>
    <dgm:cxn modelId="{42149249-90CB-4B7A-9ABB-E72B1151B078}" type="presParOf" srcId="{B1775FAB-928B-40FE-A62A-5B120CE7BA5B}" destId="{B8EB18F8-A281-4525-9EF6-36D3FE6A72B8}" srcOrd="3" destOrd="0" presId="urn:microsoft.com/office/officeart/2005/8/layout/cycle4"/>
    <dgm:cxn modelId="{F41A03E1-C811-4BD4-84D6-C501ED8F71C5}" type="presParOf" srcId="{B8EB18F8-A281-4525-9EF6-36D3FE6A72B8}" destId="{7FB901D6-D645-4C24-8084-67EE966F2A2B}" srcOrd="0" destOrd="0" presId="urn:microsoft.com/office/officeart/2005/8/layout/cycle4"/>
    <dgm:cxn modelId="{C81DF038-85FF-4EE0-B063-6174E961CA49}" type="presParOf" srcId="{B8EB18F8-A281-4525-9EF6-36D3FE6A72B8}" destId="{28B9BC73-64A3-49E1-96E5-745B24750353}" srcOrd="1" destOrd="0" presId="urn:microsoft.com/office/officeart/2005/8/layout/cycle4"/>
    <dgm:cxn modelId="{0C18E9FD-F5E1-47B2-AD50-0A2616666617}" type="presParOf" srcId="{B1775FAB-928B-40FE-A62A-5B120CE7BA5B}" destId="{F4C22FBA-653F-464F-ACFF-4E64A328A3AC}" srcOrd="4" destOrd="0" presId="urn:microsoft.com/office/officeart/2005/8/layout/cycle4"/>
    <dgm:cxn modelId="{3E446B71-5988-4E08-8B21-841E51B8A53D}" type="presParOf" srcId="{D556041C-BF87-410E-997E-3A2ADDB0A137}" destId="{4EAE63DE-CECE-4200-A254-F7B51D27D69C}" srcOrd="1" destOrd="0" presId="urn:microsoft.com/office/officeart/2005/8/layout/cycle4"/>
    <dgm:cxn modelId="{BAA82F76-AA8F-446F-957C-74D7B4F43D37}" type="presParOf" srcId="{4EAE63DE-CECE-4200-A254-F7B51D27D69C}" destId="{C629B330-E6E7-471A-88E7-932A8AC85DB1}" srcOrd="0" destOrd="0" presId="urn:microsoft.com/office/officeart/2005/8/layout/cycle4"/>
    <dgm:cxn modelId="{9981AD54-E159-41AF-A879-DEC512CBB839}" type="presParOf" srcId="{4EAE63DE-CECE-4200-A254-F7B51D27D69C}" destId="{94AB69C7-5763-4E53-8F44-F0C0F40ECF9E}" srcOrd="1" destOrd="0" presId="urn:microsoft.com/office/officeart/2005/8/layout/cycle4"/>
    <dgm:cxn modelId="{E2735DC8-8629-4DC8-A2BF-ED2BAA52A8F8}" type="presParOf" srcId="{4EAE63DE-CECE-4200-A254-F7B51D27D69C}" destId="{F86508CF-B47A-443E-8EF7-588FDF29D5C8}" srcOrd="2" destOrd="0" presId="urn:microsoft.com/office/officeart/2005/8/layout/cycle4"/>
    <dgm:cxn modelId="{DCEE194A-356C-43BC-8201-6CF731C74B61}" type="presParOf" srcId="{4EAE63DE-CECE-4200-A254-F7B51D27D69C}" destId="{E611068F-B50F-4B58-8E84-A4F5F4D3E79D}" srcOrd="3" destOrd="0" presId="urn:microsoft.com/office/officeart/2005/8/layout/cycle4"/>
    <dgm:cxn modelId="{1780B12A-E2C4-48F3-BE1C-16180EEFC4AB}" type="presParOf" srcId="{4EAE63DE-CECE-4200-A254-F7B51D27D69C}" destId="{EFDFD6F0-A682-4E70-B6BA-9425A28BBDEB}" srcOrd="4" destOrd="0" presId="urn:microsoft.com/office/officeart/2005/8/layout/cycle4"/>
    <dgm:cxn modelId="{334627DC-58DE-432F-9D48-DB6470434514}" type="presParOf" srcId="{D556041C-BF87-410E-997E-3A2ADDB0A137}" destId="{51E9F534-4286-4B28-92BE-B03732E65026}" srcOrd="2" destOrd="0" presId="urn:microsoft.com/office/officeart/2005/8/layout/cycle4"/>
    <dgm:cxn modelId="{6003F3F1-611E-4106-A5CE-05FD10A174BA}" type="presParOf" srcId="{D556041C-BF87-410E-997E-3A2ADDB0A137}" destId="{5EC9B769-E249-429E-AE25-38CDD26B042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9975F-CE92-4E2B-B657-485BEFF95824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4D551C3-8F70-4CA3-B01D-CD363D1807CC}">
      <dgm:prSet phldrT="[Texto]" custT="1"/>
      <dgm:spPr/>
      <dgm:t>
        <a:bodyPr/>
        <a:lstStyle/>
        <a:p>
          <a:pPr algn="ctr"/>
          <a:r>
            <a:rPr lang="es-EC" sz="1800" b="1" dirty="0" smtClean="0"/>
            <a:t>Contradicciones  de la política de CTI con el modelo de desarrollo endógeno</a:t>
          </a:r>
        </a:p>
        <a:p>
          <a:pPr algn="l"/>
          <a:r>
            <a:rPr lang="es-EC" sz="1600" dirty="0" smtClean="0"/>
            <a:t>- Nivel de inversión I+D ineficiente</a:t>
          </a:r>
        </a:p>
        <a:p>
          <a:pPr algn="l"/>
          <a:r>
            <a:rPr lang="es-EC" sz="1600" dirty="0" smtClean="0"/>
            <a:t>- Brecha tecnológica (TLC e inv. </a:t>
          </a:r>
          <a:r>
            <a:rPr lang="es-EC" sz="1600" dirty="0" err="1" smtClean="0"/>
            <a:t>Extr</a:t>
          </a:r>
          <a:r>
            <a:rPr lang="es-EC" sz="1600" dirty="0" smtClean="0"/>
            <a:t>)</a:t>
          </a:r>
        </a:p>
        <a:p>
          <a:pPr algn="l"/>
          <a:r>
            <a:rPr lang="es-EC" sz="1600" dirty="0" smtClean="0"/>
            <a:t>- Crecimiento desequilibrado (productividad)</a:t>
          </a:r>
        </a:p>
        <a:p>
          <a:pPr algn="l"/>
          <a:r>
            <a:rPr lang="es-EC" sz="1600" dirty="0" smtClean="0"/>
            <a:t>- Barreras de conocimiento tecnológico </a:t>
          </a:r>
        </a:p>
        <a:p>
          <a:pPr algn="l"/>
          <a:endParaRPr lang="es-EC" sz="1400" dirty="0" smtClean="0"/>
        </a:p>
        <a:p>
          <a:pPr algn="ctr"/>
          <a:endParaRPr lang="es-EC" sz="1400" dirty="0" smtClean="0"/>
        </a:p>
      </dgm:t>
    </dgm:pt>
    <dgm:pt modelId="{01AD8BA8-822E-4385-903C-F58CE6A91D29}" type="parTrans" cxnId="{D9A9466C-6619-4EED-A979-AD479CC9EDBA}">
      <dgm:prSet/>
      <dgm:spPr/>
      <dgm:t>
        <a:bodyPr/>
        <a:lstStyle/>
        <a:p>
          <a:endParaRPr lang="es-ES" sz="2000"/>
        </a:p>
      </dgm:t>
    </dgm:pt>
    <dgm:pt modelId="{135BD53E-6FD7-4632-8BFC-67B4F28D65EA}" type="sibTrans" cxnId="{D9A9466C-6619-4EED-A979-AD479CC9EDBA}">
      <dgm:prSet/>
      <dgm:spPr/>
      <dgm:t>
        <a:bodyPr/>
        <a:lstStyle/>
        <a:p>
          <a:endParaRPr lang="es-ES" sz="2000"/>
        </a:p>
      </dgm:t>
    </dgm:pt>
    <dgm:pt modelId="{54D67684-9FC4-4CBE-ACA2-29FACA5B2923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  <a:latin typeface="+mn-lt"/>
            </a:rPr>
            <a:t>La cultura científica en las políticas, normativas e instituciones públicas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+mn-lt"/>
            </a:rPr>
            <a:t>- </a:t>
          </a:r>
          <a:r>
            <a:rPr lang="es-EC" sz="1600" b="1" dirty="0" err="1" smtClean="0">
              <a:solidFill>
                <a:schemeClr val="tx1"/>
              </a:solidFill>
              <a:latin typeface="+mn-lt"/>
            </a:rPr>
            <a:t>COESC+i</a:t>
          </a:r>
          <a:r>
            <a:rPr lang="es-EC" sz="1600" b="1" dirty="0" smtClean="0">
              <a:solidFill>
                <a:schemeClr val="tx1"/>
              </a:solidFill>
              <a:latin typeface="+mn-lt"/>
            </a:rPr>
            <a:t>: </a:t>
          </a:r>
          <a:r>
            <a:rPr lang="es-EC" sz="1600" b="0" dirty="0" smtClean="0">
              <a:solidFill>
                <a:schemeClr val="tx1"/>
              </a:solidFill>
              <a:latin typeface="+mn-lt"/>
            </a:rPr>
            <a:t>conocimientos, creatividad, innovación, PI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+mn-lt"/>
            </a:rPr>
            <a:t>- </a:t>
          </a:r>
          <a:r>
            <a:rPr lang="es-EC" sz="1600" b="1" dirty="0" smtClean="0">
              <a:solidFill>
                <a:schemeClr val="tx1"/>
              </a:solidFill>
              <a:latin typeface="+mn-lt"/>
            </a:rPr>
            <a:t>RA: </a:t>
          </a:r>
          <a:r>
            <a:rPr lang="es-EC" sz="1600" b="0" dirty="0" smtClean="0">
              <a:solidFill>
                <a:schemeClr val="tx1"/>
              </a:solidFill>
              <a:latin typeface="+mn-lt"/>
            </a:rPr>
            <a:t>gestión, formación, investigación, vinculación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+mn-lt"/>
            </a:rPr>
            <a:t>- </a:t>
          </a:r>
          <a:r>
            <a:rPr lang="es-EC" sz="1600" b="1" dirty="0" smtClean="0">
              <a:solidFill>
                <a:schemeClr val="tx1"/>
              </a:solidFill>
              <a:latin typeface="+mn-lt"/>
            </a:rPr>
            <a:t>RCEPI</a:t>
          </a:r>
          <a:r>
            <a:rPr lang="es-EC" sz="1600" b="0" dirty="0" smtClean="0">
              <a:solidFill>
                <a:schemeClr val="tx1"/>
              </a:solidFill>
              <a:latin typeface="+mn-lt"/>
            </a:rPr>
            <a:t>: producción académica-científica, conocimiento-Cambio Matriz Productiva,  nivel académico e investigador.</a:t>
          </a:r>
        </a:p>
        <a:p>
          <a:pPr algn="l"/>
          <a:r>
            <a:rPr lang="es-EC" sz="1600" b="0" dirty="0" smtClean="0">
              <a:solidFill>
                <a:schemeClr val="tx1"/>
              </a:solidFill>
              <a:latin typeface="+mn-lt"/>
            </a:rPr>
            <a:t>- </a:t>
          </a:r>
          <a:r>
            <a:rPr lang="es-EC" sz="1600" b="1" dirty="0" smtClean="0">
              <a:solidFill>
                <a:schemeClr val="tx1"/>
              </a:solidFill>
              <a:latin typeface="+mn-lt"/>
            </a:rPr>
            <a:t>LOES: </a:t>
          </a:r>
          <a:r>
            <a:rPr lang="es-EC" sz="1600" b="0" dirty="0" smtClean="0">
              <a:solidFill>
                <a:schemeClr val="tx1"/>
              </a:solidFill>
              <a:latin typeface="+mn-lt"/>
            </a:rPr>
            <a:t>calidad, pertinencia, soberanía, </a:t>
          </a:r>
          <a:r>
            <a:rPr lang="es-EC" sz="1600" b="0" dirty="0" err="1" smtClean="0">
              <a:solidFill>
                <a:schemeClr val="tx1"/>
              </a:solidFill>
              <a:latin typeface="+mn-lt"/>
            </a:rPr>
            <a:t>Senescyt</a:t>
          </a:r>
          <a:r>
            <a:rPr lang="es-EC" sz="1600" b="0" dirty="0" smtClean="0">
              <a:solidFill>
                <a:schemeClr val="tx1"/>
              </a:solidFill>
              <a:latin typeface="+mn-lt"/>
            </a:rPr>
            <a:t>-CTI</a:t>
          </a:r>
          <a:endParaRPr lang="es-ES" sz="1400" b="0" dirty="0">
            <a:solidFill>
              <a:schemeClr val="tx1"/>
            </a:solidFill>
            <a:latin typeface="+mn-lt"/>
          </a:endParaRPr>
        </a:p>
      </dgm:t>
    </dgm:pt>
    <dgm:pt modelId="{F7A8B385-B50B-4BA0-B181-BE83E8814D9D}" type="parTrans" cxnId="{F48F0219-88B2-4CC1-AE38-320E21E9A756}">
      <dgm:prSet/>
      <dgm:spPr/>
      <dgm:t>
        <a:bodyPr/>
        <a:lstStyle/>
        <a:p>
          <a:endParaRPr lang="es-ES" sz="2000"/>
        </a:p>
      </dgm:t>
    </dgm:pt>
    <dgm:pt modelId="{CA2FB0CB-53D7-40F7-A838-B8C96CD8826C}" type="sibTrans" cxnId="{F48F0219-88B2-4CC1-AE38-320E21E9A756}">
      <dgm:prSet/>
      <dgm:spPr/>
      <dgm:t>
        <a:bodyPr/>
        <a:lstStyle/>
        <a:p>
          <a:endParaRPr lang="es-ES" sz="2000"/>
        </a:p>
      </dgm:t>
    </dgm:pt>
    <dgm:pt modelId="{333C2497-4123-4121-9F95-139730198204}" type="pres">
      <dgm:prSet presAssocID="{44F9975F-CE92-4E2B-B657-485BEFF958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CB2BF4-3621-401B-8374-BAA429F90D6F}" type="pres">
      <dgm:prSet presAssocID="{B4D551C3-8F70-4CA3-B01D-CD363D1807CC}" presName="node" presStyleLbl="node1" presStyleIdx="0" presStyleCnt="2" custScaleX="1249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678692-FC46-4A0A-B653-418684DCF0CB}" type="pres">
      <dgm:prSet presAssocID="{135BD53E-6FD7-4632-8BFC-67B4F28D65EA}" presName="sibTrans" presStyleCnt="0"/>
      <dgm:spPr/>
      <dgm:t>
        <a:bodyPr/>
        <a:lstStyle/>
        <a:p>
          <a:endParaRPr lang="es-EC"/>
        </a:p>
      </dgm:t>
    </dgm:pt>
    <dgm:pt modelId="{402294F4-D32C-4550-B4EC-E2EA1320A437}" type="pres">
      <dgm:prSet presAssocID="{54D67684-9FC4-4CBE-ACA2-29FACA5B2923}" presName="node" presStyleLbl="node1" presStyleIdx="1" presStyleCnt="2" custScaleX="1249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C1A2A3-5784-4E19-85E6-FDD89B293600}" type="presOf" srcId="{54D67684-9FC4-4CBE-ACA2-29FACA5B2923}" destId="{402294F4-D32C-4550-B4EC-E2EA1320A437}" srcOrd="0" destOrd="0" presId="urn:microsoft.com/office/officeart/2005/8/layout/default"/>
    <dgm:cxn modelId="{F48F0219-88B2-4CC1-AE38-320E21E9A756}" srcId="{44F9975F-CE92-4E2B-B657-485BEFF95824}" destId="{54D67684-9FC4-4CBE-ACA2-29FACA5B2923}" srcOrd="1" destOrd="0" parTransId="{F7A8B385-B50B-4BA0-B181-BE83E8814D9D}" sibTransId="{CA2FB0CB-53D7-40F7-A838-B8C96CD8826C}"/>
    <dgm:cxn modelId="{6FE494F5-0235-46A1-91CA-F82D56DD2452}" type="presOf" srcId="{44F9975F-CE92-4E2B-B657-485BEFF95824}" destId="{333C2497-4123-4121-9F95-139730198204}" srcOrd="0" destOrd="0" presId="urn:microsoft.com/office/officeart/2005/8/layout/default"/>
    <dgm:cxn modelId="{D9A9466C-6619-4EED-A979-AD479CC9EDBA}" srcId="{44F9975F-CE92-4E2B-B657-485BEFF95824}" destId="{B4D551C3-8F70-4CA3-B01D-CD363D1807CC}" srcOrd="0" destOrd="0" parTransId="{01AD8BA8-822E-4385-903C-F58CE6A91D29}" sibTransId="{135BD53E-6FD7-4632-8BFC-67B4F28D65EA}"/>
    <dgm:cxn modelId="{987384A6-0529-4307-91CB-5DFE90B2B6C1}" type="presOf" srcId="{B4D551C3-8F70-4CA3-B01D-CD363D1807CC}" destId="{48CB2BF4-3621-401B-8374-BAA429F90D6F}" srcOrd="0" destOrd="0" presId="urn:microsoft.com/office/officeart/2005/8/layout/default"/>
    <dgm:cxn modelId="{E7509BBC-E2C2-48F8-91A2-B53E0C84B6BC}" type="presParOf" srcId="{333C2497-4123-4121-9F95-139730198204}" destId="{48CB2BF4-3621-401B-8374-BAA429F90D6F}" srcOrd="0" destOrd="0" presId="urn:microsoft.com/office/officeart/2005/8/layout/default"/>
    <dgm:cxn modelId="{D456EEEC-0978-4734-8A99-C9F4AE9E613A}" type="presParOf" srcId="{333C2497-4123-4121-9F95-139730198204}" destId="{6E678692-FC46-4A0A-B653-418684DCF0CB}" srcOrd="1" destOrd="0" presId="urn:microsoft.com/office/officeart/2005/8/layout/default"/>
    <dgm:cxn modelId="{CB3EA9F3-AEB7-4B89-8C19-E1E7AC796EED}" type="presParOf" srcId="{333C2497-4123-4121-9F95-139730198204}" destId="{402294F4-D32C-4550-B4EC-E2EA1320A43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8F784C-3B03-435C-9FBA-2D1B8E0F0535}" type="doc">
      <dgm:prSet loTypeId="urn:microsoft.com/office/officeart/2008/layout/PictureStrip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3A1B546-73F3-48E1-B6C9-73749780D7A0}">
      <dgm:prSet phldrT="[Texto]" custT="1"/>
      <dgm:spPr/>
      <dgm:t>
        <a:bodyPr/>
        <a:lstStyle/>
        <a:p>
          <a:r>
            <a:rPr lang="es-EC" sz="1900" b="1" dirty="0" smtClean="0"/>
            <a:t>Programa de Becas del Estado</a:t>
          </a:r>
        </a:p>
        <a:p>
          <a:r>
            <a:rPr lang="es-EC" sz="1700" dirty="0" smtClean="0"/>
            <a:t>- Subvenciones totales o parciales-Visión de la oferta</a:t>
          </a:r>
        </a:p>
        <a:p>
          <a:r>
            <a:rPr lang="es-EC" sz="1700" dirty="0" smtClean="0"/>
            <a:t>- Establecer vínculos </a:t>
          </a:r>
        </a:p>
        <a:p>
          <a:r>
            <a:rPr lang="es-EC" sz="1700" dirty="0" smtClean="0"/>
            <a:t>- Desarrollo y colaboración</a:t>
          </a:r>
        </a:p>
        <a:p>
          <a:r>
            <a:rPr lang="es-EC" sz="1700" dirty="0" smtClean="0"/>
            <a:t>- Transferencia de conocimientos </a:t>
          </a:r>
        </a:p>
        <a:p>
          <a:r>
            <a:rPr lang="es-EC" sz="1700" dirty="0" smtClean="0"/>
            <a:t>- Áreas estratégicas y oportunidades de inserción laboral </a:t>
          </a:r>
          <a:endParaRPr lang="es-EC" sz="1700" i="1" dirty="0" smtClean="0"/>
        </a:p>
      </dgm:t>
    </dgm:pt>
    <dgm:pt modelId="{FBFC0CDF-CE25-4F40-9BE7-16BF07EDCC8A}" type="parTrans" cxnId="{5B435322-3CB7-4D91-95D9-A8822CE4E257}">
      <dgm:prSet/>
      <dgm:spPr/>
      <dgm:t>
        <a:bodyPr/>
        <a:lstStyle/>
        <a:p>
          <a:endParaRPr lang="es-ES" sz="1700"/>
        </a:p>
      </dgm:t>
    </dgm:pt>
    <dgm:pt modelId="{7BD23484-2CBD-43C8-8B15-F50D46EC15A2}" type="sibTrans" cxnId="{5B435322-3CB7-4D91-95D9-A8822CE4E257}">
      <dgm:prSet/>
      <dgm:spPr/>
      <dgm:t>
        <a:bodyPr/>
        <a:lstStyle/>
        <a:p>
          <a:endParaRPr lang="es-ES" sz="1700"/>
        </a:p>
      </dgm:t>
    </dgm:pt>
    <dgm:pt modelId="{CACCD8BA-BC25-44ED-8B7B-4C14E8571017}">
      <dgm:prSet phldrT="[Texto]" custT="1"/>
      <dgm:spPr/>
      <dgm:t>
        <a:bodyPr/>
        <a:lstStyle/>
        <a:p>
          <a:r>
            <a:rPr lang="es-EC" sz="1900" b="1" dirty="0" smtClean="0"/>
            <a:t>Programa de Becas Prometeos – Ateneos</a:t>
          </a:r>
        </a:p>
        <a:p>
          <a:r>
            <a:rPr lang="es-EC" sz="1700" dirty="0" smtClean="0"/>
            <a:t>- Investigadores expertos de alto nivel</a:t>
          </a:r>
          <a:r>
            <a:rPr lang="es-EC" sz="1700" b="1" dirty="0" smtClean="0"/>
            <a:t> </a:t>
          </a:r>
        </a:p>
        <a:p>
          <a:r>
            <a:rPr lang="es-EC" sz="1700" dirty="0" smtClean="0"/>
            <a:t>- Áreas específicas</a:t>
          </a:r>
        </a:p>
        <a:p>
          <a:r>
            <a:rPr lang="es-EC" sz="1700" dirty="0" smtClean="0"/>
            <a:t>- Especialistas en educación, innovación</a:t>
          </a:r>
        </a:p>
        <a:p>
          <a:r>
            <a:rPr lang="es-EC" sz="1700" dirty="0" smtClean="0"/>
            <a:t>- Fortalecer las capacidades de investigación, docencia y transferencia de conocimientos</a:t>
          </a:r>
          <a:endParaRPr lang="es-ES" sz="1700" dirty="0"/>
        </a:p>
      </dgm:t>
    </dgm:pt>
    <dgm:pt modelId="{D9FC1759-04CD-4653-AE60-AA4999448749}" type="parTrans" cxnId="{4B370346-761B-4DB3-956F-2F4E36D46BE6}">
      <dgm:prSet/>
      <dgm:spPr/>
      <dgm:t>
        <a:bodyPr/>
        <a:lstStyle/>
        <a:p>
          <a:endParaRPr lang="es-ES" sz="1700"/>
        </a:p>
      </dgm:t>
    </dgm:pt>
    <dgm:pt modelId="{361CDA0D-2330-4CD9-B48D-16F57EEDD955}" type="sibTrans" cxnId="{4B370346-761B-4DB3-956F-2F4E36D46BE6}">
      <dgm:prSet/>
      <dgm:spPr/>
      <dgm:t>
        <a:bodyPr/>
        <a:lstStyle/>
        <a:p>
          <a:endParaRPr lang="es-ES" sz="1700"/>
        </a:p>
      </dgm:t>
    </dgm:pt>
    <dgm:pt modelId="{D2DB2186-DE40-4AC7-86D5-ED021E91E3D0}" type="pres">
      <dgm:prSet presAssocID="{978F784C-3B03-435C-9FBA-2D1B8E0F05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A09473-1831-4C9E-A8CE-9A6C0D0A4D7A}" type="pres">
      <dgm:prSet presAssocID="{D3A1B546-73F3-48E1-B6C9-73749780D7A0}" presName="composite" presStyleCnt="0"/>
      <dgm:spPr/>
      <dgm:t>
        <a:bodyPr/>
        <a:lstStyle/>
        <a:p>
          <a:endParaRPr lang="es-EC"/>
        </a:p>
      </dgm:t>
    </dgm:pt>
    <dgm:pt modelId="{788296A9-E4BE-4E44-B7F6-4B113E3EBDFC}" type="pres">
      <dgm:prSet presAssocID="{D3A1B546-73F3-48E1-B6C9-73749780D7A0}" presName="rect1" presStyleLbl="trAlignAcc1" presStyleIdx="0" presStyleCnt="2" custLinFactNeighborX="59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353394-EBFE-4BFA-9936-BDB813A192DC}" type="pres">
      <dgm:prSet presAssocID="{D3A1B546-73F3-48E1-B6C9-73749780D7A0}" presName="rect2" presStyleLbl="fgImgPlace1" presStyleIdx="0" presStyleCnt="2" custScaleX="233543" custLinFactNeighborX="-52734" custLinFactNeighborY="107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F5F9B6E-66E2-44A7-8A9F-F43E4764F013}" type="pres">
      <dgm:prSet presAssocID="{7BD23484-2CBD-43C8-8B15-F50D46EC15A2}" presName="sibTrans" presStyleCnt="0"/>
      <dgm:spPr/>
      <dgm:t>
        <a:bodyPr/>
        <a:lstStyle/>
        <a:p>
          <a:endParaRPr lang="es-EC"/>
        </a:p>
      </dgm:t>
    </dgm:pt>
    <dgm:pt modelId="{F64FDE45-E61C-4C6E-9C86-6599EB5DCF5C}" type="pres">
      <dgm:prSet presAssocID="{CACCD8BA-BC25-44ED-8B7B-4C14E8571017}" presName="composite" presStyleCnt="0"/>
      <dgm:spPr/>
      <dgm:t>
        <a:bodyPr/>
        <a:lstStyle/>
        <a:p>
          <a:endParaRPr lang="es-EC"/>
        </a:p>
      </dgm:t>
    </dgm:pt>
    <dgm:pt modelId="{E65A141B-EFE8-4DC4-BDB9-FEA5664906F4}" type="pres">
      <dgm:prSet presAssocID="{CACCD8BA-BC25-44ED-8B7B-4C14E8571017}" presName="rect1" presStyleLbl="trAlignAcc1" presStyleIdx="1" presStyleCnt="2" custLinFactNeighborX="5920" custLinFactNeighborY="-22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BA121-10CF-47BE-B65A-57A8F1BFE37F}" type="pres">
      <dgm:prSet presAssocID="{CACCD8BA-BC25-44ED-8B7B-4C14E8571017}" presName="rect2" presStyleLbl="fgImgPlace1" presStyleIdx="1" presStyleCnt="2" custScaleX="233543" custLinFactNeighborX="-58006" custLinFactNeighborY="103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4B370346-761B-4DB3-956F-2F4E36D46BE6}" srcId="{978F784C-3B03-435C-9FBA-2D1B8E0F0535}" destId="{CACCD8BA-BC25-44ED-8B7B-4C14E8571017}" srcOrd="1" destOrd="0" parTransId="{D9FC1759-04CD-4653-AE60-AA4999448749}" sibTransId="{361CDA0D-2330-4CD9-B48D-16F57EEDD955}"/>
    <dgm:cxn modelId="{026103C5-CE57-46B9-BC81-626EE7A87837}" type="presOf" srcId="{CACCD8BA-BC25-44ED-8B7B-4C14E8571017}" destId="{E65A141B-EFE8-4DC4-BDB9-FEA5664906F4}" srcOrd="0" destOrd="0" presId="urn:microsoft.com/office/officeart/2008/layout/PictureStrips"/>
    <dgm:cxn modelId="{5B435322-3CB7-4D91-95D9-A8822CE4E257}" srcId="{978F784C-3B03-435C-9FBA-2D1B8E0F0535}" destId="{D3A1B546-73F3-48E1-B6C9-73749780D7A0}" srcOrd="0" destOrd="0" parTransId="{FBFC0CDF-CE25-4F40-9BE7-16BF07EDCC8A}" sibTransId="{7BD23484-2CBD-43C8-8B15-F50D46EC15A2}"/>
    <dgm:cxn modelId="{92545A6F-93D5-4CF5-97F3-0A43218BF61A}" type="presOf" srcId="{978F784C-3B03-435C-9FBA-2D1B8E0F0535}" destId="{D2DB2186-DE40-4AC7-86D5-ED021E91E3D0}" srcOrd="0" destOrd="0" presId="urn:microsoft.com/office/officeart/2008/layout/PictureStrips"/>
    <dgm:cxn modelId="{854F728A-C52D-4216-9427-714B27E30D5E}" type="presOf" srcId="{D3A1B546-73F3-48E1-B6C9-73749780D7A0}" destId="{788296A9-E4BE-4E44-B7F6-4B113E3EBDFC}" srcOrd="0" destOrd="0" presId="urn:microsoft.com/office/officeart/2008/layout/PictureStrips"/>
    <dgm:cxn modelId="{E95D0D07-5E72-4E58-8FB1-B9EAC082DF8D}" type="presParOf" srcId="{D2DB2186-DE40-4AC7-86D5-ED021E91E3D0}" destId="{1BA09473-1831-4C9E-A8CE-9A6C0D0A4D7A}" srcOrd="0" destOrd="0" presId="urn:microsoft.com/office/officeart/2008/layout/PictureStrips"/>
    <dgm:cxn modelId="{3652BCCC-D876-4114-88C4-4292B685A84C}" type="presParOf" srcId="{1BA09473-1831-4C9E-A8CE-9A6C0D0A4D7A}" destId="{788296A9-E4BE-4E44-B7F6-4B113E3EBDFC}" srcOrd="0" destOrd="0" presId="urn:microsoft.com/office/officeart/2008/layout/PictureStrips"/>
    <dgm:cxn modelId="{46237CA9-558F-44F3-85BD-FD6445007034}" type="presParOf" srcId="{1BA09473-1831-4C9E-A8CE-9A6C0D0A4D7A}" destId="{EE353394-EBFE-4BFA-9936-BDB813A192DC}" srcOrd="1" destOrd="0" presId="urn:microsoft.com/office/officeart/2008/layout/PictureStrips"/>
    <dgm:cxn modelId="{FD6FB662-57C4-4F2F-9685-A573796ECACD}" type="presParOf" srcId="{D2DB2186-DE40-4AC7-86D5-ED021E91E3D0}" destId="{7F5F9B6E-66E2-44A7-8A9F-F43E4764F013}" srcOrd="1" destOrd="0" presId="urn:microsoft.com/office/officeart/2008/layout/PictureStrips"/>
    <dgm:cxn modelId="{A7DB5F13-0C8E-410F-BDA0-16F2C717DF1C}" type="presParOf" srcId="{D2DB2186-DE40-4AC7-86D5-ED021E91E3D0}" destId="{F64FDE45-E61C-4C6E-9C86-6599EB5DCF5C}" srcOrd="2" destOrd="0" presId="urn:microsoft.com/office/officeart/2008/layout/PictureStrips"/>
    <dgm:cxn modelId="{A9E67770-2C11-41BF-8E95-9AB98F097032}" type="presParOf" srcId="{F64FDE45-E61C-4C6E-9C86-6599EB5DCF5C}" destId="{E65A141B-EFE8-4DC4-BDB9-FEA5664906F4}" srcOrd="0" destOrd="0" presId="urn:microsoft.com/office/officeart/2008/layout/PictureStrips"/>
    <dgm:cxn modelId="{7491839C-D730-44E5-8D77-2D6669EDE99B}" type="presParOf" srcId="{F64FDE45-E61C-4C6E-9C86-6599EB5DCF5C}" destId="{F73BA121-10CF-47BE-B65A-57A8F1BFE37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A46321-410D-4330-9A8B-ABE23F42525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9048B86C-8EC4-495A-A6B3-50EABB489F05}">
      <dgm:prSet phldrT="[Texto]" custT="1"/>
      <dgm:spPr/>
      <dgm:t>
        <a:bodyPr/>
        <a:lstStyle/>
        <a:p>
          <a:pPr rtl="0"/>
          <a:r>
            <a:rPr lang="es-ES" sz="1600" dirty="0" smtClean="0"/>
            <a:t>Inv. Básica: </a:t>
          </a:r>
          <a:r>
            <a:rPr lang="es-EC" sz="1600" dirty="0" smtClean="0">
              <a:effectLst/>
            </a:rPr>
            <a:t>23,68% - </a:t>
          </a:r>
          <a:r>
            <a:rPr lang="es-EC" sz="1600" b="1" dirty="0" smtClean="0">
              <a:effectLst/>
            </a:rPr>
            <a:t>19,55%</a:t>
          </a:r>
          <a:r>
            <a:rPr lang="es-ES" sz="1600" b="1" dirty="0" smtClean="0"/>
            <a:t> </a:t>
          </a:r>
        </a:p>
        <a:p>
          <a:pPr rtl="0"/>
          <a:r>
            <a:rPr lang="es-ES" sz="1600" dirty="0" smtClean="0"/>
            <a:t>Inv. Aplicada:</a:t>
          </a:r>
        </a:p>
        <a:p>
          <a:pPr rtl="0"/>
          <a:r>
            <a:rPr lang="es-EC" sz="1600" dirty="0" smtClean="0">
              <a:effectLst/>
            </a:rPr>
            <a:t>58,76% -  </a:t>
          </a:r>
          <a:r>
            <a:rPr lang="es-EC" sz="1600" b="1" dirty="0" smtClean="0">
              <a:effectLst/>
            </a:rPr>
            <a:t>61,95%</a:t>
          </a:r>
        </a:p>
      </dgm:t>
    </dgm:pt>
    <dgm:pt modelId="{ED4CDD86-BFDE-4709-8A89-DD33BEDB0517}" type="parTrans" cxnId="{38CDCD73-2819-43FE-929D-917A811EA6FB}">
      <dgm:prSet/>
      <dgm:spPr/>
      <dgm:t>
        <a:bodyPr/>
        <a:lstStyle/>
        <a:p>
          <a:endParaRPr lang="es-ES"/>
        </a:p>
      </dgm:t>
    </dgm:pt>
    <dgm:pt modelId="{55F43C1E-EB23-4FA5-AF78-01AC41BFFA80}" type="sibTrans" cxnId="{38CDCD73-2819-43FE-929D-917A811EA6FB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600" b="0" dirty="0" smtClean="0"/>
            <a:t>Competitividad</a:t>
          </a:r>
          <a:r>
            <a:rPr lang="es-ES" sz="1600" b="0" baseline="0" dirty="0" smtClean="0"/>
            <a:t> 76 entre 140 economías </a:t>
          </a:r>
          <a:endParaRPr lang="es-ES" sz="1600" dirty="0"/>
        </a:p>
      </dgm:t>
    </dgm:pt>
    <dgm:pt modelId="{A960795F-2E4E-4793-A400-34FA5AA80936}">
      <dgm:prSet phldrT="[Texto]" custT="1"/>
      <dgm:spPr/>
      <dgm:t>
        <a:bodyPr/>
        <a:lstStyle/>
        <a:p>
          <a:r>
            <a:rPr lang="es-EC" altLang="es-ES" sz="1600" b="1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Gasto en I+D según tipo de investigación</a:t>
          </a:r>
          <a:endParaRPr lang="es-ES" sz="1600" dirty="0"/>
        </a:p>
      </dgm:t>
    </dgm:pt>
    <dgm:pt modelId="{B9373017-8AE7-4422-818B-21E7AD9BAE6F}" type="parTrans" cxnId="{A08BE918-E3FE-4DA4-886F-83C8837B6030}">
      <dgm:prSet/>
      <dgm:spPr/>
      <dgm:t>
        <a:bodyPr/>
        <a:lstStyle/>
        <a:p>
          <a:endParaRPr lang="es-ES"/>
        </a:p>
      </dgm:t>
    </dgm:pt>
    <dgm:pt modelId="{075896E6-E14E-4427-9B3F-823360C033F1}" type="sibTrans" cxnId="{A08BE918-E3FE-4DA4-886F-83C8837B6030}">
      <dgm:prSet/>
      <dgm:spPr/>
      <dgm:t>
        <a:bodyPr/>
        <a:lstStyle/>
        <a:p>
          <a:endParaRPr lang="es-ES"/>
        </a:p>
      </dgm:t>
    </dgm:pt>
    <dgm:pt modelId="{7F26C125-CDB4-4B65-8680-D5D395D3EB89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s-ES" sz="1600" b="0" dirty="0" smtClean="0"/>
            <a:t>Investigación</a:t>
          </a:r>
          <a:r>
            <a:rPr lang="es-ES" sz="1600" b="0" baseline="0" dirty="0" smtClean="0"/>
            <a:t> y actividades de CTI Gobierno(64%), IES(36%)</a:t>
          </a:r>
          <a:endParaRPr lang="es-ES" sz="1600" dirty="0"/>
        </a:p>
      </dgm:t>
    </dgm:pt>
    <dgm:pt modelId="{3B382D3D-1EB6-438B-AE73-A7B59089C1A7}" type="parTrans" cxnId="{79C26C17-3354-4D43-BC50-B325E002A659}">
      <dgm:prSet/>
      <dgm:spPr/>
      <dgm:t>
        <a:bodyPr/>
        <a:lstStyle/>
        <a:p>
          <a:endParaRPr lang="es-ES"/>
        </a:p>
      </dgm:t>
    </dgm:pt>
    <dgm:pt modelId="{99431E90-EFFE-4557-9C60-9FB2EC5F1935}" type="sibTrans" cxnId="{79C26C17-3354-4D43-BC50-B325E002A659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s-EC" sz="1600" dirty="0" smtClean="0">
              <a:effectLst/>
            </a:rPr>
            <a:t>Desarrollo Experimental: </a:t>
          </a:r>
          <a:r>
            <a:rPr lang="es-ES" sz="1600" dirty="0" smtClean="0"/>
            <a:t> </a:t>
          </a:r>
          <a:r>
            <a:rPr lang="es-EC" sz="1600" dirty="0" smtClean="0">
              <a:effectLst/>
            </a:rPr>
            <a:t>17,56% - </a:t>
          </a:r>
          <a:r>
            <a:rPr lang="es-EC" sz="1600" b="1" dirty="0" smtClean="0">
              <a:effectLst/>
            </a:rPr>
            <a:t>18,50%</a:t>
          </a:r>
          <a:endParaRPr lang="es-ES" sz="1600" b="1" dirty="0"/>
        </a:p>
      </dgm:t>
    </dgm:pt>
    <dgm:pt modelId="{48A81772-E6F7-44A8-88A8-2D504A439A6A}">
      <dgm:prSet phldrT="[Texto]" custT="1"/>
      <dgm:spPr/>
      <dgm:t>
        <a:bodyPr/>
        <a:lstStyle/>
        <a:p>
          <a:r>
            <a:rPr lang="es-ES" sz="2800" b="1" dirty="0" smtClean="0"/>
            <a:t>Ciencia y Tecnología</a:t>
          </a:r>
          <a:endParaRPr lang="es-ES" sz="2800" b="1" dirty="0"/>
        </a:p>
      </dgm:t>
    </dgm:pt>
    <dgm:pt modelId="{3F202A29-105C-4809-96DD-B1628610C528}" type="parTrans" cxnId="{FF2C9036-7E46-4F45-8D6D-D867A594F279}">
      <dgm:prSet/>
      <dgm:spPr/>
      <dgm:t>
        <a:bodyPr/>
        <a:lstStyle/>
        <a:p>
          <a:endParaRPr lang="es-ES"/>
        </a:p>
      </dgm:t>
    </dgm:pt>
    <dgm:pt modelId="{70222878-41B0-4F08-8F1B-0300DAE55278}" type="sibTrans" cxnId="{FF2C9036-7E46-4F45-8D6D-D867A594F279}">
      <dgm:prSet/>
      <dgm:spPr/>
      <dgm:t>
        <a:bodyPr/>
        <a:lstStyle/>
        <a:p>
          <a:endParaRPr lang="es-ES"/>
        </a:p>
      </dgm:t>
    </dgm:pt>
    <dgm:pt modelId="{45232183-C6E7-42B8-ADCF-101B2A677410}">
      <dgm:prSet phldrT="[Texto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ES" sz="1600" b="0" baseline="0" smtClean="0"/>
            <a:t>(2012)</a:t>
          </a:r>
        </a:p>
        <a:p>
          <a:r>
            <a:rPr lang="es-ES" sz="1600" b="0" baseline="0" smtClean="0"/>
            <a:t>Empresa: </a:t>
          </a:r>
          <a:r>
            <a:rPr lang="es-ES" sz="1600" b="0" smtClean="0">
              <a:effectLst/>
              <a:latin typeface="+mn-lt"/>
              <a:ea typeface="+mn-ea"/>
              <a:cs typeface="+mn-cs"/>
            </a:rPr>
            <a:t>57,25% </a:t>
          </a:r>
        </a:p>
        <a:p>
          <a:r>
            <a:rPr lang="es-ES" sz="1600" b="0" smtClean="0">
              <a:effectLst/>
              <a:latin typeface="+mn-lt"/>
              <a:ea typeface="+mn-ea"/>
              <a:cs typeface="+mn-cs"/>
            </a:rPr>
            <a:t>Gobierno: 24,75% </a:t>
          </a:r>
        </a:p>
        <a:p>
          <a:r>
            <a:rPr lang="es-ES" sz="1600" b="0" smtClean="0">
              <a:effectLst/>
              <a:latin typeface="+mn-lt"/>
              <a:ea typeface="+mn-ea"/>
              <a:cs typeface="+mn-cs"/>
            </a:rPr>
            <a:t>IES: 16,37% </a:t>
          </a:r>
          <a:endParaRPr lang="es-ES" sz="1600" b="0" dirty="0"/>
        </a:p>
      </dgm:t>
    </dgm:pt>
    <dgm:pt modelId="{12D0F50C-AE70-42D5-B3EC-0861F6E86AA5}" type="parTrans" cxnId="{16BE1A9C-7E0C-4F35-BB06-142633783079}">
      <dgm:prSet/>
      <dgm:spPr/>
      <dgm:t>
        <a:bodyPr/>
        <a:lstStyle/>
        <a:p>
          <a:endParaRPr lang="es-ES"/>
        </a:p>
      </dgm:t>
    </dgm:pt>
    <dgm:pt modelId="{DB67C834-7D87-468B-97F7-B83F92EA5971}" type="sibTrans" cxnId="{16BE1A9C-7E0C-4F35-BB06-14263378307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S" sz="1600" b="1" smtClean="0">
              <a:effectLst/>
              <a:latin typeface="+mn-lt"/>
              <a:ea typeface="+mn-ea"/>
              <a:cs typeface="+mn-cs"/>
            </a:rPr>
            <a:t>(2014)</a:t>
          </a:r>
        </a:p>
        <a:p>
          <a:r>
            <a:rPr lang="es-ES" sz="1600" b="1" smtClean="0">
              <a:effectLst/>
              <a:latin typeface="+mn-lt"/>
              <a:ea typeface="+mn-ea"/>
              <a:cs typeface="+mn-cs"/>
            </a:rPr>
            <a:t>Empresa: 42,30%</a:t>
          </a:r>
        </a:p>
        <a:p>
          <a:r>
            <a:rPr lang="es-ES" sz="1600" b="1" smtClean="0">
              <a:effectLst/>
              <a:latin typeface="+mn-lt"/>
              <a:ea typeface="+mn-ea"/>
              <a:cs typeface="+mn-cs"/>
            </a:rPr>
            <a:t>Gobierno: 36,81</a:t>
          </a:r>
        </a:p>
        <a:p>
          <a:r>
            <a:rPr lang="es-ES" sz="1600" b="1" smtClean="0">
              <a:effectLst/>
              <a:latin typeface="+mn-lt"/>
              <a:ea typeface="+mn-ea"/>
              <a:cs typeface="+mn-cs"/>
            </a:rPr>
            <a:t>IES: 19,47% </a:t>
          </a:r>
          <a:endParaRPr lang="es-ES" sz="1600" b="1" dirty="0"/>
        </a:p>
      </dgm:t>
    </dgm:pt>
    <dgm:pt modelId="{B348E0D2-6496-4355-9313-83338EC91302}">
      <dgm:prSet phldrT="[Texto]" custT="1"/>
      <dgm:spPr/>
      <dgm:t>
        <a:bodyPr/>
        <a:lstStyle/>
        <a:p>
          <a:pPr algn="ctr" rtl="0"/>
          <a:r>
            <a:rPr lang="es-ES" sz="1800" b="1" dirty="0" smtClean="0">
              <a:effectLst/>
              <a:latin typeface="+mn-lt"/>
              <a:ea typeface="+mn-ea"/>
              <a:cs typeface="+mn-cs"/>
            </a:rPr>
            <a:t>Sectores de ejecución</a:t>
          </a:r>
          <a:endParaRPr lang="es-ES" sz="1800" dirty="0"/>
        </a:p>
      </dgm:t>
    </dgm:pt>
    <dgm:pt modelId="{704AB631-5E06-4D6A-9BE0-832603289617}" type="parTrans" cxnId="{445E39E7-61C8-4806-861D-945B243530B4}">
      <dgm:prSet/>
      <dgm:spPr/>
      <dgm:t>
        <a:bodyPr/>
        <a:lstStyle/>
        <a:p>
          <a:endParaRPr lang="es-ES"/>
        </a:p>
      </dgm:t>
    </dgm:pt>
    <dgm:pt modelId="{FC37F743-73A5-427B-84FB-9F8B093A6153}" type="sibTrans" cxnId="{445E39E7-61C8-4806-861D-945B243530B4}">
      <dgm:prSet/>
      <dgm:spPr/>
      <dgm:t>
        <a:bodyPr/>
        <a:lstStyle/>
        <a:p>
          <a:endParaRPr lang="es-ES"/>
        </a:p>
      </dgm:t>
    </dgm:pt>
    <dgm:pt modelId="{DF330B0D-5294-4E12-B5B1-F940323B173C}" type="pres">
      <dgm:prSet presAssocID="{6CA46321-410D-4330-9A8B-ABE23F42525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042A76E-8463-481D-8F99-EBACE0AF81EF}" type="pres">
      <dgm:prSet presAssocID="{9048B86C-8EC4-495A-A6B3-50EABB489F05}" presName="composite" presStyleCnt="0"/>
      <dgm:spPr/>
    </dgm:pt>
    <dgm:pt modelId="{6EB41800-8C1D-4CB3-9482-ABA08F539506}" type="pres">
      <dgm:prSet presAssocID="{9048B86C-8EC4-495A-A6B3-50EABB489F0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C1B4DF-2B82-41CF-8162-73F495A5C827}" type="pres">
      <dgm:prSet presAssocID="{9048B86C-8EC4-495A-A6B3-50EABB489F05}" presName="Childtext1" presStyleLbl="revTx" presStyleIdx="0" presStyleCnt="3" custLinFactNeighborX="-2735" custLinFactNeighborY="-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4AD7F5-4155-40C6-A318-3C61AE0CB5B2}" type="pres">
      <dgm:prSet presAssocID="{9048B86C-8EC4-495A-A6B3-50EABB489F05}" presName="BalanceSpacing" presStyleCnt="0"/>
      <dgm:spPr/>
    </dgm:pt>
    <dgm:pt modelId="{C5DA3D37-D5DB-47AD-93B4-528F4D3F3510}" type="pres">
      <dgm:prSet presAssocID="{9048B86C-8EC4-495A-A6B3-50EABB489F05}" presName="BalanceSpacing1" presStyleCnt="0"/>
      <dgm:spPr/>
    </dgm:pt>
    <dgm:pt modelId="{61E3BDBC-B461-456E-968F-0B2C10F5B6DE}" type="pres">
      <dgm:prSet presAssocID="{55F43C1E-EB23-4FA5-AF78-01AC41BFFA80}" presName="Accent1Text" presStyleLbl="node1" presStyleIdx="1" presStyleCnt="6" custScaleX="106325"/>
      <dgm:spPr/>
      <dgm:t>
        <a:bodyPr/>
        <a:lstStyle/>
        <a:p>
          <a:endParaRPr lang="es-ES"/>
        </a:p>
      </dgm:t>
    </dgm:pt>
    <dgm:pt modelId="{92FE41AB-DABF-4841-A487-7020E25C764E}" type="pres">
      <dgm:prSet presAssocID="{55F43C1E-EB23-4FA5-AF78-01AC41BFFA80}" presName="spaceBetweenRectangles" presStyleCnt="0"/>
      <dgm:spPr/>
    </dgm:pt>
    <dgm:pt modelId="{8E0318E5-A3A5-424E-8DAD-7896A53C1F27}" type="pres">
      <dgm:prSet presAssocID="{7F26C125-CDB4-4B65-8680-D5D395D3EB89}" presName="composite" presStyleCnt="0"/>
      <dgm:spPr/>
    </dgm:pt>
    <dgm:pt modelId="{72284722-72B3-4AC2-9EF3-EE0C95605E79}" type="pres">
      <dgm:prSet presAssocID="{7F26C125-CDB4-4B65-8680-D5D395D3EB89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F5CED1-0609-47EC-9043-A831EA152D3E}" type="pres">
      <dgm:prSet presAssocID="{7F26C125-CDB4-4B65-8680-D5D395D3EB8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7E7B2-CB07-4256-85F3-1718BAEA46CB}" type="pres">
      <dgm:prSet presAssocID="{7F26C125-CDB4-4B65-8680-D5D395D3EB89}" presName="BalanceSpacing" presStyleCnt="0"/>
      <dgm:spPr/>
    </dgm:pt>
    <dgm:pt modelId="{8EADCCDC-8A96-46B2-9DC5-8967D34913C7}" type="pres">
      <dgm:prSet presAssocID="{7F26C125-CDB4-4B65-8680-D5D395D3EB89}" presName="BalanceSpacing1" presStyleCnt="0"/>
      <dgm:spPr/>
    </dgm:pt>
    <dgm:pt modelId="{CF2B4568-223C-4FCD-8B5F-FC00829FF80A}" type="pres">
      <dgm:prSet presAssocID="{99431E90-EFFE-4557-9C60-9FB2EC5F1935}" presName="Accent1Text" presStyleLbl="node1" presStyleIdx="3" presStyleCnt="6" custLinFactNeighborY="0"/>
      <dgm:spPr/>
      <dgm:t>
        <a:bodyPr/>
        <a:lstStyle/>
        <a:p>
          <a:endParaRPr lang="es-ES"/>
        </a:p>
      </dgm:t>
    </dgm:pt>
    <dgm:pt modelId="{F9D5F605-59CA-4B90-BF61-4D7F9B951FA0}" type="pres">
      <dgm:prSet presAssocID="{99431E90-EFFE-4557-9C60-9FB2EC5F1935}" presName="spaceBetweenRectangles" presStyleCnt="0"/>
      <dgm:spPr/>
    </dgm:pt>
    <dgm:pt modelId="{A312A938-23B6-4C0B-9F28-1F5AED1F3842}" type="pres">
      <dgm:prSet presAssocID="{45232183-C6E7-42B8-ADCF-101B2A677410}" presName="composite" presStyleCnt="0"/>
      <dgm:spPr/>
    </dgm:pt>
    <dgm:pt modelId="{30DAE04D-8947-4AC6-93E0-F146965C2560}" type="pres">
      <dgm:prSet presAssocID="{45232183-C6E7-42B8-ADCF-101B2A677410}" presName="Parent1" presStyleLbl="node1" presStyleIdx="4" presStyleCnt="6" custScaleY="102349" custLinFactNeighborY="35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D8E588-D52D-41E7-A403-E37A987B7BFA}" type="pres">
      <dgm:prSet presAssocID="{45232183-C6E7-42B8-ADCF-101B2A677410}" presName="Childtext1" presStyleLbl="revTx" presStyleIdx="2" presStyleCnt="3" custScaleX="58080" custScaleY="104339" custLinFactNeighborX="-23188" custLinFactNeighborY="-1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5DA23A-D44F-4902-83FC-B2DEBA7E4634}" type="pres">
      <dgm:prSet presAssocID="{45232183-C6E7-42B8-ADCF-101B2A677410}" presName="BalanceSpacing" presStyleCnt="0"/>
      <dgm:spPr/>
    </dgm:pt>
    <dgm:pt modelId="{C4CAFC79-0D89-4A8C-A365-7758A9357901}" type="pres">
      <dgm:prSet presAssocID="{45232183-C6E7-42B8-ADCF-101B2A677410}" presName="BalanceSpacing1" presStyleCnt="0"/>
      <dgm:spPr/>
    </dgm:pt>
    <dgm:pt modelId="{37C38874-24AA-472B-BF67-6DAE1F6279B2}" type="pres">
      <dgm:prSet presAssocID="{DB67C834-7D87-468B-97F7-B83F92EA5971}" presName="Accent1Text" presStyleLbl="node1" presStyleIdx="5" presStyleCnt="6" custLinFactNeighborX="-567" custLinFactNeighborY="-1075"/>
      <dgm:spPr/>
      <dgm:t>
        <a:bodyPr/>
        <a:lstStyle/>
        <a:p>
          <a:endParaRPr lang="es-ES"/>
        </a:p>
      </dgm:t>
    </dgm:pt>
  </dgm:ptLst>
  <dgm:cxnLst>
    <dgm:cxn modelId="{16BE1A9C-7E0C-4F35-BB06-142633783079}" srcId="{6CA46321-410D-4330-9A8B-ABE23F425251}" destId="{45232183-C6E7-42B8-ADCF-101B2A677410}" srcOrd="2" destOrd="0" parTransId="{12D0F50C-AE70-42D5-B3EC-0861F6E86AA5}" sibTransId="{DB67C834-7D87-468B-97F7-B83F92EA5971}"/>
    <dgm:cxn modelId="{79C26C17-3354-4D43-BC50-B325E002A659}" srcId="{6CA46321-410D-4330-9A8B-ABE23F425251}" destId="{7F26C125-CDB4-4B65-8680-D5D395D3EB89}" srcOrd="1" destOrd="0" parTransId="{3B382D3D-1EB6-438B-AE73-A7B59089C1A7}" sibTransId="{99431E90-EFFE-4557-9C60-9FB2EC5F1935}"/>
    <dgm:cxn modelId="{0FC72503-51B3-4A0C-895A-A51FF75DA30F}" type="presOf" srcId="{DB67C834-7D87-468B-97F7-B83F92EA5971}" destId="{37C38874-24AA-472B-BF67-6DAE1F6279B2}" srcOrd="0" destOrd="0" presId="urn:microsoft.com/office/officeart/2008/layout/AlternatingHexagons"/>
    <dgm:cxn modelId="{13EC36E2-F084-46DD-9DCA-682F0167C7B9}" type="presOf" srcId="{A960795F-2E4E-4793-A400-34FA5AA80936}" destId="{51C1B4DF-2B82-41CF-8162-73F495A5C827}" srcOrd="0" destOrd="0" presId="urn:microsoft.com/office/officeart/2008/layout/AlternatingHexagons"/>
    <dgm:cxn modelId="{FB7325D4-284C-4E17-ACC2-14B60B3B3FDD}" type="presOf" srcId="{6CA46321-410D-4330-9A8B-ABE23F425251}" destId="{DF330B0D-5294-4E12-B5B1-F940323B173C}" srcOrd="0" destOrd="0" presId="urn:microsoft.com/office/officeart/2008/layout/AlternatingHexagons"/>
    <dgm:cxn modelId="{63DD1CE7-0EA0-41AB-979B-166635E46350}" type="presOf" srcId="{48A81772-E6F7-44A8-88A8-2D504A439A6A}" destId="{35F5CED1-0609-47EC-9043-A831EA152D3E}" srcOrd="0" destOrd="0" presId="urn:microsoft.com/office/officeart/2008/layout/AlternatingHexagons"/>
    <dgm:cxn modelId="{FF2C9036-7E46-4F45-8D6D-D867A594F279}" srcId="{7F26C125-CDB4-4B65-8680-D5D395D3EB89}" destId="{48A81772-E6F7-44A8-88A8-2D504A439A6A}" srcOrd="0" destOrd="0" parTransId="{3F202A29-105C-4809-96DD-B1628610C528}" sibTransId="{70222878-41B0-4F08-8F1B-0300DAE55278}"/>
    <dgm:cxn modelId="{2F3B5643-B46C-4E96-8938-CA71140FBD9A}" type="presOf" srcId="{45232183-C6E7-42B8-ADCF-101B2A677410}" destId="{30DAE04D-8947-4AC6-93E0-F146965C2560}" srcOrd="0" destOrd="0" presId="urn:microsoft.com/office/officeart/2008/layout/AlternatingHexagons"/>
    <dgm:cxn modelId="{D6193EFE-01E0-4934-90C8-CCF6EA627843}" type="presOf" srcId="{9048B86C-8EC4-495A-A6B3-50EABB489F05}" destId="{6EB41800-8C1D-4CB3-9482-ABA08F539506}" srcOrd="0" destOrd="0" presId="urn:microsoft.com/office/officeart/2008/layout/AlternatingHexagons"/>
    <dgm:cxn modelId="{9087C7B0-37F8-4C27-8987-5D5AFCAC2646}" type="presOf" srcId="{7F26C125-CDB4-4B65-8680-D5D395D3EB89}" destId="{72284722-72B3-4AC2-9EF3-EE0C95605E79}" srcOrd="0" destOrd="0" presId="urn:microsoft.com/office/officeart/2008/layout/AlternatingHexagons"/>
    <dgm:cxn modelId="{536576DF-0F22-404E-86D1-32ED077F8C1A}" type="presOf" srcId="{99431E90-EFFE-4557-9C60-9FB2EC5F1935}" destId="{CF2B4568-223C-4FCD-8B5F-FC00829FF80A}" srcOrd="0" destOrd="0" presId="urn:microsoft.com/office/officeart/2008/layout/AlternatingHexagons"/>
    <dgm:cxn modelId="{38CDCD73-2819-43FE-929D-917A811EA6FB}" srcId="{6CA46321-410D-4330-9A8B-ABE23F425251}" destId="{9048B86C-8EC4-495A-A6B3-50EABB489F05}" srcOrd="0" destOrd="0" parTransId="{ED4CDD86-BFDE-4709-8A89-DD33BEDB0517}" sibTransId="{55F43C1E-EB23-4FA5-AF78-01AC41BFFA80}"/>
    <dgm:cxn modelId="{445E39E7-61C8-4806-861D-945B243530B4}" srcId="{45232183-C6E7-42B8-ADCF-101B2A677410}" destId="{B348E0D2-6496-4355-9313-83338EC91302}" srcOrd="0" destOrd="0" parTransId="{704AB631-5E06-4D6A-9BE0-832603289617}" sibTransId="{FC37F743-73A5-427B-84FB-9F8B093A6153}"/>
    <dgm:cxn modelId="{E9AFDD8B-199D-4D57-89AB-E30D69789F39}" type="presOf" srcId="{55F43C1E-EB23-4FA5-AF78-01AC41BFFA80}" destId="{61E3BDBC-B461-456E-968F-0B2C10F5B6DE}" srcOrd="0" destOrd="0" presId="urn:microsoft.com/office/officeart/2008/layout/AlternatingHexagons"/>
    <dgm:cxn modelId="{A08BE918-E3FE-4DA4-886F-83C8837B6030}" srcId="{9048B86C-8EC4-495A-A6B3-50EABB489F05}" destId="{A960795F-2E4E-4793-A400-34FA5AA80936}" srcOrd="0" destOrd="0" parTransId="{B9373017-8AE7-4422-818B-21E7AD9BAE6F}" sibTransId="{075896E6-E14E-4427-9B3F-823360C033F1}"/>
    <dgm:cxn modelId="{1BAE2D24-7787-4B6A-8235-2673E57077A8}" type="presOf" srcId="{B348E0D2-6496-4355-9313-83338EC91302}" destId="{40D8E588-D52D-41E7-A403-E37A987B7BFA}" srcOrd="0" destOrd="0" presId="urn:microsoft.com/office/officeart/2008/layout/AlternatingHexagons"/>
    <dgm:cxn modelId="{872C25F4-DCAE-49C2-A5B0-76C4086C99E9}" type="presParOf" srcId="{DF330B0D-5294-4E12-B5B1-F940323B173C}" destId="{E042A76E-8463-481D-8F99-EBACE0AF81EF}" srcOrd="0" destOrd="0" presId="urn:microsoft.com/office/officeart/2008/layout/AlternatingHexagons"/>
    <dgm:cxn modelId="{D638417E-FC19-406F-8FEC-8286FC956265}" type="presParOf" srcId="{E042A76E-8463-481D-8F99-EBACE0AF81EF}" destId="{6EB41800-8C1D-4CB3-9482-ABA08F539506}" srcOrd="0" destOrd="0" presId="urn:microsoft.com/office/officeart/2008/layout/AlternatingHexagons"/>
    <dgm:cxn modelId="{D2262C31-BB9C-439E-9B4C-782674688D21}" type="presParOf" srcId="{E042A76E-8463-481D-8F99-EBACE0AF81EF}" destId="{51C1B4DF-2B82-41CF-8162-73F495A5C827}" srcOrd="1" destOrd="0" presId="urn:microsoft.com/office/officeart/2008/layout/AlternatingHexagons"/>
    <dgm:cxn modelId="{1BC22663-92DC-4757-B09D-A49EDBD871A4}" type="presParOf" srcId="{E042A76E-8463-481D-8F99-EBACE0AF81EF}" destId="{6E4AD7F5-4155-40C6-A318-3C61AE0CB5B2}" srcOrd="2" destOrd="0" presId="urn:microsoft.com/office/officeart/2008/layout/AlternatingHexagons"/>
    <dgm:cxn modelId="{EFBD210D-C96E-4A45-AB81-5E1883607BD5}" type="presParOf" srcId="{E042A76E-8463-481D-8F99-EBACE0AF81EF}" destId="{C5DA3D37-D5DB-47AD-93B4-528F4D3F3510}" srcOrd="3" destOrd="0" presId="urn:microsoft.com/office/officeart/2008/layout/AlternatingHexagons"/>
    <dgm:cxn modelId="{CB32F882-944B-4335-A7A7-942AB263CBEA}" type="presParOf" srcId="{E042A76E-8463-481D-8F99-EBACE0AF81EF}" destId="{61E3BDBC-B461-456E-968F-0B2C10F5B6DE}" srcOrd="4" destOrd="0" presId="urn:microsoft.com/office/officeart/2008/layout/AlternatingHexagons"/>
    <dgm:cxn modelId="{D3CD0C43-178E-486B-B979-90F8C217B666}" type="presParOf" srcId="{DF330B0D-5294-4E12-B5B1-F940323B173C}" destId="{92FE41AB-DABF-4841-A487-7020E25C764E}" srcOrd="1" destOrd="0" presId="urn:microsoft.com/office/officeart/2008/layout/AlternatingHexagons"/>
    <dgm:cxn modelId="{63A50D44-C4EA-438C-B04C-2958410C3C02}" type="presParOf" srcId="{DF330B0D-5294-4E12-B5B1-F940323B173C}" destId="{8E0318E5-A3A5-424E-8DAD-7896A53C1F27}" srcOrd="2" destOrd="0" presId="urn:microsoft.com/office/officeart/2008/layout/AlternatingHexagons"/>
    <dgm:cxn modelId="{33467737-5249-492D-A22D-C10326B3B18B}" type="presParOf" srcId="{8E0318E5-A3A5-424E-8DAD-7896A53C1F27}" destId="{72284722-72B3-4AC2-9EF3-EE0C95605E79}" srcOrd="0" destOrd="0" presId="urn:microsoft.com/office/officeart/2008/layout/AlternatingHexagons"/>
    <dgm:cxn modelId="{A5BE92F5-7B70-4022-A7F8-416591A75375}" type="presParOf" srcId="{8E0318E5-A3A5-424E-8DAD-7896A53C1F27}" destId="{35F5CED1-0609-47EC-9043-A831EA152D3E}" srcOrd="1" destOrd="0" presId="urn:microsoft.com/office/officeart/2008/layout/AlternatingHexagons"/>
    <dgm:cxn modelId="{E8E79A61-E726-47E7-819B-FB423DAB54E9}" type="presParOf" srcId="{8E0318E5-A3A5-424E-8DAD-7896A53C1F27}" destId="{4047E7B2-CB07-4256-85F3-1718BAEA46CB}" srcOrd="2" destOrd="0" presId="urn:microsoft.com/office/officeart/2008/layout/AlternatingHexagons"/>
    <dgm:cxn modelId="{A500D2FF-F98B-478E-9D9A-BC7E1314E0B1}" type="presParOf" srcId="{8E0318E5-A3A5-424E-8DAD-7896A53C1F27}" destId="{8EADCCDC-8A96-46B2-9DC5-8967D34913C7}" srcOrd="3" destOrd="0" presId="urn:microsoft.com/office/officeart/2008/layout/AlternatingHexagons"/>
    <dgm:cxn modelId="{24BB3208-9775-4E85-81AE-F6562E42B735}" type="presParOf" srcId="{8E0318E5-A3A5-424E-8DAD-7896A53C1F27}" destId="{CF2B4568-223C-4FCD-8B5F-FC00829FF80A}" srcOrd="4" destOrd="0" presId="urn:microsoft.com/office/officeart/2008/layout/AlternatingHexagons"/>
    <dgm:cxn modelId="{BA32A4F2-5D4E-4903-B5E3-6A04982360B2}" type="presParOf" srcId="{DF330B0D-5294-4E12-B5B1-F940323B173C}" destId="{F9D5F605-59CA-4B90-BF61-4D7F9B951FA0}" srcOrd="3" destOrd="0" presId="urn:microsoft.com/office/officeart/2008/layout/AlternatingHexagons"/>
    <dgm:cxn modelId="{A88F58A8-053C-4C38-A456-E33FCEEE80A6}" type="presParOf" srcId="{DF330B0D-5294-4E12-B5B1-F940323B173C}" destId="{A312A938-23B6-4C0B-9F28-1F5AED1F3842}" srcOrd="4" destOrd="0" presId="urn:microsoft.com/office/officeart/2008/layout/AlternatingHexagons"/>
    <dgm:cxn modelId="{389B300B-3DF3-4C90-95BA-8B8C39B808D6}" type="presParOf" srcId="{A312A938-23B6-4C0B-9F28-1F5AED1F3842}" destId="{30DAE04D-8947-4AC6-93E0-F146965C2560}" srcOrd="0" destOrd="0" presId="urn:microsoft.com/office/officeart/2008/layout/AlternatingHexagons"/>
    <dgm:cxn modelId="{B4A36798-8E93-449C-899F-80678266D6F9}" type="presParOf" srcId="{A312A938-23B6-4C0B-9F28-1F5AED1F3842}" destId="{40D8E588-D52D-41E7-A403-E37A987B7BFA}" srcOrd="1" destOrd="0" presId="urn:microsoft.com/office/officeart/2008/layout/AlternatingHexagons"/>
    <dgm:cxn modelId="{B45CB431-3FBF-4AB2-B800-3DB2FFEC072E}" type="presParOf" srcId="{A312A938-23B6-4C0B-9F28-1F5AED1F3842}" destId="{725DA23A-D44F-4902-83FC-B2DEBA7E4634}" srcOrd="2" destOrd="0" presId="urn:microsoft.com/office/officeart/2008/layout/AlternatingHexagons"/>
    <dgm:cxn modelId="{A043BB44-CAC8-4A2C-AC26-C50F2456B4E8}" type="presParOf" srcId="{A312A938-23B6-4C0B-9F28-1F5AED1F3842}" destId="{C4CAFC79-0D89-4A8C-A365-7758A9357901}" srcOrd="3" destOrd="0" presId="urn:microsoft.com/office/officeart/2008/layout/AlternatingHexagons"/>
    <dgm:cxn modelId="{FB3744F7-D1C0-4AE5-B5AB-A6F97567B507}" type="presParOf" srcId="{A312A938-23B6-4C0B-9F28-1F5AED1F3842}" destId="{37C38874-24AA-472B-BF67-6DAE1F6279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4768AA-E2F7-406F-BC46-EAE115EDB9F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F21BA06-4F1D-43AB-8994-15994369690E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C" sz="1400" b="1" dirty="0" smtClean="0"/>
            <a:t>Fuentes información:</a:t>
          </a:r>
        </a:p>
        <a:p>
          <a:pPr algn="l"/>
          <a:r>
            <a:rPr lang="es-EC" sz="1400" dirty="0" smtClean="0"/>
            <a:t>I: administrativas 75%, I+D 25%</a:t>
          </a:r>
        </a:p>
        <a:p>
          <a:pPr algn="l"/>
          <a:r>
            <a:rPr lang="es-EC" sz="1400" dirty="0" smtClean="0"/>
            <a:t>E:clientes/consumidores 80,24%, OPCT, laboratorios I+D, IES, 19,89%</a:t>
          </a:r>
          <a:endParaRPr lang="es-EC" sz="1400" dirty="0"/>
        </a:p>
      </dgm:t>
    </dgm:pt>
    <dgm:pt modelId="{DB2CB1A0-D2F8-464F-9677-FF0D3FA7C6BF}" type="parTrans" cxnId="{483CFA31-4DB9-4459-AFC0-AB154574CED3}">
      <dgm:prSet/>
      <dgm:spPr/>
      <dgm:t>
        <a:bodyPr/>
        <a:lstStyle/>
        <a:p>
          <a:endParaRPr lang="es-EC" sz="1400"/>
        </a:p>
      </dgm:t>
    </dgm:pt>
    <dgm:pt modelId="{17A61161-B9C9-4765-8CC7-8A38AC4B9C1F}" type="sibTrans" cxnId="{483CFA31-4DB9-4459-AFC0-AB154574CED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400" b="1" smtClean="0"/>
            <a:t>Recursos</a:t>
          </a:r>
        </a:p>
        <a:p>
          <a:r>
            <a:rPr lang="es-EC" sz="1400" smtClean="0">
              <a:effectLst/>
              <a:latin typeface="+mn-lt"/>
              <a:ea typeface="+mn-ea"/>
              <a:cs typeface="+mn-cs"/>
            </a:rPr>
            <a:t>0,94%  Gobierno</a:t>
          </a:r>
        </a:p>
        <a:p>
          <a:r>
            <a:rPr lang="es-EC" sz="1400" smtClean="0"/>
            <a:t>10,23% ACTI</a:t>
          </a:r>
          <a:endParaRPr lang="es-EC" sz="1400" dirty="0"/>
        </a:p>
      </dgm:t>
    </dgm:pt>
    <dgm:pt modelId="{B2843CE1-B791-4266-92EF-02269C51D27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/>
            <a:t>Instrumentos programas:</a:t>
          </a:r>
        </a:p>
        <a:p>
          <a:r>
            <a:rPr lang="es-EC" sz="1400" dirty="0" smtClean="0"/>
            <a:t>-capacitación personal 51,89%, </a:t>
          </a:r>
        </a:p>
        <a:p>
          <a:r>
            <a:rPr lang="es-EC" sz="1400" dirty="0" smtClean="0"/>
            <a:t>-emprendimiento 14,89%</a:t>
          </a:r>
        </a:p>
      </dgm:t>
    </dgm:pt>
    <dgm:pt modelId="{62D9516B-645E-406A-A1B7-2E7FDBF290BB}" type="parTrans" cxnId="{A1D6D011-EC01-42F6-89F5-5C42DA8F6307}">
      <dgm:prSet/>
      <dgm:spPr/>
      <dgm:t>
        <a:bodyPr/>
        <a:lstStyle/>
        <a:p>
          <a:endParaRPr lang="es-EC" sz="1400"/>
        </a:p>
      </dgm:t>
    </dgm:pt>
    <dgm:pt modelId="{0727DD04-31B0-460C-94A1-5C4CAE2D53A3}" type="sibTrans" cxnId="{A1D6D011-EC01-42F6-89F5-5C42DA8F630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C" sz="1400" b="1" dirty="0" smtClean="0"/>
            <a:t>Obstaculización</a:t>
          </a:r>
        </a:p>
        <a:p>
          <a:r>
            <a:rPr lang="es-EC" sz="1400" dirty="0" smtClean="0"/>
            <a:t>- 61,33%, costo innovación alto</a:t>
          </a:r>
        </a:p>
        <a:p>
          <a:r>
            <a:rPr lang="es-EC" sz="1400" dirty="0" smtClean="0"/>
            <a:t>-</a:t>
          </a:r>
          <a:r>
            <a:rPr lang="es-EC" sz="1400" baseline="0" dirty="0" smtClean="0"/>
            <a:t> 59,78%  no poseen fondos suficientes</a:t>
          </a:r>
        </a:p>
        <a:p>
          <a:r>
            <a:rPr lang="es-EC" sz="1400" baseline="0" dirty="0" smtClean="0"/>
            <a:t>- 14,44% curso 7,77% abandonadas</a:t>
          </a:r>
          <a:endParaRPr lang="es-EC" sz="1400" dirty="0"/>
        </a:p>
      </dgm:t>
    </dgm:pt>
    <dgm:pt modelId="{94F741E3-F813-4FAC-A329-E21CF985DFE3}">
      <dgm:prSet phldrT="[Texto]" custT="1"/>
      <dgm:spPr/>
      <dgm:t>
        <a:bodyPr/>
        <a:lstStyle/>
        <a:p>
          <a:r>
            <a:rPr lang="es-EC" sz="3200" dirty="0" smtClean="0"/>
            <a:t>Innovación</a:t>
          </a:r>
          <a:br>
            <a:rPr lang="es-EC" sz="3200" dirty="0" smtClean="0"/>
          </a:br>
          <a:endParaRPr lang="es-EC" sz="3200" dirty="0"/>
        </a:p>
      </dgm:t>
    </dgm:pt>
    <dgm:pt modelId="{EFF5895A-9D91-4B7E-9371-C39C48D18E1F}" type="parTrans" cxnId="{A1842F1F-5A83-4037-A697-F2A7116C2010}">
      <dgm:prSet/>
      <dgm:spPr/>
      <dgm:t>
        <a:bodyPr/>
        <a:lstStyle/>
        <a:p>
          <a:endParaRPr lang="es-EC" sz="1400"/>
        </a:p>
      </dgm:t>
    </dgm:pt>
    <dgm:pt modelId="{EA58927C-C0B0-4B8D-AA11-1259040868BD}" type="sibTrans" cxnId="{A1842F1F-5A83-4037-A697-F2A7116C2010}">
      <dgm:prSet/>
      <dgm:spPr/>
      <dgm:t>
        <a:bodyPr/>
        <a:lstStyle/>
        <a:p>
          <a:endParaRPr lang="es-EC" sz="1400"/>
        </a:p>
      </dgm:t>
    </dgm:pt>
    <dgm:pt modelId="{971322AC-1112-4A17-926C-4AA98B6428F4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400" b="1" dirty="0" smtClean="0"/>
            <a:t>Impactos:</a:t>
          </a:r>
        </a:p>
        <a:p>
          <a:r>
            <a:rPr lang="es-EC" sz="1400" baseline="0" dirty="0" smtClean="0"/>
            <a:t>80,20%:  </a:t>
          </a:r>
        </a:p>
        <a:p>
          <a:r>
            <a:rPr lang="es-EC" sz="1400" baseline="0" dirty="0" smtClean="0"/>
            <a:t>-Mejora de la calidad b/s</a:t>
          </a:r>
        </a:p>
      </dgm:t>
    </dgm:pt>
    <dgm:pt modelId="{805C34BD-DA9B-4C1C-8577-4B9120AEB041}" type="parTrans" cxnId="{AA27D804-273C-45CD-BD87-ECC8B2FF2876}">
      <dgm:prSet/>
      <dgm:spPr/>
      <dgm:t>
        <a:bodyPr/>
        <a:lstStyle/>
        <a:p>
          <a:endParaRPr lang="es-EC" sz="1400"/>
        </a:p>
      </dgm:t>
    </dgm:pt>
    <dgm:pt modelId="{0D8EABD4-BB1E-4079-A552-417EFB90E624}" type="sibTrans" cxnId="{AA27D804-273C-45CD-BD87-ECC8B2FF2876}">
      <dgm:prSet custT="1"/>
      <dgm:spPr/>
      <dgm:t>
        <a:bodyPr/>
        <a:lstStyle/>
        <a:p>
          <a:r>
            <a:rPr lang="es-EC" sz="1400" b="1" dirty="0" smtClean="0"/>
            <a:t>Resultados:</a:t>
          </a:r>
        </a:p>
        <a:p>
          <a:r>
            <a:rPr lang="es-EC" sz="1400" baseline="0" dirty="0" smtClean="0"/>
            <a:t>- </a:t>
          </a:r>
          <a:r>
            <a:rPr lang="es-EC" sz="1400" b="1" baseline="0" dirty="0" smtClean="0">
              <a:solidFill>
                <a:schemeClr val="tx2">
                  <a:lumMod val="60000"/>
                  <a:lumOff val="40000"/>
                </a:schemeClr>
              </a:solidFill>
            </a:rPr>
            <a:t>Proceso: 30,72% </a:t>
          </a:r>
        </a:p>
        <a:p>
          <a:r>
            <a:rPr lang="es-EC" sz="1400" baseline="0" dirty="0" smtClean="0"/>
            <a:t>- Organizacional: 27,09% </a:t>
          </a:r>
        </a:p>
        <a:p>
          <a:r>
            <a:rPr lang="es-EC" sz="1400" baseline="0" dirty="0" smtClean="0"/>
            <a:t>- De producto: 27,04% </a:t>
          </a:r>
        </a:p>
        <a:p>
          <a:r>
            <a:rPr lang="es-EC" sz="1400" baseline="0" dirty="0" smtClean="0"/>
            <a:t>- Comercialización: 21,30% </a:t>
          </a:r>
          <a:endParaRPr lang="es-EC" sz="1400" dirty="0"/>
        </a:p>
      </dgm:t>
    </dgm:pt>
    <dgm:pt modelId="{F02DE3D4-DECB-4843-B7A4-C9AA15AD20DA}" type="pres">
      <dgm:prSet presAssocID="{A04768AA-E2F7-406F-BC46-EAE115EDB9F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52886CE-866B-4B35-8667-5B6204943751}" type="pres">
      <dgm:prSet presAssocID="{EF21BA06-4F1D-43AB-8994-15994369690E}" presName="composite" presStyleCnt="0"/>
      <dgm:spPr/>
      <dgm:t>
        <a:bodyPr/>
        <a:lstStyle/>
        <a:p>
          <a:endParaRPr lang="es-EC"/>
        </a:p>
      </dgm:t>
    </dgm:pt>
    <dgm:pt modelId="{E462609C-4582-4E58-BE09-124E89BF94F0}" type="pres">
      <dgm:prSet presAssocID="{EF21BA06-4F1D-43AB-8994-15994369690E}" presName="Parent1" presStyleLbl="node1" presStyleIdx="0" presStyleCnt="6" custScaleX="119638" custScaleY="115170" custLinFactNeighborX="2955" custLinFactNeighborY="58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1596F9-09F2-46A6-851D-11BFEF97C5FA}" type="pres">
      <dgm:prSet presAssocID="{EF21BA06-4F1D-43AB-8994-15994369690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F9F89F-49B9-41DB-BB60-A9100D110559}" type="pres">
      <dgm:prSet presAssocID="{EF21BA06-4F1D-43AB-8994-15994369690E}" presName="BalanceSpacing" presStyleCnt="0"/>
      <dgm:spPr/>
      <dgm:t>
        <a:bodyPr/>
        <a:lstStyle/>
        <a:p>
          <a:endParaRPr lang="es-EC"/>
        </a:p>
      </dgm:t>
    </dgm:pt>
    <dgm:pt modelId="{F8E6F089-555D-4E1F-BE2C-F25CD7264343}" type="pres">
      <dgm:prSet presAssocID="{EF21BA06-4F1D-43AB-8994-15994369690E}" presName="BalanceSpacing1" presStyleCnt="0"/>
      <dgm:spPr/>
      <dgm:t>
        <a:bodyPr/>
        <a:lstStyle/>
        <a:p>
          <a:endParaRPr lang="es-EC"/>
        </a:p>
      </dgm:t>
    </dgm:pt>
    <dgm:pt modelId="{275F6B50-3BF0-4BA7-BF57-93B1FDD7BB78}" type="pres">
      <dgm:prSet presAssocID="{17A61161-B9C9-4765-8CC7-8A38AC4B9C1F}" presName="Accent1Text" presStyleLbl="node1" presStyleIdx="1" presStyleCnt="6" custScaleX="108662" custScaleY="103470" custLinFactNeighborX="-7916" custLinFactNeighborY="9772"/>
      <dgm:spPr/>
      <dgm:t>
        <a:bodyPr/>
        <a:lstStyle/>
        <a:p>
          <a:endParaRPr lang="es-EC"/>
        </a:p>
      </dgm:t>
    </dgm:pt>
    <dgm:pt modelId="{56E989E7-2373-4DA3-A732-1300E78E2063}" type="pres">
      <dgm:prSet presAssocID="{17A61161-B9C9-4765-8CC7-8A38AC4B9C1F}" presName="spaceBetweenRectangles" presStyleCnt="0"/>
      <dgm:spPr/>
      <dgm:t>
        <a:bodyPr/>
        <a:lstStyle/>
        <a:p>
          <a:endParaRPr lang="es-EC"/>
        </a:p>
      </dgm:t>
    </dgm:pt>
    <dgm:pt modelId="{9CC75934-E19A-4B7E-BCD6-1149830DB79E}" type="pres">
      <dgm:prSet presAssocID="{B2843CE1-B791-4266-92EF-02269C51D276}" presName="composite" presStyleCnt="0"/>
      <dgm:spPr/>
      <dgm:t>
        <a:bodyPr/>
        <a:lstStyle/>
        <a:p>
          <a:endParaRPr lang="es-EC"/>
        </a:p>
      </dgm:t>
    </dgm:pt>
    <dgm:pt modelId="{8AEDD517-1FE9-41D3-8109-A45087922335}" type="pres">
      <dgm:prSet presAssocID="{B2843CE1-B791-4266-92EF-02269C51D276}" presName="Parent1" presStyleLbl="node1" presStyleIdx="2" presStyleCnt="6" custScaleX="114788" custScaleY="1218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CC4B35-A648-499F-9D34-14D5E0B60A55}" type="pres">
      <dgm:prSet presAssocID="{B2843CE1-B791-4266-92EF-02269C51D276}" presName="Childtext1" presStyleLbl="revTx" presStyleIdx="1" presStyleCnt="3" custLinFactNeighborX="-9707" custLinFactNeighborY="-2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3833A6-6599-41BB-BAFF-60C34CA110A7}" type="pres">
      <dgm:prSet presAssocID="{B2843CE1-B791-4266-92EF-02269C51D276}" presName="BalanceSpacing" presStyleCnt="0"/>
      <dgm:spPr/>
      <dgm:t>
        <a:bodyPr/>
        <a:lstStyle/>
        <a:p>
          <a:endParaRPr lang="es-EC"/>
        </a:p>
      </dgm:t>
    </dgm:pt>
    <dgm:pt modelId="{055FD82A-FA3D-4C63-AEC2-57AF632B5DA2}" type="pres">
      <dgm:prSet presAssocID="{B2843CE1-B791-4266-92EF-02269C51D276}" presName="BalanceSpacing1" presStyleCnt="0"/>
      <dgm:spPr/>
      <dgm:t>
        <a:bodyPr/>
        <a:lstStyle/>
        <a:p>
          <a:endParaRPr lang="es-EC"/>
        </a:p>
      </dgm:t>
    </dgm:pt>
    <dgm:pt modelId="{CFE1CD40-A72E-4FC5-B4AF-79A92E5923A0}" type="pres">
      <dgm:prSet presAssocID="{0727DD04-31B0-460C-94A1-5C4CAE2D53A3}" presName="Accent1Text" presStyleLbl="node1" presStyleIdx="3" presStyleCnt="6" custScaleX="118423" custScaleY="125134" custLinFactNeighborX="10960" custLinFactNeighborY="-2148"/>
      <dgm:spPr/>
      <dgm:t>
        <a:bodyPr/>
        <a:lstStyle/>
        <a:p>
          <a:endParaRPr lang="es-EC"/>
        </a:p>
      </dgm:t>
    </dgm:pt>
    <dgm:pt modelId="{8C24BDA4-7C2D-4E31-A6E5-2CD4EA088301}" type="pres">
      <dgm:prSet presAssocID="{0727DD04-31B0-460C-94A1-5C4CAE2D53A3}" presName="spaceBetweenRectangles" presStyleCnt="0"/>
      <dgm:spPr/>
      <dgm:t>
        <a:bodyPr/>
        <a:lstStyle/>
        <a:p>
          <a:endParaRPr lang="es-EC"/>
        </a:p>
      </dgm:t>
    </dgm:pt>
    <dgm:pt modelId="{5C392416-0FAC-42F2-BD79-EC8A5F73D24B}" type="pres">
      <dgm:prSet presAssocID="{971322AC-1112-4A17-926C-4AA98B6428F4}" presName="composite" presStyleCnt="0"/>
      <dgm:spPr/>
      <dgm:t>
        <a:bodyPr/>
        <a:lstStyle/>
        <a:p>
          <a:endParaRPr lang="es-EC"/>
        </a:p>
      </dgm:t>
    </dgm:pt>
    <dgm:pt modelId="{59FEEB60-6522-4E22-88DA-7BFEDE3BA7B0}" type="pres">
      <dgm:prSet presAssocID="{971322AC-1112-4A17-926C-4AA98B6428F4}" presName="Parent1" presStyleLbl="node1" presStyleIdx="4" presStyleCnt="6" custScaleX="105982" custLinFactNeighborX="3946" custLinFactNeighborY="-114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FC6AF6-391F-4AB5-9E9D-6189F1D8A4D4}" type="pres">
      <dgm:prSet presAssocID="{971322AC-1112-4A17-926C-4AA98B6428F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95CE1-ADB0-446C-8998-1FB20FA8AED0}" type="pres">
      <dgm:prSet presAssocID="{971322AC-1112-4A17-926C-4AA98B6428F4}" presName="BalanceSpacing" presStyleCnt="0"/>
      <dgm:spPr/>
      <dgm:t>
        <a:bodyPr/>
        <a:lstStyle/>
        <a:p>
          <a:endParaRPr lang="es-EC"/>
        </a:p>
      </dgm:t>
    </dgm:pt>
    <dgm:pt modelId="{2D2DDDD3-0E70-483E-9078-CAEC74AC58A8}" type="pres">
      <dgm:prSet presAssocID="{971322AC-1112-4A17-926C-4AA98B6428F4}" presName="BalanceSpacing1" presStyleCnt="0"/>
      <dgm:spPr/>
      <dgm:t>
        <a:bodyPr/>
        <a:lstStyle/>
        <a:p>
          <a:endParaRPr lang="es-EC"/>
        </a:p>
      </dgm:t>
    </dgm:pt>
    <dgm:pt modelId="{2FC2D4CF-EC7C-49E2-A13A-5572996867A2}" type="pres">
      <dgm:prSet presAssocID="{0D8EABD4-BB1E-4079-A552-417EFB90E624}" presName="Accent1Text" presStyleLbl="node1" presStyleIdx="5" presStyleCnt="6" custScaleX="121016" custScaleY="108198" custLinFactNeighborX="-9559" custLinFactNeighborY="-7360"/>
      <dgm:spPr/>
      <dgm:t>
        <a:bodyPr/>
        <a:lstStyle/>
        <a:p>
          <a:endParaRPr lang="es-EC"/>
        </a:p>
      </dgm:t>
    </dgm:pt>
  </dgm:ptLst>
  <dgm:cxnLst>
    <dgm:cxn modelId="{D52E9767-6E9D-4899-AFDB-D6C36540CE7A}" type="presOf" srcId="{94F741E3-F813-4FAC-A329-E21CF985DFE3}" destId="{61CC4B35-A648-499F-9D34-14D5E0B60A55}" srcOrd="0" destOrd="0" presId="urn:microsoft.com/office/officeart/2008/layout/AlternatingHexagons"/>
    <dgm:cxn modelId="{9DA7FE6C-6B10-4600-B7F4-9570982AA0C5}" type="presOf" srcId="{A04768AA-E2F7-406F-BC46-EAE115EDB9F5}" destId="{F02DE3D4-DECB-4843-B7A4-C9AA15AD20DA}" srcOrd="0" destOrd="0" presId="urn:microsoft.com/office/officeart/2008/layout/AlternatingHexagons"/>
    <dgm:cxn modelId="{AA27D804-273C-45CD-BD87-ECC8B2FF2876}" srcId="{A04768AA-E2F7-406F-BC46-EAE115EDB9F5}" destId="{971322AC-1112-4A17-926C-4AA98B6428F4}" srcOrd="2" destOrd="0" parTransId="{805C34BD-DA9B-4C1C-8577-4B9120AEB041}" sibTransId="{0D8EABD4-BB1E-4079-A552-417EFB90E624}"/>
    <dgm:cxn modelId="{D8EC44A4-9688-4048-9C9D-DC5BFBD2EC73}" type="presOf" srcId="{0727DD04-31B0-460C-94A1-5C4CAE2D53A3}" destId="{CFE1CD40-A72E-4FC5-B4AF-79A92E5923A0}" srcOrd="0" destOrd="0" presId="urn:microsoft.com/office/officeart/2008/layout/AlternatingHexagons"/>
    <dgm:cxn modelId="{7D9CC20D-706F-40B9-8000-96A43F87FFB3}" type="presOf" srcId="{0D8EABD4-BB1E-4079-A552-417EFB90E624}" destId="{2FC2D4CF-EC7C-49E2-A13A-5572996867A2}" srcOrd="0" destOrd="0" presId="urn:microsoft.com/office/officeart/2008/layout/AlternatingHexagons"/>
    <dgm:cxn modelId="{B59022EB-1626-4929-88FE-0AC843ECB2B0}" type="presOf" srcId="{B2843CE1-B791-4266-92EF-02269C51D276}" destId="{8AEDD517-1FE9-41D3-8109-A45087922335}" srcOrd="0" destOrd="0" presId="urn:microsoft.com/office/officeart/2008/layout/AlternatingHexagons"/>
    <dgm:cxn modelId="{8464A81F-3A9D-4E1D-A952-E314DD96A884}" type="presOf" srcId="{971322AC-1112-4A17-926C-4AA98B6428F4}" destId="{59FEEB60-6522-4E22-88DA-7BFEDE3BA7B0}" srcOrd="0" destOrd="0" presId="urn:microsoft.com/office/officeart/2008/layout/AlternatingHexagons"/>
    <dgm:cxn modelId="{A1D6D011-EC01-42F6-89F5-5C42DA8F6307}" srcId="{A04768AA-E2F7-406F-BC46-EAE115EDB9F5}" destId="{B2843CE1-B791-4266-92EF-02269C51D276}" srcOrd="1" destOrd="0" parTransId="{62D9516B-645E-406A-A1B7-2E7FDBF290BB}" sibTransId="{0727DD04-31B0-460C-94A1-5C4CAE2D53A3}"/>
    <dgm:cxn modelId="{483CFA31-4DB9-4459-AFC0-AB154574CED3}" srcId="{A04768AA-E2F7-406F-BC46-EAE115EDB9F5}" destId="{EF21BA06-4F1D-43AB-8994-15994369690E}" srcOrd="0" destOrd="0" parTransId="{DB2CB1A0-D2F8-464F-9677-FF0D3FA7C6BF}" sibTransId="{17A61161-B9C9-4765-8CC7-8A38AC4B9C1F}"/>
    <dgm:cxn modelId="{0876400B-D8C5-4103-8E24-22E07DBA1430}" type="presOf" srcId="{17A61161-B9C9-4765-8CC7-8A38AC4B9C1F}" destId="{275F6B50-3BF0-4BA7-BF57-93B1FDD7BB78}" srcOrd="0" destOrd="0" presId="urn:microsoft.com/office/officeart/2008/layout/AlternatingHexagons"/>
    <dgm:cxn modelId="{A1842F1F-5A83-4037-A697-F2A7116C2010}" srcId="{B2843CE1-B791-4266-92EF-02269C51D276}" destId="{94F741E3-F813-4FAC-A329-E21CF985DFE3}" srcOrd="0" destOrd="0" parTransId="{EFF5895A-9D91-4B7E-9371-C39C48D18E1F}" sibTransId="{EA58927C-C0B0-4B8D-AA11-1259040868BD}"/>
    <dgm:cxn modelId="{03FA38CE-3D30-4DD7-B0A8-408CA6DBE655}" type="presOf" srcId="{EF21BA06-4F1D-43AB-8994-15994369690E}" destId="{E462609C-4582-4E58-BE09-124E89BF94F0}" srcOrd="0" destOrd="0" presId="urn:microsoft.com/office/officeart/2008/layout/AlternatingHexagons"/>
    <dgm:cxn modelId="{2DA26373-641A-4B2B-8E89-19610F4A8932}" type="presParOf" srcId="{F02DE3D4-DECB-4843-B7A4-C9AA15AD20DA}" destId="{452886CE-866B-4B35-8667-5B6204943751}" srcOrd="0" destOrd="0" presId="urn:microsoft.com/office/officeart/2008/layout/AlternatingHexagons"/>
    <dgm:cxn modelId="{604306C8-3585-470F-B920-BBEA60EBF525}" type="presParOf" srcId="{452886CE-866B-4B35-8667-5B6204943751}" destId="{E462609C-4582-4E58-BE09-124E89BF94F0}" srcOrd="0" destOrd="0" presId="urn:microsoft.com/office/officeart/2008/layout/AlternatingHexagons"/>
    <dgm:cxn modelId="{FC180746-F33F-41C7-A984-A2969046D654}" type="presParOf" srcId="{452886CE-866B-4B35-8667-5B6204943751}" destId="{C91596F9-09F2-46A6-851D-11BFEF97C5FA}" srcOrd="1" destOrd="0" presId="urn:microsoft.com/office/officeart/2008/layout/AlternatingHexagons"/>
    <dgm:cxn modelId="{B7580332-F8E7-47F2-8DA4-9195C68150AD}" type="presParOf" srcId="{452886CE-866B-4B35-8667-5B6204943751}" destId="{2DF9F89F-49B9-41DB-BB60-A9100D110559}" srcOrd="2" destOrd="0" presId="urn:microsoft.com/office/officeart/2008/layout/AlternatingHexagons"/>
    <dgm:cxn modelId="{9CC57ABB-FB18-474C-A088-71F65FAD25DB}" type="presParOf" srcId="{452886CE-866B-4B35-8667-5B6204943751}" destId="{F8E6F089-555D-4E1F-BE2C-F25CD7264343}" srcOrd="3" destOrd="0" presId="urn:microsoft.com/office/officeart/2008/layout/AlternatingHexagons"/>
    <dgm:cxn modelId="{EC1DD360-9F98-47AE-8B81-F047E12F5B32}" type="presParOf" srcId="{452886CE-866B-4B35-8667-5B6204943751}" destId="{275F6B50-3BF0-4BA7-BF57-93B1FDD7BB78}" srcOrd="4" destOrd="0" presId="urn:microsoft.com/office/officeart/2008/layout/AlternatingHexagons"/>
    <dgm:cxn modelId="{54A9522D-8CC5-4449-9D89-93D4D73B9683}" type="presParOf" srcId="{F02DE3D4-DECB-4843-B7A4-C9AA15AD20DA}" destId="{56E989E7-2373-4DA3-A732-1300E78E2063}" srcOrd="1" destOrd="0" presId="urn:microsoft.com/office/officeart/2008/layout/AlternatingHexagons"/>
    <dgm:cxn modelId="{3E50AA5D-872F-4D6C-B2D6-1D97D673187D}" type="presParOf" srcId="{F02DE3D4-DECB-4843-B7A4-C9AA15AD20DA}" destId="{9CC75934-E19A-4B7E-BCD6-1149830DB79E}" srcOrd="2" destOrd="0" presId="urn:microsoft.com/office/officeart/2008/layout/AlternatingHexagons"/>
    <dgm:cxn modelId="{9C4EDDF2-3667-4981-B5D5-7AFA0EB39345}" type="presParOf" srcId="{9CC75934-E19A-4B7E-BCD6-1149830DB79E}" destId="{8AEDD517-1FE9-41D3-8109-A45087922335}" srcOrd="0" destOrd="0" presId="urn:microsoft.com/office/officeart/2008/layout/AlternatingHexagons"/>
    <dgm:cxn modelId="{04BE39E5-55EA-4108-B7EF-DDAC4DE9F179}" type="presParOf" srcId="{9CC75934-E19A-4B7E-BCD6-1149830DB79E}" destId="{61CC4B35-A648-499F-9D34-14D5E0B60A55}" srcOrd="1" destOrd="0" presId="urn:microsoft.com/office/officeart/2008/layout/AlternatingHexagons"/>
    <dgm:cxn modelId="{08B9D742-6D3E-4C73-BD86-1B31EA87CD54}" type="presParOf" srcId="{9CC75934-E19A-4B7E-BCD6-1149830DB79E}" destId="{7E3833A6-6599-41BB-BAFF-60C34CA110A7}" srcOrd="2" destOrd="0" presId="urn:microsoft.com/office/officeart/2008/layout/AlternatingHexagons"/>
    <dgm:cxn modelId="{36CE4D1F-F7C2-4625-B1B9-495C6B280A6F}" type="presParOf" srcId="{9CC75934-E19A-4B7E-BCD6-1149830DB79E}" destId="{055FD82A-FA3D-4C63-AEC2-57AF632B5DA2}" srcOrd="3" destOrd="0" presId="urn:microsoft.com/office/officeart/2008/layout/AlternatingHexagons"/>
    <dgm:cxn modelId="{5B146E85-2395-4C8A-B986-EC0A25DC69AD}" type="presParOf" srcId="{9CC75934-E19A-4B7E-BCD6-1149830DB79E}" destId="{CFE1CD40-A72E-4FC5-B4AF-79A92E5923A0}" srcOrd="4" destOrd="0" presId="urn:microsoft.com/office/officeart/2008/layout/AlternatingHexagons"/>
    <dgm:cxn modelId="{A7A6BE62-D606-4708-A2A5-A4D523A04668}" type="presParOf" srcId="{F02DE3D4-DECB-4843-B7A4-C9AA15AD20DA}" destId="{8C24BDA4-7C2D-4E31-A6E5-2CD4EA088301}" srcOrd="3" destOrd="0" presId="urn:microsoft.com/office/officeart/2008/layout/AlternatingHexagons"/>
    <dgm:cxn modelId="{79E7C0F7-93EB-4262-ACBE-D7C813323DFC}" type="presParOf" srcId="{F02DE3D4-DECB-4843-B7A4-C9AA15AD20DA}" destId="{5C392416-0FAC-42F2-BD79-EC8A5F73D24B}" srcOrd="4" destOrd="0" presId="urn:microsoft.com/office/officeart/2008/layout/AlternatingHexagons"/>
    <dgm:cxn modelId="{CB02E614-2C5D-4500-A813-D8E927E816F1}" type="presParOf" srcId="{5C392416-0FAC-42F2-BD79-EC8A5F73D24B}" destId="{59FEEB60-6522-4E22-88DA-7BFEDE3BA7B0}" srcOrd="0" destOrd="0" presId="urn:microsoft.com/office/officeart/2008/layout/AlternatingHexagons"/>
    <dgm:cxn modelId="{1590BFE5-75F6-4A9E-88C6-49A2DA6A69CF}" type="presParOf" srcId="{5C392416-0FAC-42F2-BD79-EC8A5F73D24B}" destId="{CCFC6AF6-391F-4AB5-9E9D-6189F1D8A4D4}" srcOrd="1" destOrd="0" presId="urn:microsoft.com/office/officeart/2008/layout/AlternatingHexagons"/>
    <dgm:cxn modelId="{48AB5C65-82BD-470F-8A46-52F1B078739A}" type="presParOf" srcId="{5C392416-0FAC-42F2-BD79-EC8A5F73D24B}" destId="{99495CE1-ADB0-446C-8998-1FB20FA8AED0}" srcOrd="2" destOrd="0" presId="urn:microsoft.com/office/officeart/2008/layout/AlternatingHexagons"/>
    <dgm:cxn modelId="{E5818A29-D8AE-4774-8AEE-ADA19FFCBC5F}" type="presParOf" srcId="{5C392416-0FAC-42F2-BD79-EC8A5F73D24B}" destId="{2D2DDDD3-0E70-483E-9078-CAEC74AC58A8}" srcOrd="3" destOrd="0" presId="urn:microsoft.com/office/officeart/2008/layout/AlternatingHexagons"/>
    <dgm:cxn modelId="{42E5B79E-5381-4B85-B59F-5DA228CA677B}" type="presParOf" srcId="{5C392416-0FAC-42F2-BD79-EC8A5F73D24B}" destId="{2FC2D4CF-EC7C-49E2-A13A-5572996867A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9DD217-7A33-417E-AD99-D6C6159914BA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3C43738-D8D0-40F3-BC90-A3D04E085E7C}">
      <dgm:prSet phldrT="[Texto]"/>
      <dgm:spPr/>
      <dgm:t>
        <a:bodyPr/>
        <a:lstStyle/>
        <a:p>
          <a:r>
            <a:rPr lang="es-EC" b="0" dirty="0" smtClean="0"/>
            <a:t>FASE I: Investigación documental  </a:t>
          </a:r>
          <a:endParaRPr lang="es-EC" b="0" dirty="0"/>
        </a:p>
      </dgm:t>
    </dgm:pt>
    <dgm:pt modelId="{A66743A0-D6F7-48EF-AFEB-85BCF4AE4478}" type="parTrans" cxnId="{98A0BE52-70F0-44A9-B1C0-220589A4161D}">
      <dgm:prSet/>
      <dgm:spPr/>
      <dgm:t>
        <a:bodyPr/>
        <a:lstStyle/>
        <a:p>
          <a:endParaRPr lang="es-EC"/>
        </a:p>
      </dgm:t>
    </dgm:pt>
    <dgm:pt modelId="{0A7D3AD0-8A6F-46D0-9354-C2632DD51906}" type="sibTrans" cxnId="{98A0BE52-70F0-44A9-B1C0-220589A4161D}">
      <dgm:prSet/>
      <dgm:spPr/>
      <dgm:t>
        <a:bodyPr/>
        <a:lstStyle/>
        <a:p>
          <a:endParaRPr lang="es-EC"/>
        </a:p>
      </dgm:t>
    </dgm:pt>
    <dgm:pt modelId="{76C20763-F99D-4EA7-B01F-59BAA3C7F4AE}">
      <dgm:prSet phldrT="[Texto]"/>
      <dgm:spPr/>
      <dgm:t>
        <a:bodyPr/>
        <a:lstStyle/>
        <a:p>
          <a:r>
            <a:rPr lang="es-EC" dirty="0" smtClean="0"/>
            <a:t>Fase II: Plan de investigación</a:t>
          </a:r>
          <a:endParaRPr lang="es-EC" dirty="0"/>
        </a:p>
      </dgm:t>
    </dgm:pt>
    <dgm:pt modelId="{2B4EE3B2-0D57-4588-97A7-426D90D5EA8C}" type="parTrans" cxnId="{06A97468-2A85-4644-970A-09CA163AA165}">
      <dgm:prSet/>
      <dgm:spPr/>
      <dgm:t>
        <a:bodyPr/>
        <a:lstStyle/>
        <a:p>
          <a:endParaRPr lang="es-EC"/>
        </a:p>
      </dgm:t>
    </dgm:pt>
    <dgm:pt modelId="{A48A79A6-899C-46C5-B202-1E350C328729}" type="sibTrans" cxnId="{06A97468-2A85-4644-970A-09CA163AA165}">
      <dgm:prSet/>
      <dgm:spPr/>
      <dgm:t>
        <a:bodyPr/>
        <a:lstStyle/>
        <a:p>
          <a:endParaRPr lang="es-EC"/>
        </a:p>
      </dgm:t>
    </dgm:pt>
    <dgm:pt modelId="{3734E914-6FA0-47FA-BFB3-D1B15EF3C0D8}">
      <dgm:prSet phldrT="[Texto]"/>
      <dgm:spPr/>
      <dgm:t>
        <a:bodyPr/>
        <a:lstStyle/>
        <a:p>
          <a:r>
            <a:rPr lang="es-EC" dirty="0" smtClean="0"/>
            <a:t>Fase III: Aplicación de investigación </a:t>
          </a:r>
          <a:endParaRPr lang="es-EC" dirty="0"/>
        </a:p>
      </dgm:t>
    </dgm:pt>
    <dgm:pt modelId="{E19C7B59-A6B5-497A-97AB-FA3ECCA6B603}" type="parTrans" cxnId="{8E41A5E4-0AE4-4A19-ACEA-8C4A22D45A13}">
      <dgm:prSet/>
      <dgm:spPr/>
      <dgm:t>
        <a:bodyPr/>
        <a:lstStyle/>
        <a:p>
          <a:endParaRPr lang="es-EC"/>
        </a:p>
      </dgm:t>
    </dgm:pt>
    <dgm:pt modelId="{4707BF7F-496D-4FEE-A55A-03CB43FF9F83}" type="sibTrans" cxnId="{8E41A5E4-0AE4-4A19-ACEA-8C4A22D45A13}">
      <dgm:prSet/>
      <dgm:spPr/>
      <dgm:t>
        <a:bodyPr/>
        <a:lstStyle/>
        <a:p>
          <a:endParaRPr lang="es-EC"/>
        </a:p>
      </dgm:t>
    </dgm:pt>
    <dgm:pt modelId="{B9EABD8A-B210-4E64-9126-4D6701FEE9D0}">
      <dgm:prSet phldrT="[Texto]"/>
      <dgm:spPr/>
      <dgm:t>
        <a:bodyPr/>
        <a:lstStyle/>
        <a:p>
          <a:r>
            <a:rPr lang="es-EC" dirty="0" smtClean="0"/>
            <a:t>Fase IV: Análisis de datos</a:t>
          </a:r>
          <a:endParaRPr lang="es-EC" dirty="0"/>
        </a:p>
      </dgm:t>
    </dgm:pt>
    <dgm:pt modelId="{ADA079D5-2010-4545-80EA-72B1519835A1}" type="parTrans" cxnId="{CEF6245D-E054-4BF6-95A7-80872610D90E}">
      <dgm:prSet/>
      <dgm:spPr/>
      <dgm:t>
        <a:bodyPr/>
        <a:lstStyle/>
        <a:p>
          <a:endParaRPr lang="es-EC"/>
        </a:p>
      </dgm:t>
    </dgm:pt>
    <dgm:pt modelId="{024F9DDF-3D12-460E-98AC-6005D840C140}" type="sibTrans" cxnId="{CEF6245D-E054-4BF6-95A7-80872610D90E}">
      <dgm:prSet/>
      <dgm:spPr/>
      <dgm:t>
        <a:bodyPr/>
        <a:lstStyle/>
        <a:p>
          <a:endParaRPr lang="es-EC"/>
        </a:p>
      </dgm:t>
    </dgm:pt>
    <dgm:pt modelId="{60E62000-80F6-4876-81D0-6012A34136A2}" type="pres">
      <dgm:prSet presAssocID="{0A9DD217-7A33-417E-AD99-D6C6159914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4AB7CD-8F79-43AC-A1EF-B8E36C4ED549}" type="pres">
      <dgm:prSet presAssocID="{93C43738-D8D0-40F3-BC90-A3D04E085E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F96E5-A4DB-4FEE-B4AE-D5AA9D64B23A}" type="pres">
      <dgm:prSet presAssocID="{93C43738-D8D0-40F3-BC90-A3D04E085E7C}" presName="spNode" presStyleCnt="0"/>
      <dgm:spPr/>
      <dgm:t>
        <a:bodyPr/>
        <a:lstStyle/>
        <a:p>
          <a:endParaRPr lang="es-EC"/>
        </a:p>
      </dgm:t>
    </dgm:pt>
    <dgm:pt modelId="{6AE8162F-0E44-4614-B5D7-326CE1CB82DD}" type="pres">
      <dgm:prSet presAssocID="{0A7D3AD0-8A6F-46D0-9354-C2632DD51906}" presName="sibTrans" presStyleLbl="sibTrans1D1" presStyleIdx="0" presStyleCnt="4"/>
      <dgm:spPr/>
      <dgm:t>
        <a:bodyPr/>
        <a:lstStyle/>
        <a:p>
          <a:endParaRPr lang="es-ES"/>
        </a:p>
      </dgm:t>
    </dgm:pt>
    <dgm:pt modelId="{5BC26E5F-4F25-477F-9B2C-5312E754216F}" type="pres">
      <dgm:prSet presAssocID="{76C20763-F99D-4EA7-B01F-59BAA3C7F4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D0CF79-6FE6-4B38-889E-73AEF9DD0265}" type="pres">
      <dgm:prSet presAssocID="{76C20763-F99D-4EA7-B01F-59BAA3C7F4AE}" presName="spNode" presStyleCnt="0"/>
      <dgm:spPr/>
      <dgm:t>
        <a:bodyPr/>
        <a:lstStyle/>
        <a:p>
          <a:endParaRPr lang="es-EC"/>
        </a:p>
      </dgm:t>
    </dgm:pt>
    <dgm:pt modelId="{6AD57FFC-174E-4128-AF96-5AB1654E6004}" type="pres">
      <dgm:prSet presAssocID="{A48A79A6-899C-46C5-B202-1E350C328729}" presName="sibTrans" presStyleLbl="sibTrans1D1" presStyleIdx="1" presStyleCnt="4"/>
      <dgm:spPr/>
      <dgm:t>
        <a:bodyPr/>
        <a:lstStyle/>
        <a:p>
          <a:endParaRPr lang="es-ES"/>
        </a:p>
      </dgm:t>
    </dgm:pt>
    <dgm:pt modelId="{0FAA772C-5E5C-4EB1-8EFC-877833681138}" type="pres">
      <dgm:prSet presAssocID="{3734E914-6FA0-47FA-BFB3-D1B15EF3C0D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7238FB-58DD-4795-90FB-A366B4CBF786}" type="pres">
      <dgm:prSet presAssocID="{3734E914-6FA0-47FA-BFB3-D1B15EF3C0D8}" presName="spNode" presStyleCnt="0"/>
      <dgm:spPr/>
      <dgm:t>
        <a:bodyPr/>
        <a:lstStyle/>
        <a:p>
          <a:endParaRPr lang="es-EC"/>
        </a:p>
      </dgm:t>
    </dgm:pt>
    <dgm:pt modelId="{1D9578EB-A285-4CA1-9321-0A30B6154424}" type="pres">
      <dgm:prSet presAssocID="{4707BF7F-496D-4FEE-A55A-03CB43FF9F83}" presName="sibTrans" presStyleLbl="sibTrans1D1" presStyleIdx="2" presStyleCnt="4"/>
      <dgm:spPr/>
      <dgm:t>
        <a:bodyPr/>
        <a:lstStyle/>
        <a:p>
          <a:endParaRPr lang="es-ES"/>
        </a:p>
      </dgm:t>
    </dgm:pt>
    <dgm:pt modelId="{CA8ED76A-5C4E-483B-82C4-9B2EFB29DBA9}" type="pres">
      <dgm:prSet presAssocID="{B9EABD8A-B210-4E64-9126-4D6701FEE9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619C1E-9EAB-4768-B968-7D2F4F706204}" type="pres">
      <dgm:prSet presAssocID="{B9EABD8A-B210-4E64-9126-4D6701FEE9D0}" presName="spNode" presStyleCnt="0"/>
      <dgm:spPr/>
      <dgm:t>
        <a:bodyPr/>
        <a:lstStyle/>
        <a:p>
          <a:endParaRPr lang="es-EC"/>
        </a:p>
      </dgm:t>
    </dgm:pt>
    <dgm:pt modelId="{C874862C-DA17-4562-9226-2164D44B1808}" type="pres">
      <dgm:prSet presAssocID="{024F9DDF-3D12-460E-98AC-6005D840C140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CEF6245D-E054-4BF6-95A7-80872610D90E}" srcId="{0A9DD217-7A33-417E-AD99-D6C6159914BA}" destId="{B9EABD8A-B210-4E64-9126-4D6701FEE9D0}" srcOrd="3" destOrd="0" parTransId="{ADA079D5-2010-4545-80EA-72B1519835A1}" sibTransId="{024F9DDF-3D12-460E-98AC-6005D840C140}"/>
    <dgm:cxn modelId="{F13CC597-CEAA-4216-B546-810BEB05CD4B}" type="presOf" srcId="{4707BF7F-496D-4FEE-A55A-03CB43FF9F83}" destId="{1D9578EB-A285-4CA1-9321-0A30B6154424}" srcOrd="0" destOrd="0" presId="urn:microsoft.com/office/officeart/2005/8/layout/cycle5"/>
    <dgm:cxn modelId="{64012566-7A72-465C-9FAD-8089F3EC400D}" type="presOf" srcId="{024F9DDF-3D12-460E-98AC-6005D840C140}" destId="{C874862C-DA17-4562-9226-2164D44B1808}" srcOrd="0" destOrd="0" presId="urn:microsoft.com/office/officeart/2005/8/layout/cycle5"/>
    <dgm:cxn modelId="{8E41A5E4-0AE4-4A19-ACEA-8C4A22D45A13}" srcId="{0A9DD217-7A33-417E-AD99-D6C6159914BA}" destId="{3734E914-6FA0-47FA-BFB3-D1B15EF3C0D8}" srcOrd="2" destOrd="0" parTransId="{E19C7B59-A6B5-497A-97AB-FA3ECCA6B603}" sibTransId="{4707BF7F-496D-4FEE-A55A-03CB43FF9F83}"/>
    <dgm:cxn modelId="{6C85308A-4BD6-405E-B6C9-FED395FE2DC7}" type="presOf" srcId="{B9EABD8A-B210-4E64-9126-4D6701FEE9D0}" destId="{CA8ED76A-5C4E-483B-82C4-9B2EFB29DBA9}" srcOrd="0" destOrd="0" presId="urn:microsoft.com/office/officeart/2005/8/layout/cycle5"/>
    <dgm:cxn modelId="{71D924F9-A4CF-47B3-AFA7-E4D36D4FF3D1}" type="presOf" srcId="{76C20763-F99D-4EA7-B01F-59BAA3C7F4AE}" destId="{5BC26E5F-4F25-477F-9B2C-5312E754216F}" srcOrd="0" destOrd="0" presId="urn:microsoft.com/office/officeart/2005/8/layout/cycle5"/>
    <dgm:cxn modelId="{07EB6747-0A78-4D46-9BB4-D95C79AC36EE}" type="presOf" srcId="{0A9DD217-7A33-417E-AD99-D6C6159914BA}" destId="{60E62000-80F6-4876-81D0-6012A34136A2}" srcOrd="0" destOrd="0" presId="urn:microsoft.com/office/officeart/2005/8/layout/cycle5"/>
    <dgm:cxn modelId="{E90BD196-C67A-4E6A-A464-5D110C74F21B}" type="presOf" srcId="{3734E914-6FA0-47FA-BFB3-D1B15EF3C0D8}" destId="{0FAA772C-5E5C-4EB1-8EFC-877833681138}" srcOrd="0" destOrd="0" presId="urn:microsoft.com/office/officeart/2005/8/layout/cycle5"/>
    <dgm:cxn modelId="{292EC3D8-704A-4400-A2FF-320C4BF929E0}" type="presOf" srcId="{0A7D3AD0-8A6F-46D0-9354-C2632DD51906}" destId="{6AE8162F-0E44-4614-B5D7-326CE1CB82DD}" srcOrd="0" destOrd="0" presId="urn:microsoft.com/office/officeart/2005/8/layout/cycle5"/>
    <dgm:cxn modelId="{06A97468-2A85-4644-970A-09CA163AA165}" srcId="{0A9DD217-7A33-417E-AD99-D6C6159914BA}" destId="{76C20763-F99D-4EA7-B01F-59BAA3C7F4AE}" srcOrd="1" destOrd="0" parTransId="{2B4EE3B2-0D57-4588-97A7-426D90D5EA8C}" sibTransId="{A48A79A6-899C-46C5-B202-1E350C328729}"/>
    <dgm:cxn modelId="{98A0BE52-70F0-44A9-B1C0-220589A4161D}" srcId="{0A9DD217-7A33-417E-AD99-D6C6159914BA}" destId="{93C43738-D8D0-40F3-BC90-A3D04E085E7C}" srcOrd="0" destOrd="0" parTransId="{A66743A0-D6F7-48EF-AFEB-85BCF4AE4478}" sibTransId="{0A7D3AD0-8A6F-46D0-9354-C2632DD51906}"/>
    <dgm:cxn modelId="{712D8AAA-BB29-497D-A4EF-D570BE65582A}" type="presOf" srcId="{93C43738-D8D0-40F3-BC90-A3D04E085E7C}" destId="{324AB7CD-8F79-43AC-A1EF-B8E36C4ED549}" srcOrd="0" destOrd="0" presId="urn:microsoft.com/office/officeart/2005/8/layout/cycle5"/>
    <dgm:cxn modelId="{E194229C-1D27-43BB-9C5C-0FC661853663}" type="presOf" srcId="{A48A79A6-899C-46C5-B202-1E350C328729}" destId="{6AD57FFC-174E-4128-AF96-5AB1654E6004}" srcOrd="0" destOrd="0" presId="urn:microsoft.com/office/officeart/2005/8/layout/cycle5"/>
    <dgm:cxn modelId="{38CC4C40-519C-44CE-B1AB-3E829D2D8049}" type="presParOf" srcId="{60E62000-80F6-4876-81D0-6012A34136A2}" destId="{324AB7CD-8F79-43AC-A1EF-B8E36C4ED549}" srcOrd="0" destOrd="0" presId="urn:microsoft.com/office/officeart/2005/8/layout/cycle5"/>
    <dgm:cxn modelId="{908DEBC4-62C4-4E6F-8B3A-34D84915583E}" type="presParOf" srcId="{60E62000-80F6-4876-81D0-6012A34136A2}" destId="{DDBF96E5-A4DB-4FEE-B4AE-D5AA9D64B23A}" srcOrd="1" destOrd="0" presId="urn:microsoft.com/office/officeart/2005/8/layout/cycle5"/>
    <dgm:cxn modelId="{96736DB7-9161-4478-BE93-65D9E4BA89B9}" type="presParOf" srcId="{60E62000-80F6-4876-81D0-6012A34136A2}" destId="{6AE8162F-0E44-4614-B5D7-326CE1CB82DD}" srcOrd="2" destOrd="0" presId="urn:microsoft.com/office/officeart/2005/8/layout/cycle5"/>
    <dgm:cxn modelId="{A017214A-AFD7-4FC5-B74F-9E5C08DB6A6A}" type="presParOf" srcId="{60E62000-80F6-4876-81D0-6012A34136A2}" destId="{5BC26E5F-4F25-477F-9B2C-5312E754216F}" srcOrd="3" destOrd="0" presId="urn:microsoft.com/office/officeart/2005/8/layout/cycle5"/>
    <dgm:cxn modelId="{49DBECF4-AD35-401E-B094-79FEFB6712AF}" type="presParOf" srcId="{60E62000-80F6-4876-81D0-6012A34136A2}" destId="{B6D0CF79-6FE6-4B38-889E-73AEF9DD0265}" srcOrd="4" destOrd="0" presId="urn:microsoft.com/office/officeart/2005/8/layout/cycle5"/>
    <dgm:cxn modelId="{658F85C8-E04A-4FB7-83C6-C0FFD781144A}" type="presParOf" srcId="{60E62000-80F6-4876-81D0-6012A34136A2}" destId="{6AD57FFC-174E-4128-AF96-5AB1654E6004}" srcOrd="5" destOrd="0" presId="urn:microsoft.com/office/officeart/2005/8/layout/cycle5"/>
    <dgm:cxn modelId="{0660E806-016A-4642-AD14-B36DB33FF696}" type="presParOf" srcId="{60E62000-80F6-4876-81D0-6012A34136A2}" destId="{0FAA772C-5E5C-4EB1-8EFC-877833681138}" srcOrd="6" destOrd="0" presId="urn:microsoft.com/office/officeart/2005/8/layout/cycle5"/>
    <dgm:cxn modelId="{A3AFACE5-8CE7-4CD1-BEBC-05ADA3C576EF}" type="presParOf" srcId="{60E62000-80F6-4876-81D0-6012A34136A2}" destId="{E07238FB-58DD-4795-90FB-A366B4CBF786}" srcOrd="7" destOrd="0" presId="urn:microsoft.com/office/officeart/2005/8/layout/cycle5"/>
    <dgm:cxn modelId="{6B365A3B-E3EC-47C6-9CEF-3FD3D5F3D6B2}" type="presParOf" srcId="{60E62000-80F6-4876-81D0-6012A34136A2}" destId="{1D9578EB-A285-4CA1-9321-0A30B6154424}" srcOrd="8" destOrd="0" presId="urn:microsoft.com/office/officeart/2005/8/layout/cycle5"/>
    <dgm:cxn modelId="{95EAF0F2-D82E-4197-B626-5BB56A7D5027}" type="presParOf" srcId="{60E62000-80F6-4876-81D0-6012A34136A2}" destId="{CA8ED76A-5C4E-483B-82C4-9B2EFB29DBA9}" srcOrd="9" destOrd="0" presId="urn:microsoft.com/office/officeart/2005/8/layout/cycle5"/>
    <dgm:cxn modelId="{2E1E5774-DC1A-43DC-B933-821B7930D734}" type="presParOf" srcId="{60E62000-80F6-4876-81D0-6012A34136A2}" destId="{27619C1E-9EAB-4768-B968-7D2F4F706204}" srcOrd="10" destOrd="0" presId="urn:microsoft.com/office/officeart/2005/8/layout/cycle5"/>
    <dgm:cxn modelId="{61E282BB-BE9C-4FD1-B432-F5C5D147EE0E}" type="presParOf" srcId="{60E62000-80F6-4876-81D0-6012A34136A2}" destId="{C874862C-DA17-4562-9226-2164D44B180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C06191-A460-4615-8F5B-E3379C42BF16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52B7001-35B1-487D-B894-EB8A55AA4421}">
      <dgm:prSet phldrT="[Texto]" custT="1"/>
      <dgm:spPr/>
      <dgm:t>
        <a:bodyPr/>
        <a:lstStyle/>
        <a:p>
          <a:r>
            <a:rPr lang="es-EC" sz="1400" b="1" dirty="0" smtClean="0"/>
            <a:t>Gobierno del Sistema de Educación Superior</a:t>
          </a:r>
          <a:endParaRPr lang="es-EC" sz="1400" dirty="0"/>
        </a:p>
      </dgm:t>
    </dgm:pt>
    <dgm:pt modelId="{2C4FCD6F-267E-4F54-A99F-247FFEAEC428}" type="parTrans" cxnId="{AB7512DF-F611-469C-A390-9A8F6939104E}">
      <dgm:prSet/>
      <dgm:spPr/>
      <dgm:t>
        <a:bodyPr/>
        <a:lstStyle/>
        <a:p>
          <a:endParaRPr lang="es-EC" sz="1400"/>
        </a:p>
      </dgm:t>
    </dgm:pt>
    <dgm:pt modelId="{0F0A942C-EDB7-4F2E-9554-57FBC5188571}" type="sibTrans" cxnId="{AB7512DF-F611-469C-A390-9A8F6939104E}">
      <dgm:prSet/>
      <dgm:spPr/>
      <dgm:t>
        <a:bodyPr/>
        <a:lstStyle/>
        <a:p>
          <a:endParaRPr lang="es-EC" sz="1400"/>
        </a:p>
      </dgm:t>
    </dgm:pt>
    <dgm:pt modelId="{1F9DD56B-006A-4680-98FC-E701D1394201}">
      <dgm:prSet phldrT="[Texto]" custT="1"/>
      <dgm:spPr/>
      <dgm:t>
        <a:bodyPr/>
        <a:lstStyle/>
        <a:p>
          <a:r>
            <a:rPr lang="es-EC" sz="1400" b="1" dirty="0" smtClean="0"/>
            <a:t>Evaluación universitaria</a:t>
          </a:r>
          <a:endParaRPr lang="es-EC" sz="1400" dirty="0"/>
        </a:p>
      </dgm:t>
    </dgm:pt>
    <dgm:pt modelId="{07613773-40B1-46AF-9EB2-DBD595E5762B}" type="parTrans" cxnId="{C21AB176-432A-45FD-A7C5-1E3B4C8283E8}">
      <dgm:prSet/>
      <dgm:spPr/>
      <dgm:t>
        <a:bodyPr/>
        <a:lstStyle/>
        <a:p>
          <a:endParaRPr lang="es-EC" sz="1400"/>
        </a:p>
      </dgm:t>
    </dgm:pt>
    <dgm:pt modelId="{80E29918-1ABE-41D7-8E4E-4194CA5DEA96}" type="sibTrans" cxnId="{C21AB176-432A-45FD-A7C5-1E3B4C8283E8}">
      <dgm:prSet/>
      <dgm:spPr/>
      <dgm:t>
        <a:bodyPr/>
        <a:lstStyle/>
        <a:p>
          <a:endParaRPr lang="es-EC" sz="1400"/>
        </a:p>
      </dgm:t>
    </dgm:pt>
    <dgm:pt modelId="{9E657799-9A21-4DE7-8C5C-7BE93FD69C98}">
      <dgm:prSet phldrT="[Texto]" custT="1"/>
      <dgm:spPr/>
      <dgm:t>
        <a:bodyPr/>
        <a:lstStyle/>
        <a:p>
          <a:r>
            <a:rPr lang="es-EC" sz="1400" b="1" dirty="0" smtClean="0"/>
            <a:t>Ingreso, inclusión y permanencia </a:t>
          </a:r>
          <a:endParaRPr lang="es-EC" sz="1400" dirty="0"/>
        </a:p>
      </dgm:t>
    </dgm:pt>
    <dgm:pt modelId="{433BFDB7-5D04-4603-9424-1D3586E66940}" type="parTrans" cxnId="{3515F620-C0DD-43C2-9477-E0A47F4B8EB3}">
      <dgm:prSet/>
      <dgm:spPr/>
      <dgm:t>
        <a:bodyPr/>
        <a:lstStyle/>
        <a:p>
          <a:endParaRPr lang="es-EC" sz="1400"/>
        </a:p>
      </dgm:t>
    </dgm:pt>
    <dgm:pt modelId="{8103A896-53FA-456E-B1D4-4C22DA8C436C}" type="sibTrans" cxnId="{3515F620-C0DD-43C2-9477-E0A47F4B8EB3}">
      <dgm:prSet/>
      <dgm:spPr/>
      <dgm:t>
        <a:bodyPr/>
        <a:lstStyle/>
        <a:p>
          <a:endParaRPr lang="es-EC" sz="1400"/>
        </a:p>
      </dgm:t>
    </dgm:pt>
    <dgm:pt modelId="{D655FC82-3DFB-45D2-B95E-E3C724900F22}">
      <dgm:prSet phldrT="[Texto]" custT="1"/>
      <dgm:spPr/>
      <dgm:t>
        <a:bodyPr/>
        <a:lstStyle/>
        <a:p>
          <a:r>
            <a:rPr lang="es-EC" sz="1400" b="1" dirty="0" smtClean="0"/>
            <a:t>Régimen académico y docente y la articulación de los niveles de educación</a:t>
          </a:r>
          <a:endParaRPr lang="es-EC" sz="1400" dirty="0"/>
        </a:p>
      </dgm:t>
    </dgm:pt>
    <dgm:pt modelId="{D40B58A7-12F0-4D91-97BF-3D8D037535B0}" type="parTrans" cxnId="{C41FB720-1DC5-4D52-9B56-F6DB16561CA7}">
      <dgm:prSet/>
      <dgm:spPr/>
      <dgm:t>
        <a:bodyPr/>
        <a:lstStyle/>
        <a:p>
          <a:endParaRPr lang="es-EC" sz="1400"/>
        </a:p>
      </dgm:t>
    </dgm:pt>
    <dgm:pt modelId="{15154CAF-9570-4048-9C17-31A3466659A0}" type="sibTrans" cxnId="{C41FB720-1DC5-4D52-9B56-F6DB16561CA7}">
      <dgm:prSet/>
      <dgm:spPr/>
      <dgm:t>
        <a:bodyPr/>
        <a:lstStyle/>
        <a:p>
          <a:endParaRPr lang="es-EC" sz="1400"/>
        </a:p>
      </dgm:t>
    </dgm:pt>
    <dgm:pt modelId="{B136FB0F-4D71-435B-BD19-BA4359E13F4E}">
      <dgm:prSet phldrT="[Texto]" custT="1"/>
      <dgm:spPr/>
      <dgm:t>
        <a:bodyPr/>
        <a:lstStyle/>
        <a:p>
          <a:r>
            <a:rPr lang="es-EC" sz="1400" b="1" dirty="0" smtClean="0"/>
            <a:t>Promoción de la CTI</a:t>
          </a:r>
          <a:endParaRPr lang="es-EC" sz="1400" dirty="0"/>
        </a:p>
      </dgm:t>
    </dgm:pt>
    <dgm:pt modelId="{99F6AECA-54AB-425E-8DDF-66BEE1599743}" type="parTrans" cxnId="{823BFD8E-0A15-4578-9E43-0AF543401B03}">
      <dgm:prSet/>
      <dgm:spPr/>
      <dgm:t>
        <a:bodyPr/>
        <a:lstStyle/>
        <a:p>
          <a:endParaRPr lang="es-EC" sz="1400"/>
        </a:p>
      </dgm:t>
    </dgm:pt>
    <dgm:pt modelId="{A96F6E3B-7730-434A-9812-F1B2B6A279F7}" type="sibTrans" cxnId="{823BFD8E-0A15-4578-9E43-0AF543401B03}">
      <dgm:prSet/>
      <dgm:spPr/>
      <dgm:t>
        <a:bodyPr/>
        <a:lstStyle/>
        <a:p>
          <a:endParaRPr lang="es-EC" sz="1400"/>
        </a:p>
      </dgm:t>
    </dgm:pt>
    <dgm:pt modelId="{B1464D0B-84AB-4FB8-95B7-D39FF1315A62}">
      <dgm:prSet custT="1"/>
      <dgm:spPr/>
      <dgm:t>
        <a:bodyPr/>
        <a:lstStyle/>
        <a:p>
          <a:r>
            <a:rPr lang="es-EC" sz="1400" dirty="0" smtClean="0"/>
            <a:t>Desconcentrado, participativo</a:t>
          </a:r>
          <a:endParaRPr lang="es-EC" sz="1400" dirty="0"/>
        </a:p>
      </dgm:t>
    </dgm:pt>
    <dgm:pt modelId="{CF8D3E4D-D967-4CD1-8D2C-2039F59986BA}" type="parTrans" cxnId="{83C0B8A3-941A-4E69-8008-1376875A0A4B}">
      <dgm:prSet/>
      <dgm:spPr/>
      <dgm:t>
        <a:bodyPr/>
        <a:lstStyle/>
        <a:p>
          <a:endParaRPr lang="es-EC" sz="1400"/>
        </a:p>
      </dgm:t>
    </dgm:pt>
    <dgm:pt modelId="{336F34FD-EDC5-4AC9-8396-B8DEB075C921}" type="sibTrans" cxnId="{83C0B8A3-941A-4E69-8008-1376875A0A4B}">
      <dgm:prSet/>
      <dgm:spPr/>
      <dgm:t>
        <a:bodyPr/>
        <a:lstStyle/>
        <a:p>
          <a:endParaRPr lang="es-EC" sz="1400"/>
        </a:p>
      </dgm:t>
    </dgm:pt>
    <dgm:pt modelId="{C88C6295-42F7-449E-8911-45BA594A20CF}">
      <dgm:prSet custT="1"/>
      <dgm:spPr/>
      <dgm:t>
        <a:bodyPr/>
        <a:lstStyle/>
        <a:p>
          <a:r>
            <a:rPr lang="es-EC" sz="1400" dirty="0" smtClean="0"/>
            <a:t>Comunidad universitaria</a:t>
          </a:r>
          <a:endParaRPr lang="es-EC" sz="1400" dirty="0"/>
        </a:p>
      </dgm:t>
    </dgm:pt>
    <dgm:pt modelId="{6D20E043-861A-431B-97AF-CFA0067F86B7}" type="parTrans" cxnId="{B4A19124-381C-4F0A-8621-F6E2C2F9409A}">
      <dgm:prSet/>
      <dgm:spPr/>
      <dgm:t>
        <a:bodyPr/>
        <a:lstStyle/>
        <a:p>
          <a:endParaRPr lang="es-EC" sz="1400"/>
        </a:p>
      </dgm:t>
    </dgm:pt>
    <dgm:pt modelId="{98DFE13E-C7DC-467D-B366-707D2990E644}" type="sibTrans" cxnId="{B4A19124-381C-4F0A-8621-F6E2C2F9409A}">
      <dgm:prSet/>
      <dgm:spPr/>
      <dgm:t>
        <a:bodyPr/>
        <a:lstStyle/>
        <a:p>
          <a:endParaRPr lang="es-EC" sz="1400"/>
        </a:p>
      </dgm:t>
    </dgm:pt>
    <dgm:pt modelId="{B39CEAF6-0EDC-4F9D-B736-B6DAA4B8AE40}">
      <dgm:prSet custT="1"/>
      <dgm:spPr/>
      <dgm:t>
        <a:bodyPr/>
        <a:lstStyle/>
        <a:p>
          <a:r>
            <a:rPr lang="es-EC" sz="1400" dirty="0" smtClean="0"/>
            <a:t>Evaluación-Acreditación</a:t>
          </a:r>
          <a:endParaRPr lang="es-EC" sz="1400" dirty="0"/>
        </a:p>
      </dgm:t>
    </dgm:pt>
    <dgm:pt modelId="{57451C36-0C05-4ACE-867F-00BB6D549E88}" type="parTrans" cxnId="{BDA6D986-7313-4430-BC02-E8E4BBA19CA8}">
      <dgm:prSet/>
      <dgm:spPr/>
      <dgm:t>
        <a:bodyPr/>
        <a:lstStyle/>
        <a:p>
          <a:endParaRPr lang="es-EC" sz="1400"/>
        </a:p>
      </dgm:t>
    </dgm:pt>
    <dgm:pt modelId="{5049BF14-5AC1-4A14-A00B-333CFFA17589}" type="sibTrans" cxnId="{BDA6D986-7313-4430-BC02-E8E4BBA19CA8}">
      <dgm:prSet/>
      <dgm:spPr/>
      <dgm:t>
        <a:bodyPr/>
        <a:lstStyle/>
        <a:p>
          <a:endParaRPr lang="es-EC" sz="1400"/>
        </a:p>
      </dgm:t>
    </dgm:pt>
    <dgm:pt modelId="{41B8CD86-EF59-4998-826E-3EC24FA07F3E}">
      <dgm:prSet custT="1"/>
      <dgm:spPr/>
      <dgm:t>
        <a:bodyPr/>
        <a:lstStyle/>
        <a:p>
          <a:r>
            <a:rPr lang="es-EC" sz="1400" dirty="0" smtClean="0"/>
            <a:t>Pluralidad</a:t>
          </a:r>
          <a:endParaRPr lang="es-EC" sz="1400" dirty="0"/>
        </a:p>
      </dgm:t>
    </dgm:pt>
    <dgm:pt modelId="{1C3F3B3B-41BE-4A84-9AAF-D0A6F36DD2CD}" type="parTrans" cxnId="{04FA08A0-58CD-4D32-8893-68F117DAB079}">
      <dgm:prSet/>
      <dgm:spPr/>
      <dgm:t>
        <a:bodyPr/>
        <a:lstStyle/>
        <a:p>
          <a:endParaRPr lang="es-EC" sz="1400"/>
        </a:p>
      </dgm:t>
    </dgm:pt>
    <dgm:pt modelId="{4627C292-2CFA-4BBF-82E6-DB863709F05E}" type="sibTrans" cxnId="{04FA08A0-58CD-4D32-8893-68F117DAB079}">
      <dgm:prSet/>
      <dgm:spPr/>
      <dgm:t>
        <a:bodyPr/>
        <a:lstStyle/>
        <a:p>
          <a:endParaRPr lang="es-EC" sz="1400"/>
        </a:p>
      </dgm:t>
    </dgm:pt>
    <dgm:pt modelId="{50C384C7-F504-4519-B894-181A8BE082F5}">
      <dgm:prSet custT="1"/>
      <dgm:spPr/>
      <dgm:t>
        <a:bodyPr/>
        <a:lstStyle/>
        <a:p>
          <a:r>
            <a:rPr lang="es-EC" sz="1400" dirty="0" smtClean="0"/>
            <a:t>Motivaciones, contextos</a:t>
          </a:r>
          <a:endParaRPr lang="es-EC" sz="1400" dirty="0"/>
        </a:p>
      </dgm:t>
    </dgm:pt>
    <dgm:pt modelId="{1A0DDE31-D965-4A8C-96CF-32ACD16A25BF}" type="parTrans" cxnId="{96623202-FA9F-48AA-98DE-B6A57DF29A43}">
      <dgm:prSet/>
      <dgm:spPr/>
      <dgm:t>
        <a:bodyPr/>
        <a:lstStyle/>
        <a:p>
          <a:endParaRPr lang="es-EC" sz="1400"/>
        </a:p>
      </dgm:t>
    </dgm:pt>
    <dgm:pt modelId="{282E6E88-7666-498B-AB3B-8E9306CE6CF6}" type="sibTrans" cxnId="{96623202-FA9F-48AA-98DE-B6A57DF29A43}">
      <dgm:prSet/>
      <dgm:spPr/>
      <dgm:t>
        <a:bodyPr/>
        <a:lstStyle/>
        <a:p>
          <a:endParaRPr lang="es-EC" sz="1400"/>
        </a:p>
      </dgm:t>
    </dgm:pt>
    <dgm:pt modelId="{1D4CE63A-2365-4D46-9792-A23246B1BF30}">
      <dgm:prSet custT="1"/>
      <dgm:spPr/>
      <dgm:t>
        <a:bodyPr/>
        <a:lstStyle/>
        <a:p>
          <a:r>
            <a:rPr lang="es-EC" sz="1400" dirty="0" smtClean="0"/>
            <a:t>Criterios: carrera, infraestructura, calidad</a:t>
          </a:r>
          <a:endParaRPr lang="es-EC" sz="1400" dirty="0"/>
        </a:p>
      </dgm:t>
    </dgm:pt>
    <dgm:pt modelId="{5492A450-A071-4EEF-97E5-08FDAC286C5D}" type="parTrans" cxnId="{089B0244-D9E8-4D02-AA6E-5380DF0C3363}">
      <dgm:prSet/>
      <dgm:spPr/>
      <dgm:t>
        <a:bodyPr/>
        <a:lstStyle/>
        <a:p>
          <a:endParaRPr lang="es-EC" sz="1400"/>
        </a:p>
      </dgm:t>
    </dgm:pt>
    <dgm:pt modelId="{612BBD5A-65C0-4D04-8134-B45357EBD6B3}" type="sibTrans" cxnId="{089B0244-D9E8-4D02-AA6E-5380DF0C3363}">
      <dgm:prSet/>
      <dgm:spPr/>
      <dgm:t>
        <a:bodyPr/>
        <a:lstStyle/>
        <a:p>
          <a:endParaRPr lang="es-EC" sz="1400"/>
        </a:p>
      </dgm:t>
    </dgm:pt>
    <dgm:pt modelId="{524918F5-D70B-4941-A524-2021836FAD90}">
      <dgm:prSet custT="1"/>
      <dgm:spPr/>
      <dgm:t>
        <a:bodyPr/>
        <a:lstStyle/>
        <a:p>
          <a:r>
            <a:rPr lang="es-EC" sz="1400" dirty="0" smtClean="0"/>
            <a:t>Acceso universal</a:t>
          </a:r>
          <a:endParaRPr lang="es-EC" sz="1400" dirty="0"/>
        </a:p>
      </dgm:t>
    </dgm:pt>
    <dgm:pt modelId="{8D8D03C2-1819-4EFB-90FE-6A463B48F49A}" type="parTrans" cxnId="{A27D86A1-2E8D-418C-B81B-47490877B21E}">
      <dgm:prSet/>
      <dgm:spPr/>
      <dgm:t>
        <a:bodyPr/>
        <a:lstStyle/>
        <a:p>
          <a:endParaRPr lang="es-EC" sz="1400"/>
        </a:p>
      </dgm:t>
    </dgm:pt>
    <dgm:pt modelId="{D701BAB2-127E-47D3-8775-145E87DABFC4}" type="sibTrans" cxnId="{A27D86A1-2E8D-418C-B81B-47490877B21E}">
      <dgm:prSet/>
      <dgm:spPr/>
      <dgm:t>
        <a:bodyPr/>
        <a:lstStyle/>
        <a:p>
          <a:endParaRPr lang="es-EC" sz="1400"/>
        </a:p>
      </dgm:t>
    </dgm:pt>
    <dgm:pt modelId="{A9DA06B1-63F3-446B-80F5-2F15674558BC}">
      <dgm:prSet custT="1"/>
      <dgm:spPr/>
      <dgm:t>
        <a:bodyPr/>
        <a:lstStyle/>
        <a:p>
          <a:r>
            <a:rPr lang="es-EC" sz="1400" dirty="0" smtClean="0"/>
            <a:t>Aspiraciones profesionales, tendencias del mercado, necesidades</a:t>
          </a:r>
          <a:endParaRPr lang="es-EC" sz="1400" dirty="0"/>
        </a:p>
      </dgm:t>
    </dgm:pt>
    <dgm:pt modelId="{5195133A-86EF-43D1-906A-3D4DECD67846}" type="parTrans" cxnId="{964A1B51-3A9A-4945-898C-4A7F19B48678}">
      <dgm:prSet/>
      <dgm:spPr/>
      <dgm:t>
        <a:bodyPr/>
        <a:lstStyle/>
        <a:p>
          <a:endParaRPr lang="es-EC" sz="1400"/>
        </a:p>
      </dgm:t>
    </dgm:pt>
    <dgm:pt modelId="{1CE05BA9-1463-4333-8741-1733584C4DEA}" type="sibTrans" cxnId="{964A1B51-3A9A-4945-898C-4A7F19B48678}">
      <dgm:prSet/>
      <dgm:spPr/>
      <dgm:t>
        <a:bodyPr/>
        <a:lstStyle/>
        <a:p>
          <a:endParaRPr lang="es-EC" sz="1400"/>
        </a:p>
      </dgm:t>
    </dgm:pt>
    <dgm:pt modelId="{F98C8244-FD2C-4A15-8960-0513EDFAD015}">
      <dgm:prSet custT="1"/>
      <dgm:spPr/>
      <dgm:t>
        <a:bodyPr/>
        <a:lstStyle/>
        <a:p>
          <a:r>
            <a:rPr lang="es-EC" sz="1400" dirty="0" smtClean="0"/>
            <a:t>Preparación equidad, becas, CE</a:t>
          </a:r>
          <a:endParaRPr lang="es-EC" sz="1400" dirty="0"/>
        </a:p>
      </dgm:t>
    </dgm:pt>
    <dgm:pt modelId="{6271094C-3FDE-4637-8A3B-CC9DE6DAA5F3}" type="parTrans" cxnId="{25D454BF-48F0-4FC1-B80B-C25D15C7FE49}">
      <dgm:prSet/>
      <dgm:spPr/>
      <dgm:t>
        <a:bodyPr/>
        <a:lstStyle/>
        <a:p>
          <a:endParaRPr lang="es-EC" sz="1400"/>
        </a:p>
      </dgm:t>
    </dgm:pt>
    <dgm:pt modelId="{BA534C03-0D6E-418C-98B7-267C46F65829}" type="sibTrans" cxnId="{25D454BF-48F0-4FC1-B80B-C25D15C7FE49}">
      <dgm:prSet/>
      <dgm:spPr/>
      <dgm:t>
        <a:bodyPr/>
        <a:lstStyle/>
        <a:p>
          <a:endParaRPr lang="es-EC" sz="1400"/>
        </a:p>
      </dgm:t>
    </dgm:pt>
    <dgm:pt modelId="{0951D7BE-506A-4363-B34C-8916C83E7ED0}">
      <dgm:prSet custT="1"/>
      <dgm:spPr/>
      <dgm:t>
        <a:bodyPr anchor="ctr"/>
        <a:lstStyle/>
        <a:p>
          <a:r>
            <a:rPr lang="es-EC" sz="1400" dirty="0" smtClean="0"/>
            <a:t>Fortalecimiento educación técnica, tecnológica</a:t>
          </a:r>
          <a:endParaRPr lang="es-EC" sz="1400" dirty="0"/>
        </a:p>
      </dgm:t>
    </dgm:pt>
    <dgm:pt modelId="{D4BE4DC6-452D-4D5A-AA0A-B3452F4B42ED}" type="parTrans" cxnId="{D8D5FF26-95B3-48AE-B0B1-6B9D5D27938A}">
      <dgm:prSet/>
      <dgm:spPr/>
      <dgm:t>
        <a:bodyPr/>
        <a:lstStyle/>
        <a:p>
          <a:endParaRPr lang="es-EC" sz="1400"/>
        </a:p>
      </dgm:t>
    </dgm:pt>
    <dgm:pt modelId="{11E0BA84-1BB1-4D32-B92E-22AB46EC3B7C}" type="sibTrans" cxnId="{D8D5FF26-95B3-48AE-B0B1-6B9D5D27938A}">
      <dgm:prSet/>
      <dgm:spPr/>
      <dgm:t>
        <a:bodyPr/>
        <a:lstStyle/>
        <a:p>
          <a:endParaRPr lang="es-EC" sz="1400"/>
        </a:p>
      </dgm:t>
    </dgm:pt>
    <dgm:pt modelId="{BE92809B-B2D4-427A-AAF0-22BE37A8AC45}">
      <dgm:prSet custT="1"/>
      <dgm:spPr/>
      <dgm:t>
        <a:bodyPr anchor="ctr"/>
        <a:lstStyle/>
        <a:p>
          <a:r>
            <a:rPr lang="es-EC" sz="1400" dirty="0" smtClean="0"/>
            <a:t>Educación media – superior</a:t>
          </a:r>
          <a:endParaRPr lang="es-EC" sz="1400" dirty="0"/>
        </a:p>
      </dgm:t>
    </dgm:pt>
    <dgm:pt modelId="{A45408D0-54E4-44A0-860C-B230B00F30F3}" type="parTrans" cxnId="{4A0CE56A-211E-4804-94EB-59A5B8EDC061}">
      <dgm:prSet/>
      <dgm:spPr/>
      <dgm:t>
        <a:bodyPr/>
        <a:lstStyle/>
        <a:p>
          <a:endParaRPr lang="es-EC" sz="1400"/>
        </a:p>
      </dgm:t>
    </dgm:pt>
    <dgm:pt modelId="{79F98D9D-FB1A-4C31-9A39-D4B50FD95F93}" type="sibTrans" cxnId="{4A0CE56A-211E-4804-94EB-59A5B8EDC061}">
      <dgm:prSet/>
      <dgm:spPr/>
      <dgm:t>
        <a:bodyPr/>
        <a:lstStyle/>
        <a:p>
          <a:endParaRPr lang="es-EC" sz="1400"/>
        </a:p>
      </dgm:t>
    </dgm:pt>
    <dgm:pt modelId="{627721B9-6EF9-4E48-B3BA-8F4976D1277D}">
      <dgm:prSet custT="1"/>
      <dgm:spPr/>
      <dgm:t>
        <a:bodyPr anchor="ctr"/>
        <a:lstStyle/>
        <a:p>
          <a:r>
            <a:rPr lang="es-EC" sz="1400" dirty="0" smtClean="0"/>
            <a:t>Trabajo docente-investigación </a:t>
          </a:r>
          <a:endParaRPr lang="es-EC" sz="1400" dirty="0"/>
        </a:p>
      </dgm:t>
    </dgm:pt>
    <dgm:pt modelId="{4061917F-8A12-437C-828B-66721460ADDE}" type="parTrans" cxnId="{42D620FD-DAD8-406A-9AAB-0E613548B2FA}">
      <dgm:prSet/>
      <dgm:spPr/>
      <dgm:t>
        <a:bodyPr/>
        <a:lstStyle/>
        <a:p>
          <a:endParaRPr lang="es-EC" sz="1400"/>
        </a:p>
      </dgm:t>
    </dgm:pt>
    <dgm:pt modelId="{36D5BA4B-567F-4CF6-A17F-45650817984D}" type="sibTrans" cxnId="{42D620FD-DAD8-406A-9AAB-0E613548B2FA}">
      <dgm:prSet/>
      <dgm:spPr/>
      <dgm:t>
        <a:bodyPr/>
        <a:lstStyle/>
        <a:p>
          <a:endParaRPr lang="es-EC" sz="1400"/>
        </a:p>
      </dgm:t>
    </dgm:pt>
    <dgm:pt modelId="{5C81EADA-D28E-4DC1-9A48-69282B549AE8}">
      <dgm:prSet custT="1"/>
      <dgm:spPr/>
      <dgm:t>
        <a:bodyPr anchor="ctr"/>
        <a:lstStyle/>
        <a:p>
          <a:r>
            <a:rPr lang="es-EC" sz="1400" dirty="0" smtClean="0"/>
            <a:t>Promover diversidad conocimiento</a:t>
          </a:r>
          <a:endParaRPr lang="es-EC" sz="1400" dirty="0"/>
        </a:p>
      </dgm:t>
    </dgm:pt>
    <dgm:pt modelId="{B9E65959-B315-4CF5-B0F7-A206273EDF22}" type="parTrans" cxnId="{2D8BA18F-A327-4815-9BC7-F12DF1F16AAA}">
      <dgm:prSet/>
      <dgm:spPr/>
      <dgm:t>
        <a:bodyPr/>
        <a:lstStyle/>
        <a:p>
          <a:endParaRPr lang="es-EC" sz="1400"/>
        </a:p>
      </dgm:t>
    </dgm:pt>
    <dgm:pt modelId="{57F1F913-D309-4AAC-9919-45B62D2CFB6F}" type="sibTrans" cxnId="{2D8BA18F-A327-4815-9BC7-F12DF1F16AAA}">
      <dgm:prSet/>
      <dgm:spPr/>
      <dgm:t>
        <a:bodyPr/>
        <a:lstStyle/>
        <a:p>
          <a:endParaRPr lang="es-EC" sz="1400"/>
        </a:p>
      </dgm:t>
    </dgm:pt>
    <dgm:pt modelId="{A07E3BFE-F667-4421-A3C9-3DFAE1153ADC}">
      <dgm:prSet custT="1"/>
      <dgm:spPr/>
      <dgm:t>
        <a:bodyPr anchor="ctr"/>
        <a:lstStyle/>
        <a:p>
          <a:r>
            <a:rPr lang="es-EC" sz="1400" dirty="0" smtClean="0"/>
            <a:t>Priorización periódica CT</a:t>
          </a:r>
          <a:endParaRPr lang="es-EC" sz="1400" dirty="0"/>
        </a:p>
      </dgm:t>
    </dgm:pt>
    <dgm:pt modelId="{5E2A3582-F28E-4DAF-80D6-212DE300E078}" type="parTrans" cxnId="{BF4A5D7F-D6EE-41E5-A707-CA535563CDB1}">
      <dgm:prSet/>
      <dgm:spPr/>
      <dgm:t>
        <a:bodyPr/>
        <a:lstStyle/>
        <a:p>
          <a:endParaRPr lang="es-EC" sz="1400"/>
        </a:p>
      </dgm:t>
    </dgm:pt>
    <dgm:pt modelId="{560ABB9C-4E0F-41C4-9963-49C95DDBF58C}" type="sibTrans" cxnId="{BF4A5D7F-D6EE-41E5-A707-CA535563CDB1}">
      <dgm:prSet/>
      <dgm:spPr/>
      <dgm:t>
        <a:bodyPr/>
        <a:lstStyle/>
        <a:p>
          <a:endParaRPr lang="es-EC" sz="1400"/>
        </a:p>
      </dgm:t>
    </dgm:pt>
    <dgm:pt modelId="{3E3B31E2-8C84-4FB4-9578-CE276478D8BB}">
      <dgm:prSet custT="1"/>
      <dgm:spPr/>
      <dgm:t>
        <a:bodyPr anchor="ctr"/>
        <a:lstStyle/>
        <a:p>
          <a:r>
            <a:rPr lang="es-EC" sz="1400" dirty="0" smtClean="0"/>
            <a:t>CTI: pertinencia, uso social, eficiencia</a:t>
          </a:r>
          <a:endParaRPr lang="es-EC" sz="1400" dirty="0"/>
        </a:p>
      </dgm:t>
    </dgm:pt>
    <dgm:pt modelId="{8EBAF661-269A-45C4-B712-9E1218C37ACF}" type="parTrans" cxnId="{6C9E5CE9-1E7B-4903-8A19-CB3AE5BD9F76}">
      <dgm:prSet/>
      <dgm:spPr/>
      <dgm:t>
        <a:bodyPr/>
        <a:lstStyle/>
        <a:p>
          <a:endParaRPr lang="es-EC" sz="1400"/>
        </a:p>
      </dgm:t>
    </dgm:pt>
    <dgm:pt modelId="{28C51DF5-0689-4FD7-859C-11038F12B220}" type="sibTrans" cxnId="{6C9E5CE9-1E7B-4903-8A19-CB3AE5BD9F76}">
      <dgm:prSet/>
      <dgm:spPr/>
      <dgm:t>
        <a:bodyPr/>
        <a:lstStyle/>
        <a:p>
          <a:endParaRPr lang="es-EC" sz="1400"/>
        </a:p>
      </dgm:t>
    </dgm:pt>
    <dgm:pt modelId="{6BD2F484-E465-4211-B3A8-3F868846ADC1}" type="pres">
      <dgm:prSet presAssocID="{C7C06191-A460-4615-8F5B-E3379C42BF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1CBBDC-F0C9-4B23-B2E8-6B8C0A103F7E}" type="pres">
      <dgm:prSet presAssocID="{552B7001-35B1-487D-B894-EB8A55AA4421}" presName="linNode" presStyleCnt="0"/>
      <dgm:spPr/>
    </dgm:pt>
    <dgm:pt modelId="{B912E2CE-E27F-424A-9FB1-75303F86CD51}" type="pres">
      <dgm:prSet presAssocID="{552B7001-35B1-487D-B894-EB8A55AA4421}" presName="parentShp" presStyleLbl="node1" presStyleIdx="0" presStyleCnt="5" custScaleX="72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892E19-8950-4D01-9781-8A94F320F988}" type="pres">
      <dgm:prSet presAssocID="{552B7001-35B1-487D-B894-EB8A55AA4421}" presName="childShp" presStyleLbl="bgAccFollowNode1" presStyleIdx="0" presStyleCnt="5" custScaleX="115517" custScaleY="1111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119347-16FE-4CEA-8156-5E6913162AFB}" type="pres">
      <dgm:prSet presAssocID="{0F0A942C-EDB7-4F2E-9554-57FBC5188571}" presName="spacing" presStyleCnt="0"/>
      <dgm:spPr/>
    </dgm:pt>
    <dgm:pt modelId="{2622013E-A8F5-4C31-BE9F-50F851C1D68B}" type="pres">
      <dgm:prSet presAssocID="{1F9DD56B-006A-4680-98FC-E701D1394201}" presName="linNode" presStyleCnt="0"/>
      <dgm:spPr/>
    </dgm:pt>
    <dgm:pt modelId="{4E911D77-3E27-45B7-AF57-2EA6076156CC}" type="pres">
      <dgm:prSet presAssocID="{1F9DD56B-006A-4680-98FC-E701D1394201}" presName="parentShp" presStyleLbl="node1" presStyleIdx="1" presStyleCnt="5" custScaleX="72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3232BD-ABCF-40B0-A455-D068C8B45CAC}" type="pres">
      <dgm:prSet presAssocID="{1F9DD56B-006A-4680-98FC-E701D1394201}" presName="childShp" presStyleLbl="bgAccFollowNode1" presStyleIdx="1" presStyleCnt="5" custScaleX="115517" custScaleY="1111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CBAC7A-CD7A-4AF0-ACAB-D8B038AB0112}" type="pres">
      <dgm:prSet presAssocID="{80E29918-1ABE-41D7-8E4E-4194CA5DEA96}" presName="spacing" presStyleCnt="0"/>
      <dgm:spPr/>
    </dgm:pt>
    <dgm:pt modelId="{6AFC73DE-39DE-4888-A372-72EA34F67C7B}" type="pres">
      <dgm:prSet presAssocID="{9E657799-9A21-4DE7-8C5C-7BE93FD69C98}" presName="linNode" presStyleCnt="0"/>
      <dgm:spPr/>
    </dgm:pt>
    <dgm:pt modelId="{CB6A786A-DAA5-44B1-B275-3FEB1FA15D1A}" type="pres">
      <dgm:prSet presAssocID="{9E657799-9A21-4DE7-8C5C-7BE93FD69C98}" presName="parentShp" presStyleLbl="node1" presStyleIdx="2" presStyleCnt="5" custScaleX="72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B61BE2-DB2E-4609-A8D4-5791DFB2A2A3}" type="pres">
      <dgm:prSet presAssocID="{9E657799-9A21-4DE7-8C5C-7BE93FD69C98}" presName="childShp" presStyleLbl="bgAccFollowNode1" presStyleIdx="2" presStyleCnt="5" custScaleX="115517" custScaleY="1111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49B411-4D71-4522-89E1-3C3F1D2D1206}" type="pres">
      <dgm:prSet presAssocID="{8103A896-53FA-456E-B1D4-4C22DA8C436C}" presName="spacing" presStyleCnt="0"/>
      <dgm:spPr/>
    </dgm:pt>
    <dgm:pt modelId="{12803E63-91E4-46AC-9924-71C001A89538}" type="pres">
      <dgm:prSet presAssocID="{D655FC82-3DFB-45D2-B95E-E3C724900F22}" presName="linNode" presStyleCnt="0"/>
      <dgm:spPr/>
    </dgm:pt>
    <dgm:pt modelId="{A06263ED-82A1-4A82-8B13-95223B258943}" type="pres">
      <dgm:prSet presAssocID="{D655FC82-3DFB-45D2-B95E-E3C724900F22}" presName="parentShp" presStyleLbl="node1" presStyleIdx="3" presStyleCnt="5" custScaleX="72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DDFF91-5D7D-4FEB-873E-B2C6D36B219F}" type="pres">
      <dgm:prSet presAssocID="{D655FC82-3DFB-45D2-B95E-E3C724900F22}" presName="childShp" presStyleLbl="bgAccFollowNode1" presStyleIdx="3" presStyleCnt="5" custScaleX="115517" custScaleY="1414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9D5981-A21B-4366-97DD-6795B845EB39}" type="pres">
      <dgm:prSet presAssocID="{15154CAF-9570-4048-9C17-31A3466659A0}" presName="spacing" presStyleCnt="0"/>
      <dgm:spPr/>
    </dgm:pt>
    <dgm:pt modelId="{8E89583B-88D0-4885-ACD0-FAAD654FBE9C}" type="pres">
      <dgm:prSet presAssocID="{B136FB0F-4D71-435B-BD19-BA4359E13F4E}" presName="linNode" presStyleCnt="0"/>
      <dgm:spPr/>
    </dgm:pt>
    <dgm:pt modelId="{CC09FB13-F74C-459E-8184-B787338C1FE0}" type="pres">
      <dgm:prSet presAssocID="{B136FB0F-4D71-435B-BD19-BA4359E13F4E}" presName="parentShp" presStyleLbl="node1" presStyleIdx="4" presStyleCnt="5" custScaleX="724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E9C98A-F0EC-458E-8A2F-2B99C11A4D1F}" type="pres">
      <dgm:prSet presAssocID="{B136FB0F-4D71-435B-BD19-BA4359E13F4E}" presName="childShp" presStyleLbl="bgAccFollowNode1" presStyleIdx="4" presStyleCnt="5" custScaleX="115517" custScaleY="147616" custLinFactNeighborY="99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64A1B51-3A9A-4945-898C-4A7F19B48678}" srcId="{9E657799-9A21-4DE7-8C5C-7BE93FD69C98}" destId="{A9DA06B1-63F3-446B-80F5-2F15674558BC}" srcOrd="1" destOrd="0" parTransId="{5195133A-86EF-43D1-906A-3D4DECD67846}" sibTransId="{1CE05BA9-1463-4333-8741-1733584C4DEA}"/>
    <dgm:cxn modelId="{25D454BF-48F0-4FC1-B80B-C25D15C7FE49}" srcId="{9E657799-9A21-4DE7-8C5C-7BE93FD69C98}" destId="{F98C8244-FD2C-4A15-8960-0513EDFAD015}" srcOrd="2" destOrd="0" parTransId="{6271094C-3FDE-4637-8A3B-CC9DE6DAA5F3}" sibTransId="{BA534C03-0D6E-418C-98B7-267C46F65829}"/>
    <dgm:cxn modelId="{089B0244-D9E8-4D02-AA6E-5380DF0C3363}" srcId="{1F9DD56B-006A-4680-98FC-E701D1394201}" destId="{1D4CE63A-2365-4D46-9792-A23246B1BF30}" srcOrd="2" destOrd="0" parTransId="{5492A450-A071-4EEF-97E5-08FDAC286C5D}" sibTransId="{612BBD5A-65C0-4D04-8134-B45357EBD6B3}"/>
    <dgm:cxn modelId="{45D780D1-D9D8-4D70-AA1B-7B571BE7D9B0}" type="presOf" srcId="{A07E3BFE-F667-4421-A3C9-3DFAE1153ADC}" destId="{48E9C98A-F0EC-458E-8A2F-2B99C11A4D1F}" srcOrd="0" destOrd="1" presId="urn:microsoft.com/office/officeart/2005/8/layout/vList6"/>
    <dgm:cxn modelId="{42D620FD-DAD8-406A-9AAB-0E613548B2FA}" srcId="{D655FC82-3DFB-45D2-B95E-E3C724900F22}" destId="{627721B9-6EF9-4E48-B3BA-8F4976D1277D}" srcOrd="2" destOrd="0" parTransId="{4061917F-8A12-437C-828B-66721460ADDE}" sibTransId="{36D5BA4B-567F-4CF6-A17F-45650817984D}"/>
    <dgm:cxn modelId="{09AD4D73-5825-4230-B530-5FBE96B446A3}" type="presOf" srcId="{BE92809B-B2D4-427A-AAF0-22BE37A8AC45}" destId="{10DDFF91-5D7D-4FEB-873E-B2C6D36B219F}" srcOrd="0" destOrd="1" presId="urn:microsoft.com/office/officeart/2005/8/layout/vList6"/>
    <dgm:cxn modelId="{4A0CE56A-211E-4804-94EB-59A5B8EDC061}" srcId="{D655FC82-3DFB-45D2-B95E-E3C724900F22}" destId="{BE92809B-B2D4-427A-AAF0-22BE37A8AC45}" srcOrd="1" destOrd="0" parTransId="{A45408D0-54E4-44A0-860C-B230B00F30F3}" sibTransId="{79F98D9D-FB1A-4C31-9A39-D4B50FD95F93}"/>
    <dgm:cxn modelId="{12843052-6CBA-4DE1-B4C6-72E38B82E416}" type="presOf" srcId="{A9DA06B1-63F3-446B-80F5-2F15674558BC}" destId="{54B61BE2-DB2E-4609-A8D4-5791DFB2A2A3}" srcOrd="0" destOrd="1" presId="urn:microsoft.com/office/officeart/2005/8/layout/vList6"/>
    <dgm:cxn modelId="{BF4A5D7F-D6EE-41E5-A707-CA535563CDB1}" srcId="{B136FB0F-4D71-435B-BD19-BA4359E13F4E}" destId="{A07E3BFE-F667-4421-A3C9-3DFAE1153ADC}" srcOrd="1" destOrd="0" parTransId="{5E2A3582-F28E-4DAF-80D6-212DE300E078}" sibTransId="{560ABB9C-4E0F-41C4-9963-49C95DDBF58C}"/>
    <dgm:cxn modelId="{AF8ECBA6-0966-49A8-91A5-1C77B36DB45B}" type="presOf" srcId="{F98C8244-FD2C-4A15-8960-0513EDFAD015}" destId="{54B61BE2-DB2E-4609-A8D4-5791DFB2A2A3}" srcOrd="0" destOrd="2" presId="urn:microsoft.com/office/officeart/2005/8/layout/vList6"/>
    <dgm:cxn modelId="{2ECD6CF4-BC38-440A-B990-364D8A329C67}" type="presOf" srcId="{1D4CE63A-2365-4D46-9792-A23246B1BF30}" destId="{003232BD-ABCF-40B0-A455-D068C8B45CAC}" srcOrd="0" destOrd="2" presId="urn:microsoft.com/office/officeart/2005/8/layout/vList6"/>
    <dgm:cxn modelId="{83925AE0-2C91-4D5B-B726-B38E0C6DDBF9}" type="presOf" srcId="{B136FB0F-4D71-435B-BD19-BA4359E13F4E}" destId="{CC09FB13-F74C-459E-8184-B787338C1FE0}" srcOrd="0" destOrd="0" presId="urn:microsoft.com/office/officeart/2005/8/layout/vList6"/>
    <dgm:cxn modelId="{EF3B2915-2333-4170-B343-B1FFDFD8AA6C}" type="presOf" srcId="{552B7001-35B1-487D-B894-EB8A55AA4421}" destId="{B912E2CE-E27F-424A-9FB1-75303F86CD51}" srcOrd="0" destOrd="0" presId="urn:microsoft.com/office/officeart/2005/8/layout/vList6"/>
    <dgm:cxn modelId="{339E782F-6BF1-49C0-822D-F3E8B982DA3F}" type="presOf" srcId="{C88C6295-42F7-449E-8911-45BA594A20CF}" destId="{3C892E19-8950-4D01-9781-8A94F320F988}" srcOrd="0" destOrd="1" presId="urn:microsoft.com/office/officeart/2005/8/layout/vList6"/>
    <dgm:cxn modelId="{21EBA125-95AA-402F-989A-22A5DE85B647}" type="presOf" srcId="{627721B9-6EF9-4E48-B3BA-8F4976D1277D}" destId="{10DDFF91-5D7D-4FEB-873E-B2C6D36B219F}" srcOrd="0" destOrd="2" presId="urn:microsoft.com/office/officeart/2005/8/layout/vList6"/>
    <dgm:cxn modelId="{AB7512DF-F611-469C-A390-9A8F6939104E}" srcId="{C7C06191-A460-4615-8F5B-E3379C42BF16}" destId="{552B7001-35B1-487D-B894-EB8A55AA4421}" srcOrd="0" destOrd="0" parTransId="{2C4FCD6F-267E-4F54-A99F-247FFEAEC428}" sibTransId="{0F0A942C-EDB7-4F2E-9554-57FBC5188571}"/>
    <dgm:cxn modelId="{16DF9889-F390-4A9C-9BDB-14F349FBAA65}" type="presOf" srcId="{50C384C7-F504-4519-B894-181A8BE082F5}" destId="{003232BD-ABCF-40B0-A455-D068C8B45CAC}" srcOrd="0" destOrd="1" presId="urn:microsoft.com/office/officeart/2005/8/layout/vList6"/>
    <dgm:cxn modelId="{AC0B81B8-EE54-4392-8690-B5120522B4A3}" type="presOf" srcId="{41B8CD86-EF59-4998-826E-3EC24FA07F3E}" destId="{003232BD-ABCF-40B0-A455-D068C8B45CAC}" srcOrd="0" destOrd="0" presId="urn:microsoft.com/office/officeart/2005/8/layout/vList6"/>
    <dgm:cxn modelId="{A27D86A1-2E8D-418C-B81B-47490877B21E}" srcId="{9E657799-9A21-4DE7-8C5C-7BE93FD69C98}" destId="{524918F5-D70B-4941-A524-2021836FAD90}" srcOrd="0" destOrd="0" parTransId="{8D8D03C2-1819-4EFB-90FE-6A463B48F49A}" sibTransId="{D701BAB2-127E-47D3-8775-145E87DABFC4}"/>
    <dgm:cxn modelId="{6C9E5CE9-1E7B-4903-8A19-CB3AE5BD9F76}" srcId="{B136FB0F-4D71-435B-BD19-BA4359E13F4E}" destId="{3E3B31E2-8C84-4FB4-9578-CE276478D8BB}" srcOrd="2" destOrd="0" parTransId="{8EBAF661-269A-45C4-B712-9E1218C37ACF}" sibTransId="{28C51DF5-0689-4FD7-859C-11038F12B220}"/>
    <dgm:cxn modelId="{B4A19124-381C-4F0A-8621-F6E2C2F9409A}" srcId="{552B7001-35B1-487D-B894-EB8A55AA4421}" destId="{C88C6295-42F7-449E-8911-45BA594A20CF}" srcOrd="1" destOrd="0" parTransId="{6D20E043-861A-431B-97AF-CFA0067F86B7}" sibTransId="{98DFE13E-C7DC-467D-B366-707D2990E644}"/>
    <dgm:cxn modelId="{E0409A5C-76FA-4BEF-9227-80CD76513547}" type="presOf" srcId="{9E657799-9A21-4DE7-8C5C-7BE93FD69C98}" destId="{CB6A786A-DAA5-44B1-B275-3FEB1FA15D1A}" srcOrd="0" destOrd="0" presId="urn:microsoft.com/office/officeart/2005/8/layout/vList6"/>
    <dgm:cxn modelId="{75512BEC-6A26-4AEF-938D-994E744E04AC}" type="presOf" srcId="{524918F5-D70B-4941-A524-2021836FAD90}" destId="{54B61BE2-DB2E-4609-A8D4-5791DFB2A2A3}" srcOrd="0" destOrd="0" presId="urn:microsoft.com/office/officeart/2005/8/layout/vList6"/>
    <dgm:cxn modelId="{2D8BA18F-A327-4815-9BC7-F12DF1F16AAA}" srcId="{B136FB0F-4D71-435B-BD19-BA4359E13F4E}" destId="{5C81EADA-D28E-4DC1-9A48-69282B549AE8}" srcOrd="0" destOrd="0" parTransId="{B9E65959-B315-4CF5-B0F7-A206273EDF22}" sibTransId="{57F1F913-D309-4AAC-9919-45B62D2CFB6F}"/>
    <dgm:cxn modelId="{2492C9D0-20CA-4E8C-8015-90A79F8BF028}" type="presOf" srcId="{1F9DD56B-006A-4680-98FC-E701D1394201}" destId="{4E911D77-3E27-45B7-AF57-2EA6076156CC}" srcOrd="0" destOrd="0" presId="urn:microsoft.com/office/officeart/2005/8/layout/vList6"/>
    <dgm:cxn modelId="{4C18FFB8-A5DB-4400-BB5E-4F9956630FCE}" type="presOf" srcId="{D655FC82-3DFB-45D2-B95E-E3C724900F22}" destId="{A06263ED-82A1-4A82-8B13-95223B258943}" srcOrd="0" destOrd="0" presId="urn:microsoft.com/office/officeart/2005/8/layout/vList6"/>
    <dgm:cxn modelId="{ED4B45BD-13B3-4BEC-B3D7-E08D35850097}" type="presOf" srcId="{C7C06191-A460-4615-8F5B-E3379C42BF16}" destId="{6BD2F484-E465-4211-B3A8-3F868846ADC1}" srcOrd="0" destOrd="0" presId="urn:microsoft.com/office/officeart/2005/8/layout/vList6"/>
    <dgm:cxn modelId="{823BFD8E-0A15-4578-9E43-0AF543401B03}" srcId="{C7C06191-A460-4615-8F5B-E3379C42BF16}" destId="{B136FB0F-4D71-435B-BD19-BA4359E13F4E}" srcOrd="4" destOrd="0" parTransId="{99F6AECA-54AB-425E-8DDF-66BEE1599743}" sibTransId="{A96F6E3B-7730-434A-9812-F1B2B6A279F7}"/>
    <dgm:cxn modelId="{D353972A-0B4C-4407-A60D-BC657836BE53}" type="presOf" srcId="{5C81EADA-D28E-4DC1-9A48-69282B549AE8}" destId="{48E9C98A-F0EC-458E-8A2F-2B99C11A4D1F}" srcOrd="0" destOrd="0" presId="urn:microsoft.com/office/officeart/2005/8/layout/vList6"/>
    <dgm:cxn modelId="{04FA08A0-58CD-4D32-8893-68F117DAB079}" srcId="{1F9DD56B-006A-4680-98FC-E701D1394201}" destId="{41B8CD86-EF59-4998-826E-3EC24FA07F3E}" srcOrd="0" destOrd="0" parTransId="{1C3F3B3B-41BE-4A84-9AAF-D0A6F36DD2CD}" sibTransId="{4627C292-2CFA-4BBF-82E6-DB863709F05E}"/>
    <dgm:cxn modelId="{D8D5FF26-95B3-48AE-B0B1-6B9D5D27938A}" srcId="{D655FC82-3DFB-45D2-B95E-E3C724900F22}" destId="{0951D7BE-506A-4363-B34C-8916C83E7ED0}" srcOrd="0" destOrd="0" parTransId="{D4BE4DC6-452D-4D5A-AA0A-B3452F4B42ED}" sibTransId="{11E0BA84-1BB1-4D32-B92E-22AB46EC3B7C}"/>
    <dgm:cxn modelId="{0CF49E86-F582-4EB9-9DAB-5BE801A427DA}" type="presOf" srcId="{3E3B31E2-8C84-4FB4-9578-CE276478D8BB}" destId="{48E9C98A-F0EC-458E-8A2F-2B99C11A4D1F}" srcOrd="0" destOrd="2" presId="urn:microsoft.com/office/officeart/2005/8/layout/vList6"/>
    <dgm:cxn modelId="{C41FB720-1DC5-4D52-9B56-F6DB16561CA7}" srcId="{C7C06191-A460-4615-8F5B-E3379C42BF16}" destId="{D655FC82-3DFB-45D2-B95E-E3C724900F22}" srcOrd="3" destOrd="0" parTransId="{D40B58A7-12F0-4D91-97BF-3D8D037535B0}" sibTransId="{15154CAF-9570-4048-9C17-31A3466659A0}"/>
    <dgm:cxn modelId="{BDA6D986-7313-4430-BC02-E8E4BBA19CA8}" srcId="{552B7001-35B1-487D-B894-EB8A55AA4421}" destId="{B39CEAF6-0EDC-4F9D-B736-B6DAA4B8AE40}" srcOrd="2" destOrd="0" parTransId="{57451C36-0C05-4ACE-867F-00BB6D549E88}" sibTransId="{5049BF14-5AC1-4A14-A00B-333CFFA17589}"/>
    <dgm:cxn modelId="{3515F620-C0DD-43C2-9477-E0A47F4B8EB3}" srcId="{C7C06191-A460-4615-8F5B-E3379C42BF16}" destId="{9E657799-9A21-4DE7-8C5C-7BE93FD69C98}" srcOrd="2" destOrd="0" parTransId="{433BFDB7-5D04-4603-9424-1D3586E66940}" sibTransId="{8103A896-53FA-456E-B1D4-4C22DA8C436C}"/>
    <dgm:cxn modelId="{0421DB19-DB5A-480F-B945-BAD4E3306391}" type="presOf" srcId="{B39CEAF6-0EDC-4F9D-B736-B6DAA4B8AE40}" destId="{3C892E19-8950-4D01-9781-8A94F320F988}" srcOrd="0" destOrd="2" presId="urn:microsoft.com/office/officeart/2005/8/layout/vList6"/>
    <dgm:cxn modelId="{83C0B8A3-941A-4E69-8008-1376875A0A4B}" srcId="{552B7001-35B1-487D-B894-EB8A55AA4421}" destId="{B1464D0B-84AB-4FB8-95B7-D39FF1315A62}" srcOrd="0" destOrd="0" parTransId="{CF8D3E4D-D967-4CD1-8D2C-2039F59986BA}" sibTransId="{336F34FD-EDC5-4AC9-8396-B8DEB075C921}"/>
    <dgm:cxn modelId="{870CDB43-915B-40AD-9231-5B19D00E3F9B}" type="presOf" srcId="{0951D7BE-506A-4363-B34C-8916C83E7ED0}" destId="{10DDFF91-5D7D-4FEB-873E-B2C6D36B219F}" srcOrd="0" destOrd="0" presId="urn:microsoft.com/office/officeart/2005/8/layout/vList6"/>
    <dgm:cxn modelId="{96623202-FA9F-48AA-98DE-B6A57DF29A43}" srcId="{1F9DD56B-006A-4680-98FC-E701D1394201}" destId="{50C384C7-F504-4519-B894-181A8BE082F5}" srcOrd="1" destOrd="0" parTransId="{1A0DDE31-D965-4A8C-96CF-32ACD16A25BF}" sibTransId="{282E6E88-7666-498B-AB3B-8E9306CE6CF6}"/>
    <dgm:cxn modelId="{463CA8DE-E48D-48F0-8275-5088AE46926A}" type="presOf" srcId="{B1464D0B-84AB-4FB8-95B7-D39FF1315A62}" destId="{3C892E19-8950-4D01-9781-8A94F320F988}" srcOrd="0" destOrd="0" presId="urn:microsoft.com/office/officeart/2005/8/layout/vList6"/>
    <dgm:cxn modelId="{C21AB176-432A-45FD-A7C5-1E3B4C8283E8}" srcId="{C7C06191-A460-4615-8F5B-E3379C42BF16}" destId="{1F9DD56B-006A-4680-98FC-E701D1394201}" srcOrd="1" destOrd="0" parTransId="{07613773-40B1-46AF-9EB2-DBD595E5762B}" sibTransId="{80E29918-1ABE-41D7-8E4E-4194CA5DEA96}"/>
    <dgm:cxn modelId="{8C4FB709-FEDC-499E-A956-825B40197322}" type="presParOf" srcId="{6BD2F484-E465-4211-B3A8-3F868846ADC1}" destId="{871CBBDC-F0C9-4B23-B2E8-6B8C0A103F7E}" srcOrd="0" destOrd="0" presId="urn:microsoft.com/office/officeart/2005/8/layout/vList6"/>
    <dgm:cxn modelId="{CC82E827-02D4-4191-89FD-8BA10F0000B3}" type="presParOf" srcId="{871CBBDC-F0C9-4B23-B2E8-6B8C0A103F7E}" destId="{B912E2CE-E27F-424A-9FB1-75303F86CD51}" srcOrd="0" destOrd="0" presId="urn:microsoft.com/office/officeart/2005/8/layout/vList6"/>
    <dgm:cxn modelId="{BD0E1526-CF4B-4FD3-8EEE-F187AE43DF2C}" type="presParOf" srcId="{871CBBDC-F0C9-4B23-B2E8-6B8C0A103F7E}" destId="{3C892E19-8950-4D01-9781-8A94F320F988}" srcOrd="1" destOrd="0" presId="urn:microsoft.com/office/officeart/2005/8/layout/vList6"/>
    <dgm:cxn modelId="{3E124D9C-F009-472A-96BC-BBD625E86BA9}" type="presParOf" srcId="{6BD2F484-E465-4211-B3A8-3F868846ADC1}" destId="{69119347-16FE-4CEA-8156-5E6913162AFB}" srcOrd="1" destOrd="0" presId="urn:microsoft.com/office/officeart/2005/8/layout/vList6"/>
    <dgm:cxn modelId="{A1251D37-2D3A-4872-9B7E-21851A572518}" type="presParOf" srcId="{6BD2F484-E465-4211-B3A8-3F868846ADC1}" destId="{2622013E-A8F5-4C31-BE9F-50F851C1D68B}" srcOrd="2" destOrd="0" presId="urn:microsoft.com/office/officeart/2005/8/layout/vList6"/>
    <dgm:cxn modelId="{EDDD2221-0957-44DA-876A-7EC354129B51}" type="presParOf" srcId="{2622013E-A8F5-4C31-BE9F-50F851C1D68B}" destId="{4E911D77-3E27-45B7-AF57-2EA6076156CC}" srcOrd="0" destOrd="0" presId="urn:microsoft.com/office/officeart/2005/8/layout/vList6"/>
    <dgm:cxn modelId="{CEA7C335-46ED-4EE0-B018-3B0B65DF2C66}" type="presParOf" srcId="{2622013E-A8F5-4C31-BE9F-50F851C1D68B}" destId="{003232BD-ABCF-40B0-A455-D068C8B45CAC}" srcOrd="1" destOrd="0" presId="urn:microsoft.com/office/officeart/2005/8/layout/vList6"/>
    <dgm:cxn modelId="{3F18A154-2FEF-42CA-B4BA-087482AAAFB0}" type="presParOf" srcId="{6BD2F484-E465-4211-B3A8-3F868846ADC1}" destId="{D2CBAC7A-CD7A-4AF0-ACAB-D8B038AB0112}" srcOrd="3" destOrd="0" presId="urn:microsoft.com/office/officeart/2005/8/layout/vList6"/>
    <dgm:cxn modelId="{ED3724EB-9961-4995-BDEF-56872AD0A1A6}" type="presParOf" srcId="{6BD2F484-E465-4211-B3A8-3F868846ADC1}" destId="{6AFC73DE-39DE-4888-A372-72EA34F67C7B}" srcOrd="4" destOrd="0" presId="urn:microsoft.com/office/officeart/2005/8/layout/vList6"/>
    <dgm:cxn modelId="{EBE11FCD-BB79-4A7B-9491-56F7C03CE3CF}" type="presParOf" srcId="{6AFC73DE-39DE-4888-A372-72EA34F67C7B}" destId="{CB6A786A-DAA5-44B1-B275-3FEB1FA15D1A}" srcOrd="0" destOrd="0" presId="urn:microsoft.com/office/officeart/2005/8/layout/vList6"/>
    <dgm:cxn modelId="{2230CCB7-A871-4653-BE0E-463FAB098464}" type="presParOf" srcId="{6AFC73DE-39DE-4888-A372-72EA34F67C7B}" destId="{54B61BE2-DB2E-4609-A8D4-5791DFB2A2A3}" srcOrd="1" destOrd="0" presId="urn:microsoft.com/office/officeart/2005/8/layout/vList6"/>
    <dgm:cxn modelId="{BFB4E121-36F8-4713-86CA-7728CC7712F1}" type="presParOf" srcId="{6BD2F484-E465-4211-B3A8-3F868846ADC1}" destId="{6449B411-4D71-4522-89E1-3C3F1D2D1206}" srcOrd="5" destOrd="0" presId="urn:microsoft.com/office/officeart/2005/8/layout/vList6"/>
    <dgm:cxn modelId="{000F23EA-4CCF-4CED-9F44-89C3AFE0FC4E}" type="presParOf" srcId="{6BD2F484-E465-4211-B3A8-3F868846ADC1}" destId="{12803E63-91E4-46AC-9924-71C001A89538}" srcOrd="6" destOrd="0" presId="urn:microsoft.com/office/officeart/2005/8/layout/vList6"/>
    <dgm:cxn modelId="{8D4AC169-A367-468E-91BF-A600FFC37A28}" type="presParOf" srcId="{12803E63-91E4-46AC-9924-71C001A89538}" destId="{A06263ED-82A1-4A82-8B13-95223B258943}" srcOrd="0" destOrd="0" presId="urn:microsoft.com/office/officeart/2005/8/layout/vList6"/>
    <dgm:cxn modelId="{59E4E6C0-7DF6-4163-BC9D-9824EB938B60}" type="presParOf" srcId="{12803E63-91E4-46AC-9924-71C001A89538}" destId="{10DDFF91-5D7D-4FEB-873E-B2C6D36B219F}" srcOrd="1" destOrd="0" presId="urn:microsoft.com/office/officeart/2005/8/layout/vList6"/>
    <dgm:cxn modelId="{6FA48BEA-63B2-4D04-A1B1-009940B6D36E}" type="presParOf" srcId="{6BD2F484-E465-4211-B3A8-3F868846ADC1}" destId="{8C9D5981-A21B-4366-97DD-6795B845EB39}" srcOrd="7" destOrd="0" presId="urn:microsoft.com/office/officeart/2005/8/layout/vList6"/>
    <dgm:cxn modelId="{1F2260F9-0D7B-4429-A36B-6DDD71321EA9}" type="presParOf" srcId="{6BD2F484-E465-4211-B3A8-3F868846ADC1}" destId="{8E89583B-88D0-4885-ACD0-FAAD654FBE9C}" srcOrd="8" destOrd="0" presId="urn:microsoft.com/office/officeart/2005/8/layout/vList6"/>
    <dgm:cxn modelId="{1584FF06-4F7E-4A4C-A5C5-28B2618C8905}" type="presParOf" srcId="{8E89583B-88D0-4885-ACD0-FAAD654FBE9C}" destId="{CC09FB13-F74C-459E-8184-B787338C1FE0}" srcOrd="0" destOrd="0" presId="urn:microsoft.com/office/officeart/2005/8/layout/vList6"/>
    <dgm:cxn modelId="{E081B990-308D-4084-A5B8-C3E8C394446B}" type="presParOf" srcId="{8E89583B-88D0-4885-ACD0-FAAD654FBE9C}" destId="{48E9C98A-F0EC-458E-8A2F-2B99C11A4D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2ACE3-41DB-411E-9CB5-FAB6738C9115}" type="datetimeFigureOut">
              <a:rPr lang="es-ES" smtClean="0"/>
              <a:t>03/01/2018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DA7E1-4F6D-45CE-9954-63D00C8941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6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A7E1-4F6D-45CE-9954-63D00C89416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49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A7E1-4F6D-45CE-9954-63D00C89416A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75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DA7E1-4F6D-45CE-9954-63D00C89416A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3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315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41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921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31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9" y="44630"/>
            <a:ext cx="2736304" cy="7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6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343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720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281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099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951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373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703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42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7F3-6E5C-4AC7-BCE6-250D399E790C}" type="datetimeFigureOut">
              <a:rPr lang="es-EC" smtClean="0"/>
              <a:t>3/1/2018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8FCE-392F-4BBF-9CCC-53B1F33B3E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49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71600" y="1992889"/>
            <a:ext cx="813690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TEMA: </a:t>
            </a:r>
            <a:r>
              <a:rPr lang="es-EC" sz="2300" b="1" dirty="0" smtClean="0"/>
              <a:t>LAS </a:t>
            </a:r>
            <a:r>
              <a:rPr lang="es-EC" sz="2300" b="1" dirty="0"/>
              <a:t>POLÍTICAS DE CIENCIA, TECNOLOGÍA E INNOVACIÓN Y SU INCIDENCIA EN LA COMPETITIVIDAD DEL ECUADOR, DURANTE EL PERIODO 2006 – </a:t>
            </a:r>
            <a:r>
              <a:rPr lang="es-EC" sz="2300" b="1" dirty="0" smtClean="0"/>
              <a:t>2016</a:t>
            </a:r>
            <a:endParaRPr lang="es-EC" sz="23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308248" y="3568948"/>
            <a:ext cx="5463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 Black" panose="020B0A04020102020204" pitchFamily="34" charset="0"/>
              </a:rPr>
              <a:t>AUTORES: </a:t>
            </a:r>
            <a:endParaRPr lang="es-EC" b="1" dirty="0">
              <a:latin typeface="Arial Black" panose="020B0A04020102020204" pitchFamily="34" charset="0"/>
            </a:endParaRPr>
          </a:p>
          <a:p>
            <a:pPr algn="ctr"/>
            <a:r>
              <a:rPr lang="es-EC" b="1" dirty="0" smtClean="0">
                <a:latin typeface="Arial Black" panose="020B0A04020102020204" pitchFamily="34" charset="0"/>
              </a:rPr>
              <a:t>AMAGUA TELLO, JOHANNA MICHELLE</a:t>
            </a:r>
          </a:p>
          <a:p>
            <a:pPr algn="ctr"/>
            <a:r>
              <a:rPr lang="es-EC" b="1" dirty="0" smtClean="0">
                <a:latin typeface="Arial Black" panose="020B0A04020102020204" pitchFamily="34" charset="0"/>
              </a:rPr>
              <a:t>FUENTES ESCOBAR, LUCÍA MARIBEL</a:t>
            </a:r>
            <a:endParaRPr lang="es-EC" dirty="0">
              <a:latin typeface="Arial Black" panose="020B0A04020102020204" pitchFamily="34" charset="0"/>
            </a:endParaRPr>
          </a:p>
          <a:p>
            <a:pPr algn="ctr"/>
            <a:r>
              <a:rPr lang="es-EC" b="1" dirty="0">
                <a:latin typeface="Arial Black" panose="020B0A04020102020204" pitchFamily="34" charset="0"/>
              </a:rPr>
              <a:t> </a:t>
            </a:r>
            <a:endParaRPr lang="es-EC" b="1" dirty="0" smtClean="0">
              <a:latin typeface="Arial Black" panose="020B0A04020102020204" pitchFamily="34" charset="0"/>
            </a:endParaRPr>
          </a:p>
          <a:p>
            <a:pPr algn="ctr"/>
            <a:endParaRPr lang="es-EC" dirty="0">
              <a:latin typeface="Arial Black" panose="020B0A04020102020204" pitchFamily="34" charset="0"/>
            </a:endParaRPr>
          </a:p>
          <a:p>
            <a:pPr algn="ctr"/>
            <a:r>
              <a:rPr lang="es-EC" b="1" dirty="0" smtClean="0">
                <a:latin typeface="Arial Black" panose="020B0A04020102020204" pitchFamily="34" charset="0"/>
              </a:rPr>
              <a:t>DIRECTOR: </a:t>
            </a:r>
            <a:endParaRPr lang="es-EC" b="1" dirty="0">
              <a:latin typeface="Arial Black" panose="020B0A04020102020204" pitchFamily="34" charset="0"/>
            </a:endParaRPr>
          </a:p>
          <a:p>
            <a:pPr algn="ctr"/>
            <a:r>
              <a:rPr lang="es-EC" b="1" dirty="0" smtClean="0">
                <a:latin typeface="Arial Black" panose="020B0A04020102020204" pitchFamily="34" charset="0"/>
              </a:rPr>
              <a:t>GIOVANNI HERRERA Ph.D. </a:t>
            </a:r>
            <a:endParaRPr lang="es-EC" dirty="0">
              <a:latin typeface="Arial Black" panose="020B0A04020102020204" pitchFamily="34" charset="0"/>
            </a:endParaRPr>
          </a:p>
          <a:p>
            <a:pPr algn="ctr"/>
            <a:endParaRPr lang="es-EC" dirty="0">
              <a:latin typeface="Arial Black" panose="020B0A04020102020204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E4CCD8E-1C9F-4C45-88E9-49893ACA83B7}"/>
              </a:ext>
            </a:extLst>
          </p:cNvPr>
          <p:cNvSpPr txBox="1">
            <a:spLocks/>
          </p:cNvSpPr>
          <p:nvPr/>
        </p:nvSpPr>
        <p:spPr>
          <a:xfrm>
            <a:off x="779151" y="1036842"/>
            <a:ext cx="8329353" cy="8799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/>
              <a:t>DEPARTAMENTO DE CIENCIAS ECONÓMICAS, ADMINISTRATIVAS Y </a:t>
            </a:r>
            <a:r>
              <a:rPr lang="es-ES" sz="2400" b="1" dirty="0" smtClean="0"/>
              <a:t>DE COMERCIO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460209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6009" y="5157192"/>
            <a:ext cx="60960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Fuente: (Encuesta Nacional de Ciencia y Tecnología 2012-2014, Convenio INEC-SENESCYT, 2015). </a:t>
            </a:r>
          </a:p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Elaborado por: Instituto Nacional de Estadísticas y Censos.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12603"/>
              </p:ext>
            </p:extLst>
          </p:nvPr>
        </p:nvGraphicFramePr>
        <p:xfrm>
          <a:off x="1043608" y="1255654"/>
          <a:ext cx="7200800" cy="18133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0400"/>
                <a:gridCol w="3600400"/>
              </a:tblGrid>
              <a:tr h="3720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>
                          <a:effectLst/>
                        </a:rPr>
                        <a:t>Personal de ciencia y tecnología (EJC)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5610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2012</a:t>
                      </a:r>
                    </a:p>
                    <a:p>
                      <a:pPr algn="ctr"/>
                      <a:r>
                        <a:rPr lang="es-ES" sz="2000" b="1" kern="1200" dirty="0" smtClean="0">
                          <a:effectLst/>
                        </a:rPr>
                        <a:t>3.898 investigadores</a:t>
                      </a:r>
                      <a:r>
                        <a:rPr lang="es-ES" sz="2000" kern="1200" dirty="0" smtClean="0">
                          <a:effectLst/>
                        </a:rPr>
                        <a:t> = 0,65 </a:t>
                      </a:r>
                    </a:p>
                    <a:p>
                      <a:pPr algn="ctr"/>
                      <a:r>
                        <a:rPr lang="es-ES" sz="1600" kern="1200" dirty="0" smtClean="0">
                          <a:effectLst/>
                        </a:rPr>
                        <a:t>(x c/1000 PEA)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2014</a:t>
                      </a:r>
                    </a:p>
                    <a:p>
                      <a:pPr algn="ctr"/>
                      <a:r>
                        <a:rPr lang="es-ES" sz="2000" b="1" kern="1200" dirty="0" smtClean="0">
                          <a:effectLst/>
                        </a:rPr>
                        <a:t>5.531 investigadores </a:t>
                      </a:r>
                      <a:r>
                        <a:rPr lang="es-ES" sz="2000" kern="1200" dirty="0" smtClean="0">
                          <a:effectLst/>
                        </a:rPr>
                        <a:t>= 0,89 </a:t>
                      </a:r>
                    </a:p>
                    <a:p>
                      <a:pPr algn="ctr"/>
                      <a:r>
                        <a:rPr lang="es-ES" sz="1600" kern="1200" dirty="0" smtClean="0">
                          <a:effectLst/>
                        </a:rPr>
                        <a:t>(x c/1000 PEA)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112783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48142"/>
              </p:ext>
            </p:extLst>
          </p:nvPr>
        </p:nvGraphicFramePr>
        <p:xfrm>
          <a:off x="1596008" y="3597632"/>
          <a:ext cx="6096000" cy="1285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effectLst/>
                        </a:rPr>
                        <a:t>Personal de ciencia y tecnología (EJC)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effectLst/>
                        </a:rPr>
                        <a:t>IES: 70,88% </a:t>
                      </a:r>
                    </a:p>
                    <a:p>
                      <a:pPr algn="ctr"/>
                      <a:r>
                        <a:rPr lang="es-ES" sz="1800" kern="1200" dirty="0" smtClean="0">
                          <a:effectLst/>
                        </a:rPr>
                        <a:t>Gobierno: 27,71% </a:t>
                      </a:r>
                    </a:p>
                    <a:p>
                      <a:pPr algn="ctr"/>
                      <a:r>
                        <a:rPr lang="es-ES" sz="1800" kern="1200" dirty="0" smtClean="0">
                          <a:effectLst/>
                        </a:rPr>
                        <a:t>ONG´s: 1,41% </a:t>
                      </a:r>
                      <a:endParaRPr lang="es-E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effectLst/>
                        </a:rPr>
                        <a:t>IES: 70,87% </a:t>
                      </a:r>
                    </a:p>
                    <a:p>
                      <a:pPr algn="ctr"/>
                      <a:r>
                        <a:rPr lang="es-ES" sz="1800" kern="1200" dirty="0" smtClean="0">
                          <a:effectLst/>
                        </a:rPr>
                        <a:t>Gobierno: 28,08% </a:t>
                      </a:r>
                    </a:p>
                    <a:p>
                      <a:pPr algn="ctr"/>
                      <a:r>
                        <a:rPr lang="es-ES" sz="1800" kern="1200" dirty="0" smtClean="0">
                          <a:effectLst/>
                        </a:rPr>
                        <a:t>ONG´s: 1,05%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70470" y="764704"/>
            <a:ext cx="80339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 smtClean="0"/>
              <a:t>Tabla: </a:t>
            </a:r>
            <a:r>
              <a:rPr lang="es-EC" sz="2400" b="1" dirty="0"/>
              <a:t>Gasto en investigación y desarrollo (I+D), según </a:t>
            </a:r>
            <a:r>
              <a:rPr lang="es-EC" sz="2400" b="1" dirty="0" smtClean="0"/>
              <a:t>objetivo socioeconómico</a:t>
            </a:r>
            <a:r>
              <a:rPr lang="es-EC" sz="2400" b="1" dirty="0"/>
              <a:t>.</a:t>
            </a:r>
          </a:p>
          <a:p>
            <a:r>
              <a:rPr lang="es-EC" sz="2000" dirty="0" smtClean="0"/>
              <a:t>(Expresado </a:t>
            </a:r>
            <a:r>
              <a:rPr lang="es-EC" sz="2000" dirty="0"/>
              <a:t>en porcentaje respecto al </a:t>
            </a:r>
            <a:r>
              <a:rPr lang="es-EC" sz="2000" dirty="0" smtClean="0"/>
              <a:t>gasto </a:t>
            </a:r>
            <a:r>
              <a:rPr lang="es-EC" sz="2000" dirty="0"/>
              <a:t>total realizado en I+D)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707904" y="6586375"/>
            <a:ext cx="5570567" cy="27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Fuente: Encuesta Nacional de Innovación 2012-2014, Convenio INEC-SENESCYT (INEC, 2015).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2" y="2006495"/>
            <a:ext cx="6872414" cy="473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6876256" y="2636912"/>
            <a:ext cx="792088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7956376" y="2463279"/>
            <a:ext cx="72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T.C </a:t>
            </a:r>
          </a:p>
          <a:p>
            <a:r>
              <a:rPr lang="es-EC" sz="1200" dirty="0" smtClean="0"/>
              <a:t>18%</a:t>
            </a:r>
            <a:endParaRPr lang="es-EC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956376" y="2935977"/>
            <a:ext cx="727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9</a:t>
            </a:r>
            <a:r>
              <a:rPr lang="es-EC" sz="1200" dirty="0" smtClean="0"/>
              <a:t>%</a:t>
            </a:r>
            <a:endParaRPr lang="es-EC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956376" y="3224009"/>
            <a:ext cx="727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46%</a:t>
            </a:r>
            <a:endParaRPr lang="es-EC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77100" y="4941168"/>
            <a:ext cx="727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104%</a:t>
            </a:r>
            <a:endParaRPr lang="es-EC" sz="1200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242721" y="-27384"/>
            <a:ext cx="6689476" cy="692460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Innovación en el Ecuador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097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527769499"/>
              </p:ext>
            </p:extLst>
          </p:nvPr>
        </p:nvGraphicFramePr>
        <p:xfrm>
          <a:off x="323528" y="116632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3769100" y="6597352"/>
            <a:ext cx="56274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Fuente: Encuesta Nacional de Innovación 2012-2014, Convenio INEC-SENESCYT (INEC, 2015).</a:t>
            </a:r>
          </a:p>
        </p:txBody>
      </p:sp>
      <p:sp>
        <p:nvSpPr>
          <p:cNvPr id="2" name="1 Llamada con línea 1 (sin borde)"/>
          <p:cNvSpPr/>
          <p:nvPr/>
        </p:nvSpPr>
        <p:spPr>
          <a:xfrm>
            <a:off x="478356" y="4437112"/>
            <a:ext cx="1069308" cy="1152128"/>
          </a:xfrm>
          <a:prstGeom prst="callout1">
            <a:avLst>
              <a:gd name="adj1" fmla="val 42872"/>
              <a:gd name="adj2" fmla="val 98878"/>
              <a:gd name="adj3" fmla="val 102948"/>
              <a:gd name="adj4" fmla="val 1441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E. Innovadoras 54,51%</a:t>
            </a:r>
          </a:p>
          <a:p>
            <a:pPr algn="ctr"/>
            <a:r>
              <a:rPr lang="es-EC" sz="1100" dirty="0" smtClean="0"/>
              <a:t>E. no innovan 49,2%</a:t>
            </a:r>
          </a:p>
          <a:p>
            <a:pPr algn="ctr"/>
            <a:r>
              <a:rPr lang="es-EC" sz="1100" dirty="0" smtClean="0"/>
              <a:t>Potencialmente innovadoras 2,31%</a:t>
            </a:r>
            <a:endParaRPr lang="es-EC" sz="1100" dirty="0"/>
          </a:p>
        </p:txBody>
      </p:sp>
      <p:sp>
        <p:nvSpPr>
          <p:cNvPr id="4" name="3 Llamada con línea 1 (sin borde)"/>
          <p:cNvSpPr/>
          <p:nvPr/>
        </p:nvSpPr>
        <p:spPr>
          <a:xfrm>
            <a:off x="7164288" y="980728"/>
            <a:ext cx="1296144" cy="1080120"/>
          </a:xfrm>
          <a:prstGeom prst="callout1">
            <a:avLst>
              <a:gd name="adj1" fmla="val 50339"/>
              <a:gd name="adj2" fmla="val -917"/>
              <a:gd name="adj3" fmla="val 61958"/>
              <a:gd name="adj4" fmla="val -580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>
                <a:solidFill>
                  <a:schemeClr val="tx1"/>
                </a:solidFill>
              </a:rPr>
              <a:t>Herramientas</a:t>
            </a:r>
          </a:p>
          <a:p>
            <a:pPr algn="ctr"/>
            <a:r>
              <a:rPr lang="es-EC" sz="1100" dirty="0">
                <a:solidFill>
                  <a:schemeClr val="tx1"/>
                </a:solidFill>
              </a:rPr>
              <a:t>patentes </a:t>
            </a:r>
            <a:r>
              <a:rPr lang="es-EC" sz="1100" dirty="0" smtClean="0">
                <a:solidFill>
                  <a:schemeClr val="tx1"/>
                </a:solidFill>
              </a:rPr>
              <a:t>7,85</a:t>
            </a:r>
            <a:r>
              <a:rPr lang="es-EC" sz="1100" dirty="0">
                <a:solidFill>
                  <a:schemeClr val="tx1"/>
                </a:solidFill>
              </a:rPr>
              <a:t>%  </a:t>
            </a:r>
          </a:p>
        </p:txBody>
      </p:sp>
    </p:spTree>
    <p:extLst>
      <p:ext uri="{BB962C8B-B14F-4D97-AF65-F5344CB8AC3E}">
        <p14:creationId xmlns:p14="http://schemas.microsoft.com/office/powerpoint/2010/main" val="201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4545" y="88337"/>
            <a:ext cx="7139136" cy="720080"/>
          </a:xfrm>
        </p:spPr>
        <p:txBody>
          <a:bodyPr>
            <a:normAutofit/>
          </a:bodyPr>
          <a:lstStyle/>
          <a:p>
            <a:r>
              <a:rPr lang="es-EC" sz="2800" b="1" dirty="0"/>
              <a:t>Política de </a:t>
            </a:r>
            <a:r>
              <a:rPr lang="es-EC" sz="2800" b="1" dirty="0" smtClean="0"/>
              <a:t>Transferencia del </a:t>
            </a:r>
            <a:r>
              <a:rPr lang="es-EC" sz="2800" b="1" dirty="0"/>
              <a:t>Conocimiento </a:t>
            </a:r>
            <a:endParaRPr lang="es-ES" sz="28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86432"/>
              </p:ext>
            </p:extLst>
          </p:nvPr>
        </p:nvGraphicFramePr>
        <p:xfrm>
          <a:off x="1270366" y="960303"/>
          <a:ext cx="6603268" cy="1244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603268"/>
              </a:tblGrid>
              <a:tr h="4216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effectLst/>
                        </a:rPr>
                        <a:t>Becarios internacionales retornados periodo 2007-2017</a:t>
                      </a:r>
                      <a:endParaRPr lang="es-ES" dirty="0"/>
                    </a:p>
                  </a:txBody>
                  <a:tcPr/>
                </a:tc>
              </a:tr>
              <a:tr h="602287">
                <a:tc>
                  <a:txBody>
                    <a:bodyPr/>
                    <a:lstStyle/>
                    <a:p>
                      <a:pPr algn="ctr"/>
                      <a:r>
                        <a:rPr lang="es-EC" sz="1600" kern="1200" dirty="0" smtClean="0">
                          <a:effectLst/>
                        </a:rPr>
                        <a:t>6.249 becarios</a:t>
                      </a:r>
                    </a:p>
                    <a:p>
                      <a:pPr algn="ctr"/>
                      <a:r>
                        <a:rPr lang="es-EC" sz="1600" kern="1200" dirty="0" smtClean="0">
                          <a:effectLst/>
                        </a:rPr>
                        <a:t>98,30% compensación</a:t>
                      </a:r>
                    </a:p>
                    <a:p>
                      <a:pPr algn="ctr"/>
                      <a:r>
                        <a:rPr lang="es-EC" sz="1600" kern="1200" dirty="0" smtClean="0">
                          <a:effectLst/>
                        </a:rPr>
                        <a:t>1,70%  periodo de gracia 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89548304"/>
              </p:ext>
            </p:extLst>
          </p:nvPr>
        </p:nvGraphicFramePr>
        <p:xfrm>
          <a:off x="850150" y="2266837"/>
          <a:ext cx="7443700" cy="376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1016732" y="6034535"/>
            <a:ext cx="7110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Gráfico: </a:t>
            </a:r>
            <a:r>
              <a:rPr lang="es-EC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Becarios Retornados por Área de Conocimiento</a:t>
            </a:r>
            <a:endParaRPr lang="es-ES" sz="11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1100" dirty="0">
                <a:ea typeface="Calibri" panose="020F0502020204030204" pitchFamily="34" charset="0"/>
                <a:cs typeface="Times New Roman" panose="02020603050405020304" pitchFamily="18" charset="0"/>
              </a:rPr>
              <a:t>Fuente: (Senescyt, 2017)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Elipse"/>
          <p:cNvSpPr/>
          <p:nvPr/>
        </p:nvSpPr>
        <p:spPr>
          <a:xfrm>
            <a:off x="7668344" y="2348880"/>
            <a:ext cx="792088" cy="50405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99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1538497"/>
              </p:ext>
            </p:extLst>
          </p:nvPr>
        </p:nvGraphicFramePr>
        <p:xfrm>
          <a:off x="107504" y="1052736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403648" y="5656335"/>
            <a:ext cx="65527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11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Gráfico: </a:t>
            </a:r>
            <a:r>
              <a:rPr lang="es-EC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Becarios Retornados por Nivel de Estudio</a:t>
            </a:r>
            <a:endParaRPr lang="es-ES" sz="11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es-EC" sz="1100" dirty="0">
                <a:ea typeface="Calibri" panose="020F0502020204030204" pitchFamily="34" charset="0"/>
                <a:cs typeface="Times New Roman" panose="02020603050405020304" pitchFamily="18" charset="0"/>
              </a:rPr>
              <a:t>Fuente: (Senescyt, 2017)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ipse 6"/>
          <p:cNvSpPr/>
          <p:nvPr/>
        </p:nvSpPr>
        <p:spPr>
          <a:xfrm>
            <a:off x="4788024" y="3501008"/>
            <a:ext cx="1944216" cy="75608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90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124744" y="-58824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5. Metodología</a:t>
            </a:r>
            <a:endParaRPr lang="es-EC" sz="3600" b="1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30831059"/>
              </p:ext>
            </p:extLst>
          </p:nvPr>
        </p:nvGraphicFramePr>
        <p:xfrm>
          <a:off x="-180528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Llamada con línea 1"/>
          <p:cNvSpPr/>
          <p:nvPr/>
        </p:nvSpPr>
        <p:spPr>
          <a:xfrm>
            <a:off x="5652120" y="836712"/>
            <a:ext cx="2766340" cy="1512168"/>
          </a:xfrm>
          <a:prstGeom prst="borderCallout1">
            <a:avLst>
              <a:gd name="adj1" fmla="val 51049"/>
              <a:gd name="adj2" fmla="val 160"/>
              <a:gd name="adj3" fmla="val 50841"/>
              <a:gd name="adj4" fmla="val -2634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b="1" dirty="0" smtClean="0">
                <a:solidFill>
                  <a:schemeClr val="tx2"/>
                </a:solidFill>
              </a:rPr>
              <a:t>Fuentes Secundarias: </a:t>
            </a:r>
          </a:p>
          <a:p>
            <a:pPr marL="171450" lvl="0" indent="-171450">
              <a:buFontTx/>
              <a:buChar char="-"/>
            </a:pPr>
            <a:r>
              <a:rPr lang="es-EC" sz="1200" dirty="0" smtClean="0">
                <a:solidFill>
                  <a:schemeClr val="tx2"/>
                </a:solidFill>
              </a:rPr>
              <a:t>Bibliográficas</a:t>
            </a:r>
          </a:p>
          <a:p>
            <a:pPr marL="171450" lvl="0" indent="-171450">
              <a:buFontTx/>
              <a:buChar char="-"/>
            </a:pPr>
            <a:r>
              <a:rPr lang="es-EC" sz="1200" dirty="0" smtClean="0">
                <a:solidFill>
                  <a:schemeClr val="tx2"/>
                </a:solidFill>
              </a:rPr>
              <a:t>Bases de datos</a:t>
            </a:r>
          </a:p>
          <a:p>
            <a:pPr lvl="0"/>
            <a:r>
              <a:rPr lang="es-EC" sz="1200" b="1" dirty="0" smtClean="0">
                <a:solidFill>
                  <a:schemeClr val="tx2"/>
                </a:solidFill>
              </a:rPr>
              <a:t>Fuentes Primarias:</a:t>
            </a:r>
          </a:p>
          <a:p>
            <a:pPr lvl="0"/>
            <a:r>
              <a:rPr lang="es-EC" sz="1200" dirty="0" smtClean="0">
                <a:solidFill>
                  <a:schemeClr val="tx2"/>
                </a:solidFill>
              </a:rPr>
              <a:t>-   Sondeo Opinión, encuesta ex becarios </a:t>
            </a:r>
          </a:p>
          <a:p>
            <a:pPr lvl="0"/>
            <a:r>
              <a:rPr lang="es-EC" sz="1200" dirty="0" smtClean="0">
                <a:solidFill>
                  <a:schemeClr val="tx2"/>
                </a:solidFill>
              </a:rPr>
              <a:t>-   Encuesta becarios Prometeo </a:t>
            </a:r>
            <a:endParaRPr lang="es-EC" sz="1200" dirty="0">
              <a:solidFill>
                <a:schemeClr val="tx2"/>
              </a:solidFill>
            </a:endParaRPr>
          </a:p>
        </p:txBody>
      </p:sp>
      <p:sp>
        <p:nvSpPr>
          <p:cNvPr id="9" name="8 Disco magnético"/>
          <p:cNvSpPr/>
          <p:nvPr/>
        </p:nvSpPr>
        <p:spPr>
          <a:xfrm>
            <a:off x="7239930" y="3246006"/>
            <a:ext cx="1440160" cy="180020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C" sz="1200" b="1" dirty="0" smtClean="0"/>
              <a:t>Bloques </a:t>
            </a:r>
            <a:r>
              <a:rPr lang="es-EC" sz="1200" b="1" dirty="0"/>
              <a:t>de percepción </a:t>
            </a:r>
            <a:r>
              <a:rPr lang="es-EC" sz="1200" dirty="0" smtClean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dirty="0" smtClean="0"/>
              <a:t>Programa</a:t>
            </a:r>
            <a:endParaRPr lang="es-EC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dirty="0" smtClean="0"/>
              <a:t>Experiencia</a:t>
            </a:r>
            <a:endParaRPr lang="es-EC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200" dirty="0" smtClean="0"/>
              <a:t>Resultados </a:t>
            </a:r>
            <a:r>
              <a:rPr lang="es-EC" sz="1200" dirty="0"/>
              <a:t>alcanzados</a:t>
            </a:r>
          </a:p>
          <a:p>
            <a:pPr algn="ctr"/>
            <a:endParaRPr lang="es-EC" sz="1200" dirty="0" smtClean="0"/>
          </a:p>
          <a:p>
            <a:pPr algn="ctr"/>
            <a:endParaRPr lang="es-EC" sz="1200" dirty="0"/>
          </a:p>
        </p:txBody>
      </p:sp>
      <p:sp>
        <p:nvSpPr>
          <p:cNvPr id="7" name="7 Llamada con línea 1"/>
          <p:cNvSpPr/>
          <p:nvPr/>
        </p:nvSpPr>
        <p:spPr>
          <a:xfrm>
            <a:off x="1341984" y="5733256"/>
            <a:ext cx="1285800" cy="638693"/>
          </a:xfrm>
          <a:prstGeom prst="borderCallout1">
            <a:avLst>
              <a:gd name="adj1" fmla="val 51049"/>
              <a:gd name="adj2" fmla="val 100995"/>
              <a:gd name="adj3" fmla="val 50841"/>
              <a:gd name="adj4" fmla="val 1265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200" dirty="0" smtClean="0">
                <a:solidFill>
                  <a:schemeClr val="tx2"/>
                </a:solidFill>
              </a:rPr>
              <a:t>Ex becarios: 228</a:t>
            </a:r>
          </a:p>
          <a:p>
            <a:pPr lvl="0"/>
            <a:r>
              <a:rPr lang="es-EC" sz="1200" dirty="0" smtClean="0">
                <a:solidFill>
                  <a:schemeClr val="tx2"/>
                </a:solidFill>
              </a:rPr>
              <a:t>Prometeos: 173</a:t>
            </a:r>
            <a:endParaRPr lang="es-EC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/>
          <a:lstStyle/>
          <a:p>
            <a:r>
              <a:rPr lang="es-EC" sz="7200" b="1" dirty="0"/>
              <a:t>6</a:t>
            </a:r>
            <a:r>
              <a:rPr lang="es-EC" sz="7200" b="1" dirty="0" smtClean="0"/>
              <a:t>. Resultados</a:t>
            </a:r>
            <a:endParaRPr lang="es-EC" b="1" dirty="0"/>
          </a:p>
        </p:txBody>
      </p:sp>
      <p:pic>
        <p:nvPicPr>
          <p:cNvPr id="3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22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395536" y="544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Fase IV: Análisis de Datos</a:t>
            </a:r>
            <a:endParaRPr lang="es-EC" sz="3600" dirty="0"/>
          </a:p>
        </p:txBody>
      </p:sp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637220" y="2414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/>
              <a:t>Programa de Becas del Estado</a:t>
            </a:r>
            <a:br>
              <a:rPr lang="es-EC" sz="4000" b="1" dirty="0" smtClean="0"/>
            </a:br>
            <a:r>
              <a:rPr lang="es-EC" sz="4000" b="1" dirty="0" smtClean="0"/>
              <a:t/>
            </a:r>
            <a:br>
              <a:rPr lang="es-EC" sz="4000" b="1" dirty="0" smtClean="0"/>
            </a:br>
            <a:r>
              <a:rPr lang="es-EC" sz="3200" b="1" dirty="0" smtClean="0"/>
              <a:t>Sondeo de opinión</a:t>
            </a:r>
            <a:endParaRPr lang="es-EC" sz="3200" b="1" dirty="0"/>
          </a:p>
        </p:txBody>
      </p:sp>
      <p:sp>
        <p:nvSpPr>
          <p:cNvPr id="7" name="2 CuadroTexto"/>
          <p:cNvSpPr txBox="1"/>
          <p:nvPr/>
        </p:nvSpPr>
        <p:spPr>
          <a:xfrm>
            <a:off x="3131840" y="4293096"/>
            <a:ext cx="324036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chemeClr val="tx1"/>
                </a:solidFill>
              </a:rPr>
              <a:t>Análisis de fiabilidad</a:t>
            </a:r>
            <a:r>
              <a:rPr lang="es-EC" sz="2400" dirty="0">
                <a:solidFill>
                  <a:schemeClr val="tx1"/>
                </a:solidFill>
              </a:rPr>
              <a:t>:  </a:t>
            </a:r>
            <a:r>
              <a:rPr lang="es-EC" sz="2400" dirty="0" smtClean="0">
                <a:solidFill>
                  <a:schemeClr val="tx1"/>
                </a:solidFill>
              </a:rPr>
              <a:t>0,951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8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01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3970784" cy="648072"/>
          </a:xfrm>
        </p:spPr>
        <p:txBody>
          <a:bodyPr>
            <a:normAutofit/>
          </a:bodyPr>
          <a:lstStyle/>
          <a:p>
            <a:r>
              <a:rPr lang="es-EC" sz="1800" dirty="0" smtClean="0"/>
              <a:t>Formación científica </a:t>
            </a:r>
            <a:r>
              <a:rPr lang="es-EC" sz="1800" dirty="0"/>
              <a:t>aplicable a las áreas de prioridad del país</a:t>
            </a: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35496" y="-171400"/>
            <a:ext cx="54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Percepción frente al Programa</a:t>
            </a:r>
            <a:endParaRPr lang="es-EC" sz="32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47176"/>
              </p:ext>
            </p:extLst>
          </p:nvPr>
        </p:nvGraphicFramePr>
        <p:xfrm>
          <a:off x="858416" y="1585922"/>
          <a:ext cx="3168352" cy="44097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32248"/>
                <a:gridCol w="936104"/>
              </a:tblGrid>
              <a:tr h="3993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Áreas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Media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955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Los recursos naturales no renovables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4,42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9355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El agua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4,16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955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La biodiversidad y patrimonio genético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4,06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9789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La energía en todas sus formas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3,91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5337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Las telecomunicaciones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3,14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9554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El transporte y refinación de hidrocarburos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2,82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9789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El espectro radioeléctrico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2,62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4 Marcador de contenido"/>
          <p:cNvSpPr txBox="1">
            <a:spLocks/>
          </p:cNvSpPr>
          <p:nvPr/>
        </p:nvSpPr>
        <p:spPr>
          <a:xfrm>
            <a:off x="4813176" y="908720"/>
            <a:ext cx="43308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 smtClean="0"/>
              <a:t>Transformación de la matriz productiva</a:t>
            </a:r>
            <a:endParaRPr lang="es-EC" sz="1800" dirty="0"/>
          </a:p>
        </p:txBody>
      </p:sp>
      <p:graphicFrame>
        <p:nvGraphicFramePr>
          <p:cNvPr id="1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905961"/>
              </p:ext>
            </p:extLst>
          </p:nvPr>
        </p:nvGraphicFramePr>
        <p:xfrm>
          <a:off x="5282766" y="1585922"/>
          <a:ext cx="3391644" cy="45781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48220"/>
                <a:gridCol w="1243424"/>
              </a:tblGrid>
              <a:tr h="4453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Áreas</a:t>
                      </a:r>
                      <a:r>
                        <a:rPr lang="es-EC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intervención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Media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453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Innovación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5,66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238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Generación de capacidades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5,44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453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Desarrollo agrícola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3,84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238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Articulación empresas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3,78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2385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Sociedad de la información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3,78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453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Infraestructura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3,49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8005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Atracción inversión extranjera directa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3,47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4531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 dirty="0">
                          <a:effectLst/>
                        </a:rPr>
                        <a:t>Financiamiento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3,13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11 CuadroTexto"/>
          <p:cNvSpPr txBox="1"/>
          <p:nvPr/>
        </p:nvSpPr>
        <p:spPr>
          <a:xfrm>
            <a:off x="6974032" y="6596390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del Estado</a:t>
            </a:r>
            <a:endParaRPr lang="es-EC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58416" y="6352039"/>
            <a:ext cx="18053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Escala: 1 al 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609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Autofit/>
          </a:bodyPr>
          <a:lstStyle/>
          <a:p>
            <a:r>
              <a:rPr lang="es-EC" sz="2400" dirty="0" smtClean="0"/>
              <a:t>Desarrollo </a:t>
            </a:r>
            <a:r>
              <a:rPr lang="es-EC" sz="2400" dirty="0"/>
              <a:t>de proyectos de investigación </a:t>
            </a: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-1281336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Percepción frente a resultados</a:t>
            </a:r>
            <a:endParaRPr lang="es-EC" sz="3200" b="1" dirty="0"/>
          </a:p>
        </p:txBody>
      </p:sp>
      <p:pic>
        <p:nvPicPr>
          <p:cNvPr id="1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808967"/>
            <a:ext cx="5832648" cy="4608217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944936" y="4149080"/>
            <a:ext cx="1803834" cy="8640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900" dirty="0" smtClean="0">
                <a:solidFill>
                  <a:schemeClr val="tx1"/>
                </a:solidFill>
              </a:rPr>
              <a:t>Sí: 47,4%</a:t>
            </a:r>
          </a:p>
          <a:p>
            <a:pPr algn="ctr"/>
            <a:r>
              <a:rPr lang="es-EC" sz="1900" i="1" dirty="0" smtClean="0">
                <a:solidFill>
                  <a:schemeClr val="tx1"/>
                </a:solidFill>
              </a:rPr>
              <a:t>No</a:t>
            </a:r>
            <a:r>
              <a:rPr lang="es-EC" sz="1900" dirty="0" smtClean="0">
                <a:solidFill>
                  <a:schemeClr val="tx1"/>
                </a:solidFill>
              </a:rPr>
              <a:t>: 52,6%</a:t>
            </a:r>
            <a:endParaRPr lang="es-EC" sz="1900" dirty="0"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2258259" y="3903581"/>
            <a:ext cx="720080" cy="64807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1 CuadroTexto"/>
          <p:cNvSpPr txBox="1"/>
          <p:nvPr/>
        </p:nvSpPr>
        <p:spPr>
          <a:xfrm>
            <a:off x="6974032" y="6596390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del Estado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6384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Antecedentes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Introducción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Objetivos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Marco teórico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Metodología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Discusión y resultados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2"/>
                </a:solidFill>
              </a:rPr>
              <a:t>Recomendaciones</a:t>
            </a: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2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3684569" cy="504056"/>
          </a:xfrm>
        </p:spPr>
        <p:txBody>
          <a:bodyPr>
            <a:noAutofit/>
          </a:bodyPr>
          <a:lstStyle/>
          <a:p>
            <a:r>
              <a:rPr lang="es-EC" sz="2400" dirty="0" smtClean="0"/>
              <a:t>Empleo </a:t>
            </a:r>
            <a:r>
              <a:rPr lang="es-EC" sz="2400" dirty="0"/>
              <a:t>actual  </a:t>
            </a: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14808" y="-53368"/>
            <a:ext cx="5637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Percepción frente </a:t>
            </a:r>
            <a:r>
              <a:rPr lang="es-EC" sz="3200" b="1" dirty="0"/>
              <a:t>a </a:t>
            </a:r>
            <a:r>
              <a:rPr lang="es-EC" sz="3200" b="1" dirty="0" smtClean="0"/>
              <a:t>resultados</a:t>
            </a:r>
            <a:endParaRPr lang="es-EC" sz="3200" b="1" dirty="0"/>
          </a:p>
        </p:txBody>
      </p:sp>
      <p:sp>
        <p:nvSpPr>
          <p:cNvPr id="14" name="13 Rectángulo"/>
          <p:cNvSpPr/>
          <p:nvPr/>
        </p:nvSpPr>
        <p:spPr>
          <a:xfrm>
            <a:off x="1187624" y="4973099"/>
            <a:ext cx="1803834" cy="8640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900" i="1" dirty="0" smtClean="0">
                <a:solidFill>
                  <a:schemeClr val="tx1"/>
                </a:solidFill>
              </a:rPr>
              <a:t>Sí</a:t>
            </a:r>
            <a:r>
              <a:rPr lang="es-EC" sz="1900" dirty="0" smtClean="0">
                <a:solidFill>
                  <a:schemeClr val="tx1"/>
                </a:solidFill>
              </a:rPr>
              <a:t>: 75%</a:t>
            </a:r>
          </a:p>
          <a:p>
            <a:pPr algn="ctr"/>
            <a:r>
              <a:rPr lang="es-EC" sz="1900" dirty="0" smtClean="0">
                <a:solidFill>
                  <a:schemeClr val="tx1"/>
                </a:solidFill>
              </a:rPr>
              <a:t>No: 25%</a:t>
            </a:r>
            <a:endParaRPr lang="es-EC" sz="19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70535" y="1989135"/>
            <a:ext cx="3592800" cy="28800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936518" y="4941168"/>
            <a:ext cx="1803834" cy="8640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900" i="1" dirty="0" smtClean="0">
                <a:solidFill>
                  <a:schemeClr val="tx1"/>
                </a:solidFill>
              </a:rPr>
              <a:t>Público</a:t>
            </a:r>
            <a:r>
              <a:rPr lang="es-EC" sz="1900" dirty="0" smtClean="0">
                <a:solidFill>
                  <a:schemeClr val="tx1"/>
                </a:solidFill>
              </a:rPr>
              <a:t>: 60,2%</a:t>
            </a:r>
          </a:p>
          <a:p>
            <a:pPr algn="ctr"/>
            <a:r>
              <a:rPr lang="es-EC" sz="1900" dirty="0" smtClean="0">
                <a:solidFill>
                  <a:schemeClr val="tx1"/>
                </a:solidFill>
              </a:rPr>
              <a:t>Privado: 39,8%</a:t>
            </a:r>
            <a:endParaRPr lang="es-EC" sz="1900" dirty="0">
              <a:solidFill>
                <a:schemeClr val="tx1"/>
              </a:solidFill>
            </a:endParaRPr>
          </a:p>
        </p:txBody>
      </p:sp>
      <p:pic>
        <p:nvPicPr>
          <p:cNvPr id="15" name="14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306944" y="1989434"/>
            <a:ext cx="3592800" cy="2880000"/>
          </a:xfrm>
          <a:prstGeom prst="rect">
            <a:avLst/>
          </a:prstGeom>
        </p:spPr>
      </p:pic>
      <p:sp>
        <p:nvSpPr>
          <p:cNvPr id="16" name="4 Marcador de contenido"/>
          <p:cNvSpPr txBox="1">
            <a:spLocks/>
          </p:cNvSpPr>
          <p:nvPr/>
        </p:nvSpPr>
        <p:spPr>
          <a:xfrm>
            <a:off x="4747336" y="1196752"/>
            <a:ext cx="368456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 smtClean="0"/>
              <a:t>Sector</a:t>
            </a:r>
            <a:endParaRPr lang="es-EC" sz="2400" dirty="0"/>
          </a:p>
        </p:txBody>
      </p:sp>
      <p:sp>
        <p:nvSpPr>
          <p:cNvPr id="19" name="11 CuadroTexto"/>
          <p:cNvSpPr txBox="1"/>
          <p:nvPr/>
        </p:nvSpPr>
        <p:spPr>
          <a:xfrm>
            <a:off x="6974032" y="6596390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del Estado</a:t>
            </a:r>
            <a:endParaRPr lang="es-EC" sz="1100" dirty="0"/>
          </a:p>
        </p:txBody>
      </p:sp>
      <p:sp>
        <p:nvSpPr>
          <p:cNvPr id="20" name="Elipse 19"/>
          <p:cNvSpPr/>
          <p:nvPr/>
        </p:nvSpPr>
        <p:spPr>
          <a:xfrm>
            <a:off x="1547664" y="3573016"/>
            <a:ext cx="720080" cy="64807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838435" y="3215736"/>
            <a:ext cx="720080" cy="64807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7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"/>
          </a:xfrm>
        </p:spPr>
        <p:txBody>
          <a:bodyPr>
            <a:noAutofit/>
          </a:bodyPr>
          <a:lstStyle/>
          <a:p>
            <a:r>
              <a:rPr lang="es-EC" sz="2400" dirty="0" smtClean="0"/>
              <a:t>Sector  </a:t>
            </a:r>
            <a:endParaRPr lang="es-EC" sz="2400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179512" y="0"/>
            <a:ext cx="556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Percepción frente </a:t>
            </a:r>
            <a:r>
              <a:rPr lang="es-EC" sz="3200" b="1" dirty="0"/>
              <a:t>a resultados</a:t>
            </a:r>
          </a:p>
        </p:txBody>
      </p:sp>
      <p:pic>
        <p:nvPicPr>
          <p:cNvPr id="1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969690"/>
            <a:ext cx="3592830" cy="2879725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547664" y="4941168"/>
            <a:ext cx="1803834" cy="8640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900" i="1" dirty="0">
                <a:solidFill>
                  <a:schemeClr val="tx1"/>
                </a:solidFill>
              </a:rPr>
              <a:t>Servicios</a:t>
            </a:r>
            <a:r>
              <a:rPr lang="es-EC" sz="1900" dirty="0" smtClean="0">
                <a:solidFill>
                  <a:schemeClr val="tx1"/>
                </a:solidFill>
              </a:rPr>
              <a:t>: 91,8%</a:t>
            </a:r>
            <a:endParaRPr lang="es-EC" sz="1900" dirty="0">
              <a:solidFill>
                <a:schemeClr val="tx1"/>
              </a:solidFill>
            </a:endParaRPr>
          </a:p>
          <a:p>
            <a:pPr algn="ctr"/>
            <a:r>
              <a:rPr lang="es-EC" sz="1900" dirty="0" smtClean="0">
                <a:solidFill>
                  <a:schemeClr val="tx1"/>
                </a:solidFill>
              </a:rPr>
              <a:t>Industrial: 4,7%</a:t>
            </a:r>
          </a:p>
          <a:p>
            <a:pPr algn="ctr"/>
            <a:r>
              <a:rPr lang="es-EC" sz="1900" dirty="0" smtClean="0">
                <a:solidFill>
                  <a:schemeClr val="tx1"/>
                </a:solidFill>
              </a:rPr>
              <a:t>Comercial: 3,5%</a:t>
            </a:r>
          </a:p>
        </p:txBody>
      </p:sp>
      <p:sp>
        <p:nvSpPr>
          <p:cNvPr id="16" name="4 Marcador de contenido"/>
          <p:cNvSpPr txBox="1">
            <a:spLocks/>
          </p:cNvSpPr>
          <p:nvPr/>
        </p:nvSpPr>
        <p:spPr>
          <a:xfrm>
            <a:off x="4747336" y="1196752"/>
            <a:ext cx="368456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 smtClean="0"/>
              <a:t>Docencia</a:t>
            </a:r>
            <a:endParaRPr lang="es-EC" sz="2400" dirty="0"/>
          </a:p>
        </p:txBody>
      </p:sp>
      <p:pic>
        <p:nvPicPr>
          <p:cNvPr id="17" name="16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176322" y="1989435"/>
            <a:ext cx="3592830" cy="2879725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5508104" y="4960615"/>
            <a:ext cx="1803834" cy="86409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900" i="1" dirty="0" smtClean="0">
                <a:solidFill>
                  <a:schemeClr val="tx1"/>
                </a:solidFill>
              </a:rPr>
              <a:t>Docencia</a:t>
            </a:r>
            <a:r>
              <a:rPr lang="es-EC" sz="1900" dirty="0" smtClean="0">
                <a:solidFill>
                  <a:schemeClr val="tx1"/>
                </a:solidFill>
              </a:rPr>
              <a:t>: 71,1%</a:t>
            </a:r>
            <a:endParaRPr lang="es-EC" sz="1900" dirty="0">
              <a:solidFill>
                <a:schemeClr val="tx1"/>
              </a:solidFill>
            </a:endParaRPr>
          </a:p>
        </p:txBody>
      </p:sp>
      <p:sp>
        <p:nvSpPr>
          <p:cNvPr id="20" name="11 CuadroTexto"/>
          <p:cNvSpPr txBox="1"/>
          <p:nvPr/>
        </p:nvSpPr>
        <p:spPr>
          <a:xfrm>
            <a:off x="6974032" y="6596390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del Estado</a:t>
            </a:r>
            <a:endParaRPr lang="es-EC" sz="1100" dirty="0"/>
          </a:p>
        </p:txBody>
      </p:sp>
      <p:sp>
        <p:nvSpPr>
          <p:cNvPr id="21" name="Elipse 20"/>
          <p:cNvSpPr/>
          <p:nvPr/>
        </p:nvSpPr>
        <p:spPr>
          <a:xfrm>
            <a:off x="1907704" y="3501008"/>
            <a:ext cx="720080" cy="64807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6156176" y="3618326"/>
            <a:ext cx="720080" cy="64807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0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76400"/>
            <a:ext cx="8229600" cy="768424"/>
          </a:xfrm>
        </p:spPr>
        <p:txBody>
          <a:bodyPr>
            <a:noAutofit/>
          </a:bodyPr>
          <a:lstStyle/>
          <a:p>
            <a:r>
              <a:rPr lang="es-EC" sz="2400" dirty="0" smtClean="0"/>
              <a:t>Experiencia </a:t>
            </a:r>
            <a:r>
              <a:rPr lang="es-EC" sz="2400" dirty="0"/>
              <a:t>académica durante el desarrollo del Programa de becas del Estado </a:t>
            </a: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251520" y="-27384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Percepción frente </a:t>
            </a:r>
            <a:r>
              <a:rPr lang="es-EC" sz="3200" b="1" dirty="0"/>
              <a:t>a </a:t>
            </a:r>
            <a:r>
              <a:rPr lang="es-EC" sz="3200" b="1" dirty="0" smtClean="0"/>
              <a:t>su experiencia</a:t>
            </a:r>
            <a:endParaRPr lang="es-EC" sz="3200" b="1" dirty="0"/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1590945"/>
              </p:ext>
            </p:extLst>
          </p:nvPr>
        </p:nvGraphicFramePr>
        <p:xfrm>
          <a:off x="1655699" y="2115496"/>
          <a:ext cx="5652605" cy="419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Elipse"/>
          <p:cNvSpPr/>
          <p:nvPr/>
        </p:nvSpPr>
        <p:spPr>
          <a:xfrm>
            <a:off x="1547664" y="5085184"/>
            <a:ext cx="5616624" cy="3600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Elipse"/>
          <p:cNvSpPr/>
          <p:nvPr/>
        </p:nvSpPr>
        <p:spPr>
          <a:xfrm>
            <a:off x="1979712" y="3789040"/>
            <a:ext cx="3456384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1547664" y="4437112"/>
            <a:ext cx="3744416" cy="28803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1 CuadroTexto"/>
          <p:cNvSpPr txBox="1"/>
          <p:nvPr/>
        </p:nvSpPr>
        <p:spPr>
          <a:xfrm>
            <a:off x="6974032" y="6596390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del Estado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1123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395536" y="544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dirty="0" smtClean="0"/>
              <a:t>Fase IV: Análisis de Datos</a:t>
            </a:r>
            <a:endParaRPr lang="es-EC" sz="3600" dirty="0"/>
          </a:p>
        </p:txBody>
      </p:sp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637220" y="24186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Programa de Becas Prometeo</a:t>
            </a:r>
            <a:r>
              <a:rPr lang="es-EC" sz="3200" b="1" dirty="0" smtClean="0"/>
              <a:t/>
            </a:r>
            <a:br>
              <a:rPr lang="es-EC" sz="3200" b="1" dirty="0" smtClean="0"/>
            </a:br>
            <a:r>
              <a:rPr lang="es-EC" sz="3200" b="1" dirty="0" smtClean="0"/>
              <a:t/>
            </a:r>
            <a:br>
              <a:rPr lang="es-EC" sz="3200" b="1" dirty="0" smtClean="0"/>
            </a:br>
            <a:r>
              <a:rPr lang="es-EC" sz="3200" b="1" dirty="0" smtClean="0"/>
              <a:t>Encuesta de percepción</a:t>
            </a:r>
            <a:endParaRPr lang="es-EC" sz="3200" b="1" dirty="0"/>
          </a:p>
        </p:txBody>
      </p:sp>
      <p:sp>
        <p:nvSpPr>
          <p:cNvPr id="8" name="Rectángulo 7"/>
          <p:cNvSpPr/>
          <p:nvPr/>
        </p:nvSpPr>
        <p:spPr>
          <a:xfrm>
            <a:off x="3113838" y="4328833"/>
            <a:ext cx="3276364" cy="833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Análisis de fiabilidad: 0,921</a:t>
            </a:r>
            <a:endParaRPr lang="es-ES" sz="2400" dirty="0"/>
          </a:p>
        </p:txBody>
      </p:sp>
      <p:pic>
        <p:nvPicPr>
          <p:cNvPr id="9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82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611561" y="908720"/>
            <a:ext cx="3672407" cy="633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Aporte a la transformación de la Matriz Productiva</a:t>
            </a:r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b="1" dirty="0" smtClean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41827"/>
              </p:ext>
            </p:extLst>
          </p:nvPr>
        </p:nvGraphicFramePr>
        <p:xfrm>
          <a:off x="683568" y="1556794"/>
          <a:ext cx="3657536" cy="39616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62806"/>
                <a:gridCol w="1094730"/>
              </a:tblGrid>
              <a:tr h="430964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Áreas</a:t>
                      </a:r>
                      <a:r>
                        <a:rPr lang="es-ES" sz="1600" baseline="0" dirty="0" smtClean="0"/>
                        <a:t> de intervención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Media</a:t>
                      </a:r>
                      <a:endParaRPr lang="es-ES" sz="1600" dirty="0"/>
                    </a:p>
                  </a:txBody>
                  <a:tcPr anchor="ctr"/>
                </a:tc>
              </a:tr>
              <a:tr h="451051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Generación de capacidades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5,55</a:t>
                      </a:r>
                      <a:endParaRPr lang="es-ES" sz="1600" dirty="0"/>
                    </a:p>
                  </a:txBody>
                  <a:tcPr anchor="ctr"/>
                </a:tc>
              </a:tr>
              <a:tr h="36357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Innovación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5,39</a:t>
                      </a:r>
                      <a:endParaRPr lang="es-ES" sz="1600" dirty="0"/>
                    </a:p>
                  </a:txBody>
                  <a:tcPr anchor="ctr"/>
                </a:tc>
              </a:tr>
              <a:tr h="627985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Sociedad de la información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4,05</a:t>
                      </a:r>
                      <a:endParaRPr lang="es-ES" sz="1600" dirty="0"/>
                    </a:p>
                  </a:txBody>
                  <a:tcPr anchor="ctr"/>
                </a:tc>
              </a:tr>
              <a:tr h="36357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Financiamiento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3,68</a:t>
                      </a:r>
                      <a:endParaRPr lang="es-ES" sz="1600" dirty="0"/>
                    </a:p>
                  </a:txBody>
                  <a:tcPr anchor="ctr"/>
                </a:tc>
              </a:tr>
              <a:tr h="369373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Articulación</a:t>
                      </a:r>
                      <a:r>
                        <a:rPr lang="es-ES" sz="1600" baseline="0" dirty="0" smtClean="0"/>
                        <a:t> empresas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3,40</a:t>
                      </a:r>
                      <a:endParaRPr lang="es-ES" sz="1600" dirty="0"/>
                    </a:p>
                  </a:txBody>
                  <a:tcPr anchor="ctr"/>
                </a:tc>
              </a:tr>
              <a:tr h="36357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Infraestructura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3,36</a:t>
                      </a:r>
                      <a:endParaRPr lang="es-ES" sz="1600" dirty="0"/>
                    </a:p>
                  </a:txBody>
                  <a:tcPr anchor="ctr"/>
                </a:tc>
              </a:tr>
              <a:tr h="36357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Desarrollo agrícola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3,18</a:t>
                      </a:r>
                      <a:endParaRPr lang="es-ES" sz="1600" dirty="0"/>
                    </a:p>
                  </a:txBody>
                  <a:tcPr anchor="ctr"/>
                </a:tc>
              </a:tr>
              <a:tr h="627985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Atracción inversión extranjera</a:t>
                      </a:r>
                      <a:r>
                        <a:rPr lang="es-ES" sz="1600" baseline="0" dirty="0" smtClean="0"/>
                        <a:t> directa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2,93</a:t>
                      </a:r>
                      <a:endParaRPr lang="es-ES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958209" y="6559452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Prometeo</a:t>
            </a:r>
            <a:endParaRPr lang="es-EC" sz="11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29326"/>
              </p:ext>
            </p:extLst>
          </p:nvPr>
        </p:nvGraphicFramePr>
        <p:xfrm>
          <a:off x="4932041" y="1556792"/>
          <a:ext cx="3891662" cy="45047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54341"/>
                <a:gridCol w="1037321"/>
              </a:tblGrid>
              <a:tr h="371611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Necesidad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Media</a:t>
                      </a:r>
                      <a:endParaRPr lang="es-ES" sz="1800" dirty="0"/>
                    </a:p>
                  </a:txBody>
                  <a:tcPr anchor="ctr"/>
                </a:tc>
              </a:tr>
              <a:tr h="55694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Recuperación de la investigación pública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4,91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5289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>
                          <a:effectLst/>
                        </a:rPr>
                        <a:t>Incremento </a:t>
                      </a:r>
                      <a:r>
                        <a:rPr lang="es-ES" sz="1600" u="none" strike="noStrike" dirty="0">
                          <a:effectLst/>
                        </a:rPr>
                        <a:t>de la productividad agropecuaria y agricultura sostenible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4,28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515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Manejo ambiental para el desarrollo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4,26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63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Financiamiento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3,68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516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Fomento </a:t>
                      </a:r>
                      <a:r>
                        <a:rPr lang="es-ES" sz="1600" u="none" strike="noStrike" dirty="0" smtClean="0">
                          <a:effectLst/>
                        </a:rPr>
                        <a:t>industrial </a:t>
                      </a:r>
                      <a:r>
                        <a:rPr lang="es-ES" sz="1600" u="none" strike="noStrike" dirty="0">
                          <a:effectLst/>
                        </a:rPr>
                        <a:t>y productivo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3,56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2442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>
                          <a:effectLst/>
                        </a:rPr>
                        <a:t>TIC´s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3,51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694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Biotecnología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3,34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694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</a:rPr>
                        <a:t>Energía, diversificación y alternativas renovables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2,46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Marcador de contenido 2"/>
          <p:cNvSpPr txBox="1">
            <a:spLocks noGrp="1"/>
          </p:cNvSpPr>
          <p:nvPr>
            <p:ph idx="1"/>
          </p:nvPr>
        </p:nvSpPr>
        <p:spPr>
          <a:xfrm>
            <a:off x="5342125" y="928062"/>
            <a:ext cx="326232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Atención a las necesidades especificas del Ecuador </a:t>
            </a:r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-900608" y="588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/>
              <a:t>Percepción frente al Programa</a:t>
            </a:r>
            <a:endParaRPr lang="es-EC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58416" y="6352039"/>
            <a:ext cx="18053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Escala: 1 al 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265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06486"/>
            <a:ext cx="6455568" cy="66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 smtClean="0"/>
              <a:t>Percepción frente su experiencia</a:t>
            </a:r>
            <a:endParaRPr lang="es-ES" sz="3600" b="1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9" y="2092822"/>
            <a:ext cx="3888432" cy="2952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322639" y="5178551"/>
            <a:ext cx="268229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Media: </a:t>
            </a:r>
          </a:p>
          <a:p>
            <a:pPr algn="ctr"/>
            <a:r>
              <a:rPr lang="es-ES" dirty="0" smtClean="0"/>
              <a:t>5,01</a:t>
            </a:r>
          </a:p>
          <a:p>
            <a:pPr algn="ctr"/>
            <a:r>
              <a:rPr lang="es-ES" i="1" dirty="0" smtClean="0"/>
              <a:t>Parcialmente de acuerdo</a:t>
            </a:r>
            <a:endParaRPr lang="es-ES" i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975604"/>
            <a:ext cx="4392488" cy="623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dirty="0" smtClean="0"/>
              <a:t>Asignación de un grupo de trabajo para garantizar la transferencia de conocimiento</a:t>
            </a:r>
            <a:endParaRPr lang="es-ES" sz="1800" dirty="0"/>
          </a:p>
        </p:txBody>
      </p:sp>
      <p:pic>
        <p:nvPicPr>
          <p:cNvPr id="7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6 CuadroTexto"/>
          <p:cNvSpPr txBox="1"/>
          <p:nvPr/>
        </p:nvSpPr>
        <p:spPr>
          <a:xfrm>
            <a:off x="6958209" y="6559452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Prometeo</a:t>
            </a:r>
            <a:endParaRPr lang="es-EC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8416" y="6352039"/>
            <a:ext cx="18053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Escala: 1 al 7</a:t>
            </a:r>
            <a:endParaRPr lang="es-ES" b="1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782269" y="999478"/>
            <a:ext cx="4279871" cy="11998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Laboratorios adecuados para el desarrollo de las actividades planificadas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 </a:t>
            </a:r>
            <a:r>
              <a:rPr lang="es-ES" sz="1400" b="1" dirty="0" smtClean="0"/>
              <a:t>Equipos</a:t>
            </a:r>
            <a:endParaRPr lang="es-ES" sz="1400" b="1" dirty="0"/>
          </a:p>
        </p:txBody>
      </p:sp>
      <p:pic>
        <p:nvPicPr>
          <p:cNvPr id="12" name="Imagen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05" y="2050364"/>
            <a:ext cx="3600400" cy="303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5868145" y="5178552"/>
            <a:ext cx="2664296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Media: </a:t>
            </a:r>
          </a:p>
          <a:p>
            <a:pPr algn="ctr"/>
            <a:r>
              <a:rPr lang="es-ES" dirty="0" smtClean="0"/>
              <a:t>4,89</a:t>
            </a:r>
          </a:p>
          <a:p>
            <a:pPr algn="ctr"/>
            <a:r>
              <a:rPr lang="es-ES" i="1" dirty="0" smtClean="0"/>
              <a:t>De acuerdo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768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56381"/>
            <a:ext cx="6480720" cy="100811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Resultados alcanzados vs los planificados</a:t>
            </a:r>
          </a:p>
          <a:p>
            <a:endParaRPr lang="es-ES" sz="28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0999"/>
            <a:ext cx="496800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6982829" y="3356992"/>
            <a:ext cx="1908212" cy="13467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Media: </a:t>
            </a:r>
          </a:p>
          <a:p>
            <a:pPr algn="ctr"/>
            <a:r>
              <a:rPr lang="es-ES" dirty="0" smtClean="0"/>
              <a:t>5,77</a:t>
            </a:r>
          </a:p>
          <a:p>
            <a:pPr algn="ctr"/>
            <a:r>
              <a:rPr lang="es-ES" i="1" dirty="0" smtClean="0"/>
              <a:t>Muy bueno</a:t>
            </a:r>
          </a:p>
        </p:txBody>
      </p:sp>
      <p:pic>
        <p:nvPicPr>
          <p:cNvPr id="7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67544" y="512676"/>
            <a:ext cx="5328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Percepción frente </a:t>
            </a:r>
            <a:r>
              <a:rPr lang="es-ES" sz="2800" b="1" dirty="0" smtClean="0"/>
              <a:t>a los resultados</a:t>
            </a:r>
            <a:endParaRPr lang="es-ES" sz="2800" b="1" dirty="0"/>
          </a:p>
        </p:txBody>
      </p:sp>
      <p:sp>
        <p:nvSpPr>
          <p:cNvPr id="9" name="6 CuadroTexto"/>
          <p:cNvSpPr txBox="1"/>
          <p:nvPr/>
        </p:nvSpPr>
        <p:spPr>
          <a:xfrm>
            <a:off x="6958209" y="6559452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Prometeo</a:t>
            </a:r>
            <a:endParaRPr lang="es-EC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858416" y="6352039"/>
            <a:ext cx="18053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Escala: 1 al 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490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88641"/>
            <a:ext cx="6624736" cy="1008111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Calificación al país respecto al desarrollo de proyectos de ciencia, tecnología e innovación</a:t>
            </a:r>
            <a:endParaRPr lang="es-ES" sz="24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96800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6660232" y="3187675"/>
            <a:ext cx="1908212" cy="13467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Media: </a:t>
            </a:r>
          </a:p>
          <a:p>
            <a:pPr algn="ctr"/>
            <a:r>
              <a:rPr lang="es-ES" dirty="0" smtClean="0"/>
              <a:t>4,33</a:t>
            </a:r>
          </a:p>
          <a:p>
            <a:pPr algn="ctr"/>
            <a:r>
              <a:rPr lang="es-ES" i="1" dirty="0" smtClean="0"/>
              <a:t>Bueno</a:t>
            </a: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6 CuadroTexto"/>
          <p:cNvSpPr txBox="1"/>
          <p:nvPr/>
        </p:nvSpPr>
        <p:spPr>
          <a:xfrm>
            <a:off x="6958209" y="6559452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Prometeo</a:t>
            </a:r>
            <a:endParaRPr lang="es-EC" sz="11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58416" y="6352039"/>
            <a:ext cx="18053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Escala: 1 al 7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69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792088"/>
          </a:xfrm>
        </p:spPr>
        <p:txBody>
          <a:bodyPr/>
          <a:lstStyle/>
          <a:p>
            <a:r>
              <a:rPr lang="es-ES" dirty="0" smtClean="0"/>
              <a:t>Criterios sobre su experiencia</a:t>
            </a:r>
          </a:p>
          <a:p>
            <a:pPr marL="0" indent="0">
              <a:buNone/>
            </a:pPr>
            <a:endParaRPr lang="es-ES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75645518"/>
              </p:ext>
            </p:extLst>
          </p:nvPr>
        </p:nvGraphicFramePr>
        <p:xfrm>
          <a:off x="467543" y="1934981"/>
          <a:ext cx="439248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33567155"/>
              </p:ext>
            </p:extLst>
          </p:nvPr>
        </p:nvGraphicFramePr>
        <p:xfrm>
          <a:off x="5076056" y="1809114"/>
          <a:ext cx="3942185" cy="450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Elipse 5"/>
          <p:cNvSpPr/>
          <p:nvPr/>
        </p:nvSpPr>
        <p:spPr>
          <a:xfrm>
            <a:off x="4427984" y="47251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46445" y="2100024"/>
            <a:ext cx="4478842" cy="2625119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841311" y="3645024"/>
            <a:ext cx="3592832" cy="129333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5 Imagen" descr="Resultado de imagen para ESPE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6 CuadroTexto"/>
          <p:cNvSpPr txBox="1"/>
          <p:nvPr/>
        </p:nvSpPr>
        <p:spPr>
          <a:xfrm>
            <a:off x="6958209" y="6559452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Prometeo</a:t>
            </a:r>
            <a:endParaRPr lang="es-EC" sz="1100" dirty="0"/>
          </a:p>
        </p:txBody>
      </p:sp>
      <p:sp>
        <p:nvSpPr>
          <p:cNvPr id="2" name="Rectángulo 1"/>
          <p:cNvSpPr/>
          <p:nvPr/>
        </p:nvSpPr>
        <p:spPr>
          <a:xfrm>
            <a:off x="539552" y="1031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/>
              <a:t>Programa </a:t>
            </a:r>
            <a:r>
              <a:rPr lang="es-ES" b="1" dirty="0" smtClean="0"/>
              <a:t>Prometeo</a:t>
            </a:r>
            <a:endParaRPr lang="es-ES" b="1" dirty="0"/>
          </a:p>
        </p:txBody>
      </p:sp>
      <p:sp>
        <p:nvSpPr>
          <p:cNvPr id="13" name="Rectángulo 12"/>
          <p:cNvSpPr/>
          <p:nvPr/>
        </p:nvSpPr>
        <p:spPr>
          <a:xfrm>
            <a:off x="4860032" y="1043444"/>
            <a:ext cx="3990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Desarrollo del proyecto en la institución</a:t>
            </a:r>
          </a:p>
        </p:txBody>
      </p:sp>
    </p:spTree>
    <p:extLst>
      <p:ext uri="{BB962C8B-B14F-4D97-AF65-F5344CB8AC3E}">
        <p14:creationId xmlns:p14="http://schemas.microsoft.com/office/powerpoint/2010/main" val="20783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58138"/>
              </p:ext>
            </p:extLst>
          </p:nvPr>
        </p:nvGraphicFramePr>
        <p:xfrm>
          <a:off x="539552" y="2102285"/>
          <a:ext cx="4099821" cy="115212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71881"/>
                <a:gridCol w="2027940"/>
              </a:tblGrid>
              <a:tr h="32918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</a:pPr>
                      <a:r>
                        <a:rPr lang="es-EC" sz="1600" cap="all" dirty="0">
                          <a:effectLst/>
                        </a:rPr>
                        <a:t># </a:t>
                      </a:r>
                      <a:r>
                        <a:rPr lang="es-EC" sz="1600" dirty="0">
                          <a:effectLst/>
                        </a:rPr>
                        <a:t>de Artículos 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</a:pPr>
                      <a:r>
                        <a:rPr lang="es-EC" sz="1600" cap="all" dirty="0">
                          <a:effectLst/>
                        </a:rPr>
                        <a:t>652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294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</a:pPr>
                      <a:r>
                        <a:rPr lang="es-EC" sz="1600" cap="all" dirty="0">
                          <a:effectLst/>
                        </a:rPr>
                        <a:t># </a:t>
                      </a:r>
                      <a:r>
                        <a:rPr lang="es-EC" sz="1600" dirty="0">
                          <a:effectLst/>
                        </a:rPr>
                        <a:t>de Prometeos Encuestados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</a:pPr>
                      <a:r>
                        <a:rPr lang="es-EC" sz="1600" dirty="0">
                          <a:effectLst/>
                        </a:rPr>
                        <a:t>173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179512" y="3788847"/>
                <a:ext cx="5313355" cy="1303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449263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altLang="es-ES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# de artículos promedio: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000" b="0" i="1">
                            <a:latin typeface="Cambria Math"/>
                          </a:rPr>
                          <m:t>652</m:t>
                        </m:r>
                      </m:num>
                      <m:den>
                        <m:r>
                          <a:rPr lang="es-EC" sz="2000" b="0" i="1">
                            <a:latin typeface="Cambria Math"/>
                          </a:rPr>
                          <m:t>173</m:t>
                        </m:r>
                      </m:den>
                    </m:f>
                  </m:oMath>
                </a14:m>
                <a:endParaRPr kumimoji="0" lang="es-ES" altLang="es-ES" sz="105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449263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s-ES" altLang="es-ES" sz="1050" dirty="0"/>
              </a:p>
              <a:p>
                <a:pPr marL="0" marR="0" lvl="0" indent="449263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altLang="es-ES" sz="105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449263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altLang="es-ES" sz="105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449263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C" altLang="es-ES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# de artículos promedio: </a:t>
                </a:r>
                <a:r>
                  <a:rPr kumimoji="0" lang="es-EC" altLang="es-ES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3,77</a:t>
                </a:r>
                <a:r>
                  <a:rPr kumimoji="0" lang="es-EC" altLang="es-ES" b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artículos</a:t>
                </a:r>
                <a:endParaRPr kumimoji="0" lang="es-EC" altLang="es-ES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788847"/>
                <a:ext cx="5313355" cy="1303242"/>
              </a:xfrm>
              <a:prstGeom prst="rect">
                <a:avLst/>
              </a:prstGeom>
              <a:blipFill rotWithShape="0">
                <a:blip r:embed="rId2"/>
                <a:stretch>
                  <a:fillRect b="-70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23528" y="692696"/>
            <a:ext cx="4180470" cy="1260140"/>
          </a:xfrm>
        </p:spPr>
        <p:txBody>
          <a:bodyPr>
            <a:noAutofit/>
          </a:bodyPr>
          <a:lstStyle/>
          <a:p>
            <a:pPr algn="ctr"/>
            <a:r>
              <a:rPr lang="es-ES" sz="2000" dirty="0" smtClean="0"/>
              <a:t>Artículos científicos (Scopus o JCR) generados durante el programa Prometeo</a:t>
            </a:r>
          </a:p>
          <a:p>
            <a:pPr algn="ctr"/>
            <a:endParaRPr lang="es-ES" sz="2000" dirty="0" smtClean="0"/>
          </a:p>
        </p:txBody>
      </p:sp>
      <p:pic>
        <p:nvPicPr>
          <p:cNvPr id="7" name="5 Imagen" descr="Resultado de imagen para ESPE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3986" y="1895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179662" y="692696"/>
            <a:ext cx="3802616" cy="1073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smtClean="0"/>
              <a:t>Generación de componentes de propiedad intelectual</a:t>
            </a:r>
          </a:p>
          <a:p>
            <a:pPr algn="ctr"/>
            <a:endParaRPr lang="es-ES" sz="800" dirty="0"/>
          </a:p>
          <a:p>
            <a:pPr marL="0" indent="0" algn="ctr">
              <a:buNone/>
            </a:pPr>
            <a:r>
              <a:rPr lang="es-ES" sz="500" b="1" dirty="0" smtClean="0"/>
              <a:t>                            </a:t>
            </a: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391570"/>
              </p:ext>
            </p:extLst>
          </p:nvPr>
        </p:nvGraphicFramePr>
        <p:xfrm>
          <a:off x="5119275" y="1484784"/>
          <a:ext cx="3923390" cy="505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59094"/>
              </a:tblGrid>
              <a:tr h="78871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Componentes Propiedad Intelectual</a:t>
                      </a:r>
                      <a:endParaRPr lang="es-E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Media</a:t>
                      </a:r>
                      <a:endParaRPr lang="es-ES" sz="1800" dirty="0"/>
                    </a:p>
                  </a:txBody>
                  <a:tcPr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Derechos de autor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1,44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487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Creación intelectual - uso </a:t>
                      </a:r>
                      <a:r>
                        <a:rPr lang="es-ES" sz="1400" u="none" strike="noStrike" dirty="0" smtClean="0">
                          <a:effectLst/>
                        </a:rPr>
                        <a:t>agrícola, </a:t>
                      </a:r>
                      <a:r>
                        <a:rPr lang="es-ES" sz="1400" u="none" strike="noStrike" dirty="0">
                          <a:effectLst/>
                        </a:rPr>
                        <a:t>industrial o comercial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0,63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Indicaciones </a:t>
                      </a:r>
                      <a:r>
                        <a:rPr lang="es-ES" sz="1400" u="none" strike="noStrike" dirty="0" smtClean="0">
                          <a:effectLst/>
                        </a:rPr>
                        <a:t>geográficas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487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Información no divulgada y secretos comerciales e industriales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Dibujos y modelos industriales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Obtenciones vegetales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Apariencias distintivas de negocios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Marcas de fábrica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Esquema de trazado de circuitos integrados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Nombres comerciales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01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Patentes de invención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6 CuadroTexto"/>
          <p:cNvSpPr txBox="1"/>
          <p:nvPr/>
        </p:nvSpPr>
        <p:spPr>
          <a:xfrm>
            <a:off x="197571" y="6541605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Fuente: encuesta becas Prometeo</a:t>
            </a:r>
            <a:endParaRPr lang="es-EC" sz="1100" dirty="0"/>
          </a:p>
        </p:txBody>
      </p:sp>
      <p:sp>
        <p:nvSpPr>
          <p:cNvPr id="2" name="Elipse 1"/>
          <p:cNvSpPr/>
          <p:nvPr/>
        </p:nvSpPr>
        <p:spPr>
          <a:xfrm>
            <a:off x="3074954" y="4520703"/>
            <a:ext cx="1857086" cy="86409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4932040" y="2184156"/>
            <a:ext cx="4217158" cy="59360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8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3113"/>
            <a:ext cx="3796476" cy="802021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1. Antecedentes</a:t>
            </a:r>
            <a:endParaRPr lang="es-ES" sz="3200" b="1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9211341"/>
              </p:ext>
            </p:extLst>
          </p:nvPr>
        </p:nvGraphicFramePr>
        <p:xfrm>
          <a:off x="323528" y="853557"/>
          <a:ext cx="8548503" cy="5887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7948827" y="6450436"/>
            <a:ext cx="1584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Salazar (2015)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2353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lvl="3" algn="ctr"/>
            <a:r>
              <a:rPr lang="es-EC" sz="3200" dirty="0" smtClean="0">
                <a:latin typeface="+mn-lt"/>
              </a:rPr>
              <a:t>Evidencia de competitividad</a:t>
            </a:r>
            <a:endParaRPr lang="es-EC" sz="3200" dirty="0">
              <a:latin typeface="+mn-lt"/>
            </a:endParaRPr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11560" y="135412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 smtClean="0"/>
              <a:t>Ecuador</a:t>
            </a:r>
            <a:r>
              <a:rPr lang="es-EC" sz="2400" b="1" dirty="0"/>
              <a:t>: Resultados totales-Ranking e ICG.</a:t>
            </a:r>
            <a:endParaRPr lang="es-EC" sz="2000" dirty="0"/>
          </a:p>
        </p:txBody>
      </p:sp>
      <p:sp>
        <p:nvSpPr>
          <p:cNvPr id="11" name="10 Rectángulo"/>
          <p:cNvSpPr/>
          <p:nvPr/>
        </p:nvSpPr>
        <p:spPr>
          <a:xfrm>
            <a:off x="4062080" y="6560930"/>
            <a:ext cx="6918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Fuente: </a:t>
            </a:r>
            <a:r>
              <a:rPr lang="es-EC" sz="1100" dirty="0" smtClean="0"/>
              <a:t>(</a:t>
            </a:r>
            <a:r>
              <a:rPr lang="es-EC" sz="1100" dirty="0"/>
              <a:t>Reporte de Competitividad Global al (RCG) del Foro Económico Mundial, 2017).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204864"/>
            <a:ext cx="8964488" cy="406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7125352" y="3068960"/>
            <a:ext cx="792088" cy="129614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88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130" y="5101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b="1" dirty="0" smtClean="0"/>
              <a:t>Ecuador</a:t>
            </a:r>
            <a:r>
              <a:rPr lang="es-EC" sz="2400" b="1" dirty="0"/>
              <a:t>: Ecuador: Índice ICG por pilares</a:t>
            </a:r>
            <a:endParaRPr lang="es-EC" sz="2000" dirty="0"/>
          </a:p>
        </p:txBody>
      </p:sp>
      <p:sp>
        <p:nvSpPr>
          <p:cNvPr id="11" name="10 Rectángulo"/>
          <p:cNvSpPr/>
          <p:nvPr/>
        </p:nvSpPr>
        <p:spPr>
          <a:xfrm>
            <a:off x="3995936" y="6623774"/>
            <a:ext cx="53358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/>
              <a:t>Fuente: </a:t>
            </a:r>
            <a:r>
              <a:rPr lang="es-EC" sz="1100" dirty="0" smtClean="0"/>
              <a:t>(</a:t>
            </a:r>
            <a:r>
              <a:rPr lang="es-EC" sz="1100" dirty="0"/>
              <a:t>Reporte de Competitividad Global al (RCG) del Foro Económico Mundial, 2017</a:t>
            </a:r>
            <a:r>
              <a:rPr lang="es-EC" sz="1100" dirty="0" smtClean="0"/>
              <a:t>).</a:t>
            </a:r>
            <a:endParaRPr lang="es-EC" sz="1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04115"/>
            <a:ext cx="6048672" cy="649729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475656" y="5373216"/>
            <a:ext cx="5760640" cy="43204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6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Propuestas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287609"/>
              </p:ext>
            </p:extLst>
          </p:nvPr>
        </p:nvGraphicFramePr>
        <p:xfrm>
          <a:off x="553573" y="692696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1036" y="44624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92080" y="6623774"/>
            <a:ext cx="4032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 smtClean="0">
                <a:ea typeface="Calibri" panose="020F0502020204030204" pitchFamily="34" charset="0"/>
              </a:rPr>
              <a:t>Fuente: Grupos </a:t>
            </a:r>
            <a:r>
              <a:rPr lang="es-EC" sz="1100" dirty="0">
                <a:ea typeface="Calibri" panose="020F0502020204030204" pitchFamily="34" charset="0"/>
              </a:rPr>
              <a:t>de Trabajo Universidad y Sociedad – </a:t>
            </a:r>
            <a:r>
              <a:rPr lang="es-EC" sz="1100" dirty="0" smtClean="0">
                <a:ea typeface="Calibri" panose="020F0502020204030204" pitchFamily="34" charset="0"/>
              </a:rPr>
              <a:t>Quito</a:t>
            </a:r>
            <a:r>
              <a:rPr lang="es-EC" sz="1100" dirty="0">
                <a:ea typeface="Calibri" panose="020F0502020204030204" pitchFamily="34" charset="0"/>
              </a:rPr>
              <a:t> </a:t>
            </a:r>
            <a:r>
              <a:rPr lang="es-EC" sz="1100" dirty="0" smtClean="0">
                <a:ea typeface="Calibri" panose="020F0502020204030204" pitchFamily="34" charset="0"/>
              </a:rPr>
              <a:t>(2017)</a:t>
            </a:r>
            <a:endParaRPr lang="es-ES" sz="1100" dirty="0"/>
          </a:p>
        </p:txBody>
      </p:sp>
      <p:sp>
        <p:nvSpPr>
          <p:cNvPr id="6" name="Rectángulo 5"/>
          <p:cNvSpPr/>
          <p:nvPr/>
        </p:nvSpPr>
        <p:spPr>
          <a:xfrm>
            <a:off x="-756592" y="368830"/>
            <a:ext cx="438613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/>
            <a:r>
              <a:rPr lang="es-EC" b="1" dirty="0"/>
              <a:t>Articulación </a:t>
            </a:r>
            <a:r>
              <a:rPr lang="es-EC" b="1" dirty="0" smtClean="0"/>
              <a:t>de PP de </a:t>
            </a:r>
            <a:r>
              <a:rPr lang="es-EC" b="1" dirty="0"/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20377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9820" y="-211235"/>
            <a:ext cx="8229600" cy="1143000"/>
          </a:xfrm>
        </p:spPr>
        <p:txBody>
          <a:bodyPr>
            <a:noAutofit/>
          </a:bodyPr>
          <a:lstStyle/>
          <a:p>
            <a:r>
              <a:rPr lang="es-EC" sz="2800" b="1" dirty="0" smtClean="0"/>
              <a:t>Propuestas </a:t>
            </a:r>
            <a:endParaRPr lang="es-EC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22941"/>
              </p:ext>
            </p:extLst>
          </p:nvPr>
        </p:nvGraphicFramePr>
        <p:xfrm>
          <a:off x="359024" y="908720"/>
          <a:ext cx="8784976" cy="552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7808148" y="6551766"/>
            <a:ext cx="13003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/>
              <a:t>Villavicencio </a:t>
            </a:r>
            <a:r>
              <a:rPr lang="es-ES" sz="1100" dirty="0"/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1633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05251"/>
              </p:ext>
            </p:extLst>
          </p:nvPr>
        </p:nvGraphicFramePr>
        <p:xfrm>
          <a:off x="0" y="188640"/>
          <a:ext cx="89644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5364089" y="5427130"/>
            <a:ext cx="3600400" cy="1134402"/>
            <a:chOff x="2480995" y="3391560"/>
            <a:chExt cx="2613410" cy="1134402"/>
          </a:xfrm>
        </p:grpSpPr>
        <p:sp>
          <p:nvSpPr>
            <p:cNvPr id="6" name="Rectángulo 5"/>
            <p:cNvSpPr/>
            <p:nvPr/>
          </p:nvSpPr>
          <p:spPr>
            <a:xfrm>
              <a:off x="3055945" y="3769694"/>
              <a:ext cx="2038460" cy="7562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480995" y="3391560"/>
              <a:ext cx="2038460" cy="7562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/>
                <a:t>Apoyo sector productivo 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/>
                <a:t>Emprendimientos innovadores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/>
                <a:t>PI: idea errónea patentes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7808148" y="6551766"/>
            <a:ext cx="13003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/>
              <a:t>Villavicencio </a:t>
            </a:r>
            <a:r>
              <a:rPr lang="es-ES" sz="1100" dirty="0"/>
              <a:t>(2014)</a:t>
            </a:r>
          </a:p>
        </p:txBody>
      </p:sp>
    </p:spTree>
    <p:extLst>
      <p:ext uri="{BB962C8B-B14F-4D97-AF65-F5344CB8AC3E}">
        <p14:creationId xmlns:p14="http://schemas.microsoft.com/office/powerpoint/2010/main" val="26844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692696" y="265212"/>
            <a:ext cx="8229600" cy="1143000"/>
          </a:xfrm>
        </p:spPr>
        <p:txBody>
          <a:bodyPr/>
          <a:lstStyle/>
          <a:p>
            <a:r>
              <a:rPr lang="es-ES" b="1" dirty="0" smtClean="0"/>
              <a:t>7. Conclusiones</a:t>
            </a:r>
            <a:endParaRPr lang="es-ES" b="1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849727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6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843050"/>
              </p:ext>
            </p:extLst>
          </p:nvPr>
        </p:nvGraphicFramePr>
        <p:xfrm>
          <a:off x="61156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0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419403"/>
              </p:ext>
            </p:extLst>
          </p:nvPr>
        </p:nvGraphicFramePr>
        <p:xfrm>
          <a:off x="395536" y="821671"/>
          <a:ext cx="85507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 descr="Resultado de imagen para ESPE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6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862666"/>
              </p:ext>
            </p:extLst>
          </p:nvPr>
        </p:nvGraphicFramePr>
        <p:xfrm>
          <a:off x="611560" y="1124744"/>
          <a:ext cx="82161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0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72616" y="265212"/>
            <a:ext cx="8229600" cy="1143000"/>
          </a:xfrm>
        </p:spPr>
        <p:txBody>
          <a:bodyPr/>
          <a:lstStyle/>
          <a:p>
            <a:r>
              <a:rPr lang="es-ES" b="1" dirty="0" smtClean="0"/>
              <a:t>8. Recomendaciones</a:t>
            </a:r>
            <a:endParaRPr lang="es-ES" b="1" dirty="0"/>
          </a:p>
        </p:txBody>
      </p:sp>
      <p:pic>
        <p:nvPicPr>
          <p:cNvPr id="8" name="7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927088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0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C" sz="3600" b="1" dirty="0" smtClean="0"/>
              <a:t>2. Introducción</a:t>
            </a:r>
            <a:endParaRPr lang="es-EC" sz="3600" b="1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6504" y="1268760"/>
            <a:ext cx="9072000" cy="5400000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1259632" y="5445224"/>
            <a:ext cx="2376264" cy="990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4211960" y="1178808"/>
            <a:ext cx="1317600" cy="522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457200" y="5661248"/>
            <a:ext cx="8024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V. I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81805" y="1174366"/>
            <a:ext cx="8024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V. D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770748"/>
              </p:ext>
            </p:extLst>
          </p:nvPr>
        </p:nvGraphicFramePr>
        <p:xfrm>
          <a:off x="251520" y="1268760"/>
          <a:ext cx="8587680" cy="5009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7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80528" y="2005097"/>
            <a:ext cx="9361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13800" b="1" cap="none" spc="0" dirty="0" smtClean="0">
                <a:ln/>
                <a:solidFill>
                  <a:schemeClr val="accent3"/>
                </a:solidFill>
                <a:effectLst/>
              </a:rPr>
              <a:t>GRACIAS!</a:t>
            </a:r>
            <a:endParaRPr lang="es-E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58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600" b="1" dirty="0" smtClean="0"/>
              <a:t>3. Objetivos</a:t>
            </a:r>
            <a:endParaRPr lang="es-EC" sz="3600" b="1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0227034"/>
              </p:ext>
            </p:extLst>
          </p:nvPr>
        </p:nvGraphicFramePr>
        <p:xfrm>
          <a:off x="467544" y="1568096"/>
          <a:ext cx="8219256" cy="380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Título"/>
          <p:cNvSpPr txBox="1">
            <a:spLocks/>
          </p:cNvSpPr>
          <p:nvPr/>
        </p:nvSpPr>
        <p:spPr>
          <a:xfrm>
            <a:off x="590872" y="5523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b="1" dirty="0" smtClean="0"/>
              <a:t>Hipótesis: </a:t>
            </a:r>
            <a:r>
              <a:rPr lang="es-EC" sz="2000" dirty="0" smtClean="0"/>
              <a:t>La política de CTI incongruente con la realidad del país incide en el bajo nivel de competitividad del Ecuador.   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2566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C" sz="3600" b="1" dirty="0" smtClean="0"/>
              <a:t>4. Marco Teórico</a:t>
            </a:r>
            <a:endParaRPr lang="es-EC" sz="3600" b="1" dirty="0"/>
          </a:p>
        </p:txBody>
      </p:sp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2 Diagrama"/>
          <p:cNvGraphicFramePr/>
          <p:nvPr>
            <p:extLst>
              <p:ext uri="{D42A27DB-BD31-4B8C-83A1-F6EECF244321}">
                <p14:modId xmlns:p14="http://schemas.microsoft.com/office/powerpoint/2010/main" val="1298156500"/>
              </p:ext>
            </p:extLst>
          </p:nvPr>
        </p:nvGraphicFramePr>
        <p:xfrm>
          <a:off x="467544" y="1052736"/>
          <a:ext cx="83601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19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4283968" y="5157192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533300" y="2770"/>
            <a:ext cx="4817268" cy="880864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Política pública CTI</a:t>
            </a:r>
            <a:endParaRPr lang="es-ES" sz="28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29118301"/>
              </p:ext>
            </p:extLst>
          </p:nvPr>
        </p:nvGraphicFramePr>
        <p:xfrm>
          <a:off x="179512" y="836712"/>
          <a:ext cx="86482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483768" y="3068960"/>
            <a:ext cx="1933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Fuente: Villavicencio (2014)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697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188640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6070065"/>
              </p:ext>
            </p:extLst>
          </p:nvPr>
        </p:nvGraphicFramePr>
        <p:xfrm>
          <a:off x="179512" y="1052736"/>
          <a:ext cx="8856984" cy="5179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258737"/>
            <a:ext cx="6689476" cy="880864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Programas Específicos (Nivel operativo)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3894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81670"/>
            <a:ext cx="6689476" cy="880864"/>
          </a:xfrm>
        </p:spPr>
        <p:txBody>
          <a:bodyPr>
            <a:normAutofit/>
          </a:bodyPr>
          <a:lstStyle/>
          <a:p>
            <a:r>
              <a:rPr lang="es-ES" sz="2800" b="1" dirty="0" err="1" smtClean="0"/>
              <a:t>I+D+i</a:t>
            </a:r>
            <a:r>
              <a:rPr lang="es-ES" sz="2800" b="1" dirty="0" smtClean="0"/>
              <a:t> en el Ecuador (2015)</a:t>
            </a:r>
            <a:endParaRPr lang="es-ES" sz="2800" b="1" dirty="0"/>
          </a:p>
        </p:txBody>
      </p:sp>
      <p:pic>
        <p:nvPicPr>
          <p:cNvPr id="12" name="5 Imagen" descr="Resultado de imagen para ESPE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1036" y="198066"/>
            <a:ext cx="173546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331640" y="708017"/>
            <a:ext cx="6689476" cy="704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0087147"/>
              </p:ext>
            </p:extLst>
          </p:nvPr>
        </p:nvGraphicFramePr>
        <p:xfrm>
          <a:off x="251520" y="836712"/>
          <a:ext cx="8784976" cy="589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20072" y="6631468"/>
            <a:ext cx="39436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24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Fuente: (Encuesta Nacional de Ciencia y Tecnología 2012-2014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8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1906</Words>
  <Application>Microsoft Office PowerPoint</Application>
  <PresentationFormat>Presentación en pantalla (4:3)</PresentationFormat>
  <Paragraphs>450</Paragraphs>
  <Slides>41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Cambria Math</vt:lpstr>
      <vt:lpstr>Times New Roman</vt:lpstr>
      <vt:lpstr>Tema de Office</vt:lpstr>
      <vt:lpstr>CorelDRAW</vt:lpstr>
      <vt:lpstr>Presentación de PowerPoint</vt:lpstr>
      <vt:lpstr>Presentación de PowerPoint</vt:lpstr>
      <vt:lpstr>1. Antecedentes</vt:lpstr>
      <vt:lpstr>2. Introducción</vt:lpstr>
      <vt:lpstr>3. Objetivos</vt:lpstr>
      <vt:lpstr>4. Marco Teórico</vt:lpstr>
      <vt:lpstr>Política pública CTI</vt:lpstr>
      <vt:lpstr>Programas Específicos (Nivel operativo)</vt:lpstr>
      <vt:lpstr>I+D+i en el Ecuador (2015)</vt:lpstr>
      <vt:lpstr>Presentación de PowerPoint</vt:lpstr>
      <vt:lpstr>Innovación en el Ecuador</vt:lpstr>
      <vt:lpstr>Presentación de PowerPoint</vt:lpstr>
      <vt:lpstr>Política de Transferencia del Conocimiento </vt:lpstr>
      <vt:lpstr>Presentación de PowerPoint</vt:lpstr>
      <vt:lpstr>5. Metodología</vt:lpstr>
      <vt:lpstr>6. Resultados</vt:lpstr>
      <vt:lpstr>Programa de Becas del Estado  Sondeo de opinión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Programa de Becas Prometeo  Encuesta de percepción</vt:lpstr>
      <vt:lpstr>Presentación de PowerPoint</vt:lpstr>
      <vt:lpstr>Laboratorios adecuados para el desarrollo de las actividades planificadas  Equipos</vt:lpstr>
      <vt:lpstr>Presentación de PowerPoint</vt:lpstr>
      <vt:lpstr>Presentación de PowerPoint</vt:lpstr>
      <vt:lpstr>Presentación de PowerPoint</vt:lpstr>
      <vt:lpstr>Presentación de PowerPoint</vt:lpstr>
      <vt:lpstr>Evidencia de competitividad</vt:lpstr>
      <vt:lpstr>Presentación de PowerPoint</vt:lpstr>
      <vt:lpstr>Propuestas</vt:lpstr>
      <vt:lpstr>Propuestas </vt:lpstr>
      <vt:lpstr>Presentación de PowerPoint</vt:lpstr>
      <vt:lpstr>7. Conclusiones</vt:lpstr>
      <vt:lpstr>Presentación de PowerPoint</vt:lpstr>
      <vt:lpstr>Presentación de PowerPoint</vt:lpstr>
      <vt:lpstr>Presentación de PowerPoint</vt:lpstr>
      <vt:lpstr>8. Recomendaciones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 U C Y</dc:creator>
  <cp:lastModifiedBy>pc4</cp:lastModifiedBy>
  <cp:revision>332</cp:revision>
  <dcterms:created xsi:type="dcterms:W3CDTF">2017-12-01T00:08:38Z</dcterms:created>
  <dcterms:modified xsi:type="dcterms:W3CDTF">2018-01-03T17:32:24Z</dcterms:modified>
</cp:coreProperties>
</file>