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7"/>
  </p:notesMasterIdLst>
  <p:sldIdLst>
    <p:sldId id="256" r:id="rId2"/>
    <p:sldId id="257" r:id="rId3"/>
    <p:sldId id="258" r:id="rId4"/>
    <p:sldId id="260" r:id="rId5"/>
    <p:sldId id="261" r:id="rId6"/>
    <p:sldId id="262" r:id="rId7"/>
    <p:sldId id="263" r:id="rId8"/>
    <p:sldId id="264" r:id="rId9"/>
    <p:sldId id="265" r:id="rId10"/>
    <p:sldId id="266" r:id="rId11"/>
    <p:sldId id="267"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270" r:id="rId47"/>
    <p:sldId id="296" r:id="rId48"/>
    <p:sldId id="297" r:id="rId49"/>
    <p:sldId id="273" r:id="rId50"/>
    <p:sldId id="274" r:id="rId51"/>
    <p:sldId id="271" r:id="rId52"/>
    <p:sldId id="272" r:id="rId53"/>
    <p:sldId id="275" r:id="rId54"/>
    <p:sldId id="300" r:id="rId55"/>
    <p:sldId id="276"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38" autoAdjust="0"/>
  </p:normalViewPr>
  <p:slideViewPr>
    <p:cSldViewPr>
      <p:cViewPr varScale="1">
        <p:scale>
          <a:sx n="65" d="100"/>
          <a:sy n="65" d="100"/>
        </p:scale>
        <p:origin x="17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erson\Dropbox\Tesis\calibracion%20escri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otcamp\Desktop\Ensayos\alambre%20galvaniza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ootcamp\Desktop\Ensayos\Datos%20plastico%20ducti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ootcamp\Desktop\Ensayos\ensayo%20plastico%20rigi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Datos Celda de Carga _ Escala 1</a:t>
            </a:r>
          </a:p>
        </c:rich>
      </c:tx>
      <c:overlay val="0"/>
      <c:spPr>
        <a:noFill/>
        <a:ln>
          <a:noFill/>
        </a:ln>
        <a:effectLst/>
      </c:spPr>
    </c:title>
    <c:autoTitleDeleted val="0"/>
    <c:plotArea>
      <c:layout/>
      <c:scatterChart>
        <c:scatterStyle val="lineMarker"/>
        <c:varyColors val="0"/>
        <c:ser>
          <c:idx val="0"/>
          <c:order val="0"/>
          <c:tx>
            <c:strRef>
              <c:f>'pruebas 2_(0-200KG)'!$C$2</c:f>
              <c:strCache>
                <c:ptCount val="1"/>
                <c:pt idx="0">
                  <c:v>kgf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vert="horz"/>
                <a:lstStyle/>
                <a:p>
                  <a:pPr>
                    <a:defRPr/>
                  </a:pPr>
                  <a:endParaRPr lang="es-EC"/>
                </a:p>
              </c:txPr>
            </c:trendlineLbl>
          </c:trendline>
          <c:xVal>
            <c:numRef>
              <c:f>'pruebas 2_(0-200KG)'!$B$3:$B$28</c:f>
              <c:numCache>
                <c:formatCode>General</c:formatCode>
                <c:ptCount val="26"/>
                <c:pt idx="0">
                  <c:v>1350</c:v>
                </c:pt>
                <c:pt idx="1">
                  <c:v>1490</c:v>
                </c:pt>
                <c:pt idx="2">
                  <c:v>1750</c:v>
                </c:pt>
                <c:pt idx="3">
                  <c:v>2000</c:v>
                </c:pt>
                <c:pt idx="4">
                  <c:v>2200</c:v>
                </c:pt>
                <c:pt idx="5">
                  <c:v>2380</c:v>
                </c:pt>
                <c:pt idx="6">
                  <c:v>2610</c:v>
                </c:pt>
                <c:pt idx="7">
                  <c:v>2820</c:v>
                </c:pt>
                <c:pt idx="8">
                  <c:v>3010</c:v>
                </c:pt>
                <c:pt idx="9">
                  <c:v>3220</c:v>
                </c:pt>
                <c:pt idx="10">
                  <c:v>3440</c:v>
                </c:pt>
                <c:pt idx="11">
                  <c:v>3850</c:v>
                </c:pt>
                <c:pt idx="12">
                  <c:v>4250</c:v>
                </c:pt>
                <c:pt idx="13">
                  <c:v>4630</c:v>
                </c:pt>
                <c:pt idx="14">
                  <c:v>5010</c:v>
                </c:pt>
                <c:pt idx="15">
                  <c:v>5480</c:v>
                </c:pt>
                <c:pt idx="16">
                  <c:v>5800</c:v>
                </c:pt>
                <c:pt idx="17">
                  <c:v>6200</c:v>
                </c:pt>
                <c:pt idx="18">
                  <c:v>6650</c:v>
                </c:pt>
                <c:pt idx="19">
                  <c:v>7010</c:v>
                </c:pt>
                <c:pt idx="20">
                  <c:v>7430</c:v>
                </c:pt>
                <c:pt idx="21">
                  <c:v>7800</c:v>
                </c:pt>
                <c:pt idx="22">
                  <c:v>8300</c:v>
                </c:pt>
                <c:pt idx="23">
                  <c:v>8700</c:v>
                </c:pt>
                <c:pt idx="24">
                  <c:v>9100</c:v>
                </c:pt>
                <c:pt idx="25">
                  <c:v>9400</c:v>
                </c:pt>
              </c:numCache>
            </c:numRef>
          </c:xVal>
          <c:yVal>
            <c:numRef>
              <c:f>'pruebas 2_(0-200KG)'!$C$3:$C$28</c:f>
              <c:numCache>
                <c:formatCode>General</c:formatCode>
                <c:ptCount val="26"/>
                <c:pt idx="0">
                  <c:v>0</c:v>
                </c:pt>
                <c:pt idx="1">
                  <c:v>5</c:v>
                </c:pt>
                <c:pt idx="2">
                  <c:v>10</c:v>
                </c:pt>
                <c:pt idx="3">
                  <c:v>15</c:v>
                </c:pt>
                <c:pt idx="4">
                  <c:v>20</c:v>
                </c:pt>
                <c:pt idx="5">
                  <c:v>25</c:v>
                </c:pt>
                <c:pt idx="6">
                  <c:v>30</c:v>
                </c:pt>
                <c:pt idx="7">
                  <c:v>35</c:v>
                </c:pt>
                <c:pt idx="8">
                  <c:v>40</c:v>
                </c:pt>
                <c:pt idx="9">
                  <c:v>45</c:v>
                </c:pt>
                <c:pt idx="10">
                  <c:v>50</c:v>
                </c:pt>
                <c:pt idx="11">
                  <c:v>60</c:v>
                </c:pt>
                <c:pt idx="12">
                  <c:v>70</c:v>
                </c:pt>
                <c:pt idx="13">
                  <c:v>80</c:v>
                </c:pt>
                <c:pt idx="14">
                  <c:v>90</c:v>
                </c:pt>
                <c:pt idx="15">
                  <c:v>100</c:v>
                </c:pt>
                <c:pt idx="16">
                  <c:v>110</c:v>
                </c:pt>
                <c:pt idx="17">
                  <c:v>120</c:v>
                </c:pt>
                <c:pt idx="18">
                  <c:v>130</c:v>
                </c:pt>
                <c:pt idx="19">
                  <c:v>140</c:v>
                </c:pt>
                <c:pt idx="20">
                  <c:v>150</c:v>
                </c:pt>
                <c:pt idx="21">
                  <c:v>160</c:v>
                </c:pt>
                <c:pt idx="22">
                  <c:v>170</c:v>
                </c:pt>
                <c:pt idx="23">
                  <c:v>180</c:v>
                </c:pt>
                <c:pt idx="24">
                  <c:v>190</c:v>
                </c:pt>
                <c:pt idx="25">
                  <c:v>200</c:v>
                </c:pt>
              </c:numCache>
            </c:numRef>
          </c:yVal>
          <c:smooth val="0"/>
          <c:extLst xmlns:c16r2="http://schemas.microsoft.com/office/drawing/2015/06/chart">
            <c:ext xmlns:c16="http://schemas.microsoft.com/office/drawing/2014/chart" uri="{C3380CC4-5D6E-409C-BE32-E72D297353CC}">
              <c16:uniqueId val="{00000001-63D7-43DB-957F-FB45E8746AAF}"/>
            </c:ext>
          </c:extLst>
        </c:ser>
        <c:dLbls>
          <c:showLegendKey val="0"/>
          <c:showVal val="0"/>
          <c:showCatName val="0"/>
          <c:showSerName val="0"/>
          <c:showPercent val="0"/>
          <c:showBubbleSize val="0"/>
        </c:dLbls>
        <c:axId val="176900736"/>
        <c:axId val="177175072"/>
      </c:scatterChart>
      <c:valAx>
        <c:axId val="176900736"/>
        <c:scaling>
          <c:orientation val="minMax"/>
        </c:scaling>
        <c:delete val="0"/>
        <c:axPos val="b"/>
        <c:title>
          <c:tx>
            <c:rich>
              <a:bodyPr rot="0" vert="horz"/>
              <a:lstStyle/>
              <a:p>
                <a:pPr>
                  <a:defRPr/>
                </a:pPr>
                <a:r>
                  <a:rPr lang="es-EC" dirty="0"/>
                  <a:t>Equivalente Fuerza en Voltios</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C"/>
          </a:p>
        </c:txPr>
        <c:crossAx val="177175072"/>
        <c:crosses val="autoZero"/>
        <c:crossBetween val="midCat"/>
      </c:valAx>
      <c:valAx>
        <c:axId val="177175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vert="horz"/>
              <a:lstStyle/>
              <a:p>
                <a:pPr>
                  <a:defRPr/>
                </a:pPr>
                <a:r>
                  <a:rPr lang="es-EC"/>
                  <a:t>Fuerza en Kg</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C"/>
          </a:p>
        </c:txPr>
        <c:crossAx val="176900736"/>
        <c:crosses val="autoZero"/>
        <c:crossBetween val="midCat"/>
      </c:valAx>
      <c:spPr>
        <a:noFill/>
        <a:ln>
          <a:noFill/>
        </a:ln>
        <a:effectLst/>
      </c:spPr>
    </c:plotArea>
    <c:legend>
      <c:legendPos val="r"/>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smoothMarker"/>
        <c:varyColors val="0"/>
        <c:ser>
          <c:idx val="0"/>
          <c:order val="0"/>
          <c:tx>
            <c:v>Fuerza vs Desplazamiento</c:v>
          </c:tx>
          <c:marker>
            <c:symbol val="none"/>
          </c:marker>
          <c:xVal>
            <c:numRef>
              <c:f>Hoja1!$D$7:$D$5934</c:f>
              <c:numCache>
                <c:formatCode>0.00</c:formatCode>
                <c:ptCount val="5928"/>
                <c:pt idx="0">
                  <c:v>0.15155705809593206</c:v>
                </c:pt>
                <c:pt idx="1">
                  <c:v>0.28958222270011902</c:v>
                </c:pt>
                <c:pt idx="2">
                  <c:v>0.42625421285629272</c:v>
                </c:pt>
                <c:pt idx="3">
                  <c:v>0.53841563463211062</c:v>
                </c:pt>
                <c:pt idx="4">
                  <c:v>0.53302569389343291</c:v>
                </c:pt>
                <c:pt idx="5">
                  <c:v>0.58638994693756086</c:v>
                </c:pt>
                <c:pt idx="6">
                  <c:v>0.65192024707794194</c:v>
                </c:pt>
                <c:pt idx="7">
                  <c:v>0.7194684982299806</c:v>
                </c:pt>
                <c:pt idx="8">
                  <c:v>0.78768165111541766</c:v>
                </c:pt>
                <c:pt idx="9">
                  <c:v>0.85587136745452896</c:v>
                </c:pt>
                <c:pt idx="10">
                  <c:v>0.91677088737487833</c:v>
                </c:pt>
                <c:pt idx="11">
                  <c:v>0.97257311344146724</c:v>
                </c:pt>
                <c:pt idx="12">
                  <c:v>1.0210381746292119</c:v>
                </c:pt>
                <c:pt idx="13">
                  <c:v>1.0539892196655272</c:v>
                </c:pt>
                <c:pt idx="14">
                  <c:v>1.092948150634766</c:v>
                </c:pt>
                <c:pt idx="15">
                  <c:v>1.1340993404388426</c:v>
                </c:pt>
                <c:pt idx="16">
                  <c:v>1.1821446895599366</c:v>
                </c:pt>
                <c:pt idx="17">
                  <c:v>1.2377252101898184</c:v>
                </c:pt>
                <c:pt idx="18">
                  <c:v>1.3032553672790526</c:v>
                </c:pt>
                <c:pt idx="19">
                  <c:v>1.3956492424011224</c:v>
                </c:pt>
                <c:pt idx="20">
                  <c:v>1.5041744709014893</c:v>
                </c:pt>
                <c:pt idx="21">
                  <c:v>1.624691247940063</c:v>
                </c:pt>
                <c:pt idx="22">
                  <c:v>1.7520552158355711</c:v>
                </c:pt>
                <c:pt idx="23">
                  <c:v>1.8801071166992191</c:v>
                </c:pt>
                <c:pt idx="24">
                  <c:v>2.0128135681152344</c:v>
                </c:pt>
                <c:pt idx="25">
                  <c:v>2.1461608886718757</c:v>
                </c:pt>
                <c:pt idx="26">
                  <c:v>2.2799750804901122</c:v>
                </c:pt>
                <c:pt idx="27">
                  <c:v>2.4144544124603273</c:v>
                </c:pt>
                <c:pt idx="28">
                  <c:v>2.5484667778015146</c:v>
                </c:pt>
                <c:pt idx="29">
                  <c:v>2.6871804237365731</c:v>
                </c:pt>
                <c:pt idx="30">
                  <c:v>2.8232111930847168</c:v>
                </c:pt>
                <c:pt idx="31">
                  <c:v>2.9570019721984862</c:v>
                </c:pt>
                <c:pt idx="32">
                  <c:v>3.0903494834899887</c:v>
                </c:pt>
                <c:pt idx="33">
                  <c:v>3.225493240356446</c:v>
                </c:pt>
                <c:pt idx="34">
                  <c:v>3.3610570907592767</c:v>
                </c:pt>
                <c:pt idx="35">
                  <c:v>3.4953147888183604</c:v>
                </c:pt>
                <c:pt idx="36">
                  <c:v>3.6282192230224606</c:v>
                </c:pt>
                <c:pt idx="37">
                  <c:v>3.7604822158813485</c:v>
                </c:pt>
                <c:pt idx="38">
                  <c:v>3.8953811645507805</c:v>
                </c:pt>
                <c:pt idx="39">
                  <c:v>4.0254275321960433</c:v>
                </c:pt>
                <c:pt idx="40">
                  <c:v>4.158355236053465</c:v>
                </c:pt>
                <c:pt idx="41">
                  <c:v>4.2901515007019047</c:v>
                </c:pt>
                <c:pt idx="42">
                  <c:v>4.4257624626159684</c:v>
                </c:pt>
                <c:pt idx="43">
                  <c:v>4.5564971923828139</c:v>
                </c:pt>
                <c:pt idx="44">
                  <c:v>4.6907781600952134</c:v>
                </c:pt>
                <c:pt idx="45">
                  <c:v>4.8210231781005861</c:v>
                </c:pt>
                <c:pt idx="46">
                  <c:v>4.9535078048706076</c:v>
                </c:pt>
                <c:pt idx="47">
                  <c:v>5.0853037834167498</c:v>
                </c:pt>
                <c:pt idx="48">
                  <c:v>5.2159918785095201</c:v>
                </c:pt>
                <c:pt idx="49">
                  <c:v>5.3500277519226094</c:v>
                </c:pt>
                <c:pt idx="50">
                  <c:v>5.4813809394836444</c:v>
                </c:pt>
                <c:pt idx="51">
                  <c:v>5.6132006645202637</c:v>
                </c:pt>
                <c:pt idx="52">
                  <c:v>5.7452185630798338</c:v>
                </c:pt>
                <c:pt idx="53">
                  <c:v>5.8785660743713395</c:v>
                </c:pt>
                <c:pt idx="54">
                  <c:v>6.0128232955932637</c:v>
                </c:pt>
                <c:pt idx="55">
                  <c:v>6.1468593597412093</c:v>
                </c:pt>
                <c:pt idx="56">
                  <c:v>6.2800088882446312</c:v>
                </c:pt>
                <c:pt idx="57">
                  <c:v>6.416261100769046</c:v>
                </c:pt>
                <c:pt idx="58">
                  <c:v>6.5509620666503885</c:v>
                </c:pt>
                <c:pt idx="59">
                  <c:v>6.6832015991210936</c:v>
                </c:pt>
                <c:pt idx="60">
                  <c:v>6.8190107345581064</c:v>
                </c:pt>
                <c:pt idx="61">
                  <c:v>6.9534889221191403</c:v>
                </c:pt>
                <c:pt idx="62">
                  <c:v>7.085063552856445</c:v>
                </c:pt>
                <c:pt idx="63">
                  <c:v>7.219764518737791</c:v>
                </c:pt>
                <c:pt idx="64">
                  <c:v>7.3557950973510744</c:v>
                </c:pt>
                <c:pt idx="65">
                  <c:v>7.4920475006103517</c:v>
                </c:pt>
                <c:pt idx="66">
                  <c:v>7.6265031814575197</c:v>
                </c:pt>
                <c:pt idx="67">
                  <c:v>7.7609825134277326</c:v>
                </c:pt>
                <c:pt idx="68">
                  <c:v>7.8954381942749023</c:v>
                </c:pt>
                <c:pt idx="69">
                  <c:v>8.0332654953002933</c:v>
                </c:pt>
                <c:pt idx="70">
                  <c:v>8.1688293457031218</c:v>
                </c:pt>
                <c:pt idx="71">
                  <c:v>8.305968093872071</c:v>
                </c:pt>
                <c:pt idx="72">
                  <c:v>8.4428842544555724</c:v>
                </c:pt>
                <c:pt idx="73">
                  <c:v>8.5793344497680692</c:v>
                </c:pt>
                <c:pt idx="74">
                  <c:v>8.7147005081176729</c:v>
                </c:pt>
                <c:pt idx="75">
                  <c:v>8.8509292602539062</c:v>
                </c:pt>
                <c:pt idx="76">
                  <c:v>8.9874031066894524</c:v>
                </c:pt>
                <c:pt idx="77">
                  <c:v>9.1236553192138672</c:v>
                </c:pt>
                <c:pt idx="78">
                  <c:v>9.2612373352050774</c:v>
                </c:pt>
                <c:pt idx="79">
                  <c:v>9.4001491546630866</c:v>
                </c:pt>
                <c:pt idx="80">
                  <c:v>9.5359346389770536</c:v>
                </c:pt>
                <c:pt idx="81">
                  <c:v>9.6721870422363274</c:v>
                </c:pt>
                <c:pt idx="82">
                  <c:v>9.8077508926391594</c:v>
                </c:pt>
                <c:pt idx="83">
                  <c:v>9.9455535888671918</c:v>
                </c:pt>
                <c:pt idx="84">
                  <c:v>10.083578872680668</c:v>
                </c:pt>
                <c:pt idx="85">
                  <c:v>10.217124557495117</c:v>
                </c:pt>
                <c:pt idx="86">
                  <c:v>10.355371665954586</c:v>
                </c:pt>
                <c:pt idx="87">
                  <c:v>10.492953491210937</c:v>
                </c:pt>
                <c:pt idx="88">
                  <c:v>10.630290412902831</c:v>
                </c:pt>
                <c:pt idx="89">
                  <c:v>10.767207527160648</c:v>
                </c:pt>
                <c:pt idx="90">
                  <c:v>10.904789733886723</c:v>
                </c:pt>
                <c:pt idx="91">
                  <c:v>11.038580703735349</c:v>
                </c:pt>
                <c:pt idx="92">
                  <c:v>11.174832916259769</c:v>
                </c:pt>
                <c:pt idx="93">
                  <c:v>11.311061477661131</c:v>
                </c:pt>
                <c:pt idx="94">
                  <c:v>11.447535514831547</c:v>
                </c:pt>
                <c:pt idx="95">
                  <c:v>11.584673118591308</c:v>
                </c:pt>
                <c:pt idx="96">
                  <c:v>11.721566963195798</c:v>
                </c:pt>
                <c:pt idx="97">
                  <c:v>11.856687736511237</c:v>
                </c:pt>
                <c:pt idx="98">
                  <c:v>11.990945434570312</c:v>
                </c:pt>
                <c:pt idx="99">
                  <c:v>12.126976013183594</c:v>
                </c:pt>
                <c:pt idx="100">
                  <c:v>12.26342639923096</c:v>
                </c:pt>
                <c:pt idx="101">
                  <c:v>12.398546981811521</c:v>
                </c:pt>
                <c:pt idx="102">
                  <c:v>12.536793899536132</c:v>
                </c:pt>
                <c:pt idx="103">
                  <c:v>12.671914482116698</c:v>
                </c:pt>
                <c:pt idx="104">
                  <c:v>12.809741783142092</c:v>
                </c:pt>
                <c:pt idx="105">
                  <c:v>12.947101974487305</c:v>
                </c:pt>
                <c:pt idx="106">
                  <c:v>13.084217262268066</c:v>
                </c:pt>
                <c:pt idx="107">
                  <c:v>13.219115447998043</c:v>
                </c:pt>
                <c:pt idx="108">
                  <c:v>13.355589294433603</c:v>
                </c:pt>
                <c:pt idx="109">
                  <c:v>13.495166015625006</c:v>
                </c:pt>
                <c:pt idx="110">
                  <c:v>13.63028659820557</c:v>
                </c:pt>
                <c:pt idx="111">
                  <c:v>13.765407371521002</c:v>
                </c:pt>
                <c:pt idx="112">
                  <c:v>13.900306510925301</c:v>
                </c:pt>
                <c:pt idx="113">
                  <c:v>14.038331794738765</c:v>
                </c:pt>
                <c:pt idx="114">
                  <c:v>14.174117088317868</c:v>
                </c:pt>
                <c:pt idx="115">
                  <c:v>14.311920738220214</c:v>
                </c:pt>
                <c:pt idx="116">
                  <c:v>14.447484588623052</c:v>
                </c:pt>
                <c:pt idx="117">
                  <c:v>14.585066604614262</c:v>
                </c:pt>
                <c:pt idx="118">
                  <c:v>14.720408058166504</c:v>
                </c:pt>
                <c:pt idx="119">
                  <c:v>14.857768440246581</c:v>
                </c:pt>
                <c:pt idx="120">
                  <c:v>14.99379920959473</c:v>
                </c:pt>
                <c:pt idx="121">
                  <c:v>15.130716323852536</c:v>
                </c:pt>
                <c:pt idx="122">
                  <c:v>15.266945838928228</c:v>
                </c:pt>
                <c:pt idx="123">
                  <c:v>15.402754974365241</c:v>
                </c:pt>
                <c:pt idx="124">
                  <c:v>15.534527778625488</c:v>
                </c:pt>
                <c:pt idx="125">
                  <c:v>15.671223258972168</c:v>
                </c:pt>
                <c:pt idx="126">
                  <c:v>15.807695198059086</c:v>
                </c:pt>
                <c:pt idx="127">
                  <c:v>15.946409988403325</c:v>
                </c:pt>
                <c:pt idx="128">
                  <c:v>16.084213447570793</c:v>
                </c:pt>
                <c:pt idx="129">
                  <c:v>16.218668365478521</c:v>
                </c:pt>
                <c:pt idx="130">
                  <c:v>16.357358551025392</c:v>
                </c:pt>
                <c:pt idx="131">
                  <c:v>16.494497299194329</c:v>
                </c:pt>
                <c:pt idx="132">
                  <c:v>16.631613540649415</c:v>
                </c:pt>
                <c:pt idx="133">
                  <c:v>16.76986045837403</c:v>
                </c:pt>
                <c:pt idx="134">
                  <c:v>16.906999397277829</c:v>
                </c:pt>
                <c:pt idx="135">
                  <c:v>17.042562103271486</c:v>
                </c:pt>
                <c:pt idx="136">
                  <c:v>17.180809020996094</c:v>
                </c:pt>
                <c:pt idx="137">
                  <c:v>17.318834304809577</c:v>
                </c:pt>
                <c:pt idx="138">
                  <c:v>17.455283737182619</c:v>
                </c:pt>
                <c:pt idx="139">
                  <c:v>17.59308738708496</c:v>
                </c:pt>
                <c:pt idx="140">
                  <c:v>17.727322578430169</c:v>
                </c:pt>
                <c:pt idx="141">
                  <c:v>17.866234207153308</c:v>
                </c:pt>
                <c:pt idx="142">
                  <c:v>18.00514621734618</c:v>
                </c:pt>
                <c:pt idx="143">
                  <c:v>18.142038917541502</c:v>
                </c:pt>
                <c:pt idx="144">
                  <c:v>18.281393623352052</c:v>
                </c:pt>
                <c:pt idx="145">
                  <c:v>18.422300338745103</c:v>
                </c:pt>
                <c:pt idx="146">
                  <c:v>18.560524749755853</c:v>
                </c:pt>
                <c:pt idx="147">
                  <c:v>18.702561759948733</c:v>
                </c:pt>
                <c:pt idx="148">
                  <c:v>18.841892242431634</c:v>
                </c:pt>
                <c:pt idx="149">
                  <c:v>18.991419601440427</c:v>
                </c:pt>
                <c:pt idx="150">
                  <c:v>19.174434661865227</c:v>
                </c:pt>
                <c:pt idx="151">
                  <c:v>19.396209907531723</c:v>
                </c:pt>
                <c:pt idx="152">
                  <c:v>19.824342918395985</c:v>
                </c:pt>
                <c:pt idx="153">
                  <c:v>20.516875076293953</c:v>
                </c:pt>
                <c:pt idx="154">
                  <c:v>20.917526626586913</c:v>
                </c:pt>
                <c:pt idx="155">
                  <c:v>21.179417896270753</c:v>
                </c:pt>
                <c:pt idx="156">
                  <c:v>21.371963119506844</c:v>
                </c:pt>
                <c:pt idx="157">
                  <c:v>21.535916614532471</c:v>
                </c:pt>
                <c:pt idx="158">
                  <c:v>21.68413667678832</c:v>
                </c:pt>
                <c:pt idx="159">
                  <c:v>21.827458381652839</c:v>
                </c:pt>
                <c:pt idx="160">
                  <c:v>21.964794349670409</c:v>
                </c:pt>
                <c:pt idx="161">
                  <c:v>22.105479145050047</c:v>
                </c:pt>
                <c:pt idx="162">
                  <c:v>22.243481731414796</c:v>
                </c:pt>
                <c:pt idx="163">
                  <c:v>22.381704235076896</c:v>
                </c:pt>
                <c:pt idx="164">
                  <c:v>22.520616054534905</c:v>
                </c:pt>
                <c:pt idx="165">
                  <c:v>22.65861883163452</c:v>
                </c:pt>
                <c:pt idx="166">
                  <c:v>22.797727775573719</c:v>
                </c:pt>
                <c:pt idx="167">
                  <c:v>22.937107276916503</c:v>
                </c:pt>
                <c:pt idx="168">
                  <c:v>23.073556613922111</c:v>
                </c:pt>
                <c:pt idx="169">
                  <c:v>23.213155937194831</c:v>
                </c:pt>
                <c:pt idx="170">
                  <c:v>23.350272178649902</c:v>
                </c:pt>
                <c:pt idx="171">
                  <c:v>23.493417453765854</c:v>
                </c:pt>
                <c:pt idx="172">
                  <c:v>23.632353591918946</c:v>
                </c:pt>
                <c:pt idx="173">
                  <c:v>23.767916584014888</c:v>
                </c:pt>
                <c:pt idx="174">
                  <c:v>23.906385040283197</c:v>
                </c:pt>
                <c:pt idx="175">
                  <c:v>24.045717525482171</c:v>
                </c:pt>
                <c:pt idx="176">
                  <c:v>24.184407711029053</c:v>
                </c:pt>
                <c:pt idx="177">
                  <c:v>24.321989822387696</c:v>
                </c:pt>
                <c:pt idx="178">
                  <c:v>24.461145687103265</c:v>
                </c:pt>
                <c:pt idx="179">
                  <c:v>24.600722312927232</c:v>
                </c:pt>
                <c:pt idx="180">
                  <c:v>24.738747596740716</c:v>
                </c:pt>
                <c:pt idx="181">
                  <c:v>24.875418663024902</c:v>
                </c:pt>
                <c:pt idx="182">
                  <c:v>25.014330482482915</c:v>
                </c:pt>
                <c:pt idx="183">
                  <c:v>25.148565578460687</c:v>
                </c:pt>
                <c:pt idx="184">
                  <c:v>25.287231254577623</c:v>
                </c:pt>
                <c:pt idx="185">
                  <c:v>25.426364707946778</c:v>
                </c:pt>
                <c:pt idx="186">
                  <c:v>25.562838554382317</c:v>
                </c:pt>
                <c:pt idx="187">
                  <c:v>25.699954795837417</c:v>
                </c:pt>
                <c:pt idx="188">
                  <c:v>25.837512493133538</c:v>
                </c:pt>
                <c:pt idx="189">
                  <c:v>25.974207878112789</c:v>
                </c:pt>
                <c:pt idx="190">
                  <c:v>26.109992504119873</c:v>
                </c:pt>
                <c:pt idx="191">
                  <c:v>26.248239421844481</c:v>
                </c:pt>
                <c:pt idx="192">
                  <c:v>26.38446922302246</c:v>
                </c:pt>
                <c:pt idx="193">
                  <c:v>26.522051143646241</c:v>
                </c:pt>
                <c:pt idx="194">
                  <c:v>26.658081817626954</c:v>
                </c:pt>
                <c:pt idx="195">
                  <c:v>26.795885467529292</c:v>
                </c:pt>
                <c:pt idx="196">
                  <c:v>26.932556533813472</c:v>
                </c:pt>
                <c:pt idx="197">
                  <c:v>27.071714496612557</c:v>
                </c:pt>
                <c:pt idx="198">
                  <c:v>27.211313629150393</c:v>
                </c:pt>
                <c:pt idx="199">
                  <c:v>27.348674106597894</c:v>
                </c:pt>
                <c:pt idx="200">
                  <c:v>27.48423700332641</c:v>
                </c:pt>
                <c:pt idx="201">
                  <c:v>27.622483921051025</c:v>
                </c:pt>
                <c:pt idx="202">
                  <c:v>27.760065841674802</c:v>
                </c:pt>
              </c:numCache>
            </c:numRef>
          </c:xVal>
          <c:yVal>
            <c:numRef>
              <c:f>Hoja1!$B$7:$B$5934</c:f>
              <c:numCache>
                <c:formatCode>0.00</c:formatCode>
                <c:ptCount val="5928"/>
                <c:pt idx="0">
                  <c:v>0</c:v>
                </c:pt>
                <c:pt idx="1">
                  <c:v>0</c:v>
                </c:pt>
                <c:pt idx="2">
                  <c:v>0</c:v>
                </c:pt>
                <c:pt idx="3">
                  <c:v>1.0345497131347656</c:v>
                </c:pt>
                <c:pt idx="4">
                  <c:v>6.7170257568359357</c:v>
                </c:pt>
                <c:pt idx="5">
                  <c:v>10.103462219238288</c:v>
                </c:pt>
                <c:pt idx="6">
                  <c:v>12.949131011962892</c:v>
                </c:pt>
                <c:pt idx="7">
                  <c:v>15.768207550048828</c:v>
                </c:pt>
                <c:pt idx="8">
                  <c:v>18.560688018798828</c:v>
                </c:pt>
                <c:pt idx="9">
                  <c:v>21.299980163574226</c:v>
                </c:pt>
                <c:pt idx="10">
                  <c:v>24.385005950927724</c:v>
                </c:pt>
                <c:pt idx="11">
                  <c:v>27.673923492431641</c:v>
                </c:pt>
                <c:pt idx="12">
                  <c:v>31.202201843261708</c:v>
                </c:pt>
                <c:pt idx="13">
                  <c:v>35.351036071777322</c:v>
                </c:pt>
                <c:pt idx="14">
                  <c:v>39.313690185546854</c:v>
                </c:pt>
                <c:pt idx="15">
                  <c:v>43.134513854980469</c:v>
                </c:pt>
                <c:pt idx="16">
                  <c:v>46.733711242675817</c:v>
                </c:pt>
                <c:pt idx="17">
                  <c:v>50.031501770019524</c:v>
                </c:pt>
                <c:pt idx="18">
                  <c:v>52.877166748046875</c:v>
                </c:pt>
                <c:pt idx="19">
                  <c:v>54.756553649902351</c:v>
                </c:pt>
                <c:pt idx="20">
                  <c:v>55.882415771484375</c:v>
                </c:pt>
                <c:pt idx="21">
                  <c:v>56.582756042480469</c:v>
                </c:pt>
                <c:pt idx="22">
                  <c:v>56.955078125</c:v>
                </c:pt>
                <c:pt idx="23">
                  <c:v>57.354003906249986</c:v>
                </c:pt>
                <c:pt idx="24">
                  <c:v>57.566757202148437</c:v>
                </c:pt>
                <c:pt idx="25">
                  <c:v>57.699745178222656</c:v>
                </c:pt>
                <c:pt idx="26">
                  <c:v>57.868179321289063</c:v>
                </c:pt>
                <c:pt idx="27">
                  <c:v>58.010017395019524</c:v>
                </c:pt>
                <c:pt idx="28">
                  <c:v>58.116394042968764</c:v>
                </c:pt>
                <c:pt idx="29">
                  <c:v>58.142990112304688</c:v>
                </c:pt>
                <c:pt idx="30">
                  <c:v>58.22277069091799</c:v>
                </c:pt>
                <c:pt idx="31">
                  <c:v>58.338020324707031</c:v>
                </c:pt>
                <c:pt idx="32">
                  <c:v>58.471000671386697</c:v>
                </c:pt>
                <c:pt idx="33">
                  <c:v>58.586242675781236</c:v>
                </c:pt>
                <c:pt idx="34">
                  <c:v>58.630569458007805</c:v>
                </c:pt>
                <c:pt idx="35">
                  <c:v>58.781272888183601</c:v>
                </c:pt>
                <c:pt idx="36">
                  <c:v>58.931976318359382</c:v>
                </c:pt>
                <c:pt idx="37">
                  <c:v>59.162467956542955</c:v>
                </c:pt>
                <c:pt idx="38">
                  <c:v>59.23339080810549</c:v>
                </c:pt>
                <c:pt idx="39">
                  <c:v>59.552528381347642</c:v>
                </c:pt>
                <c:pt idx="40">
                  <c:v>59.756431579589851</c:v>
                </c:pt>
                <c:pt idx="41">
                  <c:v>59.951461791992145</c:v>
                </c:pt>
                <c:pt idx="42">
                  <c:v>60.10216522216799</c:v>
                </c:pt>
                <c:pt idx="43">
                  <c:v>60.447898864746072</c:v>
                </c:pt>
                <c:pt idx="44">
                  <c:v>60.651802062988274</c:v>
                </c:pt>
                <c:pt idx="45">
                  <c:v>60.908882141113274</c:v>
                </c:pt>
                <c:pt idx="46">
                  <c:v>61.130508422851563</c:v>
                </c:pt>
                <c:pt idx="47">
                  <c:v>61.325531005859382</c:v>
                </c:pt>
                <c:pt idx="48">
                  <c:v>61.564888000488274</c:v>
                </c:pt>
                <c:pt idx="49">
                  <c:v>61.724464416503906</c:v>
                </c:pt>
                <c:pt idx="50">
                  <c:v>61.937217712402344</c:v>
                </c:pt>
                <c:pt idx="51">
                  <c:v>62.185440063476541</c:v>
                </c:pt>
                <c:pt idx="52">
                  <c:v>62.371604919433572</c:v>
                </c:pt>
                <c:pt idx="53">
                  <c:v>62.504585266113274</c:v>
                </c:pt>
                <c:pt idx="54">
                  <c:v>62.655288696289055</c:v>
                </c:pt>
                <c:pt idx="55">
                  <c:v>62.814857482910128</c:v>
                </c:pt>
                <c:pt idx="56">
                  <c:v>63.009887695312457</c:v>
                </c:pt>
                <c:pt idx="57">
                  <c:v>63.080810546875014</c:v>
                </c:pt>
                <c:pt idx="58">
                  <c:v>63.213783264160156</c:v>
                </c:pt>
                <c:pt idx="59">
                  <c:v>63.391082763671875</c:v>
                </c:pt>
                <c:pt idx="60">
                  <c:v>63.479728698730455</c:v>
                </c:pt>
                <c:pt idx="61">
                  <c:v>63.621574401855455</c:v>
                </c:pt>
                <c:pt idx="62">
                  <c:v>63.825469970703125</c:v>
                </c:pt>
                <c:pt idx="63">
                  <c:v>63.958442687988274</c:v>
                </c:pt>
                <c:pt idx="64">
                  <c:v>64.03823089599608</c:v>
                </c:pt>
                <c:pt idx="65">
                  <c:v>64.109146118164006</c:v>
                </c:pt>
                <c:pt idx="66">
                  <c:v>64.19779968261723</c:v>
                </c:pt>
                <c:pt idx="67">
                  <c:v>64.339637756347656</c:v>
                </c:pt>
                <c:pt idx="68">
                  <c:v>64.428291320800781</c:v>
                </c:pt>
                <c:pt idx="69">
                  <c:v>64.490341186523395</c:v>
                </c:pt>
                <c:pt idx="70">
                  <c:v>64.534667968750028</c:v>
                </c:pt>
                <c:pt idx="71">
                  <c:v>64.57012939453125</c:v>
                </c:pt>
                <c:pt idx="72">
                  <c:v>64.614456176757784</c:v>
                </c:pt>
                <c:pt idx="73">
                  <c:v>64.623329162597628</c:v>
                </c:pt>
                <c:pt idx="74">
                  <c:v>64.729698181152344</c:v>
                </c:pt>
                <c:pt idx="75">
                  <c:v>64.747428894042997</c:v>
                </c:pt>
                <c:pt idx="76">
                  <c:v>64.809486389160156</c:v>
                </c:pt>
                <c:pt idx="77">
                  <c:v>64.880409240722656</c:v>
                </c:pt>
                <c:pt idx="78">
                  <c:v>64.898139953613281</c:v>
                </c:pt>
                <c:pt idx="79">
                  <c:v>64.862678527832003</c:v>
                </c:pt>
                <c:pt idx="80">
                  <c:v>64.898139953613281</c:v>
                </c:pt>
                <c:pt idx="81">
                  <c:v>64.96905517578125</c:v>
                </c:pt>
                <c:pt idx="82">
                  <c:v>65.013381958007813</c:v>
                </c:pt>
                <c:pt idx="83">
                  <c:v>65.022247314453054</c:v>
                </c:pt>
                <c:pt idx="84">
                  <c:v>65.022247314453054</c:v>
                </c:pt>
                <c:pt idx="85">
                  <c:v>65.093170166015611</c:v>
                </c:pt>
                <c:pt idx="86">
                  <c:v>65.084297180175795</c:v>
                </c:pt>
                <c:pt idx="87">
                  <c:v>65.102035522460881</c:v>
                </c:pt>
                <c:pt idx="88">
                  <c:v>65.075439453124957</c:v>
                </c:pt>
                <c:pt idx="89">
                  <c:v>65.119766235351548</c:v>
                </c:pt>
                <c:pt idx="90">
                  <c:v>65.137489318847656</c:v>
                </c:pt>
                <c:pt idx="91">
                  <c:v>65.252731323242188</c:v>
                </c:pt>
                <c:pt idx="92">
                  <c:v>65.323654174804659</c:v>
                </c:pt>
                <c:pt idx="93">
                  <c:v>65.341392517089787</c:v>
                </c:pt>
                <c:pt idx="94">
                  <c:v>65.4034423828125</c:v>
                </c:pt>
                <c:pt idx="95">
                  <c:v>65.438911437988281</c:v>
                </c:pt>
                <c:pt idx="96">
                  <c:v>65.430038452148438</c:v>
                </c:pt>
                <c:pt idx="97">
                  <c:v>65.492088317871037</c:v>
                </c:pt>
                <c:pt idx="98">
                  <c:v>65.642791748046847</c:v>
                </c:pt>
                <c:pt idx="99">
                  <c:v>65.722579956054645</c:v>
                </c:pt>
                <c:pt idx="100">
                  <c:v>65.731445312499957</c:v>
                </c:pt>
                <c:pt idx="101">
                  <c:v>65.793502807617202</c:v>
                </c:pt>
                <c:pt idx="102">
                  <c:v>65.784637451171875</c:v>
                </c:pt>
                <c:pt idx="103">
                  <c:v>65.846694946289063</c:v>
                </c:pt>
                <c:pt idx="104">
                  <c:v>65.908744812011676</c:v>
                </c:pt>
                <c:pt idx="105">
                  <c:v>65.935348510742159</c:v>
                </c:pt>
                <c:pt idx="106">
                  <c:v>65.917617797851562</c:v>
                </c:pt>
                <c:pt idx="107">
                  <c:v>65.988533020019531</c:v>
                </c:pt>
                <c:pt idx="108">
                  <c:v>66.050590515136719</c:v>
                </c:pt>
                <c:pt idx="109">
                  <c:v>65.988533020019531</c:v>
                </c:pt>
                <c:pt idx="110">
                  <c:v>66.050590515136719</c:v>
                </c:pt>
                <c:pt idx="111">
                  <c:v>66.112640380859347</c:v>
                </c:pt>
                <c:pt idx="112">
                  <c:v>66.183555603027344</c:v>
                </c:pt>
                <c:pt idx="113">
                  <c:v>66.183555603027344</c:v>
                </c:pt>
                <c:pt idx="114">
                  <c:v>66.219024658203168</c:v>
                </c:pt>
                <c:pt idx="115">
                  <c:v>66.227890014648438</c:v>
                </c:pt>
                <c:pt idx="116">
                  <c:v>66.272216796875</c:v>
                </c:pt>
                <c:pt idx="117">
                  <c:v>66.289947509765611</c:v>
                </c:pt>
                <c:pt idx="118">
                  <c:v>66.343132019042969</c:v>
                </c:pt>
                <c:pt idx="119">
                  <c:v>66.369728088378906</c:v>
                </c:pt>
                <c:pt idx="120">
                  <c:v>66.44950866699223</c:v>
                </c:pt>
                <c:pt idx="121">
                  <c:v>66.493835449218807</c:v>
                </c:pt>
                <c:pt idx="122">
                  <c:v>66.511573791503906</c:v>
                </c:pt>
                <c:pt idx="123">
                  <c:v>66.6002197265625</c:v>
                </c:pt>
                <c:pt idx="124">
                  <c:v>66.742057800292969</c:v>
                </c:pt>
                <c:pt idx="125">
                  <c:v>66.795249938964844</c:v>
                </c:pt>
                <c:pt idx="126">
                  <c:v>66.857307434082003</c:v>
                </c:pt>
                <c:pt idx="127">
                  <c:v>66.883895874023395</c:v>
                </c:pt>
                <c:pt idx="128">
                  <c:v>66.892768859863239</c:v>
                </c:pt>
                <c:pt idx="129">
                  <c:v>66.981414794921875</c:v>
                </c:pt>
                <c:pt idx="130">
                  <c:v>66.954818725585909</c:v>
                </c:pt>
                <c:pt idx="131">
                  <c:v>66.99028015136723</c:v>
                </c:pt>
                <c:pt idx="132">
                  <c:v>66.972549438476548</c:v>
                </c:pt>
                <c:pt idx="133">
                  <c:v>66.963684082031264</c:v>
                </c:pt>
                <c:pt idx="134">
                  <c:v>66.999137878417969</c:v>
                </c:pt>
                <c:pt idx="135">
                  <c:v>67.043472290039048</c:v>
                </c:pt>
                <c:pt idx="136">
                  <c:v>67.03460693359375</c:v>
                </c:pt>
                <c:pt idx="137">
                  <c:v>67.03460693359375</c:v>
                </c:pt>
                <c:pt idx="138">
                  <c:v>67.043472290039048</c:v>
                </c:pt>
                <c:pt idx="139">
                  <c:v>67.05233764648429</c:v>
                </c:pt>
                <c:pt idx="140">
                  <c:v>67.149848937988239</c:v>
                </c:pt>
                <c:pt idx="141">
                  <c:v>67.114395141601548</c:v>
                </c:pt>
                <c:pt idx="142">
                  <c:v>67.078926086425739</c:v>
                </c:pt>
                <c:pt idx="143">
                  <c:v>67.070060729980469</c:v>
                </c:pt>
                <c:pt idx="144">
                  <c:v>67.016883850097656</c:v>
                </c:pt>
                <c:pt idx="145">
                  <c:v>66.901626586914091</c:v>
                </c:pt>
                <c:pt idx="146">
                  <c:v>66.839569091796875</c:v>
                </c:pt>
                <c:pt idx="147">
                  <c:v>66.733192443847685</c:v>
                </c:pt>
                <c:pt idx="148">
                  <c:v>66.626815795898438</c:v>
                </c:pt>
                <c:pt idx="149">
                  <c:v>66.112640380859347</c:v>
                </c:pt>
                <c:pt idx="150">
                  <c:v>64.313049316406207</c:v>
                </c:pt>
                <c:pt idx="151">
                  <c:v>60.908882141113274</c:v>
                </c:pt>
                <c:pt idx="152">
                  <c:v>49.304573059082003</c:v>
                </c:pt>
                <c:pt idx="153">
                  <c:v>27.124298095703125</c:v>
                </c:pt>
                <c:pt idx="154">
                  <c:v>16.61924743652343</c:v>
                </c:pt>
                <c:pt idx="155">
                  <c:v>11.610515594482422</c:v>
                </c:pt>
                <c:pt idx="156">
                  <c:v>9.429718017578125</c:v>
                </c:pt>
                <c:pt idx="157">
                  <c:v>8.3925132751464879</c:v>
                </c:pt>
                <c:pt idx="158">
                  <c:v>7.9847221374511737</c:v>
                </c:pt>
                <c:pt idx="159">
                  <c:v>7.7187728881835938</c:v>
                </c:pt>
                <c:pt idx="160">
                  <c:v>7.6921768188476536</c:v>
                </c:pt>
                <c:pt idx="161">
                  <c:v>7.5857963562011719</c:v>
                </c:pt>
                <c:pt idx="162">
                  <c:v>7.5326118469238281</c:v>
                </c:pt>
                <c:pt idx="163">
                  <c:v>7.4705543518066406</c:v>
                </c:pt>
                <c:pt idx="164">
                  <c:v>7.4350929260253906</c:v>
                </c:pt>
                <c:pt idx="165">
                  <c:v>7.3819007873535174</c:v>
                </c:pt>
                <c:pt idx="166">
                  <c:v>7.2843856811523437</c:v>
                </c:pt>
                <c:pt idx="167">
                  <c:v>7.2843856811523437</c:v>
                </c:pt>
                <c:pt idx="168">
                  <c:v>7.2932548522949219</c:v>
                </c:pt>
                <c:pt idx="169">
                  <c:v>7.2843856811523437</c:v>
                </c:pt>
                <c:pt idx="170">
                  <c:v>7.266654968261717</c:v>
                </c:pt>
                <c:pt idx="171">
                  <c:v>7.1159477233886719</c:v>
                </c:pt>
                <c:pt idx="172">
                  <c:v>7.1336822509765625</c:v>
                </c:pt>
                <c:pt idx="173">
                  <c:v>7.1780052185058567</c:v>
                </c:pt>
                <c:pt idx="174">
                  <c:v>7.1602783203125</c:v>
                </c:pt>
                <c:pt idx="175">
                  <c:v>7.0538978576660138</c:v>
                </c:pt>
                <c:pt idx="176">
                  <c:v>7.0273017883300781</c:v>
                </c:pt>
                <c:pt idx="177">
                  <c:v>7.0450286865234384</c:v>
                </c:pt>
                <c:pt idx="178">
                  <c:v>7.0538978576660138</c:v>
                </c:pt>
                <c:pt idx="179">
                  <c:v>6.991844177246092</c:v>
                </c:pt>
                <c:pt idx="180">
                  <c:v>6.991844177246092</c:v>
                </c:pt>
                <c:pt idx="181">
                  <c:v>6.991844177246092</c:v>
                </c:pt>
                <c:pt idx="182">
                  <c:v>6.9563827514648464</c:v>
                </c:pt>
                <c:pt idx="183">
                  <c:v>7.0538978576660138</c:v>
                </c:pt>
                <c:pt idx="184">
                  <c:v>6.9741134643554687</c:v>
                </c:pt>
                <c:pt idx="185">
                  <c:v>6.9297866821289062</c:v>
                </c:pt>
                <c:pt idx="186">
                  <c:v>6.991844177246092</c:v>
                </c:pt>
                <c:pt idx="187">
                  <c:v>6.9741134643554687</c:v>
                </c:pt>
                <c:pt idx="188">
                  <c:v>6.9386482238769531</c:v>
                </c:pt>
                <c:pt idx="189">
                  <c:v>6.991844177246092</c:v>
                </c:pt>
                <c:pt idx="190">
                  <c:v>7.0273017883300781</c:v>
                </c:pt>
                <c:pt idx="191">
                  <c:v>7.0184364318847674</c:v>
                </c:pt>
                <c:pt idx="192">
                  <c:v>7.0361633300781286</c:v>
                </c:pt>
                <c:pt idx="193">
                  <c:v>7.0538978576660138</c:v>
                </c:pt>
                <c:pt idx="194">
                  <c:v>7.1336822509765625</c:v>
                </c:pt>
                <c:pt idx="195">
                  <c:v>7.142547607421875</c:v>
                </c:pt>
                <c:pt idx="196">
                  <c:v>7.142547607421875</c:v>
                </c:pt>
                <c:pt idx="197">
                  <c:v>7.1514091491699219</c:v>
                </c:pt>
                <c:pt idx="198">
                  <c:v>7.142547607421875</c:v>
                </c:pt>
                <c:pt idx="199">
                  <c:v>7.1691398620605451</c:v>
                </c:pt>
                <c:pt idx="200">
                  <c:v>7.2134666442871094</c:v>
                </c:pt>
                <c:pt idx="201">
                  <c:v>7.2046012878417969</c:v>
                </c:pt>
                <c:pt idx="202">
                  <c:v>7.2223358154296875</c:v>
                </c:pt>
              </c:numCache>
            </c:numRef>
          </c:yVal>
          <c:smooth val="1"/>
          <c:extLst xmlns:c16r2="http://schemas.microsoft.com/office/drawing/2015/06/chart">
            <c:ext xmlns:c16="http://schemas.microsoft.com/office/drawing/2014/chart" uri="{C3380CC4-5D6E-409C-BE32-E72D297353CC}">
              <c16:uniqueId val="{00000000-3D35-40C6-BDE8-1015EF92CA52}"/>
            </c:ext>
          </c:extLst>
        </c:ser>
        <c:dLbls>
          <c:showLegendKey val="0"/>
          <c:showVal val="0"/>
          <c:showCatName val="0"/>
          <c:showSerName val="0"/>
          <c:showPercent val="0"/>
          <c:showBubbleSize val="0"/>
        </c:dLbls>
        <c:axId val="246056400"/>
        <c:axId val="246056960"/>
      </c:scatterChart>
      <c:valAx>
        <c:axId val="246056400"/>
        <c:scaling>
          <c:orientation val="minMax"/>
          <c:min val="0"/>
        </c:scaling>
        <c:delete val="0"/>
        <c:axPos val="b"/>
        <c:majorGridlines>
          <c:spPr>
            <a:ln>
              <a:solidFill>
                <a:schemeClr val="bg1">
                  <a:lumMod val="65000"/>
                  <a:alpha val="99000"/>
                </a:schemeClr>
              </a:solidFill>
            </a:ln>
          </c:spPr>
        </c:majorGridlines>
        <c:minorGridlines>
          <c:spPr>
            <a:ln>
              <a:solidFill>
                <a:schemeClr val="bg1">
                  <a:lumMod val="85000"/>
                  <a:alpha val="57000"/>
                </a:schemeClr>
              </a:solidFill>
            </a:ln>
          </c:spPr>
        </c:minorGridlines>
        <c:title>
          <c:tx>
            <c:rich>
              <a:bodyPr/>
              <a:lstStyle/>
              <a:p>
                <a:pPr>
                  <a:defRPr sz="1200"/>
                </a:pPr>
                <a:r>
                  <a:rPr lang="es-EC" sz="1200"/>
                  <a:t>Desplazamiento [mm]</a:t>
                </a:r>
              </a:p>
            </c:rich>
          </c:tx>
          <c:overlay val="0"/>
        </c:title>
        <c:numFmt formatCode="0.00" sourceLinked="1"/>
        <c:majorTickMark val="out"/>
        <c:minorTickMark val="none"/>
        <c:tickLblPos val="nextTo"/>
        <c:crossAx val="246056960"/>
        <c:crosses val="autoZero"/>
        <c:crossBetween val="midCat"/>
      </c:valAx>
      <c:valAx>
        <c:axId val="246056960"/>
        <c:scaling>
          <c:orientation val="minMax"/>
          <c:min val="0"/>
        </c:scaling>
        <c:delete val="0"/>
        <c:axPos val="l"/>
        <c:majorGridlines>
          <c:spPr>
            <a:ln>
              <a:solidFill>
                <a:schemeClr val="bg1">
                  <a:lumMod val="65000"/>
                </a:schemeClr>
              </a:solidFill>
            </a:ln>
          </c:spPr>
        </c:majorGridlines>
        <c:minorGridlines>
          <c:spPr>
            <a:ln>
              <a:solidFill>
                <a:schemeClr val="bg1">
                  <a:lumMod val="85000"/>
                  <a:alpha val="70000"/>
                </a:schemeClr>
              </a:solidFill>
            </a:ln>
          </c:spPr>
        </c:minorGridlines>
        <c:title>
          <c:tx>
            <c:rich>
              <a:bodyPr rot="-5400000" vert="horz"/>
              <a:lstStyle/>
              <a:p>
                <a:pPr>
                  <a:defRPr sz="1200"/>
                </a:pPr>
                <a:r>
                  <a:rPr lang="es-EC" sz="1200"/>
                  <a:t>Fueza [Kg]</a:t>
                </a:r>
                <a:r>
                  <a:rPr lang="es-EC" sz="1200" baseline="0"/>
                  <a:t> </a:t>
                </a:r>
                <a:endParaRPr lang="es-EC" sz="1200"/>
              </a:p>
            </c:rich>
          </c:tx>
          <c:overlay val="0"/>
        </c:title>
        <c:numFmt formatCode="0.00" sourceLinked="1"/>
        <c:majorTickMark val="out"/>
        <c:minorTickMark val="none"/>
        <c:tickLblPos val="nextTo"/>
        <c:crossAx val="246056400"/>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smoothMarker"/>
        <c:varyColors val="0"/>
        <c:ser>
          <c:idx val="0"/>
          <c:order val="0"/>
          <c:tx>
            <c:v>Fuerza vs Desplazamiento</c:v>
          </c:tx>
          <c:marker>
            <c:symbol val="none"/>
          </c:marker>
          <c:xVal>
            <c:numRef>
              <c:f>Hoja1!$D$7:$D$5673</c:f>
              <c:numCache>
                <c:formatCode>0.00</c:formatCode>
                <c:ptCount val="5667"/>
                <c:pt idx="0">
                  <c:v>0.44024738669395436</c:v>
                </c:pt>
                <c:pt idx="1">
                  <c:v>0.72167134284973178</c:v>
                </c:pt>
                <c:pt idx="2">
                  <c:v>0.99791915416717525</c:v>
                </c:pt>
                <c:pt idx="3">
                  <c:v>1.2718964099884034</c:v>
                </c:pt>
                <c:pt idx="4">
                  <c:v>1.5487169265747076</c:v>
                </c:pt>
                <c:pt idx="5">
                  <c:v>1.8272073030471798</c:v>
                </c:pt>
                <c:pt idx="6">
                  <c:v>2.1105162382125862</c:v>
                </c:pt>
                <c:pt idx="7">
                  <c:v>2.3937839984893801</c:v>
                </c:pt>
                <c:pt idx="8">
                  <c:v>2.6744462251663208</c:v>
                </c:pt>
                <c:pt idx="9">
                  <c:v>2.951874780654907</c:v>
                </c:pt>
                <c:pt idx="10">
                  <c:v>3.2358198165893555</c:v>
                </c:pt>
                <c:pt idx="11">
                  <c:v>3.5183676481246957</c:v>
                </c:pt>
                <c:pt idx="12">
                  <c:v>3.7960479259490967</c:v>
                </c:pt>
                <c:pt idx="13">
                  <c:v>4.0815575361251817</c:v>
                </c:pt>
                <c:pt idx="14">
                  <c:v>4.3631275177001934</c:v>
                </c:pt>
                <c:pt idx="15">
                  <c:v>4.6436156034469587</c:v>
                </c:pt>
                <c:pt idx="16">
                  <c:v>4.9271413087844849</c:v>
                </c:pt>
                <c:pt idx="17">
                  <c:v>5.207489705085754</c:v>
                </c:pt>
                <c:pt idx="18">
                  <c:v>5.4924542665481537</c:v>
                </c:pt>
                <c:pt idx="19">
                  <c:v>5.7727328300476071</c:v>
                </c:pt>
                <c:pt idx="20">
                  <c:v>6.0557276964187619</c:v>
                </c:pt>
                <c:pt idx="21">
                  <c:v>6.3369282484054548</c:v>
                </c:pt>
                <c:pt idx="22">
                  <c:v>6.6238552331924403</c:v>
                </c:pt>
                <c:pt idx="23">
                  <c:v>6.9088337421417263</c:v>
                </c:pt>
                <c:pt idx="24">
                  <c:v>7.1903975009918213</c:v>
                </c:pt>
                <c:pt idx="25">
                  <c:v>7.4741187572479246</c:v>
                </c:pt>
                <c:pt idx="26">
                  <c:v>7.7575327157974243</c:v>
                </c:pt>
                <c:pt idx="27">
                  <c:v>8.0372389793396</c:v>
                </c:pt>
                <c:pt idx="28">
                  <c:v>8.3211698293685927</c:v>
                </c:pt>
                <c:pt idx="29">
                  <c:v>8.5987031698226932</c:v>
                </c:pt>
                <c:pt idx="30">
                  <c:v>8.8827746629714976</c:v>
                </c:pt>
                <c:pt idx="31">
                  <c:v>9.1641982316970818</c:v>
                </c:pt>
                <c:pt idx="32">
                  <c:v>9.4442946910858154</c:v>
                </c:pt>
                <c:pt idx="33">
                  <c:v>9.7285477638244586</c:v>
                </c:pt>
                <c:pt idx="34">
                  <c:v>10.010983848571778</c:v>
                </c:pt>
                <c:pt idx="35">
                  <c:v>10.294188237190246</c:v>
                </c:pt>
                <c:pt idx="36">
                  <c:v>10.579613804817203</c:v>
                </c:pt>
                <c:pt idx="37">
                  <c:v>10.863237285614018</c:v>
                </c:pt>
                <c:pt idx="38">
                  <c:v>11.143431544303894</c:v>
                </c:pt>
                <c:pt idx="39">
                  <c:v>11.427586841583258</c:v>
                </c:pt>
                <c:pt idx="40">
                  <c:v>11.708996438980103</c:v>
                </c:pt>
                <c:pt idx="41">
                  <c:v>11.993541932106023</c:v>
                </c:pt>
                <c:pt idx="42">
                  <c:v>12.278282952308654</c:v>
                </c:pt>
                <c:pt idx="43">
                  <c:v>12.564986443519592</c:v>
                </c:pt>
                <c:pt idx="44">
                  <c:v>12.846508717536926</c:v>
                </c:pt>
                <c:pt idx="45">
                  <c:v>13.130495429039001</c:v>
                </c:pt>
                <c:pt idx="46">
                  <c:v>13.414831376075744</c:v>
                </c:pt>
                <c:pt idx="47">
                  <c:v>13.699097442626954</c:v>
                </c:pt>
                <c:pt idx="48">
                  <c:v>13.979557132720952</c:v>
                </c:pt>
                <c:pt idx="49">
                  <c:v>14.263698434829715</c:v>
                </c:pt>
                <c:pt idx="50">
                  <c:v>14.548425507545469</c:v>
                </c:pt>
                <c:pt idx="51">
                  <c:v>14.83239824771881</c:v>
                </c:pt>
                <c:pt idx="52">
                  <c:v>15.116692280769353</c:v>
                </c:pt>
                <c:pt idx="53">
                  <c:v>15.401195836067204</c:v>
                </c:pt>
                <c:pt idx="54">
                  <c:v>15.682619404792785</c:v>
                </c:pt>
                <c:pt idx="55">
                  <c:v>15.96689944267273</c:v>
                </c:pt>
                <c:pt idx="56">
                  <c:v>16.251444935798638</c:v>
                </c:pt>
                <c:pt idx="57">
                  <c:v>16.537247633934022</c:v>
                </c:pt>
                <c:pt idx="58">
                  <c:v>16.818701052665709</c:v>
                </c:pt>
                <c:pt idx="59">
                  <c:v>17.103623676300042</c:v>
                </c:pt>
                <c:pt idx="60">
                  <c:v>17.387414813041687</c:v>
                </c:pt>
                <c:pt idx="61">
                  <c:v>17.667734813690185</c:v>
                </c:pt>
                <c:pt idx="62">
                  <c:v>17.955458045005791</c:v>
                </c:pt>
                <c:pt idx="63">
                  <c:v>18.239514589309689</c:v>
                </c:pt>
                <c:pt idx="64">
                  <c:v>18.523082208633422</c:v>
                </c:pt>
                <c:pt idx="65">
                  <c:v>18.807110810279838</c:v>
                </c:pt>
                <c:pt idx="66">
                  <c:v>19.09132101535797</c:v>
                </c:pt>
                <c:pt idx="67">
                  <c:v>19.372088027000437</c:v>
                </c:pt>
                <c:pt idx="68">
                  <c:v>19.657080531120293</c:v>
                </c:pt>
                <c:pt idx="69">
                  <c:v>19.940496349334701</c:v>
                </c:pt>
                <c:pt idx="70">
                  <c:v>20.224091911315917</c:v>
                </c:pt>
                <c:pt idx="71">
                  <c:v>20.509112358093262</c:v>
                </c:pt>
                <c:pt idx="72">
                  <c:v>20.790996909141533</c:v>
                </c:pt>
                <c:pt idx="73">
                  <c:v>21.076240849494926</c:v>
                </c:pt>
                <c:pt idx="74">
                  <c:v>21.357901906967165</c:v>
                </c:pt>
                <c:pt idx="75">
                  <c:v>21.641888594627385</c:v>
                </c:pt>
                <c:pt idx="76">
                  <c:v>21.922068881988526</c:v>
                </c:pt>
                <c:pt idx="77">
                  <c:v>22.203564214706425</c:v>
                </c:pt>
                <c:pt idx="78">
                  <c:v>22.487299442291253</c:v>
                </c:pt>
                <c:pt idx="79">
                  <c:v>22.76875095367431</c:v>
                </c:pt>
                <c:pt idx="80">
                  <c:v>23.05392506122589</c:v>
                </c:pt>
                <c:pt idx="81">
                  <c:v>23.336291313171387</c:v>
                </c:pt>
                <c:pt idx="82">
                  <c:v>23.623623418807984</c:v>
                </c:pt>
                <c:pt idx="83">
                  <c:v>23.904572033882133</c:v>
                </c:pt>
                <c:pt idx="84">
                  <c:v>24.188516807556141</c:v>
                </c:pt>
                <c:pt idx="85">
                  <c:v>24.469828629493719</c:v>
                </c:pt>
                <c:pt idx="86">
                  <c:v>24.754248380661004</c:v>
                </c:pt>
                <c:pt idx="87">
                  <c:v>25.035799574851978</c:v>
                </c:pt>
                <c:pt idx="88">
                  <c:v>25.316510701179503</c:v>
                </c:pt>
                <c:pt idx="89">
                  <c:v>25.598283505439753</c:v>
                </c:pt>
                <c:pt idx="90">
                  <c:v>25.884931111335753</c:v>
                </c:pt>
                <c:pt idx="91">
                  <c:v>26.167234754562379</c:v>
                </c:pt>
                <c:pt idx="92">
                  <c:v>26.452073574066155</c:v>
                </c:pt>
                <c:pt idx="93">
                  <c:v>26.734572768211365</c:v>
                </c:pt>
                <c:pt idx="94">
                  <c:v>27.018798875808717</c:v>
                </c:pt>
                <c:pt idx="95">
                  <c:v>27.299887180328369</c:v>
                </c:pt>
                <c:pt idx="96">
                  <c:v>27.584935522079476</c:v>
                </c:pt>
                <c:pt idx="97">
                  <c:v>27.869662618637086</c:v>
                </c:pt>
                <c:pt idx="98">
                  <c:v>28.153495669364933</c:v>
                </c:pt>
                <c:pt idx="99">
                  <c:v>28.43706326484681</c:v>
                </c:pt>
                <c:pt idx="100">
                  <c:v>28.718528747558594</c:v>
                </c:pt>
                <c:pt idx="101">
                  <c:v>29.003018331527702</c:v>
                </c:pt>
                <c:pt idx="102">
                  <c:v>29.287591743469228</c:v>
                </c:pt>
                <c:pt idx="103">
                  <c:v>29.572234988212585</c:v>
                </c:pt>
                <c:pt idx="104">
                  <c:v>29.853115653991701</c:v>
                </c:pt>
                <c:pt idx="105">
                  <c:v>30.136822962760924</c:v>
                </c:pt>
                <c:pt idx="106">
                  <c:v>30.421466207504267</c:v>
                </c:pt>
                <c:pt idx="107">
                  <c:v>30.705271315574642</c:v>
                </c:pt>
                <c:pt idx="108">
                  <c:v>30.987868309020996</c:v>
                </c:pt>
                <c:pt idx="109">
                  <c:v>31.273098278045648</c:v>
                </c:pt>
                <c:pt idx="110">
                  <c:v>31.558090758323669</c:v>
                </c:pt>
                <c:pt idx="111">
                  <c:v>31.841728234291072</c:v>
                </c:pt>
                <c:pt idx="112">
                  <c:v>32.126287674903871</c:v>
                </c:pt>
                <c:pt idx="113">
                  <c:v>32.407363915443398</c:v>
                </c:pt>
                <c:pt idx="114">
                  <c:v>32.691266798973082</c:v>
                </c:pt>
                <c:pt idx="115">
                  <c:v>32.973842597007746</c:v>
                </c:pt>
                <c:pt idx="116">
                  <c:v>33.255501723289491</c:v>
                </c:pt>
                <c:pt idx="117">
                  <c:v>33.538971543312059</c:v>
                </c:pt>
                <c:pt idx="118">
                  <c:v>33.825872540473959</c:v>
                </c:pt>
                <c:pt idx="119">
                  <c:v>34.111205101013169</c:v>
                </c:pt>
                <c:pt idx="120">
                  <c:v>34.395568990707403</c:v>
                </c:pt>
                <c:pt idx="121">
                  <c:v>34.677581143379214</c:v>
                </c:pt>
                <c:pt idx="122">
                  <c:v>34.956329822540276</c:v>
                </c:pt>
                <c:pt idx="123">
                  <c:v>35.241922998428358</c:v>
                </c:pt>
                <c:pt idx="124">
                  <c:v>35.527636575698835</c:v>
                </c:pt>
                <c:pt idx="125">
                  <c:v>35.809323668479919</c:v>
                </c:pt>
                <c:pt idx="126">
                  <c:v>36.093883085250845</c:v>
                </c:pt>
                <c:pt idx="127">
                  <c:v>36.378386640548712</c:v>
                </c:pt>
                <c:pt idx="128">
                  <c:v>36.659029841423035</c:v>
                </c:pt>
                <c:pt idx="129">
                  <c:v>36.944371557235698</c:v>
                </c:pt>
                <c:pt idx="130">
                  <c:v>37.230751872062676</c:v>
                </c:pt>
                <c:pt idx="131">
                  <c:v>37.5122611284256</c:v>
                </c:pt>
                <c:pt idx="132">
                  <c:v>37.795716977119469</c:v>
                </c:pt>
                <c:pt idx="133">
                  <c:v>38.07971768379209</c:v>
                </c:pt>
                <c:pt idx="134">
                  <c:v>38.365241003036473</c:v>
                </c:pt>
                <c:pt idx="135">
                  <c:v>38.646834111213657</c:v>
                </c:pt>
                <c:pt idx="136">
                  <c:v>38.930080413818338</c:v>
                </c:pt>
                <c:pt idx="137">
                  <c:v>39.212200546264647</c:v>
                </c:pt>
                <c:pt idx="138">
                  <c:v>39.493178987503065</c:v>
                </c:pt>
                <c:pt idx="139">
                  <c:v>39.778590559959412</c:v>
                </c:pt>
                <c:pt idx="140">
                  <c:v>40.059303641319275</c:v>
                </c:pt>
                <c:pt idx="141">
                  <c:v>40.346368408203105</c:v>
                </c:pt>
                <c:pt idx="142">
                  <c:v>40.630606532096856</c:v>
                </c:pt>
                <c:pt idx="143">
                  <c:v>40.912688589096042</c:v>
                </c:pt>
                <c:pt idx="144">
                  <c:v>41.198714804649363</c:v>
                </c:pt>
                <c:pt idx="145">
                  <c:v>41.480010747909553</c:v>
                </c:pt>
                <c:pt idx="146">
                  <c:v>41.764835596084602</c:v>
                </c:pt>
                <c:pt idx="147">
                  <c:v>42.046861743926996</c:v>
                </c:pt>
                <c:pt idx="148">
                  <c:v>42.328734230995195</c:v>
                </c:pt>
                <c:pt idx="149">
                  <c:v>42.60977873802188</c:v>
                </c:pt>
                <c:pt idx="150">
                  <c:v>42.892927265167224</c:v>
                </c:pt>
                <c:pt idx="151">
                  <c:v>43.179995870590211</c:v>
                </c:pt>
                <c:pt idx="152">
                  <c:v>43.461724853515605</c:v>
                </c:pt>
                <c:pt idx="153">
                  <c:v>43.745795345306412</c:v>
                </c:pt>
                <c:pt idx="154">
                  <c:v>44.028790235519423</c:v>
                </c:pt>
                <c:pt idx="155">
                  <c:v>44.309195947647098</c:v>
                </c:pt>
                <c:pt idx="156">
                  <c:v>44.593867158889772</c:v>
                </c:pt>
                <c:pt idx="157">
                  <c:v>44.87772810459137</c:v>
                </c:pt>
                <c:pt idx="158">
                  <c:v>45.161100149154663</c:v>
                </c:pt>
                <c:pt idx="159">
                  <c:v>45.44182717800139</c:v>
                </c:pt>
                <c:pt idx="160">
                  <c:v>45.727071094512937</c:v>
                </c:pt>
                <c:pt idx="161">
                  <c:v>46.011337184906004</c:v>
                </c:pt>
                <c:pt idx="162">
                  <c:v>46.296427440643292</c:v>
                </c:pt>
                <c:pt idx="163">
                  <c:v>46.578142499923722</c:v>
                </c:pt>
                <c:pt idx="164">
                  <c:v>46.860774135589601</c:v>
                </c:pt>
                <c:pt idx="165">
                  <c:v>47.145138001441971</c:v>
                </c:pt>
                <c:pt idx="166">
                  <c:v>47.425781226158165</c:v>
                </c:pt>
                <c:pt idx="167">
                  <c:v>47.707150816917419</c:v>
                </c:pt>
                <c:pt idx="168">
                  <c:v>47.990075826644912</c:v>
                </c:pt>
                <c:pt idx="169">
                  <c:v>48.277475881576535</c:v>
                </c:pt>
                <c:pt idx="170">
                  <c:v>48.561741948127768</c:v>
                </c:pt>
                <c:pt idx="171">
                  <c:v>48.84847528934479</c:v>
                </c:pt>
                <c:pt idx="172">
                  <c:v>49.129617547988907</c:v>
                </c:pt>
                <c:pt idx="173">
                  <c:v>49.416476631164535</c:v>
                </c:pt>
                <c:pt idx="174">
                  <c:v>49.698177671432497</c:v>
                </c:pt>
                <c:pt idx="175">
                  <c:v>49.982639312744141</c:v>
                </c:pt>
                <c:pt idx="176">
                  <c:v>50.267170810699461</c:v>
                </c:pt>
                <c:pt idx="177">
                  <c:v>50.552694153785694</c:v>
                </c:pt>
                <c:pt idx="178">
                  <c:v>50.834552669525152</c:v>
                </c:pt>
                <c:pt idx="179">
                  <c:v>51.118832707405105</c:v>
                </c:pt>
                <c:pt idx="180">
                  <c:v>51.400090551376323</c:v>
                </c:pt>
                <c:pt idx="181">
                  <c:v>51.68404932022095</c:v>
                </c:pt>
                <c:pt idx="182">
                  <c:v>51.964982056617721</c:v>
                </c:pt>
                <c:pt idx="183">
                  <c:v>52.250603175163249</c:v>
                </c:pt>
                <c:pt idx="184">
                  <c:v>52.535553741455097</c:v>
                </c:pt>
                <c:pt idx="185">
                  <c:v>52.819470596313451</c:v>
                </c:pt>
                <c:pt idx="186">
                  <c:v>53.100435090065012</c:v>
                </c:pt>
                <c:pt idx="187">
                  <c:v>53.384100484847998</c:v>
                </c:pt>
                <c:pt idx="188">
                  <c:v>53.668478322029145</c:v>
                </c:pt>
                <c:pt idx="189">
                  <c:v>53.957237195968602</c:v>
                </c:pt>
                <c:pt idx="190">
                  <c:v>54.243002843856829</c:v>
                </c:pt>
                <c:pt idx="191">
                  <c:v>54.524470210075393</c:v>
                </c:pt>
                <c:pt idx="192">
                  <c:v>54.809281110763521</c:v>
                </c:pt>
                <c:pt idx="193">
                  <c:v>55.093505287170423</c:v>
                </c:pt>
                <c:pt idx="194">
                  <c:v>55.380039238929768</c:v>
                </c:pt>
                <c:pt idx="195">
                  <c:v>55.660109663009642</c:v>
                </c:pt>
                <c:pt idx="196">
                  <c:v>55.943537592887878</c:v>
                </c:pt>
                <c:pt idx="197">
                  <c:v>56.225462174415604</c:v>
                </c:pt>
                <c:pt idx="198">
                  <c:v>56.508764362335206</c:v>
                </c:pt>
                <c:pt idx="199">
                  <c:v>56.789938378334057</c:v>
                </c:pt>
                <c:pt idx="200">
                  <c:v>57.074623560905444</c:v>
                </c:pt>
                <c:pt idx="201">
                  <c:v>57.355322599411004</c:v>
                </c:pt>
                <c:pt idx="202">
                  <c:v>57.636758232116719</c:v>
                </c:pt>
                <c:pt idx="203">
                  <c:v>57.921317696571364</c:v>
                </c:pt>
                <c:pt idx="204">
                  <c:v>58.20747828483583</c:v>
                </c:pt>
                <c:pt idx="205">
                  <c:v>58.489039635658251</c:v>
                </c:pt>
                <c:pt idx="206">
                  <c:v>58.770884180068954</c:v>
                </c:pt>
                <c:pt idx="207">
                  <c:v>59.056184005737279</c:v>
                </c:pt>
                <c:pt idx="208">
                  <c:v>59.337609481811491</c:v>
                </c:pt>
                <c:pt idx="209">
                  <c:v>59.619450211524963</c:v>
                </c:pt>
                <c:pt idx="210">
                  <c:v>59.906169557571396</c:v>
                </c:pt>
                <c:pt idx="211">
                  <c:v>60.190295958518995</c:v>
                </c:pt>
                <c:pt idx="212">
                  <c:v>60.474031186103822</c:v>
                </c:pt>
                <c:pt idx="213">
                  <c:v>60.755774164199842</c:v>
                </c:pt>
                <c:pt idx="214">
                  <c:v>61.03945355415344</c:v>
                </c:pt>
                <c:pt idx="215">
                  <c:v>61.324222540855409</c:v>
                </c:pt>
                <c:pt idx="216">
                  <c:v>61.606891250610325</c:v>
                </c:pt>
                <c:pt idx="217">
                  <c:v>61.890710330009476</c:v>
                </c:pt>
                <c:pt idx="218">
                  <c:v>62.174543380737305</c:v>
                </c:pt>
                <c:pt idx="219">
                  <c:v>62.455982804298394</c:v>
                </c:pt>
                <c:pt idx="220">
                  <c:v>62.734647703170779</c:v>
                </c:pt>
                <c:pt idx="221">
                  <c:v>63.018885827064501</c:v>
                </c:pt>
                <c:pt idx="222">
                  <c:v>63.305400967597954</c:v>
                </c:pt>
                <c:pt idx="223">
                  <c:v>63.590044236183168</c:v>
                </c:pt>
                <c:pt idx="224">
                  <c:v>63.873611855506894</c:v>
                </c:pt>
                <c:pt idx="225">
                  <c:v>64.154530596733053</c:v>
                </c:pt>
                <c:pt idx="226">
                  <c:v>64.436235475540201</c:v>
                </c:pt>
                <c:pt idx="227">
                  <c:v>64.721158099174502</c:v>
                </c:pt>
                <c:pt idx="228">
                  <c:v>65.007789850234957</c:v>
                </c:pt>
                <c:pt idx="229">
                  <c:v>65.291846370697016</c:v>
                </c:pt>
                <c:pt idx="230">
                  <c:v>65.575274324417109</c:v>
                </c:pt>
                <c:pt idx="231">
                  <c:v>65.859484529495219</c:v>
                </c:pt>
                <c:pt idx="232">
                  <c:v>66.140379166603054</c:v>
                </c:pt>
                <c:pt idx="233">
                  <c:v>66.422433233261089</c:v>
                </c:pt>
                <c:pt idx="234">
                  <c:v>66.706266283988967</c:v>
                </c:pt>
                <c:pt idx="235">
                  <c:v>66.987817502021755</c:v>
                </c:pt>
                <c:pt idx="236">
                  <c:v>67.271357154846157</c:v>
                </c:pt>
                <c:pt idx="237">
                  <c:v>67.554053878784146</c:v>
                </c:pt>
                <c:pt idx="238">
                  <c:v>67.838934588432309</c:v>
                </c:pt>
                <c:pt idx="239">
                  <c:v>68.123549890518163</c:v>
                </c:pt>
                <c:pt idx="240">
                  <c:v>68.408826613426186</c:v>
                </c:pt>
                <c:pt idx="241">
                  <c:v>68.690307950973477</c:v>
                </c:pt>
                <c:pt idx="242">
                  <c:v>68.973358702659553</c:v>
                </c:pt>
                <c:pt idx="243">
                  <c:v>69.258169603347838</c:v>
                </c:pt>
                <c:pt idx="244">
                  <c:v>69.54376757144928</c:v>
                </c:pt>
                <c:pt idx="245">
                  <c:v>69.83060884475708</c:v>
                </c:pt>
                <c:pt idx="246">
                  <c:v>70.114707303047183</c:v>
                </c:pt>
                <c:pt idx="247">
                  <c:v>70.396104860305812</c:v>
                </c:pt>
                <c:pt idx="248">
                  <c:v>70.683127713203419</c:v>
                </c:pt>
                <c:pt idx="249">
                  <c:v>70.966793131828311</c:v>
                </c:pt>
                <c:pt idx="250">
                  <c:v>71.248106861114522</c:v>
                </c:pt>
                <c:pt idx="251">
                  <c:v>71.532889795303362</c:v>
                </c:pt>
                <c:pt idx="252">
                  <c:v>71.817309522628761</c:v>
                </c:pt>
                <c:pt idx="253">
                  <c:v>72.099768733978252</c:v>
                </c:pt>
                <c:pt idx="254">
                  <c:v>72.384132599830608</c:v>
                </c:pt>
                <c:pt idx="255">
                  <c:v>72.670848155021588</c:v>
                </c:pt>
                <c:pt idx="256">
                  <c:v>72.957340216636624</c:v>
                </c:pt>
                <c:pt idx="257">
                  <c:v>73.239855265617408</c:v>
                </c:pt>
                <c:pt idx="258">
                  <c:v>73.523855948448187</c:v>
                </c:pt>
                <c:pt idx="259">
                  <c:v>73.810166382789618</c:v>
                </c:pt>
                <c:pt idx="260">
                  <c:v>74.091466140747102</c:v>
                </c:pt>
                <c:pt idx="261">
                  <c:v>74.37282178401945</c:v>
                </c:pt>
                <c:pt idx="262">
                  <c:v>74.658456850051792</c:v>
                </c:pt>
                <c:pt idx="263">
                  <c:v>74.939700698852533</c:v>
                </c:pt>
                <c:pt idx="264">
                  <c:v>75.22666771411896</c:v>
                </c:pt>
                <c:pt idx="265">
                  <c:v>75.510514712333674</c:v>
                </c:pt>
                <c:pt idx="266">
                  <c:v>75.792261481285138</c:v>
                </c:pt>
                <c:pt idx="267">
                  <c:v>76.076485657691904</c:v>
                </c:pt>
                <c:pt idx="268">
                  <c:v>76.358400082588133</c:v>
                </c:pt>
                <c:pt idx="269">
                  <c:v>76.645688343048079</c:v>
                </c:pt>
                <c:pt idx="270">
                  <c:v>76.927155733108521</c:v>
                </c:pt>
                <c:pt idx="271">
                  <c:v>77.214066839218177</c:v>
                </c:pt>
                <c:pt idx="272">
                  <c:v>77.495478343963569</c:v>
                </c:pt>
                <c:pt idx="273">
                  <c:v>77.777490568161014</c:v>
                </c:pt>
                <c:pt idx="274">
                  <c:v>78.06147727966308</c:v>
                </c:pt>
                <c:pt idx="275">
                  <c:v>78.345240449905418</c:v>
                </c:pt>
                <c:pt idx="276">
                  <c:v>78.624506998062131</c:v>
                </c:pt>
                <c:pt idx="277">
                  <c:v>78.909527420997648</c:v>
                </c:pt>
                <c:pt idx="278">
                  <c:v>79.190938949584904</c:v>
                </c:pt>
                <c:pt idx="279">
                  <c:v>79.471903443336515</c:v>
                </c:pt>
                <c:pt idx="280">
                  <c:v>79.753482556343059</c:v>
                </c:pt>
                <c:pt idx="281">
                  <c:v>80.037553048133887</c:v>
                </c:pt>
                <c:pt idx="282">
                  <c:v>80.320533990859957</c:v>
                </c:pt>
                <c:pt idx="283">
                  <c:v>80.605400729179379</c:v>
                </c:pt>
                <c:pt idx="284">
                  <c:v>80.887245297431917</c:v>
                </c:pt>
                <c:pt idx="285">
                  <c:v>81.171441531181273</c:v>
                </c:pt>
                <c:pt idx="286">
                  <c:v>81.455889225006104</c:v>
                </c:pt>
                <c:pt idx="287">
                  <c:v>81.739847970008853</c:v>
                </c:pt>
                <c:pt idx="288">
                  <c:v>82.024030232429453</c:v>
                </c:pt>
                <c:pt idx="289">
                  <c:v>82.308114719390872</c:v>
                </c:pt>
                <c:pt idx="290">
                  <c:v>82.592771959304784</c:v>
                </c:pt>
                <c:pt idx="291">
                  <c:v>82.876968169212347</c:v>
                </c:pt>
                <c:pt idx="292">
                  <c:v>83.158505415916409</c:v>
                </c:pt>
                <c:pt idx="293">
                  <c:v>83.43990929126744</c:v>
                </c:pt>
                <c:pt idx="294">
                  <c:v>83.723658514022802</c:v>
                </c:pt>
                <c:pt idx="295">
                  <c:v>84.007770919799768</c:v>
                </c:pt>
                <c:pt idx="296">
                  <c:v>84.292777371406515</c:v>
                </c:pt>
                <c:pt idx="297">
                  <c:v>84.573797750472963</c:v>
                </c:pt>
                <c:pt idx="298">
                  <c:v>84.858063817024174</c:v>
                </c:pt>
                <c:pt idx="299">
                  <c:v>85.142846775054878</c:v>
                </c:pt>
                <c:pt idx="300">
                  <c:v>85.428062772750806</c:v>
                </c:pt>
                <c:pt idx="301">
                  <c:v>85.71524693965911</c:v>
                </c:pt>
                <c:pt idx="302">
                  <c:v>85.996427321434012</c:v>
                </c:pt>
                <c:pt idx="303">
                  <c:v>86.279953026771551</c:v>
                </c:pt>
                <c:pt idx="304">
                  <c:v>86.563897800445559</c:v>
                </c:pt>
                <c:pt idx="305">
                  <c:v>86.845518851280218</c:v>
                </c:pt>
                <c:pt idx="306">
                  <c:v>87.129715085029588</c:v>
                </c:pt>
                <c:pt idx="307">
                  <c:v>87.41474947929386</c:v>
                </c:pt>
                <c:pt idx="308">
                  <c:v>87.696496248245268</c:v>
                </c:pt>
                <c:pt idx="309">
                  <c:v>87.981027770042445</c:v>
                </c:pt>
                <c:pt idx="310">
                  <c:v>88.262956142425494</c:v>
                </c:pt>
                <c:pt idx="311">
                  <c:v>88.546551656723011</c:v>
                </c:pt>
                <c:pt idx="312">
                  <c:v>88.830845689773582</c:v>
                </c:pt>
                <c:pt idx="313">
                  <c:v>89.112606453895552</c:v>
                </c:pt>
                <c:pt idx="314">
                  <c:v>89.396830630302432</c:v>
                </c:pt>
                <c:pt idx="315">
                  <c:v>89.676628017425486</c:v>
                </c:pt>
                <c:pt idx="316">
                  <c:v>89.96008386611939</c:v>
                </c:pt>
                <c:pt idx="317">
                  <c:v>90.245405292510981</c:v>
                </c:pt>
                <c:pt idx="318">
                  <c:v>90.528637623786864</c:v>
                </c:pt>
                <c:pt idx="319">
                  <c:v>90.812764048576355</c:v>
                </c:pt>
                <c:pt idx="320">
                  <c:v>91.092812871932978</c:v>
                </c:pt>
                <c:pt idx="321">
                  <c:v>91.377330422401371</c:v>
                </c:pt>
                <c:pt idx="322">
                  <c:v>91.65921688079834</c:v>
                </c:pt>
                <c:pt idx="323">
                  <c:v>91.942910194396973</c:v>
                </c:pt>
                <c:pt idx="324">
                  <c:v>92.224433469772379</c:v>
                </c:pt>
                <c:pt idx="325">
                  <c:v>92.511121082305934</c:v>
                </c:pt>
                <c:pt idx="326">
                  <c:v>92.795750379562378</c:v>
                </c:pt>
                <c:pt idx="327">
                  <c:v>93.077525091171267</c:v>
                </c:pt>
                <c:pt idx="328">
                  <c:v>93.364897203445409</c:v>
                </c:pt>
                <c:pt idx="329">
                  <c:v>93.649680113792385</c:v>
                </c:pt>
                <c:pt idx="330">
                  <c:v>93.934127831459051</c:v>
                </c:pt>
                <c:pt idx="331">
                  <c:v>94.217779278755202</c:v>
                </c:pt>
                <c:pt idx="332">
                  <c:v>94.499707627296445</c:v>
                </c:pt>
                <c:pt idx="333">
                  <c:v>94.783736205100979</c:v>
                </c:pt>
                <c:pt idx="334">
                  <c:v>95.066404986381528</c:v>
                </c:pt>
                <c:pt idx="335">
                  <c:v>95.350168180465673</c:v>
                </c:pt>
                <c:pt idx="336">
                  <c:v>95.633568167686406</c:v>
                </c:pt>
                <c:pt idx="337">
                  <c:v>95.914923763275226</c:v>
                </c:pt>
                <c:pt idx="338">
                  <c:v>96.199120020866403</c:v>
                </c:pt>
                <c:pt idx="339">
                  <c:v>96.481970357894838</c:v>
                </c:pt>
                <c:pt idx="340">
                  <c:v>96.76618056297302</c:v>
                </c:pt>
                <c:pt idx="341">
                  <c:v>97.049831986427279</c:v>
                </c:pt>
                <c:pt idx="342">
                  <c:v>97.332046127319302</c:v>
                </c:pt>
                <c:pt idx="343">
                  <c:v>97.615739417076085</c:v>
                </c:pt>
                <c:pt idx="344">
                  <c:v>97.900312852859443</c:v>
                </c:pt>
                <c:pt idx="345">
                  <c:v>98.184020137786803</c:v>
                </c:pt>
                <c:pt idx="346">
                  <c:v>98.465291953086819</c:v>
                </c:pt>
                <c:pt idx="347">
                  <c:v>98.751526236534119</c:v>
                </c:pt>
                <c:pt idx="348">
                  <c:v>99.035261464118989</c:v>
                </c:pt>
                <c:pt idx="349">
                  <c:v>99.319820904731756</c:v>
                </c:pt>
                <c:pt idx="350">
                  <c:v>99.60443620681761</c:v>
                </c:pt>
                <c:pt idx="351">
                  <c:v>99.889233136177069</c:v>
                </c:pt>
                <c:pt idx="352">
                  <c:v>100.1712516546249</c:v>
                </c:pt>
                <c:pt idx="353">
                  <c:v>100.45412082672118</c:v>
                </c:pt>
                <c:pt idx="354">
                  <c:v>100.73861038684846</c:v>
                </c:pt>
                <c:pt idx="355">
                  <c:v>101.01993808746334</c:v>
                </c:pt>
                <c:pt idx="356">
                  <c:v>101.30424606800079</c:v>
                </c:pt>
                <c:pt idx="357">
                  <c:v>101.58579728603358</c:v>
                </c:pt>
                <c:pt idx="358">
                  <c:v>101.86895978450778</c:v>
                </c:pt>
                <c:pt idx="359">
                  <c:v>102.15256929397583</c:v>
                </c:pt>
                <c:pt idx="360">
                  <c:v>102.43652806282043</c:v>
                </c:pt>
                <c:pt idx="361">
                  <c:v>102.71803736686707</c:v>
                </c:pt>
                <c:pt idx="362">
                  <c:v>103.00230343341828</c:v>
                </c:pt>
                <c:pt idx="363">
                  <c:v>103.28680701255793</c:v>
                </c:pt>
                <c:pt idx="364">
                  <c:v>103.5728240728378</c:v>
                </c:pt>
                <c:pt idx="365">
                  <c:v>103.85706224441529</c:v>
                </c:pt>
                <c:pt idx="366">
                  <c:v>104.13883693218226</c:v>
                </c:pt>
                <c:pt idx="367">
                  <c:v>104.42395515441895</c:v>
                </c:pt>
                <c:pt idx="368">
                  <c:v>104.70254004001617</c:v>
                </c:pt>
                <c:pt idx="369">
                  <c:v>104.98700168132788</c:v>
                </c:pt>
                <c:pt idx="370">
                  <c:v>105.26853127479554</c:v>
                </c:pt>
                <c:pt idx="371">
                  <c:v>105.55324437618255</c:v>
                </c:pt>
                <c:pt idx="372">
                  <c:v>105.83441839218133</c:v>
                </c:pt>
                <c:pt idx="373">
                  <c:v>106.11977410316462</c:v>
                </c:pt>
                <c:pt idx="374">
                  <c:v>106.40367696285247</c:v>
                </c:pt>
                <c:pt idx="375">
                  <c:v>106.68514437675468</c:v>
                </c:pt>
                <c:pt idx="376">
                  <c:v>106.97220914363861</c:v>
                </c:pt>
                <c:pt idx="377">
                  <c:v>107.25975804328915</c:v>
                </c:pt>
                <c:pt idx="378">
                  <c:v>107.53912999629976</c:v>
                </c:pt>
                <c:pt idx="379">
                  <c:v>107.82310273647303</c:v>
                </c:pt>
                <c:pt idx="380">
                  <c:v>108.10598585605615</c:v>
                </c:pt>
                <c:pt idx="381">
                  <c:v>108.38752305507663</c:v>
                </c:pt>
                <c:pt idx="382">
                  <c:v>108.66914412975311</c:v>
                </c:pt>
                <c:pt idx="383">
                  <c:v>108.95429027080539</c:v>
                </c:pt>
                <c:pt idx="384">
                  <c:v>109.23554811477656</c:v>
                </c:pt>
                <c:pt idx="385">
                  <c:v>109.52343709468836</c:v>
                </c:pt>
                <c:pt idx="386">
                  <c:v>109.81080918312071</c:v>
                </c:pt>
                <c:pt idx="387">
                  <c:v>110.09751076698306</c:v>
                </c:pt>
                <c:pt idx="388">
                  <c:v>110.37981631755822</c:v>
                </c:pt>
                <c:pt idx="389">
                  <c:v>110.66335599422455</c:v>
                </c:pt>
                <c:pt idx="390">
                  <c:v>110.94762208461769</c:v>
                </c:pt>
                <c:pt idx="391">
                  <c:v>111.23193488121036</c:v>
                </c:pt>
                <c:pt idx="392">
                  <c:v>111.51678769588467</c:v>
                </c:pt>
                <c:pt idx="393">
                  <c:v>111.79782202243806</c:v>
                </c:pt>
                <c:pt idx="394">
                  <c:v>112.08189253807068</c:v>
                </c:pt>
                <c:pt idx="395">
                  <c:v>112.36511092185974</c:v>
                </c:pt>
                <c:pt idx="396">
                  <c:v>112.64961447715763</c:v>
                </c:pt>
                <c:pt idx="397">
                  <c:v>112.93410406112673</c:v>
                </c:pt>
                <c:pt idx="398">
                  <c:v>113.21740627288818</c:v>
                </c:pt>
                <c:pt idx="399">
                  <c:v>113.50177013874051</c:v>
                </c:pt>
                <c:pt idx="400">
                  <c:v>113.78279049396515</c:v>
                </c:pt>
                <c:pt idx="401">
                  <c:v>114.0667911767959</c:v>
                </c:pt>
                <c:pt idx="402">
                  <c:v>114.35017719268792</c:v>
                </c:pt>
                <c:pt idx="403">
                  <c:v>114.63196587562561</c:v>
                </c:pt>
                <c:pt idx="404">
                  <c:v>114.91693041324616</c:v>
                </c:pt>
                <c:pt idx="405">
                  <c:v>115.20147588253019</c:v>
                </c:pt>
                <c:pt idx="406">
                  <c:v>115.48557431697843</c:v>
                </c:pt>
                <c:pt idx="407">
                  <c:v>115.77335155010221</c:v>
                </c:pt>
                <c:pt idx="408">
                  <c:v>116.05648128986358</c:v>
                </c:pt>
                <c:pt idx="409">
                  <c:v>116.34045403003691</c:v>
                </c:pt>
                <c:pt idx="410">
                  <c:v>116.62237322330471</c:v>
                </c:pt>
                <c:pt idx="411">
                  <c:v>116.90473465919494</c:v>
                </c:pt>
                <c:pt idx="412">
                  <c:v>117.18950364589692</c:v>
                </c:pt>
                <c:pt idx="413">
                  <c:v>117.47786755561829</c:v>
                </c:pt>
                <c:pt idx="414">
                  <c:v>117.76256670951847</c:v>
                </c:pt>
                <c:pt idx="415">
                  <c:v>118.04213426113131</c:v>
                </c:pt>
                <c:pt idx="416">
                  <c:v>118.32253994941712</c:v>
                </c:pt>
                <c:pt idx="417">
                  <c:v>118.60698766708371</c:v>
                </c:pt>
                <c:pt idx="418">
                  <c:v>118.89249701499934</c:v>
                </c:pt>
                <c:pt idx="419">
                  <c:v>119.17733583450311</c:v>
                </c:pt>
                <c:pt idx="420">
                  <c:v>119.46195116043091</c:v>
                </c:pt>
                <c:pt idx="421">
                  <c:v>119.74659440517431</c:v>
                </c:pt>
                <c:pt idx="422">
                  <c:v>120.02834119796749</c:v>
                </c:pt>
                <c:pt idx="423">
                  <c:v>120.31144781112668</c:v>
                </c:pt>
                <c:pt idx="424">
                  <c:v>120.59542055130008</c:v>
                </c:pt>
                <c:pt idx="425">
                  <c:v>120.87707586288445</c:v>
                </c:pt>
                <c:pt idx="426">
                  <c:v>121.16290500164033</c:v>
                </c:pt>
                <c:pt idx="427">
                  <c:v>121.44333102703095</c:v>
                </c:pt>
                <c:pt idx="428">
                  <c:v>121.72745740413666</c:v>
                </c:pt>
                <c:pt idx="429">
                  <c:v>122.01233813762656</c:v>
                </c:pt>
                <c:pt idx="430">
                  <c:v>122.29388933181762</c:v>
                </c:pt>
                <c:pt idx="431">
                  <c:v>122.58059091567991</c:v>
                </c:pt>
                <c:pt idx="432">
                  <c:v>122.86052169799808</c:v>
                </c:pt>
                <c:pt idx="433">
                  <c:v>123.14257576465604</c:v>
                </c:pt>
                <c:pt idx="434">
                  <c:v>123.42709329128269</c:v>
                </c:pt>
                <c:pt idx="435">
                  <c:v>123.7091194391251</c:v>
                </c:pt>
                <c:pt idx="436">
                  <c:v>123.99075446128849</c:v>
                </c:pt>
                <c:pt idx="437">
                  <c:v>124.27268919944763</c:v>
                </c:pt>
                <c:pt idx="438">
                  <c:v>124.55537674427029</c:v>
                </c:pt>
                <c:pt idx="439">
                  <c:v>124.83636915683745</c:v>
                </c:pt>
                <c:pt idx="440">
                  <c:v>125.1205235004425</c:v>
                </c:pt>
                <c:pt idx="441">
                  <c:v>125.40111079216007</c:v>
                </c:pt>
                <c:pt idx="442">
                  <c:v>125.68547468185425</c:v>
                </c:pt>
                <c:pt idx="443">
                  <c:v>125.9696289777756</c:v>
                </c:pt>
                <c:pt idx="444">
                  <c:v>126.25375537872311</c:v>
                </c:pt>
                <c:pt idx="445">
                  <c:v>126.5376582622528</c:v>
                </c:pt>
                <c:pt idx="446">
                  <c:v>126.81869258880616</c:v>
                </c:pt>
                <c:pt idx="447">
                  <c:v>127.10294470787048</c:v>
                </c:pt>
                <c:pt idx="448">
                  <c:v>127.38799309730533</c:v>
                </c:pt>
                <c:pt idx="449">
                  <c:v>127.67232902050016</c:v>
                </c:pt>
                <c:pt idx="450">
                  <c:v>127.95374050140379</c:v>
                </c:pt>
                <c:pt idx="451">
                  <c:v>128.23810439109798</c:v>
                </c:pt>
                <c:pt idx="452">
                  <c:v>128.52266383171082</c:v>
                </c:pt>
                <c:pt idx="453">
                  <c:v>128.80546462535852</c:v>
                </c:pt>
                <c:pt idx="454">
                  <c:v>129.08938148021701</c:v>
                </c:pt>
                <c:pt idx="455">
                  <c:v>129.37361962795251</c:v>
                </c:pt>
                <c:pt idx="456">
                  <c:v>129.66097142696378</c:v>
                </c:pt>
                <c:pt idx="457">
                  <c:v>129.94636902809142</c:v>
                </c:pt>
                <c:pt idx="458">
                  <c:v>130.22981092929834</c:v>
                </c:pt>
                <c:pt idx="459">
                  <c:v>130.51124272346496</c:v>
                </c:pt>
                <c:pt idx="460">
                  <c:v>130.79543898105621</c:v>
                </c:pt>
                <c:pt idx="461">
                  <c:v>131.07955138683315</c:v>
                </c:pt>
                <c:pt idx="462">
                  <c:v>131.36307711601256</c:v>
                </c:pt>
                <c:pt idx="463">
                  <c:v>131.6443425655365</c:v>
                </c:pt>
                <c:pt idx="464">
                  <c:v>131.92939093112946</c:v>
                </c:pt>
                <c:pt idx="465">
                  <c:v>132.21686718463891</c:v>
                </c:pt>
                <c:pt idx="466">
                  <c:v>132.49723861217507</c:v>
                </c:pt>
                <c:pt idx="467">
                  <c:v>132.78197965621953</c:v>
                </c:pt>
                <c:pt idx="468">
                  <c:v>133.06697211265563</c:v>
                </c:pt>
                <c:pt idx="469">
                  <c:v>133.3477753162384</c:v>
                </c:pt>
                <c:pt idx="470">
                  <c:v>133.63152453899383</c:v>
                </c:pt>
                <c:pt idx="471">
                  <c:v>133.91376509666435</c:v>
                </c:pt>
                <c:pt idx="472">
                  <c:v>134.19556138515472</c:v>
                </c:pt>
                <c:pt idx="473">
                  <c:v>134.47956204414356</c:v>
                </c:pt>
                <c:pt idx="474">
                  <c:v>134.76088211536401</c:v>
                </c:pt>
                <c:pt idx="475">
                  <c:v>135.04468717575068</c:v>
                </c:pt>
                <c:pt idx="476">
                  <c:v>135.32845036983497</c:v>
                </c:pt>
                <c:pt idx="477">
                  <c:v>135.61273043155666</c:v>
                </c:pt>
                <c:pt idx="478">
                  <c:v>135.89463851451873</c:v>
                </c:pt>
                <c:pt idx="479">
                  <c:v>136.17925381660459</c:v>
                </c:pt>
                <c:pt idx="480">
                  <c:v>136.4662690639496</c:v>
                </c:pt>
                <c:pt idx="481">
                  <c:v>136.74965507984138</c:v>
                </c:pt>
                <c:pt idx="482">
                  <c:v>137.03425643444058</c:v>
                </c:pt>
                <c:pt idx="483">
                  <c:v>137.31518664360047</c:v>
                </c:pt>
                <c:pt idx="484">
                  <c:v>137.59985783100123</c:v>
                </c:pt>
                <c:pt idx="485">
                  <c:v>137.88147122859959</c:v>
                </c:pt>
                <c:pt idx="486">
                  <c:v>138.16332211494441</c:v>
                </c:pt>
                <c:pt idx="487">
                  <c:v>138.44680593013757</c:v>
                </c:pt>
                <c:pt idx="488">
                  <c:v>138.73160283565522</c:v>
                </c:pt>
                <c:pt idx="489">
                  <c:v>139.01546382904047</c:v>
                </c:pt>
                <c:pt idx="490">
                  <c:v>139.29670133590699</c:v>
                </c:pt>
                <c:pt idx="491">
                  <c:v>139.57659935951233</c:v>
                </c:pt>
                <c:pt idx="492">
                  <c:v>139.86085145473481</c:v>
                </c:pt>
                <c:pt idx="493">
                  <c:v>140.14494991302496</c:v>
                </c:pt>
                <c:pt idx="494">
                  <c:v>140.42667505741125</c:v>
                </c:pt>
                <c:pt idx="495">
                  <c:v>140.70830247402191</c:v>
                </c:pt>
                <c:pt idx="496">
                  <c:v>140.99033625125884</c:v>
                </c:pt>
                <c:pt idx="497">
                  <c:v>141.27866461277003</c:v>
                </c:pt>
                <c:pt idx="498">
                  <c:v>141.56535985469824</c:v>
                </c:pt>
                <c:pt idx="499">
                  <c:v>141.84757394790648</c:v>
                </c:pt>
                <c:pt idx="500">
                  <c:v>142.13086218833922</c:v>
                </c:pt>
                <c:pt idx="501">
                  <c:v>142.41697220802308</c:v>
                </c:pt>
                <c:pt idx="502">
                  <c:v>142.69779069423672</c:v>
                </c:pt>
                <c:pt idx="503">
                  <c:v>142.98144209384921</c:v>
                </c:pt>
                <c:pt idx="504">
                  <c:v>143.26417157649993</c:v>
                </c:pt>
                <c:pt idx="505">
                  <c:v>143.54551956653592</c:v>
                </c:pt>
                <c:pt idx="506">
                  <c:v>143.82939448356629</c:v>
                </c:pt>
                <c:pt idx="507">
                  <c:v>144.1112885951996</c:v>
                </c:pt>
                <c:pt idx="508">
                  <c:v>144.3958200931549</c:v>
                </c:pt>
                <c:pt idx="509">
                  <c:v>144.67778272628772</c:v>
                </c:pt>
                <c:pt idx="510">
                  <c:v>144.96299872398382</c:v>
                </c:pt>
                <c:pt idx="511">
                  <c:v>145.24579806327813</c:v>
                </c:pt>
                <c:pt idx="512">
                  <c:v>145.53041334152221</c:v>
                </c:pt>
                <c:pt idx="513">
                  <c:v>145.81130166053771</c:v>
                </c:pt>
                <c:pt idx="514">
                  <c:v>146.09595890045165</c:v>
                </c:pt>
                <c:pt idx="515">
                  <c:v>146.38325352668758</c:v>
                </c:pt>
                <c:pt idx="516">
                  <c:v>146.66213023662567</c:v>
                </c:pt>
                <c:pt idx="517">
                  <c:v>146.94660584926601</c:v>
                </c:pt>
                <c:pt idx="518">
                  <c:v>147.23069033622738</c:v>
                </c:pt>
                <c:pt idx="519">
                  <c:v>147.51554312705989</c:v>
                </c:pt>
                <c:pt idx="520">
                  <c:v>147.79957172870624</c:v>
                </c:pt>
                <c:pt idx="521">
                  <c:v>148.08055651187891</c:v>
                </c:pt>
                <c:pt idx="522">
                  <c:v>148.36758704185485</c:v>
                </c:pt>
                <c:pt idx="523">
                  <c:v>148.65416922569275</c:v>
                </c:pt>
                <c:pt idx="524">
                  <c:v>148.93822574615479</c:v>
                </c:pt>
                <c:pt idx="525">
                  <c:v>149.22243595123297</c:v>
                </c:pt>
                <c:pt idx="526">
                  <c:v>149.50642266273505</c:v>
                </c:pt>
                <c:pt idx="527">
                  <c:v>149.79089829921716</c:v>
                </c:pt>
                <c:pt idx="528">
                  <c:v>150.07718992233276</c:v>
                </c:pt>
                <c:pt idx="529">
                  <c:v>150.36158175468444</c:v>
                </c:pt>
                <c:pt idx="530">
                  <c:v>150.64635071754455</c:v>
                </c:pt>
                <c:pt idx="531">
                  <c:v>150.92904107570649</c:v>
                </c:pt>
                <c:pt idx="532">
                  <c:v>151.21376814842219</c:v>
                </c:pt>
                <c:pt idx="533">
                  <c:v>151.49885840415953</c:v>
                </c:pt>
                <c:pt idx="534">
                  <c:v>151.77934033870696</c:v>
                </c:pt>
                <c:pt idx="535">
                  <c:v>152.06310350894921</c:v>
                </c:pt>
                <c:pt idx="536">
                  <c:v>152.34710414409636</c:v>
                </c:pt>
                <c:pt idx="537">
                  <c:v>152.62726476192475</c:v>
                </c:pt>
                <c:pt idx="538">
                  <c:v>152.91185214519498</c:v>
                </c:pt>
                <c:pt idx="539">
                  <c:v>153.19571440219875</c:v>
                </c:pt>
                <c:pt idx="540">
                  <c:v>153.47723004817968</c:v>
                </c:pt>
                <c:pt idx="541">
                  <c:v>153.76097927093505</c:v>
                </c:pt>
                <c:pt idx="542">
                  <c:v>154.042383146286</c:v>
                </c:pt>
                <c:pt idx="543">
                  <c:v>154.32632789611822</c:v>
                </c:pt>
                <c:pt idx="544">
                  <c:v>154.61090133190152</c:v>
                </c:pt>
                <c:pt idx="545">
                  <c:v>154.89537694454194</c:v>
                </c:pt>
                <c:pt idx="546">
                  <c:v>155.17981064319605</c:v>
                </c:pt>
                <c:pt idx="547">
                  <c:v>155.4607408761978</c:v>
                </c:pt>
                <c:pt idx="548">
                  <c:v>155.74486727714529</c:v>
                </c:pt>
                <c:pt idx="549">
                  <c:v>156.02663433551788</c:v>
                </c:pt>
                <c:pt idx="550">
                  <c:v>156.31145918369299</c:v>
                </c:pt>
                <c:pt idx="551">
                  <c:v>156.59268276691438</c:v>
                </c:pt>
                <c:pt idx="552">
                  <c:v>156.8735558032989</c:v>
                </c:pt>
                <c:pt idx="553">
                  <c:v>157.15645287036895</c:v>
                </c:pt>
                <c:pt idx="554">
                  <c:v>157.43777296543121</c:v>
                </c:pt>
                <c:pt idx="555">
                  <c:v>157.71942956447594</c:v>
                </c:pt>
                <c:pt idx="556">
                  <c:v>158.00090327262879</c:v>
                </c:pt>
                <c:pt idx="557">
                  <c:v>158.28512747287749</c:v>
                </c:pt>
                <c:pt idx="558">
                  <c:v>158.56928179264062</c:v>
                </c:pt>
                <c:pt idx="559">
                  <c:v>158.85284938812268</c:v>
                </c:pt>
                <c:pt idx="560">
                  <c:v>159.13633320331573</c:v>
                </c:pt>
                <c:pt idx="561">
                  <c:v>159.42096247673041</c:v>
                </c:pt>
                <c:pt idx="562">
                  <c:v>159.70197651386258</c:v>
                </c:pt>
                <c:pt idx="563">
                  <c:v>159.98927116394037</c:v>
                </c:pt>
                <c:pt idx="564">
                  <c:v>160.27884125709539</c:v>
                </c:pt>
                <c:pt idx="565">
                  <c:v>160.56361024379726</c:v>
                </c:pt>
                <c:pt idx="566">
                  <c:v>160.84938502311695</c:v>
                </c:pt>
                <c:pt idx="567">
                  <c:v>161.13095779418936</c:v>
                </c:pt>
                <c:pt idx="568">
                  <c:v>161.41561505794525</c:v>
                </c:pt>
                <c:pt idx="569">
                  <c:v>161.70060753822327</c:v>
                </c:pt>
                <c:pt idx="570">
                  <c:v>161.98127102851868</c:v>
                </c:pt>
                <c:pt idx="571">
                  <c:v>162.26763253211976</c:v>
                </c:pt>
                <c:pt idx="572">
                  <c:v>162.55194051265724</c:v>
                </c:pt>
                <c:pt idx="573">
                  <c:v>162.83552210330959</c:v>
                </c:pt>
                <c:pt idx="574">
                  <c:v>163.11913163661956</c:v>
                </c:pt>
                <c:pt idx="575">
                  <c:v>163.40184707641606</c:v>
                </c:pt>
                <c:pt idx="576">
                  <c:v>163.68717486858367</c:v>
                </c:pt>
                <c:pt idx="577">
                  <c:v>163.9710777282715</c:v>
                </c:pt>
                <c:pt idx="578">
                  <c:v>164.25170059204098</c:v>
                </c:pt>
                <c:pt idx="579">
                  <c:v>164.53560349941247</c:v>
                </c:pt>
                <c:pt idx="580">
                  <c:v>164.81806907653808</c:v>
                </c:pt>
                <c:pt idx="581">
                  <c:v>165.10197191238404</c:v>
                </c:pt>
                <c:pt idx="582" formatCode="General">
                  <c:v>165.38972883224494</c:v>
                </c:pt>
                <c:pt idx="583" formatCode="General">
                  <c:v>165.67395300865164</c:v>
                </c:pt>
                <c:pt idx="584" formatCode="General">
                  <c:v>165.95597155094146</c:v>
                </c:pt>
                <c:pt idx="585" formatCode="General">
                  <c:v>166.23910610675807</c:v>
                </c:pt>
                <c:pt idx="586" formatCode="General">
                  <c:v>166.52323248386384</c:v>
                </c:pt>
                <c:pt idx="587" formatCode="General">
                  <c:v>166.80691187381746</c:v>
                </c:pt>
                <c:pt idx="588" formatCode="General">
                  <c:v>167.09251897335054</c:v>
                </c:pt>
                <c:pt idx="589" formatCode="General">
                  <c:v>167.37365875244134</c:v>
                </c:pt>
                <c:pt idx="590" formatCode="General">
                  <c:v>167.65616469383232</c:v>
                </c:pt>
                <c:pt idx="591" formatCode="General">
                  <c:v>167.93793177604675</c:v>
                </c:pt>
                <c:pt idx="592" formatCode="General">
                  <c:v>168.22120602130883</c:v>
                </c:pt>
                <c:pt idx="593" formatCode="General">
                  <c:v>168.50267977714535</c:v>
                </c:pt>
                <c:pt idx="594" formatCode="General">
                  <c:v>168.78723919391638</c:v>
                </c:pt>
                <c:pt idx="595" formatCode="General">
                  <c:v>169.07044360637659</c:v>
                </c:pt>
                <c:pt idx="596" formatCode="General">
                  <c:v>169.35473763942721</c:v>
                </c:pt>
                <c:pt idx="597" formatCode="General">
                  <c:v>169.63661777973175</c:v>
                </c:pt>
                <c:pt idx="598" formatCode="General">
                  <c:v>169.92148451805122</c:v>
                </c:pt>
                <c:pt idx="599" formatCode="General">
                  <c:v>170.2057505846023</c:v>
                </c:pt>
                <c:pt idx="600" formatCode="General">
                  <c:v>170.48683319091796</c:v>
                </c:pt>
                <c:pt idx="601" formatCode="General">
                  <c:v>170.76832218170165</c:v>
                </c:pt>
                <c:pt idx="602" formatCode="General">
                  <c:v>171.05183389186854</c:v>
                </c:pt>
                <c:pt idx="603" formatCode="General">
                  <c:v>171.33562502861022</c:v>
                </c:pt>
                <c:pt idx="604" formatCode="General">
                  <c:v>171.62003078460694</c:v>
                </c:pt>
                <c:pt idx="605" formatCode="General">
                  <c:v>171.90165817737579</c:v>
                </c:pt>
                <c:pt idx="606" formatCode="General">
                  <c:v>172.18515596389761</c:v>
                </c:pt>
                <c:pt idx="607" formatCode="General">
                  <c:v>172.46695227622985</c:v>
                </c:pt>
                <c:pt idx="608" formatCode="General">
                  <c:v>172.74772751331329</c:v>
                </c:pt>
                <c:pt idx="609" formatCode="General">
                  <c:v>173.03164434432983</c:v>
                </c:pt>
                <c:pt idx="610" formatCode="General">
                  <c:v>173.313146018982</c:v>
                </c:pt>
                <c:pt idx="611" formatCode="General">
                  <c:v>173.59693996906282</c:v>
                </c:pt>
                <c:pt idx="612" formatCode="General">
                  <c:v>173.88186261653905</c:v>
                </c:pt>
                <c:pt idx="613" formatCode="General">
                  <c:v>174.16311283111565</c:v>
                </c:pt>
                <c:pt idx="614" formatCode="General">
                  <c:v>174.44387540817249</c:v>
                </c:pt>
                <c:pt idx="615" formatCode="General">
                  <c:v>174.7309046030044</c:v>
                </c:pt>
                <c:pt idx="616" formatCode="General">
                  <c:v>175.01652569770803</c:v>
                </c:pt>
                <c:pt idx="617" formatCode="General">
                  <c:v>175.29783308506018</c:v>
                </c:pt>
                <c:pt idx="618" formatCode="General">
                  <c:v>175.58183376789094</c:v>
                </c:pt>
                <c:pt idx="619" formatCode="General">
                  <c:v>175.86225979328157</c:v>
                </c:pt>
                <c:pt idx="620" formatCode="General">
                  <c:v>176.14736402034748</c:v>
                </c:pt>
                <c:pt idx="621" formatCode="General">
                  <c:v>176.43183965682988</c:v>
                </c:pt>
                <c:pt idx="622" formatCode="General">
                  <c:v>176.71343908309942</c:v>
                </c:pt>
                <c:pt idx="623" formatCode="General">
                  <c:v>177.00056738853459</c:v>
                </c:pt>
                <c:pt idx="624" formatCode="General">
                  <c:v>177.28164997100831</c:v>
                </c:pt>
                <c:pt idx="625" formatCode="General">
                  <c:v>177.56933703422547</c:v>
                </c:pt>
                <c:pt idx="626" formatCode="General">
                  <c:v>177.85255539417255</c:v>
                </c:pt>
                <c:pt idx="627" formatCode="General">
                  <c:v>178.13397324085224</c:v>
                </c:pt>
                <c:pt idx="628" formatCode="General">
                  <c:v>178.41842095851908</c:v>
                </c:pt>
                <c:pt idx="629" formatCode="General">
                  <c:v>178.70360901355735</c:v>
                </c:pt>
                <c:pt idx="630" formatCode="General">
                  <c:v>178.98407821655275</c:v>
                </c:pt>
                <c:pt idx="631" formatCode="General">
                  <c:v>179.26923832893377</c:v>
                </c:pt>
                <c:pt idx="632" formatCode="General">
                  <c:v>179.55357425212853</c:v>
                </c:pt>
                <c:pt idx="633" formatCode="General">
                  <c:v>179.83712792396551</c:v>
                </c:pt>
                <c:pt idx="634" formatCode="General">
                  <c:v>180.12256462573998</c:v>
                </c:pt>
                <c:pt idx="635" formatCode="General">
                  <c:v>180.40672025680539</c:v>
                </c:pt>
                <c:pt idx="636" formatCode="General">
                  <c:v>180.69035770893097</c:v>
                </c:pt>
                <c:pt idx="637" formatCode="General">
                  <c:v>180.97135646343236</c:v>
                </c:pt>
                <c:pt idx="638" formatCode="General">
                  <c:v>181.25531520843506</c:v>
                </c:pt>
                <c:pt idx="639" formatCode="General">
                  <c:v>181.53907840251924</c:v>
                </c:pt>
                <c:pt idx="640" formatCode="General">
                  <c:v>181.82041244506843</c:v>
                </c:pt>
                <c:pt idx="641" formatCode="General">
                  <c:v>182.10425944328307</c:v>
                </c:pt>
                <c:pt idx="642" formatCode="General">
                  <c:v>182.3909826278686</c:v>
                </c:pt>
                <c:pt idx="643" formatCode="General">
                  <c:v>182.67572367191315</c:v>
                </c:pt>
                <c:pt idx="644" formatCode="General">
                  <c:v>182.95673639774327</c:v>
                </c:pt>
                <c:pt idx="645" formatCode="General">
                  <c:v>183.24154727458955</c:v>
                </c:pt>
                <c:pt idx="646" formatCode="General">
                  <c:v>183.52599496841435</c:v>
                </c:pt>
                <c:pt idx="647" formatCode="General">
                  <c:v>183.8106801271438</c:v>
                </c:pt>
                <c:pt idx="648" formatCode="General">
                  <c:v>184.09296536445618</c:v>
                </c:pt>
                <c:pt idx="649" formatCode="General">
                  <c:v>184.37677047252654</c:v>
                </c:pt>
                <c:pt idx="650" formatCode="General">
                  <c:v>184.66128799915313</c:v>
                </c:pt>
                <c:pt idx="651" formatCode="General">
                  <c:v>184.94249627590185</c:v>
                </c:pt>
                <c:pt idx="652" formatCode="General">
                  <c:v>185.22092750072486</c:v>
                </c:pt>
                <c:pt idx="653" formatCode="General">
                  <c:v>185.50981593132013</c:v>
                </c:pt>
                <c:pt idx="654" formatCode="General">
                  <c:v>185.79364895820621</c:v>
                </c:pt>
                <c:pt idx="655" formatCode="General">
                  <c:v>186.07788710594178</c:v>
                </c:pt>
                <c:pt idx="656" formatCode="General">
                  <c:v>186.36223700046551</c:v>
                </c:pt>
                <c:pt idx="657" formatCode="General">
                  <c:v>186.64376659393304</c:v>
                </c:pt>
                <c:pt idx="658" formatCode="General">
                  <c:v>186.92821428775787</c:v>
                </c:pt>
                <c:pt idx="659" formatCode="General">
                  <c:v>187.2097439050674</c:v>
                </c:pt>
                <c:pt idx="660" formatCode="General">
                  <c:v>187.49504368305205</c:v>
                </c:pt>
                <c:pt idx="661" formatCode="General">
                  <c:v>187.7776222944259</c:v>
                </c:pt>
                <c:pt idx="662" formatCode="General">
                  <c:v>188.05915191173554</c:v>
                </c:pt>
                <c:pt idx="663" formatCode="General">
                  <c:v>188.34322242736818</c:v>
                </c:pt>
                <c:pt idx="664" formatCode="General">
                  <c:v>188.62846634387978</c:v>
                </c:pt>
                <c:pt idx="665" formatCode="General">
                  <c:v>188.90913114547729</c:v>
                </c:pt>
                <c:pt idx="666" formatCode="General">
                  <c:v>189.19320166110987</c:v>
                </c:pt>
                <c:pt idx="667" formatCode="General">
                  <c:v>189.47491285800939</c:v>
                </c:pt>
                <c:pt idx="668" formatCode="General">
                  <c:v>189.76187353134145</c:v>
                </c:pt>
                <c:pt idx="669" formatCode="General">
                  <c:v>190.04139153957368</c:v>
                </c:pt>
                <c:pt idx="670" formatCode="General">
                  <c:v>190.32812867164617</c:v>
                </c:pt>
                <c:pt idx="671" formatCode="General">
                  <c:v>190.61242270469666</c:v>
                </c:pt>
                <c:pt idx="672" formatCode="General">
                  <c:v>190.89738445281989</c:v>
                </c:pt>
                <c:pt idx="673" formatCode="General">
                  <c:v>191.18162260055539</c:v>
                </c:pt>
                <c:pt idx="674" formatCode="General">
                  <c:v>191.46294393539438</c:v>
                </c:pt>
                <c:pt idx="675" formatCode="General">
                  <c:v>191.75043411254882</c:v>
                </c:pt>
                <c:pt idx="676" formatCode="General">
                  <c:v>192.03248190879827</c:v>
                </c:pt>
                <c:pt idx="677" formatCode="General">
                  <c:v>192.31494591236114</c:v>
                </c:pt>
                <c:pt idx="678" formatCode="General">
                  <c:v>192.59760706424709</c:v>
                </c:pt>
                <c:pt idx="679" formatCode="General">
                  <c:v>192.88273923397071</c:v>
                </c:pt>
                <c:pt idx="680" formatCode="General">
                  <c:v>193.16696343421935</c:v>
                </c:pt>
                <c:pt idx="681" formatCode="General">
                  <c:v>193.44848031997685</c:v>
                </c:pt>
                <c:pt idx="682" formatCode="General">
                  <c:v>193.73067893981928</c:v>
                </c:pt>
                <c:pt idx="683" formatCode="General">
                  <c:v>194.01599271297454</c:v>
                </c:pt>
                <c:pt idx="684" formatCode="General">
                  <c:v>194.30003530979161</c:v>
                </c:pt>
                <c:pt idx="685" formatCode="General">
                  <c:v>194.58201193809518</c:v>
                </c:pt>
                <c:pt idx="686" formatCode="General">
                  <c:v>194.86190710067754</c:v>
                </c:pt>
                <c:pt idx="687" formatCode="General">
                  <c:v>195.14684371948238</c:v>
                </c:pt>
                <c:pt idx="688" formatCode="General">
                  <c:v>195.4306488275528</c:v>
                </c:pt>
                <c:pt idx="689" formatCode="General">
                  <c:v>195.7146494865417</c:v>
                </c:pt>
                <c:pt idx="690" formatCode="General">
                  <c:v>195.99682295322427</c:v>
                </c:pt>
                <c:pt idx="691" formatCode="General">
                  <c:v>196.28181545734407</c:v>
                </c:pt>
                <c:pt idx="692" formatCode="General">
                  <c:v>196.56601321697235</c:v>
                </c:pt>
                <c:pt idx="693" formatCode="General">
                  <c:v>196.85060060024259</c:v>
                </c:pt>
                <c:pt idx="694" formatCode="General">
                  <c:v>197.13552322387685</c:v>
                </c:pt>
                <c:pt idx="695" formatCode="General">
                  <c:v>197.41844825744641</c:v>
                </c:pt>
                <c:pt idx="696" formatCode="General">
                  <c:v>197.70295181274417</c:v>
                </c:pt>
                <c:pt idx="697" formatCode="General">
                  <c:v>197.98625681400304</c:v>
                </c:pt>
                <c:pt idx="698" formatCode="General">
                  <c:v>198.27046701908111</c:v>
                </c:pt>
                <c:pt idx="699" formatCode="General">
                  <c:v>198.55379714965818</c:v>
                </c:pt>
                <c:pt idx="700" formatCode="General">
                  <c:v>198.83476796150202</c:v>
                </c:pt>
                <c:pt idx="701" formatCode="General">
                  <c:v>199.1194950580597</c:v>
                </c:pt>
                <c:pt idx="702" formatCode="General">
                  <c:v>199.40251784324647</c:v>
                </c:pt>
                <c:pt idx="703" formatCode="General">
                  <c:v>199.68413255214691</c:v>
                </c:pt>
                <c:pt idx="704" formatCode="General">
                  <c:v>199.96761639118193</c:v>
                </c:pt>
                <c:pt idx="705" formatCode="General">
                  <c:v>200.25214786529551</c:v>
                </c:pt>
                <c:pt idx="706" formatCode="General">
                  <c:v>200.53612058162696</c:v>
                </c:pt>
                <c:pt idx="707" formatCode="General">
                  <c:v>200.82261896133429</c:v>
                </c:pt>
                <c:pt idx="708" formatCode="General">
                  <c:v>201.11058542728418</c:v>
                </c:pt>
                <c:pt idx="709" formatCode="General">
                  <c:v>201.39293920993811</c:v>
                </c:pt>
                <c:pt idx="710" formatCode="General">
                  <c:v>201.67527754306792</c:v>
                </c:pt>
                <c:pt idx="711" formatCode="General">
                  <c:v>201.96236388683326</c:v>
                </c:pt>
                <c:pt idx="712" formatCode="General">
                  <c:v>202.24646234512329</c:v>
                </c:pt>
                <c:pt idx="713" formatCode="General">
                  <c:v>202.53096590042114</c:v>
                </c:pt>
                <c:pt idx="714" formatCode="General">
                  <c:v>202.81376521587367</c:v>
                </c:pt>
                <c:pt idx="715" formatCode="General">
                  <c:v>203.09424710273748</c:v>
                </c:pt>
                <c:pt idx="716" formatCode="General">
                  <c:v>203.38095631599441</c:v>
                </c:pt>
                <c:pt idx="717" formatCode="General">
                  <c:v>203.66230432987209</c:v>
                </c:pt>
                <c:pt idx="718" formatCode="General">
                  <c:v>203.94669613838195</c:v>
                </c:pt>
                <c:pt idx="719" formatCode="General">
                  <c:v>204.22712345123296</c:v>
                </c:pt>
                <c:pt idx="720" formatCode="General">
                  <c:v>204.50943531990058</c:v>
                </c:pt>
                <c:pt idx="721" formatCode="General">
                  <c:v>204.7933940649032</c:v>
                </c:pt>
                <c:pt idx="722" formatCode="General">
                  <c:v>205.07763221263886</c:v>
                </c:pt>
                <c:pt idx="723" formatCode="General">
                  <c:v>205.35969264507293</c:v>
                </c:pt>
                <c:pt idx="724" formatCode="General">
                  <c:v>205.64464323520656</c:v>
                </c:pt>
                <c:pt idx="725" formatCode="General">
                  <c:v>205.92864389419557</c:v>
                </c:pt>
                <c:pt idx="726" formatCode="General">
                  <c:v>206.20965793132771</c:v>
                </c:pt>
                <c:pt idx="727" formatCode="General">
                  <c:v>206.49351892471313</c:v>
                </c:pt>
                <c:pt idx="728" formatCode="General">
                  <c:v>206.77788276672356</c:v>
                </c:pt>
                <c:pt idx="729" formatCode="General">
                  <c:v>207.06297304630274</c:v>
                </c:pt>
                <c:pt idx="730" formatCode="General">
                  <c:v>207.34281234741223</c:v>
                </c:pt>
                <c:pt idx="731" formatCode="General">
                  <c:v>207.62767910957336</c:v>
                </c:pt>
                <c:pt idx="732" formatCode="General">
                  <c:v>207.91498899459833</c:v>
                </c:pt>
                <c:pt idx="733" formatCode="General">
                  <c:v>208.1978596687317</c:v>
                </c:pt>
                <c:pt idx="734" formatCode="General">
                  <c:v>208.48113393783578</c:v>
                </c:pt>
                <c:pt idx="735" formatCode="General">
                  <c:v>208.7641986370086</c:v>
                </c:pt>
                <c:pt idx="736" formatCode="General">
                  <c:v>209.0456457138061</c:v>
                </c:pt>
                <c:pt idx="737" formatCode="General">
                  <c:v>209.33143446445467</c:v>
                </c:pt>
                <c:pt idx="738" formatCode="General">
                  <c:v>209.61849441528327</c:v>
                </c:pt>
                <c:pt idx="739" formatCode="General">
                  <c:v>209.90040118694304</c:v>
                </c:pt>
                <c:pt idx="740" formatCode="General">
                  <c:v>210.1835078239441</c:v>
                </c:pt>
                <c:pt idx="741" formatCode="General">
                  <c:v>210.46481518745424</c:v>
                </c:pt>
                <c:pt idx="742" formatCode="General">
                  <c:v>210.75131359100342</c:v>
                </c:pt>
                <c:pt idx="743" formatCode="General">
                  <c:v>211.03490912914265</c:v>
                </c:pt>
                <c:pt idx="744" formatCode="General">
                  <c:v>211.31812748909007</c:v>
                </c:pt>
                <c:pt idx="745" formatCode="General">
                  <c:v>211.59979810714717</c:v>
                </c:pt>
                <c:pt idx="746" formatCode="General">
                  <c:v>211.88721845150008</c:v>
                </c:pt>
                <c:pt idx="747" formatCode="General">
                  <c:v>212.16680760383605</c:v>
                </c:pt>
                <c:pt idx="748" formatCode="General">
                  <c:v>212.4511155605316</c:v>
                </c:pt>
                <c:pt idx="749" formatCode="General">
                  <c:v>212.73422222137444</c:v>
                </c:pt>
                <c:pt idx="750" formatCode="General">
                  <c:v>213.01756780147554</c:v>
                </c:pt>
                <c:pt idx="751" formatCode="General">
                  <c:v>213.30221107006079</c:v>
                </c:pt>
                <c:pt idx="752" formatCode="General">
                  <c:v>213.58548533916473</c:v>
                </c:pt>
                <c:pt idx="753" formatCode="General">
                  <c:v>213.86966760158538</c:v>
                </c:pt>
                <c:pt idx="754" formatCode="General">
                  <c:v>214.1508759021759</c:v>
                </c:pt>
                <c:pt idx="755" formatCode="General">
                  <c:v>214.43775274753571</c:v>
                </c:pt>
                <c:pt idx="756" formatCode="General">
                  <c:v>214.71903090476985</c:v>
                </c:pt>
                <c:pt idx="757" formatCode="General">
                  <c:v>215.00198516845697</c:v>
                </c:pt>
                <c:pt idx="758" formatCode="General">
                  <c:v>215.2857343912124</c:v>
                </c:pt>
                <c:pt idx="759" formatCode="General">
                  <c:v>215.56755731105798</c:v>
                </c:pt>
                <c:pt idx="760" formatCode="General">
                  <c:v>215.85386145114893</c:v>
                </c:pt>
                <c:pt idx="761" formatCode="General">
                  <c:v>216.13548882007601</c:v>
                </c:pt>
                <c:pt idx="762" formatCode="General">
                  <c:v>216.41354286670679</c:v>
                </c:pt>
                <c:pt idx="763" formatCode="General">
                  <c:v>216.70082352161401</c:v>
                </c:pt>
                <c:pt idx="764" formatCode="General">
                  <c:v>216.98292715549485</c:v>
                </c:pt>
                <c:pt idx="765" formatCode="General">
                  <c:v>217.26990046501155</c:v>
                </c:pt>
                <c:pt idx="766" formatCode="General">
                  <c:v>217.55520031452181</c:v>
                </c:pt>
                <c:pt idx="767" formatCode="General">
                  <c:v>217.83869805336005</c:v>
                </c:pt>
                <c:pt idx="768" formatCode="General">
                  <c:v>218.12115094661718</c:v>
                </c:pt>
                <c:pt idx="769" formatCode="General">
                  <c:v>218.40467665195465</c:v>
                </c:pt>
                <c:pt idx="770" formatCode="General">
                  <c:v>218.68887286186214</c:v>
                </c:pt>
                <c:pt idx="771" formatCode="General">
                  <c:v>218.97946274280542</c:v>
                </c:pt>
                <c:pt idx="772" formatCode="General">
                  <c:v>219.26159305572509</c:v>
                </c:pt>
                <c:pt idx="773" formatCode="General">
                  <c:v>219.54500699043274</c:v>
                </c:pt>
                <c:pt idx="774" formatCode="General">
                  <c:v>219.82890987396246</c:v>
                </c:pt>
                <c:pt idx="775" formatCode="General">
                  <c:v>220.11206119060515</c:v>
                </c:pt>
                <c:pt idx="776" formatCode="General">
                  <c:v>220.39599204063424</c:v>
                </c:pt>
                <c:pt idx="777" formatCode="General">
                  <c:v>220.67732605934142</c:v>
                </c:pt>
                <c:pt idx="778" formatCode="General">
                  <c:v>220.96248619556434</c:v>
                </c:pt>
                <c:pt idx="779" formatCode="General">
                  <c:v>221.24358401298517</c:v>
                </c:pt>
                <c:pt idx="780" formatCode="General">
                  <c:v>221.53185651302343</c:v>
                </c:pt>
                <c:pt idx="781" formatCode="General">
                  <c:v>221.81866350173951</c:v>
                </c:pt>
                <c:pt idx="782" formatCode="General">
                  <c:v>222.0992851018905</c:v>
                </c:pt>
                <c:pt idx="783" formatCode="General">
                  <c:v>222.38345339298249</c:v>
                </c:pt>
                <c:pt idx="784" formatCode="General">
                  <c:v>222.66210811138154</c:v>
                </c:pt>
                <c:pt idx="785" formatCode="General">
                  <c:v>222.94405529499042</c:v>
                </c:pt>
                <c:pt idx="786" formatCode="General">
                  <c:v>223.22964844703679</c:v>
                </c:pt>
                <c:pt idx="787" formatCode="General">
                  <c:v>223.51392848491668</c:v>
                </c:pt>
                <c:pt idx="788" formatCode="General">
                  <c:v>223.79388086795802</c:v>
                </c:pt>
                <c:pt idx="789" formatCode="General">
                  <c:v>224.07698748111719</c:v>
                </c:pt>
                <c:pt idx="790" formatCode="General">
                  <c:v>224.36398875713354</c:v>
                </c:pt>
                <c:pt idx="791" formatCode="General">
                  <c:v>224.65153610706338</c:v>
                </c:pt>
                <c:pt idx="792" formatCode="General">
                  <c:v>224.93644478321082</c:v>
                </c:pt>
                <c:pt idx="793" formatCode="General">
                  <c:v>225.21904852390281</c:v>
                </c:pt>
                <c:pt idx="794" formatCode="General">
                  <c:v>225.50137436389923</c:v>
                </c:pt>
                <c:pt idx="795" formatCode="General">
                  <c:v>225.78590588569648</c:v>
                </c:pt>
                <c:pt idx="796" formatCode="General">
                  <c:v>226.06799554824823</c:v>
                </c:pt>
                <c:pt idx="797" formatCode="General">
                  <c:v>226.35168888568887</c:v>
                </c:pt>
                <c:pt idx="798" formatCode="General">
                  <c:v>226.63217077255243</c:v>
                </c:pt>
                <c:pt idx="799" formatCode="General">
                  <c:v>226.91618542671199</c:v>
                </c:pt>
                <c:pt idx="800" formatCode="General">
                  <c:v>227.20339751243597</c:v>
                </c:pt>
                <c:pt idx="801" formatCode="General">
                  <c:v>227.48456394672394</c:v>
                </c:pt>
                <c:pt idx="802" formatCode="General">
                  <c:v>227.7687182188034</c:v>
                </c:pt>
                <c:pt idx="803" formatCode="General">
                  <c:v>228.05329167842865</c:v>
                </c:pt>
                <c:pt idx="804" formatCode="General">
                  <c:v>228.33811650276189</c:v>
                </c:pt>
                <c:pt idx="805" formatCode="General">
                  <c:v>228.61810948848731</c:v>
                </c:pt>
                <c:pt idx="806" formatCode="General">
                  <c:v>228.90266892909997</c:v>
                </c:pt>
                <c:pt idx="807" formatCode="General">
                  <c:v>229.18917009830469</c:v>
                </c:pt>
                <c:pt idx="808" formatCode="General">
                  <c:v>229.47152519226069</c:v>
                </c:pt>
                <c:pt idx="809" formatCode="General">
                  <c:v>229.75481340885156</c:v>
                </c:pt>
                <c:pt idx="810" formatCode="General">
                  <c:v>230.03937284946443</c:v>
                </c:pt>
                <c:pt idx="811" formatCode="General">
                  <c:v>230.32352716922759</c:v>
                </c:pt>
                <c:pt idx="812" formatCode="General">
                  <c:v>230.60920417308799</c:v>
                </c:pt>
                <c:pt idx="813" formatCode="General">
                  <c:v>230.88912730216987</c:v>
                </c:pt>
                <c:pt idx="814" formatCode="General">
                  <c:v>231.17237362861633</c:v>
                </c:pt>
                <c:pt idx="815" formatCode="General">
                  <c:v>231.45414197444921</c:v>
                </c:pt>
                <c:pt idx="816" formatCode="General">
                  <c:v>231.73821251392371</c:v>
                </c:pt>
                <c:pt idx="817" formatCode="General">
                  <c:v>232.02377772331232</c:v>
                </c:pt>
                <c:pt idx="818" formatCode="General">
                  <c:v>232.30801589488982</c:v>
                </c:pt>
                <c:pt idx="819" formatCode="General">
                  <c:v>232.58933594226841</c:v>
                </c:pt>
                <c:pt idx="820" formatCode="General">
                  <c:v>232.87407698631282</c:v>
                </c:pt>
                <c:pt idx="821" formatCode="General">
                  <c:v>233.16170818805693</c:v>
                </c:pt>
                <c:pt idx="822" formatCode="General">
                  <c:v>233.44642126560211</c:v>
                </c:pt>
                <c:pt idx="823" formatCode="General">
                  <c:v>233.72807660102845</c:v>
                </c:pt>
                <c:pt idx="824" formatCode="General">
                  <c:v>234.012440443039</c:v>
                </c:pt>
                <c:pt idx="825" formatCode="General">
                  <c:v>234.29695799350733</c:v>
                </c:pt>
                <c:pt idx="826" formatCode="General">
                  <c:v>234.57670078277582</c:v>
                </c:pt>
                <c:pt idx="827" formatCode="General">
                  <c:v>234.86045000553136</c:v>
                </c:pt>
                <c:pt idx="828" formatCode="General">
                  <c:v>235.14523298740392</c:v>
                </c:pt>
                <c:pt idx="829" formatCode="General">
                  <c:v>235.42606408596041</c:v>
                </c:pt>
                <c:pt idx="830" formatCode="General">
                  <c:v>235.71026034355157</c:v>
                </c:pt>
                <c:pt idx="831" formatCode="General">
                  <c:v>235.98997390270233</c:v>
                </c:pt>
                <c:pt idx="832" formatCode="General">
                  <c:v>236.27631993293761</c:v>
                </c:pt>
                <c:pt idx="833" formatCode="General">
                  <c:v>236.55797524452203</c:v>
                </c:pt>
                <c:pt idx="834" formatCode="General">
                  <c:v>236.84005093574518</c:v>
                </c:pt>
                <c:pt idx="835" formatCode="General">
                  <c:v>237.12694044113161</c:v>
                </c:pt>
                <c:pt idx="836" formatCode="General">
                  <c:v>237.40794050693523</c:v>
                </c:pt>
                <c:pt idx="837" formatCode="General">
                  <c:v>237.6925837516784</c:v>
                </c:pt>
                <c:pt idx="838" formatCode="General">
                  <c:v>237.97458834648131</c:v>
                </c:pt>
                <c:pt idx="839" formatCode="General">
                  <c:v>238.25625891685485</c:v>
                </c:pt>
                <c:pt idx="840" formatCode="General">
                  <c:v>238.5401478290558</c:v>
                </c:pt>
                <c:pt idx="841" formatCode="General">
                  <c:v>238.81919240951538</c:v>
                </c:pt>
                <c:pt idx="842" formatCode="General">
                  <c:v>239.1017542123794</c:v>
                </c:pt>
                <c:pt idx="843" formatCode="General">
                  <c:v>239.38526594638822</c:v>
                </c:pt>
                <c:pt idx="844" formatCode="General">
                  <c:v>239.66685271263123</c:v>
                </c:pt>
                <c:pt idx="845" formatCode="General">
                  <c:v>239.95118865966802</c:v>
                </c:pt>
                <c:pt idx="846" formatCode="General">
                  <c:v>240.23485405445092</c:v>
                </c:pt>
                <c:pt idx="847" formatCode="General">
                  <c:v>240.52146418094634</c:v>
                </c:pt>
                <c:pt idx="848" formatCode="General">
                  <c:v>240.80349798202525</c:v>
                </c:pt>
                <c:pt idx="849" formatCode="General">
                  <c:v>241.09401800632477</c:v>
                </c:pt>
                <c:pt idx="850" formatCode="General">
                  <c:v>241.37603783607489</c:v>
                </c:pt>
                <c:pt idx="851" formatCode="General">
                  <c:v>241.65869896411891</c:v>
                </c:pt>
                <c:pt idx="852" formatCode="General">
                  <c:v>241.93946022987359</c:v>
                </c:pt>
                <c:pt idx="853" formatCode="General">
                  <c:v>242.22372632026674</c:v>
                </c:pt>
                <c:pt idx="854" formatCode="General">
                  <c:v>242.50725202560426</c:v>
                </c:pt>
                <c:pt idx="855" formatCode="General">
                  <c:v>242.78924388885497</c:v>
                </c:pt>
                <c:pt idx="856" formatCode="General">
                  <c:v>243.07092716693879</c:v>
                </c:pt>
                <c:pt idx="857" formatCode="General">
                  <c:v>243.35720484256751</c:v>
                </c:pt>
                <c:pt idx="858" formatCode="General">
                  <c:v>243.64025559425349</c:v>
                </c:pt>
                <c:pt idx="859" formatCode="General">
                  <c:v>243.92403275966643</c:v>
                </c:pt>
                <c:pt idx="860" formatCode="General">
                  <c:v>244.20515851974483</c:v>
                </c:pt>
                <c:pt idx="861" formatCode="General">
                  <c:v>244.48921506404872</c:v>
                </c:pt>
                <c:pt idx="862" formatCode="General">
                  <c:v>244.77533905506141</c:v>
                </c:pt>
                <c:pt idx="863" formatCode="General">
                  <c:v>245.05717601776129</c:v>
                </c:pt>
                <c:pt idx="864" formatCode="General">
                  <c:v>245.34205672740941</c:v>
                </c:pt>
                <c:pt idx="865" formatCode="General">
                  <c:v>245.62661616802217</c:v>
                </c:pt>
                <c:pt idx="866" formatCode="General">
                  <c:v>245.90887217521669</c:v>
                </c:pt>
                <c:pt idx="867" formatCode="General">
                  <c:v>246.1932639837265</c:v>
                </c:pt>
                <c:pt idx="868" formatCode="General">
                  <c:v>246.47998716831202</c:v>
                </c:pt>
                <c:pt idx="869" formatCode="General">
                  <c:v>246.76044111251838</c:v>
                </c:pt>
                <c:pt idx="870" formatCode="General">
                  <c:v>247.04405064582815</c:v>
                </c:pt>
                <c:pt idx="871" formatCode="General">
                  <c:v>247.3296283245086</c:v>
                </c:pt>
                <c:pt idx="872" formatCode="General">
                  <c:v>247.61024992465974</c:v>
                </c:pt>
                <c:pt idx="873" formatCode="General">
                  <c:v>247.89475347995753</c:v>
                </c:pt>
                <c:pt idx="874" formatCode="General">
                  <c:v>248.17738795280462</c:v>
                </c:pt>
                <c:pt idx="875" formatCode="General">
                  <c:v>248.45986597537996</c:v>
                </c:pt>
                <c:pt idx="876" formatCode="General">
                  <c:v>248.7426373243332</c:v>
                </c:pt>
                <c:pt idx="877" formatCode="General">
                  <c:v>249.02448823451996</c:v>
                </c:pt>
                <c:pt idx="878" formatCode="General">
                  <c:v>249.30959246158594</c:v>
                </c:pt>
                <c:pt idx="879" formatCode="General">
                  <c:v>249.59208724498748</c:v>
                </c:pt>
                <c:pt idx="880" formatCode="General">
                  <c:v>249.87703781127942</c:v>
                </c:pt>
                <c:pt idx="881" formatCode="General">
                  <c:v>250.15971140861518</c:v>
                </c:pt>
                <c:pt idx="882" formatCode="General">
                  <c:v>250.44135277271272</c:v>
                </c:pt>
                <c:pt idx="883" formatCode="General">
                  <c:v>250.72511594295503</c:v>
                </c:pt>
                <c:pt idx="884" formatCode="General">
                  <c:v>251.009549665451</c:v>
                </c:pt>
                <c:pt idx="885" formatCode="General">
                  <c:v>251.29024238586427</c:v>
                </c:pt>
                <c:pt idx="886" formatCode="General">
                  <c:v>251.57383794784545</c:v>
                </c:pt>
                <c:pt idx="887" formatCode="General">
                  <c:v>251.85806212425226</c:v>
                </c:pt>
                <c:pt idx="888" formatCode="General">
                  <c:v>252.14278917312618</c:v>
                </c:pt>
                <c:pt idx="889" formatCode="General">
                  <c:v>252.42348060607915</c:v>
                </c:pt>
                <c:pt idx="890" formatCode="General">
                  <c:v>252.70710411071778</c:v>
                </c:pt>
                <c:pt idx="891" formatCode="General">
                  <c:v>252.99188706874841</c:v>
                </c:pt>
                <c:pt idx="892" formatCode="General">
                  <c:v>253.2742688179016</c:v>
                </c:pt>
                <c:pt idx="893" formatCode="General">
                  <c:v>253.55873043537144</c:v>
                </c:pt>
                <c:pt idx="894" formatCode="General">
                  <c:v>253.84087600708014</c:v>
                </c:pt>
                <c:pt idx="895" formatCode="General">
                  <c:v>254.12292249202727</c:v>
                </c:pt>
                <c:pt idx="896" formatCode="General">
                  <c:v>254.40441145896924</c:v>
                </c:pt>
                <c:pt idx="897" formatCode="General">
                  <c:v>254.69010238647468</c:v>
                </c:pt>
                <c:pt idx="898" formatCode="General">
                  <c:v>254.9706541538238</c:v>
                </c:pt>
                <c:pt idx="899" formatCode="General">
                  <c:v>255.25461289882654</c:v>
                </c:pt>
                <c:pt idx="900" formatCode="General">
                  <c:v>255.53450808525085</c:v>
                </c:pt>
                <c:pt idx="901" formatCode="General">
                  <c:v>255.81827127933502</c:v>
                </c:pt>
                <c:pt idx="902" formatCode="General">
                  <c:v>256.10699336528768</c:v>
                </c:pt>
                <c:pt idx="903" formatCode="General">
                  <c:v>256.38892681598662</c:v>
                </c:pt>
                <c:pt idx="904" formatCode="General">
                  <c:v>256.67206137180341</c:v>
                </c:pt>
                <c:pt idx="905" formatCode="General">
                  <c:v>256.95796165466322</c:v>
                </c:pt>
                <c:pt idx="906" formatCode="General">
                  <c:v>257.24113831520066</c:v>
                </c:pt>
                <c:pt idx="907" formatCode="General">
                  <c:v>257.52705278396616</c:v>
                </c:pt>
                <c:pt idx="908" formatCode="General">
                  <c:v>257.81232464313507</c:v>
                </c:pt>
                <c:pt idx="909" formatCode="General">
                  <c:v>258.10004093647001</c:v>
                </c:pt>
                <c:pt idx="910" formatCode="General">
                  <c:v>258.37851278781881</c:v>
                </c:pt>
                <c:pt idx="911" formatCode="General">
                  <c:v>258.6623877286911</c:v>
                </c:pt>
                <c:pt idx="912" formatCode="General">
                  <c:v>258.94629061222065</c:v>
                </c:pt>
                <c:pt idx="913" formatCode="General">
                  <c:v>259.23069636821725</c:v>
                </c:pt>
                <c:pt idx="914" formatCode="General">
                  <c:v>259.51144499778735</c:v>
                </c:pt>
                <c:pt idx="915" formatCode="General">
                  <c:v>259.79365756511675</c:v>
                </c:pt>
                <c:pt idx="916" formatCode="General">
                  <c:v>260.07781188488008</c:v>
                </c:pt>
                <c:pt idx="917" formatCode="General">
                  <c:v>260.35852999687194</c:v>
                </c:pt>
                <c:pt idx="918" formatCode="General">
                  <c:v>260.64359233379383</c:v>
                </c:pt>
                <c:pt idx="919" formatCode="General">
                  <c:v>260.92639162540422</c:v>
                </c:pt>
                <c:pt idx="920" formatCode="General">
                  <c:v>261.21219410896299</c:v>
                </c:pt>
                <c:pt idx="921" formatCode="General">
                  <c:v>261.49574775695788</c:v>
                </c:pt>
                <c:pt idx="922" formatCode="General">
                  <c:v>261.77761135101321</c:v>
                </c:pt>
                <c:pt idx="923" formatCode="General">
                  <c:v>262.06312067508696</c:v>
                </c:pt>
                <c:pt idx="924" formatCode="General">
                  <c:v>262.34470744132994</c:v>
                </c:pt>
                <c:pt idx="925" formatCode="General">
                  <c:v>262.62837285995471</c:v>
                </c:pt>
                <c:pt idx="926" formatCode="General">
                  <c:v>262.91549985408767</c:v>
                </c:pt>
                <c:pt idx="927" formatCode="General">
                  <c:v>263.19944462776209</c:v>
                </c:pt>
                <c:pt idx="928" formatCode="General">
                  <c:v>263.48352911472318</c:v>
                </c:pt>
                <c:pt idx="929" formatCode="General">
                  <c:v>263.7670129299164</c:v>
                </c:pt>
                <c:pt idx="930" formatCode="General">
                  <c:v>264.05080404281625</c:v>
                </c:pt>
                <c:pt idx="931" formatCode="General">
                  <c:v>264.33185997009258</c:v>
                </c:pt>
                <c:pt idx="932" formatCode="General">
                  <c:v>264.61623783111565</c:v>
                </c:pt>
                <c:pt idx="933" formatCode="General">
                  <c:v>264.90156557559953</c:v>
                </c:pt>
                <c:pt idx="934" formatCode="General">
                  <c:v>265.18228623867026</c:v>
                </c:pt>
                <c:pt idx="935" formatCode="General">
                  <c:v>265.46563034057613</c:v>
                </c:pt>
                <c:pt idx="936" formatCode="General">
                  <c:v>265.74970085620879</c:v>
                </c:pt>
                <c:pt idx="937" formatCode="General">
                  <c:v>266.0317346572873</c:v>
                </c:pt>
                <c:pt idx="938" formatCode="General">
                  <c:v>266.32062177658071</c:v>
                </c:pt>
                <c:pt idx="939" formatCode="General">
                  <c:v>266.60539076328268</c:v>
                </c:pt>
                <c:pt idx="940" formatCode="General">
                  <c:v>266.89007592201222</c:v>
                </c:pt>
                <c:pt idx="941" formatCode="General">
                  <c:v>267.17665810585032</c:v>
                </c:pt>
                <c:pt idx="942" formatCode="General">
                  <c:v>267.46338279247266</c:v>
                </c:pt>
                <c:pt idx="943" formatCode="General">
                  <c:v>267.74550042152396</c:v>
                </c:pt>
                <c:pt idx="944" formatCode="General">
                  <c:v>268.02828574180603</c:v>
                </c:pt>
                <c:pt idx="945" formatCode="General">
                  <c:v>268.31273341178894</c:v>
                </c:pt>
                <c:pt idx="946" formatCode="General">
                  <c:v>268.59702744483934</c:v>
                </c:pt>
                <c:pt idx="947" formatCode="General">
                  <c:v>268.87788779735581</c:v>
                </c:pt>
                <c:pt idx="948" formatCode="General">
                  <c:v>269.16077091693876</c:v>
                </c:pt>
                <c:pt idx="949" formatCode="General">
                  <c:v>269.44415693283071</c:v>
                </c:pt>
                <c:pt idx="950" formatCode="General">
                  <c:v>269.72887003421783</c:v>
                </c:pt>
                <c:pt idx="951" formatCode="General">
                  <c:v>270.01250751018523</c:v>
                </c:pt>
                <c:pt idx="952" formatCode="General">
                  <c:v>270.29554450511915</c:v>
                </c:pt>
                <c:pt idx="953" formatCode="General">
                  <c:v>270.57592990398399</c:v>
                </c:pt>
                <c:pt idx="954" formatCode="General">
                  <c:v>270.86110398769358</c:v>
                </c:pt>
                <c:pt idx="955" formatCode="General">
                  <c:v>271.14362673759462</c:v>
                </c:pt>
                <c:pt idx="956" formatCode="General">
                  <c:v>271.42758266925824</c:v>
                </c:pt>
                <c:pt idx="957" formatCode="General">
                  <c:v>271.70895991325369</c:v>
                </c:pt>
                <c:pt idx="958" formatCode="General">
                  <c:v>271.99318404197669</c:v>
                </c:pt>
                <c:pt idx="959" formatCode="General">
                  <c:v>272.28216619491576</c:v>
                </c:pt>
                <c:pt idx="960" formatCode="General">
                  <c:v>272.5658595323564</c:v>
                </c:pt>
                <c:pt idx="961" formatCode="General">
                  <c:v>272.84648239612591</c:v>
                </c:pt>
                <c:pt idx="962" formatCode="General">
                  <c:v>273.13099992275227</c:v>
                </c:pt>
                <c:pt idx="963" formatCode="General">
                  <c:v>273.41166470050814</c:v>
                </c:pt>
                <c:pt idx="964" formatCode="General">
                  <c:v>273.69597272872926</c:v>
                </c:pt>
                <c:pt idx="965" formatCode="General">
                  <c:v>273.97977781295765</c:v>
                </c:pt>
                <c:pt idx="966" formatCode="General">
                  <c:v>274.26197667121875</c:v>
                </c:pt>
                <c:pt idx="967" formatCode="General">
                  <c:v>274.54715073108673</c:v>
                </c:pt>
                <c:pt idx="968" formatCode="General">
                  <c:v>274.82815079689016</c:v>
                </c:pt>
                <c:pt idx="969" formatCode="General">
                  <c:v>275.11565496921526</c:v>
                </c:pt>
                <c:pt idx="970" formatCode="General">
                  <c:v>275.3993483066559</c:v>
                </c:pt>
                <c:pt idx="971" formatCode="General">
                  <c:v>275.68079538345347</c:v>
                </c:pt>
                <c:pt idx="972" formatCode="General">
                  <c:v>275.96485192775731</c:v>
                </c:pt>
                <c:pt idx="973" formatCode="General">
                  <c:v>276.24889450073255</c:v>
                </c:pt>
                <c:pt idx="974" formatCode="General">
                  <c:v>276.53113782405853</c:v>
                </c:pt>
                <c:pt idx="975" formatCode="General">
                  <c:v>276.81600461006178</c:v>
                </c:pt>
                <c:pt idx="976" formatCode="General">
                  <c:v>277.09668338298786</c:v>
                </c:pt>
                <c:pt idx="977" formatCode="General">
                  <c:v>277.38006935119625</c:v>
                </c:pt>
                <c:pt idx="978" formatCode="General">
                  <c:v>277.66154181957245</c:v>
                </c:pt>
                <c:pt idx="979" formatCode="General">
                  <c:v>277.94594759941111</c:v>
                </c:pt>
                <c:pt idx="980" formatCode="General">
                  <c:v>278.23219730854015</c:v>
                </c:pt>
                <c:pt idx="981" formatCode="General">
                  <c:v>278.52019300460813</c:v>
                </c:pt>
                <c:pt idx="982" formatCode="General">
                  <c:v>278.80750157833097</c:v>
                </c:pt>
                <c:pt idx="983" formatCode="General">
                  <c:v>279.09334619045256</c:v>
                </c:pt>
                <c:pt idx="984" formatCode="General">
                  <c:v>279.37503075599665</c:v>
                </c:pt>
                <c:pt idx="985" formatCode="General">
                  <c:v>279.65875203609465</c:v>
                </c:pt>
                <c:pt idx="986" formatCode="General">
                  <c:v>279.93966569900522</c:v>
                </c:pt>
                <c:pt idx="987" formatCode="General">
                  <c:v>280.22620856761904</c:v>
                </c:pt>
                <c:pt idx="988" formatCode="General">
                  <c:v>280.5086586236954</c:v>
                </c:pt>
                <c:pt idx="989" formatCode="General">
                  <c:v>280.79323203563689</c:v>
                </c:pt>
                <c:pt idx="990" formatCode="General">
                  <c:v>281.077386379242</c:v>
                </c:pt>
                <c:pt idx="991" formatCode="General">
                  <c:v>281.35894260406508</c:v>
                </c:pt>
                <c:pt idx="992" formatCode="General">
                  <c:v>281.63974709510802</c:v>
                </c:pt>
                <c:pt idx="993" formatCode="General">
                  <c:v>281.92172219753263</c:v>
                </c:pt>
                <c:pt idx="994" formatCode="General">
                  <c:v>282.20678453445436</c:v>
                </c:pt>
                <c:pt idx="995" formatCode="General">
                  <c:v>282.49153957366923</c:v>
                </c:pt>
                <c:pt idx="996" formatCode="General">
                  <c:v>282.77392256259895</c:v>
                </c:pt>
                <c:pt idx="997" formatCode="General">
                  <c:v>283.06335170268989</c:v>
                </c:pt>
                <c:pt idx="998" formatCode="General">
                  <c:v>283.34714283943197</c:v>
                </c:pt>
                <c:pt idx="999" formatCode="General">
                  <c:v>283.63170228004446</c:v>
                </c:pt>
                <c:pt idx="1000" formatCode="General">
                  <c:v>283.91637346744517</c:v>
                </c:pt>
                <c:pt idx="1001" formatCode="General">
                  <c:v>284.19585087299345</c:v>
                </c:pt>
                <c:pt idx="1002" formatCode="General">
                  <c:v>284.47979567050925</c:v>
                </c:pt>
                <c:pt idx="1003" formatCode="General">
                  <c:v>284.76178753376024</c:v>
                </c:pt>
                <c:pt idx="1004" formatCode="General">
                  <c:v>285.04588599205027</c:v>
                </c:pt>
                <c:pt idx="1005" formatCode="General">
                  <c:v>285.33318061828601</c:v>
                </c:pt>
                <c:pt idx="1006" formatCode="General">
                  <c:v>285.61387336254131</c:v>
                </c:pt>
                <c:pt idx="1007" formatCode="General">
                  <c:v>285.8977343082426</c:v>
                </c:pt>
                <c:pt idx="1008" formatCode="General">
                  <c:v>286.18421871662139</c:v>
                </c:pt>
                <c:pt idx="1009" formatCode="General">
                  <c:v>286.46584739685068</c:v>
                </c:pt>
                <c:pt idx="1010" formatCode="General">
                  <c:v>286.75420370101926</c:v>
                </c:pt>
                <c:pt idx="1011" formatCode="General">
                  <c:v>287.03558092117299</c:v>
                </c:pt>
                <c:pt idx="1012" formatCode="General">
                  <c:v>287.32280571460728</c:v>
                </c:pt>
                <c:pt idx="1013" formatCode="General">
                  <c:v>287.60747692585005</c:v>
                </c:pt>
                <c:pt idx="1014" formatCode="General">
                  <c:v>287.88995771408071</c:v>
                </c:pt>
                <c:pt idx="1015" formatCode="General">
                  <c:v>288.17439143657685</c:v>
                </c:pt>
                <c:pt idx="1016" formatCode="General">
                  <c:v>288.45747013092051</c:v>
                </c:pt>
                <c:pt idx="1017" formatCode="General">
                  <c:v>288.73928041458134</c:v>
                </c:pt>
                <c:pt idx="1018" formatCode="General">
                  <c:v>289.02048740386971</c:v>
                </c:pt>
                <c:pt idx="1019" formatCode="General">
                  <c:v>289.30369184017184</c:v>
                </c:pt>
                <c:pt idx="1020" formatCode="General">
                  <c:v>289.58779308795926</c:v>
                </c:pt>
                <c:pt idx="1021" formatCode="General">
                  <c:v>289.87106733322156</c:v>
                </c:pt>
                <c:pt idx="1022" formatCode="General">
                  <c:v>290.15229089260112</c:v>
                </c:pt>
                <c:pt idx="1023" formatCode="General">
                  <c:v>290.43631951808885</c:v>
                </c:pt>
                <c:pt idx="1024" formatCode="General">
                  <c:v>290.72027826309193</c:v>
                </c:pt>
                <c:pt idx="1025" formatCode="General">
                  <c:v>291.00218377113345</c:v>
                </c:pt>
                <c:pt idx="1026" formatCode="General">
                  <c:v>291.28721816539763</c:v>
                </c:pt>
                <c:pt idx="1027" formatCode="General">
                  <c:v>291.56981070041667</c:v>
                </c:pt>
                <c:pt idx="1028" formatCode="General">
                  <c:v>291.84912068843852</c:v>
                </c:pt>
                <c:pt idx="1029" formatCode="General">
                  <c:v>292.13306548595426</c:v>
                </c:pt>
                <c:pt idx="1030" formatCode="General">
                  <c:v>292.41661911010726</c:v>
                </c:pt>
                <c:pt idx="1031" formatCode="General">
                  <c:v>292.69726994037626</c:v>
                </c:pt>
                <c:pt idx="1032" formatCode="General">
                  <c:v>292.98139634132366</c:v>
                </c:pt>
                <c:pt idx="1033" formatCode="General">
                  <c:v>293.26574621200564</c:v>
                </c:pt>
                <c:pt idx="1034" formatCode="General">
                  <c:v>293.54949545860279</c:v>
                </c:pt>
                <c:pt idx="1035" formatCode="General">
                  <c:v>293.83118002414705</c:v>
                </c:pt>
                <c:pt idx="1036" formatCode="General">
                  <c:v>294.1161557197571</c:v>
                </c:pt>
                <c:pt idx="1037" formatCode="General">
                  <c:v>294.40321288108817</c:v>
                </c:pt>
                <c:pt idx="1038" formatCode="General">
                  <c:v>294.68181300163269</c:v>
                </c:pt>
                <c:pt idx="1039" formatCode="General">
                  <c:v>294.96630260944374</c:v>
                </c:pt>
                <c:pt idx="1040" formatCode="General">
                  <c:v>295.2495488882065</c:v>
                </c:pt>
                <c:pt idx="1041" formatCode="General">
                  <c:v>295.53352165222157</c:v>
                </c:pt>
                <c:pt idx="1042" formatCode="General">
                  <c:v>295.8156951189041</c:v>
                </c:pt>
                <c:pt idx="1043" formatCode="General">
                  <c:v>296.10071556568136</c:v>
                </c:pt>
                <c:pt idx="1044" formatCode="General">
                  <c:v>296.38202033042921</c:v>
                </c:pt>
                <c:pt idx="1045" formatCode="General">
                  <c:v>296.66578352451342</c:v>
                </c:pt>
                <c:pt idx="1046" formatCode="General">
                  <c:v>296.94954671859728</c:v>
                </c:pt>
                <c:pt idx="1047" formatCode="General">
                  <c:v>297.233281970024</c:v>
                </c:pt>
                <c:pt idx="1048" formatCode="General">
                  <c:v>297.51712896823864</c:v>
                </c:pt>
                <c:pt idx="1049" formatCode="General">
                  <c:v>297.80085024833681</c:v>
                </c:pt>
                <c:pt idx="1050" formatCode="General">
                  <c:v>298.08261861801145</c:v>
                </c:pt>
                <c:pt idx="1051" formatCode="General">
                  <c:v>298.36688470840454</c:v>
                </c:pt>
                <c:pt idx="1052" formatCode="General">
                  <c:v>298.65080153942137</c:v>
                </c:pt>
                <c:pt idx="1053" formatCode="General">
                  <c:v>298.93208096027359</c:v>
                </c:pt>
                <c:pt idx="1054" formatCode="General">
                  <c:v>299.21567654609669</c:v>
                </c:pt>
                <c:pt idx="1055" formatCode="General">
                  <c:v>299.50076682567595</c:v>
                </c:pt>
                <c:pt idx="1056" formatCode="General">
                  <c:v>299.78815925121273</c:v>
                </c:pt>
                <c:pt idx="1057" formatCode="General">
                  <c:v>300.07008125782011</c:v>
                </c:pt>
                <c:pt idx="1058" formatCode="General">
                  <c:v>300.35457084178927</c:v>
                </c:pt>
                <c:pt idx="1059" formatCode="General">
                  <c:v>300.63777549266814</c:v>
                </c:pt>
                <c:pt idx="1060" formatCode="General">
                  <c:v>300.92215332984927</c:v>
                </c:pt>
                <c:pt idx="1061" formatCode="General">
                  <c:v>301.2035585165022</c:v>
                </c:pt>
                <c:pt idx="1062" formatCode="General">
                  <c:v>301.48616223335267</c:v>
                </c:pt>
                <c:pt idx="1063" formatCode="General">
                  <c:v>301.76759533882142</c:v>
                </c:pt>
                <c:pt idx="1064" formatCode="General">
                  <c:v>302.05222458839415</c:v>
                </c:pt>
                <c:pt idx="1065" formatCode="General">
                  <c:v>302.33513848781564</c:v>
                </c:pt>
                <c:pt idx="1066" formatCode="General">
                  <c:v>302.61890165805818</c:v>
                </c:pt>
                <c:pt idx="1067" formatCode="General">
                  <c:v>302.90621025562263</c:v>
                </c:pt>
                <c:pt idx="1068" formatCode="General">
                  <c:v>303.18998742103577</c:v>
                </c:pt>
                <c:pt idx="1069" formatCode="General">
                  <c:v>303.47163004875171</c:v>
                </c:pt>
                <c:pt idx="1070" formatCode="General">
                  <c:v>303.75879898071275</c:v>
                </c:pt>
                <c:pt idx="1071" formatCode="General">
                  <c:v>304.04010636806476</c:v>
                </c:pt>
                <c:pt idx="1072" formatCode="General">
                  <c:v>304.32286398410798</c:v>
                </c:pt>
                <c:pt idx="1073" formatCode="General">
                  <c:v>304.60770277977002</c:v>
                </c:pt>
                <c:pt idx="1074" formatCode="General">
                  <c:v>304.89068372249602</c:v>
                </c:pt>
                <c:pt idx="1075" formatCode="General">
                  <c:v>305.17504756450666</c:v>
                </c:pt>
                <c:pt idx="1076" formatCode="General">
                  <c:v>305.45321464538569</c:v>
                </c:pt>
                <c:pt idx="1077" formatCode="General">
                  <c:v>305.73869326114641</c:v>
                </c:pt>
                <c:pt idx="1078" formatCode="General">
                  <c:v>306.02336444854717</c:v>
                </c:pt>
                <c:pt idx="1079" formatCode="General">
                  <c:v>306.30261833667754</c:v>
                </c:pt>
                <c:pt idx="1080" formatCode="General">
                  <c:v>306.58691236972811</c:v>
                </c:pt>
                <c:pt idx="1081" formatCode="General">
                  <c:v>306.87103874683368</c:v>
                </c:pt>
                <c:pt idx="1082" formatCode="General">
                  <c:v>307.15246925354018</c:v>
                </c:pt>
                <c:pt idx="1083" formatCode="General">
                  <c:v>307.43674933910364</c:v>
                </c:pt>
                <c:pt idx="1084" formatCode="General">
                  <c:v>307.72065222263325</c:v>
                </c:pt>
                <c:pt idx="1085" formatCode="General">
                  <c:v>308.00330064296725</c:v>
                </c:pt>
                <c:pt idx="1086" formatCode="General">
                  <c:v>308.28550205230704</c:v>
                </c:pt>
                <c:pt idx="1087" formatCode="General">
                  <c:v>308.57321577072145</c:v>
                </c:pt>
                <c:pt idx="1088" formatCode="General">
                  <c:v>308.85642018318185</c:v>
                </c:pt>
                <c:pt idx="1089" formatCode="General">
                  <c:v>309.13702909946448</c:v>
                </c:pt>
                <c:pt idx="1090" formatCode="General">
                  <c:v>309.42130913734422</c:v>
                </c:pt>
                <c:pt idx="1091" formatCode="General">
                  <c:v>309.70533773899064</c:v>
                </c:pt>
                <c:pt idx="1092" formatCode="General">
                  <c:v>309.98665909767129</c:v>
                </c:pt>
                <c:pt idx="1093" formatCode="General">
                  <c:v>310.27056198120113</c:v>
                </c:pt>
                <c:pt idx="1094" formatCode="General">
                  <c:v>310.55327770709977</c:v>
                </c:pt>
                <c:pt idx="1095" formatCode="General">
                  <c:v>310.83813047409035</c:v>
                </c:pt>
                <c:pt idx="1096" formatCode="General">
                  <c:v>311.11998267173783</c:v>
                </c:pt>
                <c:pt idx="1097" formatCode="General">
                  <c:v>311.40401127338396</c:v>
                </c:pt>
                <c:pt idx="1098" formatCode="General">
                  <c:v>311.68850088119495</c:v>
                </c:pt>
                <c:pt idx="1099" formatCode="General">
                  <c:v>311.97098166942607</c:v>
                </c:pt>
                <c:pt idx="1100" formatCode="General">
                  <c:v>312.25369715690618</c:v>
                </c:pt>
                <c:pt idx="1101" formatCode="General">
                  <c:v>312.53857789039614</c:v>
                </c:pt>
                <c:pt idx="1102" formatCode="General">
                  <c:v>312.81900262832653</c:v>
                </c:pt>
                <c:pt idx="1103" formatCode="General">
                  <c:v>313.10420465469372</c:v>
                </c:pt>
                <c:pt idx="1104" formatCode="General">
                  <c:v>313.3876633167269</c:v>
                </c:pt>
                <c:pt idx="1105" formatCode="General">
                  <c:v>313.66981999874127</c:v>
                </c:pt>
                <c:pt idx="1106" formatCode="General">
                  <c:v>313.95418388843535</c:v>
                </c:pt>
                <c:pt idx="1107" formatCode="General">
                  <c:v>314.23981897830953</c:v>
                </c:pt>
                <c:pt idx="1108" formatCode="General">
                  <c:v>314.524839401245</c:v>
                </c:pt>
                <c:pt idx="1109" formatCode="General">
                  <c:v>314.81139647960663</c:v>
                </c:pt>
                <c:pt idx="1110" formatCode="General">
                  <c:v>315.09343025684359</c:v>
                </c:pt>
                <c:pt idx="1111" formatCode="General">
                  <c:v>315.37396671772001</c:v>
                </c:pt>
                <c:pt idx="1112" formatCode="General">
                  <c:v>315.65831663608549</c:v>
                </c:pt>
                <c:pt idx="1113" formatCode="General">
                  <c:v>315.94166073799136</c:v>
                </c:pt>
                <c:pt idx="1114" formatCode="General">
                  <c:v>316.22185058593749</c:v>
                </c:pt>
                <c:pt idx="1115" formatCode="General">
                  <c:v>316.50469176769246</c:v>
                </c:pt>
                <c:pt idx="1116" formatCode="General">
                  <c:v>316.7921985387801</c:v>
                </c:pt>
                <c:pt idx="1117" formatCode="General">
                  <c:v>317.0771071910857</c:v>
                </c:pt>
                <c:pt idx="1118" formatCode="General">
                  <c:v>317.35782527923595</c:v>
                </c:pt>
                <c:pt idx="1119" formatCode="General">
                  <c:v>317.64429852962508</c:v>
                </c:pt>
                <c:pt idx="1120" formatCode="General">
                  <c:v>317.92603895664183</c:v>
                </c:pt>
                <c:pt idx="1121" formatCode="General">
                  <c:v>318.20906176567064</c:v>
                </c:pt>
                <c:pt idx="1122" formatCode="General">
                  <c:v>318.49071838855718</c:v>
                </c:pt>
                <c:pt idx="1123" formatCode="General">
                  <c:v>318.77399265766144</c:v>
                </c:pt>
                <c:pt idx="1124" formatCode="General">
                  <c:v>319.05472447872171</c:v>
                </c:pt>
                <c:pt idx="1125" formatCode="General">
                  <c:v>319.33732843399036</c:v>
                </c:pt>
                <c:pt idx="1126" formatCode="General">
                  <c:v>319.62405290603635</c:v>
                </c:pt>
                <c:pt idx="1127" formatCode="General">
                  <c:v>319.90760655403136</c:v>
                </c:pt>
                <c:pt idx="1128" formatCode="General">
                  <c:v>320.18808715343476</c:v>
                </c:pt>
                <c:pt idx="1129" formatCode="General">
                  <c:v>320.47187826633444</c:v>
                </c:pt>
                <c:pt idx="1130" formatCode="General">
                  <c:v>320.7533951997757</c:v>
                </c:pt>
                <c:pt idx="1131" formatCode="General">
                  <c:v>321.04112288951876</c:v>
                </c:pt>
                <c:pt idx="1132" formatCode="General">
                  <c:v>321.32589185237885</c:v>
                </c:pt>
                <c:pt idx="1133" formatCode="General">
                  <c:v>321.60997633934045</c:v>
                </c:pt>
                <c:pt idx="1134" formatCode="General">
                  <c:v>321.89106020927414</c:v>
                </c:pt>
                <c:pt idx="1135" formatCode="General">
                  <c:v>322.17571742534636</c:v>
                </c:pt>
                <c:pt idx="1136" formatCode="General">
                  <c:v>322.45915932655333</c:v>
                </c:pt>
                <c:pt idx="1137" formatCode="General">
                  <c:v>322.7430202960968</c:v>
                </c:pt>
                <c:pt idx="1138" formatCode="General">
                  <c:v>323.02378287315372</c:v>
                </c:pt>
                <c:pt idx="1139" formatCode="General">
                  <c:v>323.30866360664379</c:v>
                </c:pt>
                <c:pt idx="1140" formatCode="General">
                  <c:v>323.58943760395061</c:v>
                </c:pt>
                <c:pt idx="1141" formatCode="General">
                  <c:v>323.8736478090288</c:v>
                </c:pt>
                <c:pt idx="1142" formatCode="General">
                  <c:v>324.15764844417566</c:v>
                </c:pt>
                <c:pt idx="1143" formatCode="General">
                  <c:v>324.44043655395507</c:v>
                </c:pt>
                <c:pt idx="1144" formatCode="General">
                  <c:v>324.72411594390854</c:v>
                </c:pt>
                <c:pt idx="1145" formatCode="General">
                  <c:v>325.01188809871672</c:v>
                </c:pt>
                <c:pt idx="1146" formatCode="General">
                  <c:v>325.29322085380556</c:v>
                </c:pt>
                <c:pt idx="1147" formatCode="General">
                  <c:v>325.57935883998874</c:v>
                </c:pt>
                <c:pt idx="1148" formatCode="General">
                  <c:v>325.86132278442381</c:v>
                </c:pt>
                <c:pt idx="1149" formatCode="General">
                  <c:v>326.14564473628997</c:v>
                </c:pt>
                <c:pt idx="1150" formatCode="General">
                  <c:v>326.4293660163878</c:v>
                </c:pt>
                <c:pt idx="1151" formatCode="General">
                  <c:v>326.71236088275907</c:v>
                </c:pt>
                <c:pt idx="1152" formatCode="General">
                  <c:v>326.99479978084565</c:v>
                </c:pt>
                <c:pt idx="1153" formatCode="General">
                  <c:v>327.27532229423525</c:v>
                </c:pt>
                <c:pt idx="1154" formatCode="General">
                  <c:v>327.5604125738144</c:v>
                </c:pt>
                <c:pt idx="1155" formatCode="General">
                  <c:v>327.84307217597961</c:v>
                </c:pt>
                <c:pt idx="1156" formatCode="General">
                  <c:v>328.126891231537</c:v>
                </c:pt>
                <c:pt idx="1157" formatCode="General">
                  <c:v>328.41575303077695</c:v>
                </c:pt>
                <c:pt idx="1158" formatCode="General">
                  <c:v>328.70369024276727</c:v>
                </c:pt>
                <c:pt idx="1159" formatCode="General">
                  <c:v>328.9882077693938</c:v>
                </c:pt>
                <c:pt idx="1160" formatCode="General">
                  <c:v>329.2690821170807</c:v>
                </c:pt>
                <c:pt idx="1161" formatCode="General">
                  <c:v>329.5499398946763</c:v>
                </c:pt>
                <c:pt idx="1162" formatCode="General">
                  <c:v>329.83389863967898</c:v>
                </c:pt>
                <c:pt idx="1163" formatCode="General">
                  <c:v>330.11480093002336</c:v>
                </c:pt>
                <c:pt idx="1164" formatCode="General">
                  <c:v>330.40255651474001</c:v>
                </c:pt>
                <c:pt idx="1165" formatCode="General">
                  <c:v>330.68465735912332</c:v>
                </c:pt>
                <c:pt idx="1166" formatCode="General">
                  <c:v>330.97237367630004</c:v>
                </c:pt>
                <c:pt idx="1167" formatCode="General">
                  <c:v>331.25332922935485</c:v>
                </c:pt>
                <c:pt idx="1168" formatCode="General">
                  <c:v>331.53777692317954</c:v>
                </c:pt>
                <c:pt idx="1169" formatCode="General">
                  <c:v>331.81883285045632</c:v>
                </c:pt>
                <c:pt idx="1170" formatCode="General">
                  <c:v>332.10182774066925</c:v>
                </c:pt>
                <c:pt idx="1171" formatCode="General">
                  <c:v>332.38612174987776</c:v>
                </c:pt>
                <c:pt idx="1172" formatCode="General">
                  <c:v>332.66710779666903</c:v>
                </c:pt>
                <c:pt idx="1173" formatCode="General">
                  <c:v>332.95159742832175</c:v>
                </c:pt>
                <c:pt idx="1174" formatCode="General">
                  <c:v>333.23270666599262</c:v>
                </c:pt>
                <c:pt idx="1175" formatCode="General">
                  <c:v>333.52012956142414</c:v>
                </c:pt>
                <c:pt idx="1176" formatCode="General">
                  <c:v>333.80431187152868</c:v>
                </c:pt>
                <c:pt idx="1177" formatCode="General">
                  <c:v>334.08663897514333</c:v>
                </c:pt>
                <c:pt idx="1178" formatCode="General">
                  <c:v>334.36781806945811</c:v>
                </c:pt>
                <c:pt idx="1179" formatCode="General">
                  <c:v>334.65208415985143</c:v>
                </c:pt>
                <c:pt idx="1180" formatCode="General">
                  <c:v>334.93369886875155</c:v>
                </c:pt>
                <c:pt idx="1181" formatCode="General">
                  <c:v>335.21790907382967</c:v>
                </c:pt>
                <c:pt idx="1182" formatCode="General">
                  <c:v>335.49825253486631</c:v>
                </c:pt>
                <c:pt idx="1183" formatCode="General">
                  <c:v>335.77927796840669</c:v>
                </c:pt>
                <c:pt idx="1184" formatCode="General">
                  <c:v>336.06372566223143</c:v>
                </c:pt>
                <c:pt idx="1185" formatCode="General">
                  <c:v>336.35172133445752</c:v>
                </c:pt>
                <c:pt idx="1186" formatCode="General">
                  <c:v>336.63566610813155</c:v>
                </c:pt>
                <c:pt idx="1187" formatCode="General">
                  <c:v>336.9165239095687</c:v>
                </c:pt>
                <c:pt idx="1188" formatCode="General">
                  <c:v>337.19760777950285</c:v>
                </c:pt>
                <c:pt idx="1189" formatCode="General">
                  <c:v>337.47925043106079</c:v>
                </c:pt>
                <c:pt idx="1190" formatCode="General">
                  <c:v>337.76636345386504</c:v>
                </c:pt>
                <c:pt idx="1191" formatCode="General">
                  <c:v>338.05021326541896</c:v>
                </c:pt>
                <c:pt idx="1192" formatCode="General">
                  <c:v>338.33747992515566</c:v>
                </c:pt>
                <c:pt idx="1193" formatCode="General">
                  <c:v>338.62106151580821</c:v>
                </c:pt>
                <c:pt idx="1194" formatCode="General">
                  <c:v>338.9023689031601</c:v>
                </c:pt>
                <c:pt idx="1195" formatCode="General">
                  <c:v>339.18440012931853</c:v>
                </c:pt>
                <c:pt idx="1196" formatCode="General">
                  <c:v>339.46648979187</c:v>
                </c:pt>
                <c:pt idx="1197" formatCode="General">
                  <c:v>339.75076982975025</c:v>
                </c:pt>
                <c:pt idx="1198" formatCode="General">
                  <c:v>340.03757555484765</c:v>
                </c:pt>
                <c:pt idx="1199" formatCode="General">
                  <c:v>340.32259597778307</c:v>
                </c:pt>
                <c:pt idx="1200" formatCode="General">
                  <c:v>340.60323281288146</c:v>
                </c:pt>
                <c:pt idx="1201" formatCode="General">
                  <c:v>340.88646516799929</c:v>
                </c:pt>
                <c:pt idx="1202" formatCode="General">
                  <c:v>341.17081506252276</c:v>
                </c:pt>
                <c:pt idx="1203" formatCode="General">
                  <c:v>341.45533258914935</c:v>
                </c:pt>
                <c:pt idx="1204" formatCode="General">
                  <c:v>341.73686347007737</c:v>
                </c:pt>
                <c:pt idx="1205" formatCode="General">
                  <c:v>342.01463685035708</c:v>
                </c:pt>
                <c:pt idx="1206" formatCode="General">
                  <c:v>342.29932200908661</c:v>
                </c:pt>
                <c:pt idx="1207" formatCode="General">
                  <c:v>342.58107640743236</c:v>
                </c:pt>
                <c:pt idx="1208" formatCode="General">
                  <c:v>342.86483960151685</c:v>
                </c:pt>
                <c:pt idx="1209" formatCode="General">
                  <c:v>343.15004165172587</c:v>
                </c:pt>
                <c:pt idx="1210" formatCode="General">
                  <c:v>343.43312034606919</c:v>
                </c:pt>
                <c:pt idx="1211" formatCode="General">
                  <c:v>343.71426007747652</c:v>
                </c:pt>
                <c:pt idx="1212" formatCode="General">
                  <c:v>343.99761815071105</c:v>
                </c:pt>
                <c:pt idx="1213" formatCode="General">
                  <c:v>344.28410253524783</c:v>
                </c:pt>
                <c:pt idx="1214" formatCode="General">
                  <c:v>344.56525626182554</c:v>
                </c:pt>
                <c:pt idx="1215" formatCode="General">
                  <c:v>344.85139143466949</c:v>
                </c:pt>
                <c:pt idx="1216" formatCode="General">
                  <c:v>345.13314583301542</c:v>
                </c:pt>
                <c:pt idx="1217" formatCode="General">
                  <c:v>345.41716048717478</c:v>
                </c:pt>
                <c:pt idx="1218" formatCode="General">
                  <c:v>345.70403602123253</c:v>
                </c:pt>
                <c:pt idx="1219" formatCode="General">
                  <c:v>345.98817639350881</c:v>
                </c:pt>
                <c:pt idx="1220" formatCode="General">
                  <c:v>346.26914849281309</c:v>
                </c:pt>
                <c:pt idx="1221" formatCode="General">
                  <c:v>346.55333075523367</c:v>
                </c:pt>
                <c:pt idx="1222" formatCode="General">
                  <c:v>346.83791813850399</c:v>
                </c:pt>
                <c:pt idx="1223" formatCode="General">
                  <c:v>347.12355322837823</c:v>
                </c:pt>
                <c:pt idx="1224" formatCode="General">
                  <c:v>347.41333160400393</c:v>
                </c:pt>
                <c:pt idx="1225" formatCode="General">
                  <c:v>347.69261622428894</c:v>
                </c:pt>
                <c:pt idx="1226" formatCode="General">
                  <c:v>347.97582066059118</c:v>
                </c:pt>
                <c:pt idx="1227" formatCode="General">
                  <c:v>348.26088294982912</c:v>
                </c:pt>
                <c:pt idx="1228" formatCode="General">
                  <c:v>348.54429714679731</c:v>
                </c:pt>
                <c:pt idx="1229" formatCode="General">
                  <c:v>348.82782285213466</c:v>
                </c:pt>
                <c:pt idx="1230" formatCode="General">
                  <c:v>349.11288516521466</c:v>
                </c:pt>
                <c:pt idx="1231" formatCode="General">
                  <c:v>349.39336836338043</c:v>
                </c:pt>
                <c:pt idx="1232" formatCode="General">
                  <c:v>349.67742490768421</c:v>
                </c:pt>
                <c:pt idx="1233" formatCode="General">
                  <c:v>349.96294825077047</c:v>
                </c:pt>
                <c:pt idx="1234" formatCode="General">
                  <c:v>350.24661364555357</c:v>
                </c:pt>
                <c:pt idx="1235" formatCode="General">
                  <c:v>350.53194139003756</c:v>
                </c:pt>
                <c:pt idx="1236" formatCode="General">
                  <c:v>350.81410088539133</c:v>
                </c:pt>
                <c:pt idx="1237" formatCode="General">
                  <c:v>351.098660349846</c:v>
                </c:pt>
                <c:pt idx="1238" formatCode="General">
                  <c:v>351.38107130527487</c:v>
                </c:pt>
                <c:pt idx="1239" formatCode="General">
                  <c:v>351.66241803169243</c:v>
                </c:pt>
                <c:pt idx="1240" formatCode="General">
                  <c:v>351.94651646614051</c:v>
                </c:pt>
                <c:pt idx="1241" formatCode="General">
                  <c:v>352.22775402069078</c:v>
                </c:pt>
                <c:pt idx="1242" formatCode="General">
                  <c:v>352.51435017585766</c:v>
                </c:pt>
                <c:pt idx="1243" formatCode="General">
                  <c:v>352.79675834178903</c:v>
                </c:pt>
                <c:pt idx="1244" formatCode="General">
                  <c:v>353.0808567762374</c:v>
                </c:pt>
                <c:pt idx="1245" formatCode="General">
                  <c:v>353.3616333246232</c:v>
                </c:pt>
                <c:pt idx="1246" formatCode="General">
                  <c:v>353.64585750102998</c:v>
                </c:pt>
                <c:pt idx="1247" formatCode="General">
                  <c:v>353.92867076396931</c:v>
                </c:pt>
                <c:pt idx="1248" formatCode="General">
                  <c:v>354.21335594654062</c:v>
                </c:pt>
                <c:pt idx="1249" formatCode="General">
                  <c:v>354.49654636383059</c:v>
                </c:pt>
                <c:pt idx="1250" formatCode="General">
                  <c:v>354.77878971099841</c:v>
                </c:pt>
                <c:pt idx="1251" formatCode="General">
                  <c:v>355.06421525478362</c:v>
                </c:pt>
                <c:pt idx="1252" formatCode="General">
                  <c:v>355.34821588993071</c:v>
                </c:pt>
                <c:pt idx="1253" formatCode="General">
                  <c:v>355.63327822685244</c:v>
                </c:pt>
                <c:pt idx="1254" formatCode="General">
                  <c:v>355.92020967006681</c:v>
                </c:pt>
                <c:pt idx="1255" formatCode="General">
                  <c:v>356.20407063961039</c:v>
                </c:pt>
                <c:pt idx="1256" formatCode="General">
                  <c:v>356.48491702079764</c:v>
                </c:pt>
                <c:pt idx="1257" formatCode="General">
                  <c:v>356.76872215270993</c:v>
                </c:pt>
                <c:pt idx="1258" formatCode="General">
                  <c:v>357.05127017498017</c:v>
                </c:pt>
                <c:pt idx="1259" formatCode="General">
                  <c:v>357.33492162227628</c:v>
                </c:pt>
                <c:pt idx="1260" formatCode="General">
                  <c:v>357.61780471801757</c:v>
                </c:pt>
                <c:pt idx="1261" formatCode="General">
                  <c:v>357.90015983581543</c:v>
                </c:pt>
                <c:pt idx="1262" formatCode="General">
                  <c:v>358.18364362716687</c:v>
                </c:pt>
                <c:pt idx="1263" formatCode="General">
                  <c:v>358.46457383632674</c:v>
                </c:pt>
                <c:pt idx="1264" formatCode="General">
                  <c:v>358.75260887145998</c:v>
                </c:pt>
                <c:pt idx="1265" formatCode="General">
                  <c:v>359.03767116069793</c:v>
                </c:pt>
                <c:pt idx="1266" formatCode="General">
                  <c:v>359.32140922546387</c:v>
                </c:pt>
                <c:pt idx="1267" formatCode="General">
                  <c:v>359.60521433353432</c:v>
                </c:pt>
                <c:pt idx="1268" formatCode="General">
                  <c:v>359.88713636398313</c:v>
                </c:pt>
                <c:pt idx="1269" formatCode="General">
                  <c:v>360.16954452991496</c:v>
                </c:pt>
                <c:pt idx="1270" formatCode="General">
                  <c:v>360.45757951736437</c:v>
                </c:pt>
                <c:pt idx="1271" formatCode="General">
                  <c:v>360.73925011157979</c:v>
                </c:pt>
                <c:pt idx="1272" formatCode="General">
                  <c:v>361.02413084506975</c:v>
                </c:pt>
                <c:pt idx="1273" formatCode="General">
                  <c:v>361.3034100770949</c:v>
                </c:pt>
                <c:pt idx="1274" formatCode="General">
                  <c:v>361.5899389743804</c:v>
                </c:pt>
                <c:pt idx="1275" formatCode="General">
                  <c:v>361.87192826271053</c:v>
                </c:pt>
                <c:pt idx="1276" formatCode="General">
                  <c:v>362.15588705539716</c:v>
                </c:pt>
                <c:pt idx="1277" formatCode="General">
                  <c:v>362.44173166751864</c:v>
                </c:pt>
                <c:pt idx="1278" formatCode="General">
                  <c:v>362.72428231239331</c:v>
                </c:pt>
                <c:pt idx="1279" formatCode="General">
                  <c:v>363.00877192020397</c:v>
                </c:pt>
                <c:pt idx="1280" formatCode="General">
                  <c:v>363.29009323120113</c:v>
                </c:pt>
                <c:pt idx="1281" formatCode="General">
                  <c:v>363.57367482185373</c:v>
                </c:pt>
                <c:pt idx="1282" formatCode="General">
                  <c:v>363.85838794708229</c:v>
                </c:pt>
                <c:pt idx="1283" formatCode="General">
                  <c:v>364.14019563198087</c:v>
                </c:pt>
                <c:pt idx="1284" formatCode="General">
                  <c:v>364.42281334400167</c:v>
                </c:pt>
                <c:pt idx="1285" formatCode="General">
                  <c:v>364.70231866836536</c:v>
                </c:pt>
                <c:pt idx="1286" formatCode="General">
                  <c:v>364.98648698329913</c:v>
                </c:pt>
                <c:pt idx="1287" formatCode="General">
                  <c:v>365.27062733173386</c:v>
                </c:pt>
                <c:pt idx="1288" formatCode="General">
                  <c:v>365.55242364406604</c:v>
                </c:pt>
                <c:pt idx="1289" formatCode="General">
                  <c:v>365.83590741157514</c:v>
                </c:pt>
                <c:pt idx="1290" formatCode="General">
                  <c:v>366.11683762073534</c:v>
                </c:pt>
                <c:pt idx="1291" formatCode="General">
                  <c:v>366.4002096891403</c:v>
                </c:pt>
                <c:pt idx="1292" formatCode="General">
                  <c:v>366.68173799514761</c:v>
                </c:pt>
                <c:pt idx="1293" formatCode="General">
                  <c:v>366.96572468280795</c:v>
                </c:pt>
                <c:pt idx="1294" formatCode="General">
                  <c:v>367.25075910091397</c:v>
                </c:pt>
                <c:pt idx="1295" formatCode="General">
                  <c:v>367.53453624248482</c:v>
                </c:pt>
                <c:pt idx="1296" formatCode="General">
                  <c:v>367.8154664516448</c:v>
                </c:pt>
                <c:pt idx="1297" formatCode="General">
                  <c:v>368.09681572914121</c:v>
                </c:pt>
                <c:pt idx="1298" formatCode="General">
                  <c:v>368.38085830211639</c:v>
                </c:pt>
                <c:pt idx="1299" formatCode="General">
                  <c:v>368.66189770698549</c:v>
                </c:pt>
                <c:pt idx="1300" formatCode="General">
                  <c:v>368.94575865268689</c:v>
                </c:pt>
                <c:pt idx="1301" formatCode="General">
                  <c:v>369.22688443660729</c:v>
                </c:pt>
                <c:pt idx="1302" formatCode="General">
                  <c:v>369.51297774314867</c:v>
                </c:pt>
                <c:pt idx="1303" formatCode="General">
                  <c:v>369.80111310482027</c:v>
                </c:pt>
                <c:pt idx="1304" formatCode="General">
                  <c:v>370.08498802185068</c:v>
                </c:pt>
                <c:pt idx="1305" formatCode="General">
                  <c:v>370.36799709796907</c:v>
                </c:pt>
                <c:pt idx="1306" formatCode="General">
                  <c:v>370.6484523296358</c:v>
                </c:pt>
                <c:pt idx="1307" formatCode="General">
                  <c:v>370.9352580308913</c:v>
                </c:pt>
                <c:pt idx="1308" formatCode="General">
                  <c:v>371.21850435733785</c:v>
                </c:pt>
                <c:pt idx="1309" formatCode="General">
                  <c:v>371.50279839038848</c:v>
                </c:pt>
                <c:pt idx="1310" formatCode="General">
                  <c:v>371.78558650016771</c:v>
                </c:pt>
                <c:pt idx="1311" formatCode="General">
                  <c:v>372.07004816532145</c:v>
                </c:pt>
                <c:pt idx="1312" formatCode="General">
                  <c:v>372.35439805984498</c:v>
                </c:pt>
                <c:pt idx="1313" formatCode="General">
                  <c:v>372.63983759880068</c:v>
                </c:pt>
                <c:pt idx="1314" formatCode="General">
                  <c:v>372.92171771526318</c:v>
                </c:pt>
                <c:pt idx="1315" formatCode="General">
                  <c:v>373.20767407417299</c:v>
                </c:pt>
                <c:pt idx="1316" formatCode="General">
                  <c:v>373.49031972885115</c:v>
                </c:pt>
                <c:pt idx="1317" formatCode="General">
                  <c:v>373.77206015586876</c:v>
                </c:pt>
                <c:pt idx="1318" formatCode="General">
                  <c:v>374.05650782585155</c:v>
                </c:pt>
                <c:pt idx="1319" formatCode="General">
                  <c:v>374.34281063079857</c:v>
                </c:pt>
                <c:pt idx="1320" formatCode="General">
                  <c:v>374.62919723987579</c:v>
                </c:pt>
                <c:pt idx="1321" formatCode="General">
                  <c:v>374.9123178482053</c:v>
                </c:pt>
                <c:pt idx="1322" formatCode="General">
                  <c:v>375.19743888378156</c:v>
                </c:pt>
                <c:pt idx="1323" formatCode="General">
                  <c:v>375.48131101131423</c:v>
                </c:pt>
                <c:pt idx="1324" formatCode="General">
                  <c:v>375.76363813877106</c:v>
                </c:pt>
                <c:pt idx="1325" formatCode="General">
                  <c:v>376.0484350681304</c:v>
                </c:pt>
                <c:pt idx="1326" formatCode="General">
                  <c:v>376.32988214492815</c:v>
                </c:pt>
                <c:pt idx="1327" formatCode="General">
                  <c:v>376.61473495960229</c:v>
                </c:pt>
                <c:pt idx="1328" formatCode="General">
                  <c:v>376.89694752693174</c:v>
                </c:pt>
                <c:pt idx="1329" formatCode="General">
                  <c:v>377.17716271877276</c:v>
                </c:pt>
                <c:pt idx="1330" formatCode="General">
                  <c:v>377.46186184883118</c:v>
                </c:pt>
                <c:pt idx="1331" formatCode="General">
                  <c:v>377.74663083553327</c:v>
                </c:pt>
                <c:pt idx="1332" formatCode="General">
                  <c:v>378.03075721263866</c:v>
                </c:pt>
                <c:pt idx="1333" formatCode="General">
                  <c:v>378.30814201831816</c:v>
                </c:pt>
                <c:pt idx="1334" formatCode="General">
                  <c:v>378.59296686649321</c:v>
                </c:pt>
                <c:pt idx="1335" formatCode="General">
                  <c:v>378.87705132961275</c:v>
                </c:pt>
                <c:pt idx="1336" formatCode="General">
                  <c:v>379.16191811561583</c:v>
                </c:pt>
                <c:pt idx="1337" formatCode="General">
                  <c:v>379.44375374317156</c:v>
                </c:pt>
                <c:pt idx="1338" formatCode="General">
                  <c:v>379.7279360294342</c:v>
                </c:pt>
                <c:pt idx="1339" formatCode="General">
                  <c:v>380.01192271709419</c:v>
                </c:pt>
                <c:pt idx="1340" formatCode="General">
                  <c:v>380.29267132282257</c:v>
                </c:pt>
                <c:pt idx="1341" formatCode="General">
                  <c:v>380.57760794162738</c:v>
                </c:pt>
                <c:pt idx="1342" formatCode="General">
                  <c:v>380.85799334049227</c:v>
                </c:pt>
                <c:pt idx="1343" formatCode="General">
                  <c:v>381.14231529235838</c:v>
                </c:pt>
                <c:pt idx="1344" formatCode="General">
                  <c:v>381.42408368587496</c:v>
                </c:pt>
                <c:pt idx="1345" formatCode="General">
                  <c:v>381.70758142471323</c:v>
                </c:pt>
                <c:pt idx="1346" formatCode="General">
                  <c:v>381.99133064746843</c:v>
                </c:pt>
                <c:pt idx="1347" formatCode="General">
                  <c:v>382.27593197822557</c:v>
                </c:pt>
                <c:pt idx="1348" formatCode="General">
                  <c:v>382.55875947475425</c:v>
                </c:pt>
                <c:pt idx="1349" formatCode="General">
                  <c:v>382.84313728809343</c:v>
                </c:pt>
                <c:pt idx="1350" formatCode="General">
                  <c:v>383.12766880989085</c:v>
                </c:pt>
                <c:pt idx="1351" formatCode="General">
                  <c:v>383.40973052978518</c:v>
                </c:pt>
                <c:pt idx="1352" formatCode="General">
                  <c:v>383.6927812814713</c:v>
                </c:pt>
                <c:pt idx="1353" formatCode="General">
                  <c:v>383.98053689002978</c:v>
                </c:pt>
                <c:pt idx="1354" formatCode="General">
                  <c:v>384.26120169162749</c:v>
                </c:pt>
                <c:pt idx="1355" formatCode="General">
                  <c:v>384.54514646530151</c:v>
                </c:pt>
                <c:pt idx="1356" formatCode="General">
                  <c:v>384.82962210178385</c:v>
                </c:pt>
                <c:pt idx="1357" formatCode="General">
                  <c:v>385.11113903522477</c:v>
                </c:pt>
                <c:pt idx="1358" formatCode="General">
                  <c:v>385.39610357284533</c:v>
                </c:pt>
                <c:pt idx="1359" formatCode="General">
                  <c:v>385.67763187885282</c:v>
                </c:pt>
                <c:pt idx="1360" formatCode="General">
                  <c:v>385.9640769720076</c:v>
                </c:pt>
                <c:pt idx="1361" formatCode="General">
                  <c:v>386.24584274291993</c:v>
                </c:pt>
                <c:pt idx="1362" formatCode="General">
                  <c:v>386.52727584838863</c:v>
                </c:pt>
                <c:pt idx="1363" formatCode="General">
                  <c:v>386.80697696208932</c:v>
                </c:pt>
                <c:pt idx="1364" formatCode="General">
                  <c:v>387.09259810447691</c:v>
                </c:pt>
                <c:pt idx="1365" formatCode="General">
                  <c:v>387.37916891574872</c:v>
                </c:pt>
                <c:pt idx="1366" formatCode="General">
                  <c:v>387.6606273651123</c:v>
                </c:pt>
                <c:pt idx="1367" formatCode="General">
                  <c:v>387.94197664260855</c:v>
                </c:pt>
                <c:pt idx="1368" formatCode="General">
                  <c:v>388.22266938686386</c:v>
                </c:pt>
                <c:pt idx="1369" formatCode="General">
                  <c:v>388.50629289150226</c:v>
                </c:pt>
                <c:pt idx="1370" formatCode="General">
                  <c:v>388.79057292938222</c:v>
                </c:pt>
                <c:pt idx="1371" formatCode="General">
                  <c:v>389.07475519180298</c:v>
                </c:pt>
                <c:pt idx="1372" formatCode="General">
                  <c:v>389.36125359535231</c:v>
                </c:pt>
                <c:pt idx="1373" formatCode="General">
                  <c:v>389.64183454513551</c:v>
                </c:pt>
                <c:pt idx="1374" formatCode="General">
                  <c:v>389.92658958435061</c:v>
                </c:pt>
                <c:pt idx="1375" formatCode="General">
                  <c:v>390.21107914447759</c:v>
                </c:pt>
                <c:pt idx="1376" formatCode="General">
                  <c:v>390.49601576328251</c:v>
                </c:pt>
                <c:pt idx="1377" formatCode="General">
                  <c:v>390.77779810428621</c:v>
                </c:pt>
                <c:pt idx="1378" formatCode="General">
                  <c:v>391.06100251674661</c:v>
                </c:pt>
                <c:pt idx="1379" formatCode="General">
                  <c:v>391.34394149780275</c:v>
                </c:pt>
                <c:pt idx="1380" formatCode="General">
                  <c:v>391.6259168148041</c:v>
                </c:pt>
                <c:pt idx="1381" formatCode="General">
                  <c:v>391.9125854253769</c:v>
                </c:pt>
                <c:pt idx="1382" formatCode="General">
                  <c:v>392.1951053380966</c:v>
                </c:pt>
                <c:pt idx="1383" formatCode="General">
                  <c:v>392.47920377254474</c:v>
                </c:pt>
                <c:pt idx="1384" formatCode="General">
                  <c:v>392.76373529434204</c:v>
                </c:pt>
                <c:pt idx="1385" formatCode="General">
                  <c:v>393.04522168636345</c:v>
                </c:pt>
                <c:pt idx="1386" formatCode="General">
                  <c:v>393.32878930568694</c:v>
                </c:pt>
                <c:pt idx="1387" formatCode="General">
                  <c:v>393.61294364929205</c:v>
                </c:pt>
                <c:pt idx="1388" formatCode="General">
                  <c:v>393.89518694877614</c:v>
                </c:pt>
                <c:pt idx="1389" formatCode="General">
                  <c:v>394.1799280166627</c:v>
                </c:pt>
                <c:pt idx="1390" formatCode="General">
                  <c:v>394.46458523273475</c:v>
                </c:pt>
                <c:pt idx="1391" formatCode="General">
                  <c:v>394.74639551639547</c:v>
                </c:pt>
                <c:pt idx="1392" formatCode="General">
                  <c:v>395.03395552635192</c:v>
                </c:pt>
                <c:pt idx="1393" formatCode="General">
                  <c:v>395.31510927677141</c:v>
                </c:pt>
                <c:pt idx="1394" formatCode="General">
                  <c:v>395.59902613162996</c:v>
                </c:pt>
                <c:pt idx="1395" formatCode="General">
                  <c:v>395.88337600231165</c:v>
                </c:pt>
                <c:pt idx="1396" formatCode="General">
                  <c:v>396.16427569389367</c:v>
                </c:pt>
                <c:pt idx="1397" formatCode="General">
                  <c:v>396.45038833618162</c:v>
                </c:pt>
                <c:pt idx="1398" formatCode="General">
                  <c:v>396.73504552841189</c:v>
                </c:pt>
                <c:pt idx="1399" formatCode="General">
                  <c:v>397.01861317157733</c:v>
                </c:pt>
                <c:pt idx="1400" formatCode="General">
                  <c:v>397.29941506385802</c:v>
                </c:pt>
                <c:pt idx="1401" formatCode="General">
                  <c:v>397.5859162569044</c:v>
                </c:pt>
                <c:pt idx="1402" formatCode="General">
                  <c:v>397.87367444038381</c:v>
                </c:pt>
                <c:pt idx="1403" formatCode="General">
                  <c:v>398.15502116680165</c:v>
                </c:pt>
                <c:pt idx="1404" formatCode="General">
                  <c:v>398.44080989360822</c:v>
                </c:pt>
                <c:pt idx="1405" formatCode="General">
                  <c:v>398.72420990467054</c:v>
                </c:pt>
                <c:pt idx="1406" formatCode="General">
                  <c:v>399.00529375076292</c:v>
                </c:pt>
                <c:pt idx="1407" formatCode="General">
                  <c:v>399.28912680149068</c:v>
                </c:pt>
                <c:pt idx="1408" formatCode="General">
                  <c:v>399.57268042564402</c:v>
                </c:pt>
                <c:pt idx="1409" formatCode="General">
                  <c:v>399.85440688133252</c:v>
                </c:pt>
                <c:pt idx="1410" formatCode="General">
                  <c:v>400.13780686855318</c:v>
                </c:pt>
                <c:pt idx="1411" formatCode="General">
                  <c:v>400.4209274768827</c:v>
                </c:pt>
                <c:pt idx="1412" formatCode="General">
                  <c:v>400.70263736248006</c:v>
                </c:pt>
                <c:pt idx="1413" formatCode="General">
                  <c:v>400.98437778949727</c:v>
                </c:pt>
                <c:pt idx="1414" formatCode="General">
                  <c:v>401.26829466819754</c:v>
                </c:pt>
                <c:pt idx="1415" formatCode="General">
                  <c:v>401.5538040161133</c:v>
                </c:pt>
                <c:pt idx="1416" formatCode="General">
                  <c:v>401.83323950767493</c:v>
                </c:pt>
                <c:pt idx="1417" formatCode="General">
                  <c:v>402.11893048286424</c:v>
                </c:pt>
                <c:pt idx="1418" formatCode="General">
                  <c:v>402.40685369968401</c:v>
                </c:pt>
                <c:pt idx="1419" formatCode="General">
                  <c:v>402.68806328773496</c:v>
                </c:pt>
                <c:pt idx="1420" formatCode="General">
                  <c:v>402.97242717742921</c:v>
                </c:pt>
                <c:pt idx="1421" formatCode="General">
                  <c:v>403.25825502872465</c:v>
                </c:pt>
                <c:pt idx="1422" formatCode="General">
                  <c:v>403.54154324531555</c:v>
                </c:pt>
                <c:pt idx="1423" formatCode="General">
                  <c:v>403.82806956768019</c:v>
                </c:pt>
                <c:pt idx="1424" formatCode="General">
                  <c:v>404.10873436927784</c:v>
                </c:pt>
                <c:pt idx="1425" formatCode="General">
                  <c:v>404.39647600650778</c:v>
                </c:pt>
                <c:pt idx="1426" formatCode="General">
                  <c:v>404.67707095146181</c:v>
                </c:pt>
                <c:pt idx="1427" formatCode="General">
                  <c:v>404.96080620288836</c:v>
                </c:pt>
                <c:pt idx="1428" formatCode="General">
                  <c:v>405.24507229328157</c:v>
                </c:pt>
                <c:pt idx="1429" formatCode="General">
                  <c:v>405.52749722003927</c:v>
                </c:pt>
                <c:pt idx="1430" formatCode="General">
                  <c:v>405.81309037208553</c:v>
                </c:pt>
                <c:pt idx="1431" formatCode="General">
                  <c:v>406.09487271308905</c:v>
                </c:pt>
                <c:pt idx="1432" formatCode="General">
                  <c:v>406.37925057411201</c:v>
                </c:pt>
                <c:pt idx="1433" formatCode="General">
                  <c:v>406.66063919067381</c:v>
                </c:pt>
                <c:pt idx="1434" formatCode="General">
                  <c:v>406.94635808467854</c:v>
                </c:pt>
                <c:pt idx="1435" formatCode="General">
                  <c:v>407.2297720193863</c:v>
                </c:pt>
                <c:pt idx="1436" formatCode="General">
                  <c:v>407.5093611955644</c:v>
                </c:pt>
                <c:pt idx="1437" formatCode="General">
                  <c:v>407.79380886554719</c:v>
                </c:pt>
                <c:pt idx="1438" formatCode="General">
                  <c:v>408.07762792110429</c:v>
                </c:pt>
                <c:pt idx="1439" formatCode="General">
                  <c:v>408.36345856189729</c:v>
                </c:pt>
                <c:pt idx="1440" formatCode="General">
                  <c:v>408.64716587066675</c:v>
                </c:pt>
                <c:pt idx="1441" formatCode="General">
                  <c:v>408.93028647899615</c:v>
                </c:pt>
                <c:pt idx="1442" formatCode="General">
                  <c:v>409.21121668815613</c:v>
                </c:pt>
                <c:pt idx="1443" formatCode="General">
                  <c:v>409.49630696773505</c:v>
                </c:pt>
                <c:pt idx="1444" formatCode="General">
                  <c:v>409.78350660800919</c:v>
                </c:pt>
                <c:pt idx="1445" formatCode="General">
                  <c:v>410.06597087383278</c:v>
                </c:pt>
                <c:pt idx="1446" formatCode="General">
                  <c:v>410.34948260784176</c:v>
                </c:pt>
                <c:pt idx="1447" formatCode="General">
                  <c:v>410.63433542251573</c:v>
                </c:pt>
                <c:pt idx="1448" formatCode="General">
                  <c:v>410.91737217903136</c:v>
                </c:pt>
                <c:pt idx="1449" formatCode="General">
                  <c:v>411.19821858406067</c:v>
                </c:pt>
                <c:pt idx="1450" formatCode="General">
                  <c:v>411.48187000751483</c:v>
                </c:pt>
                <c:pt idx="1451" formatCode="General">
                  <c:v>411.76881542205803</c:v>
                </c:pt>
                <c:pt idx="1452" formatCode="General">
                  <c:v>412.04999706745161</c:v>
                </c:pt>
                <c:pt idx="1453" formatCode="General">
                  <c:v>412.33225154876709</c:v>
                </c:pt>
                <c:pt idx="1454" formatCode="General">
                  <c:v>412.61584711074858</c:v>
                </c:pt>
                <c:pt idx="1455" formatCode="General">
                  <c:v>412.89726624488833</c:v>
                </c:pt>
                <c:pt idx="1456" formatCode="General">
                  <c:v>413.18232855796816</c:v>
                </c:pt>
                <c:pt idx="1457" formatCode="General">
                  <c:v>413.46500236988066</c:v>
                </c:pt>
                <c:pt idx="1458" formatCode="General">
                  <c:v>413.74779028892516</c:v>
                </c:pt>
                <c:pt idx="1459" formatCode="General">
                  <c:v>414.02948625087726</c:v>
                </c:pt>
                <c:pt idx="1460" formatCode="General">
                  <c:v>414.31297001838686</c:v>
                </c:pt>
                <c:pt idx="1461" formatCode="General">
                  <c:v>414.59937319755556</c:v>
                </c:pt>
                <c:pt idx="1462" formatCode="General">
                  <c:v>414.87953252792357</c:v>
                </c:pt>
                <c:pt idx="1463" formatCode="General">
                  <c:v>415.16370079517367</c:v>
                </c:pt>
                <c:pt idx="1464" formatCode="General">
                  <c:v>415.45046718120574</c:v>
                </c:pt>
                <c:pt idx="1465" formatCode="General">
                  <c:v>415.73184182643888</c:v>
                </c:pt>
                <c:pt idx="1466" formatCode="General">
                  <c:v>416.01547930240633</c:v>
                </c:pt>
                <c:pt idx="1467" formatCode="General">
                  <c:v>416.29893517494196</c:v>
                </c:pt>
                <c:pt idx="1468" formatCode="General">
                  <c:v>416.58052191734316</c:v>
                </c:pt>
                <c:pt idx="1469" formatCode="General">
                  <c:v>416.86537470817547</c:v>
                </c:pt>
                <c:pt idx="1470" formatCode="General">
                  <c:v>417.15045101642625</c:v>
                </c:pt>
                <c:pt idx="1471" formatCode="General">
                  <c:v>417.42970511913302</c:v>
                </c:pt>
                <c:pt idx="1472" formatCode="General">
                  <c:v>417.71374771595003</c:v>
                </c:pt>
                <c:pt idx="1473" formatCode="General">
                  <c:v>417.99724545478819</c:v>
                </c:pt>
                <c:pt idx="1474" formatCode="General">
                  <c:v>418.27835729122148</c:v>
                </c:pt>
                <c:pt idx="1475" formatCode="General">
                  <c:v>418.56037712097168</c:v>
                </c:pt>
                <c:pt idx="1476" formatCode="General">
                  <c:v>418.84448952674893</c:v>
                </c:pt>
                <c:pt idx="1477" formatCode="General">
                  <c:v>419.13244071006778</c:v>
                </c:pt>
                <c:pt idx="1478" formatCode="General">
                  <c:v>419.41365032196046</c:v>
                </c:pt>
                <c:pt idx="1479" formatCode="General">
                  <c:v>419.69823768138883</c:v>
                </c:pt>
                <c:pt idx="1480" formatCode="General">
                  <c:v>419.97894179821003</c:v>
                </c:pt>
                <c:pt idx="1481" formatCode="General">
                  <c:v>420.26317996978747</c:v>
                </c:pt>
                <c:pt idx="1482" formatCode="General">
                  <c:v>420.5447387933732</c:v>
                </c:pt>
                <c:pt idx="1483" formatCode="General">
                  <c:v>420.83135170936583</c:v>
                </c:pt>
                <c:pt idx="1484" formatCode="General">
                  <c:v>421.11219811439526</c:v>
                </c:pt>
                <c:pt idx="1485" formatCode="General">
                  <c:v>421.3938686847689</c:v>
                </c:pt>
                <c:pt idx="1486" formatCode="General">
                  <c:v>421.67736644744866</c:v>
                </c:pt>
                <c:pt idx="1487" formatCode="General">
                  <c:v>421.95914621353148</c:v>
                </c:pt>
                <c:pt idx="1488" formatCode="General">
                  <c:v>422.24679265022269</c:v>
                </c:pt>
                <c:pt idx="1489" formatCode="General">
                  <c:v>422.53001103401186</c:v>
                </c:pt>
                <c:pt idx="1490" formatCode="General">
                  <c:v>422.81360659599306</c:v>
                </c:pt>
                <c:pt idx="1491" formatCode="General">
                  <c:v>423.09794254302966</c:v>
                </c:pt>
                <c:pt idx="1492" formatCode="General">
                  <c:v>423.37807390689841</c:v>
                </c:pt>
                <c:pt idx="1493" formatCode="General">
                  <c:v>423.66320607662203</c:v>
                </c:pt>
                <c:pt idx="1494" formatCode="General">
                  <c:v>423.94766774177549</c:v>
                </c:pt>
                <c:pt idx="1495" formatCode="General">
                  <c:v>424.22979931831361</c:v>
                </c:pt>
                <c:pt idx="1496" formatCode="General">
                  <c:v>424.51474990844724</c:v>
                </c:pt>
                <c:pt idx="1497" formatCode="General">
                  <c:v>424.79914171695697</c:v>
                </c:pt>
                <c:pt idx="1498" formatCode="General">
                  <c:v>425.08300266265866</c:v>
                </c:pt>
                <c:pt idx="1499" formatCode="General">
                  <c:v>425.36668205261225</c:v>
                </c:pt>
                <c:pt idx="1500" formatCode="General">
                  <c:v>425.6516326189041</c:v>
                </c:pt>
                <c:pt idx="1501" formatCode="General">
                  <c:v>425.93547964096069</c:v>
                </c:pt>
                <c:pt idx="1502" formatCode="General">
                  <c:v>426.21809730529765</c:v>
                </c:pt>
                <c:pt idx="1503" formatCode="General">
                  <c:v>426.50046637058256</c:v>
                </c:pt>
                <c:pt idx="1504" formatCode="General">
                  <c:v>426.78347520828214</c:v>
                </c:pt>
                <c:pt idx="1505" formatCode="General">
                  <c:v>427.06820228099821</c:v>
                </c:pt>
                <c:pt idx="1506" formatCode="General">
                  <c:v>427.34819395542144</c:v>
                </c:pt>
                <c:pt idx="1507" formatCode="General">
                  <c:v>427.63180351257324</c:v>
                </c:pt>
                <c:pt idx="1508" formatCode="General">
                  <c:v>427.91687979698168</c:v>
                </c:pt>
                <c:pt idx="1509" formatCode="General">
                  <c:v>428.1986621618272</c:v>
                </c:pt>
                <c:pt idx="1510" formatCode="General">
                  <c:v>428.48898789882662</c:v>
                </c:pt>
                <c:pt idx="1511" formatCode="General">
                  <c:v>428.77120070457448</c:v>
                </c:pt>
                <c:pt idx="1512" formatCode="General">
                  <c:v>429.0554388523102</c:v>
                </c:pt>
                <c:pt idx="1513" formatCode="General">
                  <c:v>429.33960716724397</c:v>
                </c:pt>
                <c:pt idx="1514" formatCode="General">
                  <c:v>429.6202440023423</c:v>
                </c:pt>
                <c:pt idx="1515" formatCode="General">
                  <c:v>429.90463578701019</c:v>
                </c:pt>
                <c:pt idx="1516" formatCode="General">
                  <c:v>430.1896003484726</c:v>
                </c:pt>
                <c:pt idx="1517" formatCode="General">
                  <c:v>430.47107539176943</c:v>
                </c:pt>
                <c:pt idx="1518" formatCode="General">
                  <c:v>430.75344161987317</c:v>
                </c:pt>
                <c:pt idx="1519" formatCode="General">
                  <c:v>431.04013557434081</c:v>
                </c:pt>
                <c:pt idx="1520" formatCode="General">
                  <c:v>431.32334275245665</c:v>
                </c:pt>
                <c:pt idx="1521" formatCode="General">
                  <c:v>431.60554418563856</c:v>
                </c:pt>
                <c:pt idx="1522" formatCode="General">
                  <c:v>431.89036905765522</c:v>
                </c:pt>
                <c:pt idx="1523" formatCode="General">
                  <c:v>432.17248408794416</c:v>
                </c:pt>
                <c:pt idx="1524" formatCode="General">
                  <c:v>432.45744864940656</c:v>
                </c:pt>
                <c:pt idx="1525" formatCode="General">
                  <c:v>432.74536073207855</c:v>
                </c:pt>
                <c:pt idx="1526" formatCode="General">
                  <c:v>433.02846734523769</c:v>
                </c:pt>
                <c:pt idx="1527" formatCode="General">
                  <c:v>433.30814030170433</c:v>
                </c:pt>
                <c:pt idx="1528" formatCode="General">
                  <c:v>433.59186160564428</c:v>
                </c:pt>
                <c:pt idx="1529" formatCode="General">
                  <c:v>433.87286164760587</c:v>
                </c:pt>
                <c:pt idx="1530" formatCode="General">
                  <c:v>434.15736522674575</c:v>
                </c:pt>
                <c:pt idx="1531" formatCode="General">
                  <c:v>434.4411423921585</c:v>
                </c:pt>
                <c:pt idx="1532" formatCode="General">
                  <c:v>434.72308974266036</c:v>
                </c:pt>
                <c:pt idx="1533" formatCode="General">
                  <c:v>435.00695073604584</c:v>
                </c:pt>
                <c:pt idx="1534" formatCode="General">
                  <c:v>435.28778314590454</c:v>
                </c:pt>
                <c:pt idx="1535" formatCode="General">
                  <c:v>435.57309694290149</c:v>
                </c:pt>
                <c:pt idx="1536" formatCode="General">
                  <c:v>435.86030774116506</c:v>
                </c:pt>
                <c:pt idx="1537" formatCode="General">
                  <c:v>436.14245331287395</c:v>
                </c:pt>
                <c:pt idx="1538" formatCode="General">
                  <c:v>436.42711052894583</c:v>
                </c:pt>
                <c:pt idx="1539" formatCode="General">
                  <c:v>436.70925607681266</c:v>
                </c:pt>
                <c:pt idx="1540" formatCode="General">
                  <c:v>436.99007451534266</c:v>
                </c:pt>
                <c:pt idx="1541" formatCode="General">
                  <c:v>437.27195184230794</c:v>
                </c:pt>
                <c:pt idx="1542" formatCode="General">
                  <c:v>437.55824067592636</c:v>
                </c:pt>
                <c:pt idx="1543" formatCode="General">
                  <c:v>437.8392966032028</c:v>
                </c:pt>
                <c:pt idx="1544" formatCode="General">
                  <c:v>438.12071316242219</c:v>
                </c:pt>
                <c:pt idx="1545" formatCode="General">
                  <c:v>438.40485353469847</c:v>
                </c:pt>
                <c:pt idx="1546" formatCode="General">
                  <c:v>438.68428900241861</c:v>
                </c:pt>
                <c:pt idx="1547" formatCode="General">
                  <c:v>438.96544272899627</c:v>
                </c:pt>
                <c:pt idx="1548" formatCode="General">
                  <c:v>439.25021169185652</c:v>
                </c:pt>
                <c:pt idx="1549" formatCode="General">
                  <c:v>439.53551151752447</c:v>
                </c:pt>
                <c:pt idx="1550" formatCode="General">
                  <c:v>439.81986141204845</c:v>
                </c:pt>
                <c:pt idx="1551" formatCode="General">
                  <c:v>440.10398778915408</c:v>
                </c:pt>
                <c:pt idx="1552" formatCode="General">
                  <c:v>440.38800244331361</c:v>
                </c:pt>
                <c:pt idx="1553" formatCode="General">
                  <c:v>440.66919550895705</c:v>
                </c:pt>
                <c:pt idx="1554" formatCode="General">
                  <c:v>440.9534336328507</c:v>
                </c:pt>
                <c:pt idx="1555" formatCode="General">
                  <c:v>441.23503437042223</c:v>
                </c:pt>
                <c:pt idx="1556" formatCode="General">
                  <c:v>441.51844832897189</c:v>
                </c:pt>
                <c:pt idx="1557" formatCode="General">
                  <c:v>441.80314743518829</c:v>
                </c:pt>
                <c:pt idx="1558" formatCode="General">
                  <c:v>442.08417544364914</c:v>
                </c:pt>
                <c:pt idx="1559" formatCode="General">
                  <c:v>442.37100906372075</c:v>
                </c:pt>
                <c:pt idx="1560" formatCode="General">
                  <c:v>442.65248410701776</c:v>
                </c:pt>
                <c:pt idx="1561" formatCode="General">
                  <c:v>442.93716926574695</c:v>
                </c:pt>
                <c:pt idx="1562" formatCode="General">
                  <c:v>443.22065305709827</c:v>
                </c:pt>
                <c:pt idx="1563" formatCode="General">
                  <c:v>443.50256111621866</c:v>
                </c:pt>
                <c:pt idx="1564" formatCode="General">
                  <c:v>443.78719038963317</c:v>
                </c:pt>
                <c:pt idx="1565" formatCode="General">
                  <c:v>444.06930544376371</c:v>
                </c:pt>
                <c:pt idx="1566" formatCode="General">
                  <c:v>444.35535960197438</c:v>
                </c:pt>
                <c:pt idx="1567" formatCode="General">
                  <c:v>444.63855004310597</c:v>
                </c:pt>
                <c:pt idx="1568" formatCode="General">
                  <c:v>444.91974565982832</c:v>
                </c:pt>
                <c:pt idx="1569" formatCode="General">
                  <c:v>445.20038251876832</c:v>
                </c:pt>
                <c:pt idx="1570" formatCode="General">
                  <c:v>445.48383836746206</c:v>
                </c:pt>
                <c:pt idx="1571" formatCode="General">
                  <c:v>445.76614897251113</c:v>
                </c:pt>
                <c:pt idx="1572" formatCode="General">
                  <c:v>446.050163602829</c:v>
                </c:pt>
                <c:pt idx="1573" formatCode="General">
                  <c:v>446.3339687347414</c:v>
                </c:pt>
                <c:pt idx="1574" formatCode="General">
                  <c:v>446.61519227027884</c:v>
                </c:pt>
                <c:pt idx="1575" formatCode="General">
                  <c:v>446.89898340702047</c:v>
                </c:pt>
                <c:pt idx="1576" formatCode="General">
                  <c:v>447.18556838035596</c:v>
                </c:pt>
                <c:pt idx="1577" formatCode="General">
                  <c:v>447.46802127361286</c:v>
                </c:pt>
                <c:pt idx="1578" formatCode="General">
                  <c:v>447.75292992591858</c:v>
                </c:pt>
                <c:pt idx="1579" formatCode="General">
                  <c:v>448.03718204498279</c:v>
                </c:pt>
                <c:pt idx="1580" formatCode="General">
                  <c:v>448.32038645744325</c:v>
                </c:pt>
                <c:pt idx="1581" formatCode="General">
                  <c:v>448.60127217769622</c:v>
                </c:pt>
                <c:pt idx="1582" formatCode="General">
                  <c:v>448.88490962982195</c:v>
                </c:pt>
                <c:pt idx="1583" formatCode="General">
                  <c:v>449.16564426422133</c:v>
                </c:pt>
                <c:pt idx="1584" formatCode="General">
                  <c:v>449.44972875118236</c:v>
                </c:pt>
                <c:pt idx="1585" formatCode="General">
                  <c:v>449.73139934539773</c:v>
                </c:pt>
                <c:pt idx="1586" formatCode="General">
                  <c:v>450.01426846981047</c:v>
                </c:pt>
                <c:pt idx="1587" formatCode="General">
                  <c:v>450.29586920738211</c:v>
                </c:pt>
                <c:pt idx="1588" formatCode="General">
                  <c:v>450.58033087253563</c:v>
                </c:pt>
                <c:pt idx="1589" formatCode="General">
                  <c:v>450.8628370523453</c:v>
                </c:pt>
                <c:pt idx="1590" formatCode="General">
                  <c:v>451.14498257637041</c:v>
                </c:pt>
                <c:pt idx="1591" formatCode="General">
                  <c:v>451.42922072410585</c:v>
                </c:pt>
                <c:pt idx="1592" formatCode="General">
                  <c:v>451.70896356105806</c:v>
                </c:pt>
                <c:pt idx="1593" formatCode="General">
                  <c:v>451.99311790466288</c:v>
                </c:pt>
                <c:pt idx="1594" formatCode="General">
                  <c:v>452.27358450889574</c:v>
                </c:pt>
                <c:pt idx="1595" formatCode="General">
                  <c:v>452.55799026489257</c:v>
                </c:pt>
                <c:pt idx="1596" formatCode="General">
                  <c:v>452.84099910259249</c:v>
                </c:pt>
                <c:pt idx="1597" formatCode="General">
                  <c:v>453.12359168529503</c:v>
                </c:pt>
                <c:pt idx="1598" formatCode="General">
                  <c:v>453.40837182998655</c:v>
                </c:pt>
                <c:pt idx="1599" formatCode="General">
                  <c:v>453.69008433818817</c:v>
                </c:pt>
                <c:pt idx="1600" formatCode="General">
                  <c:v>453.97139172554006</c:v>
                </c:pt>
                <c:pt idx="1601" formatCode="General">
                  <c:v>454.2555600166321</c:v>
                </c:pt>
                <c:pt idx="1602" formatCode="General">
                  <c:v>454.53622481822947</c:v>
                </c:pt>
                <c:pt idx="1603" formatCode="General">
                  <c:v>454.8183258533478</c:v>
                </c:pt>
                <c:pt idx="1604" formatCode="General">
                  <c:v>455.1030389547347</c:v>
                </c:pt>
                <c:pt idx="1605" formatCode="General">
                  <c:v>455.3843463420867</c:v>
                </c:pt>
                <c:pt idx="1606" formatCode="General">
                  <c:v>455.66954839229584</c:v>
                </c:pt>
                <c:pt idx="1607" formatCode="General">
                  <c:v>455.95061824321738</c:v>
                </c:pt>
                <c:pt idx="1608" formatCode="General">
                  <c:v>456.232118654251</c:v>
                </c:pt>
                <c:pt idx="1609" formatCode="General">
                  <c:v>456.51543481349944</c:v>
                </c:pt>
                <c:pt idx="1610" formatCode="General">
                  <c:v>456.80263423919678</c:v>
                </c:pt>
                <c:pt idx="1611" formatCode="General">
                  <c:v>457.08704001903538</c:v>
                </c:pt>
                <c:pt idx="1612" formatCode="General">
                  <c:v>457.37081718444841</c:v>
                </c:pt>
                <c:pt idx="1613" formatCode="General">
                  <c:v>457.65319759845733</c:v>
                </c:pt>
                <c:pt idx="1614" formatCode="General">
                  <c:v>457.93677918910959</c:v>
                </c:pt>
                <c:pt idx="1615" formatCode="General">
                  <c:v>458.22121291160562</c:v>
                </c:pt>
                <c:pt idx="1616" formatCode="General">
                  <c:v>458.50215709209419</c:v>
                </c:pt>
                <c:pt idx="1617" formatCode="General">
                  <c:v>458.78712165355682</c:v>
                </c:pt>
                <c:pt idx="1618" formatCode="General">
                  <c:v>459.07085969448087</c:v>
                </c:pt>
                <c:pt idx="1619" formatCode="General">
                  <c:v>459.35452508926403</c:v>
                </c:pt>
                <c:pt idx="1620" formatCode="General">
                  <c:v>459.63833019733426</c:v>
                </c:pt>
                <c:pt idx="1621" formatCode="General">
                  <c:v>459.91885268688196</c:v>
                </c:pt>
                <c:pt idx="1622" formatCode="General">
                  <c:v>460.20302100181573</c:v>
                </c:pt>
                <c:pt idx="1623" formatCode="General">
                  <c:v>460.48847446441653</c:v>
                </c:pt>
                <c:pt idx="1624" formatCode="General">
                  <c:v>460.76880400180818</c:v>
                </c:pt>
                <c:pt idx="1625" formatCode="General">
                  <c:v>461.05618243217458</c:v>
                </c:pt>
                <c:pt idx="1626" formatCode="General">
                  <c:v>461.3400713443757</c:v>
                </c:pt>
                <c:pt idx="1627" formatCode="General">
                  <c:v>461.62365291118624</c:v>
                </c:pt>
                <c:pt idx="1628" formatCode="General">
                  <c:v>461.90843589305877</c:v>
                </c:pt>
                <c:pt idx="1629" formatCode="General">
                  <c:v>462.19019029140469</c:v>
                </c:pt>
                <c:pt idx="1630" formatCode="General">
                  <c:v>462.47437255382539</c:v>
                </c:pt>
                <c:pt idx="1631" formatCode="General">
                  <c:v>462.75672764778125</c:v>
                </c:pt>
                <c:pt idx="1632" formatCode="General">
                  <c:v>463.04188776016235</c:v>
                </c:pt>
                <c:pt idx="1633" formatCode="General">
                  <c:v>463.32570681571968</c:v>
                </c:pt>
                <c:pt idx="1634" formatCode="General">
                  <c:v>463.60711200237262</c:v>
                </c:pt>
                <c:pt idx="1635" formatCode="General">
                  <c:v>463.89063768386853</c:v>
                </c:pt>
                <c:pt idx="1636" formatCode="General">
                  <c:v>464.17266888618468</c:v>
                </c:pt>
                <c:pt idx="1637" formatCode="General">
                  <c:v>464.45729794502245</c:v>
                </c:pt>
                <c:pt idx="1638" formatCode="General">
                  <c:v>464.74395000934612</c:v>
                </c:pt>
                <c:pt idx="1639" formatCode="General">
                  <c:v>465.02583014965057</c:v>
                </c:pt>
                <c:pt idx="1640" formatCode="General">
                  <c:v>465.31013810634624</c:v>
                </c:pt>
                <c:pt idx="1641" formatCode="General">
                  <c:v>465.59394323825825</c:v>
                </c:pt>
                <c:pt idx="1642" formatCode="General">
                  <c:v>465.87389299869528</c:v>
                </c:pt>
                <c:pt idx="1643" formatCode="General">
                  <c:v>466.15852227210985</c:v>
                </c:pt>
                <c:pt idx="1644" formatCode="General">
                  <c:v>466.44341697692869</c:v>
                </c:pt>
                <c:pt idx="1645" formatCode="General">
                  <c:v>466.72540886402135</c:v>
                </c:pt>
                <c:pt idx="1646" formatCode="General">
                  <c:v>467.00980064868929</c:v>
                </c:pt>
                <c:pt idx="1647" formatCode="General">
                  <c:v>467.29670417308796</c:v>
                </c:pt>
                <c:pt idx="1648" formatCode="General">
                  <c:v>467.58284192085279</c:v>
                </c:pt>
                <c:pt idx="1649" formatCode="General">
                  <c:v>467.86446800231931</c:v>
                </c:pt>
                <c:pt idx="1650" formatCode="General">
                  <c:v>468.14834294319155</c:v>
                </c:pt>
                <c:pt idx="1651" formatCode="General">
                  <c:v>468.4325810909271</c:v>
                </c:pt>
                <c:pt idx="1652" formatCode="General">
                  <c:v>468.71360907554634</c:v>
                </c:pt>
                <c:pt idx="1653" formatCode="General">
                  <c:v>468.99776339530945</c:v>
                </c:pt>
                <c:pt idx="1654" formatCode="General">
                  <c:v>469.27865171432495</c:v>
                </c:pt>
                <c:pt idx="1655" formatCode="General">
                  <c:v>469.56456618309034</c:v>
                </c:pt>
                <c:pt idx="1656" formatCode="General">
                  <c:v>469.85205638408672</c:v>
                </c:pt>
                <c:pt idx="1657" formatCode="General">
                  <c:v>470.13407621383686</c:v>
                </c:pt>
                <c:pt idx="1658" formatCode="General">
                  <c:v>470.41860768795016</c:v>
                </c:pt>
                <c:pt idx="1659" formatCode="General">
                  <c:v>470.69956326484692</c:v>
                </c:pt>
                <c:pt idx="1660" formatCode="General">
                  <c:v>470.98679344654062</c:v>
                </c:pt>
                <c:pt idx="1661" formatCode="General">
                  <c:v>471.2676232814789</c:v>
                </c:pt>
                <c:pt idx="1662" formatCode="General">
                  <c:v>471.5510232686994</c:v>
                </c:pt>
                <c:pt idx="1663" formatCode="General">
                  <c:v>471.83199536800373</c:v>
                </c:pt>
                <c:pt idx="1664" formatCode="General">
                  <c:v>472.11843786239626</c:v>
                </c:pt>
                <c:pt idx="1665" formatCode="General">
                  <c:v>472.40086278915408</c:v>
                </c:pt>
                <c:pt idx="1666" formatCode="General">
                  <c:v>472.68798980712904</c:v>
                </c:pt>
                <c:pt idx="1667" formatCode="General">
                  <c:v>472.97435104846943</c:v>
                </c:pt>
                <c:pt idx="1668" formatCode="General">
                  <c:v>473.25879876613607</c:v>
                </c:pt>
                <c:pt idx="1669" formatCode="General">
                  <c:v>473.54335818290713</c:v>
                </c:pt>
                <c:pt idx="1670" formatCode="General">
                  <c:v>473.82531955242143</c:v>
                </c:pt>
                <c:pt idx="1671" formatCode="General">
                  <c:v>474.11066126823425</c:v>
                </c:pt>
                <c:pt idx="1672" formatCode="General">
                  <c:v>474.39252741336833</c:v>
                </c:pt>
                <c:pt idx="1673" formatCode="General">
                  <c:v>474.67682144641873</c:v>
                </c:pt>
                <c:pt idx="1674" formatCode="General">
                  <c:v>474.96209051609026</c:v>
                </c:pt>
                <c:pt idx="1675" formatCode="General">
                  <c:v>475.2433001279831</c:v>
                </c:pt>
                <c:pt idx="1676" formatCode="General">
                  <c:v>475.5275661945343</c:v>
                </c:pt>
                <c:pt idx="1677" formatCode="General">
                  <c:v>475.8082309961319</c:v>
                </c:pt>
                <c:pt idx="1678" formatCode="General">
                  <c:v>476.09094648361196</c:v>
                </c:pt>
                <c:pt idx="1679" formatCode="General">
                  <c:v>476.37444422245039</c:v>
                </c:pt>
                <c:pt idx="1680" formatCode="General">
                  <c:v>476.65824935436262</c:v>
                </c:pt>
                <c:pt idx="1681" formatCode="General">
                  <c:v>476.93924679756162</c:v>
                </c:pt>
                <c:pt idx="1682" formatCode="General">
                  <c:v>477.22369449138631</c:v>
                </c:pt>
                <c:pt idx="1683" formatCode="General">
                  <c:v>477.50504379272462</c:v>
                </c:pt>
                <c:pt idx="1684" formatCode="General">
                  <c:v>477.79031567573549</c:v>
                </c:pt>
                <c:pt idx="1685" formatCode="General">
                  <c:v>478.07791762351991</c:v>
                </c:pt>
                <c:pt idx="1686" formatCode="General">
                  <c:v>478.36235134601594</c:v>
                </c:pt>
                <c:pt idx="1687" formatCode="General">
                  <c:v>478.648964047432</c:v>
                </c:pt>
                <c:pt idx="1688" formatCode="General">
                  <c:v>478.93036663532257</c:v>
                </c:pt>
                <c:pt idx="1689" formatCode="General">
                  <c:v>479.21411583423617</c:v>
                </c:pt>
                <c:pt idx="1690" formatCode="General">
                  <c:v>479.49868927001944</c:v>
                </c:pt>
                <c:pt idx="1691" formatCode="General">
                  <c:v>479.78010840415936</c:v>
                </c:pt>
                <c:pt idx="1692" formatCode="General">
                  <c:v>480.06437447071073</c:v>
                </c:pt>
                <c:pt idx="1693" formatCode="General">
                  <c:v>480.34784431457535</c:v>
                </c:pt>
                <c:pt idx="1694" formatCode="General">
                  <c:v>480.62905390262603</c:v>
                </c:pt>
                <c:pt idx="1695" formatCode="General">
                  <c:v>480.91315233707405</c:v>
                </c:pt>
                <c:pt idx="1696" formatCode="General">
                  <c:v>481.19736254215229</c:v>
                </c:pt>
                <c:pt idx="1697" formatCode="General">
                  <c:v>481.48383579254153</c:v>
                </c:pt>
                <c:pt idx="1698" formatCode="General">
                  <c:v>481.7650873184204</c:v>
                </c:pt>
                <c:pt idx="1699" formatCode="General">
                  <c:v>482.05020551681531</c:v>
                </c:pt>
                <c:pt idx="1700" formatCode="General">
                  <c:v>482.33472306728351</c:v>
                </c:pt>
                <c:pt idx="1701" formatCode="General">
                  <c:v>482.61622340679168</c:v>
                </c:pt>
                <c:pt idx="1702" formatCode="General">
                  <c:v>482.90333926677681</c:v>
                </c:pt>
                <c:pt idx="1703" formatCode="General">
                  <c:v>483.18616650104525</c:v>
                </c:pt>
                <c:pt idx="1704" formatCode="General">
                  <c:v>483.47053034305566</c:v>
                </c:pt>
                <c:pt idx="1705" formatCode="General">
                  <c:v>483.75197744369484</c:v>
                </c:pt>
                <c:pt idx="1706" formatCode="General">
                  <c:v>484.03564283847811</c:v>
                </c:pt>
                <c:pt idx="1707" formatCode="General">
                  <c:v>484.31923840045926</c:v>
                </c:pt>
                <c:pt idx="1708" formatCode="General">
                  <c:v>484.60028035640727</c:v>
                </c:pt>
                <c:pt idx="1709" formatCode="General">
                  <c:v>484.88472802639006</c:v>
                </c:pt>
                <c:pt idx="1710" formatCode="General">
                  <c:v>485.16861696243274</c:v>
                </c:pt>
                <c:pt idx="1711" formatCode="General">
                  <c:v>485.44818954467758</c:v>
                </c:pt>
                <c:pt idx="1712" formatCode="General">
                  <c:v>485.73239974975576</c:v>
                </c:pt>
                <c:pt idx="1713" formatCode="General">
                  <c:v>486.01319024562821</c:v>
                </c:pt>
                <c:pt idx="1714" formatCode="General">
                  <c:v>486.29800114631655</c:v>
                </c:pt>
                <c:pt idx="1715" formatCode="General">
                  <c:v>486.58028638362896</c:v>
                </c:pt>
                <c:pt idx="1716" formatCode="General">
                  <c:v>486.86693844795218</c:v>
                </c:pt>
                <c:pt idx="1717" formatCode="General">
                  <c:v>487.15219633579267</c:v>
                </c:pt>
                <c:pt idx="1718" formatCode="General">
                  <c:v>487.43297286033635</c:v>
                </c:pt>
                <c:pt idx="1719" formatCode="General">
                  <c:v>487.71500408649433</c:v>
                </c:pt>
                <c:pt idx="1720" formatCode="General">
                  <c:v>487.99845993518818</c:v>
                </c:pt>
                <c:pt idx="1721" formatCode="General">
                  <c:v>488.28036801815023</c:v>
                </c:pt>
                <c:pt idx="1722" formatCode="General">
                  <c:v>488.5601666927339</c:v>
                </c:pt>
                <c:pt idx="1723" formatCode="General">
                  <c:v>488.84607837200167</c:v>
                </c:pt>
                <c:pt idx="1724" formatCode="General">
                  <c:v>489.12993934154503</c:v>
                </c:pt>
                <c:pt idx="1725" formatCode="General">
                  <c:v>489.41490390300743</c:v>
                </c:pt>
                <c:pt idx="1726" formatCode="General">
                  <c:v>489.69828991889943</c:v>
                </c:pt>
                <c:pt idx="1727" formatCode="General">
                  <c:v>489.98224868774412</c:v>
                </c:pt>
                <c:pt idx="1728" formatCode="General">
                  <c:v>490.26610963344575</c:v>
                </c:pt>
                <c:pt idx="1729" formatCode="General">
                  <c:v>490.5475427389145</c:v>
                </c:pt>
                <c:pt idx="1730" formatCode="General">
                  <c:v>490.83199040889718</c:v>
                </c:pt>
                <c:pt idx="1731" formatCode="General">
                  <c:v>491.11544628143321</c:v>
                </c:pt>
                <c:pt idx="1732" formatCode="General">
                  <c:v>491.39685144424419</c:v>
                </c:pt>
                <c:pt idx="1733" formatCode="General">
                  <c:v>491.68360128402708</c:v>
                </c:pt>
                <c:pt idx="1734" formatCode="General">
                  <c:v>491.97215316295626</c:v>
                </c:pt>
                <c:pt idx="1735" formatCode="General">
                  <c:v>492.25674054622641</c:v>
                </c:pt>
                <c:pt idx="1736" formatCode="General">
                  <c:v>492.54069929122926</c:v>
                </c:pt>
                <c:pt idx="1737" formatCode="General">
                  <c:v>492.82482566833505</c:v>
                </c:pt>
                <c:pt idx="1738" formatCode="General">
                  <c:v>493.10641243457781</c:v>
                </c:pt>
                <c:pt idx="1739" formatCode="General">
                  <c:v>493.39239675998675</c:v>
                </c:pt>
                <c:pt idx="1740" formatCode="General">
                  <c:v>493.67381589412702</c:v>
                </c:pt>
                <c:pt idx="1741" formatCode="General">
                  <c:v>493.95791432857504</c:v>
                </c:pt>
                <c:pt idx="1742" formatCode="General">
                  <c:v>494.24416124820698</c:v>
                </c:pt>
                <c:pt idx="1743" formatCode="General">
                  <c:v>494.52969856262195</c:v>
                </c:pt>
                <c:pt idx="1744" formatCode="General">
                  <c:v>494.81125738620744</c:v>
                </c:pt>
                <c:pt idx="1745" formatCode="General">
                  <c:v>495.09693157672871</c:v>
                </c:pt>
                <c:pt idx="1746" formatCode="General">
                  <c:v>495.3792447566986</c:v>
                </c:pt>
                <c:pt idx="1747" formatCode="General">
                  <c:v>495.66223962306987</c:v>
                </c:pt>
                <c:pt idx="1748" formatCode="General">
                  <c:v>495.94631016254414</c:v>
                </c:pt>
                <c:pt idx="1749" formatCode="General">
                  <c:v>496.22757301330574</c:v>
                </c:pt>
                <c:pt idx="1750" formatCode="General">
                  <c:v>496.51151781082154</c:v>
                </c:pt>
                <c:pt idx="1751" formatCode="General">
                  <c:v>496.7934258699417</c:v>
                </c:pt>
                <c:pt idx="1752" formatCode="General">
                  <c:v>497.0777059316635</c:v>
                </c:pt>
                <c:pt idx="1753" formatCode="General">
                  <c:v>497.36120369434377</c:v>
                </c:pt>
                <c:pt idx="1754" formatCode="General">
                  <c:v>497.64346098899841</c:v>
                </c:pt>
                <c:pt idx="1755" formatCode="General">
                  <c:v>497.92848143577567</c:v>
                </c:pt>
                <c:pt idx="1756" formatCode="General">
                  <c:v>498.21050124168374</c:v>
                </c:pt>
                <c:pt idx="1757" formatCode="General">
                  <c:v>498.49501876831033</c:v>
                </c:pt>
                <c:pt idx="1758" formatCode="General">
                  <c:v>498.77658898830396</c:v>
                </c:pt>
                <c:pt idx="1759" formatCode="General">
                  <c:v>499.05839645862557</c:v>
                </c:pt>
                <c:pt idx="1760" formatCode="General">
                  <c:v>499.34262063503292</c:v>
                </c:pt>
                <c:pt idx="1761" formatCode="General">
                  <c:v>499.62370450496672</c:v>
                </c:pt>
                <c:pt idx="1762" formatCode="General">
                  <c:v>499.90861320495605</c:v>
                </c:pt>
                <c:pt idx="1763" formatCode="General">
                  <c:v>500.19327042102816</c:v>
                </c:pt>
                <c:pt idx="1764" formatCode="General">
                  <c:v>500.47323672771444</c:v>
                </c:pt>
                <c:pt idx="1765" formatCode="General">
                  <c:v>500.75722343921672</c:v>
                </c:pt>
                <c:pt idx="1766" formatCode="General">
                  <c:v>501.03875174522375</c:v>
                </c:pt>
                <c:pt idx="1767" formatCode="General">
                  <c:v>501.32254288196572</c:v>
                </c:pt>
                <c:pt idx="1768" formatCode="General">
                  <c:v>501.48426175117476</c:v>
                </c:pt>
                <c:pt idx="1769" formatCode="General">
                  <c:v>501.48354930877673</c:v>
                </c:pt>
                <c:pt idx="1770" formatCode="General">
                  <c:v>501.4840521812439</c:v>
                </c:pt>
                <c:pt idx="1771" formatCode="General">
                  <c:v>501.48477861881253</c:v>
                </c:pt>
                <c:pt idx="1772" formatCode="General">
                  <c:v>501.48536534309375</c:v>
                </c:pt>
                <c:pt idx="1773" formatCode="General">
                  <c:v>501.48539326190928</c:v>
                </c:pt>
                <c:pt idx="1774" formatCode="General">
                  <c:v>501.48546311855318</c:v>
                </c:pt>
                <c:pt idx="1775" formatCode="General">
                  <c:v>501.48557486534116</c:v>
                </c:pt>
                <c:pt idx="1776" formatCode="General">
                  <c:v>501.48519768714891</c:v>
                </c:pt>
                <c:pt idx="1777" formatCode="General">
                  <c:v>501.48452715873719</c:v>
                </c:pt>
                <c:pt idx="1778" formatCode="General">
                  <c:v>501.48462495803824</c:v>
                </c:pt>
                <c:pt idx="1779" formatCode="General">
                  <c:v>501.4849601984024</c:v>
                </c:pt>
                <c:pt idx="1780" formatCode="General">
                  <c:v>501.48613364696479</c:v>
                </c:pt>
                <c:pt idx="1781" formatCode="General">
                  <c:v>501.48565869331372</c:v>
                </c:pt>
                <c:pt idx="1782" formatCode="General">
                  <c:v>501.48591012954711</c:v>
                </c:pt>
                <c:pt idx="1783" formatCode="General">
                  <c:v>501.48606379032134</c:v>
                </c:pt>
                <c:pt idx="1784" formatCode="General">
                  <c:v>501.48579838275896</c:v>
                </c:pt>
                <c:pt idx="1785" formatCode="General">
                  <c:v>501.48560280799865</c:v>
                </c:pt>
                <c:pt idx="1786" formatCode="General">
                  <c:v>501.48511388301836</c:v>
                </c:pt>
                <c:pt idx="1787" formatCode="General">
                  <c:v>501.48579838275896</c:v>
                </c:pt>
                <c:pt idx="1788" formatCode="General">
                  <c:v>501.48585424423209</c:v>
                </c:pt>
                <c:pt idx="1789" formatCode="General">
                  <c:v>501.48663651943195</c:v>
                </c:pt>
                <c:pt idx="1790" formatCode="General">
                  <c:v>501.48741884231555</c:v>
                </c:pt>
                <c:pt idx="1791" formatCode="General">
                  <c:v>501.48877384662615</c:v>
                </c:pt>
                <c:pt idx="1792" formatCode="General">
                  <c:v>501.48996124267563</c:v>
                </c:pt>
                <c:pt idx="1793" formatCode="General">
                  <c:v>501.48982155323034</c:v>
                </c:pt>
                <c:pt idx="1794" formatCode="General">
                  <c:v>501.48912308216086</c:v>
                </c:pt>
                <c:pt idx="1795" formatCode="General">
                  <c:v>501.48836874961836</c:v>
                </c:pt>
                <c:pt idx="1796" formatCode="General">
                  <c:v>501.48828492164614</c:v>
                </c:pt>
                <c:pt idx="1797" formatCode="General">
                  <c:v>501.48828492164614</c:v>
                </c:pt>
                <c:pt idx="1798" formatCode="General">
                  <c:v>501.48927674293509</c:v>
                </c:pt>
                <c:pt idx="1799" formatCode="General">
                  <c:v>501.48922085762024</c:v>
                </c:pt>
                <c:pt idx="1800" formatCode="General">
                  <c:v>501.48779599666585</c:v>
                </c:pt>
                <c:pt idx="1801" formatCode="General">
                  <c:v>501.48716738224016</c:v>
                </c:pt>
                <c:pt idx="1802" formatCode="General">
                  <c:v>501.48691592216471</c:v>
                </c:pt>
                <c:pt idx="1803" formatCode="General">
                  <c:v>501.4869997501371</c:v>
                </c:pt>
                <c:pt idx="1804" formatCode="General">
                  <c:v>501.4879496574402</c:v>
                </c:pt>
                <c:pt idx="1805" formatCode="General">
                  <c:v>501.48869004249553</c:v>
                </c:pt>
                <c:pt idx="1806" formatCode="General">
                  <c:v>501.48929071426392</c:v>
                </c:pt>
                <c:pt idx="1807" formatCode="General">
                  <c:v>501.48937454223613</c:v>
                </c:pt>
                <c:pt idx="1808" formatCode="General">
                  <c:v>501.48954217433931</c:v>
                </c:pt>
                <c:pt idx="1809" formatCode="General">
                  <c:v>501.48899736404405</c:v>
                </c:pt>
                <c:pt idx="1810" formatCode="General">
                  <c:v>501.48760042190554</c:v>
                </c:pt>
                <c:pt idx="1811" formatCode="General">
                  <c:v>501.48825700283038</c:v>
                </c:pt>
                <c:pt idx="1812" formatCode="General">
                  <c:v>501.48797760009757</c:v>
                </c:pt>
                <c:pt idx="1813" formatCode="General">
                  <c:v>501.48740484714494</c:v>
                </c:pt>
                <c:pt idx="1814" formatCode="General">
                  <c:v>501.4861476182935</c:v>
                </c:pt>
                <c:pt idx="1815" formatCode="General">
                  <c:v>501.48624539375317</c:v>
                </c:pt>
                <c:pt idx="1816" formatCode="General">
                  <c:v>501.48604984283423</c:v>
                </c:pt>
                <c:pt idx="1817" formatCode="General">
                  <c:v>501.48591012954711</c:v>
                </c:pt>
                <c:pt idx="1818" formatCode="General">
                  <c:v>501.48775408267949</c:v>
                </c:pt>
                <c:pt idx="1819" formatCode="General">
                  <c:v>501.48659462928754</c:v>
                </c:pt>
                <c:pt idx="1820" formatCode="General">
                  <c:v>501.48670637607557</c:v>
                </c:pt>
                <c:pt idx="1821" formatCode="General">
                  <c:v>501.48705563545235</c:v>
                </c:pt>
                <c:pt idx="1822" formatCode="General">
                  <c:v>501.48747470378873</c:v>
                </c:pt>
                <c:pt idx="1823" formatCode="General">
                  <c:v>501.48726515769948</c:v>
                </c:pt>
                <c:pt idx="1824" formatCode="General">
                  <c:v>501.4868600606917</c:v>
                </c:pt>
                <c:pt idx="1825" formatCode="General">
                  <c:v>501.4867622375487</c:v>
                </c:pt>
                <c:pt idx="1826" formatCode="General">
                  <c:v>501.48564469814301</c:v>
                </c:pt>
                <c:pt idx="1827" formatCode="General">
                  <c:v>501.48447129726401</c:v>
                </c:pt>
                <c:pt idx="1828" formatCode="General">
                  <c:v>501.4845411539078</c:v>
                </c:pt>
                <c:pt idx="1829" formatCode="General">
                  <c:v>501.48421983718862</c:v>
                </c:pt>
                <c:pt idx="1830" formatCode="General">
                  <c:v>501.48442935943615</c:v>
                </c:pt>
                <c:pt idx="1831" formatCode="General">
                  <c:v>501.48399631977071</c:v>
                </c:pt>
                <c:pt idx="1832" formatCode="General">
                  <c:v>501.48455510139456</c:v>
                </c:pt>
                <c:pt idx="1833" formatCode="General">
                  <c:v>501.48463892936707</c:v>
                </c:pt>
                <c:pt idx="1834" formatCode="General">
                  <c:v>501.48585424423209</c:v>
                </c:pt>
                <c:pt idx="1835" formatCode="General">
                  <c:v>501.48572852611528</c:v>
                </c:pt>
                <c:pt idx="1836" formatCode="General">
                  <c:v>501.48585424423209</c:v>
                </c:pt>
                <c:pt idx="1837" formatCode="General">
                  <c:v>501.48565869331372</c:v>
                </c:pt>
                <c:pt idx="1838" formatCode="General">
                  <c:v>501.48557486534116</c:v>
                </c:pt>
                <c:pt idx="1839" formatCode="General">
                  <c:v>501.4849322795867</c:v>
                </c:pt>
                <c:pt idx="1840" formatCode="General">
                  <c:v>501.48477861881253</c:v>
                </c:pt>
                <c:pt idx="1841" formatCode="General">
                  <c:v>501.484820508957</c:v>
                </c:pt>
                <c:pt idx="1842" formatCode="General">
                  <c:v>501.4852256536484</c:v>
                </c:pt>
                <c:pt idx="1843" formatCode="General">
                  <c:v>501.48417792320237</c:v>
                </c:pt>
                <c:pt idx="1844" formatCode="General">
                  <c:v>501.48278100490575</c:v>
                </c:pt>
                <c:pt idx="1845" formatCode="General">
                  <c:v>501.48343756198864</c:v>
                </c:pt>
                <c:pt idx="1846" formatCode="General">
                  <c:v>501.48384265899659</c:v>
                </c:pt>
                <c:pt idx="1847" formatCode="General">
                  <c:v>501.4845830440521</c:v>
                </c:pt>
                <c:pt idx="1848" formatCode="General">
                  <c:v>501.48519768714891</c:v>
                </c:pt>
                <c:pt idx="1849" formatCode="General">
                  <c:v>501.486413025856</c:v>
                </c:pt>
                <c:pt idx="1850" formatCode="General">
                  <c:v>501.486413025856</c:v>
                </c:pt>
                <c:pt idx="1851" formatCode="General">
                  <c:v>501.48659462928754</c:v>
                </c:pt>
                <c:pt idx="1852" formatCode="General">
                  <c:v>501.48591012954711</c:v>
                </c:pt>
                <c:pt idx="1853" formatCode="General">
                  <c:v>501.48501610755909</c:v>
                </c:pt>
                <c:pt idx="1854" formatCode="General">
                  <c:v>501.48720929622641</c:v>
                </c:pt>
                <c:pt idx="1855" formatCode="General">
                  <c:v>501.48656668663023</c:v>
                </c:pt>
                <c:pt idx="1856" formatCode="General">
                  <c:v>501.48563072681429</c:v>
                </c:pt>
                <c:pt idx="1857" formatCode="General">
                  <c:v>501.48525354862193</c:v>
                </c:pt>
                <c:pt idx="1858" formatCode="General">
                  <c:v>501.48604984283423</c:v>
                </c:pt>
                <c:pt idx="1859" formatCode="General">
                  <c:v>501.48753056526175</c:v>
                </c:pt>
                <c:pt idx="1860" formatCode="General">
                  <c:v>501.48884370326994</c:v>
                </c:pt>
                <c:pt idx="1861" formatCode="General">
                  <c:v>501.48850843906399</c:v>
                </c:pt>
                <c:pt idx="1862" formatCode="General">
                  <c:v>501.48877384662615</c:v>
                </c:pt>
                <c:pt idx="1863" formatCode="General">
                  <c:v>501.48870398998235</c:v>
                </c:pt>
                <c:pt idx="1864" formatCode="General">
                  <c:v>501.48658065795894</c:v>
                </c:pt>
                <c:pt idx="1865" formatCode="General">
                  <c:v>501.48683211803427</c:v>
                </c:pt>
                <c:pt idx="1866" formatCode="General">
                  <c:v>501.48695783615113</c:v>
                </c:pt>
                <c:pt idx="1867" formatCode="General">
                  <c:v>501.48692989349365</c:v>
                </c:pt>
                <c:pt idx="1868" formatCode="General">
                  <c:v>501.48607776164988</c:v>
                </c:pt>
                <c:pt idx="1869" formatCode="General">
                  <c:v>501.48558883666993</c:v>
                </c:pt>
                <c:pt idx="1870" formatCode="General">
                  <c:v>501.48483448028554</c:v>
                </c:pt>
                <c:pt idx="1871" formatCode="General">
                  <c:v>501.48437349796285</c:v>
                </c:pt>
                <c:pt idx="1872" formatCode="General">
                  <c:v>501.48480653762817</c:v>
                </c:pt>
                <c:pt idx="1873" formatCode="General">
                  <c:v>501.48560280799865</c:v>
                </c:pt>
                <c:pt idx="1874" formatCode="General">
                  <c:v>501.48658065795894</c:v>
                </c:pt>
                <c:pt idx="1875" formatCode="General">
                  <c:v>501.48785188198076</c:v>
                </c:pt>
                <c:pt idx="1876" formatCode="General">
                  <c:v>501.48864810466767</c:v>
                </c:pt>
                <c:pt idx="1877" formatCode="General">
                  <c:v>501.48609173297859</c:v>
                </c:pt>
                <c:pt idx="1878" formatCode="General">
                  <c:v>501.48589615821828</c:v>
                </c:pt>
                <c:pt idx="1879" formatCode="General">
                  <c:v>501.48586821556091</c:v>
                </c:pt>
                <c:pt idx="1880" formatCode="General">
                  <c:v>501.48504402637468</c:v>
                </c:pt>
                <c:pt idx="1881" formatCode="General">
                  <c:v>501.48459701538076</c:v>
                </c:pt>
                <c:pt idx="1882" formatCode="General">
                  <c:v>501.48591012954711</c:v>
                </c:pt>
                <c:pt idx="1883" formatCode="General">
                  <c:v>501.48424777984633</c:v>
                </c:pt>
                <c:pt idx="1884" formatCode="General">
                  <c:v>501.48395442962635</c:v>
                </c:pt>
                <c:pt idx="1885" formatCode="General">
                  <c:v>501.48445732593535</c:v>
                </c:pt>
                <c:pt idx="1886" formatCode="General">
                  <c:v>501.48381474018072</c:v>
                </c:pt>
                <c:pt idx="1887" formatCode="General">
                  <c:v>501.48360519409181</c:v>
                </c:pt>
                <c:pt idx="1888" formatCode="General">
                  <c:v>501.48421983718862</c:v>
                </c:pt>
                <c:pt idx="1889" formatCode="General">
                  <c:v>501.48468081951154</c:v>
                </c:pt>
                <c:pt idx="1890" formatCode="General">
                  <c:v>501.48494625091553</c:v>
                </c:pt>
                <c:pt idx="1891" formatCode="General">
                  <c:v>501.48542120456705</c:v>
                </c:pt>
                <c:pt idx="1892" formatCode="General">
                  <c:v>501.48530943393695</c:v>
                </c:pt>
                <c:pt idx="1893" formatCode="General">
                  <c:v>501.48491830825793</c:v>
                </c:pt>
                <c:pt idx="1894" formatCode="General">
                  <c:v>501.48449921607954</c:v>
                </c:pt>
                <c:pt idx="1895" formatCode="General">
                  <c:v>501.48366107940672</c:v>
                </c:pt>
                <c:pt idx="1896" formatCode="General">
                  <c:v>501.48434555530537</c:v>
                </c:pt>
                <c:pt idx="1897" formatCode="General">
                  <c:v>501.4838566541672</c:v>
                </c:pt>
                <c:pt idx="1898" formatCode="General">
                  <c:v>501.48434555530537</c:v>
                </c:pt>
                <c:pt idx="1899" formatCode="General">
                  <c:v>501.48364710807789</c:v>
                </c:pt>
                <c:pt idx="1900" formatCode="General">
                  <c:v>501.48279495239234</c:v>
                </c:pt>
                <c:pt idx="1901" formatCode="General">
                  <c:v>501.48213841915123</c:v>
                </c:pt>
                <c:pt idx="1902" formatCode="General">
                  <c:v>501.48273909091938</c:v>
                </c:pt>
                <c:pt idx="1903" formatCode="General">
                  <c:v>501.48325595855692</c:v>
                </c:pt>
                <c:pt idx="1904" formatCode="General">
                  <c:v>501.48364710807789</c:v>
                </c:pt>
                <c:pt idx="1905" formatCode="General">
                  <c:v>501.48398237228383</c:v>
                </c:pt>
                <c:pt idx="1906" formatCode="General">
                  <c:v>501.4842756986618</c:v>
                </c:pt>
                <c:pt idx="1907" formatCode="General">
                  <c:v>501.48401029109937</c:v>
                </c:pt>
                <c:pt idx="1908" formatCode="General">
                  <c:v>501.48547706603995</c:v>
                </c:pt>
                <c:pt idx="1909" formatCode="General">
                  <c:v>501.48526754379265</c:v>
                </c:pt>
                <c:pt idx="1910" formatCode="General">
                  <c:v>501.48525354862193</c:v>
                </c:pt>
                <c:pt idx="1911" formatCode="General">
                  <c:v>501.48417792320237</c:v>
                </c:pt>
                <c:pt idx="1912" formatCode="General">
                  <c:v>501.48417792320237</c:v>
                </c:pt>
                <c:pt idx="1913" formatCode="General">
                  <c:v>501.48489036560056</c:v>
                </c:pt>
                <c:pt idx="1914" formatCode="General">
                  <c:v>501.48666448593139</c:v>
                </c:pt>
                <c:pt idx="1915" formatCode="General">
                  <c:v>501.48644096851325</c:v>
                </c:pt>
                <c:pt idx="1916" formatCode="General">
                  <c:v>501.48428969383252</c:v>
                </c:pt>
                <c:pt idx="1917" formatCode="General">
                  <c:v>501.48381474018072</c:v>
                </c:pt>
                <c:pt idx="1918" formatCode="General">
                  <c:v>501.48445732593535</c:v>
                </c:pt>
                <c:pt idx="1919" formatCode="General">
                  <c:v>501.48528151512147</c:v>
                </c:pt>
                <c:pt idx="1920" formatCode="General">
                  <c:v>501.48558883666993</c:v>
                </c:pt>
                <c:pt idx="1921" formatCode="General">
                  <c:v>501.48494625091553</c:v>
                </c:pt>
                <c:pt idx="1922" formatCode="General">
                  <c:v>501.48540723323822</c:v>
                </c:pt>
                <c:pt idx="1923" formatCode="General">
                  <c:v>501.48667845725993</c:v>
                </c:pt>
                <c:pt idx="1924" formatCode="General">
                  <c:v>501.4868041753769</c:v>
                </c:pt>
                <c:pt idx="1925" formatCode="General">
                  <c:v>501.48730707168556</c:v>
                </c:pt>
                <c:pt idx="1926" formatCode="General">
                  <c:v>501.48736293315886</c:v>
                </c:pt>
                <c:pt idx="1927" formatCode="General">
                  <c:v>501.4870975255966</c:v>
                </c:pt>
                <c:pt idx="1928" formatCode="General">
                  <c:v>501.48712549209574</c:v>
                </c:pt>
                <c:pt idx="1929" formatCode="General">
                  <c:v>501.48630130290962</c:v>
                </c:pt>
                <c:pt idx="1930" formatCode="General">
                  <c:v>501.48537929058051</c:v>
                </c:pt>
                <c:pt idx="1931" formatCode="General">
                  <c:v>501.48511388301836</c:v>
                </c:pt>
                <c:pt idx="1932" formatCode="General">
                  <c:v>501.4855608701705</c:v>
                </c:pt>
              </c:numCache>
            </c:numRef>
          </c:xVal>
          <c:yVal>
            <c:numRef>
              <c:f>Hoja1!$B$7:$B$5673</c:f>
              <c:numCache>
                <c:formatCode>0.00</c:formatCode>
                <c:ptCount val="5667"/>
                <c:pt idx="0">
                  <c:v>0</c:v>
                </c:pt>
                <c:pt idx="1">
                  <c:v>2.2880615753607593E-2</c:v>
                </c:pt>
                <c:pt idx="2">
                  <c:v>4.5756705403794035E-2</c:v>
                </c:pt>
                <c:pt idx="3">
                  <c:v>6.8624877050553715E-2</c:v>
                </c:pt>
                <c:pt idx="4">
                  <c:v>9.1481742807592678E-2</c:v>
                </c:pt>
                <c:pt idx="5">
                  <c:v>0.11432392030254593</c:v>
                </c:pt>
                <c:pt idx="6">
                  <c:v>0.13714803417276922</c:v>
                </c:pt>
                <c:pt idx="7">
                  <c:v>0.15995071755560952</c:v>
                </c:pt>
                <c:pt idx="8">
                  <c:v>0.18272861357206391</c:v>
                </c:pt>
                <c:pt idx="9">
                  <c:v>0.20547837680274034</c:v>
                </c:pt>
                <c:pt idx="10">
                  <c:v>0.2281966747550494</c:v>
                </c:pt>
                <c:pt idx="11">
                  <c:v>0.25088018932055728</c:v>
                </c:pt>
                <c:pt idx="12">
                  <c:v>0.2735256182214445</c:v>
                </c:pt>
                <c:pt idx="13">
                  <c:v>0.29612967644503096</c:v>
                </c:pt>
                <c:pt idx="14">
                  <c:v>0.31868909766532871</c:v>
                </c:pt>
                <c:pt idx="15">
                  <c:v>0.34120063565060882</c:v>
                </c:pt>
                <c:pt idx="16">
                  <c:v>0.36366106565597889</c:v>
                </c:pt>
                <c:pt idx="17">
                  <c:v>0.38606718579998089</c:v>
                </c:pt>
                <c:pt idx="18">
                  <c:v>0.4084158184242393</c:v>
                </c:pt>
                <c:pt idx="19">
                  <c:v>0.43070381143520731</c:v>
                </c:pt>
                <c:pt idx="20">
                  <c:v>0.45292803962707151</c:v>
                </c:pt>
                <c:pt idx="21">
                  <c:v>0.47508540598490206</c:v>
                </c:pt>
                <c:pt idx="22">
                  <c:v>0.49717284296715225</c:v>
                </c:pt>
                <c:pt idx="23">
                  <c:v>0.51918731376663085</c:v>
                </c:pt>
                <c:pt idx="24">
                  <c:v>0.54112581354909783</c:v>
                </c:pt>
                <c:pt idx="25">
                  <c:v>0.56298537066864174</c:v>
                </c:pt>
                <c:pt idx="26">
                  <c:v>0.58476304785905486</c:v>
                </c:pt>
                <c:pt idx="27">
                  <c:v>0.60645594340039544</c:v>
                </c:pt>
                <c:pt idx="28">
                  <c:v>0.62806119225999746</c:v>
                </c:pt>
                <c:pt idx="29">
                  <c:v>0.64957596720719391</c:v>
                </c:pt>
                <c:pt idx="30">
                  <c:v>0.67099747990103875</c:v>
                </c:pt>
                <c:pt idx="31">
                  <c:v>0.69232298195035769</c:v>
                </c:pt>
                <c:pt idx="32">
                  <c:v>0.71354976594546959</c:v>
                </c:pt>
                <c:pt idx="33">
                  <c:v>0.73467516646095465</c:v>
                </c:pt>
                <c:pt idx="34">
                  <c:v>0.75569656102888094</c:v>
                </c:pt>
                <c:pt idx="35">
                  <c:v>0.77661137108191225</c:v>
                </c:pt>
                <c:pt idx="36">
                  <c:v>0.7974170628657673</c:v>
                </c:pt>
                <c:pt idx="37">
                  <c:v>0.81811114832051968</c:v>
                </c:pt>
                <c:pt idx="38">
                  <c:v>0.83869118593025782</c:v>
                </c:pt>
                <c:pt idx="39">
                  <c:v>0.85915478154066749</c:v>
                </c:pt>
                <c:pt idx="40">
                  <c:v>0.87949958914410775</c:v>
                </c:pt>
                <c:pt idx="41">
                  <c:v>0.89972331163180264</c:v>
                </c:pt>
                <c:pt idx="42">
                  <c:v>0.9198237015127938</c:v>
                </c:pt>
                <c:pt idx="43">
                  <c:v>0.93979856159932829</c:v>
                </c:pt>
                <c:pt idx="44">
                  <c:v>0.95964574565838812</c:v>
                </c:pt>
                <c:pt idx="45">
                  <c:v>0.97936315902910609</c:v>
                </c:pt>
                <c:pt idx="46">
                  <c:v>0.9989487592058397</c:v>
                </c:pt>
                <c:pt idx="47">
                  <c:v>1.0184005563866969</c:v>
                </c:pt>
                <c:pt idx="48">
                  <c:v>1.0377166139873595</c:v>
                </c:pt>
                <c:pt idx="49">
                  <c:v>1.0568950491200668</c:v>
                </c:pt>
                <c:pt idx="50">
                  <c:v>1.0759340330376492</c:v>
                </c:pt>
                <c:pt idx="51">
                  <c:v>1.0948317915425574</c:v>
                </c:pt>
                <c:pt idx="52">
                  <c:v>1.1135866053608279</c:v>
                </c:pt>
                <c:pt idx="53">
                  <c:v>1.132196810480993</c:v>
                </c:pt>
                <c:pt idx="54">
                  <c:v>1.1506607984579458</c:v>
                </c:pt>
                <c:pt idx="55">
                  <c:v>1.1689770166818183</c:v>
                </c:pt>
                <c:pt idx="56">
                  <c:v>1.187143968611952</c:v>
                </c:pt>
                <c:pt idx="57">
                  <c:v>1.2051602139760771</c:v>
                </c:pt>
                <c:pt idx="58">
                  <c:v>1.2230243689348439</c:v>
                </c:pt>
                <c:pt idx="59">
                  <c:v>1.2407351062118652</c:v>
                </c:pt>
                <c:pt idx="60">
                  <c:v>1.258291155189482</c:v>
                </c:pt>
                <c:pt idx="61">
                  <c:v>1.2756913019704899</c:v>
                </c:pt>
                <c:pt idx="62">
                  <c:v>1.2929343894060488</c:v>
                </c:pt>
                <c:pt idx="63">
                  <c:v>1.3100193170900924</c:v>
                </c:pt>
                <c:pt idx="64">
                  <c:v>1.3269450413205399</c:v>
                </c:pt>
                <c:pt idx="65">
                  <c:v>1.3437105750276233</c:v>
                </c:pt>
                <c:pt idx="66">
                  <c:v>1.3603149876697325</c:v>
                </c:pt>
                <c:pt idx="67">
                  <c:v>1.3767574050971225</c:v>
                </c:pt>
                <c:pt idx="68">
                  <c:v>1.3930370093839275</c:v>
                </c:pt>
                <c:pt idx="69">
                  <c:v>1.409153038628894</c:v>
                </c:pt>
                <c:pt idx="70">
                  <c:v>1.4251047867253062</c:v>
                </c:pt>
                <c:pt idx="71">
                  <c:v>1.4408916031005718</c:v>
                </c:pt>
                <c:pt idx="72">
                  <c:v>1.4565128924259798</c:v>
                </c:pt>
                <c:pt idx="73">
                  <c:v>1.4719681142971393</c:v>
                </c:pt>
                <c:pt idx="74">
                  <c:v>1.4872567828856651</c:v>
                </c:pt>
                <c:pt idx="75">
                  <c:v>1.5023784665626454</c:v>
                </c:pt>
                <c:pt idx="76">
                  <c:v>1.5173327874944853</c:v>
                </c:pt>
                <c:pt idx="77">
                  <c:v>1.5321194212117388</c:v>
                </c:pt>
                <c:pt idx="78">
                  <c:v>1.5467380961514996</c:v>
                </c:pt>
                <c:pt idx="79">
                  <c:v>1.5611885931740479</c:v>
                </c:pt>
                <c:pt idx="80">
                  <c:v>1.5754707450543353</c:v>
                </c:pt>
                <c:pt idx="81">
                  <c:v>1.5895844359490119</c:v>
                </c:pt>
                <c:pt idx="82">
                  <c:v>1.6035296008396533</c:v>
                </c:pt>
                <c:pt idx="83">
                  <c:v>1.61730622495288</c:v>
                </c:pt>
                <c:pt idx="84">
                  <c:v>1.6309143431580591</c:v>
                </c:pt>
                <c:pt idx="85">
                  <c:v>1.6443540393433245</c:v>
                </c:pt>
                <c:pt idx="86">
                  <c:v>1.657625445770599</c:v>
                </c:pt>
                <c:pt idx="87">
                  <c:v>1.6707287424103874</c:v>
                </c:pt>
                <c:pt idx="88">
                  <c:v>1.6836641562570485</c:v>
                </c:pt>
                <c:pt idx="89">
                  <c:v>1.6964319606253135</c:v>
                </c:pt>
                <c:pt idx="90">
                  <c:v>1.7090324744287897</c:v>
                </c:pt>
                <c:pt idx="91">
                  <c:v>1.7214660614412258</c:v>
                </c:pt>
                <c:pt idx="92">
                  <c:v>1.7337331295412837</c:v>
                </c:pt>
                <c:pt idx="93">
                  <c:v>1.7458341299415991</c:v>
                </c:pt>
                <c:pt idx="94">
                  <c:v>1.7577695564029017</c:v>
                </c:pt>
                <c:pt idx="95">
                  <c:v>1.7695399444339639</c:v>
                </c:pt>
                <c:pt idx="96">
                  <c:v>1.7811458704781593</c:v>
                </c:pt>
                <c:pt idx="97">
                  <c:v>1.7925879510874099</c:v>
                </c:pt>
                <c:pt idx="98">
                  <c:v>1.8038668420842958</c:v>
                </c:pt>
                <c:pt idx="99">
                  <c:v>1.8149832377131139</c:v>
                </c:pt>
                <c:pt idx="100">
                  <c:v>1.8259378697806361</c:v>
                </c:pt>
                <c:pt idx="101">
                  <c:v>1.836731506787382</c:v>
                </c:pt>
                <c:pt idx="102">
                  <c:v>1.8473649530501381</c:v>
                </c:pt>
                <c:pt idx="103">
                  <c:v>1.8578390478165137</c:v>
                </c:pt>
                <c:pt idx="104">
                  <c:v>1.8681546643722824</c:v>
                </c:pt>
                <c:pt idx="105">
                  <c:v>1.8783127091422818</c:v>
                </c:pt>
                <c:pt idx="106">
                  <c:v>1.8883141207856111</c:v>
                </c:pt>
                <c:pt idx="107">
                  <c:v>1.8981598692858743</c:v>
                </c:pt>
                <c:pt idx="108">
                  <c:v>1.9078509550372102</c:v>
                </c:pt>
                <c:pt idx="109">
                  <c:v>1.9173884079268451</c:v>
                </c:pt>
                <c:pt idx="110">
                  <c:v>1.9267732864148697</c:v>
                </c:pt>
                <c:pt idx="111">
                  <c:v>1.9360066766119863</c:v>
                </c:pt>
                <c:pt idx="112">
                  <c:v>1.9450896913558964</c:v>
                </c:pt>
                <c:pt idx="113">
                  <c:v>1.954023469287048</c:v>
                </c:pt>
                <c:pt idx="114">
                  <c:v>1.962809173924408</c:v>
                </c:pt>
                <c:pt idx="115">
                  <c:v>1.9714479927419488</c:v>
                </c:pt>
                <c:pt idx="116">
                  <c:v>1.979941136246488</c:v>
                </c:pt>
                <c:pt idx="117">
                  <c:v>1.9882898370575521</c:v>
                </c:pt>
                <c:pt idx="118">
                  <c:v>1.9964953489898805</c:v>
                </c:pt>
                <c:pt idx="119">
                  <c:v>2.0045589461392064</c:v>
                </c:pt>
                <c:pt idx="120">
                  <c:v>2.0124819219719146</c:v>
                </c:pt>
                <c:pt idx="121">
                  <c:v>2.0202655884191771</c:v>
                </c:pt>
                <c:pt idx="122">
                  <c:v>2.0279112749761445</c:v>
                </c:pt>
                <c:pt idx="123">
                  <c:v>2.0354203278067562</c:v>
                </c:pt>
                <c:pt idx="124">
                  <c:v>2.0427941088547446</c:v>
                </c:pt>
                <c:pt idx="125">
                  <c:v>2.0500339949613218</c:v>
                </c:pt>
                <c:pt idx="126">
                  <c:v>2.0571413769901254</c:v>
                </c:pt>
                <c:pt idx="127">
                  <c:v>2.0641176589598929</c:v>
                </c:pt>
                <c:pt idx="128">
                  <c:v>2.0709642571853606</c:v>
                </c:pt>
                <c:pt idx="129">
                  <c:v>2.0776825994268764</c:v>
                </c:pt>
                <c:pt idx="130">
                  <c:v>2.0842741240491689</c:v>
                </c:pt>
                <c:pt idx="131">
                  <c:v>2.0907402791897121</c:v>
                </c:pt>
                <c:pt idx="132">
                  <c:v>2.097082521937117</c:v>
                </c:pt>
                <c:pt idx="133">
                  <c:v>2.1033023175199639</c:v>
                </c:pt>
                <c:pt idx="134">
                  <c:v>2.1094011385064579</c:v>
                </c:pt>
                <c:pt idx="135">
                  <c:v>2.1153804640152738</c:v>
                </c:pt>
                <c:pt idx="136">
                  <c:v>2.1212417789379754</c:v>
                </c:pt>
                <c:pt idx="137">
                  <c:v>2.1269865731732978</c:v>
                </c:pt>
                <c:pt idx="138">
                  <c:v>2.1326163408737027</c:v>
                </c:pt>
                <c:pt idx="139">
                  <c:v>2.1381325797044042</c:v>
                </c:pt>
                <c:pt idx="140">
                  <c:v>2.1435367901152453</c:v>
                </c:pt>
                <c:pt idx="141">
                  <c:v>2.1488304746256546</c:v>
                </c:pt>
                <c:pt idx="142">
                  <c:v>2.1540151371229461</c:v>
                </c:pt>
                <c:pt idx="143">
                  <c:v>2.159092282174202</c:v>
                </c:pt>
                <c:pt idx="144">
                  <c:v>2.1640634143519635</c:v>
                </c:pt>
                <c:pt idx="145">
                  <c:v>2.168930037573936</c:v>
                </c:pt>
                <c:pt idx="146">
                  <c:v>2.1736936544568861</c:v>
                </c:pt>
                <c:pt idx="147">
                  <c:v>2.1783557656849375</c:v>
                </c:pt>
                <c:pt idx="148">
                  <c:v>2.1829178693923672</c:v>
                </c:pt>
                <c:pt idx="149">
                  <c:v>2.1873814605611006</c:v>
                </c:pt>
                <c:pt idx="150">
                  <c:v>2.1917480304329962</c:v>
                </c:pt>
                <c:pt idx="151">
                  <c:v>2.1960190659370493</c:v>
                </c:pt>
                <c:pt idx="152">
                  <c:v>2.2001960491315851</c:v>
                </c:pt>
                <c:pt idx="153">
                  <c:v>2.2042804566615475</c:v>
                </c:pt>
                <c:pt idx="154">
                  <c:v>2.208273759230944</c:v>
                </c:pt>
                <c:pt idx="155">
                  <c:v>2.2121774210904759</c:v>
                </c:pt>
                <c:pt idx="156">
                  <c:v>2.215992899540423</c:v>
                </c:pt>
                <c:pt idx="157">
                  <c:v>2.2197216444487706</c:v>
                </c:pt>
                <c:pt idx="158">
                  <c:v>2.2233650977846198</c:v>
                </c:pt>
                <c:pt idx="159">
                  <c:v>2.2269246931668505</c:v>
                </c:pt>
                <c:pt idx="160">
                  <c:v>2.2304018554280431</c:v>
                </c:pt>
                <c:pt idx="161">
                  <c:v>2.2337980001935991</c:v>
                </c:pt>
                <c:pt idx="162">
                  <c:v>2.2371145334760509</c:v>
                </c:pt>
                <c:pt idx="163">
                  <c:v>2.2403528512844733</c:v>
                </c:pt>
                <c:pt idx="164">
                  <c:v>2.2435143392489576</c:v>
                </c:pt>
                <c:pt idx="165">
                  <c:v>2.2466003722600529</c:v>
                </c:pt>
                <c:pt idx="166">
                  <c:v>2.2496123141230866</c:v>
                </c:pt>
                <c:pt idx="167">
                  <c:v>2.2525515172272783</c:v>
                </c:pt>
                <c:pt idx="168">
                  <c:v>2.2554193222294998</c:v>
                </c:pt>
                <c:pt idx="169">
                  <c:v>2.2582170577526259</c:v>
                </c:pt>
                <c:pt idx="170">
                  <c:v>2.2609460400982631</c:v>
                </c:pt>
                <c:pt idx="171">
                  <c:v>2.2636075729737946</c:v>
                </c:pt>
                <c:pt idx="172">
                  <c:v>2.266202947233527</c:v>
                </c:pt>
                <c:pt idx="173">
                  <c:v>2.2687334406338437</c:v>
                </c:pt>
                <c:pt idx="174">
                  <c:v>2.2712003176021311</c:v>
                </c:pt>
                <c:pt idx="175">
                  <c:v>2.2736048290193769</c:v>
                </c:pt>
                <c:pt idx="176">
                  <c:v>2.2759482120161949</c:v>
                </c:pt>
                <c:pt idx="177">
                  <c:v>2.2782316897821397</c:v>
                </c:pt>
                <c:pt idx="178">
                  <c:v>2.2804564713880717</c:v>
                </c:pt>
                <c:pt idx="179">
                  <c:v>2.2826237516214181</c:v>
                </c:pt>
                <c:pt idx="180">
                  <c:v>2.2847347108340696</c:v>
                </c:pt>
                <c:pt idx="181">
                  <c:v>2.2867905148027599</c:v>
                </c:pt>
                <c:pt idx="182">
                  <c:v>2.2887923146016549</c:v>
                </c:pt>
                <c:pt idx="183">
                  <c:v>2.2907412464869612</c:v>
                </c:pt>
                <c:pt idx="184">
                  <c:v>2.2926384317933137</c:v>
                </c:pt>
                <c:pt idx="185">
                  <c:v>2.2944849768417259</c:v>
                </c:pt>
                <c:pt idx="186">
                  <c:v>2.296281972858834</c:v>
                </c:pt>
                <c:pt idx="187">
                  <c:v>2.2980304959072346</c:v>
                </c:pt>
                <c:pt idx="188">
                  <c:v>2.299731606826648</c:v>
                </c:pt>
                <c:pt idx="189">
                  <c:v>2.3013863511856631</c:v>
                </c:pt>
                <c:pt idx="190">
                  <c:v>2.302995759243835</c:v>
                </c:pt>
                <c:pt idx="191">
                  <c:v>2.3045608459238571</c:v>
                </c:pt>
                <c:pt idx="192">
                  <c:v>2.3060826107935659</c:v>
                </c:pt>
                <c:pt idx="193">
                  <c:v>2.3075620380575526</c:v>
                </c:pt>
                <c:pt idx="194">
                  <c:v>2.3090000965580577</c:v>
                </c:pt>
                <c:pt idx="195">
                  <c:v>2.3103977397849871</c:v>
                </c:pt>
                <c:pt idx="196">
                  <c:v>2.3117559058946817</c:v>
                </c:pt>
                <c:pt idx="197">
                  <c:v>2.313075517737297</c:v>
                </c:pt>
                <c:pt idx="198">
                  <c:v>2.3143574828924232</c:v>
                </c:pt>
                <c:pt idx="199">
                  <c:v>2.3156026937127874</c:v>
                </c:pt>
                <c:pt idx="200">
                  <c:v>2.3168120273757169</c:v>
                </c:pt>
                <c:pt idx="201">
                  <c:v>2.3179863459421042</c:v>
                </c:pt>
                <c:pt idx="202">
                  <c:v>2.3191264964226628</c:v>
                </c:pt>
                <c:pt idx="203">
                  <c:v>2.3202333108511914</c:v>
                </c:pt>
                <c:pt idx="204">
                  <c:v>2.3213076063645666</c:v>
                </c:pt>
                <c:pt idx="205">
                  <c:v>2.3223501852892539</c:v>
                </c:pt>
                <c:pt idx="206">
                  <c:v>2.3233618352340741</c:v>
                </c:pt>
                <c:pt idx="207">
                  <c:v>2.3243433291889386</c:v>
                </c:pt>
                <c:pt idx="208">
                  <c:v>2.325295425629375</c:v>
                </c:pt>
                <c:pt idx="209">
                  <c:v>2.3262188686265226</c:v>
                </c:pt>
                <c:pt idx="210">
                  <c:v>2.3271143879624097</c:v>
                </c:pt>
                <c:pt idx="211">
                  <c:v>2.3279826992502386</c:v>
                </c:pt>
                <c:pt idx="212">
                  <c:v>2.3288245040594799</c:v>
                </c:pt>
                <c:pt idx="213">
                  <c:v>2.3296404900454677</c:v>
                </c:pt>
                <c:pt idx="214">
                  <c:v>2.3304313310833638</c:v>
                </c:pt>
                <c:pt idx="215">
                  <c:v>2.3311976874061591</c:v>
                </c:pt>
                <c:pt idx="216">
                  <c:v>2.3319402057465748</c:v>
                </c:pt>
                <c:pt idx="217">
                  <c:v>2.3326595194825757</c:v>
                </c:pt>
                <c:pt idx="218">
                  <c:v>2.3333562487863198</c:v>
                </c:pt>
                <c:pt idx="219">
                  <c:v>2.3340310007762848</c:v>
                </c:pt>
                <c:pt idx="220">
                  <c:v>2.3346843696724333</c:v>
                </c:pt>
                <c:pt idx="221">
                  <c:v>2.3353169369541034</c:v>
                </c:pt>
                <c:pt idx="222">
                  <c:v>2.3359292715205382</c:v>
                </c:pt>
                <c:pt idx="223">
                  <c:v>2.3365219298537334</c:v>
                </c:pt>
                <c:pt idx="224">
                  <c:v>2.337095456183536</c:v>
                </c:pt>
                <c:pt idx="225">
                  <c:v>2.3376503826546733</c:v>
                </c:pt>
                <c:pt idx="226">
                  <c:v>2.3381872294956287</c:v>
                </c:pt>
                <c:pt idx="227">
                  <c:v>2.3387065051891169</c:v>
                </c:pt>
                <c:pt idx="228">
                  <c:v>2.3392087066440057</c:v>
                </c:pt>
                <c:pt idx="229">
                  <c:v>2.3396943193685074</c:v>
                </c:pt>
                <c:pt idx="230">
                  <c:v>2.3401638176444601</c:v>
                </c:pt>
                <c:pt idx="231">
                  <c:v>2.3406176647025347</c:v>
                </c:pt>
                <c:pt idx="232">
                  <c:v>2.3410563128982194</c:v>
                </c:pt>
                <c:pt idx="233">
                  <c:v>2.341480203888417</c:v>
                </c:pt>
                <c:pt idx="234">
                  <c:v>2.341889768808465</c:v>
                </c:pt>
                <c:pt idx="235">
                  <c:v>2.3422854284495065</c:v>
                </c:pt>
                <c:pt idx="236">
                  <c:v>2.3426675934359973</c:v>
                </c:pt>
                <c:pt idx="237">
                  <c:v>2.3430366644032365</c:v>
                </c:pt>
                <c:pt idx="238">
                  <c:v>2.3433930321747951</c:v>
                </c:pt>
                <c:pt idx="239">
                  <c:v>2.3437370779396867</c:v>
                </c:pt>
                <c:pt idx="240">
                  <c:v>2.3440691734291739</c:v>
                </c:pt>
                <c:pt idx="241">
                  <c:v>2.3443896810930873</c:v>
                </c:pt>
                <c:pt idx="242">
                  <c:v>2.3446989542755037</c:v>
                </c:pt>
                <c:pt idx="243">
                  <c:v>2.3449973373897341</c:v>
                </c:pt>
                <c:pt idx="244">
                  <c:v>2.3452851660924434</c:v>
                </c:pt>
                <c:pt idx="245">
                  <c:v>2.3455627674568515</c:v>
                </c:pt>
                <c:pt idx="246">
                  <c:v>2.3458304601448687</c:v>
                </c:pt>
                <c:pt idx="247">
                  <c:v>2.3460885545781096</c:v>
                </c:pt>
                <c:pt idx="248">
                  <c:v>2.3463373531076552</c:v>
                </c:pt>
                <c:pt idx="249">
                  <c:v>2.3465771501824952</c:v>
                </c:pt>
                <c:pt idx="250">
                  <c:v>2.3468082325165738</c:v>
                </c:pt>
                <c:pt idx="251">
                  <c:v>2.3470308792543282</c:v>
                </c:pt>
                <c:pt idx="252">
                  <c:v>2.3472453621346623</c:v>
                </c:pt>
                <c:pt idx="253">
                  <c:v>2.3474519456532867</c:v>
                </c:pt>
                <c:pt idx="254">
                  <c:v>2.3476508872233381</c:v>
                </c:pt>
                <c:pt idx="255">
                  <c:v>2.3478424373342204</c:v>
                </c:pt>
                <c:pt idx="256">
                  <c:v>2.348026839708619</c:v>
                </c:pt>
                <c:pt idx="257">
                  <c:v>2.3482043314575902</c:v>
                </c:pt>
                <c:pt idx="258">
                  <c:v>2.348375143233719</c:v>
                </c:pt>
                <c:pt idx="259">
                  <c:v>2.3485394993822637</c:v>
                </c:pt>
                <c:pt idx="260">
                  <c:v>2.3486976180902341</c:v>
                </c:pt>
                <c:pt idx="261">
                  <c:v>2.3488497115333788</c:v>
                </c:pt>
                <c:pt idx="262">
                  <c:v>2.3489959860210332</c:v>
                </c:pt>
                <c:pt idx="263">
                  <c:v>2.3491366421387698</c:v>
                </c:pt>
                <c:pt idx="264">
                  <c:v>2.3492718748888457</c:v>
                </c:pt>
                <c:pt idx="265">
                  <c:v>2.3494018738283957</c:v>
                </c:pt>
                <c:pt idx="266">
                  <c:v>2.349526823205335</c:v>
                </c:pt>
                <c:pt idx="267">
                  <c:v>2.3496469020919704</c:v>
                </c:pt>
                <c:pt idx="268">
                  <c:v>2.3497622845162676</c:v>
                </c:pt>
                <c:pt idx="269">
                  <c:v>2.349873139590775</c:v>
                </c:pt>
                <c:pt idx="270">
                  <c:v>2.3499796316391679</c:v>
                </c:pt>
                <c:pt idx="271">
                  <c:v>2.3500819203204082</c:v>
                </c:pt>
                <c:pt idx="272">
                  <c:v>2.3501801607505075</c:v>
                </c:pt>
                <c:pt idx="273">
                  <c:v>2.350274503621868</c:v>
                </c:pt>
                <c:pt idx="274">
                  <c:v>2.350365095320222</c:v>
                </c:pt>
                <c:pt idx="275">
                  <c:v>2.3504520780391189</c:v>
                </c:pt>
                <c:pt idx="276">
                  <c:v>2.3505355898920044</c:v>
                </c:pt>
                <c:pt idx="277">
                  <c:v>2.350615765021848</c:v>
                </c:pt>
                <c:pt idx="278">
                  <c:v>2.3506927337083621</c:v>
                </c:pt>
                <c:pt idx="279">
                  <c:v>2.3507666224727637</c:v>
                </c:pt>
                <c:pt idx="280">
                  <c:v>2.3508375541801283</c:v>
                </c:pt>
                <c:pt idx="281">
                  <c:v>2.3509056481393245</c:v>
                </c:pt>
                <c:pt idx="282">
                  <c:v>2.3509710202005287</c:v>
                </c:pt>
                <c:pt idx="283">
                  <c:v>2.3510337828503509</c:v>
                </c:pt>
                <c:pt idx="284">
                  <c:v>2.3510940453045519</c:v>
                </c:pt>
                <c:pt idx="285">
                  <c:v>2.3511519135984127</c:v>
                </c:pt>
                <c:pt idx="286">
                  <c:v>2.3512074906747173</c:v>
                </c:pt>
                <c:pt idx="287">
                  <c:v>2.3512608764694107</c:v>
                </c:pt>
                <c:pt idx="288">
                  <c:v>2.3513121679949158</c:v>
                </c:pt>
                <c:pt idx="289">
                  <c:v>2.3513614594211538</c:v>
                </c:pt>
                <c:pt idx="290">
                  <c:v>2.351408842154278</c:v>
                </c:pt>
                <c:pt idx="291">
                  <c:v>2.3514544049131429</c:v>
                </c:pt>
                <c:pt idx="292">
                  <c:v>2.3514982338035373</c:v>
                </c:pt>
                <c:pt idx="293">
                  <c:v>2.3515404123901922</c:v>
                </c:pt>
                <c:pt idx="294">
                  <c:v>2.3515810217666142</c:v>
                </c:pt>
                <c:pt idx="295">
                  <c:v>2.3516201406227446</c:v>
                </c:pt>
                <c:pt idx="296">
                  <c:v>2.351657845310505</c:v>
                </c:pt>
                <c:pt idx="297">
                  <c:v>2.35169420990721</c:v>
                </c:pt>
                <c:pt idx="298">
                  <c:v>2.3517293062769262</c:v>
                </c:pt>
                <c:pt idx="299">
                  <c:v>2.3517632041297833</c:v>
                </c:pt>
                <c:pt idx="300">
                  <c:v>2.3517959710792775</c:v>
                </c:pt>
                <c:pt idx="301">
                  <c:v>2.3518276726975831</c:v>
                </c:pt>
                <c:pt idx="302">
                  <c:v>2.351858372568933</c:v>
                </c:pt>
                <c:pt idx="303">
                  <c:v>2.3518881323410881</c:v>
                </c:pt>
                <c:pt idx="304">
                  <c:v>2.3519170117749226</c:v>
                </c:pt>
                <c:pt idx="305">
                  <c:v>2.3519450687921677</c:v>
                </c:pt>
                <c:pt idx="306">
                  <c:v>2.35197235952137</c:v>
                </c:pt>
                <c:pt idx="307">
                  <c:v>2.3519989383420579</c:v>
                </c:pt>
                <c:pt idx="308">
                  <c:v>2.3520248579271978</c:v>
                </c:pt>
                <c:pt idx="309">
                  <c:v>2.3520501692839408</c:v>
                </c:pt>
                <c:pt idx="310">
                  <c:v>2.3520749217927435</c:v>
                </c:pt>
                <c:pt idx="311">
                  <c:v>2.3520991632448278</c:v>
                </c:pt>
                <c:pt idx="312">
                  <c:v>2.3521229398781189</c:v>
                </c:pt>
                <c:pt idx="313">
                  <c:v>2.3521462964115996</c:v>
                </c:pt>
                <c:pt idx="314">
                  <c:v>2.3521692760781931</c:v>
                </c:pt>
                <c:pt idx="315">
                  <c:v>2.3521919206561877</c:v>
                </c:pt>
                <c:pt idx="316">
                  <c:v>2.3522142704992288</c:v>
                </c:pt>
                <c:pt idx="317">
                  <c:v>2.3522363645649538</c:v>
                </c:pt>
                <c:pt idx="318">
                  <c:v>2.3522582404422705</c:v>
                </c:pt>
                <c:pt idx="319">
                  <c:v>2.3522799343773588</c:v>
                </c:pt>
                <c:pt idx="320">
                  <c:v>2.3523014812984027</c:v>
                </c:pt>
                <c:pt idx="321">
                  <c:v>2.3523229148391165</c:v>
                </c:pt>
                <c:pt idx="322">
                  <c:v>2.352344267361095</c:v>
                </c:pt>
                <c:pt idx="323">
                  <c:v>2.3523655699750252</c:v>
                </c:pt>
                <c:pt idx="324">
                  <c:v>2.3523868525608247</c:v>
                </c:pt>
                <c:pt idx="325">
                  <c:v>2.3524081437866999</c:v>
                </c:pt>
                <c:pt idx="326">
                  <c:v>2.3524294711272304</c:v>
                </c:pt>
                <c:pt idx="327">
                  <c:v>2.3524508608804435</c:v>
                </c:pt>
                <c:pt idx="328">
                  <c:v>2.3524723381839947</c:v>
                </c:pt>
                <c:pt idx="329">
                  <c:v>2.3524939270304399</c:v>
                </c:pt>
                <c:pt idx="330">
                  <c:v>2.3525156502816613</c:v>
                </c:pt>
                <c:pt idx="331">
                  <c:v>2.3525375296824906</c:v>
                </c:pt>
                <c:pt idx="332">
                  <c:v>2.352559585873554</c:v>
                </c:pt>
                <c:pt idx="333">
                  <c:v>2.3525818384034007</c:v>
                </c:pt>
                <c:pt idx="334">
                  <c:v>2.35260430573992</c:v>
                </c:pt>
                <c:pt idx="335">
                  <c:v>2.3526270052811329</c:v>
                </c:pt>
                <c:pt idx="336">
                  <c:v>2.35264995336534</c:v>
                </c:pt>
                <c:pt idx="337">
                  <c:v>2.3526731652807267</c:v>
                </c:pt>
                <c:pt idx="338">
                  <c:v>2.3526966552743978</c:v>
                </c:pt>
                <c:pt idx="339">
                  <c:v>2.3527204365609347</c:v>
                </c:pt>
                <c:pt idx="340">
                  <c:v>2.3527445213304787</c:v>
                </c:pt>
                <c:pt idx="341">
                  <c:v>2.3527689207563927</c:v>
                </c:pt>
                <c:pt idx="342">
                  <c:v>2.3527936450025244</c:v>
                </c:pt>
                <c:pt idx="343">
                  <c:v>2.3528187032301124</c:v>
                </c:pt>
                <c:pt idx="344">
                  <c:v>2.3528441036043839</c:v>
                </c:pt>
                <c:pt idx="345">
                  <c:v>2.352869853300851</c:v>
                </c:pt>
                <c:pt idx="346">
                  <c:v>2.3528959585113571</c:v>
                </c:pt>
                <c:pt idx="347">
                  <c:v>2.3529224244498983</c:v>
                </c:pt>
                <c:pt idx="348">
                  <c:v>2.352949255358284</c:v>
                </c:pt>
                <c:pt idx="349">
                  <c:v>2.352976454511595</c:v>
                </c:pt>
                <c:pt idx="350">
                  <c:v>2.3530040242235564</c:v>
                </c:pt>
                <c:pt idx="351">
                  <c:v>2.3530319658517969</c:v>
                </c:pt>
                <c:pt idx="352">
                  <c:v>2.353060279803048</c:v>
                </c:pt>
                <c:pt idx="353">
                  <c:v>2.353088965538316</c:v>
                </c:pt>
                <c:pt idx="354">
                  <c:v>2.353118021578025</c:v>
                </c:pt>
                <c:pt idx="355">
                  <c:v>2.3531474455072097</c:v>
                </c:pt>
                <c:pt idx="356">
                  <c:v>2.3531772339807282</c:v>
                </c:pt>
                <c:pt idx="357">
                  <c:v>2.3532073827285749</c:v>
                </c:pt>
                <c:pt idx="358">
                  <c:v>2.3532378865612658</c:v>
                </c:pt>
                <c:pt idx="359">
                  <c:v>2.3532687393753724</c:v>
                </c:pt>
                <c:pt idx="360">
                  <c:v>2.3532999341591831</c:v>
                </c:pt>
                <c:pt idx="361">
                  <c:v>2.353331462998558</c:v>
                </c:pt>
                <c:pt idx="362">
                  <c:v>2.3533633170829362</c:v>
                </c:pt>
                <c:pt idx="363">
                  <c:v>2.3533954867116087</c:v>
                </c:pt>
                <c:pt idx="364">
                  <c:v>2.3534279613001901</c:v>
                </c:pt>
                <c:pt idx="365">
                  <c:v>2.3534607293873449</c:v>
                </c:pt>
                <c:pt idx="366">
                  <c:v>2.3534937786418042</c:v>
                </c:pt>
                <c:pt idx="367">
                  <c:v>2.3535270958696541</c:v>
                </c:pt>
                <c:pt idx="368">
                  <c:v>2.3535606670219451</c:v>
                </c:pt>
                <c:pt idx="369">
                  <c:v>2.3535944772026096</c:v>
                </c:pt>
                <c:pt idx="370">
                  <c:v>2.3536285106767267</c:v>
                </c:pt>
                <c:pt idx="371">
                  <c:v>2.3536627508791361</c:v>
                </c:pt>
                <c:pt idx="372">
                  <c:v>2.3536971804234086</c:v>
                </c:pt>
                <c:pt idx="373">
                  <c:v>2.3537317811112102</c:v>
                </c:pt>
                <c:pt idx="374">
                  <c:v>2.3537665339420237</c:v>
                </c:pt>
                <c:pt idx="375">
                  <c:v>2.3538014191233088</c:v>
                </c:pt>
                <c:pt idx="376">
                  <c:v>2.3538364160810281</c:v>
                </c:pt>
                <c:pt idx="377">
                  <c:v>2.3538715034706139</c:v>
                </c:pt>
                <c:pt idx="378">
                  <c:v>2.3539066591883442</c:v>
                </c:pt>
                <c:pt idx="379">
                  <c:v>2.3539418603831623</c:v>
                </c:pt>
                <c:pt idx="380">
                  <c:v>2.353977083468906</c:v>
                </c:pt>
                <c:pt idx="381">
                  <c:v>2.354012304137</c:v>
                </c:pt>
                <c:pt idx="382">
                  <c:v>2.3540474973695757</c:v>
                </c:pt>
                <c:pt idx="383">
                  <c:v>2.3540826374530366</c:v>
                </c:pt>
                <c:pt idx="384">
                  <c:v>2.3541176979920739</c:v>
                </c:pt>
                <c:pt idx="385">
                  <c:v>2.3541526519241192</c:v>
                </c:pt>
                <c:pt idx="386">
                  <c:v>2.3541874715342663</c:v>
                </c:pt>
                <c:pt idx="387">
                  <c:v>2.3542221284705991</c:v>
                </c:pt>
                <c:pt idx="388">
                  <c:v>2.3542565937600028</c:v>
                </c:pt>
                <c:pt idx="389">
                  <c:v>2.3542908378243874</c:v>
                </c:pt>
                <c:pt idx="390">
                  <c:v>2.3543248304973532</c:v>
                </c:pt>
                <c:pt idx="391">
                  <c:v>2.3543585410412922</c:v>
                </c:pt>
                <c:pt idx="392">
                  <c:v>2.3543919381649165</c:v>
                </c:pt>
                <c:pt idx="393">
                  <c:v>2.3544249900411853</c:v>
                </c:pt>
                <c:pt idx="394">
                  <c:v>2.3544576643256745</c:v>
                </c:pt>
                <c:pt idx="395">
                  <c:v>2.3544899281753153</c:v>
                </c:pt>
                <c:pt idx="396">
                  <c:v>2.3545217482675502</c:v>
                </c:pt>
                <c:pt idx="397">
                  <c:v>2.3545530908198549</c:v>
                </c:pt>
                <c:pt idx="398">
                  <c:v>2.3545839216096605</c:v>
                </c:pt>
                <c:pt idx="399">
                  <c:v>2.354614205994598</c:v>
                </c:pt>
                <c:pt idx="400">
                  <c:v>2.3546439089331166</c:v>
                </c:pt>
                <c:pt idx="401">
                  <c:v>2.3546729950054419</c:v>
                </c:pt>
                <c:pt idx="402">
                  <c:v>2.3547014284348387</c:v>
                </c:pt>
                <c:pt idx="403">
                  <c:v>2.3547291731091917</c:v>
                </c:pt>
                <c:pt idx="404">
                  <c:v>2.3547561926028813</c:v>
                </c:pt>
                <c:pt idx="405">
                  <c:v>2.3547824501989303</c:v>
                </c:pt>
                <c:pt idx="406">
                  <c:v>2.3548079089114142</c:v>
                </c:pt>
                <c:pt idx="407">
                  <c:v>2.3548325315081167</c:v>
                </c:pt>
                <c:pt idx="408">
                  <c:v>2.3548562805334177</c:v>
                </c:pt>
                <c:pt idx="409">
                  <c:v>2.3548791183313709</c:v>
                </c:pt>
                <c:pt idx="410">
                  <c:v>2.3549010070689977</c:v>
                </c:pt>
                <c:pt idx="411">
                  <c:v>2.3549219087597297</c:v>
                </c:pt>
                <c:pt idx="412">
                  <c:v>2.3549417852870231</c:v>
                </c:pt>
                <c:pt idx="413">
                  <c:v>2.3549605984280877</c:v>
                </c:pt>
                <c:pt idx="414">
                  <c:v>2.3549783098777404</c:v>
                </c:pt>
                <c:pt idx="415">
                  <c:v>2.354994881272352</c:v>
                </c:pt>
                <c:pt idx="416">
                  <c:v>2.3550102742138419</c:v>
                </c:pt>
                <c:pt idx="417">
                  <c:v>2.3550244502937665</c:v>
                </c:pt>
                <c:pt idx="418">
                  <c:v>2.3550373711173895</c:v>
                </c:pt>
                <c:pt idx="419">
                  <c:v>2.3550489983277831</c:v>
                </c:pt>
                <c:pt idx="420">
                  <c:v>2.3550592936299233</c:v>
                </c:pt>
                <c:pt idx="421">
                  <c:v>2.3550682188147198</c:v>
                </c:pt>
                <c:pt idx="422">
                  <c:v>2.3550757357830125</c:v>
                </c:pt>
                <c:pt idx="423">
                  <c:v>2.3550818065694732</c:v>
                </c:pt>
                <c:pt idx="424">
                  <c:v>2.355086393366407</c:v>
                </c:pt>
                <c:pt idx="425">
                  <c:v>2.3550894585474391</c:v>
                </c:pt>
                <c:pt idx="426">
                  <c:v>2.3550909646910272</c:v>
                </c:pt>
                <c:pt idx="427">
                  <c:v>2.355090874603833</c:v>
                </c:pt>
                <c:pt idx="428">
                  <c:v>2.3550891513438796</c:v>
                </c:pt>
                <c:pt idx="429">
                  <c:v>2.3550857582435114</c:v>
                </c:pt>
                <c:pt idx="430">
                  <c:v>2.3550806589320956</c:v>
                </c:pt>
                <c:pt idx="431">
                  <c:v>2.3550738173584924</c:v>
                </c:pt>
                <c:pt idx="432">
                  <c:v>2.3550651978132229</c:v>
                </c:pt>
                <c:pt idx="433">
                  <c:v>2.355054764950359</c:v>
                </c:pt>
                <c:pt idx="434">
                  <c:v>2.3550424838090462</c:v>
                </c:pt>
                <c:pt idx="435">
                  <c:v>2.3550283198347559</c:v>
                </c:pt>
                <c:pt idx="436">
                  <c:v>2.3550122389000965</c:v>
                </c:pt>
                <c:pt idx="437">
                  <c:v>2.3549942073252983</c:v>
                </c:pt>
                <c:pt idx="438">
                  <c:v>2.3549741918982656</c:v>
                </c:pt>
                <c:pt idx="439">
                  <c:v>2.3549521598942245</c:v>
                </c:pt>
                <c:pt idx="440">
                  <c:v>2.3549280790949148</c:v>
                </c:pt>
                <c:pt idx="441">
                  <c:v>2.3549019178073229</c:v>
                </c:pt>
                <c:pt idx="442">
                  <c:v>2.3548736448819541</c:v>
                </c:pt>
                <c:pt idx="443">
                  <c:v>2.3548432297305983</c:v>
                </c:pt>
                <c:pt idx="444">
                  <c:v>2.3548106423435851</c:v>
                </c:pt>
                <c:pt idx="445">
                  <c:v>2.3547758533065113</c:v>
                </c:pt>
                <c:pt idx="446">
                  <c:v>2.3547388338164303</c:v>
                </c:pt>
                <c:pt idx="447">
                  <c:v>2.3546995556974846</c:v>
                </c:pt>
                <c:pt idx="448">
                  <c:v>2.3546579914159627</c:v>
                </c:pt>
                <c:pt idx="449">
                  <c:v>2.3546141140947778</c:v>
                </c:pt>
                <c:pt idx="450">
                  <c:v>2.3545678975273407</c:v>
                </c:pt>
                <c:pt idx="451">
                  <c:v>2.3545193161908213</c:v>
                </c:pt>
                <c:pt idx="452">
                  <c:v>2.354468345258816</c:v>
                </c:pt>
                <c:pt idx="453">
                  <c:v>2.3544149606133438</c:v>
                </c:pt>
                <c:pt idx="454">
                  <c:v>2.3543591388562284</c:v>
                </c:pt>
                <c:pt idx="455">
                  <c:v>2.3543008573198314</c:v>
                </c:pt>
                <c:pt idx="456">
                  <c:v>2.3542400940771082</c:v>
                </c:pt>
                <c:pt idx="457">
                  <c:v>2.3541768279510249</c:v>
                </c:pt>
                <c:pt idx="458">
                  <c:v>2.3541110385232762</c:v>
                </c:pt>
                <c:pt idx="459">
                  <c:v>2.3540427061423532</c:v>
                </c:pt>
                <c:pt idx="460">
                  <c:v>2.3539718119309132</c:v>
                </c:pt>
                <c:pt idx="461">
                  <c:v>2.3538983377924629</c:v>
                </c:pt>
                <c:pt idx="462">
                  <c:v>2.3538222664173749</c:v>
                </c:pt>
                <c:pt idx="463">
                  <c:v>2.3537435812881777</c:v>
                </c:pt>
                <c:pt idx="464">
                  <c:v>2.3536622666841978</c:v>
                </c:pt>
                <c:pt idx="465">
                  <c:v>2.3535783076854706</c:v>
                </c:pt>
                <c:pt idx="466">
                  <c:v>2.3534916901759857</c:v>
                </c:pt>
                <c:pt idx="467">
                  <c:v>2.3534024008462349</c:v>
                </c:pt>
                <c:pt idx="468">
                  <c:v>2.3533104271950775</c:v>
                </c:pt>
                <c:pt idx="469">
                  <c:v>2.3532157575309114</c:v>
                </c:pt>
                <c:pt idx="470">
                  <c:v>2.3531183809721772</c:v>
                </c:pt>
                <c:pt idx="471">
                  <c:v>2.3530182874471874</c:v>
                </c:pt>
                <c:pt idx="472">
                  <c:v>2.3529154676932773</c:v>
                </c:pt>
                <c:pt idx="473">
                  <c:v>2.3528099132553124</c:v>
                </c:pt>
                <c:pt idx="474">
                  <c:v>2.3527016164835177</c:v>
                </c:pt>
                <c:pt idx="475">
                  <c:v>2.3525905705306878</c:v>
                </c:pt>
                <c:pt idx="476">
                  <c:v>2.3524767693487463</c:v>
                </c:pt>
                <c:pt idx="477">
                  <c:v>2.3523602076846934</c:v>
                </c:pt>
                <c:pt idx="478">
                  <c:v>2.3522408810759137</c:v>
                </c:pt>
                <c:pt idx="479">
                  <c:v>2.3521187858449157</c:v>
                </c:pt>
                <c:pt idx="480">
                  <c:v>2.3519939190934585</c:v>
                </c:pt>
                <c:pt idx="481">
                  <c:v>2.3518662786961153</c:v>
                </c:pt>
                <c:pt idx="482">
                  <c:v>2.351735863293257</c:v>
                </c:pt>
                <c:pt idx="483">
                  <c:v>2.3516026722835184</c:v>
                </c:pt>
                <c:pt idx="484">
                  <c:v>2.3514667058157031</c:v>
                </c:pt>
                <c:pt idx="485">
                  <c:v>2.3513279647801948</c:v>
                </c:pt>
                <c:pt idx="486">
                  <c:v>2.3511864507998546</c:v>
                </c:pt>
                <c:pt idx="487">
                  <c:v>2.3510421662204548</c:v>
                </c:pt>
                <c:pt idx="488">
                  <c:v>2.3508951141006325</c:v>
                </c:pt>
                <c:pt idx="489">
                  <c:v>2.3507452982014101</c:v>
                </c:pt>
                <c:pt idx="490">
                  <c:v>2.3505927229752888</c:v>
                </c:pt>
                <c:pt idx="491">
                  <c:v>2.3504373935549383</c:v>
                </c:pt>
                <c:pt idx="492">
                  <c:v>2.3502793157414974</c:v>
                </c:pt>
                <c:pt idx="493">
                  <c:v>2.3501184959925174</c:v>
                </c:pt>
                <c:pt idx="494">
                  <c:v>2.3499549414095582</c:v>
                </c:pt>
                <c:pt idx="495">
                  <c:v>2.3497886597254607</c:v>
                </c:pt>
                <c:pt idx="496">
                  <c:v>2.3496196592913297</c:v>
                </c:pt>
                <c:pt idx="497">
                  <c:v>2.3494479490632267</c:v>
                </c:pt>
                <c:pt idx="498">
                  <c:v>2.3492735385886232</c:v>
                </c:pt>
                <c:pt idx="499">
                  <c:v>2.3490964379925998</c:v>
                </c:pt>
                <c:pt idx="500">
                  <c:v>2.3489166579638594</c:v>
                </c:pt>
                <c:pt idx="501">
                  <c:v>2.3487342097405453</c:v>
                </c:pt>
                <c:pt idx="502">
                  <c:v>2.3485491050958873</c:v>
                </c:pt>
                <c:pt idx="503">
                  <c:v>2.3483613563237351</c:v>
                </c:pt>
                <c:pt idx="504">
                  <c:v>2.3481709762239311</c:v>
                </c:pt>
                <c:pt idx="505">
                  <c:v>2.3479779780876457</c:v>
                </c:pt>
                <c:pt idx="506">
                  <c:v>2.3477823756825966</c:v>
                </c:pt>
                <c:pt idx="507">
                  <c:v>2.3475841832382547</c:v>
                </c:pt>
                <c:pt idx="508">
                  <c:v>2.3473834154310151</c:v>
                </c:pt>
                <c:pt idx="509">
                  <c:v>2.3471800873693613</c:v>
                </c:pt>
                <c:pt idx="510">
                  <c:v>2.3469742145790722</c:v>
                </c:pt>
                <c:pt idx="511">
                  <c:v>2.3467658129884708</c:v>
                </c:pt>
                <c:pt idx="512">
                  <c:v>2.3465548989137321</c:v>
                </c:pt>
                <c:pt idx="513">
                  <c:v>2.3463414890443008</c:v>
                </c:pt>
                <c:pt idx="514">
                  <c:v>2.3461256004284161</c:v>
                </c:pt>
                <c:pt idx="515">
                  <c:v>2.3459072504587657</c:v>
                </c:pt>
                <c:pt idx="516">
                  <c:v>2.3456864568583184</c:v>
                </c:pt>
                <c:pt idx="517">
                  <c:v>2.34546323766632</c:v>
                </c:pt>
                <c:pt idx="518">
                  <c:v>2.3452376112244973</c:v>
                </c:pt>
                <c:pt idx="519">
                  <c:v>2.3450095961634747</c:v>
                </c:pt>
                <c:pt idx="520">
                  <c:v>2.3447792113894543</c:v>
                </c:pt>
                <c:pt idx="521">
                  <c:v>2.3445464760711179</c:v>
                </c:pt>
                <c:pt idx="522">
                  <c:v>2.3443114096268509</c:v>
                </c:pt>
                <c:pt idx="523">
                  <c:v>2.3440740317122293</c:v>
                </c:pt>
                <c:pt idx="524">
                  <c:v>2.3438343622078404</c:v>
                </c:pt>
                <c:pt idx="525">
                  <c:v>2.3435924212074242</c:v>
                </c:pt>
                <c:pt idx="526">
                  <c:v>2.343348229006375</c:v>
                </c:pt>
                <c:pt idx="527">
                  <c:v>2.3431018060905906</c:v>
                </c:pt>
                <c:pt idx="528">
                  <c:v>2.3428531731257065</c:v>
                </c:pt>
                <c:pt idx="529">
                  <c:v>2.3426023509467391</c:v>
                </c:pt>
                <c:pt idx="530">
                  <c:v>2.3423493605480927</c:v>
                </c:pt>
                <c:pt idx="531">
                  <c:v>2.3420942230740303</c:v>
                </c:pt>
                <c:pt idx="532">
                  <c:v>2.3418369598095428</c:v>
                </c:pt>
                <c:pt idx="533">
                  <c:v>2.3415775921716779</c:v>
                </c:pt>
                <c:pt idx="534">
                  <c:v>2.3413161417013013</c:v>
                </c:pt>
                <c:pt idx="535">
                  <c:v>2.3410526300553345</c:v>
                </c:pt>
                <c:pt idx="536">
                  <c:v>2.3407870789994569</c:v>
                </c:pt>
                <c:pt idx="537">
                  <c:v>2.3405195104012626</c:v>
                </c:pt>
                <c:pt idx="538">
                  <c:v>2.3402499462239388</c:v>
                </c:pt>
                <c:pt idx="539">
                  <c:v>2.3399784085203947</c:v>
                </c:pt>
                <c:pt idx="540">
                  <c:v>2.3397049194279003</c:v>
                </c:pt>
                <c:pt idx="541">
                  <c:v>2.3394295011632167</c:v>
                </c:pt>
                <c:pt idx="542">
                  <c:v>2.3391521760182279</c:v>
                </c:pt>
                <c:pt idx="543">
                  <c:v>2.3388729663560737</c:v>
                </c:pt>
                <c:pt idx="544">
                  <c:v>2.3385918946077702</c:v>
                </c:pt>
                <c:pt idx="545">
                  <c:v>2.3383089832693527</c:v>
                </c:pt>
                <c:pt idx="546">
                  <c:v>2.3380242548995054</c:v>
                </c:pt>
                <c:pt idx="547">
                  <c:v>2.3377377321176915</c:v>
                </c:pt>
                <c:pt idx="548">
                  <c:v>2.3374494376027766</c:v>
                </c:pt>
                <c:pt idx="549">
                  <c:v>2.3371593940921547</c:v>
                </c:pt>
                <c:pt idx="550">
                  <c:v>2.3368676243813407</c:v>
                </c:pt>
                <c:pt idx="551">
                  <c:v>2.3365741513240645</c:v>
                </c:pt>
                <c:pt idx="552">
                  <c:v>2.3362789978328222</c:v>
                </c:pt>
                <c:pt idx="553">
                  <c:v>2.3359821868799093</c:v>
                </c:pt>
                <c:pt idx="554">
                  <c:v>2.3356837414988947</c:v>
                </c:pt>
                <c:pt idx="555">
                  <c:v>2.335383684786561</c:v>
                </c:pt>
                <c:pt idx="556">
                  <c:v>2.3350820399052679</c:v>
                </c:pt>
                <c:pt idx="557">
                  <c:v>2.3347788300857584</c:v>
                </c:pt>
                <c:pt idx="558">
                  <c:v>2.3344740786303593</c:v>
                </c:pt>
                <c:pt idx="559">
                  <c:v>2.3341678089166011</c:v>
                </c:pt>
                <c:pt idx="560">
                  <c:v>2.3338600444012281</c:v>
                </c:pt>
                <c:pt idx="561">
                  <c:v>2.3335508086245729</c:v>
                </c:pt>
                <c:pt idx="562">
                  <c:v>2.3332401252152817</c:v>
                </c:pt>
                <c:pt idx="563">
                  <c:v>2.3329280178954206</c:v>
                </c:pt>
                <c:pt idx="564">
                  <c:v>2.3326145104858571</c:v>
                </c:pt>
                <c:pt idx="565">
                  <c:v>2.3322996269119938</c:v>
                </c:pt>
                <c:pt idx="566">
                  <c:v>2.3319833912097669</c:v>
                </c:pt>
                <c:pt idx="567">
                  <c:v>2.3316658275319395</c:v>
                </c:pt>
                <c:pt idx="568">
                  <c:v>2.3313469601546264</c:v>
                </c:pt>
                <c:pt idx="569">
                  <c:v>2.3310268134840673</c:v>
                </c:pt>
                <c:pt idx="570">
                  <c:v>2.3307054120636144</c:v>
                </c:pt>
                <c:pt idx="571">
                  <c:v>2.330382780580901</c:v>
                </c:pt>
                <c:pt idx="572">
                  <c:v>2.3300589438751929</c:v>
                </c:pt>
                <c:pt idx="573">
                  <c:v>2.3297339269448938</c:v>
                </c:pt>
                <c:pt idx="574">
                  <c:v>2.3294077549551582</c:v>
                </c:pt>
                <c:pt idx="575">
                  <c:v>2.3290804532456337</c:v>
                </c:pt>
                <c:pt idx="576">
                  <c:v>2.3287520473382735</c:v>
                </c:pt>
                <c:pt idx="577">
                  <c:v>2.3284225629452071</c:v>
                </c:pt>
                <c:pt idx="578">
                  <c:v>2.3280920259766535</c:v>
                </c:pt>
                <c:pt idx="579">
                  <c:v>2.3277604625488464</c:v>
                </c:pt>
                <c:pt idx="580">
                  <c:v>2.3274278989919446</c:v>
                </c:pt>
                <c:pt idx="581">
                  <c:v>2.3270943618579061</c:v>
                </c:pt>
                <c:pt idx="582" formatCode="General">
                  <c:v>2.3267598779283172</c:v>
                </c:pt>
                <c:pt idx="583" formatCode="General">
                  <c:v>2.3264244742221223</c:v>
                </c:pt>
                <c:pt idx="584" formatCode="General">
                  <c:v>2.3260881780032538</c:v>
                </c:pt>
                <c:pt idx="585" formatCode="General">
                  <c:v>2.3257510167881374</c:v>
                </c:pt>
                <c:pt idx="586" formatCode="General">
                  <c:v>2.3254130183530242</c:v>
                </c:pt>
                <c:pt idx="587" formatCode="General">
                  <c:v>2.3250742107411737</c:v>
                </c:pt>
                <c:pt idx="588" formatCode="General">
                  <c:v>2.3247346222698009</c:v>
                </c:pt>
                <c:pt idx="589" formatCode="General">
                  <c:v>2.3243942815368324</c:v>
                </c:pt>
                <c:pt idx="590" formatCode="General">
                  <c:v>2.3240532174273802</c:v>
                </c:pt>
                <c:pt idx="591" formatCode="General">
                  <c:v>2.3237114591199726</c:v>
                </c:pt>
                <c:pt idx="592" formatCode="General">
                  <c:v>2.3233690360924673</c:v>
                </c:pt>
                <c:pt idx="593" formatCode="General">
                  <c:v>2.3230259781276645</c:v>
                </c:pt>
                <c:pt idx="594" formatCode="General">
                  <c:v>2.3226823153185738</c:v>
                </c:pt>
                <c:pt idx="595" formatCode="General">
                  <c:v>2.3223380780733214</c:v>
                </c:pt>
                <c:pt idx="596" formatCode="General">
                  <c:v>2.3219932971196697</c:v>
                </c:pt>
                <c:pt idx="597" formatCode="General">
                  <c:v>2.3216480035091491</c:v>
                </c:pt>
                <c:pt idx="598" formatCode="General">
                  <c:v>2.3213022286207607</c:v>
                </c:pt>
                <c:pt idx="599" formatCode="General">
                  <c:v>2.3209560041642239</c:v>
                </c:pt>
                <c:pt idx="600" formatCode="General">
                  <c:v>2.3206093621827915</c:v>
                </c:pt>
                <c:pt idx="601" formatCode="General">
                  <c:v>2.3202623350555553</c:v>
                </c:pt>
                <c:pt idx="602" formatCode="General">
                  <c:v>2.3199149554992844</c:v>
                </c:pt>
                <c:pt idx="603" formatCode="General">
                  <c:v>2.3195672565697261</c:v>
                </c:pt>
                <c:pt idx="604" formatCode="General">
                  <c:v>2.3192192716623889</c:v>
                </c:pt>
                <c:pt idx="605" formatCode="General">
                  <c:v>2.3188710345127808</c:v>
                </c:pt>
                <c:pt idx="606" formatCode="General">
                  <c:v>2.3185225791960913</c:v>
                </c:pt>
                <c:pt idx="607" formatCode="General">
                  <c:v>2.3181739401262824</c:v>
                </c:pt>
                <c:pt idx="608" formatCode="General">
                  <c:v>2.3178251520546183</c:v>
                </c:pt>
                <c:pt idx="609" formatCode="General">
                  <c:v>2.3174762500675814</c:v>
                </c:pt>
                <c:pt idx="610" formatCode="General">
                  <c:v>2.3171272695841809</c:v>
                </c:pt>
                <c:pt idx="611" formatCode="General">
                  <c:v>2.3167782463526461</c:v>
                </c:pt>
                <c:pt idx="612" formatCode="General">
                  <c:v>2.3164292164464864</c:v>
                </c:pt>
                <c:pt idx="613" formatCode="General">
                  <c:v>2.3160802162599166</c:v>
                </c:pt>
                <c:pt idx="614" formatCode="General">
                  <c:v>2.315731282502639</c:v>
                </c:pt>
                <c:pt idx="615" formatCode="General">
                  <c:v>2.315382452193965</c:v>
                </c:pt>
                <c:pt idx="616" formatCode="General">
                  <c:v>2.3150337626563058</c:v>
                </c:pt>
                <c:pt idx="617" formatCode="General">
                  <c:v>2.3146852515079592</c:v>
                </c:pt>
                <c:pt idx="618" formatCode="General">
                  <c:v>2.3143369566552834</c:v>
                </c:pt>
                <c:pt idx="619" formatCode="General">
                  <c:v>2.3139889162841634</c:v>
                </c:pt>
                <c:pt idx="620" formatCode="General">
                  <c:v>2.3136411688508347</c:v>
                </c:pt>
                <c:pt idx="621" formatCode="General">
                  <c:v>2.3132937530720254</c:v>
                </c:pt>
                <c:pt idx="622" formatCode="General">
                  <c:v>2.3129467079144428</c:v>
                </c:pt>
                <c:pt idx="623" formatCode="General">
                  <c:v>2.3126000725835909</c:v>
                </c:pt>
                <c:pt idx="624" formatCode="General">
                  <c:v>2.3122538865119266</c:v>
                </c:pt>
                <c:pt idx="625" formatCode="General">
                  <c:v>2.3119081893463571</c:v>
                </c:pt>
                <c:pt idx="626" formatCode="General">
                  <c:v>2.3115630209350928</c:v>
                </c:pt>
                <c:pt idx="627" formatCode="General">
                  <c:v>2.3112184213138436</c:v>
                </c:pt>
                <c:pt idx="628" formatCode="General">
                  <c:v>2.3108744306914022</c:v>
                </c:pt>
                <c:pt idx="629" formatCode="General">
                  <c:v>2.3105310894345559</c:v>
                </c:pt>
                <c:pt idx="630" formatCode="General">
                  <c:v>2.3101884380524238</c:v>
                </c:pt>
                <c:pt idx="631" formatCode="General">
                  <c:v>2.3098465171801594</c:v>
                </c:pt>
                <c:pt idx="632" formatCode="General">
                  <c:v>2.3095053675620671</c:v>
                </c:pt>
                <c:pt idx="633" formatCode="General">
                  <c:v>2.3091650300341189</c:v>
                </c:pt>
                <c:pt idx="634" formatCode="General">
                  <c:v>2.3088255455059312</c:v>
                </c:pt>
                <c:pt idx="635" formatCode="General">
                  <c:v>2.3084869549421478</c:v>
                </c:pt>
                <c:pt idx="636" formatCode="General">
                  <c:v>2.3081492993433206</c:v>
                </c:pt>
                <c:pt idx="637" formatCode="General">
                  <c:v>2.3078126197262407</c:v>
                </c:pt>
                <c:pt idx="638" formatCode="General">
                  <c:v>2.3074769571037779</c:v>
                </c:pt>
                <c:pt idx="639" formatCode="General">
                  <c:v>2.3071423524642247</c:v>
                </c:pt>
                <c:pt idx="640" formatCode="General">
                  <c:v>2.3068088467501857</c:v>
                </c:pt>
                <c:pt idx="641" formatCode="General">
                  <c:v>2.3064764808370177</c:v>
                </c:pt>
                <c:pt idx="642" formatCode="General">
                  <c:v>2.306145295510829</c:v>
                </c:pt>
                <c:pt idx="643" formatCode="General">
                  <c:v>2.3058153314461047</c:v>
                </c:pt>
                <c:pt idx="644" formatCode="General">
                  <c:v>2.3054866291829277</c:v>
                </c:pt>
                <c:pt idx="645" formatCode="General">
                  <c:v>2.3051592291038538</c:v>
                </c:pt>
                <c:pt idx="646" formatCode="General">
                  <c:v>2.3048331714104631</c:v>
                </c:pt>
                <c:pt idx="647" formatCode="General">
                  <c:v>2.3045084960995865</c:v>
                </c:pt>
                <c:pt idx="648" formatCode="General">
                  <c:v>2.3041852429392802</c:v>
                </c:pt>
                <c:pt idx="649" formatCode="General">
                  <c:v>2.3038634514445131</c:v>
                </c:pt>
                <c:pt idx="650" formatCode="General">
                  <c:v>2.3035431608526613</c:v>
                </c:pt>
                <c:pt idx="651" formatCode="General">
                  <c:v>2.3032244100987818</c:v>
                </c:pt>
                <c:pt idx="652" formatCode="General">
                  <c:v>2.3029072377907305</c:v>
                </c:pt>
                <c:pt idx="653" formatCode="General">
                  <c:v>2.3025916821841248</c:v>
                </c:pt>
                <c:pt idx="654" formatCode="General">
                  <c:v>2.302277781157211</c:v>
                </c:pt>
                <c:pt idx="655" formatCode="General">
                  <c:v>2.301965572185642</c:v>
                </c:pt>
                <c:pt idx="656" formatCode="General">
                  <c:v>2.3016550923172012</c:v>
                </c:pt>
                <c:pt idx="657" formatCode="General">
                  <c:v>2.3013463781465155</c:v>
                </c:pt>
                <c:pt idx="658" formatCode="General">
                  <c:v>2.301039465789759</c:v>
                </c:pt>
                <c:pt idx="659" formatCode="General">
                  <c:v>2.3007343908594291</c:v>
                </c:pt>
                <c:pt idx="660" formatCode="General">
                  <c:v>2.3004311884391577</c:v>
                </c:pt>
                <c:pt idx="661" formatCode="General">
                  <c:v>2.3001298930586569</c:v>
                </c:pt>
                <c:pt idx="662" formatCode="General">
                  <c:v>2.2998305386687887</c:v>
                </c:pt>
                <c:pt idx="663" formatCode="General">
                  <c:v>2.2995331586167991</c:v>
                </c:pt>
                <c:pt idx="664" formatCode="General">
                  <c:v>2.2992377856217492</c:v>
                </c:pt>
                <c:pt idx="665" formatCode="General">
                  <c:v>2.2989444517501951</c:v>
                </c:pt>
                <c:pt idx="666" formatCode="General">
                  <c:v>2.2986531883921106</c:v>
                </c:pt>
                <c:pt idx="667" formatCode="General">
                  <c:v>2.2983640262371146</c:v>
                </c:pt>
                <c:pt idx="668" formatCode="General">
                  <c:v>2.2980769952510149</c:v>
                </c:pt>
                <c:pt idx="669" formatCode="General">
                  <c:v>2.2977921246527329</c:v>
                </c:pt>
                <c:pt idx="670" formatCode="General">
                  <c:v>2.2975094428915819</c:v>
                </c:pt>
                <c:pt idx="671" formatCode="General">
                  <c:v>2.2972289776249983</c:v>
                </c:pt>
                <c:pt idx="672" formatCode="General">
                  <c:v>2.2969507556967015</c:v>
                </c:pt>
                <c:pt idx="673" formatCode="General">
                  <c:v>2.2966748031153461</c:v>
                </c:pt>
                <c:pt idx="674" formatCode="General">
                  <c:v>2.2964011450336743</c:v>
                </c:pt>
                <c:pt idx="675" formatCode="General">
                  <c:v>2.2961298057282176</c:v>
                </c:pt>
                <c:pt idx="676" formatCode="General">
                  <c:v>2.295860808579564</c:v>
                </c:pt>
                <c:pt idx="677" formatCode="General">
                  <c:v>2.2955941760532208</c:v>
                </c:pt>
                <c:pt idx="678" formatCode="General">
                  <c:v>2.2953299296811047</c:v>
                </c:pt>
                <c:pt idx="679" formatCode="General">
                  <c:v>2.2950680900436842</c:v>
                </c:pt>
                <c:pt idx="680" formatCode="General">
                  <c:v>2.2948086767528042</c:v>
                </c:pt>
                <c:pt idx="681" formatCode="General">
                  <c:v>2.2945517084352058</c:v>
                </c:pt>
                <c:pt idx="682" formatCode="General">
                  <c:v>2.2942972027167872</c:v>
                </c:pt>
                <c:pt idx="683" formatCode="General">
                  <c:v>2.2940451762076197</c:v>
                </c:pt>
                <c:pt idx="684" formatCode="General">
                  <c:v>2.2937956444877448</c:v>
                </c:pt>
                <c:pt idx="685" formatCode="General">
                  <c:v>2.2935486220937507</c:v>
                </c:pt>
                <c:pt idx="686" formatCode="General">
                  <c:v>2.2933041225062141</c:v>
                </c:pt>
                <c:pt idx="687" formatCode="General">
                  <c:v>2.2930621581379427</c:v>
                </c:pt>
                <c:pt idx="688" formatCode="General">
                  <c:v>2.2928227403231221</c:v>
                </c:pt>
                <c:pt idx="689" formatCode="General">
                  <c:v>2.2925858793073273</c:v>
                </c:pt>
                <c:pt idx="690" formatCode="General">
                  <c:v>2.2923515842384345</c:v>
                </c:pt>
                <c:pt idx="691" formatCode="General">
                  <c:v>2.292119863158474</c:v>
                </c:pt>
                <c:pt idx="692" formatCode="General">
                  <c:v>2.2918907229964018</c:v>
                </c:pt>
                <c:pt idx="693" formatCode="General">
                  <c:v>2.2916641695618276</c:v>
                </c:pt>
                <c:pt idx="694" formatCode="General">
                  <c:v>2.2914402075397287</c:v>
                </c:pt>
                <c:pt idx="695" formatCode="General">
                  <c:v>2.2912188404861134</c:v>
                </c:pt>
                <c:pt idx="696" formatCode="General">
                  <c:v>2.2910000708246994</c:v>
                </c:pt>
                <c:pt idx="697" formatCode="General">
                  <c:v>2.2907838998445982</c:v>
                </c:pt>
                <c:pt idx="698" formatCode="General">
                  <c:v>2.2905703276989939</c:v>
                </c:pt>
                <c:pt idx="699" formatCode="General">
                  <c:v>2.2903593534048587</c:v>
                </c:pt>
                <c:pt idx="700" formatCode="General">
                  <c:v>2.2901509748437037</c:v>
                </c:pt>
                <c:pt idx="701" formatCode="General">
                  <c:v>2.2899451887633413</c:v>
                </c:pt>
                <c:pt idx="702" formatCode="General">
                  <c:v>2.2897419907807182</c:v>
                </c:pt>
                <c:pt idx="703" formatCode="General">
                  <c:v>2.2895413753857676</c:v>
                </c:pt>
                <c:pt idx="704" formatCode="General">
                  <c:v>2.2893433359463353</c:v>
                </c:pt>
                <c:pt idx="705" formatCode="General">
                  <c:v>2.2891478647141232</c:v>
                </c:pt>
                <c:pt idx="706" formatCode="General">
                  <c:v>2.2889549528317179</c:v>
                </c:pt>
                <c:pt idx="707" formatCode="General">
                  <c:v>2.2887645903406262</c:v>
                </c:pt>
                <c:pt idx="708" formatCode="General">
                  <c:v>2.2885767661904022</c:v>
                </c:pt>
                <c:pt idx="709" formatCode="General">
                  <c:v>2.2883914682487738</c:v>
                </c:pt>
                <c:pt idx="710" formatCode="General">
                  <c:v>2.2882086833128374</c:v>
                </c:pt>
                <c:pt idx="711" formatCode="General">
                  <c:v>2.2880283971212751</c:v>
                </c:pt>
                <c:pt idx="712" formatCode="General">
                  <c:v>2.287850594367578</c:v>
                </c:pt>
                <c:pt idx="713" formatCode="General">
                  <c:v>2.2876752587143168</c:v>
                </c:pt>
                <c:pt idx="714" formatCode="General">
                  <c:v>2.2875023728083947</c:v>
                </c:pt>
                <c:pt idx="715" formatCode="General">
                  <c:v>2.2873319182973075</c:v>
                </c:pt>
                <c:pt idx="716" formatCode="General">
                  <c:v>2.2871638758463755</c:v>
                </c:pt>
                <c:pt idx="717" formatCode="General">
                  <c:v>2.2869982251569589</c:v>
                </c:pt>
                <c:pt idx="718" formatCode="General">
                  <c:v>2.2868349449856202</c:v>
                </c:pt>
                <c:pt idx="719" formatCode="General">
                  <c:v>2.2866740131642236</c:v>
                </c:pt>
                <c:pt idx="720" formatCode="General">
                  <c:v>2.2865154066209659</c:v>
                </c:pt>
                <c:pt idx="721" formatCode="General">
                  <c:v>2.2863591014023021</c:v>
                </c:pt>
                <c:pt idx="722" formatCode="General">
                  <c:v>2.2862050726957657</c:v>
                </c:pt>
                <c:pt idx="723" formatCode="General">
                  <c:v>2.2860532948536569</c:v>
                </c:pt>
                <c:pt idx="724" formatCode="General">
                  <c:v>2.285903741417564</c:v>
                </c:pt>
                <c:pt idx="725" formatCode="General">
                  <c:v>2.2857563851437077</c:v>
                </c:pt>
                <c:pt idx="726" formatCode="General">
                  <c:v>2.2856111980291156</c:v>
                </c:pt>
                <c:pt idx="727" formatCode="General">
                  <c:v>2.2854681513385193</c:v>
                </c:pt>
                <c:pt idx="728" formatCode="General">
                  <c:v>2.2853272156320505</c:v>
                </c:pt>
                <c:pt idx="729" formatCode="General">
                  <c:v>2.2851883607936272</c:v>
                </c:pt>
                <c:pt idx="730" formatCode="General">
                  <c:v>2.2850515560600693</c:v>
                </c:pt>
                <c:pt idx="731" formatCode="General">
                  <c:v>2.2849167700508497</c:v>
                </c:pt>
                <c:pt idx="732" formatCode="General">
                  <c:v>2.2847839707985131</c:v>
                </c:pt>
                <c:pt idx="733" formatCode="General">
                  <c:v>2.2846531257796903</c:v>
                </c:pt>
                <c:pt idx="734" formatCode="General">
                  <c:v>2.284524201946712</c:v>
                </c:pt>
                <c:pt idx="735" formatCode="General">
                  <c:v>2.2843971657597431</c:v>
                </c:pt>
                <c:pt idx="736" formatCode="General">
                  <c:v>2.2842719832194742</c:v>
                </c:pt>
                <c:pt idx="737" formatCode="General">
                  <c:v>2.2841486199002703</c:v>
                </c:pt>
                <c:pt idx="738" formatCode="General">
                  <c:v>2.2840270409837853</c:v>
                </c:pt>
                <c:pt idx="739" formatCode="General">
                  <c:v>2.2839072112929961</c:v>
                </c:pt>
                <c:pt idx="740" formatCode="General">
                  <c:v>2.2837890953266218</c:v>
                </c:pt>
                <c:pt idx="741" formatCode="General">
                  <c:v>2.2836726572939048</c:v>
                </c:pt>
                <c:pt idx="742" formatCode="General">
                  <c:v>2.2835578611496881</c:v>
                </c:pt>
                <c:pt idx="743" formatCode="General">
                  <c:v>2.2834446706297942</c:v>
                </c:pt>
                <c:pt idx="744" formatCode="General">
                  <c:v>2.2833330492866462</c:v>
                </c:pt>
                <c:pt idx="745" formatCode="General">
                  <c:v>2.2832229605250833</c:v>
                </c:pt>
                <c:pt idx="746" formatCode="General">
                  <c:v>2.2831143676383805</c:v>
                </c:pt>
                <c:pt idx="747" formatCode="General">
                  <c:v>2.2830072338443679</c:v>
                </c:pt>
                <c:pt idx="748" formatCode="General">
                  <c:v>2.282901522321688</c:v>
                </c:pt>
                <c:pt idx="749" formatCode="General">
                  <c:v>2.2827971962460833</c:v>
                </c:pt>
                <c:pt idx="750" formatCode="General">
                  <c:v>2.2826942188267316</c:v>
                </c:pt>
                <c:pt idx="751" formatCode="General">
                  <c:v>2.2825925533425586</c:v>
                </c:pt>
                <c:pt idx="752" formatCode="General">
                  <c:v>2.2824921631785084</c:v>
                </c:pt>
                <c:pt idx="753" formatCode="General">
                  <c:v>2.2823930118617346</c:v>
                </c:pt>
                <c:pt idx="754" formatCode="General">
                  <c:v>2.2822950630976337</c:v>
                </c:pt>
                <c:pt idx="755" formatCode="General">
                  <c:v>2.2821982808057735</c:v>
                </c:pt>
                <c:pt idx="756" formatCode="General">
                  <c:v>2.2821026291555757</c:v>
                </c:pt>
                <c:pt idx="757" formatCode="General">
                  <c:v>2.2820080726017915</c:v>
                </c:pt>
                <c:pt idx="758" formatCode="General">
                  <c:v>2.2819145759196942</c:v>
                </c:pt>
                <c:pt idx="759" formatCode="General">
                  <c:v>2.2818221042399625</c:v>
                </c:pt>
                <c:pt idx="760" formatCode="General">
                  <c:v>2.2817306230832424</c:v>
                </c:pt>
                <c:pt idx="761" formatCode="General">
                  <c:v>2.2816400983942948</c:v>
                </c:pt>
                <c:pt idx="762" formatCode="General">
                  <c:v>2.2815504965757576</c:v>
                </c:pt>
                <c:pt idx="763" formatCode="General">
                  <c:v>2.281461784521444</c:v>
                </c:pt>
                <c:pt idx="764" formatCode="General">
                  <c:v>2.281373929649154</c:v>
                </c:pt>
                <c:pt idx="765" formatCode="General">
                  <c:v>2.2812868999329852</c:v>
                </c:pt>
                <c:pt idx="766" formatCode="General">
                  <c:v>2.2812006639350635</c:v>
                </c:pt>
                <c:pt idx="767" formatCode="General">
                  <c:v>2.2811151908367182</c:v>
                </c:pt>
                <c:pt idx="768" formatCode="General">
                  <c:v>2.2810304504690158</c:v>
                </c:pt>
                <c:pt idx="769" formatCode="General">
                  <c:v>2.2809464133426536</c:v>
                </c:pt>
                <c:pt idx="770" formatCode="General">
                  <c:v>2.2808630506771839</c:v>
                </c:pt>
                <c:pt idx="771" formatCode="General">
                  <c:v>2.2807803344294992</c:v>
                </c:pt>
                <c:pt idx="772" formatCode="General">
                  <c:v>2.2806982373216114</c:v>
                </c:pt>
                <c:pt idx="773" formatCode="General">
                  <c:v>2.2806167328676294</c:v>
                </c:pt>
                <c:pt idx="774" formatCode="General">
                  <c:v>2.2805357953999619</c:v>
                </c:pt>
                <c:pt idx="775" formatCode="General">
                  <c:v>2.2804554000946808</c:v>
                </c:pt>
                <c:pt idx="776" formatCode="General">
                  <c:v>2.2803755229960498</c:v>
                </c:pt>
                <c:pt idx="777" formatCode="General">
                  <c:v>2.2802961410401434</c:v>
                </c:pt>
                <c:pt idx="778" formatCode="General">
                  <c:v>2.2802172320776055</c:v>
                </c:pt>
                <c:pt idx="779" formatCode="General">
                  <c:v>2.2801387748954527</c:v>
                </c:pt>
                <c:pt idx="780" formatCode="General">
                  <c:v>2.280060749237939</c:v>
                </c:pt>
                <c:pt idx="781" formatCode="General">
                  <c:v>2.2799831358264453</c:v>
                </c:pt>
                <c:pt idx="782" formatCode="General">
                  <c:v>2.279905916378397</c:v>
                </c:pt>
                <c:pt idx="783" formatCode="General">
                  <c:v>2.279829073625137</c:v>
                </c:pt>
                <c:pt idx="784" formatCode="General">
                  <c:v>2.2797525913287977</c:v>
                </c:pt>
                <c:pt idx="785" formatCode="General">
                  <c:v>2.2796764542981132</c:v>
                </c:pt>
                <c:pt idx="786" formatCode="General">
                  <c:v>2.2796006484031732</c:v>
                </c:pt>
                <c:pt idx="787" formatCode="General">
                  <c:v>2.2795251605890843</c:v>
                </c:pt>
                <c:pt idx="788" formatCode="General">
                  <c:v>2.2794499788885596</c:v>
                </c:pt>
                <c:pt idx="789" formatCode="General">
                  <c:v>2.2793750924333831</c:v>
                </c:pt>
                <c:pt idx="790" formatCode="General">
                  <c:v>2.2793004914647548</c:v>
                </c:pt>
                <c:pt idx="791" formatCode="General">
                  <c:v>2.2792261673425207</c:v>
                </c:pt>
                <c:pt idx="792" formatCode="General">
                  <c:v>2.2791521125532421</c:v>
                </c:pt>
                <c:pt idx="793" formatCode="General">
                  <c:v>2.2790783207171397</c:v>
                </c:pt>
                <c:pt idx="794" formatCode="General">
                  <c:v>2.2790047865938541</c:v>
                </c:pt>
                <c:pt idx="795" formatCode="General">
                  <c:v>2.2789315060870687</c:v>
                </c:pt>
                <c:pt idx="796" formatCode="General">
                  <c:v>2.2788584762479407</c:v>
                </c:pt>
                <c:pt idx="797" formatCode="General">
                  <c:v>2.2787856952773944</c:v>
                </c:pt>
                <c:pt idx="798" formatCode="General">
                  <c:v>2.2787131625271919</c:v>
                </c:pt>
                <c:pt idx="799" formatCode="General">
                  <c:v>2.2786408784998744</c:v>
                </c:pt>
                <c:pt idx="800" formatCode="General">
                  <c:v>2.2785688448475003</c:v>
                </c:pt>
                <c:pt idx="801" formatCode="General">
                  <c:v>2.2784970643692062</c:v>
                </c:pt>
                <c:pt idx="802" formatCode="General">
                  <c:v>2.2784255410076169</c:v>
                </c:pt>
                <c:pt idx="803" formatCode="General">
                  <c:v>2.2783542798440499</c:v>
                </c:pt>
                <c:pt idx="804" formatCode="General">
                  <c:v>2.2782832870925942</c:v>
                </c:pt>
                <c:pt idx="805" formatCode="General">
                  <c:v>2.2782125700929816</c:v>
                </c:pt>
                <c:pt idx="806" formatCode="General">
                  <c:v>2.2781421373023552</c:v>
                </c:pt>
                <c:pt idx="807" formatCode="General">
                  <c:v>2.2780719982858422</c:v>
                </c:pt>
                <c:pt idx="808" formatCode="General">
                  <c:v>2.2780021637060242</c:v>
                </c:pt>
                <c:pt idx="809" formatCode="General">
                  <c:v>2.2779326453112652</c:v>
                </c:pt>
                <c:pt idx="810" formatCode="General">
                  <c:v>2.2778634559229189</c:v>
                </c:pt>
                <c:pt idx="811" formatCode="General">
                  <c:v>2.277794609421445</c:v>
                </c:pt>
                <c:pt idx="812" formatCode="General">
                  <c:v>2.2777261207314252</c:v>
                </c:pt>
                <c:pt idx="813" formatCode="General">
                  <c:v>2.2776580058055065</c:v>
                </c:pt>
                <c:pt idx="814" formatCode="General">
                  <c:v>2.2775902816072824</c:v>
                </c:pt>
                <c:pt idx="815" formatCode="General">
                  <c:v>2.2775229660931222</c:v>
                </c:pt>
                <c:pt idx="816" formatCode="General">
                  <c:v>2.277456078192996</c:v>
                </c:pt>
                <c:pt idx="817" formatCode="General">
                  <c:v>2.2773896377902605</c:v>
                </c:pt>
                <c:pt idx="818" formatCode="General">
                  <c:v>2.2773236657004849</c:v>
                </c:pt>
                <c:pt idx="819" formatCode="General">
                  <c:v>2.2772581836492805</c:v>
                </c:pt>
                <c:pt idx="820" formatCode="General">
                  <c:v>2.2771932142492202</c:v>
                </c:pt>
                <c:pt idx="821" formatCode="General">
                  <c:v>2.2771287809757812</c:v>
                </c:pt>
                <c:pt idx="822" formatCode="General">
                  <c:v>2.2770649081424437</c:v>
                </c:pt>
                <c:pt idx="823" formatCode="General">
                  <c:v>2.2770016208748638</c:v>
                </c:pt>
                <c:pt idx="824" formatCode="General">
                  <c:v>2.2769389450842317</c:v>
                </c:pt>
                <c:pt idx="825" formatCode="General">
                  <c:v>2.2768769074397701</c:v>
                </c:pt>
                <c:pt idx="826" formatCode="General">
                  <c:v>2.2768155353404587</c:v>
                </c:pt>
                <c:pt idx="827" formatCode="General">
                  <c:v>2.2767548568859652</c:v>
                </c:pt>
                <c:pt idx="828" formatCode="General">
                  <c:v>2.2766949008468438</c:v>
                </c:pt>
                <c:pt idx="829" formatCode="General">
                  <c:v>2.2766356966340169</c:v>
                </c:pt>
                <c:pt idx="830" formatCode="General">
                  <c:v>2.2765772742675576</c:v>
                </c:pt>
                <c:pt idx="831" formatCode="General">
                  <c:v>2.2765196643448227</c:v>
                </c:pt>
                <c:pt idx="832" formatCode="General">
                  <c:v>2.2764628980079689</c:v>
                </c:pt>
                <c:pt idx="833" formatCode="General">
                  <c:v>2.2764070069108477</c:v>
                </c:pt>
                <c:pt idx="834" formatCode="General">
                  <c:v>2.2763520231853587</c:v>
                </c:pt>
                <c:pt idx="835" formatCode="General">
                  <c:v>2.2762979794072589</c:v>
                </c:pt>
                <c:pt idx="836" formatCode="General">
                  <c:v>2.2762449085614769</c:v>
                </c:pt>
                <c:pt idx="837" formatCode="General">
                  <c:v>2.2761928440069572</c:v>
                </c:pt>
                <c:pt idx="838" formatCode="General">
                  <c:v>2.2761418194410741</c:v>
                </c:pt>
                <c:pt idx="839" formatCode="General">
                  <c:v>2.2760918688636496</c:v>
                </c:pt>
                <c:pt idx="840" formatCode="General">
                  <c:v>2.2760430265405929</c:v>
                </c:pt>
                <c:pt idx="841" formatCode="General">
                  <c:v>2.2759953269672231</c:v>
                </c:pt>
                <c:pt idx="842" formatCode="General">
                  <c:v>2.2759488048312901</c:v>
                </c:pt>
                <c:pt idx="843" formatCode="General">
                  <c:v>2.2759034949757346</c:v>
                </c:pt>
                <c:pt idx="844" formatCode="General">
                  <c:v>2.2758594323612207</c:v>
                </c:pt>
                <c:pt idx="845" formatCode="General">
                  <c:v>2.2758166520284839</c:v>
                </c:pt>
                <c:pt idx="846" formatCode="General">
                  <c:v>2.2757751890605107</c:v>
                </c:pt>
                <c:pt idx="847" formatCode="General">
                  <c:v>2.2757350785446193</c:v>
                </c:pt>
                <c:pt idx="848" formatCode="General">
                  <c:v>2.2756963555344356</c:v>
                </c:pt>
                <c:pt idx="849" formatCode="General">
                  <c:v>2.2756590550118379</c:v>
                </c:pt>
                <c:pt idx="850" formatCode="General">
                  <c:v>2.275623211848874</c:v>
                </c:pt>
                <c:pt idx="851" formatCode="General">
                  <c:v>2.2755888607697132</c:v>
                </c:pt>
                <c:pt idx="852" formatCode="General">
                  <c:v>2.2755560363126515</c:v>
                </c:pt>
                <c:pt idx="853" formatCode="General">
                  <c:v>2.2755247727922159</c:v>
                </c:pt>
                <c:pt idx="854" formatCode="General">
                  <c:v>2.2754951042613798</c:v>
                </c:pt>
                <c:pt idx="855" formatCode="General">
                  <c:v>2.2754670644739847</c:v>
                </c:pt>
                <c:pt idx="856" formatCode="General">
                  <c:v>2.2754406868473098</c:v>
                </c:pt>
                <c:pt idx="857" formatCode="General">
                  <c:v>2.2754160044249101</c:v>
                </c:pt>
                <c:pt idx="858" formatCode="General">
                  <c:v>2.275393049839717</c:v>
                </c:pt>
                <c:pt idx="859" formatCode="General">
                  <c:v>2.275371855277434</c:v>
                </c:pt>
                <c:pt idx="860" formatCode="General">
                  <c:v>2.2753524524402735</c:v>
                </c:pt>
                <c:pt idx="861" formatCode="General">
                  <c:v>2.275334872511078</c:v>
                </c:pt>
                <c:pt idx="862" formatCode="General">
                  <c:v>2.2753191461178042</c:v>
                </c:pt>
                <c:pt idx="863" formatCode="General">
                  <c:v>2.2753053032985027</c:v>
                </c:pt>
                <c:pt idx="864" formatCode="General">
                  <c:v>2.2752933734667113</c:v>
                </c:pt>
                <c:pt idx="865" formatCode="General">
                  <c:v>2.2752833853773762</c:v>
                </c:pt>
                <c:pt idx="866" formatCode="General">
                  <c:v>2.2752753670932986</c:v>
                </c:pt>
                <c:pt idx="867" formatCode="General">
                  <c:v>2.2752693459521542</c:v>
                </c:pt>
                <c:pt idx="868" formatCode="General">
                  <c:v>2.2752653485340737</c:v>
                </c:pt>
                <c:pt idx="869" formatCode="General">
                  <c:v>2.2752634006298824</c:v>
                </c:pt>
                <c:pt idx="870" formatCode="General">
                  <c:v>2.2752635272099742</c:v>
                </c:pt>
                <c:pt idx="871" formatCode="General">
                  <c:v>2.2752657523938447</c:v>
                </c:pt>
                <c:pt idx="872" formatCode="General">
                  <c:v>2.2752700994203754</c:v>
                </c:pt>
                <c:pt idx="873" formatCode="General">
                  <c:v>2.275276590618807</c:v>
                </c:pt>
                <c:pt idx="874" formatCode="General">
                  <c:v>2.2752852473805034</c:v>
                </c:pt>
                <c:pt idx="875" formatCode="General">
                  <c:v>2.2752960901314774</c:v>
                </c:pt>
                <c:pt idx="876" formatCode="General">
                  <c:v>2.2753091383057478</c:v>
                </c:pt>
                <c:pt idx="877" formatCode="General">
                  <c:v>2.2753244103195192</c:v>
                </c:pt>
                <c:pt idx="878" formatCode="General">
                  <c:v>2.2753419235462173</c:v>
                </c:pt>
                <c:pt idx="879" formatCode="General">
                  <c:v>2.2753616942924082</c:v>
                </c:pt>
                <c:pt idx="880" formatCode="General">
                  <c:v>2.275383737774618</c:v>
                </c:pt>
                <c:pt idx="881" formatCode="General">
                  <c:v>2.2754080680970752</c:v>
                </c:pt>
                <c:pt idx="882" formatCode="General">
                  <c:v>2.2754346982303923</c:v>
                </c:pt>
                <c:pt idx="883" formatCode="General">
                  <c:v>2.2754636399912083</c:v>
                </c:pt>
                <c:pt idx="884" formatCode="General">
                  <c:v>2.2754949040228194</c:v>
                </c:pt>
                <c:pt idx="885" formatCode="General">
                  <c:v>2.2755284997767804</c:v>
                </c:pt>
                <c:pt idx="886" formatCode="General">
                  <c:v>2.2755644354955549</c:v>
                </c:pt>
                <c:pt idx="887" formatCode="General">
                  <c:v>2.2756027181961578</c:v>
                </c:pt>
                <c:pt idx="888" formatCode="General">
                  <c:v>2.275643353654861</c:v>
                </c:pt>
                <c:pt idx="889" formatCode="General">
                  <c:v>2.2756863463929604</c:v>
                </c:pt>
                <c:pt idx="890" formatCode="General">
                  <c:v>2.2757316996635732</c:v>
                </c:pt>
                <c:pt idx="891" formatCode="General">
                  <c:v>2.2757794154395627</c:v>
                </c:pt>
                <c:pt idx="892" formatCode="General">
                  <c:v>2.2758294944025264</c:v>
                </c:pt>
                <c:pt idx="893" formatCode="General">
                  <c:v>2.2758819359328779</c:v>
                </c:pt>
                <c:pt idx="894" formatCode="General">
                  <c:v>2.275936738101056</c:v>
                </c:pt>
                <c:pt idx="895" formatCode="General">
                  <c:v>2.2759938976598333</c:v>
                </c:pt>
                <c:pt idx="896" formatCode="General">
                  <c:v>2.2760534100377572</c:v>
                </c:pt>
                <c:pt idx="897" formatCode="General">
                  <c:v>2.276115269333717</c:v>
                </c:pt>
                <c:pt idx="898" formatCode="General">
                  <c:v>2.2761794683126282</c:v>
                </c:pt>
                <c:pt idx="899" formatCode="General">
                  <c:v>2.2762459984022732</c:v>
                </c:pt>
                <c:pt idx="900" formatCode="General">
                  <c:v>2.2763148496912757</c:v>
                </c:pt>
                <c:pt idx="901" formatCode="General">
                  <c:v>2.276386010928193</c:v>
                </c:pt>
                <c:pt idx="902" formatCode="General">
                  <c:v>2.2764594695217832</c:v>
                </c:pt>
                <c:pt idx="903" formatCode="General">
                  <c:v>2.2765352115423898</c:v>
                </c:pt>
                <c:pt idx="904" formatCode="General">
                  <c:v>2.2766132217244519</c:v>
                </c:pt>
                <c:pt idx="905" formatCode="General">
                  <c:v>2.2766934834701917</c:v>
                </c:pt>
                <c:pt idx="906" formatCode="General">
                  <c:v>2.2767759788543969</c:v>
                </c:pt>
                <c:pt idx="907" formatCode="General">
                  <c:v>2.2768606886303338</c:v>
                </c:pt>
                <c:pt idx="908" formatCode="General">
                  <c:v>2.276947592236807</c:v>
                </c:pt>
                <c:pt idx="909" formatCode="General">
                  <c:v>2.2770366678063159</c:v>
                </c:pt>
                <c:pt idx="910" formatCode="General">
                  <c:v>2.2771278921743092</c:v>
                </c:pt>
                <c:pt idx="911" formatCode="General">
                  <c:v>2.2772212408895709</c:v>
                </c:pt>
                <c:pt idx="912" formatCode="General">
                  <c:v>2.2773166882256692</c:v>
                </c:pt>
                <c:pt idx="913" formatCode="General">
                  <c:v>2.2774142071934991</c:v>
                </c:pt>
                <c:pt idx="914" formatCode="General">
                  <c:v>2.2775137695548873</c:v>
                </c:pt>
                <c:pt idx="915" formatCode="General">
                  <c:v>2.2776153458372601</c:v>
                </c:pt>
                <c:pt idx="916" formatCode="General">
                  <c:v>2.2777189053493556</c:v>
                </c:pt>
                <c:pt idx="917" formatCode="General">
                  <c:v>2.2778244161979604</c:v>
                </c:pt>
                <c:pt idx="918" formatCode="General">
                  <c:v>2.2779318453056661</c:v>
                </c:pt>
                <c:pt idx="919" formatCode="General">
                  <c:v>2.2780411584296272</c:v>
                </c:pt>
                <c:pt idx="920" formatCode="General">
                  <c:v>2.2781523201813005</c:v>
                </c:pt>
                <c:pt idx="921" formatCode="General">
                  <c:v>2.2782652940471531</c:v>
                </c:pt>
                <c:pt idx="922" formatCode="General">
                  <c:v>2.2783800424103147</c:v>
                </c:pt>
                <c:pt idx="923" formatCode="General">
                  <c:v>2.2784965265731549</c:v>
                </c:pt>
                <c:pt idx="924" formatCode="General">
                  <c:v>2.2786147067808002</c:v>
                </c:pt>
                <c:pt idx="925" formatCode="General">
                  <c:v>2.2787345422454948</c:v>
                </c:pt>
                <c:pt idx="926" formatCode="General">
                  <c:v>2.2788559911718531</c:v>
                </c:pt>
                <c:pt idx="927" formatCode="General">
                  <c:v>2.2789790107829857</c:v>
                </c:pt>
                <c:pt idx="928" formatCode="General">
                  <c:v>2.2791035573473879</c:v>
                </c:pt>
                <c:pt idx="929" formatCode="General">
                  <c:v>2.2792295862066831</c:v>
                </c:pt>
                <c:pt idx="930" formatCode="General">
                  <c:v>2.2793570518041246</c:v>
                </c:pt>
                <c:pt idx="931" formatCode="General">
                  <c:v>2.2794859077138385</c:v>
                </c:pt>
                <c:pt idx="932" formatCode="General">
                  <c:v>2.2796161066708147</c:v>
                </c:pt>
                <c:pt idx="933" formatCode="General">
                  <c:v>2.2797476006015822</c:v>
                </c:pt>
                <c:pt idx="934" formatCode="General">
                  <c:v>2.2798803406555712</c:v>
                </c:pt>
                <c:pt idx="935" formatCode="General">
                  <c:v>2.2800142772371199</c:v>
                </c:pt>
                <c:pt idx="936" formatCode="General">
                  <c:v>2.2801493600380969</c:v>
                </c:pt>
                <c:pt idx="937" formatCode="General">
                  <c:v>2.2802855380711318</c:v>
                </c:pt>
                <c:pt idx="938" formatCode="General">
                  <c:v>2.2804227597033946</c:v>
                </c:pt>
                <c:pt idx="939" formatCode="General">
                  <c:v>2.2805609726909184</c:v>
                </c:pt>
                <c:pt idx="940" formatCode="General">
                  <c:v>2.2807001242134319</c:v>
                </c:pt>
                <c:pt idx="941" formatCode="General">
                  <c:v>2.2808401609096718</c:v>
                </c:pt>
                <c:pt idx="942" formatCode="General">
                  <c:v>2.280981028913128</c:v>
                </c:pt>
                <c:pt idx="943" formatCode="General">
                  <c:v>2.281122673888218</c:v>
                </c:pt>
                <c:pt idx="944" formatCode="General">
                  <c:v>2.2812650410668573</c:v>
                </c:pt>
                <c:pt idx="945" formatCode="General">
                  <c:v>2.2814080752853587</c:v>
                </c:pt>
                <c:pt idx="946" formatCode="General">
                  <c:v>2.281551721021684</c:v>
                </c:pt>
                <c:pt idx="947" formatCode="General">
                  <c:v>2.2816959224329691</c:v>
                </c:pt>
                <c:pt idx="948" formatCode="General">
                  <c:v>2.2818406233933257</c:v>
                </c:pt>
                <c:pt idx="949" formatCode="General">
                  <c:v>2.2819857675318609</c:v>
                </c:pt>
                <c:pt idx="950" formatCode="General">
                  <c:v>2.2821312982708926</c:v>
                </c:pt>
                <c:pt idx="951" formatCode="General">
                  <c:v>2.2822771588643476</c:v>
                </c:pt>
                <c:pt idx="952" formatCode="General">
                  <c:v>2.2824232924362762</c:v>
                </c:pt>
                <c:pt idx="953" formatCode="General">
                  <c:v>2.2825696420194745</c:v>
                </c:pt>
                <c:pt idx="954" formatCode="General">
                  <c:v>2.2827161505941684</c:v>
                </c:pt>
                <c:pt idx="955" formatCode="General">
                  <c:v>2.2828627611267511</c:v>
                </c:pt>
                <c:pt idx="956" formatCode="General">
                  <c:v>2.2830094166084969</c:v>
                </c:pt>
                <c:pt idx="957" formatCode="General">
                  <c:v>2.2831560600942709</c:v>
                </c:pt>
                <c:pt idx="958" formatCode="General">
                  <c:v>2.283302634741164</c:v>
                </c:pt>
                <c:pt idx="959" formatCode="General">
                  <c:v>2.28344908384704</c:v>
                </c:pt>
                <c:pt idx="960" formatCode="General">
                  <c:v>2.283595350888953</c:v>
                </c:pt>
                <c:pt idx="961" formatCode="General">
                  <c:v>2.2837413795614019</c:v>
                </c:pt>
                <c:pt idx="962" formatCode="General">
                  <c:v>2.2838871138144166</c:v>
                </c:pt>
                <c:pt idx="963" formatCode="General">
                  <c:v>2.2840324978913946</c:v>
                </c:pt>
                <c:pt idx="964" formatCode="General">
                  <c:v>2.2841774763667</c:v>
                </c:pt>
                <c:pt idx="965" formatCode="General">
                  <c:v>2.2843219941829807</c:v>
                </c:pt>
                <c:pt idx="966" formatCode="General">
                  <c:v>2.2844659966881542</c:v>
                </c:pt>
                <c:pt idx="967" formatCode="General">
                  <c:v>2.2846094296720771</c:v>
                </c:pt>
                <c:pt idx="968" formatCode="General">
                  <c:v>2.2847522394027893</c:v>
                </c:pt>
                <c:pt idx="969" formatCode="General">
                  <c:v>2.2848943726624089</c:v>
                </c:pt>
                <c:pt idx="970" formatCode="General">
                  <c:v>2.2850357767825402</c:v>
                </c:pt>
                <c:pt idx="971" formatCode="General">
                  <c:v>2.2851763996792505</c:v>
                </c:pt>
                <c:pt idx="972" formatCode="General">
                  <c:v>2.2853161898875389</c:v>
                </c:pt>
                <c:pt idx="973" formatCode="General">
                  <c:v>2.2854550965952671</c:v>
                </c:pt>
                <c:pt idx="974" formatCode="General">
                  <c:v>2.2855930696765747</c:v>
                </c:pt>
                <c:pt idx="975" formatCode="General">
                  <c:v>2.2857300597246653</c:v>
                </c:pt>
                <c:pt idx="976" formatCode="General">
                  <c:v>2.2858660180840422</c:v>
                </c:pt>
                <c:pt idx="977" formatCode="General">
                  <c:v>2.2860008968820651</c:v>
                </c:pt>
                <c:pt idx="978" formatCode="General">
                  <c:v>2.2861346490598713</c:v>
                </c:pt>
                <c:pt idx="979" formatCode="General">
                  <c:v>2.286267228402604</c:v>
                </c:pt>
                <c:pt idx="980" formatCode="General">
                  <c:v>2.2863985895689378</c:v>
                </c:pt>
                <c:pt idx="981" formatCode="General">
                  <c:v>2.2865286881198625</c:v>
                </c:pt>
                <c:pt idx="982" formatCode="General">
                  <c:v>2.2866574805467188</c:v>
                </c:pt>
                <c:pt idx="983" formatCode="General">
                  <c:v>2.2867849242984413</c:v>
                </c:pt>
                <c:pt idx="984" formatCode="General">
                  <c:v>2.2869109778080112</c:v>
                </c:pt>
                <c:pt idx="985" formatCode="General">
                  <c:v>2.2870356005180756</c:v>
                </c:pt>
                <c:pt idx="986" formatCode="General">
                  <c:v>2.2871587529057349</c:v>
                </c:pt>
                <c:pt idx="987" formatCode="General">
                  <c:v>2.2872803965064383</c:v>
                </c:pt>
                <c:pt idx="988" formatCode="General">
                  <c:v>2.2874004939370285</c:v>
                </c:pt>
                <c:pt idx="989" formatCode="General">
                  <c:v>2.2875190089178647</c:v>
                </c:pt>
                <c:pt idx="990" formatCode="General">
                  <c:v>2.2876359062940095</c:v>
                </c:pt>
                <c:pt idx="991" formatCode="General">
                  <c:v>2.2877511520555176</c:v>
                </c:pt>
                <c:pt idx="992" formatCode="General">
                  <c:v>2.2878647133567207</c:v>
                </c:pt>
                <c:pt idx="993" formatCode="General">
                  <c:v>2.2879765585345937</c:v>
                </c:pt>
                <c:pt idx="994" formatCode="General">
                  <c:v>2.2880866571260841</c:v>
                </c:pt>
                <c:pt idx="995" formatCode="General">
                  <c:v>2.2881949798844921</c:v>
                </c:pt>
                <c:pt idx="996" formatCode="General">
                  <c:v>2.2883014987947985</c:v>
                </c:pt>
                <c:pt idx="997" formatCode="General">
                  <c:v>2.2884061870879986</c:v>
                </c:pt>
                <c:pt idx="998" formatCode="General">
                  <c:v>2.2885090192543789</c:v>
                </c:pt>
                <c:pt idx="999" formatCode="General">
                  <c:v>2.2886099710557719</c:v>
                </c:pt>
                <c:pt idx="1000" formatCode="General">
                  <c:v>2.2887090195367392</c:v>
                </c:pt>
                <c:pt idx="1001" formatCode="General">
                  <c:v>2.2888061430346971</c:v>
                </c:pt>
                <c:pt idx="1002" formatCode="General">
                  <c:v>2.288901321188979</c:v>
                </c:pt>
                <c:pt idx="1003" formatCode="General">
                  <c:v>2.2889945349488086</c:v>
                </c:pt>
                <c:pt idx="1004" formatCode="General">
                  <c:v>2.2890857665802153</c:v>
                </c:pt>
                <c:pt idx="1005" formatCode="General">
                  <c:v>2.2891749996718289</c:v>
                </c:pt>
                <c:pt idx="1006" formatCode="General">
                  <c:v>2.2892622191396201</c:v>
                </c:pt>
                <c:pt idx="1007" formatCode="General">
                  <c:v>2.289347411230525</c:v>
                </c:pt>
                <c:pt idx="1008" formatCode="General">
                  <c:v>2.2894305635249812</c:v>
                </c:pt>
                <c:pt idx="1009" formatCode="General">
                  <c:v>2.28951166493838</c:v>
                </c:pt>
                <c:pt idx="1010" formatCode="General">
                  <c:v>2.2895907057214067</c:v>
                </c:pt>
                <c:pt idx="1011" formatCode="General">
                  <c:v>2.2896676774593039</c:v>
                </c:pt>
                <c:pt idx="1012" formatCode="General">
                  <c:v>2.2897425730700389</c:v>
                </c:pt>
                <c:pt idx="1013" formatCode="General">
                  <c:v>2.2898153868013811</c:v>
                </c:pt>
                <c:pt idx="1014" formatCode="General">
                  <c:v>2.2898861142268974</c:v>
                </c:pt>
                <c:pt idx="1015" formatCode="General">
                  <c:v>2.2899547522408743</c:v>
                </c:pt>
                <c:pt idx="1016" formatCode="General">
                  <c:v>2.2900212990521602</c:v>
                </c:pt>
                <c:pt idx="1017" formatCode="General">
                  <c:v>2.2900857541769652</c:v>
                </c:pt>
                <c:pt idx="1018" formatCode="General">
                  <c:v>2.2901481184305688</c:v>
                </c:pt>
                <c:pt idx="1019" formatCode="General">
                  <c:v>2.2902083939180233</c:v>
                </c:pt>
                <c:pt idx="1020" formatCode="General">
                  <c:v>2.2902665840237844</c:v>
                </c:pt>
                <c:pt idx="1021" formatCode="General">
                  <c:v>2.2903226934003391</c:v>
                </c:pt>
                <c:pt idx="1022" formatCode="General">
                  <c:v>2.2903767279558123</c:v>
                </c:pt>
                <c:pt idx="1023" formatCode="General">
                  <c:v>2.2904286948405774</c:v>
                </c:pt>
                <c:pt idx="1024" formatCode="General">
                  <c:v>2.2904786024328829</c:v>
                </c:pt>
                <c:pt idx="1025" formatCode="General">
                  <c:v>2.2905264603234956</c:v>
                </c:pt>
                <c:pt idx="1026" formatCode="General">
                  <c:v>2.2905722792994041</c:v>
                </c:pt>
                <c:pt idx="1027" formatCode="General">
                  <c:v>2.2906160713265784</c:v>
                </c:pt>
                <c:pt idx="1028" formatCode="General">
                  <c:v>2.2906578495318008</c:v>
                </c:pt>
                <c:pt idx="1029" formatCode="General">
                  <c:v>2.2906976281836169</c:v>
                </c:pt>
                <c:pt idx="1030" formatCode="General">
                  <c:v>2.2907354226723751</c:v>
                </c:pt>
                <c:pt idx="1031" formatCode="General">
                  <c:v>2.2907712494894286</c:v>
                </c:pt>
                <c:pt idx="1032" formatCode="General">
                  <c:v>2.2908051262054774</c:v>
                </c:pt>
                <c:pt idx="1033" formatCode="General">
                  <c:v>2.2908370714481139</c:v>
                </c:pt>
                <c:pt idx="1034" formatCode="General">
                  <c:v>2.2908671048785392</c:v>
                </c:pt>
                <c:pt idx="1035" formatCode="General">
                  <c:v>2.2908952471675463</c:v>
                </c:pt>
                <c:pt idx="1036" formatCode="General">
                  <c:v>2.2909215199707109</c:v>
                </c:pt>
                <c:pt idx="1037" formatCode="General">
                  <c:v>2.2909459459028971</c:v>
                </c:pt>
                <c:pt idx="1038" formatCode="General">
                  <c:v>2.2909685485120459</c:v>
                </c:pt>
                <c:pt idx="1039" formatCode="General">
                  <c:v>2.2909893522522902</c:v>
                </c:pt>
                <c:pt idx="1040" formatCode="General">
                  <c:v>2.2910083824564333</c:v>
                </c:pt>
                <c:pt idx="1041" formatCode="General">
                  <c:v>2.2910256653078038</c:v>
                </c:pt>
                <c:pt idx="1042" formatCode="General">
                  <c:v>2.2910412278115326</c:v>
                </c:pt>
                <c:pt idx="1043" formatCode="General">
                  <c:v>2.2910550977652484</c:v>
                </c:pt>
                <c:pt idx="1044" formatCode="General">
                  <c:v>2.2910673037292764</c:v>
                </c:pt>
                <c:pt idx="1045" formatCode="General">
                  <c:v>2.2910778749962972</c:v>
                </c:pt>
                <c:pt idx="1046" formatCode="General">
                  <c:v>2.2910868415605683</c:v>
                </c:pt>
                <c:pt idx="1047" formatCode="General">
                  <c:v>2.2910942340866916</c:v>
                </c:pt>
                <c:pt idx="1048" formatCode="General">
                  <c:v>2.2911000838779794</c:v>
                </c:pt>
                <c:pt idx="1049" formatCode="General">
                  <c:v>2.2911044228444322</c:v>
                </c:pt>
                <c:pt idx="1050" formatCode="General">
                  <c:v>2.2911072834703941</c:v>
                </c:pt>
                <c:pt idx="1051" formatCode="General">
                  <c:v>2.2911086987818789</c:v>
                </c:pt>
                <c:pt idx="1052" formatCode="General">
                  <c:v>2.2911087023136316</c:v>
                </c:pt>
                <c:pt idx="1053" formatCode="General">
                  <c:v>2.2911073280759315</c:v>
                </c:pt>
                <c:pt idx="1054" formatCode="General">
                  <c:v>2.2911046105211952</c:v>
                </c:pt>
                <c:pt idx="1055" formatCode="General">
                  <c:v>2.2911005845104042</c:v>
                </c:pt>
                <c:pt idx="1056" formatCode="General">
                  <c:v>2.2910952852793738</c:v>
                </c:pt>
                <c:pt idx="1057" formatCode="General">
                  <c:v>2.2910887484049254</c:v>
                </c:pt>
                <c:pt idx="1058" formatCode="General">
                  <c:v>2.2910810097709802</c:v>
                </c:pt>
                <c:pt idx="1059" formatCode="General">
                  <c:v>2.2910721055346062</c:v>
                </c:pt>
                <c:pt idx="1060" formatCode="General">
                  <c:v>2.2910620720920711</c:v>
                </c:pt>
                <c:pt idx="1061" formatCode="General">
                  <c:v>2.2910509460448965</c:v>
                </c:pt>
                <c:pt idx="1062" formatCode="General">
                  <c:v>2.2910387641660033</c:v>
                </c:pt>
                <c:pt idx="1063" formatCode="General">
                  <c:v>2.291025563365928</c:v>
                </c:pt>
                <c:pt idx="1064" formatCode="General">
                  <c:v>2.2910113806591861</c:v>
                </c:pt>
                <c:pt idx="1065" formatCode="General">
                  <c:v>2.2909962531307833</c:v>
                </c:pt>
                <c:pt idx="1066" formatCode="General">
                  <c:v>2.2909802179029284</c:v>
                </c:pt>
                <c:pt idx="1067" formatCode="General">
                  <c:v>2.290963312101979</c:v>
                </c:pt>
                <c:pt idx="1068" formatCode="General">
                  <c:v>2.2909455728256485</c:v>
                </c:pt>
                <c:pt idx="1069" formatCode="General">
                  <c:v>2.2909270371105106</c:v>
                </c:pt>
                <c:pt idx="1070" formatCode="General">
                  <c:v>2.2909077418998169</c:v>
                </c:pt>
                <c:pt idx="1071" formatCode="General">
                  <c:v>2.2908877240116983</c:v>
                </c:pt>
                <c:pt idx="1072" formatCode="General">
                  <c:v>2.2908670201077417</c:v>
                </c:pt>
                <c:pt idx="1073" formatCode="General">
                  <c:v>2.2908456666619958</c:v>
                </c:pt>
                <c:pt idx="1074" formatCode="General">
                  <c:v>2.2908236999304257</c:v>
                </c:pt>
                <c:pt idx="1075" formatCode="General">
                  <c:v>2.2908011559208572</c:v>
                </c:pt>
                <c:pt idx="1076" formatCode="General">
                  <c:v>2.2907780703634297</c:v>
                </c:pt>
                <c:pt idx="1077" formatCode="General">
                  <c:v>2.2907544786815985</c:v>
                </c:pt>
                <c:pt idx="1078" formatCode="General">
                  <c:v>2.2907304159636919</c:v>
                </c:pt>
                <c:pt idx="1079" formatCode="General">
                  <c:v>2.2907059169350936</c:v>
                </c:pt>
                <c:pt idx="1080" formatCode="General">
                  <c:v>2.2906810159310202</c:v>
                </c:pt>
                <c:pt idx="1081" formatCode="General">
                  <c:v>2.290655746869974</c:v>
                </c:pt>
                <c:pt idx="1082" formatCode="General">
                  <c:v>2.2906301432278555</c:v>
                </c:pt>
                <c:pt idx="1083" formatCode="General">
                  <c:v>2.290604238012798</c:v>
                </c:pt>
                <c:pt idx="1084" formatCode="General">
                  <c:v>2.2905780637407007</c:v>
                </c:pt>
                <c:pt idx="1085" formatCode="General">
                  <c:v>2.2905516524115419</c:v>
                </c:pt>
                <c:pt idx="1086" formatCode="General">
                  <c:v>2.2905250354864313</c:v>
                </c:pt>
                <c:pt idx="1087" formatCode="General">
                  <c:v>2.2904982438654797</c:v>
                </c:pt>
                <c:pt idx="1088" formatCode="General">
                  <c:v>2.2904713078664649</c:v>
                </c:pt>
                <c:pt idx="1089" formatCode="General">
                  <c:v>2.2904442572043378</c:v>
                </c:pt>
                <c:pt idx="1090" formatCode="General">
                  <c:v>2.2904171209715658</c:v>
                </c:pt>
                <c:pt idx="1091" formatCode="General">
                  <c:v>2.2903899276193673</c:v>
                </c:pt>
                <c:pt idx="1092" formatCode="General">
                  <c:v>2.2903627049397919</c:v>
                </c:pt>
                <c:pt idx="1093" formatCode="General">
                  <c:v>2.2903354800487348</c:v>
                </c:pt>
                <c:pt idx="1094" formatCode="General">
                  <c:v>2.2903082793698397</c:v>
                </c:pt>
                <c:pt idx="1095" formatCode="General">
                  <c:v>2.2902811286193354</c:v>
                </c:pt>
                <c:pt idx="1096" formatCode="General">
                  <c:v>2.2902540527917998</c:v>
                </c:pt>
                <c:pt idx="1097" formatCode="General">
                  <c:v>2.290227076146885</c:v>
                </c:pt>
                <c:pt idx="1098" formatCode="General">
                  <c:v>2.2902002221969902</c:v>
                </c:pt>
                <c:pt idx="1099" formatCode="General">
                  <c:v>2.2901735136958865</c:v>
                </c:pt>
                <c:pt idx="1100" formatCode="General">
                  <c:v>2.2901469726283405</c:v>
                </c:pt>
                <c:pt idx="1101" formatCode="General">
                  <c:v>2.2901206202006881</c:v>
                </c:pt>
                <c:pt idx="1102" formatCode="General">
                  <c:v>2.2900944768324041</c:v>
                </c:pt>
                <c:pt idx="1103" formatCode="General">
                  <c:v>2.2900685621486487</c:v>
                </c:pt>
                <c:pt idx="1104" formatCode="General">
                  <c:v>2.2900428949738143</c:v>
                </c:pt>
                <c:pt idx="1105" formatCode="General">
                  <c:v>2.2900174933260447</c:v>
                </c:pt>
                <c:pt idx="1106" formatCode="General">
                  <c:v>2.2899923744127415</c:v>
                </c:pt>
                <c:pt idx="1107" formatCode="General">
                  <c:v>2.2899675546270757</c:v>
                </c:pt>
                <c:pt idx="1108" formatCode="General">
                  <c:v>2.2899430495454536</c:v>
                </c:pt>
                <c:pt idx="1109" formatCode="General">
                  <c:v>2.2899188739259912</c:v>
                </c:pt>
                <c:pt idx="1110" formatCode="General">
                  <c:v>2.289895041707942</c:v>
                </c:pt>
                <c:pt idx="1111" formatCode="General">
                  <c:v>2.2898715660120894</c:v>
                </c:pt>
                <c:pt idx="1112" formatCode="General">
                  <c:v>2.2898484591421173</c:v>
                </c:pt>
                <c:pt idx="1113" formatCode="General">
                  <c:v>2.2898257325869196</c:v>
                </c:pt>
                <c:pt idx="1114" formatCode="General">
                  <c:v>2.289803397023837</c:v>
                </c:pt>
                <c:pt idx="1115" formatCode="General">
                  <c:v>2.2897814623228587</c:v>
                </c:pt>
                <c:pt idx="1116" formatCode="General">
                  <c:v>2.2897599375516897</c:v>
                </c:pt>
                <c:pt idx="1117" formatCode="General">
                  <c:v>2.2897388309817788</c:v>
                </c:pt>
                <c:pt idx="1118" formatCode="General">
                  <c:v>2.2897181500951778</c:v>
                </c:pt>
                <c:pt idx="1119" formatCode="General">
                  <c:v>2.2896979015923158</c:v>
                </c:pt>
                <c:pt idx="1120" formatCode="General">
                  <c:v>2.2896780914006007</c:v>
                </c:pt>
                <c:pt idx="1121" formatCode="General">
                  <c:v>2.289658724683882</c:v>
                </c:pt>
                <c:pt idx="1122" formatCode="General">
                  <c:v>2.2896398058527065</c:v>
                </c:pt>
                <c:pt idx="1123" formatCode="General">
                  <c:v>2.2896213385753801</c:v>
                </c:pt>
                <c:pt idx="1124" formatCode="General">
                  <c:v>2.289603325789817</c:v>
                </c:pt>
                <c:pt idx="1125" formatCode="General">
                  <c:v>2.2895857697161381</c:v>
                </c:pt>
                <c:pt idx="1126" formatCode="General">
                  <c:v>2.2895686718699775</c:v>
                </c:pt>
                <c:pt idx="1127" formatCode="General">
                  <c:v>2.2895520330765349</c:v>
                </c:pt>
                <c:pt idx="1128" formatCode="General">
                  <c:v>2.2895358534852832</c:v>
                </c:pt>
                <c:pt idx="1129" formatCode="General">
                  <c:v>2.2895201325853356</c:v>
                </c:pt>
                <c:pt idx="1130" formatCode="General">
                  <c:v>2.2895048692214486</c:v>
                </c:pt>
                <c:pt idx="1131" formatCode="General">
                  <c:v>2.2894900616106293</c:v>
                </c:pt>
                <c:pt idx="1132" formatCode="General">
                  <c:v>2.2894757073593088</c:v>
                </c:pt>
                <c:pt idx="1133" formatCode="General">
                  <c:v>2.2894618034810672</c:v>
                </c:pt>
                <c:pt idx="1134" formatCode="General">
                  <c:v>2.2894483464148729</c:v>
                </c:pt>
                <c:pt idx="1135" formatCode="General">
                  <c:v>2.2894353320438108</c:v>
                </c:pt>
                <c:pt idx="1136" formatCode="General">
                  <c:v>2.2894227557142601</c:v>
                </c:pt>
                <c:pt idx="1137" formatCode="General">
                  <c:v>2.2894106122555051</c:v>
                </c:pt>
                <c:pt idx="1138" formatCode="General">
                  <c:v>2.2893988959997311</c:v>
                </c:pt>
                <c:pt idx="1139" formatCode="General">
                  <c:v>2.2893876008023906</c:v>
                </c:pt>
                <c:pt idx="1140" formatCode="General">
                  <c:v>2.2893767200628812</c:v>
                </c:pt>
                <c:pt idx="1141" formatCode="General">
                  <c:v>2.2893662467455509</c:v>
                </c:pt>
                <c:pt idx="1142" formatCode="General">
                  <c:v>2.2893561734009218</c:v>
                </c:pt>
                <c:pt idx="1143" formatCode="General">
                  <c:v>2.2893464921871902</c:v>
                </c:pt>
                <c:pt idx="1144" formatCode="General">
                  <c:v>2.2893371948918873</c:v>
                </c:pt>
                <c:pt idx="1145" formatCode="General">
                  <c:v>2.2893282729537177</c:v>
                </c:pt>
                <c:pt idx="1146" formatCode="General">
                  <c:v>2.2893197174845277</c:v>
                </c:pt>
                <c:pt idx="1147" formatCode="General">
                  <c:v>2.2893115192913647</c:v>
                </c:pt>
                <c:pt idx="1148" formatCode="General">
                  <c:v>2.2893036688985964</c:v>
                </c:pt>
                <c:pt idx="1149" formatCode="General">
                  <c:v>2.2892961565700642</c:v>
                </c:pt>
                <c:pt idx="1150" formatCode="General">
                  <c:v>2.289288972331224</c:v>
                </c:pt>
                <c:pt idx="1151" formatCode="General">
                  <c:v>2.2892821059912447</c:v>
                </c:pt>
                <c:pt idx="1152" formatCode="General">
                  <c:v>2.2892755471650483</c:v>
                </c:pt>
                <c:pt idx="1153" formatCode="General">
                  <c:v>2.2892692852952221</c:v>
                </c:pt>
                <c:pt idx="1154" formatCode="General">
                  <c:v>2.2892633096738169</c:v>
                </c:pt>
                <c:pt idx="1155" formatCode="General">
                  <c:v>2.2892576094639536</c:v>
                </c:pt>
                <c:pt idx="1156" formatCode="General">
                  <c:v>2.2892521737212368</c:v>
                </c:pt>
                <c:pt idx="1157" formatCode="General">
                  <c:v>2.2892469914149332</c:v>
                </c:pt>
                <c:pt idx="1158" formatCode="General">
                  <c:v>2.2892420514488769</c:v>
                </c:pt>
                <c:pt idx="1159" formatCode="General">
                  <c:v>2.2892373426820973</c:v>
                </c:pt>
                <c:pt idx="1160" formatCode="General">
                  <c:v>2.2892328539490858</c:v>
                </c:pt>
                <c:pt idx="1161" formatCode="General">
                  <c:v>2.2892285740797598</c:v>
                </c:pt>
                <c:pt idx="1162" formatCode="General">
                  <c:v>2.2892244919189846</c:v>
                </c:pt>
                <c:pt idx="1163" formatCode="General">
                  <c:v>2.2892205963457242</c:v>
                </c:pt>
                <c:pt idx="1164" formatCode="General">
                  <c:v>2.2892168762917375</c:v>
                </c:pt>
                <c:pt idx="1165" formatCode="General">
                  <c:v>2.2892133207598047</c:v>
                </c:pt>
                <c:pt idx="1166" formatCode="General">
                  <c:v>2.2892099188414852</c:v>
                </c:pt>
                <c:pt idx="1167" formatCode="General">
                  <c:v>2.2892066597343192</c:v>
                </c:pt>
                <c:pt idx="1168" formatCode="General">
                  <c:v>2.2892035327585374</c:v>
                </c:pt>
                <c:pt idx="1169" formatCode="General">
                  <c:v>2.289200527373167</c:v>
                </c:pt>
                <c:pt idx="1170" formatCode="General">
                  <c:v>2.2891976331915882</c:v>
                </c:pt>
                <c:pt idx="1171" formatCode="General">
                  <c:v>2.2891948399964566</c:v>
                </c:pt>
                <c:pt idx="1172" formatCode="General">
                  <c:v>2.289192137754017</c:v>
                </c:pt>
                <c:pt idx="1173" formatCode="General">
                  <c:v>2.2891895166277809</c:v>
                </c:pt>
                <c:pt idx="1174" formatCode="General">
                  <c:v>2.2891869669915206</c:v>
                </c:pt>
                <c:pt idx="1175" formatCode="General">
                  <c:v>2.2891844794416056</c:v>
                </c:pt>
                <c:pt idx="1176" formatCode="General">
                  <c:v>2.2891820448086477</c:v>
                </c:pt>
                <c:pt idx="1177" formatCode="General">
                  <c:v>2.2891796541684175</c:v>
                </c:pt>
                <c:pt idx="1178" formatCode="General">
                  <c:v>2.2891772988520733</c:v>
                </c:pt>
                <c:pt idx="1179" formatCode="General">
                  <c:v>2.2891749704556288</c:v>
                </c:pt>
                <c:pt idx="1180" formatCode="General">
                  <c:v>2.2891726608487115</c:v>
                </c:pt>
                <c:pt idx="1181" formatCode="General">
                  <c:v>2.2891703621825426</c:v>
                </c:pt>
                <c:pt idx="1182" formatCode="General">
                  <c:v>2.2891680668971688</c:v>
                </c:pt>
                <c:pt idx="1183" formatCode="General">
                  <c:v>2.2891657677279413</c:v>
                </c:pt>
                <c:pt idx="1184" formatCode="General">
                  <c:v>2.2891634577112052</c:v>
                </c:pt>
                <c:pt idx="1185" formatCode="General">
                  <c:v>2.2891611301892336</c:v>
                </c:pt>
                <c:pt idx="1186" formatCode="General">
                  <c:v>2.2891587788143766</c:v>
                </c:pt>
                <c:pt idx="1187" formatCode="General">
                  <c:v>2.2891563975524241</c:v>
                </c:pt>
                <c:pt idx="1188" formatCode="General">
                  <c:v>2.2891539806852141</c:v>
                </c:pt>
                <c:pt idx="1189" formatCode="General">
                  <c:v>2.2891515228124453</c:v>
                </c:pt>
                <c:pt idx="1190" formatCode="General">
                  <c:v>2.289149018852715</c:v>
                </c:pt>
                <c:pt idx="1191" formatCode="General">
                  <c:v>2.2891464640438066</c:v>
                </c:pt>
                <c:pt idx="1192" formatCode="General">
                  <c:v>2.2891438539421993</c:v>
                </c:pt>
                <c:pt idx="1193" formatCode="General">
                  <c:v>2.2891411844218057</c:v>
                </c:pt>
                <c:pt idx="1194" formatCode="General">
                  <c:v>2.289138451671997</c:v>
                </c:pt>
                <c:pt idx="1195" formatCode="General">
                  <c:v>2.2891356521948412</c:v>
                </c:pt>
                <c:pt idx="1196" formatCode="General">
                  <c:v>2.289132782801655</c:v>
                </c:pt>
                <c:pt idx="1197" formatCode="General">
                  <c:v>2.2891298406087985</c:v>
                </c:pt>
                <c:pt idx="1198" formatCode="General">
                  <c:v>2.2891268230327881</c:v>
                </c:pt>
                <c:pt idx="1199" formatCode="General">
                  <c:v>2.2891237277847072</c:v>
                </c:pt>
                <c:pt idx="1200" formatCode="General">
                  <c:v>2.2891205528639351</c:v>
                </c:pt>
                <c:pt idx="1201" formatCode="General">
                  <c:v>2.2891172965512196</c:v>
                </c:pt>
                <c:pt idx="1202" formatCode="General">
                  <c:v>2.2891139574011126</c:v>
                </c:pt>
                <c:pt idx="1203" formatCode="General">
                  <c:v>2.2891105342337594</c:v>
                </c:pt>
                <c:pt idx="1204" formatCode="General">
                  <c:v>2.2891070261261062</c:v>
                </c:pt>
                <c:pt idx="1205" formatCode="General">
                  <c:v>2.2891034324024955</c:v>
                </c:pt>
                <c:pt idx="1206" formatCode="General">
                  <c:v>2.2890997526247205</c:v>
                </c:pt>
                <c:pt idx="1207" formatCode="General">
                  <c:v>2.289095986581521</c:v>
                </c:pt>
                <c:pt idx="1208" formatCode="General">
                  <c:v>2.2890921342775732</c:v>
                </c:pt>
                <c:pt idx="1209" formatCode="General">
                  <c:v>2.2890881959219636</c:v>
                </c:pt>
                <c:pt idx="1210" formatCode="General">
                  <c:v>2.2890841719162238</c:v>
                </c:pt>
                <c:pt idx="1211" formatCode="General">
                  <c:v>2.2890800628418875</c:v>
                </c:pt>
                <c:pt idx="1212" formatCode="General">
                  <c:v>2.2890758694476574</c:v>
                </c:pt>
                <c:pt idx="1213" formatCode="General">
                  <c:v>2.2890715926361649</c:v>
                </c:pt>
                <c:pt idx="1214" formatCode="General">
                  <c:v>2.2890672334503712</c:v>
                </c:pt>
                <c:pt idx="1215" formatCode="General">
                  <c:v>2.2890627930596397</c:v>
                </c:pt>
                <c:pt idx="1216" formatCode="General">
                  <c:v>2.289058272745494</c:v>
                </c:pt>
                <c:pt idx="1217" formatCode="General">
                  <c:v>2.2890536738871021</c:v>
                </c:pt>
                <c:pt idx="1218" formatCode="General">
                  <c:v>2.2890489979465247</c:v>
                </c:pt>
                <c:pt idx="1219" formatCode="General">
                  <c:v>2.2890442464537366</c:v>
                </c:pt>
                <c:pt idx="1220" formatCode="General">
                  <c:v>2.2890394209914589</c:v>
                </c:pt>
                <c:pt idx="1221" formatCode="General">
                  <c:v>2.2890345231798572</c:v>
                </c:pt>
                <c:pt idx="1222" formatCode="General">
                  <c:v>2.289029554661103</c:v>
                </c:pt>
                <c:pt idx="1223" formatCode="General">
                  <c:v>2.2890245170838384</c:v>
                </c:pt>
                <c:pt idx="1224" formatCode="General">
                  <c:v>2.2890194120875993</c:v>
                </c:pt>
                <c:pt idx="1225" formatCode="General">
                  <c:v>2.2890142412871977</c:v>
                </c:pt>
                <c:pt idx="1226" formatCode="General">
                  <c:v>2.2890090062571042</c:v>
                </c:pt>
                <c:pt idx="1227" formatCode="General">
                  <c:v>2.2890037085158896</c:v>
                </c:pt>
                <c:pt idx="1228" formatCode="General">
                  <c:v>2.2889983495107069</c:v>
                </c:pt>
                <c:pt idx="1229" formatCode="General">
                  <c:v>2.2889929306018804</c:v>
                </c:pt>
                <c:pt idx="1230" formatCode="General">
                  <c:v>2.2889874530476417</c:v>
                </c:pt>
                <c:pt idx="1231" formatCode="General">
                  <c:v>2.2889819179890005</c:v>
                </c:pt>
                <c:pt idx="1232" formatCode="General">
                  <c:v>2.2889763264348297</c:v>
                </c:pt>
                <c:pt idx="1233" formatCode="General">
                  <c:v>2.2889706792471669</c:v>
                </c:pt>
                <c:pt idx="1234" formatCode="General">
                  <c:v>2.2889649771267591</c:v>
                </c:pt>
                <c:pt idx="1235" formatCode="General">
                  <c:v>2.2889592205989056</c:v>
                </c:pt>
                <c:pt idx="1236" formatCode="General">
                  <c:v>2.2889534099996087</c:v>
                </c:pt>
                <c:pt idx="1237" formatCode="General">
                  <c:v>2.2889475454620598</c:v>
                </c:pt>
                <c:pt idx="1238" formatCode="General">
                  <c:v>2.2889416269034895</c:v>
                </c:pt>
                <c:pt idx="1239" formatCode="General">
                  <c:v>2.288935654012445</c:v>
                </c:pt>
                <c:pt idx="1240" formatCode="General">
                  <c:v>2.288929626236444</c:v>
                </c:pt>
                <c:pt idx="1241" formatCode="General">
                  <c:v>2.2889235427701209</c:v>
                </c:pt>
                <c:pt idx="1242" formatCode="General">
                  <c:v>2.2889174025438193</c:v>
                </c:pt>
                <c:pt idx="1243" formatCode="General">
                  <c:v>2.2889112042127038</c:v>
                </c:pt>
                <c:pt idx="1244" formatCode="General">
                  <c:v>2.2889049461463751</c:v>
                </c:pt>
                <c:pt idx="1245" formatCode="General">
                  <c:v>2.2888986264190461</c:v>
                </c:pt>
                <c:pt idx="1246" formatCode="General">
                  <c:v>2.2888922428002929</c:v>
                </c:pt>
                <c:pt idx="1247" formatCode="General">
                  <c:v>2.2888857927463597</c:v>
                </c:pt>
                <c:pt idx="1248" formatCode="General">
                  <c:v>2.2888792733921122</c:v>
                </c:pt>
                <c:pt idx="1249" formatCode="General">
                  <c:v>2.2888726815435998</c:v>
                </c:pt>
                <c:pt idx="1250" formatCode="General">
                  <c:v>2.2888660136712629</c:v>
                </c:pt>
                <c:pt idx="1251" formatCode="General">
                  <c:v>2.2888592659037994</c:v>
                </c:pt>
                <c:pt idx="1252" formatCode="General">
                  <c:v>2.2888524340227199</c:v>
                </c:pt>
                <c:pt idx="1253" formatCode="General">
                  <c:v>2.2888455134575887</c:v>
                </c:pt>
                <c:pt idx="1254" formatCode="General">
                  <c:v>2.288838499281967</c:v>
                </c:pt>
                <c:pt idx="1255" formatCode="General">
                  <c:v>2.2888313862100746</c:v>
                </c:pt>
                <c:pt idx="1256" formatCode="General">
                  <c:v>2.2888241685941826</c:v>
                </c:pt>
                <c:pt idx="1257" formatCode="General">
                  <c:v>2.288816840422748</c:v>
                </c:pt>
                <c:pt idx="1258" formatCode="General">
                  <c:v>2.2888093953192779</c:v>
                </c:pt>
                <c:pt idx="1259" formatCode="General">
                  <c:v>2.2888018265419698</c:v>
                </c:pt>
                <c:pt idx="1260" formatCode="General">
                  <c:v>2.2887941269840852</c:v>
                </c:pt>
                <c:pt idx="1261" formatCode="General">
                  <c:v>2.2887862891751123</c:v>
                </c:pt>
                <c:pt idx="1262" formatCode="General">
                  <c:v>2.2887783052826736</c:v>
                </c:pt>
                <c:pt idx="1263" formatCode="General">
                  <c:v>2.2887701671152154</c:v>
                </c:pt>
                <c:pt idx="1264" formatCode="General">
                  <c:v>2.2887618661254647</c:v>
                </c:pt>
                <c:pt idx="1265" formatCode="General">
                  <c:v>2.288753393414642</c:v>
                </c:pt>
                <c:pt idx="1266" formatCode="General">
                  <c:v>2.2887447397374658</c:v>
                </c:pt>
                <c:pt idx="1267" formatCode="General">
                  <c:v>2.2887358955078874</c:v>
                </c:pt>
                <c:pt idx="1268" formatCode="General">
                  <c:v>2.2887268508056153</c:v>
                </c:pt>
                <c:pt idx="1269" formatCode="General">
                  <c:v>2.2887175953833672</c:v>
                </c:pt>
                <c:pt idx="1270" formatCode="General">
                  <c:v>2.2887081186748848</c:v>
                </c:pt>
                <c:pt idx="1271" formatCode="General">
                  <c:v>2.2886984098036778</c:v>
                </c:pt>
                <c:pt idx="1272" formatCode="General">
                  <c:v>2.2886884575924937</c:v>
                </c:pt>
                <c:pt idx="1273" formatCode="General">
                  <c:v>2.2886782505734988</c:v>
                </c:pt>
                <c:pt idx="1274" formatCode="General">
                  <c:v>2.2886677769991852</c:v>
                </c:pt>
                <c:pt idx="1275" formatCode="General">
                  <c:v>2.2886570248539391</c:v>
                </c:pt>
                <c:pt idx="1276" formatCode="General">
                  <c:v>2.2886459818663072</c:v>
                </c:pt>
                <c:pt idx="1277" formatCode="General">
                  <c:v>2.2886346355219094</c:v>
                </c:pt>
                <c:pt idx="1278" formatCode="General">
                  <c:v>2.2886229730769982</c:v>
                </c:pt>
                <c:pt idx="1279" formatCode="General">
                  <c:v>2.2886109815726572</c:v>
                </c:pt>
                <c:pt idx="1280" formatCode="General">
                  <c:v>2.2885986478495788</c:v>
                </c:pt>
                <c:pt idx="1281" formatCode="General">
                  <c:v>2.2885859585634551</c:v>
                </c:pt>
                <c:pt idx="1282" formatCode="General">
                  <c:v>2.2885729002009176</c:v>
                </c:pt>
                <c:pt idx="1283" formatCode="General">
                  <c:v>2.2885594590960272</c:v>
                </c:pt>
                <c:pt idx="1284" formatCode="General">
                  <c:v>2.2885456214472804</c:v>
                </c:pt>
                <c:pt idx="1285" formatCode="General">
                  <c:v>2.2885313733351182</c:v>
                </c:pt>
                <c:pt idx="1286" formatCode="General">
                  <c:v>2.2885167007398919</c:v>
                </c:pt>
                <c:pt idx="1287" formatCode="General">
                  <c:v>2.2885015895603011</c:v>
                </c:pt>
                <c:pt idx="1288" formatCode="General">
                  <c:v>2.2884860256322215</c:v>
                </c:pt>
                <c:pt idx="1289" formatCode="General">
                  <c:v>2.2884699947479539</c:v>
                </c:pt>
                <c:pt idx="1290" formatCode="General">
                  <c:v>2.2884534826758087</c:v>
                </c:pt>
                <c:pt idx="1291" formatCode="General">
                  <c:v>2.2884364751800632</c:v>
                </c:pt>
                <c:pt idx="1292" formatCode="General">
                  <c:v>2.2884189580411842</c:v>
                </c:pt>
                <c:pt idx="1293" formatCode="General">
                  <c:v>2.2884009170763742</c:v>
                </c:pt>
                <c:pt idx="1294" formatCode="General">
                  <c:v>2.2883823381603223</c:v>
                </c:pt>
                <c:pt idx="1295" formatCode="General">
                  <c:v>2.2883632072462166</c:v>
                </c:pt>
                <c:pt idx="1296" formatCode="General">
                  <c:v>2.2883435103869019</c:v>
                </c:pt>
                <c:pt idx="1297" formatCode="General">
                  <c:v>2.2883232337562287</c:v>
                </c:pt>
                <c:pt idx="1298" formatCode="General">
                  <c:v>2.2883023636705015</c:v>
                </c:pt>
                <c:pt idx="1299" formatCode="General">
                  <c:v>2.2882808866100408</c:v>
                </c:pt>
                <c:pt idx="1300" formatCode="General">
                  <c:v>2.2882587892407837</c:v>
                </c:pt>
                <c:pt idx="1301" formatCode="General">
                  <c:v>2.2882360584359431</c:v>
                </c:pt>
                <c:pt idx="1302" formatCode="General">
                  <c:v>2.2882126812976282</c:v>
                </c:pt>
                <c:pt idx="1303" formatCode="General">
                  <c:v>2.2881886451784723</c:v>
                </c:pt>
                <c:pt idx="1304" formatCode="General">
                  <c:v>2.2881639377031493</c:v>
                </c:pt>
                <c:pt idx="1305" formatCode="General">
                  <c:v>2.2881385467898339</c:v>
                </c:pt>
                <c:pt idx="1306" formatCode="General">
                  <c:v>2.2881124606714902</c:v>
                </c:pt>
                <c:pt idx="1307" formatCode="General">
                  <c:v>2.2880856679170405</c:v>
                </c:pt>
                <c:pt idx="1308" formatCode="General">
                  <c:v>2.2880581574523045</c:v>
                </c:pt>
                <c:pt idx="1309" formatCode="General">
                  <c:v>2.2880299185807336</c:v>
                </c:pt>
                <c:pt idx="1310" formatCode="General">
                  <c:v>2.2880009410038813</c:v>
                </c:pt>
                <c:pt idx="1311" formatCode="General">
                  <c:v>2.2879712148416012</c:v>
                </c:pt>
                <c:pt idx="1312" formatCode="General">
                  <c:v>2.2879407306519015</c:v>
                </c:pt>
                <c:pt idx="1313" formatCode="General">
                  <c:v>2.2879094794504899</c:v>
                </c:pt>
                <c:pt idx="1314" formatCode="General">
                  <c:v>2.2878774527299206</c:v>
                </c:pt>
                <c:pt idx="1315" formatCode="General">
                  <c:v>2.2878446424783352</c:v>
                </c:pt>
                <c:pt idx="1316" formatCode="General">
                  <c:v>2.287811041197799</c:v>
                </c:pt>
                <c:pt idx="1317" formatCode="General">
                  <c:v>2.2877766419221528</c:v>
                </c:pt>
                <c:pt idx="1318" formatCode="General">
                  <c:v>2.2877414382343986</c:v>
                </c:pt>
                <c:pt idx="1319" formatCode="General">
                  <c:v>2.2877054242835677</c:v>
                </c:pt>
                <c:pt idx="1320" formatCode="General">
                  <c:v>2.2876685948010622</c:v>
                </c:pt>
                <c:pt idx="1321" formatCode="General">
                  <c:v>2.2876309451164278</c:v>
                </c:pt>
                <c:pt idx="1322" formatCode="General">
                  <c:v>2.2875924711725522</c:v>
                </c:pt>
                <c:pt idx="1323" formatCode="General">
                  <c:v>2.287553169540268</c:v>
                </c:pt>
                <c:pt idx="1324" formatCode="General">
                  <c:v>2.2875130374323267</c:v>
                </c:pt>
                <c:pt idx="1325" formatCode="General">
                  <c:v>2.2874720727167084</c:v>
                </c:pt>
                <c:pt idx="1326" formatCode="General">
                  <c:v>2.2874302739293091</c:v>
                </c:pt>
                <c:pt idx="1327" formatCode="General">
                  <c:v>2.287387640285909</c:v>
                </c:pt>
                <c:pt idx="1328" formatCode="General">
                  <c:v>2.2873441716934551</c:v>
                </c:pt>
                <c:pt idx="1329" formatCode="General">
                  <c:v>2.2872998687606452</c:v>
                </c:pt>
                <c:pt idx="1330" formatCode="General">
                  <c:v>2.2872547328077495</c:v>
                </c:pt>
                <c:pt idx="1331" formatCode="General">
                  <c:v>2.2872087658757216</c:v>
                </c:pt>
                <c:pt idx="1332" formatCode="General">
                  <c:v>2.2871619707345356</c:v>
                </c:pt>
                <c:pt idx="1333" formatCode="General">
                  <c:v>2.2871143508907505</c:v>
                </c:pt>
                <c:pt idx="1334" formatCode="General">
                  <c:v>2.287065910594321</c:v>
                </c:pt>
                <c:pt idx="1335" formatCode="General">
                  <c:v>2.2870166548446043</c:v>
                </c:pt>
                <c:pt idx="1336" formatCode="General">
                  <c:v>2.2869665893955657</c:v>
                </c:pt>
                <c:pt idx="1337" formatCode="General">
                  <c:v>2.286915720760208</c:v>
                </c:pt>
                <c:pt idx="1338" formatCode="General">
                  <c:v>2.2868640562141733</c:v>
                </c:pt>
                <c:pt idx="1339" formatCode="General">
                  <c:v>2.2868116037985398</c:v>
                </c:pt>
                <c:pt idx="1340" formatCode="General">
                  <c:v>2.2867583723218221</c:v>
                </c:pt>
                <c:pt idx="1341" formatCode="General">
                  <c:v>2.286704371361127</c:v>
                </c:pt>
                <c:pt idx="1342" formatCode="General">
                  <c:v>2.2866496112625181</c:v>
                </c:pt>
                <c:pt idx="1343" formatCode="General">
                  <c:v>2.2865941031405654</c:v>
                </c:pt>
                <c:pt idx="1344" formatCode="General">
                  <c:v>2.28653785887707</c:v>
                </c:pt>
                <c:pt idx="1345" formatCode="General">
                  <c:v>2.286480891118984</c:v>
                </c:pt>
                <c:pt idx="1346" formatCode="General">
                  <c:v>2.2864232132755471</c:v>
                </c:pt>
                <c:pt idx="1347" formatCode="General">
                  <c:v>2.2863648395145901</c:v>
                </c:pt>
                <c:pt idx="1348" formatCode="General">
                  <c:v>2.2863057847580781</c:v>
                </c:pt>
                <c:pt idx="1349" formatCode="General">
                  <c:v>2.2862460646768534</c:v>
                </c:pt>
                <c:pt idx="1350" formatCode="General">
                  <c:v>2.2861856956846132</c:v>
                </c:pt>
                <c:pt idx="1351" formatCode="General">
                  <c:v>2.2861246949311194</c:v>
                </c:pt>
                <c:pt idx="1352" formatCode="General">
                  <c:v>2.2860630802946607</c:v>
                </c:pt>
                <c:pt idx="1353" formatCode="General">
                  <c:v>2.2860008703737766</c:v>
                </c:pt>
                <c:pt idx="1354" formatCode="General">
                  <c:v>2.2859380844782478</c:v>
                </c:pt>
                <c:pt idx="1355" formatCode="General">
                  <c:v>2.2858747426193906</c:v>
                </c:pt>
                <c:pt idx="1356" formatCode="General">
                  <c:v>2.285810865499637</c:v>
                </c:pt>
                <c:pt idx="1357" formatCode="General">
                  <c:v>2.2857464745014644</c:v>
                </c:pt>
                <c:pt idx="1358" formatCode="General">
                  <c:v>2.2856815916756399</c:v>
                </c:pt>
                <c:pt idx="1359" formatCode="General">
                  <c:v>2.2856162397288293</c:v>
                </c:pt>
                <c:pt idx="1360" formatCode="General">
                  <c:v>2.2855504420106043</c:v>
                </c:pt>
                <c:pt idx="1361" formatCode="General">
                  <c:v>2.2854842224998082</c:v>
                </c:pt>
                <c:pt idx="1362" formatCode="General">
                  <c:v>2.2854176057903874</c:v>
                </c:pt>
                <c:pt idx="1363" formatCode="General">
                  <c:v>2.2853506170766242</c:v>
                </c:pt>
                <c:pt idx="1364" formatCode="General">
                  <c:v>2.2852832821378639</c:v>
                </c:pt>
                <c:pt idx="1365" formatCode="General">
                  <c:v>2.2852156273227071</c:v>
                </c:pt>
                <c:pt idx="1366" formatCode="General">
                  <c:v>2.2851476795327286</c:v>
                </c:pt>
                <c:pt idx="1367" formatCode="General">
                  <c:v>2.2850794662057243</c:v>
                </c:pt>
                <c:pt idx="1368" formatCode="General">
                  <c:v>2.2850110152985192</c:v>
                </c:pt>
                <c:pt idx="1369" formatCode="General">
                  <c:v>2.2849423552693673</c:v>
                </c:pt>
                <c:pt idx="1370" formatCode="General">
                  <c:v>2.2848735150599566</c:v>
                </c:pt>
                <c:pt idx="1371" formatCode="General">
                  <c:v>2.2848045240770611</c:v>
                </c:pt>
                <c:pt idx="1372" formatCode="General">
                  <c:v>2.2847354121738519</c:v>
                </c:pt>
                <c:pt idx="1373" formatCode="General">
                  <c:v>2.2846662096309078</c:v>
                </c:pt>
                <c:pt idx="1374" formatCode="General">
                  <c:v>2.2845969471369374</c:v>
                </c:pt>
                <c:pt idx="1375" formatCode="General">
                  <c:v>2.2845276557692529</c:v>
                </c:pt>
                <c:pt idx="1376" formatCode="General">
                  <c:v>2.2844583669740337</c:v>
                </c:pt>
                <c:pt idx="1377" formatCode="General">
                  <c:v>2.2843891125463696</c:v>
                </c:pt>
                <c:pt idx="1378" formatCode="General">
                  <c:v>2.2843199246101449</c:v>
                </c:pt>
                <c:pt idx="1379" formatCode="General">
                  <c:v>2.2842508355978017</c:v>
                </c:pt>
                <c:pt idx="1380" formatCode="General">
                  <c:v>2.2841818782299557</c:v>
                </c:pt>
                <c:pt idx="1381" formatCode="General">
                  <c:v>2.2841130854949454</c:v>
                </c:pt>
                <c:pt idx="1382" formatCode="General">
                  <c:v>2.2840444906283439</c:v>
                </c:pt>
                <c:pt idx="1383" formatCode="General">
                  <c:v>2.2839761270924064</c:v>
                </c:pt>
                <c:pt idx="1384" formatCode="General">
                  <c:v>2.2839080285555302</c:v>
                </c:pt>
                <c:pt idx="1385" formatCode="General">
                  <c:v>2.2838402288717514</c:v>
                </c:pt>
                <c:pt idx="1386" formatCode="General">
                  <c:v>2.2837727620602797</c:v>
                </c:pt>
                <c:pt idx="1387" formatCode="General">
                  <c:v>2.2837056622851146</c:v>
                </c:pt>
                <c:pt idx="1388" formatCode="General">
                  <c:v>2.2836389638347669</c:v>
                </c:pt>
                <c:pt idx="1389" formatCode="General">
                  <c:v>2.2835727011021207</c:v>
                </c:pt>
                <c:pt idx="1390" formatCode="General">
                  <c:v>2.2835069085644211</c:v>
                </c:pt>
                <c:pt idx="1391" formatCode="General">
                  <c:v>2.2834416207634805</c:v>
                </c:pt>
                <c:pt idx="1392" formatCode="General">
                  <c:v>2.2833768722860635</c:v>
                </c:pt>
                <c:pt idx="1393" formatCode="General">
                  <c:v>2.2833126977444937</c:v>
                </c:pt>
                <c:pt idx="1394" formatCode="General">
                  <c:v>2.2832491317575356</c:v>
                </c:pt>
                <c:pt idx="1395" formatCode="General">
                  <c:v>2.2831862089315336</c:v>
                </c:pt>
                <c:pt idx="1396" formatCode="General">
                  <c:v>2.2831239638418221</c:v>
                </c:pt>
                <c:pt idx="1397" formatCode="General">
                  <c:v>2.2830624310145033</c:v>
                </c:pt>
                <c:pt idx="1398" formatCode="General">
                  <c:v>2.2830016449085035</c:v>
                </c:pt>
                <c:pt idx="1399" formatCode="General">
                  <c:v>2.2829416398980031</c:v>
                </c:pt>
                <c:pt idx="1400" formatCode="General">
                  <c:v>2.282882450255256</c:v>
                </c:pt>
                <c:pt idx="1401" formatCode="General">
                  <c:v>2.2828241101337561</c:v>
                </c:pt>
                <c:pt idx="1402" formatCode="General">
                  <c:v>2.2827666535518434</c:v>
                </c:pt>
                <c:pt idx="1403" formatCode="General">
                  <c:v>2.2827101143767097</c:v>
                </c:pt>
                <c:pt idx="1404" formatCode="General">
                  <c:v>2.2826545263088427</c:v>
                </c:pt>
                <c:pt idx="1405" formatCode="General">
                  <c:v>2.2825999228669209</c:v>
                </c:pt>
                <c:pt idx="1406" formatCode="General">
                  <c:v>2.2825463373731534</c:v>
                </c:pt>
                <c:pt idx="1407" formatCode="General">
                  <c:v>2.2824938029391171</c:v>
                </c:pt>
                <c:pt idx="1408" formatCode="General">
                  <c:v>2.2824423524520432</c:v>
                </c:pt>
                <c:pt idx="1409" formatCode="General">
                  <c:v>2.2823920185616187</c:v>
                </c:pt>
                <c:pt idx="1410" formatCode="General">
                  <c:v>2.2823428336672733</c:v>
                </c:pt>
                <c:pt idx="1411" formatCode="General">
                  <c:v>2.2822948299059842</c:v>
                </c:pt>
                <c:pt idx="1412" formatCode="General">
                  <c:v>2.2822480391405744</c:v>
                </c:pt>
                <c:pt idx="1413" formatCode="General">
                  <c:v>2.282202492948552</c:v>
                </c:pt>
                <c:pt idx="1414" formatCode="General">
                  <c:v>2.2821582226114483</c:v>
                </c:pt>
                <c:pt idx="1415" formatCode="General">
                  <c:v>2.2821152591046987</c:v>
                </c:pt>
                <c:pt idx="1416" formatCode="General">
                  <c:v>2.2820736330880425</c:v>
                </c:pt>
                <c:pt idx="1417" formatCode="General">
                  <c:v>2.282033374896455</c:v>
                </c:pt>
                <c:pt idx="1418" formatCode="General">
                  <c:v>2.2819945145315894</c:v>
                </c:pt>
                <c:pt idx="1419" formatCode="General">
                  <c:v>2.2819570816537742</c:v>
                </c:pt>
                <c:pt idx="1420" formatCode="General">
                  <c:v>2.281921105574515</c:v>
                </c:pt>
                <c:pt idx="1421" formatCode="General">
                  <c:v>2.2818866152495172</c:v>
                </c:pt>
                <c:pt idx="1422" formatCode="General">
                  <c:v>2.2818536392722373</c:v>
                </c:pt>
                <c:pt idx="1423" formatCode="General">
                  <c:v>2.2818222058679387</c:v>
                </c:pt>
                <c:pt idx="1424" formatCode="General">
                  <c:v>2.2817923428882412</c:v>
                </c:pt>
                <c:pt idx="1425" formatCode="General">
                  <c:v>2.281764077806204</c:v>
                </c:pt>
                <c:pt idx="1426" formatCode="General">
                  <c:v>2.2817374377118536</c:v>
                </c:pt>
                <c:pt idx="1427" formatCode="General">
                  <c:v>2.281712449308225</c:v>
                </c:pt>
                <c:pt idx="1428" formatCode="General">
                  <c:v>2.2816891389078742</c:v>
                </c:pt>
                <c:pt idx="1429" formatCode="General">
                  <c:v>2.281667532429819</c:v>
                </c:pt>
                <c:pt idx="1430" formatCode="General">
                  <c:v>2.2816476553969762</c:v>
                </c:pt>
                <c:pt idx="1431" formatCode="General">
                  <c:v>2.2816295329339971</c:v>
                </c:pt>
                <c:pt idx="1432" formatCode="General">
                  <c:v>2.2816131897655469</c:v>
                </c:pt>
                <c:pt idx="1433" formatCode="General">
                  <c:v>2.2815986502149932</c:v>
                </c:pt>
                <c:pt idx="1434" formatCode="General">
                  <c:v>2.2815859382034711</c:v>
                </c:pt>
                <c:pt idx="1435" formatCode="General">
                  <c:v>2.2815750772493644</c:v>
                </c:pt>
                <c:pt idx="1436" formatCode="General">
                  <c:v>2.2815660904681101</c:v>
                </c:pt>
                <c:pt idx="1437" formatCode="General">
                  <c:v>2.2815590005723876</c:v>
                </c:pt>
                <c:pt idx="1438" formatCode="General">
                  <c:v>2.2815538298726041</c:v>
                </c:pt>
                <c:pt idx="1439" formatCode="General">
                  <c:v>2.2815506002777344</c:v>
                </c:pt>
                <c:pt idx="1440" formatCode="General">
                  <c:v>2.2815493332964114</c:v>
                </c:pt>
                <c:pt idx="1441" formatCode="General">
                  <c:v>2.281550050038335</c:v>
                </c:pt>
                <c:pt idx="1442" formatCode="General">
                  <c:v>2.2815527712159036</c:v>
                </c:pt>
                <c:pt idx="1443" formatCode="General">
                  <c:v>2.2815575171461169</c:v>
                </c:pt>
                <c:pt idx="1444" formatCode="General">
                  <c:v>2.2815643077526748</c:v>
                </c:pt>
                <c:pt idx="1445" formatCode="General">
                  <c:v>2.2815731625682849</c:v>
                </c:pt>
                <c:pt idx="1446" formatCode="General">
                  <c:v>2.2815841007371613</c:v>
                </c:pt>
                <c:pt idx="1447" formatCode="General">
                  <c:v>2.2815971410176563</c:v>
                </c:pt>
                <c:pt idx="1448" formatCode="General">
                  <c:v>2.2816123017850582</c:v>
                </c:pt>
                <c:pt idx="1449" formatCode="General">
                  <c:v>2.2816296010345019</c:v>
                </c:pt>
                <c:pt idx="1450" formatCode="General">
                  <c:v>2.2816490563839711</c:v>
                </c:pt>
                <c:pt idx="1451" formatCode="General">
                  <c:v>2.2816706850773834</c:v>
                </c:pt>
                <c:pt idx="1452" formatCode="General">
                  <c:v>2.2816945039877363</c:v>
                </c:pt>
                <c:pt idx="1453" formatCode="General">
                  <c:v>2.2817205296202934</c:v>
                </c:pt>
                <c:pt idx="1454" formatCode="General">
                  <c:v>2.2817487781157801</c:v>
                </c:pt>
                <c:pt idx="1455" formatCode="General">
                  <c:v>2.2817792652535944</c:v>
                </c:pt>
                <c:pt idx="1456" formatCode="General">
                  <c:v>2.2818120064549698</c:v>
                </c:pt>
                <c:pt idx="1457" formatCode="General">
                  <c:v>2.2818470167861329</c:v>
                </c:pt>
                <c:pt idx="1458" formatCode="General">
                  <c:v>2.2818843109613662</c:v>
                </c:pt>
                <c:pt idx="1459" formatCode="General">
                  <c:v>2.2819239033460206</c:v>
                </c:pt>
                <c:pt idx="1460" formatCode="General">
                  <c:v>2.2819658079594189</c:v>
                </c:pt>
                <c:pt idx="1461" formatCode="General">
                  <c:v>2.2820100384776389</c:v>
                </c:pt>
                <c:pt idx="1462" formatCode="General">
                  <c:v>2.2820566082361813</c:v>
                </c:pt>
                <c:pt idx="1463" formatCode="General">
                  <c:v>2.2821055302324793</c:v>
                </c:pt>
                <c:pt idx="1464" formatCode="General">
                  <c:v>2.2821568171282358</c:v>
                </c:pt>
                <c:pt idx="1465" formatCode="General">
                  <c:v>2.2822104812516022</c:v>
                </c:pt>
                <c:pt idx="1466" formatCode="General">
                  <c:v>2.2822665345991364</c:v>
                </c:pt>
                <c:pt idx="1467" formatCode="General">
                  <c:v>2.2823249888375696</c:v>
                </c:pt>
                <c:pt idx="1468" formatCode="General">
                  <c:v>2.2823858553053347</c:v>
                </c:pt>
                <c:pt idx="1469" formatCode="General">
                  <c:v>2.28244914501387</c:v>
                </c:pt>
                <c:pt idx="1470" formatCode="General">
                  <c:v>2.2825148686486787</c:v>
                </c:pt>
                <c:pt idx="1471" formatCode="General">
                  <c:v>2.2825830365700881</c:v>
                </c:pt>
                <c:pt idx="1472" formatCode="General">
                  <c:v>2.282653658813798</c:v>
                </c:pt>
                <c:pt idx="1473" formatCode="General">
                  <c:v>2.2827267450911006</c:v>
                </c:pt>
                <c:pt idx="1474" formatCode="General">
                  <c:v>2.282802304788818</c:v>
                </c:pt>
                <c:pt idx="1475" formatCode="General">
                  <c:v>2.2828803469689722</c:v>
                </c:pt>
                <c:pt idx="1476" formatCode="General">
                  <c:v>2.2829608803680945</c:v>
                </c:pt>
                <c:pt idx="1477" formatCode="General">
                  <c:v>2.2830439133962748</c:v>
                </c:pt>
                <c:pt idx="1478" formatCode="General">
                  <c:v>2.2831294541358602</c:v>
                </c:pt>
                <c:pt idx="1479" formatCode="General">
                  <c:v>2.2832175103398402</c:v>
                </c:pt>
                <c:pt idx="1480" formatCode="General">
                  <c:v>2.2833080894299087</c:v>
                </c:pt>
                <c:pt idx="1481" formatCode="General">
                  <c:v>2.2834011984941873</c:v>
                </c:pt>
                <c:pt idx="1482" formatCode="General">
                  <c:v>2.2834968442846315</c:v>
                </c:pt>
                <c:pt idx="1483" formatCode="General">
                  <c:v>2.2835950332140897</c:v>
                </c:pt>
                <c:pt idx="1484" formatCode="General">
                  <c:v>2.2836957713530426</c:v>
                </c:pt>
                <c:pt idx="1485" formatCode="General">
                  <c:v>2.2837990644259993</c:v>
                </c:pt>
                <c:pt idx="1486" formatCode="General">
                  <c:v>2.2839049178075759</c:v>
                </c:pt>
                <c:pt idx="1487" formatCode="General">
                  <c:v>2.2840133365182407</c:v>
                </c:pt>
                <c:pt idx="1488" formatCode="General">
                  <c:v>2.2841243252197492</c:v>
                </c:pt>
                <c:pt idx="1489" formatCode="General">
                  <c:v>2.2842378882102405</c:v>
                </c:pt>
                <c:pt idx="1490" formatCode="General">
                  <c:v>2.284354029419037</c:v>
                </c:pt>
                <c:pt idx="1491" formatCode="General">
                  <c:v>2.2844727524011486</c:v>
                </c:pt>
                <c:pt idx="1492" formatCode="General">
                  <c:v>2.2845940603314547</c:v>
                </c:pt>
                <c:pt idx="1493" formatCode="General">
                  <c:v>2.2847179559986186</c:v>
                </c:pt>
                <c:pt idx="1494" formatCode="General">
                  <c:v>2.2848444417987182</c:v>
                </c:pt>
                <c:pt idx="1495" formatCode="General">
                  <c:v>2.2849735197286045</c:v>
                </c:pt>
                <c:pt idx="1496" formatCode="General">
                  <c:v>2.2851051913790004</c:v>
                </c:pt>
                <c:pt idx="1497" formatCode="General">
                  <c:v>2.2852394579273612</c:v>
                </c:pt>
                <c:pt idx="1498" formatCode="General">
                  <c:v>2.2853763201304944</c:v>
                </c:pt>
                <c:pt idx="1499" formatCode="General">
                  <c:v>2.2855157783169777</c:v>
                </c:pt>
                <c:pt idx="1500" formatCode="General">
                  <c:v>2.2856578323793388</c:v>
                </c:pt>
                <c:pt idx="1501" formatCode="General">
                  <c:v>2.2858024817660847</c:v>
                </c:pt>
                <c:pt idx="1502" formatCode="General">
                  <c:v>2.285949725473531</c:v>
                </c:pt>
                <c:pt idx="1503" formatCode="General">
                  <c:v>2.2860995620374727</c:v>
                </c:pt>
                <c:pt idx="1504" formatCode="General">
                  <c:v>2.2862519895247253</c:v>
                </c:pt>
                <c:pt idx="1505" formatCode="General">
                  <c:v>2.2864070055245542</c:v>
                </c:pt>
                <c:pt idx="1506" formatCode="General">
                  <c:v>2.2865646071399595</c:v>
                </c:pt>
                <c:pt idx="1507" formatCode="General">
                  <c:v>2.2867247909789135</c:v>
                </c:pt>
                <c:pt idx="1508" formatCode="General">
                  <c:v>2.2868875531455108</c:v>
                </c:pt>
                <c:pt idx="1509" formatCode="General">
                  <c:v>2.2870528892310849</c:v>
                </c:pt>
                <c:pt idx="1510" formatCode="General">
                  <c:v>2.2872207943052789</c:v>
                </c:pt>
                <c:pt idx="1511" formatCode="General">
                  <c:v>2.2873912629071209</c:v>
                </c:pt>
                <c:pt idx="1512" formatCode="General">
                  <c:v>2.2875642890361085</c:v>
                </c:pt>
                <c:pt idx="1513" formatCode="General">
                  <c:v>2.2877398661433466</c:v>
                </c:pt>
                <c:pt idx="1514" formatCode="General">
                  <c:v>2.2879179871227038</c:v>
                </c:pt>
                <c:pt idx="1515" formatCode="General">
                  <c:v>2.2880986443020777</c:v>
                </c:pt>
                <c:pt idx="1516" formatCode="General">
                  <c:v>2.2882818294347502</c:v>
                </c:pt>
                <c:pt idx="1517" formatCode="General">
                  <c:v>2.2884675336908638</c:v>
                </c:pt>
                <c:pt idx="1518" formatCode="General">
                  <c:v>2.2886557476490355</c:v>
                </c:pt>
                <c:pt idx="1519" formatCode="General">
                  <c:v>2.2888464612881365</c:v>
                </c:pt>
                <c:pt idx="1520" formatCode="General">
                  <c:v>2.2890396639792736</c:v>
                </c:pt>
                <c:pt idx="1521" formatCode="General">
                  <c:v>2.2892353444779578</c:v>
                </c:pt>
                <c:pt idx="1522" formatCode="General">
                  <c:v>2.2894334909165082</c:v>
                </c:pt>
                <c:pt idx="1523" formatCode="General">
                  <c:v>2.2896340907967292</c:v>
                </c:pt>
                <c:pt idx="1524" formatCode="General">
                  <c:v>2.2898371309828249</c:v>
                </c:pt>
                <c:pt idx="1525" formatCode="General">
                  <c:v>2.2900425976946366</c:v>
                </c:pt>
                <c:pt idx="1526" formatCode="General">
                  <c:v>2.290250476501182</c:v>
                </c:pt>
                <c:pt idx="1527" formatCode="General">
                  <c:v>2.2904607523145355</c:v>
                </c:pt>
                <c:pt idx="1528" formatCode="General">
                  <c:v>2.2906734093840591</c:v>
                </c:pt>
                <c:pt idx="1529" formatCode="General">
                  <c:v>2.2908884312910236</c:v>
                </c:pt>
                <c:pt idx="1530" formatCode="General">
                  <c:v>2.2911058009436029</c:v>
                </c:pt>
                <c:pt idx="1531" formatCode="General">
                  <c:v>2.2913255005722988</c:v>
                </c:pt>
                <c:pt idx="1532" formatCode="General">
                  <c:v>2.2915475117257982</c:v>
                </c:pt>
                <c:pt idx="1533" formatCode="General">
                  <c:v>2.2917718152672748</c:v>
                </c:pt>
                <c:pt idx="1534" formatCode="General">
                  <c:v>2.2919983913711626</c:v>
                </c:pt>
                <c:pt idx="1535" formatCode="General">
                  <c:v>2.2922272195204152</c:v>
                </c:pt>
                <c:pt idx="1536" formatCode="General">
                  <c:v>2.2924582785042591</c:v>
                </c:pt>
                <c:pt idx="1537" formatCode="General">
                  <c:v>2.2926915464164805</c:v>
                </c:pt>
                <c:pt idx="1538" formatCode="General">
                  <c:v>2.2929270006542084</c:v>
                </c:pt>
                <c:pt idx="1539" formatCode="General">
                  <c:v>2.2931646179172978</c:v>
                </c:pt>
                <c:pt idx="1540" formatCode="General">
                  <c:v>2.2934043742082038</c:v>
                </c:pt>
                <c:pt idx="1541" formatCode="General">
                  <c:v>2.293646244832495</c:v>
                </c:pt>
                <c:pt idx="1542" formatCode="General">
                  <c:v>2.2938902043998817</c:v>
                </c:pt>
                <c:pt idx="1543" formatCode="General">
                  <c:v>2.2941362268258967</c:v>
                </c:pt>
                <c:pt idx="1544" formatCode="General">
                  <c:v>2.2943842853341319</c:v>
                </c:pt>
                <c:pt idx="1545" formatCode="General">
                  <c:v>2.294634352459116</c:v>
                </c:pt>
                <c:pt idx="1546" formatCode="General">
                  <c:v>2.2948864000497937</c:v>
                </c:pt>
                <c:pt idx="1547" formatCode="General">
                  <c:v>2.2951403992736465</c:v>
                </c:pt>
                <c:pt idx="1548" formatCode="General">
                  <c:v>2.2953963206214283</c:v>
                </c:pt>
                <c:pt idx="1549" formatCode="General">
                  <c:v>2.295654133912544</c:v>
                </c:pt>
                <c:pt idx="1550" formatCode="General">
                  <c:v>2.2959138083010906</c:v>
                </c:pt>
                <c:pt idx="1551" formatCode="General">
                  <c:v>2.2961753122824988</c:v>
                </c:pt>
                <c:pt idx="1552" formatCode="General">
                  <c:v>2.2964386137008663</c:v>
                </c:pt>
                <c:pt idx="1553" formatCode="General">
                  <c:v>2.2967036797569218</c:v>
                </c:pt>
                <c:pt idx="1554" formatCode="General">
                  <c:v>2.2969704770166119</c:v>
                </c:pt>
                <c:pt idx="1555" formatCode="General">
                  <c:v>2.2972389714203851</c:v>
                </c:pt>
                <c:pt idx="1556" formatCode="General">
                  <c:v>2.2975091282930773</c:v>
                </c:pt>
                <c:pt idx="1557" formatCode="General">
                  <c:v>2.2977809123544635</c:v>
                </c:pt>
                <c:pt idx="1558" formatCode="General">
                  <c:v>2.29805428773044</c:v>
                </c:pt>
                <c:pt idx="1559" formatCode="General">
                  <c:v>2.2983292179648402</c:v>
                </c:pt>
                <c:pt idx="1560" formatCode="General">
                  <c:v>2.2986056660318805</c:v>
                </c:pt>
                <c:pt idx="1561" formatCode="General">
                  <c:v>2.2988835943492276</c:v>
                </c:pt>
                <c:pt idx="1562" formatCode="General">
                  <c:v>2.2991629647916731</c:v>
                </c:pt>
                <c:pt idx="1563" formatCode="General">
                  <c:v>2.2994437387054152</c:v>
                </c:pt>
                <c:pt idx="1564" formatCode="General">
                  <c:v>2.2997258769229441</c:v>
                </c:pt>
                <c:pt idx="1565" formatCode="General">
                  <c:v>2.3000093397784926</c:v>
                </c:pt>
                <c:pt idx="1566" formatCode="General">
                  <c:v>2.3002940871240831</c:v>
                </c:pt>
                <c:pt idx="1567" formatCode="General">
                  <c:v>2.3005800783461012</c:v>
                </c:pt>
                <c:pt idx="1568" formatCode="General">
                  <c:v>2.3008672723824519</c:v>
                </c:pt>
                <c:pt idx="1569" formatCode="General">
                  <c:v>2.3011556277402168</c:v>
                </c:pt>
                <c:pt idx="1570" formatCode="General">
                  <c:v>2.3014451025138536</c:v>
                </c:pt>
                <c:pt idx="1571" formatCode="General">
                  <c:v>2.3017356544038803</c:v>
                </c:pt>
                <c:pt idx="1572" formatCode="General">
                  <c:v>2.3020272407360416</c:v>
                </c:pt>
                <c:pt idx="1573" formatCode="General">
                  <c:v>2.302319818480953</c:v>
                </c:pt>
                <c:pt idx="1574" formatCode="General">
                  <c:v>2.3026133442741896</c:v>
                </c:pt>
                <c:pt idx="1575" formatCode="General">
                  <c:v>2.3029077744368083</c:v>
                </c:pt>
                <c:pt idx="1576" formatCode="General">
                  <c:v>2.3032030649962607</c:v>
                </c:pt>
                <c:pt idx="1577" formatCode="General">
                  <c:v>2.3034991717077298</c:v>
                </c:pt>
                <c:pt idx="1578" formatCode="General">
                  <c:v>2.3037960500757992</c:v>
                </c:pt>
                <c:pt idx="1579" formatCode="General">
                  <c:v>2.3040936553764992</c:v>
                </c:pt>
                <c:pt idx="1580" formatCode="General">
                  <c:v>2.3043919426796653</c:v>
                </c:pt>
                <c:pt idx="1581" formatCode="General">
                  <c:v>2.3046908668715971</c:v>
                </c:pt>
                <c:pt idx="1582" formatCode="General">
                  <c:v>2.3049903826780085</c:v>
                </c:pt>
                <c:pt idx="1583" formatCode="General">
                  <c:v>2.3052904446872287</c:v>
                </c:pt>
                <c:pt idx="1584" formatCode="General">
                  <c:v>2.3055910073736392</c:v>
                </c:pt>
                <c:pt idx="1585" formatCode="General">
                  <c:v>2.3058920251213113</c:v>
                </c:pt>
                <c:pt idx="1586" formatCode="General">
                  <c:v>2.3061934522478502</c:v>
                </c:pt>
                <c:pt idx="1587" formatCode="General">
                  <c:v>2.3064952430283787</c:v>
                </c:pt>
                <c:pt idx="1588" formatCode="General">
                  <c:v>2.306797351719668</c:v>
                </c:pt>
                <c:pt idx="1589" formatCode="General">
                  <c:v>2.3070997325843781</c:v>
                </c:pt>
                <c:pt idx="1590" formatCode="General">
                  <c:v>2.3074023399153787</c:v>
                </c:pt>
                <c:pt idx="1591" formatCode="General">
                  <c:v>2.3077051280601442</c:v>
                </c:pt>
                <c:pt idx="1592" formatCode="General">
                  <c:v>2.30800805144517</c:v>
                </c:pt>
                <c:pt idx="1593" formatCode="General">
                  <c:v>2.308311064600403</c:v>
                </c:pt>
                <c:pt idx="1594" formatCode="General">
                  <c:v>2.3086141221836609</c:v>
                </c:pt>
                <c:pt idx="1595" formatCode="General">
                  <c:v>2.3089171790050189</c:v>
                </c:pt>
                <c:pt idx="1596" formatCode="General">
                  <c:v>2.3092201900511027</c:v>
                </c:pt>
                <c:pt idx="1597" formatCode="General">
                  <c:v>2.3095231105093248</c:v>
                </c:pt>
                <c:pt idx="1598" formatCode="General">
                  <c:v>2.3098258957919837</c:v>
                </c:pt>
                <c:pt idx="1599" formatCode="General">
                  <c:v>2.3101285015602349</c:v>
                </c:pt>
                <c:pt idx="1600" formatCode="General">
                  <c:v>2.3104308837478849</c:v>
                </c:pt>
                <c:pt idx="1601" formatCode="General">
                  <c:v>2.3107329985850171</c:v>
                </c:pt>
                <c:pt idx="1602" formatCode="General">
                  <c:v>2.3110348026213812</c:v>
                </c:pt>
                <c:pt idx="1603" formatCode="General">
                  <c:v>2.3113362527495678</c:v>
                </c:pt>
                <c:pt idx="1604" formatCode="General">
                  <c:v>2.3116373062279112</c:v>
                </c:pt>
                <c:pt idx="1605" formatCode="General">
                  <c:v>2.3119379207031199</c:v>
                </c:pt>
                <c:pt idx="1606" formatCode="General">
                  <c:v>2.3122380542326044</c:v>
                </c:pt>
                <c:pt idx="1607" formatCode="General">
                  <c:v>2.3125376653064649</c:v>
                </c:pt>
                <c:pt idx="1608" formatCode="General">
                  <c:v>2.3128367128691507</c:v>
                </c:pt>
                <c:pt idx="1609" formatCode="General">
                  <c:v>2.3131351563407514</c:v>
                </c:pt>
                <c:pt idx="1610" formatCode="General">
                  <c:v>2.3134329556378908</c:v>
                </c:pt>
                <c:pt idx="1611" formatCode="General">
                  <c:v>2.3137300711942239</c:v>
                </c:pt>
                <c:pt idx="1612" formatCode="General">
                  <c:v>2.3140264639805088</c:v>
                </c:pt>
                <c:pt idx="1613" formatCode="General">
                  <c:v>2.3143220955242345</c:v>
                </c:pt>
                <c:pt idx="1614" formatCode="General">
                  <c:v>2.3146169279287832</c:v>
                </c:pt>
                <c:pt idx="1615" formatCode="General">
                  <c:v>2.3149109238921328</c:v>
                </c:pt>
                <c:pt idx="1616" formatCode="General">
                  <c:v>2.3152040467250408</c:v>
                </c:pt>
                <c:pt idx="1617" formatCode="General">
                  <c:v>2.3154962603687474</c:v>
                </c:pt>
                <c:pt idx="1618" formatCode="General">
                  <c:v>2.3157875294121428</c:v>
                </c:pt>
                <c:pt idx="1619" formatCode="General">
                  <c:v>2.3160778191083899</c:v>
                </c:pt>
                <c:pt idx="1620" formatCode="General">
                  <c:v>2.3163670953910209</c:v>
                </c:pt>
                <c:pt idx="1621" formatCode="General">
                  <c:v>2.3166553248894495</c:v>
                </c:pt>
                <c:pt idx="1622" formatCode="General">
                  <c:v>2.3169424749439291</c:v>
                </c:pt>
                <c:pt idx="1623" formatCode="General">
                  <c:v>2.3172285136199147</c:v>
                </c:pt>
                <c:pt idx="1624" formatCode="General">
                  <c:v>2.3175134097218368</c:v>
                </c:pt>
                <c:pt idx="1625" formatCode="General">
                  <c:v>2.3177971328062807</c:v>
                </c:pt>
                <c:pt idx="1626" formatCode="General">
                  <c:v>2.3180796531945456</c:v>
                </c:pt>
                <c:pt idx="1627" formatCode="General">
                  <c:v>2.3183609419845985</c:v>
                </c:pt>
                <c:pt idx="1628" formatCode="General">
                  <c:v>2.3186409710623872</c:v>
                </c:pt>
                <c:pt idx="1629" formatCode="General">
                  <c:v>2.3189197131125532</c:v>
                </c:pt>
                <c:pt idx="1630" formatCode="General">
                  <c:v>2.3191971416284751</c:v>
                </c:pt>
                <c:pt idx="1631" formatCode="General">
                  <c:v>2.3194732309217168</c:v>
                </c:pt>
                <c:pt idx="1632" formatCode="General">
                  <c:v>2.3197479561308021</c:v>
                </c:pt>
                <c:pt idx="1633" formatCode="General">
                  <c:v>2.3200212932293622</c:v>
                </c:pt>
                <c:pt idx="1634" formatCode="General">
                  <c:v>2.3202932190336378</c:v>
                </c:pt>
                <c:pt idx="1635" formatCode="General">
                  <c:v>2.3205637112093416</c:v>
                </c:pt>
                <c:pt idx="1636" formatCode="General">
                  <c:v>2.3208327482778706</c:v>
                </c:pt>
                <c:pt idx="1637" formatCode="General">
                  <c:v>2.3211003096218783</c:v>
                </c:pt>
                <c:pt idx="1638" formatCode="General">
                  <c:v>2.3213663754902147</c:v>
                </c:pt>
                <c:pt idx="1639" formatCode="General">
                  <c:v>2.3216309270022135</c:v>
                </c:pt>
                <c:pt idx="1640" formatCode="General">
                  <c:v>2.3218939461513575</c:v>
                </c:pt>
                <c:pt idx="1641" formatCode="General">
                  <c:v>2.3221554158083033</c:v>
                </c:pt>
                <c:pt idx="1642" formatCode="General">
                  <c:v>2.3224153197233033</c:v>
                </c:pt>
                <c:pt idx="1643" formatCode="General">
                  <c:v>2.3226736425279721</c:v>
                </c:pt>
                <c:pt idx="1644" formatCode="General">
                  <c:v>2.3229303697364605</c:v>
                </c:pt>
                <c:pt idx="1645" formatCode="General">
                  <c:v>2.3231854877460369</c:v>
                </c:pt>
                <c:pt idx="1646" formatCode="General">
                  <c:v>2.3234389838370308</c:v>
                </c:pt>
                <c:pt idx="1647" formatCode="General">
                  <c:v>2.3236908461722252</c:v>
                </c:pt>
                <c:pt idx="1648" formatCode="General">
                  <c:v>2.3239410637956319</c:v>
                </c:pt>
                <c:pt idx="1649" formatCode="General">
                  <c:v>2.3241896266307207</c:v>
                </c:pt>
                <c:pt idx="1650" formatCode="General">
                  <c:v>2.324436525478065</c:v>
                </c:pt>
                <c:pt idx="1651" formatCode="General">
                  <c:v>2.3246817520124501</c:v>
                </c:pt>
                <c:pt idx="1652" formatCode="General">
                  <c:v>2.324925298779414</c:v>
                </c:pt>
                <c:pt idx="1653" formatCode="General">
                  <c:v>2.3251671591912908</c:v>
                </c:pt>
                <c:pt idx="1654" formatCode="General">
                  <c:v>2.325407327522707</c:v>
                </c:pt>
                <c:pt idx="1655" formatCode="General">
                  <c:v>2.3256457989055734</c:v>
                </c:pt>
                <c:pt idx="1656" formatCode="General">
                  <c:v>2.3258825693235927</c:v>
                </c:pt>
                <c:pt idx="1657" formatCode="General">
                  <c:v>2.3261176356062729</c:v>
                </c:pt>
                <c:pt idx="1658" formatCode="General">
                  <c:v>2.3263509954224739</c:v>
                </c:pt>
                <c:pt idx="1659" formatCode="General">
                  <c:v>2.3265826472734981</c:v>
                </c:pt>
                <c:pt idx="1660" formatCode="General">
                  <c:v>2.3268125904857353</c:v>
                </c:pt>
                <c:pt idx="1661" formatCode="General">
                  <c:v>2.327040825202884</c:v>
                </c:pt>
                <c:pt idx="1662" formatCode="General">
                  <c:v>2.3272673523777438</c:v>
                </c:pt>
                <c:pt idx="1663" formatCode="General">
                  <c:v>2.3274921737636141</c:v>
                </c:pt>
                <c:pt idx="1664" formatCode="General">
                  <c:v>2.3277152919053199</c:v>
                </c:pt>
                <c:pt idx="1665" formatCode="General">
                  <c:v>2.3279367101298254</c:v>
                </c:pt>
                <c:pt idx="1666" formatCode="General">
                  <c:v>2.3281564325365371</c:v>
                </c:pt>
                <c:pt idx="1667" formatCode="General">
                  <c:v>2.3283744639872195</c:v>
                </c:pt>
                <c:pt idx="1668" formatCode="General">
                  <c:v>2.3285908100956147</c:v>
                </c:pt>
                <c:pt idx="1669" formatCode="General">
                  <c:v>2.3288054772167177</c:v>
                </c:pt>
                <c:pt idx="1670" formatCode="General">
                  <c:v>2.3290184724357803</c:v>
                </c:pt>
                <c:pt idx="1671" formatCode="General">
                  <c:v>2.329229803557002</c:v>
                </c:pt>
                <c:pt idx="1672" formatCode="General">
                  <c:v>2.3294394790919588</c:v>
                </c:pt>
                <c:pt idx="1673" formatCode="General">
                  <c:v>2.3296475082477839</c:v>
                </c:pt>
                <c:pt idx="1674" formatCode="General">
                  <c:v>2.32985390091509</c:v>
                </c:pt>
                <c:pt idx="1675" formatCode="General">
                  <c:v>2.3300586676556696</c:v>
                </c:pt>
                <c:pt idx="1676" formatCode="General">
                  <c:v>2.3302618196899743</c:v>
                </c:pt>
                <c:pt idx="1677" formatCode="General">
                  <c:v>2.3304633688843941</c:v>
                </c:pt>
                <c:pt idx="1678" formatCode="General">
                  <c:v>2.3306633277383484</c:v>
                </c:pt>
                <c:pt idx="1679" formatCode="General">
                  <c:v>2.3308617093712041</c:v>
                </c:pt>
                <c:pt idx="1680" formatCode="General">
                  <c:v>2.3310585275090165</c:v>
                </c:pt>
                <c:pt idx="1681" formatCode="General">
                  <c:v>2.3312537964711364</c:v>
                </c:pt>
                <c:pt idx="1682" formatCode="General">
                  <c:v>2.3314475311566665</c:v>
                </c:pt>
                <c:pt idx="1683" formatCode="General">
                  <c:v>2.3316397470308035</c:v>
                </c:pt>
                <c:pt idx="1684" formatCode="General">
                  <c:v>2.3318304601110467</c:v>
                </c:pt>
                <c:pt idx="1685" formatCode="General">
                  <c:v>2.332019686953327</c:v>
                </c:pt>
                <c:pt idx="1686" formatCode="General">
                  <c:v>2.3322074446380197</c:v>
                </c:pt>
                <c:pt idx="1687" formatCode="General">
                  <c:v>2.3323937507558994</c:v>
                </c:pt>
                <c:pt idx="1688" formatCode="General">
                  <c:v>2.3325786233939914</c:v>
                </c:pt>
                <c:pt idx="1689" formatCode="General">
                  <c:v>2.3327620811214071</c:v>
                </c:pt>
                <c:pt idx="1690" formatCode="General">
                  <c:v>2.3329441429750788</c:v>
                </c:pt>
                <c:pt idx="1691" formatCode="General">
                  <c:v>2.3331248284454862</c:v>
                </c:pt>
                <c:pt idx="1692" formatCode="General">
                  <c:v>2.333304157462329</c:v>
                </c:pt>
                <c:pt idx="1693" formatCode="General">
                  <c:v>2.3334821503801897</c:v>
                </c:pt>
                <c:pt idx="1694" formatCode="General">
                  <c:v>2.3336588279641672</c:v>
                </c:pt>
                <c:pt idx="1695" formatCode="General">
                  <c:v>2.3338342113755015</c:v>
                </c:pt>
                <c:pt idx="1696" formatCode="General">
                  <c:v>2.3340083221571941</c:v>
                </c:pt>
                <c:pt idx="1697" formatCode="General">
                  <c:v>2.3341811822196461</c:v>
                </c:pt>
                <c:pt idx="1698" formatCode="General">
                  <c:v>2.3343528138262819</c:v>
                </c:pt>
                <c:pt idx="1699" formatCode="General">
                  <c:v>2.334523239579215</c:v>
                </c:pt>
                <c:pt idx="1700" formatCode="General">
                  <c:v>2.334692482404916</c:v>
                </c:pt>
                <c:pt idx="1701" formatCode="General">
                  <c:v>2.3348605655399135</c:v>
                </c:pt>
                <c:pt idx="1702" formatCode="General">
                  <c:v>2.3350275125165352</c:v>
                </c:pt>
                <c:pt idx="1703" formatCode="General">
                  <c:v>2.3351933471486688</c:v>
                </c:pt>
                <c:pt idx="1704" formatCode="General">
                  <c:v>2.3353580935175797</c:v>
                </c:pt>
                <c:pt idx="1705" formatCode="General">
                  <c:v>2.3355217759577669</c:v>
                </c:pt>
                <c:pt idx="1706" formatCode="General">
                  <c:v>2.3356844190428467</c:v>
                </c:pt>
                <c:pt idx="1707" formatCode="General">
                  <c:v>2.3358460475715375</c:v>
                </c:pt>
                <c:pt idx="1708" formatCode="General">
                  <c:v>2.3360066865536298</c:v>
                </c:pt>
                <c:pt idx="1709" formatCode="General">
                  <c:v>2.3361663611960788</c:v>
                </c:pt>
                <c:pt idx="1710" formatCode="General">
                  <c:v>2.3363250968890994</c:v>
                </c:pt>
                <c:pt idx="1711" formatCode="General">
                  <c:v>2.3364829191923628</c:v>
                </c:pt>
                <c:pt idx="1712" formatCode="General">
                  <c:v>2.3366398538212279</c:v>
                </c:pt>
                <c:pt idx="1713" formatCode="General">
                  <c:v>2.3367959266330467</c:v>
                </c:pt>
                <c:pt idx="1714" formatCode="General">
                  <c:v>2.3369511636135369</c:v>
                </c:pt>
                <c:pt idx="1715" formatCode="General">
                  <c:v>2.3371055908632039</c:v>
                </c:pt>
                <c:pt idx="1716" formatCode="General">
                  <c:v>2.3372592345838479</c:v>
                </c:pt>
                <c:pt idx="1717" formatCode="General">
                  <c:v>2.3374121210651286</c:v>
                </c:pt>
                <c:pt idx="1718" formatCode="General">
                  <c:v>2.3375642766711882</c:v>
                </c:pt>
                <c:pt idx="1719" formatCode="General">
                  <c:v>2.3377157278273524</c:v>
                </c:pt>
                <c:pt idx="1720" formatCode="General">
                  <c:v>2.3378665010068977</c:v>
                </c:pt>
                <c:pt idx="1721" formatCode="General">
                  <c:v>2.3380166227178831</c:v>
                </c:pt>
                <c:pt idx="1722" formatCode="General">
                  <c:v>2.3381661194900434</c:v>
                </c:pt>
                <c:pt idx="1723" formatCode="General">
                  <c:v>2.3383150178617589</c:v>
                </c:pt>
                <c:pt idx="1724" formatCode="General">
                  <c:v>2.3384633443670801</c:v>
                </c:pt>
                <c:pt idx="1725" formatCode="General">
                  <c:v>2.3386111255228368</c:v>
                </c:pt>
                <c:pt idx="1726" formatCode="General">
                  <c:v>2.3387583878157896</c:v>
                </c:pt>
                <c:pt idx="1727" formatCode="General">
                  <c:v>2.3389051576898696</c:v>
                </c:pt>
                <c:pt idx="1728" formatCode="General">
                  <c:v>2.339051461533467</c:v>
                </c:pt>
                <c:pt idx="1729" formatCode="General">
                  <c:v>2.3391973256667948</c:v>
                </c:pt>
                <c:pt idx="1730" formatCode="General">
                  <c:v>2.3393427763293118</c:v>
                </c:pt>
                <c:pt idx="1731" formatCode="General">
                  <c:v>2.3394878396672176</c:v>
                </c:pt>
                <c:pt idx="1732" formatCode="General">
                  <c:v>2.3396325417210115</c:v>
                </c:pt>
                <c:pt idx="1733" formatCode="General">
                  <c:v>2.3397769084131048</c:v>
                </c:pt>
                <c:pt idx="1734" formatCode="General">
                  <c:v>2.339920965535522</c:v>
                </c:pt>
                <c:pt idx="1735" formatCode="General">
                  <c:v>2.3400647387376452</c:v>
                </c:pt>
                <c:pt idx="1736" formatCode="General">
                  <c:v>2.3402082535140427</c:v>
                </c:pt>
                <c:pt idx="1737" formatCode="General">
                  <c:v>2.3403515351923581</c:v>
                </c:pt>
                <c:pt idx="1738" formatCode="General">
                  <c:v>2.3404946089212642</c:v>
                </c:pt>
                <c:pt idx="1739" formatCode="General">
                  <c:v>2.3406374996584964</c:v>
                </c:pt>
                <c:pt idx="1740" formatCode="General">
                  <c:v>2.340780232158957</c:v>
                </c:pt>
                <c:pt idx="1741" formatCode="General">
                  <c:v>2.340922830962878</c:v>
                </c:pt>
                <c:pt idx="1742" formatCode="General">
                  <c:v>2.3410653203840801</c:v>
                </c:pt>
                <c:pt idx="1743" formatCode="General">
                  <c:v>2.3412077244983025</c:v>
                </c:pt>
                <c:pt idx="1744" formatCode="General">
                  <c:v>2.3413500671315912</c:v>
                </c:pt>
                <c:pt idx="1745" formatCode="General">
                  <c:v>2.3414923718488074</c:v>
                </c:pt>
                <c:pt idx="1746" formatCode="General">
                  <c:v>2.3416346619421979</c:v>
                </c:pt>
                <c:pt idx="1747" formatCode="General">
                  <c:v>2.341776960420046</c:v>
                </c:pt>
                <c:pt idx="1748" formatCode="General">
                  <c:v>2.3419192899954462</c:v>
                </c:pt>
                <c:pt idx="1749" formatCode="General">
                  <c:v>2.3420616730751429</c:v>
                </c:pt>
                <c:pt idx="1750" formatCode="General">
                  <c:v>2.3422041317484896</c:v>
                </c:pt>
                <c:pt idx="1751" formatCode="General">
                  <c:v>2.3423466877765038</c:v>
                </c:pt>
                <c:pt idx="1752" formatCode="General">
                  <c:v>2.3424893625810341</c:v>
                </c:pt>
                <c:pt idx="1753" formatCode="General">
                  <c:v>2.3426321772340444</c:v>
                </c:pt>
                <c:pt idx="1754" formatCode="General">
                  <c:v>2.3427751524470191</c:v>
                </c:pt>
                <c:pt idx="1755" formatCode="General">
                  <c:v>2.3429183085604839</c:v>
                </c:pt>
                <c:pt idx="1756" formatCode="General">
                  <c:v>2.343061665533674</c:v>
                </c:pt>
                <c:pt idx="1757" formatCode="General">
                  <c:v>2.3432052429343297</c:v>
                </c:pt>
                <c:pt idx="1758" formatCode="General">
                  <c:v>2.3433490599286371</c:v>
                </c:pt>
                <c:pt idx="1759" formatCode="General">
                  <c:v>2.3434931352713329</c:v>
                </c:pt>
                <c:pt idx="1760" formatCode="General">
                  <c:v>2.3436374872959469</c:v>
                </c:pt>
                <c:pt idx="1761" formatCode="General">
                  <c:v>2.3437821339052296</c:v>
                </c:pt>
                <c:pt idx="1762" formatCode="General">
                  <c:v>2.3439270925617532</c:v>
                </c:pt>
                <c:pt idx="1763" formatCode="General">
                  <c:v>2.3440723802786678</c:v>
                </c:pt>
                <c:pt idx="1764" formatCode="General">
                  <c:v>2.3442180136106967</c:v>
                </c:pt>
                <c:pt idx="1765" formatCode="General">
                  <c:v>2.3443640086452802</c:v>
                </c:pt>
                <c:pt idx="1766" formatCode="General">
                  <c:v>2.3445103809939551</c:v>
                </c:pt>
                <c:pt idx="1767" formatCode="General">
                  <c:v>2.3446571457839478</c:v>
                </c:pt>
                <c:pt idx="1768" formatCode="General">
                  <c:v>2.3448043176499906</c:v>
                </c:pt>
                <c:pt idx="1769" formatCode="General">
                  <c:v>2.344951910726361</c:v>
                </c:pt>
                <c:pt idx="1770" formatCode="General">
                  <c:v>2.3450999386391831</c:v>
                </c:pt>
                <c:pt idx="1771" formatCode="General">
                  <c:v>2.3452484144989727</c:v>
                </c:pt>
                <c:pt idx="1772" formatCode="General">
                  <c:v>2.3453973508934491</c:v>
                </c:pt>
                <c:pt idx="1773" formatCode="General">
                  <c:v>2.3455467598806035</c:v>
                </c:pt>
                <c:pt idx="1774" formatCode="General">
                  <c:v>2.3456966529820855</c:v>
                </c:pt>
                <c:pt idx="1775" formatCode="General">
                  <c:v>2.3458470411768451</c:v>
                </c:pt>
                <c:pt idx="1776" formatCode="General">
                  <c:v>2.3459979348950997</c:v>
                </c:pt>
                <c:pt idx="1777" formatCode="General">
                  <c:v>2.3461493440126007</c:v>
                </c:pt>
                <c:pt idx="1778" formatCode="General">
                  <c:v>2.3463012778452352</c:v>
                </c:pt>
                <c:pt idx="1779" formatCode="General">
                  <c:v>2.346453745143946</c:v>
                </c:pt>
                <c:pt idx="1780" formatCode="General">
                  <c:v>2.3466067540900073</c:v>
                </c:pt>
                <c:pt idx="1781" formatCode="General">
                  <c:v>2.3467603122906402</c:v>
                </c:pt>
                <c:pt idx="1782" formatCode="General">
                  <c:v>2.3469144267750033</c:v>
                </c:pt>
                <c:pt idx="1783" formatCode="General">
                  <c:v>2.3470691039905374</c:v>
                </c:pt>
                <c:pt idx="1784" formatCode="General">
                  <c:v>2.3472243497997098</c:v>
                </c:pt>
                <c:pt idx="1785" formatCode="General">
                  <c:v>2.3473801694771366</c:v>
                </c:pt>
                <c:pt idx="1786" formatCode="General">
                  <c:v>2.3475365677071052</c:v>
                </c:pt>
                <c:pt idx="1787" formatCode="General">
                  <c:v>2.34769354858151</c:v>
                </c:pt>
                <c:pt idx="1788" formatCode="General">
                  <c:v>2.3478511155982029</c:v>
                </c:pt>
                <c:pt idx="1789" formatCode="General">
                  <c:v>2.3480092716597731</c:v>
                </c:pt>
                <c:pt idx="1790" formatCode="General">
                  <c:v>2.3481680190727428</c:v>
                </c:pt>
                <c:pt idx="1791" formatCode="General">
                  <c:v>2.3483273595472336</c:v>
                </c:pt>
                <c:pt idx="1792" formatCode="General">
                  <c:v>2.3484872941970485</c:v>
                </c:pt>
                <c:pt idx="1793" formatCode="General">
                  <c:v>2.3486478235402442</c:v>
                </c:pt>
                <c:pt idx="1794" formatCode="General">
                  <c:v>2.3488089475001424</c:v>
                </c:pt>
                <c:pt idx="1795" formatCode="General">
                  <c:v>2.3489706654068048</c:v>
                </c:pt>
                <c:pt idx="1796" formatCode="General">
                  <c:v>2.3491329759990114</c:v>
                </c:pt>
                <c:pt idx="1797" formatCode="General">
                  <c:v>2.3492958774266954</c:v>
                </c:pt>
                <c:pt idx="1798" formatCode="General">
                  <c:v>2.3494593672538673</c:v>
                </c:pt>
                <c:pt idx="1799" formatCode="General">
                  <c:v>2.3496234424620441</c:v>
                </c:pt>
                <c:pt idx="1800" formatCode="General">
                  <c:v>2.3497880994541394</c:v>
                </c:pt>
                <c:pt idx="1801" formatCode="General">
                  <c:v>2.3499533340588976</c:v>
                </c:pt>
                <c:pt idx="1802" formatCode="General">
                  <c:v>2.3501191415357869</c:v>
                </c:pt>
                <c:pt idx="1803" formatCode="General">
                  <c:v>2.3502855165804077</c:v>
                </c:pt>
                <c:pt idx="1804" formatCode="General">
                  <c:v>2.3504524533304267</c:v>
                </c:pt>
                <c:pt idx="1805" formatCode="General">
                  <c:v>2.3506199453719865</c:v>
                </c:pt>
                <c:pt idx="1806" formatCode="General">
                  <c:v>2.3507879857466309</c:v>
                </c:pt>
                <c:pt idx="1807" formatCode="General">
                  <c:v>2.3509565669587507</c:v>
                </c:pt>
                <c:pt idx="1808" formatCode="General">
                  <c:v>2.3511256809835182</c:v>
                </c:pt>
                <c:pt idx="1809" formatCode="General">
                  <c:v>2.3512953192753328</c:v>
                </c:pt>
                <c:pt idx="1810" formatCode="General">
                  <c:v>2.351465472776765</c:v>
                </c:pt>
                <c:pt idx="1811" formatCode="General">
                  <c:v>2.3516361319280099</c:v>
                </c:pt>
                <c:pt idx="1812" formatCode="General">
                  <c:v>2.3518072866768227</c:v>
                </c:pt>
                <c:pt idx="1813" formatCode="General">
                  <c:v>2.3519789264889566</c:v>
                </c:pt>
                <c:pt idx="1814" formatCode="General">
                  <c:v>2.3521510403590873</c:v>
                </c:pt>
                <c:pt idx="1815" formatCode="General">
                  <c:v>2.3523236168222108</c:v>
                </c:pt>
                <c:pt idx="1816" formatCode="General">
                  <c:v>2.352496643965531</c:v>
                </c:pt>
                <c:pt idx="1817" formatCode="General">
                  <c:v>2.3526701094408029</c:v>
                </c:pt>
                <c:pt idx="1818" formatCode="General">
                  <c:v>2.3528440004771527</c:v>
                </c:pt>
                <c:pt idx="1819" formatCode="General">
                  <c:v>2.3530183038943209</c:v>
                </c:pt>
                <c:pt idx="1820" formatCode="General">
                  <c:v>2.353193006116395</c:v>
                </c:pt>
                <c:pt idx="1821" formatCode="General">
                  <c:v>2.3533680931859267</c:v>
                </c:pt>
                <c:pt idx="1822" formatCode="General">
                  <c:v>2.3535435507785207</c:v>
                </c:pt>
                <c:pt idx="1823" formatCode="General">
                  <c:v>2.3537193642178003</c:v>
                </c:pt>
                <c:pt idx="1824" formatCode="General">
                  <c:v>2.353895518490785</c:v>
                </c:pt>
                <c:pt idx="1825" formatCode="General">
                  <c:v>2.3540719982636693</c:v>
                </c:pt>
                <c:pt idx="1826" formatCode="General">
                  <c:v>2.3542487878979581</c:v>
                </c:pt>
                <c:pt idx="1827" formatCode="General">
                  <c:v>2.3544258714669732</c:v>
                </c:pt>
                <c:pt idx="1828" formatCode="General">
                  <c:v>2.3546032327727087</c:v>
                </c:pt>
                <c:pt idx="1829" formatCode="General">
                  <c:v>2.3547808553630172</c:v>
                </c:pt>
                <c:pt idx="1830" formatCode="General">
                  <c:v>2.3549587225491027</c:v>
                </c:pt>
                <c:pt idx="1831" formatCode="General">
                  <c:v>2.3551368174233316</c:v>
                </c:pt>
                <c:pt idx="1832" formatCode="General">
                  <c:v>2.3553151228773084</c:v>
                </c:pt>
                <c:pt idx="1833" formatCode="General">
                  <c:v>2.3554936216202287</c:v>
                </c:pt>
                <c:pt idx="1834" formatCode="General">
                  <c:v>2.3556722961974801</c:v>
                </c:pt>
                <c:pt idx="1835" formatCode="General">
                  <c:v>2.3558511290094573</c:v>
                </c:pt>
                <c:pt idx="1836" formatCode="General">
                  <c:v>2.3560301023306103</c:v>
                </c:pt>
                <c:pt idx="1837" formatCode="General">
                  <c:v>2.3562091983286533</c:v>
                </c:pt>
                <c:pt idx="1838" formatCode="General">
                  <c:v>2.3563883990839822</c:v>
                </c:pt>
                <c:pt idx="1839" formatCode="General">
                  <c:v>2.3565676866091994</c:v>
                </c:pt>
                <c:pt idx="1840" formatCode="General">
                  <c:v>2.3567470428687978</c:v>
                </c:pt>
                <c:pt idx="1841" formatCode="General">
                  <c:v>2.3569264497989368</c:v>
                </c:pt>
                <c:pt idx="1842" formatCode="General">
                  <c:v>2.3571058893273138</c:v>
                </c:pt>
                <c:pt idx="1843" formatCode="General">
                  <c:v>2.3572853433930838</c:v>
                </c:pt>
                <c:pt idx="1844" formatCode="General">
                  <c:v>2.3574647939668476</c:v>
                </c:pt>
                <c:pt idx="1845" formatCode="General">
                  <c:v>2.3576442230706198</c:v>
                </c:pt>
                <c:pt idx="1846" formatCode="General">
                  <c:v>2.3578236127978318</c:v>
                </c:pt>
                <c:pt idx="1847" formatCode="General">
                  <c:v>2.3580029453332729</c:v>
                </c:pt>
                <c:pt idx="1848" formatCode="General">
                  <c:v>2.3581822029730142</c:v>
                </c:pt>
                <c:pt idx="1849" formatCode="General">
                  <c:v>2.3583613681442261</c:v>
                </c:pt>
                <c:pt idx="1850" formatCode="General">
                  <c:v>2.3585404234249223</c:v>
                </c:pt>
                <c:pt idx="1851" formatCode="General">
                  <c:v>2.3587193515635758</c:v>
                </c:pt>
                <c:pt idx="1852" formatCode="General">
                  <c:v>2.3588981354985727</c:v>
                </c:pt>
                <c:pt idx="1853" formatCode="General">
                  <c:v>2.3590767583775381</c:v>
                </c:pt>
                <c:pt idx="1854" formatCode="General">
                  <c:v>2.3592552035764127</c:v>
                </c:pt>
                <c:pt idx="1855" formatCode="General">
                  <c:v>2.3594334547183786</c:v>
                </c:pt>
                <c:pt idx="1856" formatCode="General">
                  <c:v>2.3596114956924907</c:v>
                </c:pt>
                <c:pt idx="1857" formatCode="General">
                  <c:v>2.3597893106720726</c:v>
                </c:pt>
                <c:pt idx="1858" formatCode="General">
                  <c:v>2.3599668841328261</c:v>
                </c:pt>
                <c:pt idx="1859" formatCode="General">
                  <c:v>2.3601442008706282</c:v>
                </c:pt>
                <c:pt idx="1860" formatCode="General">
                  <c:v>2.3603212460189882</c:v>
                </c:pt>
                <c:pt idx="1861" formatCode="General">
                  <c:v>2.3604980050661637</c:v>
                </c:pt>
                <c:pt idx="1862" formatCode="General">
                  <c:v>2.3606744638719057</c:v>
                </c:pt>
                <c:pt idx="1863" formatCode="General">
                  <c:v>2.3608506086837764</c:v>
                </c:pt>
                <c:pt idx="1864" formatCode="General">
                  <c:v>2.3610264261530816</c:v>
                </c:pt>
                <c:pt idx="1865" formatCode="General">
                  <c:v>2.3612019033503437</c:v>
                </c:pt>
                <c:pt idx="1866" formatCode="General">
                  <c:v>2.3613770277803159</c:v>
                </c:pt>
                <c:pt idx="1867" formatCode="General">
                  <c:v>2.3615517873965186</c:v>
                </c:pt>
                <c:pt idx="1868" formatCode="General">
                  <c:v>2.3617261706152717</c:v>
                </c:pt>
                <c:pt idx="1869" formatCode="General">
                  <c:v>2.3619001663292165</c:v>
                </c:pt>
                <c:pt idx="1870" formatCode="General">
                  <c:v>2.3620737639202787</c:v>
                </c:pt>
                <c:pt idx="1871" formatCode="General">
                  <c:v>2.3622469532720975</c:v>
                </c:pt>
                <c:pt idx="1872" formatCode="General">
                  <c:v>2.3624197247818661</c:v>
                </c:pt>
                <c:pt idx="1873" formatCode="General">
                  <c:v>2.3625920693715887</c:v>
                </c:pt>
                <c:pt idx="1874" formatCode="General">
                  <c:v>2.3627639784987275</c:v>
                </c:pt>
                <c:pt idx="1875" formatCode="General">
                  <c:v>2.3629354441662334</c:v>
                </c:pt>
                <c:pt idx="1876" formatCode="General">
                  <c:v>2.3631064589319335</c:v>
                </c:pt>
                <c:pt idx="1877" formatCode="General">
                  <c:v>2.3632770159172698</c:v>
                </c:pt>
                <c:pt idx="1878" formatCode="General">
                  <c:v>2.3634471088153939</c:v>
                </c:pt>
                <c:pt idx="1879" formatCode="General">
                  <c:v>2.3636167318985488</c:v>
                </c:pt>
                <c:pt idx="1880" formatCode="General">
                  <c:v>2.3637858800248068</c:v>
                </c:pt>
                <c:pt idx="1881" formatCode="General">
                  <c:v>2.3639545486440805</c:v>
                </c:pt>
                <c:pt idx="1882" formatCode="General">
                  <c:v>2.3641227338034385</c:v>
                </c:pt>
                <c:pt idx="1883" formatCode="General">
                  <c:v>2.3642904321517149</c:v>
                </c:pt>
                <c:pt idx="1884" formatCode="General">
                  <c:v>2.3644576409433813</c:v>
                </c:pt>
                <c:pt idx="1885" formatCode="General">
                  <c:v>2.3646243580417008</c:v>
                </c:pt>
                <c:pt idx="1886" formatCode="General">
                  <c:v>2.364790581921139</c:v>
                </c:pt>
                <c:pt idx="1887" formatCode="General">
                  <c:v>2.364956311669042</c:v>
                </c:pt>
                <c:pt idx="1888" formatCode="General">
                  <c:v>2.3651215469865727</c:v>
                </c:pt>
                <c:pt idx="1889" formatCode="General">
                  <c:v>2.3652862881888801</c:v>
                </c:pt>
                <c:pt idx="1890" formatCode="General">
                  <c:v>2.365450536204559</c:v>
                </c:pt>
                <c:pt idx="1891" formatCode="General">
                  <c:v>2.365614292574314</c:v>
                </c:pt>
                <c:pt idx="1892" formatCode="General">
                  <c:v>2.3657775594489019</c:v>
                </c:pt>
                <c:pt idx="1893" formatCode="General">
                  <c:v>2.3659403395863281</c:v>
                </c:pt>
                <c:pt idx="1894" formatCode="General">
                  <c:v>2.3661026363482796</c:v>
                </c:pt>
                <c:pt idx="1895" formatCode="General">
                  <c:v>2.3662644536958251</c:v>
                </c:pt>
                <c:pt idx="1896" formatCode="General">
                  <c:v>2.3664257961843678</c:v>
                </c:pt>
                <c:pt idx="1897" formatCode="General">
                  <c:v>2.3665866689578698</c:v>
                </c:pt>
                <c:pt idx="1898" formatCode="General">
                  <c:v>2.3667470777423514</c:v>
                </c:pt>
                <c:pt idx="1899" formatCode="General">
                  <c:v>2.3669070288386544</c:v>
                </c:pt>
                <c:pt idx="1900" formatCode="General">
                  <c:v>2.3670665291145081</c:v>
                </c:pt>
                <c:pt idx="1901" formatCode="General">
                  <c:v>2.367225585995878</c:v>
                </c:pt>
                <c:pt idx="1902" formatCode="General">
                  <c:v>2.3673842074576226</c:v>
                </c:pt>
                <c:pt idx="1903" formatCode="General">
                  <c:v>2.3675424020134663</c:v>
                </c:pt>
                <c:pt idx="1904" formatCode="General">
                  <c:v>2.3677001787053142</c:v>
                </c:pt>
                <c:pt idx="1905" formatCode="General">
                  <c:v>2.3678575470918712</c:v>
                </c:pt>
                <c:pt idx="1906" formatCode="General">
                  <c:v>2.3680145172366602</c:v>
                </c:pt>
                <c:pt idx="1907" formatCode="General">
                  <c:v>2.3681710996953727</c:v>
                </c:pt>
                <c:pt idx="1908" formatCode="General">
                  <c:v>2.3683273055026191</c:v>
                </c:pt>
                <c:pt idx="1909" formatCode="General">
                  <c:v>2.3684831461580798</c:v>
                </c:pt>
                <c:pt idx="1910" formatCode="General">
                  <c:v>2.3686386336120737</c:v>
                </c:pt>
                <c:pt idx="1911" formatCode="General">
                  <c:v>2.3687937802505474</c:v>
                </c:pt>
                <c:pt idx="1912" formatCode="General">
                  <c:v>2.3689485988795371</c:v>
                </c:pt>
                <c:pt idx="1913" formatCode="General">
                  <c:v>2.369103102709095</c:v>
                </c:pt>
                <c:pt idx="1914" formatCode="General">
                  <c:v>2.369257305336709</c:v>
                </c:pt>
                <c:pt idx="1915" formatCode="General">
                  <c:v>2.3694112207302376</c:v>
                </c:pt>
                <c:pt idx="1916" formatCode="General">
                  <c:v>2.3695648632103747</c:v>
                </c:pt>
                <c:pt idx="1917" formatCode="General">
                  <c:v>2.3697182474326803</c:v>
                </c:pt>
                <c:pt idx="1918" formatCode="General">
                  <c:v>2.3698713883691904</c:v>
                </c:pt>
                <c:pt idx="1919" formatCode="General">
                  <c:v>2.3700243012896283</c:v>
                </c:pt>
                <c:pt idx="1920" formatCode="General">
                  <c:v>2.3701770017422392</c:v>
                </c:pt>
                <c:pt idx="1921" formatCode="General">
                  <c:v>2.3703295055342837</c:v>
                </c:pt>
                <c:pt idx="1922" formatCode="General">
                  <c:v>2.3704818287122116</c:v>
                </c:pt>
                <c:pt idx="1923" formatCode="General">
                  <c:v>2.3706339875415239</c:v>
                </c:pt>
                <c:pt idx="1924" formatCode="General">
                  <c:v>2.3707859984863786</c:v>
                </c:pt>
                <c:pt idx="1925" formatCode="General">
                  <c:v>2.370937878188943</c:v>
                </c:pt>
                <c:pt idx="1926" formatCode="General">
                  <c:v>2.3710896434485202</c:v>
                </c:pt>
                <c:pt idx="1927" formatCode="General">
                  <c:v>2.3712413112005075</c:v>
                </c:pt>
                <c:pt idx="1928" formatCode="General">
                  <c:v>2.371392898495154</c:v>
                </c:pt>
                <c:pt idx="1929" formatCode="General">
                  <c:v>2.3715444224762061</c:v>
                </c:pt>
                <c:pt idx="1930" formatCode="General">
                  <c:v>2.3716959003594389</c:v>
                </c:pt>
                <c:pt idx="1931" formatCode="General">
                  <c:v>2.3718473494110941</c:v>
                </c:pt>
                <c:pt idx="1932" formatCode="General">
                  <c:v>2.3719987869262686</c:v>
                </c:pt>
              </c:numCache>
            </c:numRef>
          </c:yVal>
          <c:smooth val="1"/>
          <c:extLst xmlns:c16r2="http://schemas.microsoft.com/office/drawing/2015/06/chart">
            <c:ext xmlns:c16="http://schemas.microsoft.com/office/drawing/2014/chart" uri="{C3380CC4-5D6E-409C-BE32-E72D297353CC}">
              <c16:uniqueId val="{00000000-8656-434E-92E4-2ADDDE726954}"/>
            </c:ext>
          </c:extLst>
        </c:ser>
        <c:dLbls>
          <c:showLegendKey val="0"/>
          <c:showVal val="0"/>
          <c:showCatName val="0"/>
          <c:showSerName val="0"/>
          <c:showPercent val="0"/>
          <c:showBubbleSize val="0"/>
        </c:dLbls>
        <c:axId val="246059200"/>
        <c:axId val="246059760"/>
      </c:scatterChart>
      <c:valAx>
        <c:axId val="246059200"/>
        <c:scaling>
          <c:orientation val="minMax"/>
          <c:min val="0"/>
        </c:scaling>
        <c:delete val="0"/>
        <c:axPos val="b"/>
        <c:majorGridlines>
          <c:spPr>
            <a:ln>
              <a:solidFill>
                <a:schemeClr val="bg1">
                  <a:lumMod val="65000"/>
                  <a:alpha val="99000"/>
                </a:schemeClr>
              </a:solidFill>
            </a:ln>
          </c:spPr>
        </c:majorGridlines>
        <c:minorGridlines>
          <c:spPr>
            <a:ln>
              <a:solidFill>
                <a:schemeClr val="bg1">
                  <a:lumMod val="85000"/>
                  <a:alpha val="57000"/>
                </a:schemeClr>
              </a:solidFill>
            </a:ln>
          </c:spPr>
        </c:minorGridlines>
        <c:title>
          <c:tx>
            <c:rich>
              <a:bodyPr/>
              <a:lstStyle/>
              <a:p>
                <a:pPr>
                  <a:defRPr sz="1200"/>
                </a:pPr>
                <a:r>
                  <a:rPr lang="es-EC" sz="1200"/>
                  <a:t>Desplazamiento [mm]</a:t>
                </a:r>
              </a:p>
            </c:rich>
          </c:tx>
          <c:overlay val="0"/>
        </c:title>
        <c:numFmt formatCode="0.00" sourceLinked="1"/>
        <c:majorTickMark val="out"/>
        <c:minorTickMark val="none"/>
        <c:tickLblPos val="nextTo"/>
        <c:crossAx val="246059760"/>
        <c:crosses val="autoZero"/>
        <c:crossBetween val="midCat"/>
      </c:valAx>
      <c:valAx>
        <c:axId val="246059760"/>
        <c:scaling>
          <c:orientation val="minMax"/>
          <c:max val="5"/>
          <c:min val="0"/>
        </c:scaling>
        <c:delete val="0"/>
        <c:axPos val="l"/>
        <c:majorGridlines>
          <c:spPr>
            <a:ln>
              <a:solidFill>
                <a:schemeClr val="bg1">
                  <a:lumMod val="65000"/>
                </a:schemeClr>
              </a:solidFill>
            </a:ln>
          </c:spPr>
        </c:majorGridlines>
        <c:minorGridlines>
          <c:spPr>
            <a:ln>
              <a:solidFill>
                <a:schemeClr val="bg1">
                  <a:lumMod val="85000"/>
                  <a:alpha val="70000"/>
                </a:schemeClr>
              </a:solidFill>
            </a:ln>
          </c:spPr>
        </c:minorGridlines>
        <c:title>
          <c:tx>
            <c:rich>
              <a:bodyPr rot="-5400000" vert="horz"/>
              <a:lstStyle/>
              <a:p>
                <a:pPr>
                  <a:defRPr sz="1200"/>
                </a:pPr>
                <a:r>
                  <a:rPr lang="es-EC" sz="1200"/>
                  <a:t>Fueza [Kg]</a:t>
                </a:r>
                <a:r>
                  <a:rPr lang="es-EC" sz="1200" baseline="0"/>
                  <a:t> </a:t>
                </a:r>
                <a:endParaRPr lang="es-EC" sz="1200"/>
              </a:p>
            </c:rich>
          </c:tx>
          <c:overlay val="0"/>
        </c:title>
        <c:numFmt formatCode="0.00" sourceLinked="1"/>
        <c:majorTickMark val="out"/>
        <c:minorTickMark val="none"/>
        <c:tickLblPos val="nextTo"/>
        <c:crossAx val="246059200"/>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smoothMarker"/>
        <c:varyColors val="0"/>
        <c:ser>
          <c:idx val="0"/>
          <c:order val="0"/>
          <c:tx>
            <c:v>Fuerza vs Desplazamiento</c:v>
          </c:tx>
          <c:marker>
            <c:symbol val="none"/>
          </c:marker>
          <c:xVal>
            <c:numRef>
              <c:f>Hoja1!$D$7:$D$5934</c:f>
              <c:numCache>
                <c:formatCode>0.00</c:formatCode>
                <c:ptCount val="5928"/>
                <c:pt idx="0">
                  <c:v>0.18944631516933455</c:v>
                </c:pt>
                <c:pt idx="1">
                  <c:v>0.32747149467468289</c:v>
                </c:pt>
                <c:pt idx="2">
                  <c:v>0.46684983372688305</c:v>
                </c:pt>
                <c:pt idx="3">
                  <c:v>0.51208032369613643</c:v>
                </c:pt>
                <c:pt idx="4">
                  <c:v>0.52865477800369265</c:v>
                </c:pt>
                <c:pt idx="5">
                  <c:v>0.61348990201950093</c:v>
                </c:pt>
                <c:pt idx="6">
                  <c:v>0.72472190856933616</c:v>
                </c:pt>
                <c:pt idx="7">
                  <c:v>0.84701154232025144</c:v>
                </c:pt>
                <c:pt idx="8">
                  <c:v>0.9743518590927126</c:v>
                </c:pt>
                <c:pt idx="9">
                  <c:v>1.1068598270416261</c:v>
                </c:pt>
                <c:pt idx="10">
                  <c:v>1.2384578943252569</c:v>
                </c:pt>
                <c:pt idx="11">
                  <c:v>1.3682828903198243</c:v>
                </c:pt>
                <c:pt idx="12">
                  <c:v>1.4987727880477906</c:v>
                </c:pt>
                <c:pt idx="13">
                  <c:v>1.6297060489654538</c:v>
                </c:pt>
                <c:pt idx="14">
                  <c:v>1.7621903419494624</c:v>
                </c:pt>
                <c:pt idx="15">
                  <c:v>1.8957831382751464</c:v>
                </c:pt>
                <c:pt idx="16">
                  <c:v>2.0280461311340328</c:v>
                </c:pt>
                <c:pt idx="17">
                  <c:v>2.1623271465301523</c:v>
                </c:pt>
                <c:pt idx="18">
                  <c:v>2.2950098514556885</c:v>
                </c:pt>
                <c:pt idx="19">
                  <c:v>2.4272726058959959</c:v>
                </c:pt>
                <c:pt idx="20">
                  <c:v>2.5602005958557132</c:v>
                </c:pt>
                <c:pt idx="21">
                  <c:v>2.6986922740936277</c:v>
                </c:pt>
                <c:pt idx="22">
                  <c:v>2.8336146354675287</c:v>
                </c:pt>
                <c:pt idx="23">
                  <c:v>2.9714182853698721</c:v>
                </c:pt>
                <c:pt idx="24">
                  <c:v>3.1083352565765399</c:v>
                </c:pt>
                <c:pt idx="25">
                  <c:v>3.2445874691009537</c:v>
                </c:pt>
                <c:pt idx="26">
                  <c:v>3.3812830448150635</c:v>
                </c:pt>
                <c:pt idx="27">
                  <c:v>3.5215243339538573</c:v>
                </c:pt>
                <c:pt idx="28">
                  <c:v>3.6595496177673348</c:v>
                </c:pt>
                <c:pt idx="29">
                  <c:v>3.7964668273925781</c:v>
                </c:pt>
                <c:pt idx="30">
                  <c:v>3.9358213424682607</c:v>
                </c:pt>
                <c:pt idx="31">
                  <c:v>4.0729600906372072</c:v>
                </c:pt>
                <c:pt idx="32">
                  <c:v>4.209877300262451</c:v>
                </c:pt>
                <c:pt idx="33">
                  <c:v>4.3467944145202653</c:v>
                </c:pt>
                <c:pt idx="34">
                  <c:v>4.4863941192626982</c:v>
                </c:pt>
                <c:pt idx="35">
                  <c:v>4.621293163299562</c:v>
                </c:pt>
                <c:pt idx="36">
                  <c:v>4.7602049827575694</c:v>
                </c:pt>
                <c:pt idx="37">
                  <c:v>4.8942409515380856</c:v>
                </c:pt>
                <c:pt idx="38">
                  <c:v>5.0289183616638162</c:v>
                </c:pt>
                <c:pt idx="39">
                  <c:v>5.1660566329956055</c:v>
                </c:pt>
                <c:pt idx="40">
                  <c:v>5.3023090362548828</c:v>
                </c:pt>
                <c:pt idx="41">
                  <c:v>5.4378727912902853</c:v>
                </c:pt>
                <c:pt idx="42">
                  <c:v>5.5761431694030792</c:v>
                </c:pt>
                <c:pt idx="43">
                  <c:v>5.7125936508178707</c:v>
                </c:pt>
                <c:pt idx="44">
                  <c:v>5.8497320175170895</c:v>
                </c:pt>
                <c:pt idx="45">
                  <c:v>5.9877806663513162</c:v>
                </c:pt>
                <c:pt idx="46">
                  <c:v>6.1251176834106449</c:v>
                </c:pt>
                <c:pt idx="47">
                  <c:v>6.2620347976684547</c:v>
                </c:pt>
                <c:pt idx="48">
                  <c:v>6.3984851837158203</c:v>
                </c:pt>
                <c:pt idx="49">
                  <c:v>6.5371984481811527</c:v>
                </c:pt>
                <c:pt idx="50">
                  <c:v>6.6714089393615721</c:v>
                </c:pt>
                <c:pt idx="51">
                  <c:v>6.8103206634521483</c:v>
                </c:pt>
                <c:pt idx="52">
                  <c:v>6.9445314407348633</c:v>
                </c:pt>
                <c:pt idx="53">
                  <c:v>7.0803169250488294</c:v>
                </c:pt>
                <c:pt idx="54">
                  <c:v>7.2201388359069796</c:v>
                </c:pt>
                <c:pt idx="55">
                  <c:v>7.3574755668640099</c:v>
                </c:pt>
                <c:pt idx="56">
                  <c:v>7.4948356628417949</c:v>
                </c:pt>
                <c:pt idx="57">
                  <c:v>7.6326396942138706</c:v>
                </c:pt>
                <c:pt idx="58">
                  <c:v>7.7704189300537108</c:v>
                </c:pt>
                <c:pt idx="59">
                  <c:v>7.9068692207336442</c:v>
                </c:pt>
                <c:pt idx="60">
                  <c:v>8.0426548004150398</c:v>
                </c:pt>
                <c:pt idx="61">
                  <c:v>8.1813449859619141</c:v>
                </c:pt>
                <c:pt idx="62">
                  <c:v>8.3193702697753906</c:v>
                </c:pt>
                <c:pt idx="63">
                  <c:v>8.4591685295104977</c:v>
                </c:pt>
                <c:pt idx="64">
                  <c:v>8.5987687110900826</c:v>
                </c:pt>
                <c:pt idx="65">
                  <c:v>8.7387887001037541</c:v>
                </c:pt>
                <c:pt idx="66">
                  <c:v>8.9065116882324187</c:v>
                </c:pt>
                <c:pt idx="67">
                  <c:v>9.1713057518005314</c:v>
                </c:pt>
                <c:pt idx="68">
                  <c:v>9.3671518325805661</c:v>
                </c:pt>
              </c:numCache>
            </c:numRef>
          </c:xVal>
          <c:yVal>
            <c:numRef>
              <c:f>Hoja1!$B$7:$B$5934</c:f>
              <c:numCache>
                <c:formatCode>0.00</c:formatCode>
                <c:ptCount val="5928"/>
                <c:pt idx="0">
                  <c:v>0</c:v>
                </c:pt>
                <c:pt idx="1">
                  <c:v>0</c:v>
                </c:pt>
                <c:pt idx="2">
                  <c:v>0</c:v>
                </c:pt>
                <c:pt idx="3">
                  <c:v>3.7117881774902344</c:v>
                </c:pt>
                <c:pt idx="4">
                  <c:v>8.5698165893554705</c:v>
                </c:pt>
                <c:pt idx="5">
                  <c:v>10.697418212890625</c:v>
                </c:pt>
                <c:pt idx="6">
                  <c:v>11.823272705078121</c:v>
                </c:pt>
                <c:pt idx="7">
                  <c:v>12.452693939208993</c:v>
                </c:pt>
                <c:pt idx="8">
                  <c:v>12.771831512451168</c:v>
                </c:pt>
                <c:pt idx="9">
                  <c:v>13.046649932861332</c:v>
                </c:pt>
                <c:pt idx="10">
                  <c:v>13.303733825683597</c:v>
                </c:pt>
                <c:pt idx="11">
                  <c:v>13.631740570068359</c:v>
                </c:pt>
                <c:pt idx="12">
                  <c:v>13.933151245117188</c:v>
                </c:pt>
                <c:pt idx="13">
                  <c:v>14.216827392578121</c:v>
                </c:pt>
                <c:pt idx="14">
                  <c:v>14.438457489013668</c:v>
                </c:pt>
                <c:pt idx="15">
                  <c:v>14.615756988525396</c:v>
                </c:pt>
                <c:pt idx="16">
                  <c:v>14.846248626708984</c:v>
                </c:pt>
                <c:pt idx="17">
                  <c:v>15.050140380859375</c:v>
                </c:pt>
                <c:pt idx="18">
                  <c:v>15.209712982177733</c:v>
                </c:pt>
                <c:pt idx="19">
                  <c:v>15.440204620361328</c:v>
                </c:pt>
                <c:pt idx="20">
                  <c:v>15.644096374511719</c:v>
                </c:pt>
                <c:pt idx="21">
                  <c:v>15.679561614990234</c:v>
                </c:pt>
                <c:pt idx="22">
                  <c:v>15.803668975830078</c:v>
                </c:pt>
                <c:pt idx="23">
                  <c:v>15.8125343322754</c:v>
                </c:pt>
                <c:pt idx="24">
                  <c:v>15.856857299804698</c:v>
                </c:pt>
                <c:pt idx="25">
                  <c:v>15.927780151367189</c:v>
                </c:pt>
                <c:pt idx="26">
                  <c:v>15.980968475341797</c:v>
                </c:pt>
                <c:pt idx="27">
                  <c:v>15.892318725585937</c:v>
                </c:pt>
                <c:pt idx="28">
                  <c:v>15.892318725585937</c:v>
                </c:pt>
                <c:pt idx="29">
                  <c:v>15.936641693115234</c:v>
                </c:pt>
                <c:pt idx="30">
                  <c:v>15.883453369140629</c:v>
                </c:pt>
                <c:pt idx="31">
                  <c:v>15.918914794921871</c:v>
                </c:pt>
                <c:pt idx="32">
                  <c:v>15.963237762451168</c:v>
                </c:pt>
                <c:pt idx="33">
                  <c:v>16.007564544677727</c:v>
                </c:pt>
                <c:pt idx="34">
                  <c:v>15.998699188232418</c:v>
                </c:pt>
                <c:pt idx="35">
                  <c:v>16.069618225097656</c:v>
                </c:pt>
                <c:pt idx="36">
                  <c:v>16.03415679931642</c:v>
                </c:pt>
                <c:pt idx="37">
                  <c:v>16.193729400634766</c:v>
                </c:pt>
                <c:pt idx="38">
                  <c:v>16.273513793945305</c:v>
                </c:pt>
                <c:pt idx="39">
                  <c:v>16.30897521972657</c:v>
                </c:pt>
                <c:pt idx="40">
                  <c:v>16.379890441894538</c:v>
                </c:pt>
                <c:pt idx="41">
                  <c:v>16.424221038818359</c:v>
                </c:pt>
                <c:pt idx="42">
                  <c:v>16.468547821044911</c:v>
                </c:pt>
                <c:pt idx="43">
                  <c:v>16.477409362792969</c:v>
                </c:pt>
                <c:pt idx="44">
                  <c:v>16.512866973876953</c:v>
                </c:pt>
                <c:pt idx="45">
                  <c:v>16.566062927246094</c:v>
                </c:pt>
                <c:pt idx="46">
                  <c:v>16.539463043212891</c:v>
                </c:pt>
                <c:pt idx="47">
                  <c:v>16.583789825439446</c:v>
                </c:pt>
                <c:pt idx="48">
                  <c:v>16.592655181884773</c:v>
                </c:pt>
                <c:pt idx="49">
                  <c:v>16.61924743652343</c:v>
                </c:pt>
                <c:pt idx="50">
                  <c:v>16.663578033447266</c:v>
                </c:pt>
                <c:pt idx="51">
                  <c:v>16.628120422363274</c:v>
                </c:pt>
                <c:pt idx="52">
                  <c:v>16.672439575195295</c:v>
                </c:pt>
                <c:pt idx="53">
                  <c:v>16.70790100097657</c:v>
                </c:pt>
                <c:pt idx="54">
                  <c:v>16.690166473388675</c:v>
                </c:pt>
                <c:pt idx="55">
                  <c:v>16.663578033447266</c:v>
                </c:pt>
                <c:pt idx="56">
                  <c:v>16.690166473388675</c:v>
                </c:pt>
                <c:pt idx="57">
                  <c:v>16.699035644531243</c:v>
                </c:pt>
                <c:pt idx="58">
                  <c:v>16.654708862304691</c:v>
                </c:pt>
                <c:pt idx="59">
                  <c:v>16.663578033447266</c:v>
                </c:pt>
                <c:pt idx="60">
                  <c:v>16.699035644531243</c:v>
                </c:pt>
                <c:pt idx="61">
                  <c:v>16.672439575195295</c:v>
                </c:pt>
                <c:pt idx="62">
                  <c:v>16.672439575195295</c:v>
                </c:pt>
                <c:pt idx="63">
                  <c:v>16.601520538330071</c:v>
                </c:pt>
                <c:pt idx="64">
                  <c:v>16.592655181884773</c:v>
                </c:pt>
                <c:pt idx="65">
                  <c:v>16.512866973876953</c:v>
                </c:pt>
                <c:pt idx="66">
                  <c:v>15.324958801269531</c:v>
                </c:pt>
                <c:pt idx="67">
                  <c:v>10.254169464111323</c:v>
                </c:pt>
                <c:pt idx="68">
                  <c:v>7.88720703125</c:v>
                </c:pt>
              </c:numCache>
            </c:numRef>
          </c:yVal>
          <c:smooth val="1"/>
          <c:extLst xmlns:c16r2="http://schemas.microsoft.com/office/drawing/2015/06/chart">
            <c:ext xmlns:c16="http://schemas.microsoft.com/office/drawing/2014/chart" uri="{C3380CC4-5D6E-409C-BE32-E72D297353CC}">
              <c16:uniqueId val="{00000000-8964-489A-A87F-D73F76F3F543}"/>
            </c:ext>
          </c:extLst>
        </c:ser>
        <c:dLbls>
          <c:showLegendKey val="0"/>
          <c:showVal val="0"/>
          <c:showCatName val="0"/>
          <c:showSerName val="0"/>
          <c:showPercent val="0"/>
          <c:showBubbleSize val="0"/>
        </c:dLbls>
        <c:axId val="246062000"/>
        <c:axId val="247692464"/>
      </c:scatterChart>
      <c:valAx>
        <c:axId val="246062000"/>
        <c:scaling>
          <c:orientation val="minMax"/>
          <c:min val="0"/>
        </c:scaling>
        <c:delete val="0"/>
        <c:axPos val="b"/>
        <c:majorGridlines>
          <c:spPr>
            <a:ln>
              <a:solidFill>
                <a:schemeClr val="bg1">
                  <a:lumMod val="65000"/>
                  <a:alpha val="99000"/>
                </a:schemeClr>
              </a:solidFill>
            </a:ln>
          </c:spPr>
        </c:majorGridlines>
        <c:minorGridlines>
          <c:spPr>
            <a:ln>
              <a:solidFill>
                <a:schemeClr val="bg1">
                  <a:lumMod val="85000"/>
                  <a:alpha val="57000"/>
                </a:schemeClr>
              </a:solidFill>
            </a:ln>
          </c:spPr>
        </c:minorGridlines>
        <c:title>
          <c:tx>
            <c:rich>
              <a:bodyPr/>
              <a:lstStyle/>
              <a:p>
                <a:pPr>
                  <a:defRPr sz="1200"/>
                </a:pPr>
                <a:r>
                  <a:rPr lang="es-EC" sz="1200"/>
                  <a:t>Desplazamiento [mm]</a:t>
                </a:r>
              </a:p>
            </c:rich>
          </c:tx>
          <c:overlay val="0"/>
        </c:title>
        <c:numFmt formatCode="0.00" sourceLinked="1"/>
        <c:majorTickMark val="out"/>
        <c:minorTickMark val="none"/>
        <c:tickLblPos val="nextTo"/>
        <c:crossAx val="247692464"/>
        <c:crosses val="autoZero"/>
        <c:crossBetween val="midCat"/>
      </c:valAx>
      <c:valAx>
        <c:axId val="247692464"/>
        <c:scaling>
          <c:orientation val="minMax"/>
          <c:min val="0"/>
        </c:scaling>
        <c:delete val="0"/>
        <c:axPos val="l"/>
        <c:majorGridlines>
          <c:spPr>
            <a:ln>
              <a:solidFill>
                <a:schemeClr val="bg1">
                  <a:lumMod val="65000"/>
                </a:schemeClr>
              </a:solidFill>
            </a:ln>
          </c:spPr>
        </c:majorGridlines>
        <c:minorGridlines>
          <c:spPr>
            <a:ln>
              <a:solidFill>
                <a:schemeClr val="bg1">
                  <a:lumMod val="85000"/>
                  <a:alpha val="70000"/>
                </a:schemeClr>
              </a:solidFill>
            </a:ln>
          </c:spPr>
        </c:minorGridlines>
        <c:title>
          <c:tx>
            <c:rich>
              <a:bodyPr rot="-5400000" vert="horz"/>
              <a:lstStyle/>
              <a:p>
                <a:pPr>
                  <a:defRPr sz="1200"/>
                </a:pPr>
                <a:r>
                  <a:rPr lang="es-EC" sz="1200"/>
                  <a:t>Fueza [Kg]</a:t>
                </a:r>
                <a:r>
                  <a:rPr lang="es-EC" sz="1200" baseline="0"/>
                  <a:t> </a:t>
                </a:r>
                <a:endParaRPr lang="es-EC" sz="1200"/>
              </a:p>
            </c:rich>
          </c:tx>
          <c:overlay val="0"/>
        </c:title>
        <c:numFmt formatCode="0.00" sourceLinked="1"/>
        <c:majorTickMark val="out"/>
        <c:minorTickMark val="none"/>
        <c:tickLblPos val="nextTo"/>
        <c:crossAx val="24606200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A9182-C3D1-4ABD-88F7-D7BC900FE27A}" type="datetimeFigureOut">
              <a:rPr lang="es-EC" smtClean="0"/>
              <a:t>11/01/2018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9E72F7-ADDF-4DF3-9875-AD0B2B97BBC3}" type="slidenum">
              <a:rPr lang="es-EC" smtClean="0"/>
              <a:t>‹Nº›</a:t>
            </a:fld>
            <a:endParaRPr lang="es-EC"/>
          </a:p>
        </p:txBody>
      </p:sp>
    </p:spTree>
    <p:extLst>
      <p:ext uri="{BB962C8B-B14F-4D97-AF65-F5344CB8AC3E}">
        <p14:creationId xmlns:p14="http://schemas.microsoft.com/office/powerpoint/2010/main" val="251901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Buenas</a:t>
            </a:r>
            <a:r>
              <a:rPr lang="es-ES_tradnl" baseline="0" dirty="0"/>
              <a:t> tardes con el tribunal presente, buenas tardes abogada María </a:t>
            </a:r>
            <a:r>
              <a:rPr lang="es-ES_tradnl" baseline="0" dirty="0" err="1"/>
              <a:t>fernanda</a:t>
            </a:r>
            <a:r>
              <a:rPr lang="es-ES_tradnl" baseline="0" dirty="0"/>
              <a:t> </a:t>
            </a:r>
            <a:r>
              <a:rPr lang="es-ES_tradnl" baseline="0" dirty="0" err="1"/>
              <a:t>Jaramilllo</a:t>
            </a:r>
            <a:r>
              <a:rPr lang="es-ES_tradnl" baseline="0" dirty="0"/>
              <a:t>, buenas tardes familiares y amigos presentes en esta sala. </a:t>
            </a:r>
            <a:endParaRPr lang="es-EC" dirty="0"/>
          </a:p>
        </p:txBody>
      </p:sp>
      <p:sp>
        <p:nvSpPr>
          <p:cNvPr id="4" name="3 Marcador de número de diapositiva"/>
          <p:cNvSpPr>
            <a:spLocks noGrp="1"/>
          </p:cNvSpPr>
          <p:nvPr>
            <p:ph type="sldNum" sz="quarter" idx="10"/>
          </p:nvPr>
        </p:nvSpPr>
        <p:spPr/>
        <p:txBody>
          <a:bodyPr/>
          <a:lstStyle/>
          <a:p>
            <a:fld id="{3E9E72F7-ADDF-4DF3-9875-AD0B2B97BBC3}" type="slidenum">
              <a:rPr lang="es-EC" smtClean="0"/>
              <a:t>1</a:t>
            </a:fld>
            <a:endParaRPr lang="es-EC"/>
          </a:p>
        </p:txBody>
      </p:sp>
    </p:spTree>
    <p:extLst>
      <p:ext uri="{BB962C8B-B14F-4D97-AF65-F5344CB8AC3E}">
        <p14:creationId xmlns:p14="http://schemas.microsoft.com/office/powerpoint/2010/main" val="344355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Este elemento debe soportar la carga máxima que puede generar la máquina al realizar los ensayos cuyo valor es de </a:t>
            </a:r>
            <a:r>
              <a:rPr lang="es-ES_tradnl" sz="1200" kern="1200" dirty="0" err="1">
                <a:solidFill>
                  <a:schemeClr val="tx1"/>
                </a:solidFill>
                <a:effectLst/>
                <a:latin typeface="+mn-lt"/>
                <a:ea typeface="+mn-ea"/>
                <a:cs typeface="+mn-cs"/>
              </a:rPr>
              <a:t>200kgf</a:t>
            </a:r>
            <a:r>
              <a:rPr lang="es-ES_tradnl" sz="1200" kern="1200" dirty="0">
                <a:solidFill>
                  <a:schemeClr val="tx1"/>
                </a:solidFill>
                <a:effectLst/>
                <a:latin typeface="+mn-lt"/>
                <a:ea typeface="+mn-ea"/>
                <a:cs typeface="+mn-cs"/>
              </a:rPr>
              <a:t>. </a:t>
            </a:r>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17</a:t>
            </a:fld>
            <a:endParaRPr lang="es-EC"/>
          </a:p>
        </p:txBody>
      </p:sp>
    </p:spTree>
    <p:extLst>
      <p:ext uri="{BB962C8B-B14F-4D97-AF65-F5344CB8AC3E}">
        <p14:creationId xmlns:p14="http://schemas.microsoft.com/office/powerpoint/2010/main" val="161819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Para verificar que el elemento diseñado soportará esta carga se realizaron varias simulaciones.</a:t>
            </a:r>
          </a:p>
          <a:p>
            <a:r>
              <a:rPr lang="es-ES_tradnl" sz="1200" kern="1200" dirty="0">
                <a:solidFill>
                  <a:schemeClr val="tx1"/>
                </a:solidFill>
                <a:effectLst/>
                <a:latin typeface="+mn-lt"/>
                <a:ea typeface="+mn-ea"/>
                <a:cs typeface="+mn-cs"/>
              </a:rPr>
              <a:t>Se aplicó la carga de </a:t>
            </a:r>
            <a:r>
              <a:rPr lang="es-ES_tradnl" sz="1200" kern="1200" dirty="0" err="1">
                <a:solidFill>
                  <a:schemeClr val="tx1"/>
                </a:solidFill>
                <a:effectLst/>
                <a:latin typeface="+mn-lt"/>
                <a:ea typeface="+mn-ea"/>
                <a:cs typeface="+mn-cs"/>
              </a:rPr>
              <a:t>200Kg</a:t>
            </a:r>
            <a:r>
              <a:rPr lang="es-ES_tradnl" sz="1200" kern="1200" dirty="0">
                <a:solidFill>
                  <a:schemeClr val="tx1"/>
                </a:solidFill>
                <a:effectLst/>
                <a:latin typeface="+mn-lt"/>
                <a:ea typeface="+mn-ea"/>
                <a:cs typeface="+mn-cs"/>
              </a:rPr>
              <a:t> y se tiene como sujeciones a los cuatro orificios.</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18</a:t>
            </a:fld>
            <a:endParaRPr lang="es-EC"/>
          </a:p>
        </p:txBody>
      </p:sp>
    </p:spTree>
    <p:extLst>
      <p:ext uri="{BB962C8B-B14F-4D97-AF65-F5344CB8AC3E}">
        <p14:creationId xmlns:p14="http://schemas.microsoft.com/office/powerpoint/2010/main" val="1098946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19</a:t>
            </a:fld>
            <a:endParaRPr lang="es-EC"/>
          </a:p>
        </p:txBody>
      </p:sp>
    </p:spTree>
    <p:extLst>
      <p:ext uri="{BB962C8B-B14F-4D97-AF65-F5344CB8AC3E}">
        <p14:creationId xmlns:p14="http://schemas.microsoft.com/office/powerpoint/2010/main" val="4171886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20</a:t>
            </a:fld>
            <a:endParaRPr lang="es-EC"/>
          </a:p>
        </p:txBody>
      </p:sp>
    </p:spTree>
    <p:extLst>
      <p:ext uri="{BB962C8B-B14F-4D97-AF65-F5344CB8AC3E}">
        <p14:creationId xmlns:p14="http://schemas.microsoft.com/office/powerpoint/2010/main" val="3792085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El acople para la pinza de la máquina, hace la unión entre la Celda de Carga y la pinza de la máquina, </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21</a:t>
            </a:fld>
            <a:endParaRPr lang="es-EC"/>
          </a:p>
        </p:txBody>
      </p:sp>
    </p:spTree>
    <p:extLst>
      <p:ext uri="{BB962C8B-B14F-4D97-AF65-F5344CB8AC3E}">
        <p14:creationId xmlns:p14="http://schemas.microsoft.com/office/powerpoint/2010/main" val="645606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Este elemento debe soportar de igual manera la carga máxima que puede generar la máquina al realizar los ensayos cuyo valor es de </a:t>
            </a:r>
            <a:r>
              <a:rPr lang="es-ES_tradnl" sz="1200" kern="1200" dirty="0" err="1">
                <a:solidFill>
                  <a:schemeClr val="tx1"/>
                </a:solidFill>
                <a:effectLst/>
                <a:latin typeface="+mn-lt"/>
                <a:ea typeface="+mn-ea"/>
                <a:cs typeface="+mn-cs"/>
              </a:rPr>
              <a:t>200kgf</a:t>
            </a:r>
            <a:r>
              <a:rPr lang="es-ES_tradnl" sz="1200" kern="1200" dirty="0">
                <a:solidFill>
                  <a:schemeClr val="tx1"/>
                </a:solidFill>
                <a:effectLst/>
                <a:latin typeface="+mn-lt"/>
                <a:ea typeface="+mn-ea"/>
                <a:cs typeface="+mn-cs"/>
              </a:rPr>
              <a:t>. </a:t>
            </a:r>
          </a:p>
        </p:txBody>
      </p:sp>
      <p:sp>
        <p:nvSpPr>
          <p:cNvPr id="4" name="Marcador de número de diapositiva 3"/>
          <p:cNvSpPr>
            <a:spLocks noGrp="1"/>
          </p:cNvSpPr>
          <p:nvPr>
            <p:ph type="sldNum" sz="quarter" idx="10"/>
          </p:nvPr>
        </p:nvSpPr>
        <p:spPr/>
        <p:txBody>
          <a:bodyPr/>
          <a:lstStyle/>
          <a:p>
            <a:fld id="{366E0610-C921-4908-B848-66121B17A578}" type="slidenum">
              <a:rPr lang="es-EC" smtClean="0"/>
              <a:t>22</a:t>
            </a:fld>
            <a:endParaRPr lang="es-EC"/>
          </a:p>
        </p:txBody>
      </p:sp>
    </p:spTree>
    <p:extLst>
      <p:ext uri="{BB962C8B-B14F-4D97-AF65-F5344CB8AC3E}">
        <p14:creationId xmlns:p14="http://schemas.microsoft.com/office/powerpoint/2010/main" val="418525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Para verificar que el elemento diseñado soportará esta carga se realizaron varias simulaciones.</a:t>
            </a:r>
          </a:p>
          <a:p>
            <a:r>
              <a:rPr lang="es-ES_tradnl" sz="1200" kern="1200" dirty="0">
                <a:solidFill>
                  <a:schemeClr val="tx1"/>
                </a:solidFill>
                <a:effectLst/>
                <a:latin typeface="+mn-lt"/>
                <a:ea typeface="+mn-ea"/>
                <a:cs typeface="+mn-cs"/>
              </a:rPr>
              <a:t>Se aplicó la carga de </a:t>
            </a:r>
            <a:r>
              <a:rPr lang="es-ES_tradnl" sz="1200" kern="1200" dirty="0" err="1">
                <a:solidFill>
                  <a:schemeClr val="tx1"/>
                </a:solidFill>
                <a:effectLst/>
                <a:latin typeface="+mn-lt"/>
                <a:ea typeface="+mn-ea"/>
                <a:cs typeface="+mn-cs"/>
              </a:rPr>
              <a:t>200Kg</a:t>
            </a:r>
            <a:r>
              <a:rPr lang="es-ES_tradnl" sz="1200" kern="1200" dirty="0">
                <a:solidFill>
                  <a:schemeClr val="tx1"/>
                </a:solidFill>
                <a:effectLst/>
                <a:latin typeface="+mn-lt"/>
                <a:ea typeface="+mn-ea"/>
                <a:cs typeface="+mn-cs"/>
              </a:rPr>
              <a:t> en el orificio pasante y se tiene como sujeción al orificio roscado.</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23</a:t>
            </a:fld>
            <a:endParaRPr lang="es-EC"/>
          </a:p>
        </p:txBody>
      </p:sp>
    </p:spTree>
    <p:extLst>
      <p:ext uri="{BB962C8B-B14F-4D97-AF65-F5344CB8AC3E}">
        <p14:creationId xmlns:p14="http://schemas.microsoft.com/office/powerpoint/2010/main" val="73093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1. Ahora vamos a ver la selección de los elementos eléctricos y de control  </a:t>
            </a:r>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26</a:t>
            </a:fld>
            <a:endParaRPr lang="es-EC"/>
          </a:p>
        </p:txBody>
      </p:sp>
    </p:spTree>
    <p:extLst>
      <p:ext uri="{BB962C8B-B14F-4D97-AF65-F5344CB8AC3E}">
        <p14:creationId xmlns:p14="http://schemas.microsoft.com/office/powerpoint/2010/main" val="92857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1. Para la selección de los sensores y actuadores se tomaron en cuenta los siguientes aspectos</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27</a:t>
            </a:fld>
            <a:endParaRPr lang="es-EC"/>
          </a:p>
        </p:txBody>
      </p:sp>
    </p:spTree>
    <p:extLst>
      <p:ext uri="{BB962C8B-B14F-4D97-AF65-F5344CB8AC3E}">
        <p14:creationId xmlns:p14="http://schemas.microsoft.com/office/powerpoint/2010/main" val="121075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El tipo 60.001 es una celda de carga que trabaja a tensión y compresión con un recubrimiento niquelado capaz de resistir a la humedad y evitar la corrosión. Los cables que esta presenta son recubiertos y robustecidos para soportar ambientes de todo tipo con un funcionamiento óptimo </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28</a:t>
            </a:fld>
            <a:endParaRPr lang="es-EC"/>
          </a:p>
        </p:txBody>
      </p:sp>
    </p:spTree>
    <p:extLst>
      <p:ext uri="{BB962C8B-B14F-4D97-AF65-F5344CB8AC3E}">
        <p14:creationId xmlns:p14="http://schemas.microsoft.com/office/powerpoint/2010/main" val="238282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E9E72F7-ADDF-4DF3-9875-AD0B2B97BBC3}" type="slidenum">
              <a:rPr lang="es-EC" smtClean="0"/>
              <a:t>2</a:t>
            </a:fld>
            <a:endParaRPr lang="es-EC"/>
          </a:p>
        </p:txBody>
      </p:sp>
    </p:spTree>
    <p:extLst>
      <p:ext uri="{BB962C8B-B14F-4D97-AF65-F5344CB8AC3E}">
        <p14:creationId xmlns:p14="http://schemas.microsoft.com/office/powerpoint/2010/main" val="283719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Resolución </a:t>
            </a:r>
            <a:r>
              <a:rPr lang="es-EC" sz="1200" b="0" i="0" u="none" strike="noStrike" kern="1200" dirty="0">
                <a:solidFill>
                  <a:schemeClr val="tx1"/>
                </a:solidFill>
                <a:effectLst/>
                <a:latin typeface="+mn-lt"/>
                <a:ea typeface="+mn-ea"/>
                <a:cs typeface="+mn-cs"/>
              </a:rPr>
              <a:t>0,0125</a:t>
            </a:r>
            <a:r>
              <a:rPr lang="es-EC" dirty="0"/>
              <a:t> mm</a:t>
            </a:r>
          </a:p>
        </p:txBody>
      </p:sp>
      <p:sp>
        <p:nvSpPr>
          <p:cNvPr id="4" name="Marcador de número de diapositiva 3"/>
          <p:cNvSpPr>
            <a:spLocks noGrp="1"/>
          </p:cNvSpPr>
          <p:nvPr>
            <p:ph type="sldNum" sz="quarter" idx="10"/>
          </p:nvPr>
        </p:nvSpPr>
        <p:spPr/>
        <p:txBody>
          <a:bodyPr/>
          <a:lstStyle/>
          <a:p>
            <a:fld id="{366E0610-C921-4908-B848-66121B17A578}" type="slidenum">
              <a:rPr lang="es-EC" smtClean="0"/>
              <a:t>29</a:t>
            </a:fld>
            <a:endParaRPr lang="es-EC"/>
          </a:p>
        </p:txBody>
      </p:sp>
    </p:spTree>
    <p:extLst>
      <p:ext uri="{BB962C8B-B14F-4D97-AF65-F5344CB8AC3E}">
        <p14:creationId xmlns:p14="http://schemas.microsoft.com/office/powerpoint/2010/main" val="3643844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El motor es nuestro único Actuador del proceso, este es el encargado de proporcionar el torque necesario para el movimiento del tornillo sin fin y este a su vez hace posible el movimiento del carrete donde se ajustan las probetas a ser estudiadas mediante el ensayo de tracción.</a:t>
            </a:r>
            <a:endParaRPr lang="es-EC"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Este motor es propio del Fabricante y cumple con las especificaciones técnicas detalladas </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30</a:t>
            </a:fld>
            <a:endParaRPr lang="es-EC"/>
          </a:p>
        </p:txBody>
      </p:sp>
    </p:spTree>
    <p:extLst>
      <p:ext uri="{BB962C8B-B14F-4D97-AF65-F5344CB8AC3E}">
        <p14:creationId xmlns:p14="http://schemas.microsoft.com/office/powerpoint/2010/main" val="3043332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Para la protección de los diferentes elementos de potencia, se requiere la implementación de fusibles, los cuales cumplen con la función de abrir el circuito cuando la corriente máxima de trabajo es sobrepasada. Los fusibles destinados al uso industrial, se rigen a la normativa IEC 60269-1</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31</a:t>
            </a:fld>
            <a:endParaRPr lang="es-EC"/>
          </a:p>
        </p:txBody>
      </p:sp>
    </p:spTree>
    <p:extLst>
      <p:ext uri="{BB962C8B-B14F-4D97-AF65-F5344CB8AC3E}">
        <p14:creationId xmlns:p14="http://schemas.microsoft.com/office/powerpoint/2010/main" val="1445648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corriente de arranque por lo general es de 4 a 8 veces la nominal.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Para el motor utilizado 0.25 Hp la corriente de arranque es de 4,5 veces la nominal.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32</a:t>
            </a:fld>
            <a:endParaRPr lang="es-EC"/>
          </a:p>
        </p:txBody>
      </p:sp>
    </p:spTree>
    <p:extLst>
      <p:ext uri="{BB962C8B-B14F-4D97-AF65-F5344CB8AC3E}">
        <p14:creationId xmlns:p14="http://schemas.microsoft.com/office/powerpoint/2010/main" val="355127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1. Para seleccionar el variador utilizado se tomó en cuenta la potencia del motor, el variador utilizado es</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33</a:t>
            </a:fld>
            <a:endParaRPr lang="es-EC"/>
          </a:p>
        </p:txBody>
      </p:sp>
    </p:spTree>
    <p:extLst>
      <p:ext uri="{BB962C8B-B14F-4D97-AF65-F5344CB8AC3E}">
        <p14:creationId xmlns:p14="http://schemas.microsoft.com/office/powerpoint/2010/main" val="3725802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MX" sz="1200" kern="1200" dirty="0">
                <a:solidFill>
                  <a:schemeClr val="tx1"/>
                </a:solidFill>
                <a:effectLst/>
                <a:latin typeface="+mn-lt"/>
                <a:ea typeface="+mn-ea"/>
                <a:cs typeface="+mn-cs"/>
              </a:rPr>
              <a:t>Amplificador de instrumentación de precisión</a:t>
            </a:r>
            <a:endParaRPr lang="es-EC" sz="1200" kern="1200" dirty="0">
              <a:solidFill>
                <a:schemeClr val="tx1"/>
              </a:solidFill>
              <a:effectLst/>
              <a:latin typeface="+mn-lt"/>
              <a:ea typeface="+mn-ea"/>
              <a:cs typeface="+mn-cs"/>
            </a:endParaRPr>
          </a:p>
          <a:p>
            <a:pPr fontAlgn="base"/>
            <a:r>
              <a:rPr lang="es-MX" sz="1200" kern="1200" dirty="0">
                <a:solidFill>
                  <a:schemeClr val="tx1"/>
                </a:solidFill>
                <a:effectLst/>
                <a:latin typeface="+mn-lt"/>
                <a:ea typeface="+mn-ea"/>
                <a:cs typeface="+mn-cs"/>
              </a:rPr>
              <a:t>Rango de ganancia entre 1 y 10000, configurable con una sola resistencia externa</a:t>
            </a:r>
            <a:endParaRPr lang="es-EC" sz="1200" kern="1200" dirty="0">
              <a:solidFill>
                <a:schemeClr val="tx1"/>
              </a:solidFill>
              <a:effectLst/>
              <a:latin typeface="+mn-lt"/>
              <a:ea typeface="+mn-ea"/>
              <a:cs typeface="+mn-cs"/>
            </a:endParaRPr>
          </a:p>
          <a:p>
            <a:pPr lvl="0" fontAlgn="base"/>
            <a:r>
              <a:rPr lang="es-MX" sz="1200" kern="1200" dirty="0">
                <a:solidFill>
                  <a:schemeClr val="tx1"/>
                </a:solidFill>
                <a:effectLst/>
                <a:latin typeface="+mn-lt"/>
                <a:ea typeface="+mn-ea"/>
                <a:cs typeface="+mn-cs"/>
              </a:rPr>
              <a:t>Consumo de corriente en reposo: 1.3 mA </a:t>
            </a:r>
            <a:r>
              <a:rPr lang="es-MX" sz="1200" kern="1200" dirty="0" err="1">
                <a:solidFill>
                  <a:schemeClr val="tx1"/>
                </a:solidFill>
                <a:effectLst/>
                <a:latin typeface="+mn-lt"/>
                <a:ea typeface="+mn-ea"/>
                <a:cs typeface="+mn-cs"/>
              </a:rPr>
              <a:t>max</a:t>
            </a:r>
            <a:r>
              <a:rPr lang="es-MX" sz="1200"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Amplio voltaje de alimentación: ±2.3 V a ±18 V</a:t>
            </a:r>
            <a:endParaRPr lang="es-EC" sz="1200" kern="1200" dirty="0">
              <a:solidFill>
                <a:schemeClr val="tx1"/>
              </a:solidFill>
              <a:effectLst/>
              <a:latin typeface="+mn-lt"/>
              <a:ea typeface="+mn-ea"/>
              <a:cs typeface="+mn-cs"/>
            </a:endParaRPr>
          </a:p>
          <a:p>
            <a:pPr lvl="0" fontAlgn="base"/>
            <a:r>
              <a:rPr lang="es-MX" sz="1200" kern="1200" dirty="0">
                <a:solidFill>
                  <a:schemeClr val="tx1"/>
                </a:solidFill>
                <a:effectLst/>
                <a:latin typeface="+mn-lt"/>
                <a:ea typeface="+mn-ea"/>
                <a:cs typeface="+mn-cs"/>
              </a:rPr>
              <a:t>Bajo ruido: 13 </a:t>
            </a:r>
            <a:r>
              <a:rPr lang="es-MX" sz="1200" kern="1200" dirty="0" err="1">
                <a:solidFill>
                  <a:schemeClr val="tx1"/>
                </a:solidFill>
                <a:effectLst/>
                <a:latin typeface="+mn-lt"/>
                <a:ea typeface="+mn-ea"/>
                <a:cs typeface="+mn-cs"/>
              </a:rPr>
              <a:t>nV</a:t>
            </a:r>
            <a:r>
              <a:rPr lang="es-MX" sz="1200" kern="1200" dirty="0">
                <a:solidFill>
                  <a:schemeClr val="tx1"/>
                </a:solidFill>
                <a:effectLst/>
                <a:latin typeface="+mn-lt"/>
                <a:ea typeface="+mn-ea"/>
                <a:cs typeface="+mn-cs"/>
              </a:rPr>
              <a:t>/√Hz</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37</a:t>
            </a:fld>
            <a:endParaRPr lang="es-EC"/>
          </a:p>
        </p:txBody>
      </p:sp>
    </p:spTree>
    <p:extLst>
      <p:ext uri="{BB962C8B-B14F-4D97-AF65-F5344CB8AC3E}">
        <p14:creationId xmlns:p14="http://schemas.microsoft.com/office/powerpoint/2010/main" val="3046071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Luego de Amplificador de Instrumentación se tiene un circuito restador el cual nos ayudará a </a:t>
            </a:r>
            <a:r>
              <a:rPr lang="es-MX" sz="1200" kern="1200" dirty="0" err="1">
                <a:solidFill>
                  <a:schemeClr val="tx1"/>
                </a:solidFill>
                <a:effectLst/>
                <a:latin typeface="+mn-lt"/>
                <a:ea typeface="+mn-ea"/>
                <a:cs typeface="+mn-cs"/>
              </a:rPr>
              <a:t>setear</a:t>
            </a:r>
            <a:r>
              <a:rPr lang="es-MX" sz="1200" kern="1200" dirty="0">
                <a:solidFill>
                  <a:schemeClr val="tx1"/>
                </a:solidFill>
                <a:effectLst/>
                <a:latin typeface="+mn-lt"/>
                <a:ea typeface="+mn-ea"/>
                <a:cs typeface="+mn-cs"/>
              </a:rPr>
              <a:t> nuestra señal en </a:t>
            </a:r>
            <a:r>
              <a:rPr lang="es-MX" sz="1200" kern="1200" dirty="0" err="1">
                <a:solidFill>
                  <a:schemeClr val="tx1"/>
                </a:solidFill>
                <a:effectLst/>
                <a:latin typeface="+mn-lt"/>
                <a:ea typeface="+mn-ea"/>
                <a:cs typeface="+mn-cs"/>
              </a:rPr>
              <a:t>0V</a:t>
            </a:r>
            <a:r>
              <a:rPr lang="es-MX" sz="1200" kern="1200" dirty="0">
                <a:solidFill>
                  <a:schemeClr val="tx1"/>
                </a:solidFill>
                <a:effectLst/>
                <a:latin typeface="+mn-lt"/>
                <a:ea typeface="+mn-ea"/>
                <a:cs typeface="+mn-cs"/>
              </a:rPr>
              <a:t>. Adicional a esto se tiene un Amplificador No Inversor de Ganancia 10 para llegar a la Entrada requerida por el </a:t>
            </a:r>
            <a:r>
              <a:rPr lang="es-MX" sz="1200" kern="1200" dirty="0" err="1">
                <a:solidFill>
                  <a:schemeClr val="tx1"/>
                </a:solidFill>
                <a:effectLst/>
                <a:latin typeface="+mn-lt"/>
                <a:ea typeface="+mn-ea"/>
                <a:cs typeface="+mn-cs"/>
              </a:rPr>
              <a:t>PLC</a:t>
            </a:r>
            <a:r>
              <a:rPr lang="es-MX" sz="1200" kern="1200" dirty="0">
                <a:solidFill>
                  <a:schemeClr val="tx1"/>
                </a:solidFill>
                <a:effectLst/>
                <a:latin typeface="+mn-lt"/>
                <a:ea typeface="+mn-ea"/>
                <a:cs typeface="+mn-cs"/>
              </a:rPr>
              <a:t> de 0 V a 10 V.</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Como precaución a señales parásitas se colocó un circuito de protección compuesto por 2 diodos:</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Un diodo en Serie para evitar que el </a:t>
            </a:r>
            <a:r>
              <a:rPr lang="es-MX" sz="1200" kern="1200" dirty="0" err="1">
                <a:solidFill>
                  <a:schemeClr val="tx1"/>
                </a:solidFill>
                <a:effectLst/>
                <a:latin typeface="+mn-lt"/>
                <a:ea typeface="+mn-ea"/>
                <a:cs typeface="+mn-cs"/>
              </a:rPr>
              <a:t>PLC</a:t>
            </a:r>
            <a:r>
              <a:rPr lang="es-MX" sz="1200" kern="1200" dirty="0">
                <a:solidFill>
                  <a:schemeClr val="tx1"/>
                </a:solidFill>
                <a:effectLst/>
                <a:latin typeface="+mn-lt"/>
                <a:ea typeface="+mn-ea"/>
                <a:cs typeface="+mn-cs"/>
              </a:rPr>
              <a:t> reciba alguna </a:t>
            </a:r>
            <a:r>
              <a:rPr lang="es-MX" sz="1200" kern="1200" dirty="0" err="1">
                <a:solidFill>
                  <a:schemeClr val="tx1"/>
                </a:solidFill>
                <a:effectLst/>
                <a:latin typeface="+mn-lt"/>
                <a:ea typeface="+mn-ea"/>
                <a:cs typeface="+mn-cs"/>
              </a:rPr>
              <a:t>sobrecorriente</a:t>
            </a:r>
            <a:r>
              <a:rPr lang="es-MX" sz="1200"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Un diodo Zener de 10 V en paralelo para evitar que el </a:t>
            </a:r>
            <a:r>
              <a:rPr lang="es-MX" sz="1200" kern="1200" dirty="0" err="1">
                <a:solidFill>
                  <a:schemeClr val="tx1"/>
                </a:solidFill>
                <a:effectLst/>
                <a:latin typeface="+mn-lt"/>
                <a:ea typeface="+mn-ea"/>
                <a:cs typeface="+mn-cs"/>
              </a:rPr>
              <a:t>PLC</a:t>
            </a:r>
            <a:r>
              <a:rPr lang="es-MX" sz="1200" kern="1200" dirty="0">
                <a:solidFill>
                  <a:schemeClr val="tx1"/>
                </a:solidFill>
                <a:effectLst/>
                <a:latin typeface="+mn-lt"/>
                <a:ea typeface="+mn-ea"/>
                <a:cs typeface="+mn-cs"/>
              </a:rPr>
              <a:t> reciba algún voltaje fuera del rango permitido.</a:t>
            </a: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38</a:t>
            </a:fld>
            <a:endParaRPr lang="es-EC"/>
          </a:p>
        </p:txBody>
      </p:sp>
    </p:spTree>
    <p:extLst>
      <p:ext uri="{BB962C8B-B14F-4D97-AF65-F5344CB8AC3E}">
        <p14:creationId xmlns:p14="http://schemas.microsoft.com/office/powerpoint/2010/main" val="1923349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1. Para desarrollar el proyecto de automatización de la máquina se cuenta con un sistema de control regido por un </a:t>
            </a:r>
            <a:r>
              <a:rPr lang="es-ES_tradnl" sz="1200" kern="1200" dirty="0" err="1">
                <a:solidFill>
                  <a:schemeClr val="tx1"/>
                </a:solidFill>
                <a:effectLst/>
                <a:latin typeface="+mn-lt"/>
                <a:ea typeface="+mn-ea"/>
                <a:cs typeface="+mn-cs"/>
              </a:rPr>
              <a:t>PLC</a:t>
            </a:r>
            <a:r>
              <a:rPr lang="es-ES_tradnl" sz="1200" kern="1200" dirty="0">
                <a:solidFill>
                  <a:schemeClr val="tx1"/>
                </a:solidFill>
                <a:effectLst/>
                <a:latin typeface="+mn-lt"/>
                <a:ea typeface="+mn-ea"/>
                <a:cs typeface="+mn-cs"/>
              </a:rPr>
              <a:t> el cual se eligió conforme a las necesidades requeridas</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39</a:t>
            </a:fld>
            <a:endParaRPr lang="es-EC"/>
          </a:p>
        </p:txBody>
      </p:sp>
    </p:spTree>
    <p:extLst>
      <p:ext uri="{BB962C8B-B14F-4D97-AF65-F5344CB8AC3E}">
        <p14:creationId xmlns:p14="http://schemas.microsoft.com/office/powerpoint/2010/main" val="2333225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Teniendo en cuenta los requerimientos del sistema se optó por seleccionar un </a:t>
            </a:r>
            <a:r>
              <a:rPr lang="es-MX" sz="1200" kern="1200" dirty="0" err="1">
                <a:solidFill>
                  <a:schemeClr val="tx1"/>
                </a:solidFill>
                <a:effectLst/>
                <a:latin typeface="+mn-lt"/>
                <a:ea typeface="+mn-ea"/>
                <a:cs typeface="+mn-cs"/>
              </a:rPr>
              <a:t>PLC</a:t>
            </a:r>
            <a:r>
              <a:rPr lang="es-MX" sz="1200" kern="1200" dirty="0">
                <a:solidFill>
                  <a:schemeClr val="tx1"/>
                </a:solidFill>
                <a:effectLst/>
                <a:latin typeface="+mn-lt"/>
                <a:ea typeface="+mn-ea"/>
                <a:cs typeface="+mn-cs"/>
              </a:rPr>
              <a:t> de marca SIEMENS modelo </a:t>
            </a:r>
            <a:r>
              <a:rPr lang="es-MX" sz="1200" kern="1200" dirty="0" err="1">
                <a:solidFill>
                  <a:schemeClr val="tx1"/>
                </a:solidFill>
                <a:effectLst/>
                <a:latin typeface="+mn-lt"/>
                <a:ea typeface="+mn-ea"/>
                <a:cs typeface="+mn-cs"/>
              </a:rPr>
              <a:t>Simatic</a:t>
            </a:r>
            <a:r>
              <a:rPr lang="es-MX" sz="1200" kern="1200" dirty="0">
                <a:solidFill>
                  <a:schemeClr val="tx1"/>
                </a:solidFill>
                <a:effectLst/>
                <a:latin typeface="+mn-lt"/>
                <a:ea typeface="+mn-ea"/>
                <a:cs typeface="+mn-cs"/>
              </a:rPr>
              <a:t> </a:t>
            </a:r>
            <a:r>
              <a:rPr lang="es-MX" sz="1200" kern="1200" dirty="0" err="1">
                <a:solidFill>
                  <a:schemeClr val="tx1"/>
                </a:solidFill>
                <a:effectLst/>
                <a:latin typeface="+mn-lt"/>
                <a:ea typeface="+mn-ea"/>
                <a:cs typeface="+mn-cs"/>
              </a:rPr>
              <a:t>S7</a:t>
            </a:r>
            <a:r>
              <a:rPr lang="es-MX" sz="1200" kern="1200" dirty="0">
                <a:solidFill>
                  <a:schemeClr val="tx1"/>
                </a:solidFill>
                <a:effectLst/>
                <a:latin typeface="+mn-lt"/>
                <a:ea typeface="+mn-ea"/>
                <a:cs typeface="+mn-cs"/>
              </a:rPr>
              <a:t> 1200 </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40</a:t>
            </a:fld>
            <a:endParaRPr lang="es-EC"/>
          </a:p>
        </p:txBody>
      </p:sp>
    </p:spTree>
    <p:extLst>
      <p:ext uri="{BB962C8B-B14F-4D97-AF65-F5344CB8AC3E}">
        <p14:creationId xmlns:p14="http://schemas.microsoft.com/office/powerpoint/2010/main" val="880839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Para la selección del </a:t>
            </a:r>
            <a:r>
              <a:rPr lang="es-ES_tradnl" sz="1200" kern="1200" dirty="0" err="1">
                <a:solidFill>
                  <a:schemeClr val="tx1"/>
                </a:solidFill>
                <a:effectLst/>
                <a:latin typeface="+mn-lt"/>
                <a:ea typeface="+mn-ea"/>
                <a:cs typeface="+mn-cs"/>
              </a:rPr>
              <a:t>touch</a:t>
            </a:r>
            <a:r>
              <a:rPr lang="es-ES_tradnl" sz="1200" kern="1200" dirty="0">
                <a:solidFill>
                  <a:schemeClr val="tx1"/>
                </a:solidFill>
                <a:effectLst/>
                <a:latin typeface="+mn-lt"/>
                <a:ea typeface="+mn-ea"/>
                <a:cs typeface="+mn-cs"/>
              </a:rPr>
              <a:t> panel se tomó en cuenta varios aspectos como la robustez del equipo, dimensiones físicas (Figura 4.42), características internas del </a:t>
            </a:r>
            <a:r>
              <a:rPr lang="es-ES_tradnl" sz="1200" kern="1200" dirty="0" err="1">
                <a:solidFill>
                  <a:schemeClr val="tx1"/>
                </a:solidFill>
                <a:effectLst/>
                <a:latin typeface="+mn-lt"/>
                <a:ea typeface="+mn-ea"/>
                <a:cs typeface="+mn-cs"/>
              </a:rPr>
              <a:t>touch</a:t>
            </a:r>
            <a:r>
              <a:rPr lang="es-ES_tradnl" sz="1200" kern="1200" dirty="0">
                <a:solidFill>
                  <a:schemeClr val="tx1"/>
                </a:solidFill>
                <a:effectLst/>
                <a:latin typeface="+mn-lt"/>
                <a:ea typeface="+mn-ea"/>
                <a:cs typeface="+mn-cs"/>
              </a:rPr>
              <a:t> panel, compatibilidad con los otros elementos seleccionados para la automatización, y sobre todo el aspecto económico. Tomando en consideración todos los aspectos mencionados se eligió un </a:t>
            </a:r>
            <a:r>
              <a:rPr lang="es-ES_tradnl" sz="1200" kern="1200" dirty="0" err="1">
                <a:solidFill>
                  <a:schemeClr val="tx1"/>
                </a:solidFill>
                <a:effectLst/>
                <a:latin typeface="+mn-lt"/>
                <a:ea typeface="+mn-ea"/>
                <a:cs typeface="+mn-cs"/>
              </a:rPr>
              <a:t>touch</a:t>
            </a:r>
            <a:r>
              <a:rPr lang="es-ES_tradnl" sz="1200" kern="1200" dirty="0">
                <a:solidFill>
                  <a:schemeClr val="tx1"/>
                </a:solidFill>
                <a:effectLst/>
                <a:latin typeface="+mn-lt"/>
                <a:ea typeface="+mn-ea"/>
                <a:cs typeface="+mn-cs"/>
              </a:rPr>
              <a:t> panel de marca SIEMENS modelo </a:t>
            </a:r>
            <a:r>
              <a:rPr lang="es-ES_tradnl" sz="1200" kern="1200" dirty="0" err="1">
                <a:solidFill>
                  <a:schemeClr val="tx1"/>
                </a:solidFill>
                <a:effectLst/>
                <a:latin typeface="+mn-lt"/>
                <a:ea typeface="+mn-ea"/>
                <a:cs typeface="+mn-cs"/>
              </a:rPr>
              <a:t>KTP400</a:t>
            </a:r>
            <a:r>
              <a:rPr lang="es-ES_tradnl" sz="1200" kern="1200" dirty="0">
                <a:solidFill>
                  <a:schemeClr val="tx1"/>
                </a:solidFill>
                <a:effectLst/>
                <a:latin typeface="+mn-lt"/>
                <a:ea typeface="+mn-ea"/>
                <a:cs typeface="+mn-cs"/>
              </a:rPr>
              <a:t> Basic mono </a:t>
            </a:r>
            <a:r>
              <a:rPr lang="es-ES_tradnl" sz="1200" kern="1200" dirty="0" err="1">
                <a:solidFill>
                  <a:schemeClr val="tx1"/>
                </a:solidFill>
                <a:effectLst/>
                <a:latin typeface="+mn-lt"/>
                <a:ea typeface="+mn-ea"/>
                <a:cs typeface="+mn-cs"/>
              </a:rPr>
              <a:t>PN</a:t>
            </a:r>
            <a:r>
              <a:rPr lang="es-ES_tradnl" sz="1200"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41</a:t>
            </a:fld>
            <a:endParaRPr lang="es-EC"/>
          </a:p>
        </p:txBody>
      </p:sp>
    </p:spTree>
    <p:extLst>
      <p:ext uri="{BB962C8B-B14F-4D97-AF65-F5344CB8AC3E}">
        <p14:creationId xmlns:p14="http://schemas.microsoft.com/office/powerpoint/2010/main" val="175586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INDISPENSABLE  REALIZAR</a:t>
            </a:r>
            <a:r>
              <a:rPr lang="es-ES_tradnl" baseline="0" dirty="0"/>
              <a:t>  </a:t>
            </a:r>
            <a:r>
              <a:rPr lang="es-ES_tradnl" dirty="0"/>
              <a:t>MANTENIMIENTO Y ACONDICIONAMIENTO MECANICO Y ELECTRICO</a:t>
            </a:r>
            <a:r>
              <a:rPr lang="es-ES_tradnl" baseline="0" dirty="0"/>
              <a:t> </a:t>
            </a:r>
          </a:p>
          <a:p>
            <a:r>
              <a:rPr lang="es-ES_tradnl" baseline="0" dirty="0"/>
              <a:t>IMPORTANTE PARA LOS ALUMNOS PARA REALIZAR LA PRÁCTICAS DE LABORATORIO MAS DIDACTICAS</a:t>
            </a:r>
          </a:p>
          <a:p>
            <a:r>
              <a:rPr lang="es-ES_tradnl" baseline="0" dirty="0"/>
              <a:t>IMPORTANTE CONTAR CON MÁQUINAS ACTUALES EN LA UNIVERSIDAD QUE BRINDEN FACILIDAD DE MANIPULACIÓN Y DATOS </a:t>
            </a:r>
            <a:endParaRPr lang="es-EC" dirty="0"/>
          </a:p>
        </p:txBody>
      </p:sp>
      <p:sp>
        <p:nvSpPr>
          <p:cNvPr id="4" name="3 Marcador de número de diapositiva"/>
          <p:cNvSpPr>
            <a:spLocks noGrp="1"/>
          </p:cNvSpPr>
          <p:nvPr>
            <p:ph type="sldNum" sz="quarter" idx="10"/>
          </p:nvPr>
        </p:nvSpPr>
        <p:spPr/>
        <p:txBody>
          <a:bodyPr/>
          <a:lstStyle/>
          <a:p>
            <a:fld id="{3E9E72F7-ADDF-4DF3-9875-AD0B2B97BBC3}" type="slidenum">
              <a:rPr lang="es-EC" smtClean="0"/>
              <a:t>4</a:t>
            </a:fld>
            <a:endParaRPr lang="es-EC"/>
          </a:p>
        </p:txBody>
      </p:sp>
    </p:spTree>
    <p:extLst>
      <p:ext uri="{BB962C8B-B14F-4D97-AF65-F5344CB8AC3E}">
        <p14:creationId xmlns:p14="http://schemas.microsoft.com/office/powerpoint/2010/main" val="3804289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Para realizar la calibración de la celda de carga para la escala de 0 Kg hasta 200 Kg se realizó la toma de datos </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42</a:t>
            </a:fld>
            <a:endParaRPr lang="es-EC"/>
          </a:p>
        </p:txBody>
      </p:sp>
    </p:spTree>
    <p:extLst>
      <p:ext uri="{BB962C8B-B14F-4D97-AF65-F5344CB8AC3E}">
        <p14:creationId xmlns:p14="http://schemas.microsoft.com/office/powerpoint/2010/main" val="3341605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Para la recepción de datos en la PC se realiza las siguientes configuraciones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Configuración de protocolo TCP/IP en PC</a:t>
            </a: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Configuración de protocolo TCP/IP en Controlador</a:t>
            </a:r>
            <a:endParaRPr lang="es-EC" sz="1200" kern="1200" dirty="0">
              <a:solidFill>
                <a:schemeClr val="tx1"/>
              </a:solidFill>
              <a:effectLst/>
              <a:latin typeface="+mn-lt"/>
              <a:ea typeface="+mn-ea"/>
              <a:cs typeface="+mn-cs"/>
            </a:endParaRPr>
          </a:p>
          <a:p>
            <a:r>
              <a:rPr lang="es-EC" dirty="0"/>
              <a:t>Salidas Analógicas: Escala, Duración, Desplazamiento, Fuerza</a:t>
            </a:r>
            <a:br>
              <a:rPr lang="es-EC" dirty="0"/>
            </a:br>
            <a:r>
              <a:rPr lang="es-EC" dirty="0"/>
              <a:t>Salidas Booleanas: Encendido del Motor</a:t>
            </a:r>
          </a:p>
        </p:txBody>
      </p:sp>
      <p:sp>
        <p:nvSpPr>
          <p:cNvPr id="4" name="Marcador de número de diapositiva 3"/>
          <p:cNvSpPr>
            <a:spLocks noGrp="1"/>
          </p:cNvSpPr>
          <p:nvPr>
            <p:ph type="sldNum" sz="quarter" idx="10"/>
          </p:nvPr>
        </p:nvSpPr>
        <p:spPr/>
        <p:txBody>
          <a:bodyPr/>
          <a:lstStyle/>
          <a:p>
            <a:fld id="{366E0610-C921-4908-B848-66121B17A578}" type="slidenum">
              <a:rPr lang="es-EC" smtClean="0"/>
              <a:t>44</a:t>
            </a:fld>
            <a:endParaRPr lang="es-EC"/>
          </a:p>
        </p:txBody>
      </p:sp>
    </p:spTree>
    <p:extLst>
      <p:ext uri="{BB962C8B-B14F-4D97-AF65-F5344CB8AC3E}">
        <p14:creationId xmlns:p14="http://schemas.microsoft.com/office/powerpoint/2010/main" val="1324546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Para la visualización de datos tenemos dos </a:t>
            </a:r>
            <a:r>
              <a:rPr lang="es-ES_tradnl" sz="1200" kern="1200" dirty="0" err="1">
                <a:solidFill>
                  <a:schemeClr val="tx1"/>
                </a:solidFill>
                <a:effectLst/>
                <a:latin typeface="+mn-lt"/>
                <a:ea typeface="+mn-ea"/>
                <a:cs typeface="+mn-cs"/>
              </a:rPr>
              <a:t>HMI</a:t>
            </a:r>
            <a:r>
              <a:rPr lang="es-ES_tradnl" sz="1200" kern="1200" dirty="0">
                <a:solidFill>
                  <a:schemeClr val="tx1"/>
                </a:solidFill>
                <a:effectLst/>
                <a:latin typeface="+mn-lt"/>
                <a:ea typeface="+mn-ea"/>
                <a:cs typeface="+mn-cs"/>
              </a:rPr>
              <a:t> la primera es visualizada en un </a:t>
            </a:r>
            <a:r>
              <a:rPr lang="es-ES_tradnl" sz="1200" kern="1200" dirty="0" err="1">
                <a:solidFill>
                  <a:schemeClr val="tx1"/>
                </a:solidFill>
                <a:effectLst/>
                <a:latin typeface="+mn-lt"/>
                <a:ea typeface="+mn-ea"/>
                <a:cs typeface="+mn-cs"/>
              </a:rPr>
              <a:t>touch</a:t>
            </a:r>
            <a:r>
              <a:rPr lang="es-ES_tradnl" sz="1200" kern="1200" dirty="0">
                <a:solidFill>
                  <a:schemeClr val="tx1"/>
                </a:solidFill>
                <a:effectLst/>
                <a:latin typeface="+mn-lt"/>
                <a:ea typeface="+mn-ea"/>
                <a:cs typeface="+mn-cs"/>
              </a:rPr>
              <a:t> panel empotrado en la máquina y otra </a:t>
            </a:r>
            <a:r>
              <a:rPr lang="es-ES_tradnl" sz="1200" kern="1200" dirty="0" err="1">
                <a:solidFill>
                  <a:schemeClr val="tx1"/>
                </a:solidFill>
                <a:effectLst/>
                <a:latin typeface="+mn-lt"/>
                <a:ea typeface="+mn-ea"/>
                <a:cs typeface="+mn-cs"/>
              </a:rPr>
              <a:t>HMI</a:t>
            </a:r>
            <a:r>
              <a:rPr lang="es-ES_tradnl" sz="1200" kern="1200" dirty="0">
                <a:solidFill>
                  <a:schemeClr val="tx1"/>
                </a:solidFill>
                <a:effectLst/>
                <a:latin typeface="+mn-lt"/>
                <a:ea typeface="+mn-ea"/>
                <a:cs typeface="+mn-cs"/>
              </a:rPr>
              <a:t> en la computadora.</a:t>
            </a:r>
            <a:endParaRPr lang="es-EC" sz="1200" kern="1200" dirty="0">
              <a:solidFill>
                <a:schemeClr val="tx1"/>
              </a:solidFill>
              <a:effectLst/>
              <a:latin typeface="+mn-lt"/>
              <a:ea typeface="+mn-ea"/>
              <a:cs typeface="+mn-cs"/>
            </a:endParaRPr>
          </a:p>
          <a:p>
            <a:pPr marL="68580" indent="0">
              <a:buNone/>
            </a:pPr>
            <a:r>
              <a:rPr lang="es-ES_tradnl" sz="1200" dirty="0" err="1"/>
              <a:t>HMI</a:t>
            </a:r>
            <a:r>
              <a:rPr lang="es-ES_tradnl" sz="1200" dirty="0"/>
              <a:t> del Controlador</a:t>
            </a:r>
          </a:p>
          <a:p>
            <a:r>
              <a:rPr lang="es-EC" sz="1200" dirty="0"/>
              <a:t>*Control de la Máquina</a:t>
            </a:r>
          </a:p>
          <a:p>
            <a:r>
              <a:rPr lang="es-EC" sz="1200" dirty="0"/>
              <a:t>*Seleccionar Escala, Duración máxima del ensayo y Velocidad</a:t>
            </a:r>
          </a:p>
          <a:p>
            <a:r>
              <a:rPr lang="es-EC" sz="1200" dirty="0"/>
              <a:t>*Visualización de Valores de Desplazamiento y Fuerza en Tiempo Real</a:t>
            </a:r>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45</a:t>
            </a:fld>
            <a:endParaRPr lang="es-EC"/>
          </a:p>
        </p:txBody>
      </p:sp>
    </p:spTree>
    <p:extLst>
      <p:ext uri="{BB962C8B-B14F-4D97-AF65-F5344CB8AC3E}">
        <p14:creationId xmlns:p14="http://schemas.microsoft.com/office/powerpoint/2010/main" val="3278373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Realizo un mantenimiento </a:t>
            </a:r>
          </a:p>
          <a:p>
            <a:r>
              <a:rPr lang="es-ES_tradnl" dirty="0"/>
              <a:t>Mejoro el funcionamiento</a:t>
            </a:r>
            <a:r>
              <a:rPr lang="es-ES_tradnl" baseline="0" dirty="0"/>
              <a:t> y se facilito el manejo </a:t>
            </a:r>
          </a:p>
          <a:p>
            <a:r>
              <a:rPr lang="es-ES_tradnl" baseline="0" dirty="0"/>
              <a:t>Se implemento sensores controladores (datos precisos)</a:t>
            </a:r>
          </a:p>
          <a:p>
            <a:r>
              <a:rPr lang="es-ES_tradnl" baseline="0" dirty="0"/>
              <a:t>Calibración con errores menores al 1%</a:t>
            </a:r>
          </a:p>
          <a:p>
            <a:r>
              <a:rPr lang="es-ES_tradnl" baseline="0" dirty="0"/>
              <a:t>Presentación de gráficas digitales y datos en </a:t>
            </a:r>
            <a:r>
              <a:rPr lang="es-ES_tradnl" baseline="0" dirty="0" err="1"/>
              <a:t>excel</a:t>
            </a:r>
            <a:endParaRPr lang="es-ES_tradnl" baseline="0" dirty="0"/>
          </a:p>
          <a:p>
            <a:endParaRPr lang="es-ES_tradnl" baseline="0" dirty="0"/>
          </a:p>
          <a:p>
            <a:endParaRPr lang="es-ES_tradnl" baseline="0" dirty="0"/>
          </a:p>
          <a:p>
            <a:endParaRPr lang="es-EC" dirty="0"/>
          </a:p>
        </p:txBody>
      </p:sp>
      <p:sp>
        <p:nvSpPr>
          <p:cNvPr id="4" name="3 Marcador de número de diapositiva"/>
          <p:cNvSpPr>
            <a:spLocks noGrp="1"/>
          </p:cNvSpPr>
          <p:nvPr>
            <p:ph type="sldNum" sz="quarter" idx="10"/>
          </p:nvPr>
        </p:nvSpPr>
        <p:spPr/>
        <p:txBody>
          <a:bodyPr/>
          <a:lstStyle/>
          <a:p>
            <a:fld id="{3E9E72F7-ADDF-4DF3-9875-AD0B2B97BBC3}" type="slidenum">
              <a:rPr lang="es-EC" smtClean="0"/>
              <a:t>53</a:t>
            </a:fld>
            <a:endParaRPr lang="es-EC"/>
          </a:p>
        </p:txBody>
      </p:sp>
    </p:spTree>
    <p:extLst>
      <p:ext uri="{BB962C8B-B14F-4D97-AF65-F5344CB8AC3E}">
        <p14:creationId xmlns:p14="http://schemas.microsoft.com/office/powerpoint/2010/main" val="2770978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a:t>Se debe optar por la automatización de máquinas en el laboratorio </a:t>
            </a:r>
          </a:p>
          <a:p>
            <a:r>
              <a:rPr lang="es-ES_tradnl" dirty="0" err="1"/>
              <a:t>Touch</a:t>
            </a:r>
            <a:r>
              <a:rPr lang="es-ES_tradnl" dirty="0"/>
              <a:t> panel con</a:t>
            </a:r>
            <a:r>
              <a:rPr lang="es-ES_tradnl" baseline="0" dirty="0"/>
              <a:t> mejor resolución </a:t>
            </a:r>
          </a:p>
          <a:p>
            <a:r>
              <a:rPr lang="es-ES_tradnl" baseline="0" dirty="0"/>
              <a:t>Cambio de motor</a:t>
            </a:r>
            <a:endParaRPr lang="es-EC" dirty="0"/>
          </a:p>
        </p:txBody>
      </p:sp>
      <p:sp>
        <p:nvSpPr>
          <p:cNvPr id="4" name="3 Marcador de número de diapositiva"/>
          <p:cNvSpPr>
            <a:spLocks noGrp="1"/>
          </p:cNvSpPr>
          <p:nvPr>
            <p:ph type="sldNum" sz="quarter" idx="10"/>
          </p:nvPr>
        </p:nvSpPr>
        <p:spPr/>
        <p:txBody>
          <a:bodyPr/>
          <a:lstStyle/>
          <a:p>
            <a:fld id="{3E9E72F7-ADDF-4DF3-9875-AD0B2B97BBC3}" type="slidenum">
              <a:rPr lang="es-EC" smtClean="0"/>
              <a:t>54</a:t>
            </a:fld>
            <a:endParaRPr lang="es-EC"/>
          </a:p>
        </p:txBody>
      </p:sp>
    </p:spTree>
    <p:extLst>
      <p:ext uri="{BB962C8B-B14F-4D97-AF65-F5344CB8AC3E}">
        <p14:creationId xmlns:p14="http://schemas.microsoft.com/office/powerpoint/2010/main" val="268179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Tracción:</a:t>
            </a:r>
            <a:r>
              <a:rPr lang="es-ES_tradnl" baseline="0" dirty="0"/>
              <a:t> </a:t>
            </a:r>
            <a:r>
              <a:rPr lang="es-MX" sz="1200" kern="1200" dirty="0">
                <a:solidFill>
                  <a:schemeClr val="tx1"/>
                </a:solidFill>
                <a:effectLst/>
                <a:latin typeface="+mn-lt"/>
                <a:ea typeface="+mn-ea"/>
                <a:cs typeface="+mn-cs"/>
              </a:rPr>
              <a:t>dos fuerzas que actúen en sentido opuesto</a:t>
            </a:r>
          </a:p>
          <a:p>
            <a:r>
              <a:rPr lang="es-MX" sz="1200" kern="1200" dirty="0">
                <a:solidFill>
                  <a:schemeClr val="tx1"/>
                </a:solidFill>
                <a:effectLst/>
                <a:latin typeface="+mn-lt"/>
                <a:ea typeface="+mn-ea"/>
                <a:cs typeface="+mn-cs"/>
              </a:rPr>
              <a:t>Flexión:</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combinación de tracción y compresión. </a:t>
            </a:r>
          </a:p>
          <a:p>
            <a:r>
              <a:rPr lang="es-MX" sz="1200" kern="1200" dirty="0">
                <a:solidFill>
                  <a:schemeClr val="tx1"/>
                </a:solidFill>
                <a:effectLst/>
                <a:latin typeface="+mn-lt"/>
                <a:ea typeface="+mn-ea"/>
                <a:cs typeface="+mn-cs"/>
              </a:rPr>
              <a:t>Torsión:  pieza tienda a retorcerse sobre su eje central </a:t>
            </a:r>
          </a:p>
          <a:p>
            <a:r>
              <a:rPr lang="es-MX" sz="1200" kern="1200" dirty="0">
                <a:solidFill>
                  <a:schemeClr val="tx1"/>
                </a:solidFill>
                <a:effectLst/>
                <a:latin typeface="+mn-lt"/>
                <a:ea typeface="+mn-ea"/>
                <a:cs typeface="+mn-cs"/>
              </a:rPr>
              <a:t>Compresión:</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Fuerzas que al aplicarlas, hace que se aproximen las diferentes partículas de un material</a:t>
            </a:r>
          </a:p>
          <a:p>
            <a:r>
              <a:rPr lang="es-MX" sz="1200" kern="1200" dirty="0">
                <a:solidFill>
                  <a:schemeClr val="tx1"/>
                </a:solidFill>
                <a:effectLst/>
                <a:latin typeface="+mn-lt"/>
                <a:ea typeface="+mn-ea"/>
                <a:cs typeface="+mn-cs"/>
              </a:rPr>
              <a:t>Cortadura:</a:t>
            </a:r>
            <a:r>
              <a:rPr lang="es-MX" sz="1200" kern="1200" baseline="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 Se hace presente al aplicar fuerzas perpendiculares a la pieza,</a:t>
            </a:r>
            <a:endParaRPr lang="es-EC" dirty="0"/>
          </a:p>
        </p:txBody>
      </p:sp>
      <p:sp>
        <p:nvSpPr>
          <p:cNvPr id="4" name="3 Marcador de número de diapositiva"/>
          <p:cNvSpPr>
            <a:spLocks noGrp="1"/>
          </p:cNvSpPr>
          <p:nvPr>
            <p:ph type="sldNum" sz="quarter" idx="10"/>
          </p:nvPr>
        </p:nvSpPr>
        <p:spPr/>
        <p:txBody>
          <a:bodyPr/>
          <a:lstStyle/>
          <a:p>
            <a:fld id="{3E9E72F7-ADDF-4DF3-9875-AD0B2B97BBC3}" type="slidenum">
              <a:rPr lang="es-EC" smtClean="0"/>
              <a:t>6</a:t>
            </a:fld>
            <a:endParaRPr lang="es-EC"/>
          </a:p>
        </p:txBody>
      </p:sp>
    </p:spTree>
    <p:extLst>
      <p:ext uri="{BB962C8B-B14F-4D97-AF65-F5344CB8AC3E}">
        <p14:creationId xmlns:p14="http://schemas.microsoft.com/office/powerpoint/2010/main" val="121814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1. A continuación se indicará los elementos implementados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en la automatización de la máquina de tracción horizontal, </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Empecemos con los elementos mecánicos</a:t>
            </a:r>
            <a:br>
              <a:rPr lang="es-EC" sz="1200" kern="1200" dirty="0">
                <a:solidFill>
                  <a:schemeClr val="tx1"/>
                </a:solidFill>
                <a:effectLst/>
                <a:latin typeface="+mn-lt"/>
                <a:ea typeface="+mn-ea"/>
                <a:cs typeface="+mn-cs"/>
              </a:rPr>
            </a:br>
            <a:r>
              <a:rPr lang="es-EC" sz="1200" kern="1200" dirty="0">
                <a:solidFill>
                  <a:schemeClr val="tx1"/>
                </a:solidFill>
                <a:effectLst/>
                <a:latin typeface="+mn-lt"/>
                <a:ea typeface="+mn-ea"/>
                <a:cs typeface="+mn-cs"/>
              </a:rPr>
              <a:t>Hemos considerado que se debe realizar:</a:t>
            </a:r>
          </a:p>
          <a:p>
            <a:pPr marL="717550" indent="-269875"/>
            <a:r>
              <a:rPr lang="es-ES_tradnl" dirty="0"/>
              <a:t>Mantenimiento tornillo sin fin y máquina en general</a:t>
            </a:r>
            <a:endParaRPr lang="es-EC" dirty="0"/>
          </a:p>
          <a:p>
            <a:pPr marL="717550" lvl="0" indent="-269875"/>
            <a:r>
              <a:rPr lang="es-ES_tradnl" dirty="0"/>
              <a:t>Soporte mecánico para sensor de distancia </a:t>
            </a:r>
            <a:endParaRPr lang="es-EC" dirty="0"/>
          </a:p>
          <a:p>
            <a:pPr marL="717550" lvl="0" indent="-269875"/>
            <a:r>
              <a:rPr lang="es-ES_tradnl" dirty="0"/>
              <a:t>Soporte mecánico para sensor de fuerza</a:t>
            </a:r>
            <a:endParaRPr lang="es-EC" dirty="0"/>
          </a:p>
          <a:p>
            <a:pPr marL="717550" lvl="0" indent="-269875"/>
            <a:r>
              <a:rPr lang="es-ES_tradnl" dirty="0"/>
              <a:t>Acondicionamiento mecánico para pinza de sujeción </a:t>
            </a: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12</a:t>
            </a:fld>
            <a:endParaRPr lang="es-EC"/>
          </a:p>
        </p:txBody>
      </p:sp>
    </p:spTree>
    <p:extLst>
      <p:ext uri="{BB962C8B-B14F-4D97-AF65-F5344CB8AC3E}">
        <p14:creationId xmlns:p14="http://schemas.microsoft.com/office/powerpoint/2010/main" val="292955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1. El mantenimiento que se realizó constó de :</a:t>
            </a:r>
          </a:p>
          <a:p>
            <a:r>
              <a:rPr lang="es-MX" sz="1200" kern="1200" dirty="0">
                <a:solidFill>
                  <a:schemeClr val="tx1"/>
                </a:solidFill>
                <a:effectLst/>
                <a:latin typeface="+mn-lt"/>
                <a:ea typeface="+mn-ea"/>
                <a:cs typeface="+mn-cs"/>
              </a:rPr>
              <a:t>Una limpieza total del tornillo, </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Una revisión minuciosa del estado de su helicoide</a:t>
            </a:r>
          </a:p>
          <a:p>
            <a:r>
              <a:rPr lang="es-MX" sz="1200" kern="1200" dirty="0">
                <a:solidFill>
                  <a:schemeClr val="tx1"/>
                </a:solidFill>
                <a:effectLst/>
                <a:latin typeface="+mn-lt"/>
                <a:ea typeface="+mn-ea"/>
                <a:cs typeface="+mn-cs"/>
              </a:rPr>
              <a:t>Después de constatar el perfecto estado físico y funcional del tornillo se procedió a lubricarlo.</a:t>
            </a:r>
          </a:p>
          <a:p>
            <a:r>
              <a:rPr lang="es-MX" sz="1200" kern="1200" dirty="0">
                <a:solidFill>
                  <a:schemeClr val="tx1"/>
                </a:solidFill>
                <a:effectLst/>
                <a:latin typeface="+mn-lt"/>
                <a:ea typeface="+mn-ea"/>
                <a:cs typeface="+mn-cs"/>
              </a:rPr>
              <a:t>Con esto aseguramos el óptimo funcionamiento de la máquina.</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13</a:t>
            </a:fld>
            <a:endParaRPr lang="es-EC"/>
          </a:p>
        </p:txBody>
      </p:sp>
    </p:spTree>
    <p:extLst>
      <p:ext uri="{BB962C8B-B14F-4D97-AF65-F5344CB8AC3E}">
        <p14:creationId xmlns:p14="http://schemas.microsoft.com/office/powerpoint/2010/main" val="312336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SOPORTE MECÁNICO PARA SENSOR DE DISTANCIA </a:t>
            </a: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Nuestro sensor de Distancia es el </a:t>
            </a:r>
            <a:r>
              <a:rPr lang="es-ES_tradnl" sz="1200" kern="1200" dirty="0" err="1">
                <a:solidFill>
                  <a:schemeClr val="tx1"/>
                </a:solidFill>
                <a:effectLst/>
                <a:latin typeface="+mn-lt"/>
                <a:ea typeface="+mn-ea"/>
                <a:cs typeface="+mn-cs"/>
              </a:rPr>
              <a:t>Encoder</a:t>
            </a:r>
            <a:r>
              <a:rPr lang="es-ES_tradnl" sz="1200" kern="1200" dirty="0">
                <a:solidFill>
                  <a:schemeClr val="tx1"/>
                </a:solidFill>
                <a:effectLst/>
                <a:latin typeface="+mn-lt"/>
                <a:ea typeface="+mn-ea"/>
                <a:cs typeface="+mn-cs"/>
              </a:rPr>
              <a:t> y para su sujeción se diseñó una placa delgada en la cual irá empotrada el </a:t>
            </a:r>
            <a:r>
              <a:rPr lang="es-ES_tradnl" sz="1200" kern="1200" dirty="0" err="1">
                <a:solidFill>
                  <a:schemeClr val="tx1"/>
                </a:solidFill>
                <a:effectLst/>
                <a:latin typeface="+mn-lt"/>
                <a:ea typeface="+mn-ea"/>
                <a:cs typeface="+mn-cs"/>
              </a:rPr>
              <a:t>encoder</a:t>
            </a:r>
            <a:r>
              <a:rPr lang="es-ES_tradnl" sz="1200" kern="1200" dirty="0">
                <a:solidFill>
                  <a:schemeClr val="tx1"/>
                </a:solidFill>
                <a:effectLst/>
                <a:latin typeface="+mn-lt"/>
                <a:ea typeface="+mn-ea"/>
                <a:cs typeface="+mn-cs"/>
              </a:rPr>
              <a:t>, dicha placa no soportará ningún tipo de carga significativa por lo que no se realizará una simulación de cargas sobre ella.</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14</a:t>
            </a:fld>
            <a:endParaRPr lang="es-EC"/>
          </a:p>
        </p:txBody>
      </p:sp>
    </p:spTree>
    <p:extLst>
      <p:ext uri="{BB962C8B-B14F-4D97-AF65-F5344CB8AC3E}">
        <p14:creationId xmlns:p14="http://schemas.microsoft.com/office/powerpoint/2010/main" val="169450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Para transmitir el torque del tornillo sin fin al </a:t>
            </a:r>
            <a:r>
              <a:rPr lang="es-MX" sz="1200" kern="1200" dirty="0" err="1">
                <a:solidFill>
                  <a:schemeClr val="tx1"/>
                </a:solidFill>
                <a:effectLst/>
                <a:latin typeface="+mn-lt"/>
                <a:ea typeface="+mn-ea"/>
                <a:cs typeface="+mn-cs"/>
              </a:rPr>
              <a:t>encoder</a:t>
            </a:r>
            <a:r>
              <a:rPr lang="es-MX" sz="1200" kern="1200" dirty="0">
                <a:solidFill>
                  <a:schemeClr val="tx1"/>
                </a:solidFill>
                <a:effectLst/>
                <a:latin typeface="+mn-lt"/>
                <a:ea typeface="+mn-ea"/>
                <a:cs typeface="+mn-cs"/>
              </a:rPr>
              <a:t> se necesitó la ayuda de un matrimonio.</a:t>
            </a: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15</a:t>
            </a:fld>
            <a:endParaRPr lang="es-EC"/>
          </a:p>
        </p:txBody>
      </p:sp>
    </p:spTree>
    <p:extLst>
      <p:ext uri="{BB962C8B-B14F-4D97-AF65-F5344CB8AC3E}">
        <p14:creationId xmlns:p14="http://schemas.microsoft.com/office/powerpoint/2010/main" val="246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Para la implementación de la celda de carga a la máquina se diseñó un elemento que deberá ir empotrado con 4 pernos a la estructura principal de la máquina,</a:t>
            </a:r>
            <a:br>
              <a:rPr lang="es-ES_tradnl" sz="1200" kern="1200" dirty="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366E0610-C921-4908-B848-66121B17A578}" type="slidenum">
              <a:rPr lang="es-EC" smtClean="0"/>
              <a:t>16</a:t>
            </a:fld>
            <a:endParaRPr lang="es-EC"/>
          </a:p>
        </p:txBody>
      </p:sp>
    </p:spTree>
    <p:extLst>
      <p:ext uri="{BB962C8B-B14F-4D97-AF65-F5344CB8AC3E}">
        <p14:creationId xmlns:p14="http://schemas.microsoft.com/office/powerpoint/2010/main" val="7015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63C8281-BDD7-4477-B89B-46CC42C3A20E}" type="datetimeFigureOut">
              <a:rPr lang="es-EC" smtClean="0"/>
              <a:t>11/01/2018</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FA0ECB5-EAB3-4A2F-8457-D3CE4CE90123}" type="slidenum">
              <a:rPr lang="es-EC" smtClean="0"/>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3C8281-BDD7-4477-B89B-46CC42C3A20E}" type="datetimeFigureOut">
              <a:rPr lang="es-EC" smtClean="0"/>
              <a:t>11/01/2018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A0ECB5-EAB3-4A2F-8457-D3CE4CE9012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3C8281-BDD7-4477-B89B-46CC42C3A20E}" type="datetimeFigureOut">
              <a:rPr lang="es-EC" smtClean="0"/>
              <a:t>11/01/2018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A0ECB5-EAB3-4A2F-8457-D3CE4CE9012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3C8281-BDD7-4477-B89B-46CC42C3A20E}" type="datetimeFigureOut">
              <a:rPr lang="es-EC" smtClean="0"/>
              <a:t>11/01/2018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A0ECB5-EAB3-4A2F-8457-D3CE4CE9012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3C8281-BDD7-4477-B89B-46CC42C3A20E}" type="datetimeFigureOut">
              <a:rPr lang="es-EC" smtClean="0"/>
              <a:t>11/01/2018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FA0ECB5-EAB3-4A2F-8457-D3CE4CE9012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B63C8281-BDD7-4477-B89B-46CC42C3A20E}" type="datetimeFigureOut">
              <a:rPr lang="es-EC" smtClean="0"/>
              <a:t>11/01/2018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FA0ECB5-EAB3-4A2F-8457-D3CE4CE90123}" type="slidenum">
              <a:rPr lang="es-EC" smtClean="0"/>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3C8281-BDD7-4477-B89B-46CC42C3A20E}" type="datetimeFigureOut">
              <a:rPr lang="es-EC" smtClean="0"/>
              <a:t>11/01/2018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FA0ECB5-EAB3-4A2F-8457-D3CE4CE9012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63C8281-BDD7-4477-B89B-46CC42C3A20E}" type="datetimeFigureOut">
              <a:rPr lang="es-EC" smtClean="0"/>
              <a:t>11/01/2018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FA0ECB5-EAB3-4A2F-8457-D3CE4CE9012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C8281-BDD7-4477-B89B-46CC42C3A20E}" type="datetimeFigureOut">
              <a:rPr lang="es-EC" smtClean="0"/>
              <a:t>11/01/2018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FA0ECB5-EAB3-4A2F-8457-D3CE4CE9012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3C8281-BDD7-4477-B89B-46CC42C3A20E}" type="datetimeFigureOut">
              <a:rPr lang="es-EC" smtClean="0"/>
              <a:t>11/01/2018</a:t>
            </a:fld>
            <a:endParaRPr lang="es-EC"/>
          </a:p>
        </p:txBody>
      </p:sp>
      <p:sp>
        <p:nvSpPr>
          <p:cNvPr id="7" name="Slide Number Placeholder 6"/>
          <p:cNvSpPr>
            <a:spLocks noGrp="1"/>
          </p:cNvSpPr>
          <p:nvPr>
            <p:ph type="sldNum" sz="quarter" idx="12"/>
          </p:nvPr>
        </p:nvSpPr>
        <p:spPr/>
        <p:txBody>
          <a:bodyPr/>
          <a:lstStyle/>
          <a:p>
            <a:fld id="{6FA0ECB5-EAB3-4A2F-8457-D3CE4CE90123}" type="slidenum">
              <a:rPr lang="es-EC" smtClean="0"/>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3C8281-BDD7-4477-B89B-46CC42C3A20E}" type="datetimeFigureOut">
              <a:rPr lang="es-EC" smtClean="0"/>
              <a:t>11/01/2018</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6FA0ECB5-EAB3-4A2F-8457-D3CE4CE9012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63C8281-BDD7-4477-B89B-46CC42C3A20E}" type="datetimeFigureOut">
              <a:rPr lang="es-EC" smtClean="0"/>
              <a:t>11/01/2018</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FA0ECB5-EAB3-4A2F-8457-D3CE4CE90123}"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gif"/><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pic>
        <p:nvPicPr>
          <p:cNvPr id="1026" name="Picture 2" descr="Resultado de imagen para espe sangolqui"/>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l="5978" t="170" r="4796" b="327"/>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539552" y="5301208"/>
            <a:ext cx="6400800" cy="1464568"/>
          </a:xfrm>
        </p:spPr>
        <p:txBody>
          <a:bodyPr>
            <a:normAutofit fontScale="62500" lnSpcReduction="20000"/>
          </a:bodyPr>
          <a:lstStyle/>
          <a:p>
            <a:pPr algn="l"/>
            <a:r>
              <a:rPr lang="es-ES_tradnl" b="1" dirty="0">
                <a:solidFill>
                  <a:schemeClr val="accent3">
                    <a:lumMod val="75000"/>
                  </a:schemeClr>
                </a:solidFill>
              </a:rPr>
              <a:t>  </a:t>
            </a:r>
            <a:r>
              <a:rPr lang="es-ES_tradnl" b="1" dirty="0">
                <a:solidFill>
                  <a:srgbClr val="0070C0"/>
                </a:solidFill>
              </a:rPr>
              <a:t>       </a:t>
            </a:r>
            <a:r>
              <a:rPr lang="es-ES_tradnl" sz="3400" b="1" dirty="0">
                <a:solidFill>
                  <a:schemeClr val="accent1">
                    <a:lumMod val="75000"/>
                  </a:schemeClr>
                </a:solidFill>
              </a:rPr>
              <a:t>Realizado por:    Enríquez Anderson</a:t>
            </a:r>
          </a:p>
          <a:p>
            <a:r>
              <a:rPr lang="es-ES_tradnl" sz="3400" b="1" dirty="0">
                <a:solidFill>
                  <a:schemeClr val="accent1">
                    <a:lumMod val="75000"/>
                  </a:schemeClr>
                </a:solidFill>
              </a:rPr>
              <a:t>                                 Jácome Álvaro</a:t>
            </a:r>
          </a:p>
          <a:p>
            <a:endParaRPr lang="es-ES_tradnl" sz="3400" b="1" dirty="0">
              <a:solidFill>
                <a:schemeClr val="accent1">
                  <a:lumMod val="75000"/>
                </a:schemeClr>
              </a:solidFill>
            </a:endParaRPr>
          </a:p>
          <a:p>
            <a:pPr algn="l"/>
            <a:r>
              <a:rPr lang="es-ES_tradnl" sz="3400" b="1" dirty="0">
                <a:solidFill>
                  <a:schemeClr val="accent1">
                    <a:lumMod val="75000"/>
                  </a:schemeClr>
                </a:solidFill>
              </a:rPr>
              <a:t>         Director:          Ing. Byron Cortez</a:t>
            </a:r>
            <a:endParaRPr lang="es-EC" sz="3400" b="1" dirty="0">
              <a:solidFill>
                <a:schemeClr val="accent1">
                  <a:lumMod val="75000"/>
                </a:schemeClr>
              </a:solidFill>
            </a:endParaRPr>
          </a:p>
        </p:txBody>
      </p:sp>
      <p:pic>
        <p:nvPicPr>
          <p:cNvPr id="1030" name="Picture 6" descr="Resultado de imagen para espe mecatro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888" y="332656"/>
            <a:ext cx="571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ootcamp\Downloads\25346359_1140999412704133_1754319764_o.jpg"/>
          <p:cNvPicPr>
            <a:picLocks noChangeAspect="1" noChangeArrowheads="1"/>
          </p:cNvPicPr>
          <p:nvPr/>
        </p:nvPicPr>
        <p:blipFill rotWithShape="1">
          <a:blip r:embed="rId6">
            <a:extLst>
              <a:ext uri="{28A0092B-C50C-407E-A947-70E740481C1C}">
                <a14:useLocalDpi xmlns:a14="http://schemas.microsoft.com/office/drawing/2010/main" val="0"/>
              </a:ext>
            </a:extLst>
          </a:blip>
          <a:srcRect t="25093" b="33164"/>
          <a:stretch/>
        </p:blipFill>
        <p:spPr bwMode="auto">
          <a:xfrm>
            <a:off x="1398645" y="3356992"/>
            <a:ext cx="5982243" cy="1871932"/>
          </a:xfrm>
          <a:prstGeom prst="rect">
            <a:avLst/>
          </a:prstGeom>
          <a:noFill/>
          <a:extLst>
            <a:ext uri="{909E8E84-426E-40DD-AFC4-6F175D3DCCD1}">
              <a14:hiddenFill xmlns:a14="http://schemas.microsoft.com/office/drawing/2010/main">
                <a:solidFill>
                  <a:srgbClr val="FFFFFF"/>
                </a:solidFill>
              </a14:hiddenFill>
            </a:ext>
          </a:extLst>
        </p:spPr>
      </p:pic>
      <p:sp>
        <p:nvSpPr>
          <p:cNvPr id="9" name="2 Subtítulo"/>
          <p:cNvSpPr txBox="1">
            <a:spLocks/>
          </p:cNvSpPr>
          <p:nvPr/>
        </p:nvSpPr>
        <p:spPr>
          <a:xfrm>
            <a:off x="1177466" y="1761406"/>
            <a:ext cx="6400800" cy="1464568"/>
          </a:xfrm>
          <a:prstGeom prst="rect">
            <a:avLst/>
          </a:prstGeom>
          <a:ln>
            <a:solidFill>
              <a:srgbClr val="0070C0"/>
            </a:solidFill>
          </a:ln>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_tradnl"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MX"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AUTOMATIZACIÓN Y REACONDICIONAMIENTO DE LA MÁQUINA DE ENSAYOS DE TRACCIÓN HORIZONTAL MARCA AMSLER DEL  LABORATORIO DE MECÁNICA DE MATERIALES DE LA UNIVERSIDAD DE LAS FUERZAS ARMADAS – ESPE”</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2232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632848" cy="1143000"/>
          </a:xfrm>
        </p:spPr>
        <p:txBody>
          <a:bodyPr>
            <a:noAutofit/>
          </a:bodyPr>
          <a:lstStyle/>
          <a:p>
            <a:r>
              <a:rPr lang="es-MX" dirty="0"/>
              <a:t>ESTADO ACTUAL DE MÁQUINA</a:t>
            </a: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Anderson\AppData\Local\Microsoft\Windows\INetCache\Content.Word\IMG_44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420888"/>
            <a:ext cx="3839845" cy="2879725"/>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2279453558"/>
              </p:ext>
            </p:extLst>
          </p:nvPr>
        </p:nvGraphicFramePr>
        <p:xfrm>
          <a:off x="4860032" y="1844824"/>
          <a:ext cx="3523643" cy="4110355"/>
        </p:xfrm>
        <a:graphic>
          <a:graphicData uri="http://schemas.openxmlformats.org/drawingml/2006/table">
            <a:tbl>
              <a:tblPr firstRow="1" firstCol="1" bandRow="1">
                <a:tableStyleId>{5C22544A-7EE6-4342-B048-85BDC9FD1C3A}</a:tableStyleId>
              </a:tblPr>
              <a:tblGrid>
                <a:gridCol w="1978446">
                  <a:extLst>
                    <a:ext uri="{9D8B030D-6E8A-4147-A177-3AD203B41FA5}">
                      <a16:colId xmlns="" xmlns:a16="http://schemas.microsoft.com/office/drawing/2014/main" val="20000"/>
                    </a:ext>
                  </a:extLst>
                </a:gridCol>
                <a:gridCol w="1545197">
                  <a:extLst>
                    <a:ext uri="{9D8B030D-6E8A-4147-A177-3AD203B41FA5}">
                      <a16:colId xmlns="" xmlns:a16="http://schemas.microsoft.com/office/drawing/2014/main" val="20001"/>
                    </a:ext>
                  </a:extLst>
                </a:gridCol>
              </a:tblGrid>
              <a:tr h="269875">
                <a:tc>
                  <a:txBody>
                    <a:bodyPr/>
                    <a:lstStyle/>
                    <a:p>
                      <a:pPr marL="228600" algn="just">
                        <a:lnSpc>
                          <a:spcPct val="150000"/>
                        </a:lnSpc>
                        <a:spcAft>
                          <a:spcPts val="0"/>
                        </a:spcAft>
                      </a:pPr>
                      <a:r>
                        <a:rPr lang="es-MX" sz="1100" dirty="0">
                          <a:effectLst/>
                        </a:rPr>
                        <a:t>DESCRIPCIÓN</a:t>
                      </a:r>
                      <a:endParaRPr lang="es-EC" sz="1100" dirty="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100" dirty="0">
                          <a:effectLst/>
                        </a:rPr>
                        <a:t>CARACTERÍSTICA</a:t>
                      </a:r>
                      <a:endParaRPr lang="es-EC" sz="1100" dirty="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0"/>
                  </a:ext>
                </a:extLst>
              </a:tr>
              <a:tr h="269875">
                <a:tc>
                  <a:txBody>
                    <a:bodyPr/>
                    <a:lstStyle/>
                    <a:p>
                      <a:pPr marL="228600" algn="just">
                        <a:lnSpc>
                          <a:spcPct val="150000"/>
                        </a:lnSpc>
                        <a:spcAft>
                          <a:spcPts val="0"/>
                        </a:spcAft>
                      </a:pPr>
                      <a:r>
                        <a:rPr lang="es-MX" sz="1200">
                          <a:effectLst/>
                        </a:rPr>
                        <a:t>Marca</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a:effectLst/>
                        </a:rPr>
                        <a:t>AMSLER</a:t>
                      </a:r>
                      <a:endParaRPr lang="es-EC" sz="120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1"/>
                  </a:ext>
                </a:extLst>
              </a:tr>
              <a:tr h="269875">
                <a:tc>
                  <a:txBody>
                    <a:bodyPr/>
                    <a:lstStyle/>
                    <a:p>
                      <a:pPr marL="228600" algn="just">
                        <a:lnSpc>
                          <a:spcPct val="150000"/>
                        </a:lnSpc>
                        <a:spcAft>
                          <a:spcPts val="0"/>
                        </a:spcAft>
                      </a:pPr>
                      <a:r>
                        <a:rPr lang="es-MX" sz="1200">
                          <a:effectLst/>
                        </a:rPr>
                        <a:t>Modelo</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a:effectLst/>
                        </a:rPr>
                        <a:t>02 – 2H – 118 </a:t>
                      </a:r>
                      <a:endParaRPr lang="es-EC" sz="120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2"/>
                  </a:ext>
                </a:extLst>
              </a:tr>
              <a:tr h="269875">
                <a:tc>
                  <a:txBody>
                    <a:bodyPr/>
                    <a:lstStyle/>
                    <a:p>
                      <a:pPr marL="228600" algn="just">
                        <a:lnSpc>
                          <a:spcPct val="150000"/>
                        </a:lnSpc>
                        <a:spcAft>
                          <a:spcPts val="0"/>
                        </a:spcAft>
                      </a:pPr>
                      <a:r>
                        <a:rPr lang="es-MX" sz="1200">
                          <a:effectLst/>
                        </a:rPr>
                        <a:t>Procedencia</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dirty="0">
                          <a:effectLst/>
                        </a:rPr>
                        <a:t>Suiza</a:t>
                      </a:r>
                      <a:endParaRPr lang="es-EC" sz="1200" dirty="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3"/>
                  </a:ext>
                </a:extLst>
              </a:tr>
              <a:tr h="269875">
                <a:tc>
                  <a:txBody>
                    <a:bodyPr/>
                    <a:lstStyle/>
                    <a:p>
                      <a:pPr marL="228600" algn="just">
                        <a:lnSpc>
                          <a:spcPct val="150000"/>
                        </a:lnSpc>
                        <a:spcAft>
                          <a:spcPts val="0"/>
                        </a:spcAft>
                      </a:pPr>
                      <a:r>
                        <a:rPr lang="es-MX" sz="1200">
                          <a:effectLst/>
                        </a:rPr>
                        <a:t>Tipo de ensayo</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a:effectLst/>
                        </a:rPr>
                        <a:t>Tracción Horizontal</a:t>
                      </a:r>
                      <a:endParaRPr lang="es-EC" sz="120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4"/>
                  </a:ext>
                </a:extLst>
              </a:tr>
              <a:tr h="269875">
                <a:tc>
                  <a:txBody>
                    <a:bodyPr/>
                    <a:lstStyle/>
                    <a:p>
                      <a:pPr marL="228600" algn="just">
                        <a:lnSpc>
                          <a:spcPct val="150000"/>
                        </a:lnSpc>
                        <a:spcAft>
                          <a:spcPts val="0"/>
                        </a:spcAft>
                      </a:pPr>
                      <a:r>
                        <a:rPr lang="es-MX" sz="1200">
                          <a:effectLst/>
                        </a:rPr>
                        <a:t>Voltaje</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a:effectLst/>
                        </a:rPr>
                        <a:t>220 [V]</a:t>
                      </a:r>
                      <a:endParaRPr lang="es-EC" sz="120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5"/>
                  </a:ext>
                </a:extLst>
              </a:tr>
              <a:tr h="269875">
                <a:tc>
                  <a:txBody>
                    <a:bodyPr/>
                    <a:lstStyle/>
                    <a:p>
                      <a:pPr marL="228600" algn="just">
                        <a:lnSpc>
                          <a:spcPct val="150000"/>
                        </a:lnSpc>
                        <a:spcAft>
                          <a:spcPts val="0"/>
                        </a:spcAft>
                      </a:pPr>
                      <a:r>
                        <a:rPr lang="es-MX" sz="1200" dirty="0">
                          <a:effectLst/>
                        </a:rPr>
                        <a:t>Fases</a:t>
                      </a:r>
                      <a:endParaRPr lang="es-EC" sz="1200" dirty="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tabLst>
                          <a:tab pos="1384935" algn="ctr"/>
                          <a:tab pos="1815465" algn="l"/>
                        </a:tabLst>
                      </a:pPr>
                      <a:r>
                        <a:rPr lang="es-MX" sz="1200">
                          <a:effectLst/>
                        </a:rPr>
                        <a:t>3		</a:t>
                      </a:r>
                      <a:endParaRPr lang="es-EC" sz="120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6"/>
                  </a:ext>
                </a:extLst>
              </a:tr>
              <a:tr h="269875">
                <a:tc>
                  <a:txBody>
                    <a:bodyPr/>
                    <a:lstStyle/>
                    <a:p>
                      <a:pPr marL="228600" algn="just">
                        <a:lnSpc>
                          <a:spcPct val="150000"/>
                        </a:lnSpc>
                        <a:spcAft>
                          <a:spcPts val="0"/>
                        </a:spcAft>
                      </a:pPr>
                      <a:r>
                        <a:rPr lang="es-MX" sz="1200">
                          <a:effectLst/>
                        </a:rPr>
                        <a:t>Ciclos </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a:effectLst/>
                        </a:rPr>
                        <a:t>60 [Hz]</a:t>
                      </a:r>
                      <a:endParaRPr lang="es-EC" sz="120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7"/>
                  </a:ext>
                </a:extLst>
              </a:tr>
              <a:tr h="269875">
                <a:tc>
                  <a:txBody>
                    <a:bodyPr/>
                    <a:lstStyle/>
                    <a:p>
                      <a:pPr marL="228600" algn="just">
                        <a:lnSpc>
                          <a:spcPct val="150000"/>
                        </a:lnSpc>
                        <a:spcAft>
                          <a:spcPts val="0"/>
                        </a:spcAft>
                      </a:pPr>
                      <a:r>
                        <a:rPr lang="es-MX" sz="1200">
                          <a:effectLst/>
                        </a:rPr>
                        <a:t>Peso</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a:effectLst/>
                        </a:rPr>
                        <a:t>160 [Kg]</a:t>
                      </a:r>
                      <a:endParaRPr lang="es-EC" sz="120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8"/>
                  </a:ext>
                </a:extLst>
              </a:tr>
              <a:tr h="269875">
                <a:tc>
                  <a:txBody>
                    <a:bodyPr/>
                    <a:lstStyle/>
                    <a:p>
                      <a:pPr marL="228600" algn="just">
                        <a:lnSpc>
                          <a:spcPct val="150000"/>
                        </a:lnSpc>
                        <a:spcAft>
                          <a:spcPts val="0"/>
                        </a:spcAft>
                      </a:pPr>
                      <a:r>
                        <a:rPr lang="es-MX" sz="1200">
                          <a:effectLst/>
                        </a:rPr>
                        <a:t>Capacidad máxima</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a:effectLst/>
                        </a:rPr>
                        <a:t>200 [Kg]</a:t>
                      </a:r>
                      <a:endParaRPr lang="es-EC" sz="120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09"/>
                  </a:ext>
                </a:extLst>
              </a:tr>
              <a:tr h="269875">
                <a:tc>
                  <a:txBody>
                    <a:bodyPr/>
                    <a:lstStyle/>
                    <a:p>
                      <a:pPr marL="228600" algn="just">
                        <a:lnSpc>
                          <a:spcPct val="150000"/>
                        </a:lnSpc>
                        <a:spcAft>
                          <a:spcPts val="0"/>
                        </a:spcAft>
                      </a:pPr>
                      <a:r>
                        <a:rPr lang="es-MX" sz="1200" dirty="0">
                          <a:effectLst/>
                        </a:rPr>
                        <a:t>Potencia del motor</a:t>
                      </a:r>
                      <a:endParaRPr lang="es-EC" sz="1200" dirty="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dirty="0">
                          <a:effectLst/>
                        </a:rPr>
                        <a:t>1/4 [HP]</a:t>
                      </a:r>
                      <a:endParaRPr lang="es-EC" sz="1200" dirty="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10"/>
                  </a:ext>
                </a:extLst>
              </a:tr>
              <a:tr h="269875">
                <a:tc>
                  <a:txBody>
                    <a:bodyPr/>
                    <a:lstStyle/>
                    <a:p>
                      <a:pPr marL="228600" algn="just">
                        <a:lnSpc>
                          <a:spcPct val="150000"/>
                        </a:lnSpc>
                        <a:spcAft>
                          <a:spcPts val="0"/>
                        </a:spcAft>
                      </a:pPr>
                      <a:r>
                        <a:rPr lang="es-MX" sz="1200">
                          <a:effectLst/>
                        </a:rPr>
                        <a:t>Velocidad máxima del motor</a:t>
                      </a:r>
                      <a:endParaRPr lang="es-EC" sz="1200">
                        <a:solidFill>
                          <a:srgbClr val="2E74B5"/>
                        </a:solidFill>
                        <a:effectLst/>
                        <a:latin typeface="Calibri"/>
                        <a:ea typeface="Calibri"/>
                        <a:cs typeface="Times New Roman"/>
                      </a:endParaRPr>
                    </a:p>
                  </a:txBody>
                  <a:tcPr marL="67469" marR="67469" marT="0" marB="0"/>
                </a:tc>
                <a:tc>
                  <a:txBody>
                    <a:bodyPr/>
                    <a:lstStyle/>
                    <a:p>
                      <a:pPr marL="228600" algn="just">
                        <a:lnSpc>
                          <a:spcPct val="150000"/>
                        </a:lnSpc>
                        <a:spcAft>
                          <a:spcPts val="0"/>
                        </a:spcAft>
                      </a:pPr>
                      <a:r>
                        <a:rPr lang="es-MX" sz="1200" dirty="0">
                          <a:effectLst/>
                        </a:rPr>
                        <a:t>1630 [RPM]</a:t>
                      </a:r>
                      <a:endParaRPr lang="es-EC" sz="1200" dirty="0">
                        <a:solidFill>
                          <a:srgbClr val="2E74B5"/>
                        </a:solidFill>
                        <a:effectLst/>
                        <a:latin typeface="Calibri"/>
                        <a:ea typeface="Calibri"/>
                        <a:cs typeface="Times New Roman"/>
                      </a:endParaRPr>
                    </a:p>
                  </a:txBody>
                  <a:tcPr marL="67469" marR="67469" marT="0" marB="0"/>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78363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1143000"/>
          </a:xfrm>
        </p:spPr>
        <p:txBody>
          <a:bodyPr/>
          <a:lstStyle/>
          <a:p>
            <a:r>
              <a:rPr lang="es-ES_tradnl" dirty="0"/>
              <a:t>Sistema de Graficación </a:t>
            </a: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Anderson\AppData\Local\Microsoft\Windows\INetCache\Content.Word\IMG_439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31602" y="2792934"/>
            <a:ext cx="3192071" cy="2303964"/>
          </a:xfrm>
          <a:prstGeom prst="rect">
            <a:avLst/>
          </a:prstGeom>
          <a:noFill/>
          <a:ln>
            <a:noFill/>
          </a:ln>
        </p:spPr>
      </p:pic>
      <p:pic>
        <p:nvPicPr>
          <p:cNvPr id="7" name="6 Imagen"/>
          <p:cNvPicPr/>
          <p:nvPr/>
        </p:nvPicPr>
        <p:blipFill rotWithShape="1">
          <a:blip r:embed="rId4"/>
          <a:srcRect l="1940" t="4820" r="2810" b="2394"/>
          <a:stretch/>
        </p:blipFill>
        <p:spPr bwMode="auto">
          <a:xfrm>
            <a:off x="4352605" y="2756932"/>
            <a:ext cx="3387770" cy="23759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76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2323652"/>
            <a:ext cx="7200916" cy="3508977"/>
          </a:xfrm>
        </p:spPr>
        <p:txBody>
          <a:bodyPr>
            <a:normAutofit fontScale="92500"/>
          </a:bodyPr>
          <a:lstStyle/>
          <a:p>
            <a:pPr marL="68580" indent="0">
              <a:buNone/>
            </a:pPr>
            <a:r>
              <a:rPr lang="es-ES_tradnl" dirty="0"/>
              <a:t>Se considera implementar los siguientes elementos mecánicos:</a:t>
            </a:r>
            <a:endParaRPr lang="es-EC" dirty="0"/>
          </a:p>
          <a:p>
            <a:pPr marL="68580" indent="0">
              <a:buNone/>
            </a:pPr>
            <a:endParaRPr lang="es-EC" dirty="0"/>
          </a:p>
          <a:p>
            <a:pPr marL="717550" indent="-269875"/>
            <a:r>
              <a:rPr lang="es-ES_tradnl" dirty="0"/>
              <a:t>Mantenimiento tornillo sin fin y máquina en general</a:t>
            </a:r>
            <a:endParaRPr lang="es-EC" dirty="0"/>
          </a:p>
          <a:p>
            <a:pPr marL="717550" lvl="0" indent="-269875"/>
            <a:r>
              <a:rPr lang="es-ES_tradnl" dirty="0"/>
              <a:t>Soporte mecánico para sensor de distancia </a:t>
            </a:r>
            <a:endParaRPr lang="es-EC" dirty="0"/>
          </a:p>
          <a:p>
            <a:pPr marL="717550" lvl="0" indent="-269875"/>
            <a:r>
              <a:rPr lang="es-ES_tradnl" dirty="0"/>
              <a:t>Soporte mecánico para sensor de fuerza</a:t>
            </a:r>
            <a:endParaRPr lang="es-EC" dirty="0"/>
          </a:p>
          <a:p>
            <a:pPr marL="717550" lvl="0" indent="-269875"/>
            <a:r>
              <a:rPr lang="es-ES_tradnl" dirty="0"/>
              <a:t>Acondicionamiento mecánico para pinza de sujeción </a:t>
            </a:r>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043608" y="1040085"/>
            <a:ext cx="7024744" cy="854968"/>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DISEÑO Y CONSTRUCCIÓN  DEL SISTEMA MECÁNICO</a:t>
            </a:r>
          </a:p>
        </p:txBody>
      </p:sp>
    </p:spTree>
    <p:extLst>
      <p:ext uri="{BB962C8B-B14F-4D97-AF65-F5344CB8AC3E}">
        <p14:creationId xmlns:p14="http://schemas.microsoft.com/office/powerpoint/2010/main" val="415131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MANTENIMIENTO AL TORNILLO SIN FIN</a:t>
            </a:r>
          </a:p>
        </p:txBody>
      </p:sp>
      <p:sp>
        <p:nvSpPr>
          <p:cNvPr id="3" name="2 Marcador de contenido"/>
          <p:cNvSpPr>
            <a:spLocks noGrp="1"/>
          </p:cNvSpPr>
          <p:nvPr>
            <p:ph idx="1"/>
          </p:nvPr>
        </p:nvSpPr>
        <p:spPr/>
        <p:txBody>
          <a:bodyPr/>
          <a:lstStyle/>
          <a:p>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F5211781-05C5-445E-BC71-B06AFBF13FB9}"/>
              </a:ext>
            </a:extLst>
          </p:cNvPr>
          <p:cNvPicPr/>
          <p:nvPr/>
        </p:nvPicPr>
        <p:blipFill>
          <a:blip r:embed="rId4"/>
          <a:stretch>
            <a:fillRect/>
          </a:stretch>
        </p:blipFill>
        <p:spPr>
          <a:xfrm>
            <a:off x="1279662" y="2158088"/>
            <a:ext cx="6552400" cy="4276320"/>
          </a:xfrm>
          <a:prstGeom prst="rect">
            <a:avLst/>
          </a:prstGeom>
        </p:spPr>
      </p:pic>
    </p:spTree>
    <p:extLst>
      <p:ext uri="{BB962C8B-B14F-4D97-AF65-F5344CB8AC3E}">
        <p14:creationId xmlns:p14="http://schemas.microsoft.com/office/powerpoint/2010/main" val="239496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648072"/>
          </a:xfrm>
        </p:spPr>
        <p:txBody>
          <a:bodyPr>
            <a:normAutofit fontScale="90000"/>
          </a:bodyPr>
          <a:lstStyle/>
          <a:p>
            <a:pPr marL="717550" lvl="0" indent="-269875"/>
            <a:r>
              <a:rPr lang="es-ES_tradnl" dirty="0"/>
              <a:t>SENSOR DE DISTANCIA </a:t>
            </a:r>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C:\Users\Bootcamp\Dropbox\Tesis\placa encoder.JPG">
            <a:extLst>
              <a:ext uri="{FF2B5EF4-FFF2-40B4-BE49-F238E27FC236}">
                <a16:creationId xmlns="" xmlns:a16="http://schemas.microsoft.com/office/drawing/2014/main" id="{F463A453-AF43-44FD-84FD-90567C76B2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00808"/>
            <a:ext cx="3398697" cy="3600400"/>
          </a:xfrm>
          <a:prstGeom prst="rect">
            <a:avLst/>
          </a:prstGeom>
          <a:noFill/>
          <a:ln>
            <a:noFill/>
          </a:ln>
        </p:spPr>
      </p:pic>
      <p:pic>
        <p:nvPicPr>
          <p:cNvPr id="8" name="Imagen 7">
            <a:extLst>
              <a:ext uri="{FF2B5EF4-FFF2-40B4-BE49-F238E27FC236}">
                <a16:creationId xmlns="" xmlns:a16="http://schemas.microsoft.com/office/drawing/2014/main" id="{60E31211-376B-4355-B727-6B4786EC0D05}"/>
              </a:ext>
            </a:extLst>
          </p:cNvPr>
          <p:cNvPicPr>
            <a:picLocks noChangeAspect="1"/>
          </p:cNvPicPr>
          <p:nvPr/>
        </p:nvPicPr>
        <p:blipFill>
          <a:blip r:embed="rId5"/>
          <a:stretch>
            <a:fillRect/>
          </a:stretch>
        </p:blipFill>
        <p:spPr>
          <a:xfrm>
            <a:off x="4154273" y="1844824"/>
            <a:ext cx="4382856" cy="3366214"/>
          </a:xfrm>
          <a:prstGeom prst="rect">
            <a:avLst/>
          </a:prstGeom>
        </p:spPr>
      </p:pic>
    </p:spTree>
    <p:extLst>
      <p:ext uri="{BB962C8B-B14F-4D97-AF65-F5344CB8AC3E}">
        <p14:creationId xmlns:p14="http://schemas.microsoft.com/office/powerpoint/2010/main" val="28096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7ED4FF-0D90-4287-84DB-44B06D7BE23F}"/>
              </a:ext>
            </a:extLst>
          </p:cNvPr>
          <p:cNvSpPr>
            <a:spLocks noGrp="1"/>
          </p:cNvSpPr>
          <p:nvPr>
            <p:ph type="title"/>
          </p:nvPr>
        </p:nvSpPr>
        <p:spPr/>
        <p:txBody>
          <a:bodyPr/>
          <a:lstStyle/>
          <a:p>
            <a:endParaRPr lang="es-EC"/>
          </a:p>
        </p:txBody>
      </p:sp>
      <p:pic>
        <p:nvPicPr>
          <p:cNvPr id="4" name="Imagen 3" descr="C:\Users\Bootcamp\Dropbox\Imágenes\23112942_1116917911778950_1410316698_o.jpg">
            <a:extLst>
              <a:ext uri="{FF2B5EF4-FFF2-40B4-BE49-F238E27FC236}">
                <a16:creationId xmlns="" xmlns:a16="http://schemas.microsoft.com/office/drawing/2014/main" id="{CD4C906B-66FA-4908-87FF-7C6F8E7D37D4}"/>
              </a:ext>
            </a:extLst>
          </p:cNvPr>
          <p:cNvPicPr/>
          <p:nvPr/>
        </p:nvPicPr>
        <p:blipFill rotWithShape="1">
          <a:blip r:embed="rId3" cstate="print">
            <a:extLst>
              <a:ext uri="{28A0092B-C50C-407E-A947-70E740481C1C}">
                <a14:useLocalDpi xmlns:a14="http://schemas.microsoft.com/office/drawing/2010/main" val="0"/>
              </a:ext>
            </a:extLst>
          </a:blip>
          <a:srcRect l="8269" t="12057" r="10209" b="10748"/>
          <a:stretch/>
        </p:blipFill>
        <p:spPr bwMode="auto">
          <a:xfrm>
            <a:off x="787734" y="1556792"/>
            <a:ext cx="4576354" cy="4320480"/>
          </a:xfrm>
          <a:prstGeom prst="rect">
            <a:avLst/>
          </a:prstGeom>
          <a:noFill/>
          <a:ln>
            <a:noFill/>
          </a:ln>
        </p:spPr>
      </p:pic>
      <p:pic>
        <p:nvPicPr>
          <p:cNvPr id="5" name="Marcador de contenido 4" descr="C:\Users\Bootcamp\Dropbox\Imágenes\23030850_1116917928445615_376559117_o.jpg">
            <a:extLst>
              <a:ext uri="{FF2B5EF4-FFF2-40B4-BE49-F238E27FC236}">
                <a16:creationId xmlns="" xmlns:a16="http://schemas.microsoft.com/office/drawing/2014/main" id="{2E688A3A-C390-48D4-9444-3F2E0674148D}"/>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t="3333" r="18848"/>
          <a:stretch/>
        </p:blipFill>
        <p:spPr bwMode="auto">
          <a:xfrm>
            <a:off x="5580112" y="1700806"/>
            <a:ext cx="2896206" cy="4176466"/>
          </a:xfrm>
          <a:prstGeom prst="rect">
            <a:avLst/>
          </a:prstGeom>
          <a:noFill/>
          <a:ln>
            <a:noFill/>
          </a:ln>
        </p:spPr>
      </p:pic>
      <p:pic>
        <p:nvPicPr>
          <p:cNvPr id="6" name="Picture 6" descr="Resultado de imagen para espe mecatronica">
            <a:extLst>
              <a:ext uri="{FF2B5EF4-FFF2-40B4-BE49-F238E27FC236}">
                <a16:creationId xmlns="" xmlns:a16="http://schemas.microsoft.com/office/drawing/2014/main" id="{5101A252-130D-4CF5-80B6-6B63A49C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9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SOPORTE MECÁNICO </a:t>
            </a:r>
            <a:br>
              <a:rPr lang="es-ES_tradnl" dirty="0"/>
            </a:br>
            <a:r>
              <a:rPr lang="es-ES_tradnl" dirty="0"/>
              <a:t>SENSOR DE FUERZA</a:t>
            </a:r>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 xmlns:a16="http://schemas.microsoft.com/office/drawing/2014/main" id="{EF25CD93-757B-41F5-812D-348BA4FFFCAD}"/>
              </a:ext>
            </a:extLst>
          </p:cNvPr>
          <p:cNvPicPr>
            <a:picLocks noChangeAspect="1"/>
          </p:cNvPicPr>
          <p:nvPr/>
        </p:nvPicPr>
        <p:blipFill>
          <a:blip r:embed="rId4"/>
          <a:stretch>
            <a:fillRect/>
          </a:stretch>
        </p:blipFill>
        <p:spPr>
          <a:xfrm>
            <a:off x="683568" y="2083760"/>
            <a:ext cx="7776864" cy="4225560"/>
          </a:xfrm>
          <a:prstGeom prst="rect">
            <a:avLst/>
          </a:prstGeom>
        </p:spPr>
      </p:pic>
    </p:spTree>
    <p:extLst>
      <p:ext uri="{BB962C8B-B14F-4D97-AF65-F5344CB8AC3E}">
        <p14:creationId xmlns:p14="http://schemas.microsoft.com/office/powerpoint/2010/main" val="278524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6" name="Marcador de contenido 5">
            <a:extLst>
              <a:ext uri="{FF2B5EF4-FFF2-40B4-BE49-F238E27FC236}">
                <a16:creationId xmlns="" xmlns:a16="http://schemas.microsoft.com/office/drawing/2014/main" id="{7FC24350-1453-4D79-91BD-9D8774E58E22}"/>
              </a:ext>
            </a:extLst>
          </p:cNvPr>
          <p:cNvGraphicFramePr>
            <a:graphicFrameLocks noGrp="1"/>
          </p:cNvGraphicFramePr>
          <p:nvPr>
            <p:ph idx="1"/>
            <p:extLst/>
          </p:nvPr>
        </p:nvGraphicFramePr>
        <p:xfrm>
          <a:off x="4571882" y="1368252"/>
          <a:ext cx="3384376" cy="1443355"/>
        </p:xfrm>
        <a:graphic>
          <a:graphicData uri="http://schemas.openxmlformats.org/drawingml/2006/table">
            <a:tbl>
              <a:tblPr firstRow="1" firstCol="1" bandRow="1">
                <a:tableStyleId>{69012ECD-51FC-41F1-AA8D-1B2483CD663E}</a:tableStyleId>
              </a:tblPr>
              <a:tblGrid>
                <a:gridCol w="3384376">
                  <a:extLst>
                    <a:ext uri="{9D8B030D-6E8A-4147-A177-3AD203B41FA5}">
                      <a16:colId xmlns="" xmlns:a16="http://schemas.microsoft.com/office/drawing/2014/main" val="2998314641"/>
                    </a:ext>
                  </a:extLst>
                </a:gridCol>
              </a:tblGrid>
              <a:tr h="57759">
                <a:tc>
                  <a:txBody>
                    <a:bodyPr/>
                    <a:lstStyle/>
                    <a:p>
                      <a:pPr marL="228600" algn="ctr">
                        <a:lnSpc>
                          <a:spcPct val="150000"/>
                        </a:lnSpc>
                        <a:spcAft>
                          <a:spcPts val="0"/>
                        </a:spcAft>
                      </a:pPr>
                      <a:r>
                        <a:rPr lang="es-MX" sz="1800" dirty="0">
                          <a:effectLst/>
                        </a:rPr>
                        <a:t>Propiedades volumétricas</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20616792"/>
                  </a:ext>
                </a:extLst>
              </a:tr>
              <a:tr h="1031875">
                <a:tc>
                  <a:txBody>
                    <a:bodyPr/>
                    <a:lstStyle/>
                    <a:p>
                      <a:pPr marL="228600" algn="ctr">
                        <a:lnSpc>
                          <a:spcPct val="150000"/>
                        </a:lnSpc>
                        <a:spcAft>
                          <a:spcPts val="0"/>
                        </a:spcAft>
                      </a:pPr>
                      <a:r>
                        <a:rPr lang="es-EC" sz="1800" b="0" dirty="0">
                          <a:effectLst/>
                        </a:rPr>
                        <a:t>Masa: 430 gr</a:t>
                      </a:r>
                    </a:p>
                    <a:p>
                      <a:pPr marL="228600" algn="ctr">
                        <a:lnSpc>
                          <a:spcPct val="150000"/>
                        </a:lnSpc>
                        <a:spcAft>
                          <a:spcPts val="0"/>
                        </a:spcAft>
                      </a:pPr>
                      <a:r>
                        <a:rPr lang="es-MX" sz="1800" b="0" dirty="0">
                          <a:effectLst/>
                        </a:rPr>
                        <a:t>Peso: 4.2 N</a:t>
                      </a:r>
                      <a:endParaRPr lang="es-EC" sz="1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96193678"/>
                  </a:ext>
                </a:extLst>
              </a:tr>
            </a:tbl>
          </a:graphicData>
        </a:graphic>
      </p:graphicFrame>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ED2EB68F-F613-43EE-A7E7-A828E2BB31B0}"/>
              </a:ext>
            </a:extLst>
          </p:cNvPr>
          <p:cNvPicPr/>
          <p:nvPr/>
        </p:nvPicPr>
        <p:blipFill rotWithShape="1">
          <a:blip r:embed="rId4">
            <a:extLst>
              <a:ext uri="{28A0092B-C50C-407E-A947-70E740481C1C}">
                <a14:useLocalDpi xmlns:a14="http://schemas.microsoft.com/office/drawing/2010/main" val="0"/>
              </a:ext>
            </a:extLst>
          </a:blip>
          <a:srcRect l="17104" t="20664" r="16843" b="17343"/>
          <a:stretch/>
        </p:blipFill>
        <p:spPr bwMode="auto">
          <a:xfrm>
            <a:off x="611560" y="711184"/>
            <a:ext cx="3528392" cy="271781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7" name="Marcador de contenido 4">
                <a:extLst>
                  <a:ext uri="{FF2B5EF4-FFF2-40B4-BE49-F238E27FC236}">
                    <a16:creationId xmlns="" xmlns:a16="http://schemas.microsoft.com/office/drawing/2014/main" id="{09D2AA46-038E-41A2-A094-C85902DB32F3}"/>
                  </a:ext>
                </a:extLst>
              </p:cNvPr>
              <p:cNvGraphicFramePr>
                <a:graphicFrameLocks/>
              </p:cNvGraphicFramePr>
              <p:nvPr>
                <p:extLst/>
              </p:nvPr>
            </p:nvGraphicFramePr>
            <p:xfrm>
              <a:off x="1187506" y="3699809"/>
              <a:ext cx="7200918" cy="2339384"/>
            </p:xfrm>
            <a:graphic>
              <a:graphicData uri="http://schemas.openxmlformats.org/drawingml/2006/table">
                <a:tbl>
                  <a:tblPr firstCol="1">
                    <a:tableStyleId>{5C22544A-7EE6-4342-B048-85BDC9FD1C3A}</a:tableStyleId>
                  </a:tblPr>
                  <a:tblGrid>
                    <a:gridCol w="3224820">
                      <a:extLst>
                        <a:ext uri="{9D8B030D-6E8A-4147-A177-3AD203B41FA5}">
                          <a16:colId xmlns="" xmlns:a16="http://schemas.microsoft.com/office/drawing/2014/main" val="2859599496"/>
                        </a:ext>
                      </a:extLst>
                    </a:gridCol>
                    <a:gridCol w="3976098">
                      <a:extLst>
                        <a:ext uri="{9D8B030D-6E8A-4147-A177-3AD203B41FA5}">
                          <a16:colId xmlns="" xmlns:a16="http://schemas.microsoft.com/office/drawing/2014/main" val="892237087"/>
                        </a:ext>
                      </a:extLst>
                    </a:gridCol>
                  </a:tblGrid>
                  <a:tr h="584846">
                    <a:tc>
                      <a:txBody>
                        <a:bodyPr/>
                        <a:lstStyle/>
                        <a:p>
                          <a:pPr marL="228600" algn="r">
                            <a:lnSpc>
                              <a:spcPct val="150000"/>
                            </a:lnSpc>
                            <a:spcAft>
                              <a:spcPts val="0"/>
                            </a:spcAft>
                          </a:pPr>
                          <a:r>
                            <a:rPr lang="es-MX" sz="1800" dirty="0">
                              <a:effectLst/>
                            </a:rPr>
                            <a:t>Material:</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tc>
                      <a:txBody>
                        <a:bodyPr/>
                        <a:lstStyle/>
                        <a:p>
                          <a:pPr marL="228600" algn="just">
                            <a:lnSpc>
                              <a:spcPct val="150000"/>
                            </a:lnSpc>
                            <a:spcAft>
                              <a:spcPts val="0"/>
                            </a:spcAft>
                          </a:pPr>
                          <a:r>
                            <a:rPr lang="es-MX" sz="1800" dirty="0">
                              <a:effectLst/>
                            </a:rPr>
                            <a:t>ASTM </a:t>
                          </a:r>
                          <a:r>
                            <a:rPr lang="es-MX" sz="1800" dirty="0" err="1">
                              <a:effectLst/>
                            </a:rPr>
                            <a:t>A36</a:t>
                          </a:r>
                          <a:r>
                            <a:rPr lang="es-MX" sz="1800" dirty="0">
                              <a:effectLst/>
                            </a:rPr>
                            <a:t> Acero</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extLst>
                      <a:ext uri="{0D108BD9-81ED-4DB2-BD59-A6C34878D82A}">
                        <a16:rowId xmlns="" xmlns:a16="http://schemas.microsoft.com/office/drawing/2014/main" val="2954407317"/>
                      </a:ext>
                    </a:extLst>
                  </a:tr>
                  <a:tr h="584846">
                    <a:tc>
                      <a:txBody>
                        <a:bodyPr/>
                        <a:lstStyle/>
                        <a:p>
                          <a:pPr marL="228600" algn="r">
                            <a:lnSpc>
                              <a:spcPct val="150000"/>
                            </a:lnSpc>
                            <a:spcAft>
                              <a:spcPts val="0"/>
                            </a:spcAft>
                          </a:pPr>
                          <a:r>
                            <a:rPr lang="es-MX" sz="1800">
                              <a:effectLst/>
                            </a:rPr>
                            <a:t>Límite elástico:</a:t>
                          </a:r>
                          <a:endParaRPr lang="es-EC" sz="18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tc>
                      <a:txBody>
                        <a:bodyPr/>
                        <a:lstStyle/>
                        <a:p>
                          <a:pPr marL="228600" algn="just">
                            <a:lnSpc>
                              <a:spcPct val="150000"/>
                            </a:lnSpc>
                            <a:spcAft>
                              <a:spcPts val="0"/>
                            </a:spcAft>
                          </a:pPr>
                          <a14:m>
                            <m:oMath xmlns:m="http://schemas.openxmlformats.org/officeDocument/2006/math">
                              <m:r>
                                <a:rPr lang="es-EC" sz="2000" b="0" i="0" smtClean="0">
                                  <a:effectLst/>
                                  <a:latin typeface="Cambria Math" panose="02040503050406030204" pitchFamily="18" charset="0"/>
                                </a:rPr>
                                <m:t>2.5</m:t>
                              </m:r>
                              <m:r>
                                <m:rPr>
                                  <m:sty m:val="p"/>
                                </m:rPr>
                                <a:rPr lang="es-EC" sz="2000" b="0" i="0" smtClean="0">
                                  <a:effectLst/>
                                  <a:latin typeface="Cambria Math" panose="02040503050406030204" pitchFamily="18" charset="0"/>
                                </a:rPr>
                                <m:t>x</m:t>
                              </m:r>
                              <m:sSup>
                                <m:sSupPr>
                                  <m:ctrlPr>
                                    <a:rPr lang="es-MX" sz="2000" i="1" smtClean="0">
                                      <a:effectLst/>
                                      <a:latin typeface="Cambria Math" panose="02040503050406030204" pitchFamily="18" charset="0"/>
                                    </a:rPr>
                                  </m:ctrlPr>
                                </m:sSupPr>
                                <m:e>
                                  <m:r>
                                    <a:rPr lang="es-EC" sz="2000" b="0" i="1" smtClean="0">
                                      <a:effectLst/>
                                      <a:latin typeface="Cambria Math" panose="02040503050406030204" pitchFamily="18" charset="0"/>
                                    </a:rPr>
                                    <m:t>10</m:t>
                                  </m:r>
                                </m:e>
                                <m:sup>
                                  <m:r>
                                    <a:rPr lang="es-EC" sz="2000" b="0" i="1" smtClean="0">
                                      <a:effectLst/>
                                      <a:latin typeface="Cambria Math" panose="02040503050406030204" pitchFamily="18" charset="0"/>
                                    </a:rPr>
                                    <m:t>8</m:t>
                                  </m:r>
                                </m:sup>
                              </m:sSup>
                            </m:oMath>
                          </a14:m>
                          <a:r>
                            <a:rPr lang="es-MX" sz="1800" dirty="0">
                              <a:effectLst/>
                            </a:rPr>
                            <a:t> </a:t>
                          </a:r>
                          <a:r>
                            <a:rPr lang="es-MX" sz="1800" dirty="0" err="1">
                              <a:effectLst/>
                            </a:rPr>
                            <a:t>Pa</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extLst>
                      <a:ext uri="{0D108BD9-81ED-4DB2-BD59-A6C34878D82A}">
                        <a16:rowId xmlns="" xmlns:a16="http://schemas.microsoft.com/office/drawing/2014/main" val="4230406661"/>
                      </a:ext>
                    </a:extLst>
                  </a:tr>
                  <a:tr h="584846">
                    <a:tc>
                      <a:txBody>
                        <a:bodyPr/>
                        <a:lstStyle/>
                        <a:p>
                          <a:pPr marL="228600" algn="r">
                            <a:lnSpc>
                              <a:spcPct val="150000"/>
                            </a:lnSpc>
                            <a:spcAft>
                              <a:spcPts val="0"/>
                            </a:spcAft>
                          </a:pPr>
                          <a:r>
                            <a:rPr lang="es-MX" sz="1800" dirty="0">
                              <a:effectLst/>
                            </a:rPr>
                            <a:t>Límite de tracción:</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tc>
                      <a:txBody>
                        <a:bodyPr/>
                        <a:lstStyle/>
                        <a:p>
                          <a:pPr marL="228600" algn="just">
                            <a:lnSpc>
                              <a:spcPct val="150000"/>
                            </a:lnSpc>
                            <a:spcAft>
                              <a:spcPts val="0"/>
                            </a:spcAft>
                          </a:pPr>
                          <a14:m>
                            <m:oMath xmlns:m="http://schemas.openxmlformats.org/officeDocument/2006/math">
                              <m:r>
                                <a:rPr lang="es-EC" sz="1800" b="0" i="0" smtClean="0">
                                  <a:effectLst/>
                                  <a:latin typeface="Cambria Math" panose="02040503050406030204" pitchFamily="18" charset="0"/>
                                </a:rPr>
                                <m:t>4</m:t>
                              </m:r>
                              <m:r>
                                <m:rPr>
                                  <m:sty m:val="p"/>
                                </m:rPr>
                                <a:rPr lang="es-EC" sz="1800" b="0" i="0" smtClean="0">
                                  <a:effectLst/>
                                  <a:latin typeface="Cambria Math" panose="02040503050406030204" pitchFamily="18" charset="0"/>
                                </a:rPr>
                                <m:t>x</m:t>
                              </m:r>
                              <m:sSup>
                                <m:sSupPr>
                                  <m:ctrlPr>
                                    <a:rPr lang="es-MX" sz="1800" i="1" smtClean="0">
                                      <a:effectLst/>
                                      <a:latin typeface="Cambria Math" panose="02040503050406030204" pitchFamily="18" charset="0"/>
                                    </a:rPr>
                                  </m:ctrlPr>
                                </m:sSupPr>
                                <m:e>
                                  <m:r>
                                    <a:rPr lang="es-EC" sz="1800" b="0" i="1" smtClean="0">
                                      <a:effectLst/>
                                      <a:latin typeface="Cambria Math" panose="02040503050406030204" pitchFamily="18" charset="0"/>
                                    </a:rPr>
                                    <m:t>10</m:t>
                                  </m:r>
                                </m:e>
                                <m:sup>
                                  <m:r>
                                    <a:rPr lang="es-EC" sz="1800" b="0" i="1" smtClean="0">
                                      <a:effectLst/>
                                      <a:latin typeface="Cambria Math" panose="02040503050406030204" pitchFamily="18" charset="0"/>
                                    </a:rPr>
                                    <m:t>8</m:t>
                                  </m:r>
                                </m:sup>
                              </m:sSup>
                            </m:oMath>
                          </a14:m>
                          <a:r>
                            <a:rPr lang="es-MX" sz="1800" dirty="0">
                              <a:effectLst/>
                            </a:rPr>
                            <a:t> </a:t>
                          </a:r>
                          <a:r>
                            <a:rPr lang="es-MX" sz="1800" dirty="0" err="1">
                              <a:effectLst/>
                            </a:rPr>
                            <a:t>Pa</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extLst>
                      <a:ext uri="{0D108BD9-81ED-4DB2-BD59-A6C34878D82A}">
                        <a16:rowId xmlns="" xmlns:a16="http://schemas.microsoft.com/office/drawing/2014/main" val="2967921865"/>
                      </a:ext>
                    </a:extLst>
                  </a:tr>
                  <a:tr h="584846">
                    <a:tc>
                      <a:txBody>
                        <a:bodyPr/>
                        <a:lstStyle/>
                        <a:p>
                          <a:pPr marL="228600" algn="r">
                            <a:lnSpc>
                              <a:spcPct val="150000"/>
                            </a:lnSpc>
                            <a:spcAft>
                              <a:spcPts val="0"/>
                            </a:spcAft>
                          </a:pPr>
                          <a:r>
                            <a:rPr lang="es-MX" sz="1800">
                              <a:effectLst/>
                            </a:rPr>
                            <a:t>Módulo elástico:</a:t>
                          </a:r>
                          <a:endParaRPr lang="es-EC" sz="18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tc>
                      <a:txBody>
                        <a:bodyPr/>
                        <a:lstStyle/>
                        <a:p>
                          <a:pPr marL="228600" algn="just">
                            <a:lnSpc>
                              <a:spcPct val="150000"/>
                            </a:lnSpc>
                            <a:spcAft>
                              <a:spcPts val="0"/>
                            </a:spcAft>
                          </a:pPr>
                          <a14:m>
                            <m:oMath xmlns:m="http://schemas.openxmlformats.org/officeDocument/2006/math">
                              <m:r>
                                <a:rPr lang="es-EC" sz="1800" b="0" i="0" smtClean="0">
                                  <a:effectLst/>
                                  <a:latin typeface="Cambria Math" panose="02040503050406030204" pitchFamily="18" charset="0"/>
                                </a:rPr>
                                <m:t>2</m:t>
                              </m:r>
                              <m:r>
                                <m:rPr>
                                  <m:sty m:val="p"/>
                                </m:rPr>
                                <a:rPr lang="es-EC" sz="1800" b="0" i="0" smtClean="0">
                                  <a:effectLst/>
                                  <a:latin typeface="Cambria Math" panose="02040503050406030204" pitchFamily="18" charset="0"/>
                                </a:rPr>
                                <m:t>x</m:t>
                              </m:r>
                              <m:sSup>
                                <m:sSupPr>
                                  <m:ctrlPr>
                                    <a:rPr lang="es-MX" sz="1800" i="1" smtClean="0">
                                      <a:effectLst/>
                                      <a:latin typeface="Cambria Math" panose="02040503050406030204" pitchFamily="18" charset="0"/>
                                    </a:rPr>
                                  </m:ctrlPr>
                                </m:sSupPr>
                                <m:e>
                                  <m:r>
                                    <a:rPr lang="es-EC" sz="1800" b="0" i="1" smtClean="0">
                                      <a:effectLst/>
                                      <a:latin typeface="Cambria Math" panose="02040503050406030204" pitchFamily="18" charset="0"/>
                                    </a:rPr>
                                    <m:t>10</m:t>
                                  </m:r>
                                </m:e>
                                <m:sup>
                                  <m:r>
                                    <a:rPr lang="es-EC" sz="1800" b="0" i="1" smtClean="0">
                                      <a:effectLst/>
                                      <a:latin typeface="Cambria Math" panose="02040503050406030204" pitchFamily="18" charset="0"/>
                                    </a:rPr>
                                    <m:t>11</m:t>
                                  </m:r>
                                </m:sup>
                              </m:sSup>
                            </m:oMath>
                          </a14:m>
                          <a:r>
                            <a:rPr lang="es-MX" sz="1800" dirty="0">
                              <a:effectLst/>
                            </a:rPr>
                            <a:t> </a:t>
                          </a:r>
                          <a:r>
                            <a:rPr lang="es-MX" sz="1800" dirty="0" err="1">
                              <a:effectLst/>
                            </a:rPr>
                            <a:t>Pa</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extLst>
                      <a:ext uri="{0D108BD9-81ED-4DB2-BD59-A6C34878D82A}">
                        <a16:rowId xmlns="" xmlns:a16="http://schemas.microsoft.com/office/drawing/2014/main" val="1983686382"/>
                      </a:ext>
                    </a:extLst>
                  </a:tr>
                </a:tbl>
              </a:graphicData>
            </a:graphic>
          </p:graphicFrame>
        </mc:Choice>
        <mc:Fallback xmlns="">
          <p:graphicFrame>
            <p:nvGraphicFramePr>
              <p:cNvPr id="7" name="Marcador de contenido 4">
                <a:extLst>
                  <a:ext uri="{FF2B5EF4-FFF2-40B4-BE49-F238E27FC236}">
                    <a16:creationId xmlns:a16="http://schemas.microsoft.com/office/drawing/2014/main" id="{09D2AA46-038E-41A2-A094-C85902DB32F3}"/>
                  </a:ext>
                </a:extLst>
              </p:cNvPr>
              <p:cNvGraphicFramePr>
                <a:graphicFrameLocks/>
              </p:cNvGraphicFramePr>
              <p:nvPr>
                <p:extLst>
                  <p:ext uri="{D42A27DB-BD31-4B8C-83A1-F6EECF244321}">
                    <p14:modId xmlns:p14="http://schemas.microsoft.com/office/powerpoint/2010/main" val="968080198"/>
                  </p:ext>
                </p:extLst>
              </p:nvPr>
            </p:nvGraphicFramePr>
            <p:xfrm>
              <a:off x="1187506" y="3699809"/>
              <a:ext cx="7200918" cy="2339384"/>
            </p:xfrm>
            <a:graphic>
              <a:graphicData uri="http://schemas.openxmlformats.org/drawingml/2006/table">
                <a:tbl>
                  <a:tblPr firstCol="1">
                    <a:tableStyleId>{5C22544A-7EE6-4342-B048-85BDC9FD1C3A}</a:tableStyleId>
                  </a:tblPr>
                  <a:tblGrid>
                    <a:gridCol w="3224820">
                      <a:extLst>
                        <a:ext uri="{9D8B030D-6E8A-4147-A177-3AD203B41FA5}">
                          <a16:colId xmlns:a16="http://schemas.microsoft.com/office/drawing/2014/main" val="2859599496"/>
                        </a:ext>
                      </a:extLst>
                    </a:gridCol>
                    <a:gridCol w="3976098">
                      <a:extLst>
                        <a:ext uri="{9D8B030D-6E8A-4147-A177-3AD203B41FA5}">
                          <a16:colId xmlns:a16="http://schemas.microsoft.com/office/drawing/2014/main" val="892237087"/>
                        </a:ext>
                      </a:extLst>
                    </a:gridCol>
                  </a:tblGrid>
                  <a:tr h="584846">
                    <a:tc>
                      <a:txBody>
                        <a:bodyPr/>
                        <a:lstStyle/>
                        <a:p>
                          <a:pPr marL="228600" algn="r">
                            <a:lnSpc>
                              <a:spcPct val="150000"/>
                            </a:lnSpc>
                            <a:spcAft>
                              <a:spcPts val="0"/>
                            </a:spcAft>
                          </a:pPr>
                          <a:r>
                            <a:rPr lang="es-MX" sz="1800" dirty="0">
                              <a:effectLst/>
                            </a:rPr>
                            <a:t>Material:</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tc>
                      <a:txBody>
                        <a:bodyPr/>
                        <a:lstStyle/>
                        <a:p>
                          <a:pPr marL="228600" algn="just">
                            <a:lnSpc>
                              <a:spcPct val="150000"/>
                            </a:lnSpc>
                            <a:spcAft>
                              <a:spcPts val="0"/>
                            </a:spcAft>
                          </a:pPr>
                          <a:r>
                            <a:rPr lang="es-MX" sz="1800" dirty="0">
                              <a:effectLst/>
                            </a:rPr>
                            <a:t>ASTM </a:t>
                          </a:r>
                          <a:r>
                            <a:rPr lang="es-MX" sz="1800" dirty="0" err="1">
                              <a:effectLst/>
                            </a:rPr>
                            <a:t>A36</a:t>
                          </a:r>
                          <a:r>
                            <a:rPr lang="es-MX" sz="1800" dirty="0">
                              <a:effectLst/>
                            </a:rPr>
                            <a:t> Acero</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extLst>
                      <a:ext uri="{0D108BD9-81ED-4DB2-BD59-A6C34878D82A}">
                        <a16:rowId xmlns:a16="http://schemas.microsoft.com/office/drawing/2014/main" val="2954407317"/>
                      </a:ext>
                    </a:extLst>
                  </a:tr>
                  <a:tr h="584846">
                    <a:tc>
                      <a:txBody>
                        <a:bodyPr/>
                        <a:lstStyle/>
                        <a:p>
                          <a:pPr marL="228600" algn="r">
                            <a:lnSpc>
                              <a:spcPct val="150000"/>
                            </a:lnSpc>
                            <a:spcAft>
                              <a:spcPts val="0"/>
                            </a:spcAft>
                          </a:pPr>
                          <a:r>
                            <a:rPr lang="es-MX" sz="1800">
                              <a:effectLst/>
                            </a:rPr>
                            <a:t>Límite elástico:</a:t>
                          </a:r>
                          <a:endParaRPr lang="es-EC" sz="18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tc>
                      <a:txBody>
                        <a:bodyPr/>
                        <a:lstStyle/>
                        <a:p>
                          <a:endParaRPr lang="es-EC"/>
                        </a:p>
                      </a:txBody>
                      <a:tcPr marL="34172" marR="34172" marT="0" marB="0">
                        <a:blipFill>
                          <a:blip r:embed="rId5"/>
                          <a:stretch>
                            <a:fillRect l="-81317" t="-100000" r="-306" b="-200000"/>
                          </a:stretch>
                        </a:blipFill>
                      </a:tcPr>
                    </a:tc>
                    <a:extLst>
                      <a:ext uri="{0D108BD9-81ED-4DB2-BD59-A6C34878D82A}">
                        <a16:rowId xmlns:a16="http://schemas.microsoft.com/office/drawing/2014/main" val="4230406661"/>
                      </a:ext>
                    </a:extLst>
                  </a:tr>
                  <a:tr h="584846">
                    <a:tc>
                      <a:txBody>
                        <a:bodyPr/>
                        <a:lstStyle/>
                        <a:p>
                          <a:pPr marL="228600" algn="r">
                            <a:lnSpc>
                              <a:spcPct val="150000"/>
                            </a:lnSpc>
                            <a:spcAft>
                              <a:spcPts val="0"/>
                            </a:spcAft>
                          </a:pPr>
                          <a:r>
                            <a:rPr lang="es-MX" sz="1800" dirty="0">
                              <a:effectLst/>
                            </a:rPr>
                            <a:t>Límite de tracción:</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tc>
                      <a:txBody>
                        <a:bodyPr/>
                        <a:lstStyle/>
                        <a:p>
                          <a:endParaRPr lang="es-EC"/>
                        </a:p>
                      </a:txBody>
                      <a:tcPr marL="34172" marR="34172" marT="0" marB="0">
                        <a:blipFill>
                          <a:blip r:embed="rId5"/>
                          <a:stretch>
                            <a:fillRect l="-81317" t="-202083" r="-306" b="-102083"/>
                          </a:stretch>
                        </a:blipFill>
                      </a:tcPr>
                    </a:tc>
                    <a:extLst>
                      <a:ext uri="{0D108BD9-81ED-4DB2-BD59-A6C34878D82A}">
                        <a16:rowId xmlns:a16="http://schemas.microsoft.com/office/drawing/2014/main" val="2967921865"/>
                      </a:ext>
                    </a:extLst>
                  </a:tr>
                  <a:tr h="584846">
                    <a:tc>
                      <a:txBody>
                        <a:bodyPr/>
                        <a:lstStyle/>
                        <a:p>
                          <a:pPr marL="228600" algn="r">
                            <a:lnSpc>
                              <a:spcPct val="150000"/>
                            </a:lnSpc>
                            <a:spcAft>
                              <a:spcPts val="0"/>
                            </a:spcAft>
                          </a:pPr>
                          <a:r>
                            <a:rPr lang="es-MX" sz="1800">
                              <a:effectLst/>
                            </a:rPr>
                            <a:t>Módulo elástico:</a:t>
                          </a:r>
                          <a:endParaRPr lang="es-EC" sz="18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34172" marR="34172" marT="0" marB="0"/>
                    </a:tc>
                    <a:tc>
                      <a:txBody>
                        <a:bodyPr/>
                        <a:lstStyle/>
                        <a:p>
                          <a:endParaRPr lang="es-EC"/>
                        </a:p>
                      </a:txBody>
                      <a:tcPr marL="34172" marR="34172" marT="0" marB="0">
                        <a:blipFill>
                          <a:blip r:embed="rId5"/>
                          <a:stretch>
                            <a:fillRect l="-81317" t="-302083" r="-306" b="-2083"/>
                          </a:stretch>
                        </a:blipFill>
                      </a:tcPr>
                    </a:tc>
                    <a:extLst>
                      <a:ext uri="{0D108BD9-81ED-4DB2-BD59-A6C34878D82A}">
                        <a16:rowId xmlns:a16="http://schemas.microsoft.com/office/drawing/2014/main" val="1983686382"/>
                      </a:ext>
                    </a:extLst>
                  </a:tr>
                </a:tbl>
              </a:graphicData>
            </a:graphic>
          </p:graphicFrame>
        </mc:Fallback>
      </mc:AlternateContent>
    </p:spTree>
    <p:extLst>
      <p:ext uri="{BB962C8B-B14F-4D97-AF65-F5344CB8AC3E}">
        <p14:creationId xmlns:p14="http://schemas.microsoft.com/office/powerpoint/2010/main" val="40687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416942" cy="648072"/>
          </a:xfrm>
        </p:spPr>
        <p:txBody>
          <a:bodyPr>
            <a:normAutofit fontScale="90000"/>
          </a:bodyPr>
          <a:lstStyle/>
          <a:p>
            <a:r>
              <a:rPr lang="es-EC" dirty="0"/>
              <a:t>SIMULACIONES</a:t>
            </a:r>
          </a:p>
        </p:txBody>
      </p:sp>
      <p:sp>
        <p:nvSpPr>
          <p:cNvPr id="3" name="2 Marcador de contenido"/>
          <p:cNvSpPr>
            <a:spLocks noGrp="1"/>
          </p:cNvSpPr>
          <p:nvPr>
            <p:ph idx="1"/>
          </p:nvPr>
        </p:nvSpPr>
        <p:spPr/>
        <p:txBody>
          <a:bodyPr/>
          <a:lstStyle/>
          <a:p>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D8CE9286-8838-4A3D-86F6-6733B55ACE67}"/>
              </a:ext>
            </a:extLst>
          </p:cNvPr>
          <p:cNvPicPr/>
          <p:nvPr/>
        </p:nvPicPr>
        <p:blipFill>
          <a:blip r:embed="rId4"/>
          <a:stretch>
            <a:fillRect/>
          </a:stretch>
        </p:blipFill>
        <p:spPr>
          <a:xfrm>
            <a:off x="561509" y="2183604"/>
            <a:ext cx="4154507" cy="2982560"/>
          </a:xfrm>
          <a:prstGeom prst="rect">
            <a:avLst/>
          </a:prstGeom>
        </p:spPr>
      </p:pic>
      <p:pic>
        <p:nvPicPr>
          <p:cNvPr id="6" name="Imagen 5">
            <a:extLst>
              <a:ext uri="{FF2B5EF4-FFF2-40B4-BE49-F238E27FC236}">
                <a16:creationId xmlns="" xmlns:a16="http://schemas.microsoft.com/office/drawing/2014/main" id="{827F4989-3259-4021-AA7C-0203FF69A1D2}"/>
              </a:ext>
            </a:extLst>
          </p:cNvPr>
          <p:cNvPicPr/>
          <p:nvPr/>
        </p:nvPicPr>
        <p:blipFill rotWithShape="1">
          <a:blip r:embed="rId5">
            <a:extLst>
              <a:ext uri="{28A0092B-C50C-407E-A947-70E740481C1C}">
                <a14:useLocalDpi xmlns:a14="http://schemas.microsoft.com/office/drawing/2010/main" val="0"/>
              </a:ext>
            </a:extLst>
          </a:blip>
          <a:srcRect t="17867" r="1390" b="13358"/>
          <a:stretch/>
        </p:blipFill>
        <p:spPr bwMode="auto">
          <a:xfrm>
            <a:off x="4716016" y="2132856"/>
            <a:ext cx="3888434" cy="288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18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SIMULACIÓN FACTOR DE SEGURIDAD</a:t>
            </a:r>
          </a:p>
        </p:txBody>
      </p:sp>
      <p:sp>
        <p:nvSpPr>
          <p:cNvPr id="3" name="2 Marcador de contenido"/>
          <p:cNvSpPr>
            <a:spLocks noGrp="1"/>
          </p:cNvSpPr>
          <p:nvPr>
            <p:ph idx="1"/>
          </p:nvPr>
        </p:nvSpPr>
        <p:spPr/>
        <p:txBody>
          <a:bodyPr/>
          <a:lstStyle/>
          <a:p>
            <a:endParaRPr lang="es-EC"/>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6AF770F0-EF4A-4232-A814-9B05290C744C}"/>
              </a:ext>
            </a:extLst>
          </p:cNvPr>
          <p:cNvPicPr/>
          <p:nvPr/>
        </p:nvPicPr>
        <p:blipFill rotWithShape="1">
          <a:blip r:embed="rId4">
            <a:extLst>
              <a:ext uri="{28A0092B-C50C-407E-A947-70E740481C1C}">
                <a14:useLocalDpi xmlns:a14="http://schemas.microsoft.com/office/drawing/2010/main" val="0"/>
              </a:ext>
            </a:extLst>
          </a:blip>
          <a:srcRect t="3155" r="6321" b="9947"/>
          <a:stretch/>
        </p:blipFill>
        <p:spPr bwMode="auto">
          <a:xfrm>
            <a:off x="795808" y="2323652"/>
            <a:ext cx="7552384" cy="35066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583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20688"/>
            <a:ext cx="7024744" cy="854968"/>
          </a:xfrm>
        </p:spPr>
        <p:txBody>
          <a:bodyPr/>
          <a:lstStyle/>
          <a:p>
            <a:r>
              <a:rPr lang="es-ES_tradnl" dirty="0"/>
              <a:t>OBJETIVOS</a:t>
            </a:r>
            <a:endParaRPr lang="es-EC" dirty="0"/>
          </a:p>
        </p:txBody>
      </p:sp>
      <p:sp>
        <p:nvSpPr>
          <p:cNvPr id="3" name="2 Marcador de contenido"/>
          <p:cNvSpPr>
            <a:spLocks noGrp="1"/>
          </p:cNvSpPr>
          <p:nvPr>
            <p:ph idx="1"/>
          </p:nvPr>
        </p:nvSpPr>
        <p:spPr>
          <a:xfrm>
            <a:off x="1043608" y="1988840"/>
            <a:ext cx="6777317" cy="3508977"/>
          </a:xfrm>
        </p:spPr>
        <p:txBody>
          <a:bodyPr>
            <a:normAutofit/>
          </a:bodyPr>
          <a:lstStyle/>
          <a:p>
            <a:pPr marL="685800" lvl="2" indent="0">
              <a:buNone/>
            </a:pPr>
            <a:r>
              <a:rPr lang="es-MX" b="1" dirty="0"/>
              <a:t>Objetivo general</a:t>
            </a:r>
            <a:endParaRPr lang="es-EC" b="1" dirty="0"/>
          </a:p>
          <a:p>
            <a:pPr marL="68580" indent="0">
              <a:buNone/>
            </a:pPr>
            <a:endParaRPr lang="es-EC" dirty="0"/>
          </a:p>
          <a:p>
            <a:pPr lvl="0" algn="just"/>
            <a:r>
              <a:rPr lang="es-MX" dirty="0"/>
              <a:t>Automatizar y reacondicionar la máquina de ensayos de tracción horizontal marca AMSLER del Laboratorio de Mecánica de Materiales de la Universidad de las Fuerzas Armadas – ESPE.</a:t>
            </a:r>
            <a:endParaRPr lang="es-EC" dirty="0"/>
          </a:p>
          <a:p>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D028281-663E-4B9D-8392-49ABDADFAF2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 xmlns:a16="http://schemas.microsoft.com/office/drawing/2014/main" id="{D36312C2-2CC2-4A5B-9235-AA614274207E}"/>
              </a:ext>
            </a:extLst>
          </p:cNvPr>
          <p:cNvSpPr>
            <a:spLocks noGrp="1"/>
          </p:cNvSpPr>
          <p:nvPr>
            <p:ph idx="1"/>
          </p:nvPr>
        </p:nvSpPr>
        <p:spPr/>
        <p:txBody>
          <a:bodyPr/>
          <a:lstStyle/>
          <a:p>
            <a:endParaRPr lang="es-EC" dirty="0"/>
          </a:p>
        </p:txBody>
      </p:sp>
      <p:pic>
        <p:nvPicPr>
          <p:cNvPr id="4" name="Imagen 3" descr="C:\Users\Bootcamp\Dropbox\Imágenes\23112958_1116917945112280_730190685_o.jpg">
            <a:extLst>
              <a:ext uri="{FF2B5EF4-FFF2-40B4-BE49-F238E27FC236}">
                <a16:creationId xmlns="" xmlns:a16="http://schemas.microsoft.com/office/drawing/2014/main" id="{63B7C828-70A3-485C-A80B-A1AAA4794D0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7686" y="908720"/>
            <a:ext cx="4408627" cy="5440223"/>
          </a:xfrm>
          <a:prstGeom prst="rect">
            <a:avLst/>
          </a:prstGeom>
          <a:noFill/>
          <a:ln>
            <a:noFill/>
          </a:ln>
        </p:spPr>
      </p:pic>
      <p:pic>
        <p:nvPicPr>
          <p:cNvPr id="5" name="Picture 6" descr="Resultado de imagen para espe mecatronica">
            <a:extLst>
              <a:ext uri="{FF2B5EF4-FFF2-40B4-BE49-F238E27FC236}">
                <a16:creationId xmlns="" xmlns:a16="http://schemas.microsoft.com/office/drawing/2014/main" id="{F18BED52-BD4A-4195-B750-A22FFB9ED4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4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344934" cy="1105192"/>
          </a:xfrm>
        </p:spPr>
        <p:txBody>
          <a:bodyPr>
            <a:normAutofit fontScale="90000"/>
          </a:bodyPr>
          <a:lstStyle/>
          <a:p>
            <a:r>
              <a:rPr lang="es-EC" dirty="0"/>
              <a:t>ACONDICIONAMIENTO MECÁNICO PINZA DE SUJECIÓN </a:t>
            </a:r>
          </a:p>
        </p:txBody>
      </p:sp>
      <p:sp>
        <p:nvSpPr>
          <p:cNvPr id="3" name="2 Marcador de contenido"/>
          <p:cNvSpPr>
            <a:spLocks noGrp="1"/>
          </p:cNvSpPr>
          <p:nvPr>
            <p:ph idx="1"/>
          </p:nvPr>
        </p:nvSpPr>
        <p:spPr>
          <a:xfrm>
            <a:off x="1043492" y="2780928"/>
            <a:ext cx="6777317" cy="3051701"/>
          </a:xfrm>
        </p:spPr>
        <p:txBody>
          <a:bodyPr/>
          <a:lstStyle/>
          <a:p>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F2668D29-F22C-4766-ACBC-83F24230C4E7}"/>
              </a:ext>
            </a:extLst>
          </p:cNvPr>
          <p:cNvPicPr>
            <a:picLocks noChangeAspect="1"/>
          </p:cNvPicPr>
          <p:nvPr/>
        </p:nvPicPr>
        <p:blipFill>
          <a:blip r:embed="rId4"/>
          <a:stretch>
            <a:fillRect/>
          </a:stretch>
        </p:blipFill>
        <p:spPr>
          <a:xfrm>
            <a:off x="1458407" y="2132856"/>
            <a:ext cx="6515100" cy="3886200"/>
          </a:xfrm>
          <a:prstGeom prst="rect">
            <a:avLst/>
          </a:prstGeom>
        </p:spPr>
      </p:pic>
    </p:spTree>
    <p:extLst>
      <p:ext uri="{BB962C8B-B14F-4D97-AF65-F5344CB8AC3E}">
        <p14:creationId xmlns:p14="http://schemas.microsoft.com/office/powerpoint/2010/main" val="411518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6" name="Marcador de contenido 5">
            <a:extLst>
              <a:ext uri="{FF2B5EF4-FFF2-40B4-BE49-F238E27FC236}">
                <a16:creationId xmlns="" xmlns:a16="http://schemas.microsoft.com/office/drawing/2014/main" id="{6273030F-1AE1-48FA-94B8-EF5F627BA1F1}"/>
              </a:ext>
            </a:extLst>
          </p:cNvPr>
          <p:cNvGraphicFramePr>
            <a:graphicFrameLocks noGrp="1"/>
          </p:cNvGraphicFramePr>
          <p:nvPr>
            <p:ph idx="1"/>
            <p:extLst/>
          </p:nvPr>
        </p:nvGraphicFramePr>
        <p:xfrm>
          <a:off x="3491821" y="1474477"/>
          <a:ext cx="3168470" cy="1605029"/>
        </p:xfrm>
        <a:graphic>
          <a:graphicData uri="http://schemas.openxmlformats.org/drawingml/2006/table">
            <a:tbl>
              <a:tblPr firstRow="1" firstCol="1" bandRow="1">
                <a:tableStyleId>{69012ECD-51FC-41F1-AA8D-1B2483CD663E}</a:tableStyleId>
              </a:tblPr>
              <a:tblGrid>
                <a:gridCol w="3168470">
                  <a:extLst>
                    <a:ext uri="{9D8B030D-6E8A-4147-A177-3AD203B41FA5}">
                      <a16:colId xmlns="" xmlns:a16="http://schemas.microsoft.com/office/drawing/2014/main" val="1914392692"/>
                    </a:ext>
                  </a:extLst>
                </a:gridCol>
              </a:tblGrid>
              <a:tr h="128883">
                <a:tc>
                  <a:txBody>
                    <a:bodyPr/>
                    <a:lstStyle/>
                    <a:p>
                      <a:pPr marL="228600" algn="ctr">
                        <a:lnSpc>
                          <a:spcPct val="150000"/>
                        </a:lnSpc>
                        <a:spcAft>
                          <a:spcPts val="0"/>
                        </a:spcAft>
                      </a:pPr>
                      <a:r>
                        <a:rPr lang="es-MX" sz="1600" dirty="0">
                          <a:effectLst/>
                        </a:rPr>
                        <a:t>Propiedades volumétricas</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99359940"/>
                  </a:ext>
                </a:extLst>
              </a:tr>
              <a:tr h="1239269">
                <a:tc>
                  <a:txBody>
                    <a:bodyPr/>
                    <a:lstStyle/>
                    <a:p>
                      <a:pPr marL="228600" algn="ctr">
                        <a:lnSpc>
                          <a:spcPct val="150000"/>
                        </a:lnSpc>
                        <a:spcAft>
                          <a:spcPts val="0"/>
                        </a:spcAft>
                      </a:pPr>
                      <a:r>
                        <a:rPr lang="es-EC" sz="1600" dirty="0">
                          <a:effectLst/>
                        </a:rPr>
                        <a:t>Masa: 200 gr</a:t>
                      </a:r>
                    </a:p>
                    <a:p>
                      <a:pPr marL="228600" algn="ctr">
                        <a:lnSpc>
                          <a:spcPct val="150000"/>
                        </a:lnSpc>
                        <a:spcAft>
                          <a:spcPts val="0"/>
                        </a:spcAft>
                      </a:pPr>
                      <a:r>
                        <a:rPr lang="es-MX" sz="1600" dirty="0">
                          <a:effectLst/>
                        </a:rPr>
                        <a:t>Peso: 1.9 N</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47892893"/>
                  </a:ext>
                </a:extLst>
              </a:tr>
            </a:tbl>
          </a:graphicData>
        </a:graphic>
      </p:graphicFrame>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0D30DD04-E06B-4C75-9751-050429168510}"/>
              </a:ext>
            </a:extLst>
          </p:cNvPr>
          <p:cNvPicPr/>
          <p:nvPr/>
        </p:nvPicPr>
        <p:blipFill rotWithShape="1">
          <a:blip r:embed="rId4">
            <a:extLst>
              <a:ext uri="{28A0092B-C50C-407E-A947-70E740481C1C}">
                <a14:useLocalDpi xmlns:a14="http://schemas.microsoft.com/office/drawing/2010/main" val="0"/>
              </a:ext>
            </a:extLst>
          </a:blip>
          <a:srcRect l="24228" t="3779" r="24886" b="11340"/>
          <a:stretch/>
        </p:blipFill>
        <p:spPr bwMode="auto">
          <a:xfrm>
            <a:off x="6127828" y="3631146"/>
            <a:ext cx="2381190" cy="219919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7" name="Marcador de contenido 4">
                <a:extLst>
                  <a:ext uri="{FF2B5EF4-FFF2-40B4-BE49-F238E27FC236}">
                    <a16:creationId xmlns="" xmlns:a16="http://schemas.microsoft.com/office/drawing/2014/main" id="{3018E107-EBE1-49C0-9B56-24EB4B2F2149}"/>
                  </a:ext>
                </a:extLst>
              </p:cNvPr>
              <p:cNvGraphicFramePr>
                <a:graphicFrameLocks/>
              </p:cNvGraphicFramePr>
              <p:nvPr>
                <p:extLst/>
              </p:nvPr>
            </p:nvGraphicFramePr>
            <p:xfrm>
              <a:off x="539552" y="3573016"/>
              <a:ext cx="5323666" cy="2016224"/>
            </p:xfrm>
            <a:graphic>
              <a:graphicData uri="http://schemas.openxmlformats.org/drawingml/2006/table">
                <a:tbl>
                  <a:tblPr firstCol="1">
                    <a:tableStyleId>{5C22544A-7EE6-4342-B048-85BDC9FD1C3A}</a:tableStyleId>
                  </a:tblPr>
                  <a:tblGrid>
                    <a:gridCol w="2826641">
                      <a:extLst>
                        <a:ext uri="{9D8B030D-6E8A-4147-A177-3AD203B41FA5}">
                          <a16:colId xmlns="" xmlns:a16="http://schemas.microsoft.com/office/drawing/2014/main" val="4223332992"/>
                        </a:ext>
                      </a:extLst>
                    </a:gridCol>
                    <a:gridCol w="2497025">
                      <a:extLst>
                        <a:ext uri="{9D8B030D-6E8A-4147-A177-3AD203B41FA5}">
                          <a16:colId xmlns="" xmlns:a16="http://schemas.microsoft.com/office/drawing/2014/main" val="325734085"/>
                        </a:ext>
                      </a:extLst>
                    </a:gridCol>
                  </a:tblGrid>
                  <a:tr h="439407">
                    <a:tc>
                      <a:txBody>
                        <a:bodyPr/>
                        <a:lstStyle/>
                        <a:p>
                          <a:pPr marL="228600" algn="r">
                            <a:lnSpc>
                              <a:spcPct val="150000"/>
                            </a:lnSpc>
                            <a:spcAft>
                              <a:spcPts val="0"/>
                            </a:spcAft>
                          </a:pPr>
                          <a:r>
                            <a:rPr lang="es-MX" sz="1600" dirty="0">
                              <a:effectLst/>
                            </a:rPr>
                            <a:t>Material:</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tc>
                      <a:txBody>
                        <a:bodyPr/>
                        <a:lstStyle/>
                        <a:p>
                          <a:pPr marL="228600" algn="just">
                            <a:lnSpc>
                              <a:spcPct val="150000"/>
                            </a:lnSpc>
                            <a:spcAft>
                              <a:spcPts val="0"/>
                            </a:spcAft>
                          </a:pPr>
                          <a:r>
                            <a:rPr lang="es-MX" sz="1600" dirty="0">
                              <a:effectLst/>
                            </a:rPr>
                            <a:t>Acero bonificado</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extLst>
                      <a:ext uri="{0D108BD9-81ED-4DB2-BD59-A6C34878D82A}">
                        <a16:rowId xmlns="" xmlns:a16="http://schemas.microsoft.com/office/drawing/2014/main" val="306057581"/>
                      </a:ext>
                    </a:extLst>
                  </a:tr>
                  <a:tr h="502151">
                    <a:tc>
                      <a:txBody>
                        <a:bodyPr/>
                        <a:lstStyle/>
                        <a:p>
                          <a:pPr marL="228600" algn="r">
                            <a:lnSpc>
                              <a:spcPct val="150000"/>
                            </a:lnSpc>
                            <a:spcAft>
                              <a:spcPts val="0"/>
                            </a:spcAft>
                          </a:pPr>
                          <a:r>
                            <a:rPr lang="es-MX" sz="1600">
                              <a:effectLst/>
                            </a:rPr>
                            <a:t>Límite elástico:</a:t>
                          </a:r>
                          <a:endParaRPr lang="es-EC"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tc>
                      <a:txBody>
                        <a:bodyPr/>
                        <a:lstStyle/>
                        <a:p>
                          <a:pPr marL="228600" algn="just">
                            <a:lnSpc>
                              <a:spcPct val="150000"/>
                            </a:lnSpc>
                            <a:spcAft>
                              <a:spcPts val="0"/>
                            </a:spcAft>
                          </a:pPr>
                          <a14:m>
                            <m:oMath xmlns:m="http://schemas.openxmlformats.org/officeDocument/2006/math">
                              <m:r>
                                <a:rPr lang="es-EC" sz="1600" b="0" i="0" smtClean="0">
                                  <a:effectLst/>
                                  <a:latin typeface="Cambria Math" panose="02040503050406030204" pitchFamily="18" charset="0"/>
                                </a:rPr>
                                <m:t>6.2</m:t>
                              </m:r>
                              <m:r>
                                <m:rPr>
                                  <m:sty m:val="p"/>
                                </m:rPr>
                                <a:rPr lang="es-EC" sz="1600" b="0" i="0" smtClean="0">
                                  <a:effectLst/>
                                  <a:latin typeface="Cambria Math" panose="02040503050406030204" pitchFamily="18" charset="0"/>
                                </a:rPr>
                                <m:t>x</m:t>
                              </m:r>
                              <m:sSup>
                                <m:sSupPr>
                                  <m:ctrlPr>
                                    <a:rPr lang="es-MX" sz="1600" i="1" smtClean="0">
                                      <a:effectLst/>
                                      <a:latin typeface="Cambria Math" panose="02040503050406030204" pitchFamily="18" charset="0"/>
                                    </a:rPr>
                                  </m:ctrlPr>
                                </m:sSupPr>
                                <m:e>
                                  <m:r>
                                    <a:rPr lang="es-EC" sz="1600" b="0" i="1" smtClean="0">
                                      <a:effectLst/>
                                      <a:latin typeface="Cambria Math" panose="02040503050406030204" pitchFamily="18" charset="0"/>
                                    </a:rPr>
                                    <m:t>10</m:t>
                                  </m:r>
                                </m:e>
                                <m:sup>
                                  <m:r>
                                    <a:rPr lang="es-EC" sz="1600" b="0" i="1" smtClean="0">
                                      <a:effectLst/>
                                      <a:latin typeface="Cambria Math" panose="02040503050406030204" pitchFamily="18" charset="0"/>
                                    </a:rPr>
                                    <m:t>8</m:t>
                                  </m:r>
                                </m:sup>
                              </m:sSup>
                            </m:oMath>
                          </a14:m>
                          <a:r>
                            <a:rPr lang="es-MX" sz="1600" dirty="0">
                              <a:effectLst/>
                            </a:rPr>
                            <a:t> </a:t>
                          </a:r>
                          <a:r>
                            <a:rPr lang="es-MX" sz="1600" dirty="0" err="1">
                              <a:effectLst/>
                            </a:rPr>
                            <a:t>Pa</a:t>
                          </a:r>
                          <a:r>
                            <a:rPr lang="es-MX" sz="1600" dirty="0">
                              <a:effectLst/>
                            </a:rPr>
                            <a:t> </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extLst>
                      <a:ext uri="{0D108BD9-81ED-4DB2-BD59-A6C34878D82A}">
                        <a16:rowId xmlns="" xmlns:a16="http://schemas.microsoft.com/office/drawing/2014/main" val="2984679895"/>
                      </a:ext>
                    </a:extLst>
                  </a:tr>
                  <a:tr h="572515">
                    <a:tc>
                      <a:txBody>
                        <a:bodyPr/>
                        <a:lstStyle/>
                        <a:p>
                          <a:pPr marL="228600" algn="r">
                            <a:lnSpc>
                              <a:spcPct val="150000"/>
                            </a:lnSpc>
                            <a:spcAft>
                              <a:spcPts val="0"/>
                            </a:spcAft>
                          </a:pPr>
                          <a:r>
                            <a:rPr lang="es-MX" sz="1600">
                              <a:effectLst/>
                            </a:rPr>
                            <a:t>Límite de tracción:</a:t>
                          </a:r>
                          <a:endParaRPr lang="es-EC"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tc>
                      <a:txBody>
                        <a:bodyPr/>
                        <a:lstStyle/>
                        <a:p>
                          <a:pPr marL="228600" algn="just">
                            <a:lnSpc>
                              <a:spcPct val="150000"/>
                            </a:lnSpc>
                            <a:spcAft>
                              <a:spcPts val="0"/>
                            </a:spcAft>
                          </a:pPr>
                          <a14:m>
                            <m:oMath xmlns:m="http://schemas.openxmlformats.org/officeDocument/2006/math">
                              <m:r>
                                <a:rPr lang="es-EC" sz="1600" b="0" i="0" smtClean="0">
                                  <a:effectLst/>
                                  <a:latin typeface="Cambria Math" panose="02040503050406030204" pitchFamily="18" charset="0"/>
                                </a:rPr>
                                <m:t>7.2</m:t>
                              </m:r>
                              <m:r>
                                <m:rPr>
                                  <m:sty m:val="p"/>
                                </m:rPr>
                                <a:rPr lang="es-EC" sz="1600" b="0" i="0" smtClean="0">
                                  <a:effectLst/>
                                  <a:latin typeface="Cambria Math" panose="02040503050406030204" pitchFamily="18" charset="0"/>
                                </a:rPr>
                                <m:t>x</m:t>
                              </m:r>
                              <m:sSup>
                                <m:sSupPr>
                                  <m:ctrlPr>
                                    <a:rPr lang="es-MX" sz="1600" i="1" smtClean="0">
                                      <a:effectLst/>
                                      <a:latin typeface="Cambria Math" panose="02040503050406030204" pitchFamily="18" charset="0"/>
                                    </a:rPr>
                                  </m:ctrlPr>
                                </m:sSupPr>
                                <m:e>
                                  <m:r>
                                    <a:rPr lang="es-EC" sz="1600" b="0" i="1" smtClean="0">
                                      <a:effectLst/>
                                      <a:latin typeface="Cambria Math" panose="02040503050406030204" pitchFamily="18" charset="0"/>
                                    </a:rPr>
                                    <m:t>10</m:t>
                                  </m:r>
                                </m:e>
                                <m:sup>
                                  <m:r>
                                    <a:rPr lang="es-EC" sz="1600" b="0" i="1" smtClean="0">
                                      <a:effectLst/>
                                      <a:latin typeface="Cambria Math" panose="02040503050406030204" pitchFamily="18" charset="0"/>
                                    </a:rPr>
                                    <m:t>8</m:t>
                                  </m:r>
                                </m:sup>
                              </m:sSup>
                            </m:oMath>
                          </a14:m>
                          <a:r>
                            <a:rPr lang="es-MX" sz="1600" dirty="0">
                              <a:effectLst/>
                            </a:rPr>
                            <a:t> Pa</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extLst>
                      <a:ext uri="{0D108BD9-81ED-4DB2-BD59-A6C34878D82A}">
                        <a16:rowId xmlns="" xmlns:a16="http://schemas.microsoft.com/office/drawing/2014/main" val="2687665613"/>
                      </a:ext>
                    </a:extLst>
                  </a:tr>
                  <a:tr h="502151">
                    <a:tc>
                      <a:txBody>
                        <a:bodyPr/>
                        <a:lstStyle/>
                        <a:p>
                          <a:pPr marL="228600" algn="r">
                            <a:lnSpc>
                              <a:spcPct val="150000"/>
                            </a:lnSpc>
                            <a:spcAft>
                              <a:spcPts val="0"/>
                            </a:spcAft>
                          </a:pPr>
                          <a:r>
                            <a:rPr lang="es-MX" sz="1600">
                              <a:effectLst/>
                            </a:rPr>
                            <a:t>Módulo elástico:</a:t>
                          </a:r>
                          <a:endParaRPr lang="es-EC"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tc>
                      <a:txBody>
                        <a:bodyPr/>
                        <a:lstStyle/>
                        <a:p>
                          <a:pPr marL="228600" algn="just">
                            <a:lnSpc>
                              <a:spcPct val="150000"/>
                            </a:lnSpc>
                            <a:spcAft>
                              <a:spcPts val="0"/>
                            </a:spcAft>
                          </a:pPr>
                          <a14:m>
                            <m:oMath xmlns:m="http://schemas.openxmlformats.org/officeDocument/2006/math">
                              <m:r>
                                <a:rPr lang="es-EC" sz="1600" b="0" i="0" smtClean="0">
                                  <a:effectLst/>
                                  <a:latin typeface="Cambria Math" panose="02040503050406030204" pitchFamily="18" charset="0"/>
                                </a:rPr>
                                <m:t>2.1</m:t>
                              </m:r>
                              <m:r>
                                <m:rPr>
                                  <m:sty m:val="p"/>
                                </m:rPr>
                                <a:rPr lang="es-EC" sz="1600" b="0" i="0" smtClean="0">
                                  <a:effectLst/>
                                  <a:latin typeface="Cambria Math" panose="02040503050406030204" pitchFamily="18" charset="0"/>
                                </a:rPr>
                                <m:t>x</m:t>
                              </m:r>
                              <m:sSup>
                                <m:sSupPr>
                                  <m:ctrlPr>
                                    <a:rPr lang="es-MX" sz="1600" i="1" smtClean="0">
                                      <a:effectLst/>
                                      <a:latin typeface="Cambria Math" panose="02040503050406030204" pitchFamily="18" charset="0"/>
                                    </a:rPr>
                                  </m:ctrlPr>
                                </m:sSupPr>
                                <m:e>
                                  <m:r>
                                    <a:rPr lang="es-EC" sz="1600" b="0" i="1" smtClean="0">
                                      <a:effectLst/>
                                      <a:latin typeface="Cambria Math" panose="02040503050406030204" pitchFamily="18" charset="0"/>
                                    </a:rPr>
                                    <m:t>10</m:t>
                                  </m:r>
                                </m:e>
                                <m:sup>
                                  <m:r>
                                    <a:rPr lang="es-EC" sz="1600" b="0" i="1" smtClean="0">
                                      <a:effectLst/>
                                      <a:latin typeface="Cambria Math" panose="02040503050406030204" pitchFamily="18" charset="0"/>
                                    </a:rPr>
                                    <m:t>11</m:t>
                                  </m:r>
                                </m:sup>
                              </m:sSup>
                              <m:r>
                                <a:rPr lang="es-EC" sz="1600" b="0" i="1" smtClean="0">
                                  <a:effectLst/>
                                  <a:latin typeface="Cambria Math" panose="02040503050406030204" pitchFamily="18" charset="0"/>
                                </a:rPr>
                                <m:t> </m:t>
                              </m:r>
                            </m:oMath>
                          </a14:m>
                          <a:r>
                            <a:rPr lang="es-MX" sz="1600" dirty="0">
                              <a:effectLst/>
                            </a:rPr>
                            <a:t>Pa</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extLst>
                      <a:ext uri="{0D108BD9-81ED-4DB2-BD59-A6C34878D82A}">
                        <a16:rowId xmlns="" xmlns:a16="http://schemas.microsoft.com/office/drawing/2014/main" val="3342311474"/>
                      </a:ext>
                    </a:extLst>
                  </a:tr>
                </a:tbl>
              </a:graphicData>
            </a:graphic>
          </p:graphicFrame>
        </mc:Choice>
        <mc:Fallback xmlns="">
          <p:graphicFrame>
            <p:nvGraphicFramePr>
              <p:cNvPr id="7" name="Marcador de contenido 4">
                <a:extLst>
                  <a:ext uri="{FF2B5EF4-FFF2-40B4-BE49-F238E27FC236}">
                    <a16:creationId xmlns:a16="http://schemas.microsoft.com/office/drawing/2014/main" id="{3018E107-EBE1-49C0-9B56-24EB4B2F2149}"/>
                  </a:ext>
                </a:extLst>
              </p:cNvPr>
              <p:cNvGraphicFramePr>
                <a:graphicFrameLocks/>
              </p:cNvGraphicFramePr>
              <p:nvPr>
                <p:extLst>
                  <p:ext uri="{D42A27DB-BD31-4B8C-83A1-F6EECF244321}">
                    <p14:modId xmlns:p14="http://schemas.microsoft.com/office/powerpoint/2010/main" val="567293185"/>
                  </p:ext>
                </p:extLst>
              </p:nvPr>
            </p:nvGraphicFramePr>
            <p:xfrm>
              <a:off x="539552" y="3573016"/>
              <a:ext cx="5323666" cy="2016224"/>
            </p:xfrm>
            <a:graphic>
              <a:graphicData uri="http://schemas.openxmlformats.org/drawingml/2006/table">
                <a:tbl>
                  <a:tblPr firstCol="1">
                    <a:tableStyleId>{5C22544A-7EE6-4342-B048-85BDC9FD1C3A}</a:tableStyleId>
                  </a:tblPr>
                  <a:tblGrid>
                    <a:gridCol w="2826641">
                      <a:extLst>
                        <a:ext uri="{9D8B030D-6E8A-4147-A177-3AD203B41FA5}">
                          <a16:colId xmlns:a16="http://schemas.microsoft.com/office/drawing/2014/main" val="4223332992"/>
                        </a:ext>
                      </a:extLst>
                    </a:gridCol>
                    <a:gridCol w="2497025">
                      <a:extLst>
                        <a:ext uri="{9D8B030D-6E8A-4147-A177-3AD203B41FA5}">
                          <a16:colId xmlns:a16="http://schemas.microsoft.com/office/drawing/2014/main" val="325734085"/>
                        </a:ext>
                      </a:extLst>
                    </a:gridCol>
                  </a:tblGrid>
                  <a:tr h="439407">
                    <a:tc>
                      <a:txBody>
                        <a:bodyPr/>
                        <a:lstStyle/>
                        <a:p>
                          <a:pPr marL="228600" algn="r">
                            <a:lnSpc>
                              <a:spcPct val="150000"/>
                            </a:lnSpc>
                            <a:spcAft>
                              <a:spcPts val="0"/>
                            </a:spcAft>
                          </a:pPr>
                          <a:r>
                            <a:rPr lang="es-MX" sz="1600" dirty="0">
                              <a:effectLst/>
                            </a:rPr>
                            <a:t>Material:</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tc>
                      <a:txBody>
                        <a:bodyPr/>
                        <a:lstStyle/>
                        <a:p>
                          <a:pPr marL="228600" algn="just">
                            <a:lnSpc>
                              <a:spcPct val="150000"/>
                            </a:lnSpc>
                            <a:spcAft>
                              <a:spcPts val="0"/>
                            </a:spcAft>
                          </a:pPr>
                          <a:r>
                            <a:rPr lang="es-MX" sz="1600" dirty="0">
                              <a:effectLst/>
                            </a:rPr>
                            <a:t>Acero bonificado</a:t>
                          </a:r>
                          <a:endParaRPr lang="es-EC" sz="16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extLst>
                      <a:ext uri="{0D108BD9-81ED-4DB2-BD59-A6C34878D82A}">
                        <a16:rowId xmlns:a16="http://schemas.microsoft.com/office/drawing/2014/main" val="306057581"/>
                      </a:ext>
                    </a:extLst>
                  </a:tr>
                  <a:tr h="502151">
                    <a:tc>
                      <a:txBody>
                        <a:bodyPr/>
                        <a:lstStyle/>
                        <a:p>
                          <a:pPr marL="228600" algn="r">
                            <a:lnSpc>
                              <a:spcPct val="150000"/>
                            </a:lnSpc>
                            <a:spcAft>
                              <a:spcPts val="0"/>
                            </a:spcAft>
                          </a:pPr>
                          <a:r>
                            <a:rPr lang="es-MX" sz="1600">
                              <a:effectLst/>
                            </a:rPr>
                            <a:t>Límite elástico:</a:t>
                          </a:r>
                          <a:endParaRPr lang="es-EC"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tc>
                      <a:txBody>
                        <a:bodyPr/>
                        <a:lstStyle/>
                        <a:p>
                          <a:endParaRPr lang="es-EC"/>
                        </a:p>
                      </a:txBody>
                      <a:tcPr marL="27698" marR="27698" marT="0" marB="0">
                        <a:blipFill>
                          <a:blip r:embed="rId5"/>
                          <a:stretch>
                            <a:fillRect l="-113415" t="-87952" r="-488" b="-214458"/>
                          </a:stretch>
                        </a:blipFill>
                      </a:tcPr>
                    </a:tc>
                    <a:extLst>
                      <a:ext uri="{0D108BD9-81ED-4DB2-BD59-A6C34878D82A}">
                        <a16:rowId xmlns:a16="http://schemas.microsoft.com/office/drawing/2014/main" val="2984679895"/>
                      </a:ext>
                    </a:extLst>
                  </a:tr>
                  <a:tr h="572515">
                    <a:tc>
                      <a:txBody>
                        <a:bodyPr/>
                        <a:lstStyle/>
                        <a:p>
                          <a:pPr marL="228600" algn="r">
                            <a:lnSpc>
                              <a:spcPct val="150000"/>
                            </a:lnSpc>
                            <a:spcAft>
                              <a:spcPts val="0"/>
                            </a:spcAft>
                          </a:pPr>
                          <a:r>
                            <a:rPr lang="es-MX" sz="1600">
                              <a:effectLst/>
                            </a:rPr>
                            <a:t>Límite de tracción:</a:t>
                          </a:r>
                          <a:endParaRPr lang="es-EC"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tc>
                      <a:txBody>
                        <a:bodyPr/>
                        <a:lstStyle/>
                        <a:p>
                          <a:endParaRPr lang="es-EC"/>
                        </a:p>
                      </a:txBody>
                      <a:tcPr marL="27698" marR="27698" marT="0" marB="0">
                        <a:blipFill>
                          <a:blip r:embed="rId5"/>
                          <a:stretch>
                            <a:fillRect l="-113415" t="-165957" r="-488" b="-89362"/>
                          </a:stretch>
                        </a:blipFill>
                      </a:tcPr>
                    </a:tc>
                    <a:extLst>
                      <a:ext uri="{0D108BD9-81ED-4DB2-BD59-A6C34878D82A}">
                        <a16:rowId xmlns:a16="http://schemas.microsoft.com/office/drawing/2014/main" val="2687665613"/>
                      </a:ext>
                    </a:extLst>
                  </a:tr>
                  <a:tr h="502151">
                    <a:tc>
                      <a:txBody>
                        <a:bodyPr/>
                        <a:lstStyle/>
                        <a:p>
                          <a:pPr marL="228600" algn="r">
                            <a:lnSpc>
                              <a:spcPct val="150000"/>
                            </a:lnSpc>
                            <a:spcAft>
                              <a:spcPts val="0"/>
                            </a:spcAft>
                          </a:pPr>
                          <a:r>
                            <a:rPr lang="es-MX" sz="1600">
                              <a:effectLst/>
                            </a:rPr>
                            <a:t>Módulo elástico:</a:t>
                          </a:r>
                          <a:endParaRPr lang="es-EC" sz="16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27698" marR="27698" marT="0" marB="0"/>
                    </a:tc>
                    <a:tc>
                      <a:txBody>
                        <a:bodyPr/>
                        <a:lstStyle/>
                        <a:p>
                          <a:endParaRPr lang="es-EC"/>
                        </a:p>
                      </a:txBody>
                      <a:tcPr marL="27698" marR="27698" marT="0" marB="0">
                        <a:blipFill>
                          <a:blip r:embed="rId5"/>
                          <a:stretch>
                            <a:fillRect l="-113415" t="-304878" r="-488" b="-2439"/>
                          </a:stretch>
                        </a:blipFill>
                      </a:tcPr>
                    </a:tc>
                    <a:extLst>
                      <a:ext uri="{0D108BD9-81ED-4DB2-BD59-A6C34878D82A}">
                        <a16:rowId xmlns:a16="http://schemas.microsoft.com/office/drawing/2014/main" val="3342311474"/>
                      </a:ext>
                    </a:extLst>
                  </a:tr>
                </a:tbl>
              </a:graphicData>
            </a:graphic>
          </p:graphicFrame>
        </mc:Fallback>
      </mc:AlternateContent>
    </p:spTree>
    <p:extLst>
      <p:ext uri="{BB962C8B-B14F-4D97-AF65-F5344CB8AC3E}">
        <p14:creationId xmlns:p14="http://schemas.microsoft.com/office/powerpoint/2010/main" val="19078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89" y="548680"/>
            <a:ext cx="7416943" cy="1164037"/>
          </a:xfrm>
        </p:spPr>
        <p:txBody>
          <a:bodyPr>
            <a:normAutofit/>
          </a:bodyPr>
          <a:lstStyle/>
          <a:p>
            <a:r>
              <a:rPr lang="es-EC" dirty="0"/>
              <a:t>SIMULACIONES</a:t>
            </a:r>
          </a:p>
        </p:txBody>
      </p:sp>
      <p:sp>
        <p:nvSpPr>
          <p:cNvPr id="3" name="2 Marcador de contenido"/>
          <p:cNvSpPr>
            <a:spLocks noGrp="1"/>
          </p:cNvSpPr>
          <p:nvPr>
            <p:ph idx="1"/>
          </p:nvPr>
        </p:nvSpPr>
        <p:spPr/>
        <p:txBody>
          <a:bodyPr/>
          <a:lstStyle/>
          <a:p>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54C006EA-3105-47C3-9595-0B3CA0A97568}"/>
              </a:ext>
            </a:extLst>
          </p:cNvPr>
          <p:cNvPicPr/>
          <p:nvPr/>
        </p:nvPicPr>
        <p:blipFill>
          <a:blip r:embed="rId4">
            <a:extLst>
              <a:ext uri="{28A0092B-C50C-407E-A947-70E740481C1C}">
                <a14:useLocalDpi xmlns:a14="http://schemas.microsoft.com/office/drawing/2010/main" val="0"/>
              </a:ext>
            </a:extLst>
          </a:blip>
          <a:stretch>
            <a:fillRect/>
          </a:stretch>
        </p:blipFill>
        <p:spPr>
          <a:xfrm>
            <a:off x="683567" y="2170664"/>
            <a:ext cx="3888433" cy="4138656"/>
          </a:xfrm>
          <a:prstGeom prst="rect">
            <a:avLst/>
          </a:prstGeom>
        </p:spPr>
      </p:pic>
      <p:pic>
        <p:nvPicPr>
          <p:cNvPr id="6" name="Imagen 5">
            <a:extLst>
              <a:ext uri="{FF2B5EF4-FFF2-40B4-BE49-F238E27FC236}">
                <a16:creationId xmlns="" xmlns:a16="http://schemas.microsoft.com/office/drawing/2014/main" id="{CFF62352-06AC-4D07-8955-707B26233AB9}"/>
              </a:ext>
            </a:extLst>
          </p:cNvPr>
          <p:cNvPicPr/>
          <p:nvPr/>
        </p:nvPicPr>
        <p:blipFill>
          <a:blip r:embed="rId5">
            <a:extLst>
              <a:ext uri="{28A0092B-C50C-407E-A947-70E740481C1C}">
                <a14:useLocalDpi xmlns:a14="http://schemas.microsoft.com/office/drawing/2010/main" val="0"/>
              </a:ext>
            </a:extLst>
          </a:blip>
          <a:stretch>
            <a:fillRect/>
          </a:stretch>
        </p:blipFill>
        <p:spPr>
          <a:xfrm>
            <a:off x="4751960" y="2151921"/>
            <a:ext cx="3888434" cy="4138655"/>
          </a:xfrm>
          <a:prstGeom prst="rect">
            <a:avLst/>
          </a:prstGeom>
        </p:spPr>
      </p:pic>
    </p:spTree>
    <p:extLst>
      <p:ext uri="{BB962C8B-B14F-4D97-AF65-F5344CB8AC3E}">
        <p14:creationId xmlns:p14="http://schemas.microsoft.com/office/powerpoint/2010/main" val="420196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dirty="0"/>
              <a:t>SIMULACIÓN FACTOR DE SEGURIDAD</a:t>
            </a:r>
          </a:p>
        </p:txBody>
      </p:sp>
      <p:sp>
        <p:nvSpPr>
          <p:cNvPr id="3" name="2 Marcador de contenido"/>
          <p:cNvSpPr>
            <a:spLocks noGrp="1"/>
          </p:cNvSpPr>
          <p:nvPr>
            <p:ph idx="1"/>
          </p:nvPr>
        </p:nvSpPr>
        <p:spPr/>
        <p:txBody>
          <a:bodyPr/>
          <a:lstStyle/>
          <a:p>
            <a:endParaRPr lang="es-EC"/>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7C6F793A-C690-480F-8E9D-2A1EE0639072}"/>
              </a:ext>
            </a:extLst>
          </p:cNvPr>
          <p:cNvPicPr/>
          <p:nvPr/>
        </p:nvPicPr>
        <p:blipFill>
          <a:blip r:embed="rId3">
            <a:extLst>
              <a:ext uri="{28A0092B-C50C-407E-A947-70E740481C1C}">
                <a14:useLocalDpi xmlns:a14="http://schemas.microsoft.com/office/drawing/2010/main" val="0"/>
              </a:ext>
            </a:extLst>
          </a:blip>
          <a:stretch>
            <a:fillRect/>
          </a:stretch>
        </p:blipFill>
        <p:spPr>
          <a:xfrm>
            <a:off x="546994" y="2276872"/>
            <a:ext cx="8050012" cy="4176464"/>
          </a:xfrm>
          <a:prstGeom prst="rect">
            <a:avLst/>
          </a:prstGeom>
        </p:spPr>
      </p:pic>
    </p:spTree>
    <p:extLst>
      <p:ext uri="{BB962C8B-B14F-4D97-AF65-F5344CB8AC3E}">
        <p14:creationId xmlns:p14="http://schemas.microsoft.com/office/powerpoint/2010/main" val="67724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66CD988-44D7-4D4A-93EE-93956DA2A58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 xmlns:a16="http://schemas.microsoft.com/office/drawing/2014/main" id="{2C92FC02-AD9A-4632-BE53-12F78BDCC60D}"/>
              </a:ext>
            </a:extLst>
          </p:cNvPr>
          <p:cNvSpPr>
            <a:spLocks noGrp="1"/>
          </p:cNvSpPr>
          <p:nvPr>
            <p:ph idx="1"/>
          </p:nvPr>
        </p:nvSpPr>
        <p:spPr/>
        <p:txBody>
          <a:bodyPr/>
          <a:lstStyle/>
          <a:p>
            <a:endParaRPr lang="es-EC"/>
          </a:p>
        </p:txBody>
      </p:sp>
      <p:pic>
        <p:nvPicPr>
          <p:cNvPr id="4" name="Imagen 3" descr="C:\Users\Bootcamp\Dropbox\Imágenes\23113104_1116917951778946_1273839551_o.jpg">
            <a:extLst>
              <a:ext uri="{FF2B5EF4-FFF2-40B4-BE49-F238E27FC236}">
                <a16:creationId xmlns="" xmlns:a16="http://schemas.microsoft.com/office/drawing/2014/main" id="{D8F6B6F8-B3DB-434D-BA1E-4B5A8DA059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532" y="1025371"/>
            <a:ext cx="3488660" cy="5194406"/>
          </a:xfrm>
          <a:prstGeom prst="rect">
            <a:avLst/>
          </a:prstGeom>
          <a:noFill/>
          <a:ln>
            <a:noFill/>
          </a:ln>
        </p:spPr>
      </p:pic>
      <p:pic>
        <p:nvPicPr>
          <p:cNvPr id="5" name="Picture 6" descr="Resultado de imagen para espe mecatronica">
            <a:extLst>
              <a:ext uri="{FF2B5EF4-FFF2-40B4-BE49-F238E27FC236}">
                <a16:creationId xmlns="" xmlns:a16="http://schemas.microsoft.com/office/drawing/2014/main" id="{267C07AE-ED33-4764-B92B-398EA2C40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02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dirty="0"/>
              <a:t>DISEÑO DE LOS COMPONENTES ELÉCTRICOS Y/O ELECTRÓNICOS</a:t>
            </a:r>
            <a:endParaRPr lang="es-EC" sz="3200" dirty="0"/>
          </a:p>
        </p:txBody>
      </p:sp>
      <p:sp>
        <p:nvSpPr>
          <p:cNvPr id="3" name="2 Marcador de contenido"/>
          <p:cNvSpPr>
            <a:spLocks noGrp="1"/>
          </p:cNvSpPr>
          <p:nvPr>
            <p:ph idx="1"/>
          </p:nvPr>
        </p:nvSpPr>
        <p:spPr/>
        <p:txBody>
          <a:bodyPr>
            <a:normAutofit/>
          </a:bodyPr>
          <a:lstStyle/>
          <a:p>
            <a:r>
              <a:rPr lang="es-ES_tradnl" sz="2800" dirty="0"/>
              <a:t>Dimensionamiento y selección de sensores y actuadores</a:t>
            </a:r>
          </a:p>
          <a:p>
            <a:r>
              <a:rPr lang="es-ES_tradnl" sz="2800" dirty="0"/>
              <a:t>Dimensionamiento de </a:t>
            </a:r>
            <a:r>
              <a:rPr lang="es-MX" sz="2800" dirty="0"/>
              <a:t>Componentes eléctricos</a:t>
            </a:r>
          </a:p>
          <a:p>
            <a:r>
              <a:rPr lang="es-MX" sz="2800" dirty="0"/>
              <a:t>Acondicionamiento de señal de sensores</a:t>
            </a:r>
            <a:endParaRPr lang="es-EC" sz="2800"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2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692696"/>
            <a:ext cx="7024744" cy="1143000"/>
          </a:xfrm>
        </p:spPr>
        <p:txBody>
          <a:bodyPr>
            <a:noAutofit/>
          </a:bodyPr>
          <a:lstStyle/>
          <a:p>
            <a:r>
              <a:rPr lang="es-ES_tradnl" sz="3200" dirty="0"/>
              <a:t>DIMENSIONAMIENTO Y SELECCIÓN DE SENSORES Y ACTUADORES</a:t>
            </a:r>
            <a:endParaRPr lang="es-EC" sz="3200" dirty="0"/>
          </a:p>
        </p:txBody>
      </p:sp>
      <p:sp>
        <p:nvSpPr>
          <p:cNvPr id="3" name="2 Marcador de contenido"/>
          <p:cNvSpPr>
            <a:spLocks noGrp="1"/>
          </p:cNvSpPr>
          <p:nvPr>
            <p:ph idx="1"/>
          </p:nvPr>
        </p:nvSpPr>
        <p:spPr>
          <a:xfrm>
            <a:off x="1043492" y="1988840"/>
            <a:ext cx="6777317" cy="3843789"/>
          </a:xfrm>
        </p:spPr>
        <p:txBody>
          <a:bodyPr/>
          <a:lstStyle/>
          <a:p>
            <a:pPr lvl="0"/>
            <a:r>
              <a:rPr lang="es-ES_tradnl" dirty="0"/>
              <a:t>La carga máxima de pruebas es de 200 kilogramos</a:t>
            </a:r>
            <a:endParaRPr lang="es-EC" dirty="0"/>
          </a:p>
          <a:p>
            <a:pPr lvl="0"/>
            <a:r>
              <a:rPr lang="es-ES_tradnl" dirty="0"/>
              <a:t>Velocidad de trabajo hasta 60 Hz</a:t>
            </a:r>
          </a:p>
          <a:p>
            <a:pPr lvl="0"/>
            <a:r>
              <a:rPr lang="es-ES_tradnl" dirty="0"/>
              <a:t>Desplazamiento de 0 a 2000 </a:t>
            </a:r>
            <a:r>
              <a:rPr lang="es-ES_tradnl" dirty="0" err="1"/>
              <a:t>mm.</a:t>
            </a:r>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16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648072"/>
          </a:xfrm>
        </p:spPr>
        <p:txBody>
          <a:bodyPr>
            <a:normAutofit fontScale="90000"/>
          </a:bodyPr>
          <a:lstStyle/>
          <a:p>
            <a:r>
              <a:rPr lang="es-EC"/>
              <a:t>CELDA DE CARGA</a:t>
            </a:r>
            <a:endParaRPr lang="es-EC" dirty="0"/>
          </a:p>
        </p:txBody>
      </p:sp>
      <p:sp>
        <p:nvSpPr>
          <p:cNvPr id="3" name="2 Marcador de contenido"/>
          <p:cNvSpPr>
            <a:spLocks noGrp="1"/>
          </p:cNvSpPr>
          <p:nvPr>
            <p:ph idx="1"/>
          </p:nvPr>
        </p:nvSpPr>
        <p:spPr>
          <a:xfrm>
            <a:off x="1043492" y="1844824"/>
            <a:ext cx="6777317" cy="3987805"/>
          </a:xfrm>
        </p:spPr>
        <p:txBody>
          <a:bodyPr/>
          <a:lstStyle/>
          <a:p>
            <a:pPr marL="68580" indent="0">
              <a:buNone/>
            </a:pPr>
            <a:r>
              <a:rPr lang="en-US" dirty="0" err="1"/>
              <a:t>Sensortronics</a:t>
            </a:r>
            <a:r>
              <a:rPr lang="en-US" dirty="0"/>
              <a:t> </a:t>
            </a:r>
            <a:r>
              <a:rPr lang="en-US" dirty="0" err="1"/>
              <a:t>60001A-2k</a:t>
            </a:r>
            <a:r>
              <a:rPr lang="en-US" dirty="0"/>
              <a:t> Steel</a:t>
            </a:r>
            <a:endParaRPr lang="es-EC" dirty="0"/>
          </a:p>
          <a:p>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 xmlns:a16="http://schemas.microsoft.com/office/drawing/2014/main" id="{8FF83957-CB20-40D4-A6B0-1FF9B658E4F9}"/>
              </a:ext>
            </a:extLst>
          </p:cNvPr>
          <p:cNvPicPr/>
          <p:nvPr/>
        </p:nvPicPr>
        <p:blipFill>
          <a:blip r:embed="rId4"/>
          <a:stretch>
            <a:fillRect/>
          </a:stretch>
        </p:blipFill>
        <p:spPr>
          <a:xfrm>
            <a:off x="611560" y="2798803"/>
            <a:ext cx="3255576" cy="3533534"/>
          </a:xfrm>
          <a:prstGeom prst="rect">
            <a:avLst/>
          </a:prstGeom>
        </p:spPr>
      </p:pic>
      <p:sp>
        <p:nvSpPr>
          <p:cNvPr id="10" name="2 Marcador de contenido">
            <a:extLst>
              <a:ext uri="{FF2B5EF4-FFF2-40B4-BE49-F238E27FC236}">
                <a16:creationId xmlns="" xmlns:a16="http://schemas.microsoft.com/office/drawing/2014/main" id="{9D0406B1-1066-4BF9-910C-5C12DBD627C0}"/>
              </a:ext>
            </a:extLst>
          </p:cNvPr>
          <p:cNvSpPr txBox="1">
            <a:spLocks/>
          </p:cNvSpPr>
          <p:nvPr/>
        </p:nvSpPr>
        <p:spPr>
          <a:xfrm>
            <a:off x="3779912" y="3066531"/>
            <a:ext cx="4895238" cy="301595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s-ES_tradnl" sz="2000" i="1" dirty="0"/>
              <a:t>Características de la celda de carga</a:t>
            </a:r>
            <a:endParaRPr lang="es-EC" sz="2000" dirty="0"/>
          </a:p>
          <a:p>
            <a:pPr lvl="0"/>
            <a:r>
              <a:rPr lang="es-ES_tradnl" sz="1800" dirty="0"/>
              <a:t>Capacidad nominal hasta 2000 libras</a:t>
            </a:r>
            <a:endParaRPr lang="es-EC" sz="1800" dirty="0"/>
          </a:p>
          <a:p>
            <a:pPr lvl="0"/>
            <a:r>
              <a:rPr lang="es-ES_tradnl" sz="1800" dirty="0"/>
              <a:t>Sensibilidad 3,0 </a:t>
            </a:r>
            <a:r>
              <a:rPr lang="es-ES_tradnl" sz="1800" dirty="0" err="1"/>
              <a:t>mV</a:t>
            </a:r>
            <a:r>
              <a:rPr lang="es-ES_tradnl" sz="1800" dirty="0"/>
              <a:t> / V</a:t>
            </a:r>
            <a:endParaRPr lang="es-EC" sz="1800" dirty="0"/>
          </a:p>
          <a:p>
            <a:pPr lvl="0"/>
            <a:r>
              <a:rPr lang="es-ES_tradnl" sz="1800" dirty="0"/>
              <a:t>Tolerancia nominal de salida ± 0,25%</a:t>
            </a:r>
            <a:endParaRPr lang="es-EC" sz="1800" dirty="0"/>
          </a:p>
          <a:p>
            <a:pPr lvl="0"/>
            <a:r>
              <a:rPr lang="es-ES_tradnl" sz="1800" dirty="0"/>
              <a:t>Error combinado 0,03 ±% </a:t>
            </a:r>
            <a:endParaRPr lang="es-EC" sz="1800" dirty="0"/>
          </a:p>
          <a:p>
            <a:pPr lvl="0"/>
            <a:r>
              <a:rPr lang="es-ES_tradnl" sz="1800" dirty="0"/>
              <a:t>No repetibilidad 0,01 ±% </a:t>
            </a:r>
            <a:endParaRPr lang="es-EC" sz="1800" dirty="0"/>
          </a:p>
          <a:p>
            <a:pPr lvl="0"/>
            <a:r>
              <a:rPr lang="es-ES_tradnl" sz="1800" dirty="0"/>
              <a:t>Construido de acero inoxidable de aleación de alta calidad</a:t>
            </a:r>
            <a:endParaRPr lang="es-EC" sz="1800" dirty="0"/>
          </a:p>
          <a:p>
            <a:endParaRPr lang="es-EC" sz="1800" dirty="0"/>
          </a:p>
        </p:txBody>
      </p:sp>
    </p:spTree>
    <p:extLst>
      <p:ext uri="{BB962C8B-B14F-4D97-AF65-F5344CB8AC3E}">
        <p14:creationId xmlns:p14="http://schemas.microsoft.com/office/powerpoint/2010/main" val="173562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err="1"/>
              <a:t>ENCODER</a:t>
            </a:r>
            <a:r>
              <a:rPr lang="es-ES_tradnl" dirty="0"/>
              <a:t> ROTACIONAL INCREMENTAL</a:t>
            </a:r>
            <a:endParaRPr lang="es-EC" dirty="0"/>
          </a:p>
        </p:txBody>
      </p:sp>
      <p:sp>
        <p:nvSpPr>
          <p:cNvPr id="3" name="2 Marcador de contenido"/>
          <p:cNvSpPr>
            <a:spLocks noGrp="1"/>
          </p:cNvSpPr>
          <p:nvPr>
            <p:ph idx="1"/>
          </p:nvPr>
        </p:nvSpPr>
        <p:spPr>
          <a:xfrm>
            <a:off x="3740062" y="2636912"/>
            <a:ext cx="4576354" cy="3508977"/>
          </a:xfrm>
        </p:spPr>
        <p:txBody>
          <a:bodyPr>
            <a:normAutofit/>
          </a:bodyPr>
          <a:lstStyle/>
          <a:p>
            <a:pPr marL="68580" indent="0">
              <a:buNone/>
            </a:pPr>
            <a:r>
              <a:rPr lang="es-ES_tradnl" sz="2000" i="1" dirty="0"/>
              <a:t>Características</a:t>
            </a:r>
            <a:endParaRPr lang="es-EC" sz="2000" dirty="0"/>
          </a:p>
          <a:p>
            <a:pPr lvl="0"/>
            <a:r>
              <a:rPr lang="es-ES_tradnl" sz="2000" dirty="0"/>
              <a:t>Modelo Incremental de 4 fases</a:t>
            </a:r>
            <a:endParaRPr lang="es-EC" sz="2000" dirty="0"/>
          </a:p>
          <a:p>
            <a:pPr lvl="0"/>
            <a:r>
              <a:rPr lang="es-ES_tradnl" sz="2000" dirty="0"/>
              <a:t>Resolución de 400 </a:t>
            </a:r>
            <a:r>
              <a:rPr lang="es-ES_tradnl" sz="2000" dirty="0" err="1"/>
              <a:t>ppr</a:t>
            </a:r>
            <a:r>
              <a:rPr lang="es-ES_tradnl" sz="2000" dirty="0"/>
              <a:t> (pulso por revolución)</a:t>
            </a:r>
            <a:endParaRPr lang="es-EC" sz="2000" dirty="0"/>
          </a:p>
          <a:p>
            <a:pPr lvl="0"/>
            <a:r>
              <a:rPr lang="es-ES_tradnl" sz="2000" dirty="0"/>
              <a:t>Voltaje 8 – </a:t>
            </a:r>
            <a:r>
              <a:rPr lang="es-ES_tradnl" sz="2000" dirty="0" err="1"/>
              <a:t>30VDC</a:t>
            </a:r>
            <a:endParaRPr lang="es-EC" sz="2000" dirty="0"/>
          </a:p>
          <a:p>
            <a:pPr lvl="0"/>
            <a:r>
              <a:rPr lang="es-ES_tradnl" sz="2000" dirty="0"/>
              <a:t>Corriente 100 mA</a:t>
            </a:r>
            <a:endParaRPr lang="es-EC" sz="2000" dirty="0"/>
          </a:p>
          <a:p>
            <a:pPr lvl="0"/>
            <a:r>
              <a:rPr lang="es-ES_tradnl" sz="2000" dirty="0"/>
              <a:t>Máxima velocidad permisible 4000 rpm</a:t>
            </a:r>
            <a:endParaRPr lang="es-EC" sz="2000" dirty="0"/>
          </a:p>
          <a:p>
            <a:endParaRPr lang="es-EC" sz="2000"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sultado de imagen para encoder">
            <a:extLst>
              <a:ext uri="{FF2B5EF4-FFF2-40B4-BE49-F238E27FC236}">
                <a16:creationId xmlns="" xmlns:a16="http://schemas.microsoft.com/office/drawing/2014/main" id="{075349A1-2430-429F-AB26-F645C0683B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61" r="8816"/>
          <a:stretch/>
        </p:blipFill>
        <p:spPr bwMode="auto">
          <a:xfrm>
            <a:off x="728245" y="2924944"/>
            <a:ext cx="2880321" cy="265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700808"/>
            <a:ext cx="6777317" cy="4131821"/>
          </a:xfrm>
        </p:spPr>
        <p:txBody>
          <a:bodyPr>
            <a:normAutofit fontScale="85000" lnSpcReduction="20000"/>
          </a:bodyPr>
          <a:lstStyle/>
          <a:p>
            <a:pPr algn="just"/>
            <a:r>
              <a:rPr lang="es-MX" b="1" dirty="0"/>
              <a:t>Objetivos específicos</a:t>
            </a:r>
            <a:endParaRPr lang="es-EC" dirty="0"/>
          </a:p>
          <a:p>
            <a:pPr marL="68580" lvl="0" indent="0" algn="just">
              <a:buNone/>
            </a:pPr>
            <a:endParaRPr lang="es-MX" dirty="0"/>
          </a:p>
          <a:p>
            <a:pPr lvl="0" algn="just"/>
            <a:r>
              <a:rPr lang="es-MX" dirty="0"/>
              <a:t>Diseñar y reacondicionar los elementos mecánicos para  que brinde soporte y estabilidad a la máquina.  </a:t>
            </a:r>
            <a:endParaRPr lang="es-EC" dirty="0"/>
          </a:p>
          <a:p>
            <a:pPr lvl="0" algn="just"/>
            <a:r>
              <a:rPr lang="es-MX" dirty="0"/>
              <a:t>Implementar sensores, controladores y actuadores para mejorar la adquisición de datos obteniendo así información precisa y real del comportamiento del material estudiado en la práctica. </a:t>
            </a:r>
            <a:endParaRPr lang="es-EC" dirty="0"/>
          </a:p>
          <a:p>
            <a:pPr lvl="0" algn="just"/>
            <a:r>
              <a:rPr lang="es-MX" dirty="0"/>
              <a:t>Diseñar una interfaz humano máquina (HMI) que permita controlar las diferentes funciones que contiene el equipo para su proceso.</a:t>
            </a:r>
            <a:endParaRPr lang="es-EC" dirty="0"/>
          </a:p>
          <a:p>
            <a:pPr lvl="0" algn="just"/>
            <a:r>
              <a:rPr lang="es-MX" dirty="0"/>
              <a:t>Diseñar e implementar un sistema de adquisición de datos, que facilite al estudiante la realización de la práctica.</a:t>
            </a:r>
            <a:endParaRPr lang="es-EC" dirty="0"/>
          </a:p>
          <a:p>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1043608" y="620688"/>
            <a:ext cx="7024744" cy="854968"/>
          </a:xfrm>
        </p:spPr>
        <p:txBody>
          <a:bodyPr/>
          <a:lstStyle/>
          <a:p>
            <a:r>
              <a:rPr lang="es-ES_tradnl" dirty="0"/>
              <a:t>OBJETIVOS</a:t>
            </a:r>
            <a:endParaRPr lang="es-EC" dirty="0"/>
          </a:p>
        </p:txBody>
      </p:sp>
    </p:spTree>
    <p:extLst>
      <p:ext uri="{BB962C8B-B14F-4D97-AF65-F5344CB8AC3E}">
        <p14:creationId xmlns:p14="http://schemas.microsoft.com/office/powerpoint/2010/main" val="57012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709714"/>
          </a:xfrm>
        </p:spPr>
        <p:txBody>
          <a:bodyPr/>
          <a:lstStyle/>
          <a:p>
            <a:r>
              <a:rPr lang="es-ES_tradnl"/>
              <a:t>MOTOR TRIFÁSICO</a:t>
            </a:r>
            <a:endParaRPr lang="es-EC" dirty="0"/>
          </a:p>
        </p:txBody>
      </p:sp>
      <p:graphicFrame>
        <p:nvGraphicFramePr>
          <p:cNvPr id="5" name="Marcador de contenido 4">
            <a:extLst>
              <a:ext uri="{FF2B5EF4-FFF2-40B4-BE49-F238E27FC236}">
                <a16:creationId xmlns="" xmlns:a16="http://schemas.microsoft.com/office/drawing/2014/main" id="{1AD5236C-0D79-40E6-9277-38212203F53B}"/>
              </a:ext>
            </a:extLst>
          </p:cNvPr>
          <p:cNvGraphicFramePr>
            <a:graphicFrameLocks noGrp="1"/>
          </p:cNvGraphicFramePr>
          <p:nvPr>
            <p:ph idx="1"/>
            <p:extLst/>
          </p:nvPr>
        </p:nvGraphicFramePr>
        <p:xfrm>
          <a:off x="611560" y="2216699"/>
          <a:ext cx="7901016" cy="1860373"/>
        </p:xfrm>
        <a:graphic>
          <a:graphicData uri="http://schemas.openxmlformats.org/drawingml/2006/table">
            <a:tbl>
              <a:tblPr firstRow="1" firstCol="1" bandRow="1">
                <a:tableStyleId>{B301B821-A1FF-4177-AEE7-76D212191A09}</a:tableStyleId>
              </a:tblPr>
              <a:tblGrid>
                <a:gridCol w="1118503">
                  <a:extLst>
                    <a:ext uri="{9D8B030D-6E8A-4147-A177-3AD203B41FA5}">
                      <a16:colId xmlns="" xmlns:a16="http://schemas.microsoft.com/office/drawing/2014/main" val="2620222550"/>
                    </a:ext>
                  </a:extLst>
                </a:gridCol>
                <a:gridCol w="1155897">
                  <a:extLst>
                    <a:ext uri="{9D8B030D-6E8A-4147-A177-3AD203B41FA5}">
                      <a16:colId xmlns="" xmlns:a16="http://schemas.microsoft.com/office/drawing/2014/main" val="3462094127"/>
                    </a:ext>
                  </a:extLst>
                </a:gridCol>
                <a:gridCol w="1406654">
                  <a:extLst>
                    <a:ext uri="{9D8B030D-6E8A-4147-A177-3AD203B41FA5}">
                      <a16:colId xmlns="" xmlns:a16="http://schemas.microsoft.com/office/drawing/2014/main" val="2970750443"/>
                    </a:ext>
                  </a:extLst>
                </a:gridCol>
                <a:gridCol w="1406654">
                  <a:extLst>
                    <a:ext uri="{9D8B030D-6E8A-4147-A177-3AD203B41FA5}">
                      <a16:colId xmlns="" xmlns:a16="http://schemas.microsoft.com/office/drawing/2014/main" val="4292911664"/>
                    </a:ext>
                  </a:extLst>
                </a:gridCol>
                <a:gridCol w="1406654">
                  <a:extLst>
                    <a:ext uri="{9D8B030D-6E8A-4147-A177-3AD203B41FA5}">
                      <a16:colId xmlns="" xmlns:a16="http://schemas.microsoft.com/office/drawing/2014/main" val="2898591149"/>
                    </a:ext>
                  </a:extLst>
                </a:gridCol>
                <a:gridCol w="1406654">
                  <a:extLst>
                    <a:ext uri="{9D8B030D-6E8A-4147-A177-3AD203B41FA5}">
                      <a16:colId xmlns="" xmlns:a16="http://schemas.microsoft.com/office/drawing/2014/main" val="2156900058"/>
                    </a:ext>
                  </a:extLst>
                </a:gridCol>
              </a:tblGrid>
              <a:tr h="1368152">
                <a:tc>
                  <a:txBody>
                    <a:bodyPr/>
                    <a:lstStyle/>
                    <a:p>
                      <a:pPr marL="0" indent="0" algn="ctr">
                        <a:lnSpc>
                          <a:spcPct val="150000"/>
                        </a:lnSpc>
                        <a:spcAft>
                          <a:spcPts val="0"/>
                        </a:spcAft>
                      </a:pPr>
                      <a:r>
                        <a:rPr lang="es-ES_tradnl" sz="1800" dirty="0">
                          <a:effectLst/>
                        </a:rPr>
                        <a:t>Voltaje Delta</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pPr>
                      <a:r>
                        <a:rPr lang="es-ES_tradnl" sz="1800" dirty="0">
                          <a:effectLst/>
                        </a:rPr>
                        <a:t>Voltaje Estrella</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pPr>
                      <a:r>
                        <a:rPr lang="es-ES_tradnl" sz="1800" dirty="0">
                          <a:effectLst/>
                        </a:rPr>
                        <a:t>Corriente Nominal Delta</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pPr>
                      <a:r>
                        <a:rPr lang="es-ES_tradnl" sz="1800" dirty="0">
                          <a:effectLst/>
                        </a:rPr>
                        <a:t>Corriente Nominal Estrella</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pPr>
                      <a:r>
                        <a:rPr lang="es-ES_tradnl" sz="1800" dirty="0">
                          <a:effectLst/>
                        </a:rPr>
                        <a:t>Potencia</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pPr>
                      <a:r>
                        <a:rPr lang="es-ES_tradnl" sz="1800" dirty="0">
                          <a:effectLst/>
                        </a:rPr>
                        <a:t>Velocidad</a:t>
                      </a:r>
                      <a:endParaRPr lang="es-EC"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61413991"/>
                  </a:ext>
                </a:extLst>
              </a:tr>
              <a:tr h="492221">
                <a:tc>
                  <a:txBody>
                    <a:bodyPr/>
                    <a:lstStyle/>
                    <a:p>
                      <a:pPr marL="228600" algn="ctr">
                        <a:lnSpc>
                          <a:spcPct val="150000"/>
                        </a:lnSpc>
                        <a:spcAft>
                          <a:spcPts val="0"/>
                        </a:spcAft>
                      </a:pPr>
                      <a:r>
                        <a:rPr lang="es-ES_tradnl" sz="1800" b="0" dirty="0" err="1">
                          <a:effectLst/>
                        </a:rPr>
                        <a:t>220V</a:t>
                      </a:r>
                      <a:endParaRPr lang="es-EC" sz="1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ctr">
                        <a:lnSpc>
                          <a:spcPct val="150000"/>
                        </a:lnSpc>
                        <a:spcAft>
                          <a:spcPts val="0"/>
                        </a:spcAft>
                      </a:pPr>
                      <a:r>
                        <a:rPr lang="es-ES_tradnl" sz="1800" b="0" dirty="0" err="1">
                          <a:effectLst/>
                        </a:rPr>
                        <a:t>380V</a:t>
                      </a:r>
                      <a:endParaRPr lang="es-EC" sz="1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ctr">
                        <a:lnSpc>
                          <a:spcPct val="150000"/>
                        </a:lnSpc>
                        <a:spcAft>
                          <a:spcPts val="0"/>
                        </a:spcAft>
                      </a:pPr>
                      <a:r>
                        <a:rPr lang="es-ES_tradnl" sz="1800" b="0" dirty="0">
                          <a:effectLst/>
                        </a:rPr>
                        <a:t>1.1 A</a:t>
                      </a:r>
                      <a:endParaRPr lang="es-EC" sz="1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ctr">
                        <a:lnSpc>
                          <a:spcPct val="150000"/>
                        </a:lnSpc>
                        <a:spcAft>
                          <a:spcPts val="0"/>
                        </a:spcAft>
                      </a:pPr>
                      <a:r>
                        <a:rPr lang="es-ES_tradnl" sz="1800" b="0" dirty="0">
                          <a:effectLst/>
                        </a:rPr>
                        <a:t>0.63 A</a:t>
                      </a:r>
                      <a:endParaRPr lang="es-EC" sz="1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ctr">
                        <a:lnSpc>
                          <a:spcPct val="150000"/>
                        </a:lnSpc>
                        <a:spcAft>
                          <a:spcPts val="0"/>
                        </a:spcAft>
                      </a:pPr>
                      <a:r>
                        <a:rPr lang="es-ES_tradnl" sz="1800" b="0" dirty="0">
                          <a:effectLst/>
                        </a:rPr>
                        <a:t>0.25 Hp</a:t>
                      </a:r>
                      <a:endParaRPr lang="es-EC" sz="1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ctr">
                        <a:lnSpc>
                          <a:spcPct val="150000"/>
                        </a:lnSpc>
                        <a:spcAft>
                          <a:spcPts val="0"/>
                        </a:spcAft>
                      </a:pPr>
                      <a:r>
                        <a:rPr lang="es-ES_tradnl" sz="1800" b="0" dirty="0">
                          <a:effectLst/>
                        </a:rPr>
                        <a:t>1630 rpm</a:t>
                      </a:r>
                      <a:endParaRPr lang="es-EC" sz="1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20100493"/>
                  </a:ext>
                </a:extLst>
              </a:tr>
            </a:tbl>
          </a:graphicData>
        </a:graphic>
      </p:graphicFrame>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
        <p:nvSpPr>
          <p:cNvPr id="12" name="2 Marcador de contenido">
            <a:extLst>
              <a:ext uri="{FF2B5EF4-FFF2-40B4-BE49-F238E27FC236}">
                <a16:creationId xmlns="" xmlns:a16="http://schemas.microsoft.com/office/drawing/2014/main" id="{4C2AB19F-8E55-4F40-9324-0AD899A2AC9E}"/>
              </a:ext>
            </a:extLst>
          </p:cNvPr>
          <p:cNvSpPr txBox="1">
            <a:spLocks/>
          </p:cNvSpPr>
          <p:nvPr/>
        </p:nvSpPr>
        <p:spPr>
          <a:xfrm>
            <a:off x="719570" y="1594200"/>
            <a:ext cx="4234171" cy="538656"/>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s-ES_tradnl" i="1" dirty="0"/>
              <a:t>Características</a:t>
            </a:r>
            <a:endParaRPr lang="es-EC" dirty="0"/>
          </a:p>
          <a:p>
            <a:endParaRPr lang="es-EC" dirty="0"/>
          </a:p>
        </p:txBody>
      </p:sp>
      <p:pic>
        <p:nvPicPr>
          <p:cNvPr id="14" name="Imagen 13">
            <a:extLst>
              <a:ext uri="{FF2B5EF4-FFF2-40B4-BE49-F238E27FC236}">
                <a16:creationId xmlns="" xmlns:a16="http://schemas.microsoft.com/office/drawing/2014/main" id="{2221725A-6563-4736-B490-7E9F1EA00BD0}"/>
              </a:ext>
            </a:extLst>
          </p:cNvPr>
          <p:cNvPicPr/>
          <p:nvPr/>
        </p:nvPicPr>
        <p:blipFill rotWithShape="1">
          <a:blip r:embed="rId4"/>
          <a:srcRect l="14527" t="27176" r="48792" b="29436"/>
          <a:stretch/>
        </p:blipFill>
        <p:spPr bwMode="auto">
          <a:xfrm rot="16200000">
            <a:off x="3332428" y="3012389"/>
            <a:ext cx="2191112" cy="46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33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908720"/>
            <a:ext cx="7024744" cy="586541"/>
          </a:xfrm>
        </p:spPr>
        <p:txBody>
          <a:bodyPr>
            <a:normAutofit fontScale="90000"/>
          </a:bodyPr>
          <a:lstStyle/>
          <a:p>
            <a:r>
              <a:rPr lang="es-ES_tradnl" dirty="0"/>
              <a:t>COMPONENTES ELÉCTRICOS</a:t>
            </a:r>
            <a:endParaRPr lang="es-EC" dirty="0"/>
          </a:p>
        </p:txBody>
      </p:sp>
      <p:sp>
        <p:nvSpPr>
          <p:cNvPr id="3" name="2 Marcador de contenido"/>
          <p:cNvSpPr>
            <a:spLocks noGrp="1"/>
          </p:cNvSpPr>
          <p:nvPr>
            <p:ph idx="1"/>
          </p:nvPr>
        </p:nvSpPr>
        <p:spPr>
          <a:xfrm>
            <a:off x="1043492" y="2276872"/>
            <a:ext cx="7200916" cy="3888432"/>
          </a:xfrm>
        </p:spPr>
        <p:txBody>
          <a:bodyPr>
            <a:normAutofit/>
          </a:bodyPr>
          <a:lstStyle/>
          <a:p>
            <a:pPr marL="68580" lvl="0" indent="0">
              <a:buNone/>
            </a:pPr>
            <a:r>
              <a:rPr lang="es-EC" dirty="0"/>
              <a:t>Circuito de Potencia</a:t>
            </a:r>
          </a:p>
          <a:p>
            <a:r>
              <a:rPr lang="es-MX" dirty="0"/>
              <a:t>Motor Trifásico, corriente nominal de 1.1 A</a:t>
            </a:r>
          </a:p>
          <a:p>
            <a:r>
              <a:rPr lang="es-MX" dirty="0"/>
              <a:t>Factor de Seguridad 1.8</a:t>
            </a:r>
          </a:p>
          <a:p>
            <a:r>
              <a:rPr lang="es-EC" dirty="0"/>
              <a:t>La corriente de protección corresponde a 1.98 A, y se selecciona un valor comercial de 2 A.</a:t>
            </a:r>
          </a:p>
          <a:p>
            <a:pPr marL="68580" indent="0">
              <a:buNone/>
            </a:pPr>
            <a:r>
              <a:rPr lang="es-EC" dirty="0"/>
              <a:t>Circuito de Control</a:t>
            </a:r>
          </a:p>
          <a:p>
            <a:r>
              <a:rPr lang="es-MX" dirty="0"/>
              <a:t>Se escoge el valor comercial más pequeño que corresponde a 2 A.</a:t>
            </a:r>
            <a:endParaRPr lang="es-EC" dirty="0"/>
          </a:p>
          <a:p>
            <a:pPr marL="68580" indent="0">
              <a:buNone/>
            </a:pPr>
            <a:endParaRPr lang="es-EC" dirty="0"/>
          </a:p>
          <a:p>
            <a:endParaRPr lang="es-MX" dirty="0"/>
          </a:p>
          <a:p>
            <a:pPr marL="68580" indent="0">
              <a:buNone/>
            </a:pPr>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a:extLst>
              <a:ext uri="{FF2B5EF4-FFF2-40B4-BE49-F238E27FC236}">
                <a16:creationId xmlns="" xmlns:a16="http://schemas.microsoft.com/office/drawing/2014/main" id="{5D19C3BF-21BF-4E28-9EBE-C3EBE6784DB2}"/>
              </a:ext>
            </a:extLst>
          </p:cNvPr>
          <p:cNvSpPr txBox="1">
            <a:spLocks/>
          </p:cNvSpPr>
          <p:nvPr/>
        </p:nvSpPr>
        <p:spPr>
          <a:xfrm>
            <a:off x="1046757" y="1474543"/>
            <a:ext cx="7024744" cy="586541"/>
          </a:xfrm>
          <a:prstGeom prst="rect">
            <a:avLst/>
          </a:prstGeom>
        </p:spPr>
        <p:txBody>
          <a:bodyPr vert="horz" lIns="91440" tIns="45720" rIns="91440" bIns="45720" rtlCol="0" anchor="b">
            <a:normAutofit fontScale="7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DIMENSIONAMIENTO DE LOS FUSIBLES </a:t>
            </a:r>
            <a:endParaRPr lang="es-EC" dirty="0"/>
          </a:p>
        </p:txBody>
      </p:sp>
    </p:spTree>
    <p:extLst>
      <p:ext uri="{BB962C8B-B14F-4D97-AF65-F5344CB8AC3E}">
        <p14:creationId xmlns:p14="http://schemas.microsoft.com/office/powerpoint/2010/main" val="394676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a:extLst>
              <a:ext uri="{FF2B5EF4-FFF2-40B4-BE49-F238E27FC236}">
                <a16:creationId xmlns="" xmlns:a16="http://schemas.microsoft.com/office/drawing/2014/main" id="{8BA2252F-457B-4763-B5C9-14C2E58E81CA}"/>
              </a:ext>
            </a:extLst>
          </p:cNvPr>
          <p:cNvSpPr>
            <a:spLocks noGrp="1"/>
          </p:cNvSpPr>
          <p:nvPr>
            <p:ph idx="1"/>
          </p:nvPr>
        </p:nvSpPr>
        <p:spPr>
          <a:xfrm>
            <a:off x="1043492" y="2323652"/>
            <a:ext cx="7024742" cy="3508977"/>
          </a:xfrm>
        </p:spPr>
        <p:txBody>
          <a:bodyPr>
            <a:normAutofit/>
          </a:bodyPr>
          <a:lstStyle/>
          <a:p>
            <a:pPr marL="68580" lvl="0" indent="0">
              <a:buNone/>
            </a:pPr>
            <a:r>
              <a:rPr lang="es-EC" dirty="0"/>
              <a:t>Circuito de Potencia</a:t>
            </a:r>
          </a:p>
          <a:p>
            <a:r>
              <a:rPr lang="es-MX" dirty="0"/>
              <a:t>Motor Trifásico, corriente nominal de 1.1 A</a:t>
            </a:r>
          </a:p>
          <a:p>
            <a:r>
              <a:rPr lang="es-MX" dirty="0"/>
              <a:t>La corriente de arranque es de 4,5 veces la nominal. </a:t>
            </a:r>
          </a:p>
          <a:p>
            <a:r>
              <a:rPr lang="es-MX" dirty="0"/>
              <a:t>Factor de Seguridad 1.2</a:t>
            </a:r>
            <a:br>
              <a:rPr lang="es-MX" dirty="0"/>
            </a:br>
            <a:endParaRPr lang="es-MX" dirty="0"/>
          </a:p>
          <a:p>
            <a:r>
              <a:rPr lang="es-EC" dirty="0"/>
              <a:t>La corriente máxima corresponde a  5.94 A, y se selecciona un valor comercial de 6 A.</a:t>
            </a:r>
          </a:p>
          <a:p>
            <a:endParaRPr lang="es-MX" dirty="0"/>
          </a:p>
          <a:p>
            <a:pPr marL="68580" indent="0">
              <a:buNone/>
            </a:pPr>
            <a:endParaRPr lang="es-EC" dirty="0"/>
          </a:p>
        </p:txBody>
      </p:sp>
      <p:sp>
        <p:nvSpPr>
          <p:cNvPr id="6" name="1 Título">
            <a:extLst>
              <a:ext uri="{FF2B5EF4-FFF2-40B4-BE49-F238E27FC236}">
                <a16:creationId xmlns="" xmlns:a16="http://schemas.microsoft.com/office/drawing/2014/main" id="{FB3FFC5D-9A46-4702-AE25-FCEE2F2D599D}"/>
              </a:ext>
            </a:extLst>
          </p:cNvPr>
          <p:cNvSpPr txBox="1">
            <a:spLocks noGrp="1"/>
          </p:cNvSpPr>
          <p:nvPr>
            <p:ph type="title"/>
          </p:nvPr>
        </p:nvSpPr>
        <p:spPr>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DIMENSIONAMIENTO DE LOS BREAKER </a:t>
            </a:r>
            <a:endParaRPr lang="es-EC" dirty="0"/>
          </a:p>
        </p:txBody>
      </p:sp>
    </p:spTree>
    <p:extLst>
      <p:ext uri="{BB962C8B-B14F-4D97-AF65-F5344CB8AC3E}">
        <p14:creationId xmlns:p14="http://schemas.microsoft.com/office/powerpoint/2010/main" val="282651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DIMENSIONAMIENTO DEL VARIADOR</a:t>
            </a:r>
            <a:endParaRPr lang="es-EC" dirty="0"/>
          </a:p>
        </p:txBody>
      </p:sp>
      <mc:AlternateContent xmlns:mc="http://schemas.openxmlformats.org/markup-compatibility/2006" xmlns:a14="http://schemas.microsoft.com/office/drawing/2010/main">
        <mc:Choice Requires="a14">
          <p:graphicFrame>
            <p:nvGraphicFramePr>
              <p:cNvPr id="7" name="Marcador de contenido 6">
                <a:extLst>
                  <a:ext uri="{FF2B5EF4-FFF2-40B4-BE49-F238E27FC236}">
                    <a16:creationId xmlns="" xmlns:a16="http://schemas.microsoft.com/office/drawing/2014/main" id="{B562AE05-EFB5-4BAE-8D5D-F2E69A3051CB}"/>
                  </a:ext>
                </a:extLst>
              </p:cNvPr>
              <p:cNvGraphicFramePr>
                <a:graphicFrameLocks noGrp="1"/>
              </p:cNvGraphicFramePr>
              <p:nvPr>
                <p:ph idx="1"/>
                <p:extLst/>
              </p:nvPr>
            </p:nvGraphicFramePr>
            <p:xfrm>
              <a:off x="683568" y="2170664"/>
              <a:ext cx="5184576" cy="4389120"/>
            </p:xfrm>
            <a:graphic>
              <a:graphicData uri="http://schemas.openxmlformats.org/drawingml/2006/table">
                <a:tbl>
                  <a:tblPr firstRow="1" firstCol="1" bandRow="1">
                    <a:tableStyleId>{5C22544A-7EE6-4342-B048-85BDC9FD1C3A}</a:tableStyleId>
                  </a:tblPr>
                  <a:tblGrid>
                    <a:gridCol w="2020689">
                      <a:extLst>
                        <a:ext uri="{9D8B030D-6E8A-4147-A177-3AD203B41FA5}">
                          <a16:colId xmlns="" xmlns:a16="http://schemas.microsoft.com/office/drawing/2014/main" val="2372451110"/>
                        </a:ext>
                      </a:extLst>
                    </a:gridCol>
                    <a:gridCol w="3163887">
                      <a:extLst>
                        <a:ext uri="{9D8B030D-6E8A-4147-A177-3AD203B41FA5}">
                          <a16:colId xmlns="" xmlns:a16="http://schemas.microsoft.com/office/drawing/2014/main" val="690385212"/>
                        </a:ext>
                      </a:extLst>
                    </a:gridCol>
                  </a:tblGrid>
                  <a:tr h="350889">
                    <a:tc>
                      <a:txBody>
                        <a:bodyPr/>
                        <a:lstStyle/>
                        <a:p>
                          <a:pPr marL="228600" algn="just">
                            <a:lnSpc>
                              <a:spcPct val="150000"/>
                            </a:lnSpc>
                            <a:spcAft>
                              <a:spcPts val="0"/>
                            </a:spcAft>
                          </a:pPr>
                          <a:r>
                            <a:rPr lang="es-MX" sz="1600">
                              <a:effectLst/>
                            </a:rPr>
                            <a:t>Modelo </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n-US" sz="1600">
                              <a:effectLst/>
                            </a:rPr>
                            <a:t>SINAMICS G110</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 xmlns:a16="http://schemas.microsoft.com/office/drawing/2014/main" val="990443424"/>
                      </a:ext>
                    </a:extLst>
                  </a:tr>
                  <a:tr h="350889">
                    <a:tc>
                      <a:txBody>
                        <a:bodyPr/>
                        <a:lstStyle/>
                        <a:p>
                          <a:pPr marL="228600" algn="just">
                            <a:lnSpc>
                              <a:spcPct val="150000"/>
                            </a:lnSpc>
                            <a:spcAft>
                              <a:spcPts val="0"/>
                            </a:spcAft>
                          </a:pPr>
                          <a:r>
                            <a:rPr lang="es-MX" sz="1600">
                              <a:effectLst/>
                            </a:rPr>
                            <a:t>Tensión de Red</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s-MX" sz="1600" dirty="0">
                              <a:effectLst/>
                            </a:rPr>
                            <a:t>200 V a 240 V (</a:t>
                          </a:r>
                          <a14:m>
                            <m:oMath xmlns:m="http://schemas.openxmlformats.org/officeDocument/2006/math">
                              <m:r>
                                <a:rPr lang="es-MX" sz="1600">
                                  <a:effectLst/>
                                  <a:latin typeface="Cambria Math" panose="02040503050406030204" pitchFamily="18" charset="0"/>
                                </a:rPr>
                                <m:t>±</m:t>
                              </m:r>
                            </m:oMath>
                          </a14:m>
                          <a:r>
                            <a:rPr lang="es-MX" sz="1600" dirty="0">
                              <a:effectLst/>
                            </a:rPr>
                            <a:t> 10%) </a:t>
                          </a:r>
                          <a:r>
                            <a:rPr lang="es-MX" sz="1600" dirty="0" err="1">
                              <a:effectLst/>
                            </a:rPr>
                            <a:t>1AC</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 xmlns:a16="http://schemas.microsoft.com/office/drawing/2014/main" val="2145802497"/>
                      </a:ext>
                    </a:extLst>
                  </a:tr>
                  <a:tr h="701777">
                    <a:tc>
                      <a:txBody>
                        <a:bodyPr/>
                        <a:lstStyle/>
                        <a:p>
                          <a:pPr marL="228600" algn="just">
                            <a:lnSpc>
                              <a:spcPct val="150000"/>
                            </a:lnSpc>
                            <a:spcAft>
                              <a:spcPts val="0"/>
                            </a:spcAft>
                          </a:pPr>
                          <a:r>
                            <a:rPr lang="es-MX" sz="1600">
                              <a:effectLst/>
                            </a:rPr>
                            <a:t>Frecuencia de Red</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s-MX" sz="1600" dirty="0">
                              <a:effectLst/>
                            </a:rPr>
                            <a:t>47 a 63 Hz</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 xmlns:a16="http://schemas.microsoft.com/office/drawing/2014/main" val="3192588161"/>
                      </a:ext>
                    </a:extLst>
                  </a:tr>
                  <a:tr h="701777">
                    <a:tc>
                      <a:txBody>
                        <a:bodyPr/>
                        <a:lstStyle/>
                        <a:p>
                          <a:pPr marL="228600" algn="just">
                            <a:lnSpc>
                              <a:spcPct val="150000"/>
                            </a:lnSpc>
                            <a:spcAft>
                              <a:spcPts val="0"/>
                            </a:spcAft>
                          </a:pPr>
                          <a:r>
                            <a:rPr lang="es-MX" sz="1600">
                              <a:effectLst/>
                            </a:rPr>
                            <a:t>Frecuencia de Salida</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s-MX" sz="1600">
                              <a:effectLst/>
                            </a:rPr>
                            <a:t>0 Hz a 650Hz</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 xmlns:a16="http://schemas.microsoft.com/office/drawing/2014/main" val="3729636660"/>
                      </a:ext>
                    </a:extLst>
                  </a:tr>
                  <a:tr h="1403555">
                    <a:tc>
                      <a:txBody>
                        <a:bodyPr/>
                        <a:lstStyle/>
                        <a:p>
                          <a:pPr marL="228600" algn="just">
                            <a:lnSpc>
                              <a:spcPct val="150000"/>
                            </a:lnSpc>
                            <a:spcAft>
                              <a:spcPts val="0"/>
                            </a:spcAft>
                          </a:pPr>
                          <a:r>
                            <a:rPr lang="es-MX" sz="1600" dirty="0">
                              <a:effectLst/>
                            </a:rPr>
                            <a:t>Entradas Digitales</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l">
                            <a:lnSpc>
                              <a:spcPct val="150000"/>
                            </a:lnSpc>
                            <a:spcAft>
                              <a:spcPts val="0"/>
                            </a:spcAft>
                          </a:pPr>
                          <a:r>
                            <a:rPr lang="es-EC" sz="1600" dirty="0">
                              <a:effectLst/>
                            </a:rPr>
                            <a:t>3; </a:t>
                          </a:r>
                          <a:r>
                            <a:rPr lang="es-EC" sz="1600" dirty="0" err="1">
                              <a:effectLst/>
                            </a:rPr>
                            <a:t>PNP</a:t>
                          </a:r>
                          <a:r>
                            <a:rPr lang="es-EC" sz="1600" dirty="0">
                              <a:effectLst/>
                            </a:rPr>
                            <a:t>, </a:t>
                          </a:r>
                        </a:p>
                        <a:p>
                          <a:pPr marL="228600" algn="just">
                            <a:lnSpc>
                              <a:spcPct val="150000"/>
                            </a:lnSpc>
                            <a:spcAft>
                              <a:spcPts val="0"/>
                            </a:spcAft>
                          </a:pPr>
                          <a:r>
                            <a:rPr lang="es-EC" sz="1600" dirty="0">
                              <a:effectLst/>
                            </a:rPr>
                            <a:t>Desactivado &lt; 5,  </a:t>
                          </a:r>
                        </a:p>
                        <a:p>
                          <a:pPr marL="228600" algn="just">
                            <a:lnSpc>
                              <a:spcPct val="150000"/>
                            </a:lnSpc>
                            <a:spcAft>
                              <a:spcPts val="0"/>
                            </a:spcAft>
                          </a:pPr>
                          <a:r>
                            <a:rPr lang="es-EC" sz="1600" dirty="0">
                              <a:effectLst/>
                            </a:rPr>
                            <a:t>Activado&gt; 10 V, </a:t>
                          </a:r>
                        </a:p>
                        <a:p>
                          <a:pPr marL="228600" algn="just">
                            <a:lnSpc>
                              <a:spcPct val="150000"/>
                            </a:lnSpc>
                            <a:spcAft>
                              <a:spcPts val="0"/>
                            </a:spcAft>
                          </a:pPr>
                          <a:r>
                            <a:rPr lang="es-EC" sz="1600" dirty="0">
                              <a:effectLst/>
                            </a:rPr>
                            <a:t>Entrada máxima 30 V</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 xmlns:a16="http://schemas.microsoft.com/office/drawing/2014/main" val="2501548375"/>
                      </a:ext>
                    </a:extLst>
                  </a:tr>
                  <a:tr h="701777">
                    <a:tc>
                      <a:txBody>
                        <a:bodyPr/>
                        <a:lstStyle/>
                        <a:p>
                          <a:pPr marL="228600" algn="just">
                            <a:lnSpc>
                              <a:spcPct val="150000"/>
                            </a:lnSpc>
                            <a:spcAft>
                              <a:spcPts val="0"/>
                            </a:spcAft>
                          </a:pPr>
                          <a:r>
                            <a:rPr lang="es-MX" sz="1600" dirty="0">
                              <a:effectLst/>
                            </a:rPr>
                            <a:t>Entradas Análogas</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s-EC" sz="1600" b="0" dirty="0">
                              <a:solidFill>
                                <a:schemeClr val="tx1"/>
                              </a:solidFill>
                              <a:effectLst/>
                            </a:rPr>
                            <a:t>1, (0 V a 10 V)</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 xmlns:a16="http://schemas.microsoft.com/office/drawing/2014/main" val="650330514"/>
                      </a:ext>
                    </a:extLst>
                  </a:tr>
                </a:tbl>
              </a:graphicData>
            </a:graphic>
          </p:graphicFrame>
        </mc:Choice>
        <mc:Fallback xmlns="">
          <p:graphicFrame>
            <p:nvGraphicFramePr>
              <p:cNvPr id="7" name="Marcador de contenido 6">
                <a:extLst>
                  <a:ext uri="{FF2B5EF4-FFF2-40B4-BE49-F238E27FC236}">
                    <a16:creationId xmlns:a16="http://schemas.microsoft.com/office/drawing/2014/main" id="{B562AE05-EFB5-4BAE-8D5D-F2E69A3051CB}"/>
                  </a:ext>
                </a:extLst>
              </p:cNvPr>
              <p:cNvGraphicFramePr>
                <a:graphicFrameLocks noGrp="1"/>
              </p:cNvGraphicFramePr>
              <p:nvPr>
                <p:ph idx="1"/>
                <p:extLst>
                  <p:ext uri="{D42A27DB-BD31-4B8C-83A1-F6EECF244321}">
                    <p14:modId xmlns:p14="http://schemas.microsoft.com/office/powerpoint/2010/main" val="701148860"/>
                  </p:ext>
                </p:extLst>
              </p:nvPr>
            </p:nvGraphicFramePr>
            <p:xfrm>
              <a:off x="683568" y="2170664"/>
              <a:ext cx="5184576" cy="4230525"/>
            </p:xfrm>
            <a:graphic>
              <a:graphicData uri="http://schemas.openxmlformats.org/drawingml/2006/table">
                <a:tbl>
                  <a:tblPr firstRow="1" firstCol="1" bandRow="1">
                    <a:tableStyleId>{5C22544A-7EE6-4342-B048-85BDC9FD1C3A}</a:tableStyleId>
                  </a:tblPr>
                  <a:tblGrid>
                    <a:gridCol w="2020689">
                      <a:extLst>
                        <a:ext uri="{9D8B030D-6E8A-4147-A177-3AD203B41FA5}">
                          <a16:colId xmlns:a16="http://schemas.microsoft.com/office/drawing/2014/main" val="2372451110"/>
                        </a:ext>
                      </a:extLst>
                    </a:gridCol>
                    <a:gridCol w="3163887">
                      <a:extLst>
                        <a:ext uri="{9D8B030D-6E8A-4147-A177-3AD203B41FA5}">
                          <a16:colId xmlns:a16="http://schemas.microsoft.com/office/drawing/2014/main" val="690385212"/>
                        </a:ext>
                      </a:extLst>
                    </a:gridCol>
                  </a:tblGrid>
                  <a:tr h="350889">
                    <a:tc>
                      <a:txBody>
                        <a:bodyPr/>
                        <a:lstStyle/>
                        <a:p>
                          <a:pPr marL="228600" algn="just">
                            <a:lnSpc>
                              <a:spcPct val="150000"/>
                            </a:lnSpc>
                            <a:spcAft>
                              <a:spcPts val="0"/>
                            </a:spcAft>
                          </a:pPr>
                          <a:r>
                            <a:rPr lang="es-MX" sz="1600">
                              <a:effectLst/>
                            </a:rPr>
                            <a:t>Modelo </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n-US" sz="1600">
                              <a:effectLst/>
                            </a:rPr>
                            <a:t>SINAMICS G110</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a16="http://schemas.microsoft.com/office/drawing/2014/main" val="990443424"/>
                      </a:ext>
                    </a:extLst>
                  </a:tr>
                  <a:tr h="350889">
                    <a:tc>
                      <a:txBody>
                        <a:bodyPr/>
                        <a:lstStyle/>
                        <a:p>
                          <a:pPr marL="228600" algn="just">
                            <a:lnSpc>
                              <a:spcPct val="150000"/>
                            </a:lnSpc>
                            <a:spcAft>
                              <a:spcPts val="0"/>
                            </a:spcAft>
                          </a:pPr>
                          <a:r>
                            <a:rPr lang="es-MX" sz="1600">
                              <a:effectLst/>
                            </a:rPr>
                            <a:t>Tensión de Red</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endParaRPr lang="es-EC"/>
                        </a:p>
                      </a:txBody>
                      <a:tcPr marL="39868" marR="39868" marT="0" marB="0">
                        <a:blipFill>
                          <a:blip r:embed="rId3"/>
                          <a:stretch>
                            <a:fillRect l="-64162" t="-103509" r="-771" b="-1045614"/>
                          </a:stretch>
                        </a:blipFill>
                      </a:tcPr>
                    </a:tc>
                    <a:extLst>
                      <a:ext uri="{0D108BD9-81ED-4DB2-BD59-A6C34878D82A}">
                        <a16:rowId xmlns:a16="http://schemas.microsoft.com/office/drawing/2014/main" val="2145802497"/>
                      </a:ext>
                    </a:extLst>
                  </a:tr>
                  <a:tr h="701777">
                    <a:tc>
                      <a:txBody>
                        <a:bodyPr/>
                        <a:lstStyle/>
                        <a:p>
                          <a:pPr marL="228600" algn="just">
                            <a:lnSpc>
                              <a:spcPct val="150000"/>
                            </a:lnSpc>
                            <a:spcAft>
                              <a:spcPts val="0"/>
                            </a:spcAft>
                          </a:pPr>
                          <a:r>
                            <a:rPr lang="es-MX" sz="1600">
                              <a:effectLst/>
                            </a:rPr>
                            <a:t>Frecuencia de Red</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s-MX" sz="1600" dirty="0">
                              <a:effectLst/>
                            </a:rPr>
                            <a:t>47 a 63 Hz</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a16="http://schemas.microsoft.com/office/drawing/2014/main" val="3192588161"/>
                      </a:ext>
                    </a:extLst>
                  </a:tr>
                  <a:tr h="701777">
                    <a:tc>
                      <a:txBody>
                        <a:bodyPr/>
                        <a:lstStyle/>
                        <a:p>
                          <a:pPr marL="228600" algn="just">
                            <a:lnSpc>
                              <a:spcPct val="150000"/>
                            </a:lnSpc>
                            <a:spcAft>
                              <a:spcPts val="0"/>
                            </a:spcAft>
                          </a:pPr>
                          <a:r>
                            <a:rPr lang="es-MX" sz="1600">
                              <a:effectLst/>
                            </a:rPr>
                            <a:t>Frecuencia de Salida</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s-MX" sz="1600">
                              <a:effectLst/>
                            </a:rPr>
                            <a:t>0 Hz a 650Hz</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a16="http://schemas.microsoft.com/office/drawing/2014/main" val="3729636660"/>
                      </a:ext>
                    </a:extLst>
                  </a:tr>
                  <a:tr h="1423416">
                    <a:tc>
                      <a:txBody>
                        <a:bodyPr/>
                        <a:lstStyle/>
                        <a:p>
                          <a:pPr marL="228600" algn="just">
                            <a:lnSpc>
                              <a:spcPct val="150000"/>
                            </a:lnSpc>
                            <a:spcAft>
                              <a:spcPts val="0"/>
                            </a:spcAft>
                          </a:pPr>
                          <a:r>
                            <a:rPr lang="es-MX" sz="1600" dirty="0">
                              <a:effectLst/>
                            </a:rPr>
                            <a:t>Entradas Digitales</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l">
                            <a:lnSpc>
                              <a:spcPct val="150000"/>
                            </a:lnSpc>
                            <a:spcAft>
                              <a:spcPts val="0"/>
                            </a:spcAft>
                          </a:pPr>
                          <a:r>
                            <a:rPr lang="es-EC" sz="1600" dirty="0">
                              <a:effectLst/>
                            </a:rPr>
                            <a:t>3; </a:t>
                          </a:r>
                          <a:r>
                            <a:rPr lang="es-EC" sz="1600" dirty="0" err="1">
                              <a:effectLst/>
                            </a:rPr>
                            <a:t>PNP</a:t>
                          </a:r>
                          <a:r>
                            <a:rPr lang="es-EC" sz="1600" dirty="0">
                              <a:effectLst/>
                            </a:rPr>
                            <a:t>, </a:t>
                          </a:r>
                        </a:p>
                        <a:p>
                          <a:pPr marL="228600" algn="just">
                            <a:lnSpc>
                              <a:spcPct val="150000"/>
                            </a:lnSpc>
                            <a:spcAft>
                              <a:spcPts val="0"/>
                            </a:spcAft>
                          </a:pPr>
                          <a:r>
                            <a:rPr lang="es-EC" sz="1600" dirty="0">
                              <a:effectLst/>
                            </a:rPr>
                            <a:t>Desactivado &lt; 5,  </a:t>
                          </a:r>
                        </a:p>
                        <a:p>
                          <a:pPr marL="228600" algn="just">
                            <a:lnSpc>
                              <a:spcPct val="150000"/>
                            </a:lnSpc>
                            <a:spcAft>
                              <a:spcPts val="0"/>
                            </a:spcAft>
                          </a:pPr>
                          <a:r>
                            <a:rPr lang="es-EC" sz="1600" dirty="0">
                              <a:effectLst/>
                            </a:rPr>
                            <a:t>Activado&gt; 10 V, </a:t>
                          </a:r>
                        </a:p>
                        <a:p>
                          <a:pPr marL="228600" algn="just">
                            <a:lnSpc>
                              <a:spcPct val="150000"/>
                            </a:lnSpc>
                            <a:spcAft>
                              <a:spcPts val="0"/>
                            </a:spcAft>
                          </a:pPr>
                          <a:r>
                            <a:rPr lang="es-EC" sz="1600" dirty="0">
                              <a:effectLst/>
                            </a:rPr>
                            <a:t>Entrada máxima 30 V</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a16="http://schemas.microsoft.com/office/drawing/2014/main" val="2501548375"/>
                      </a:ext>
                    </a:extLst>
                  </a:tr>
                  <a:tr h="701777">
                    <a:tc>
                      <a:txBody>
                        <a:bodyPr/>
                        <a:lstStyle/>
                        <a:p>
                          <a:pPr marL="228600" algn="just">
                            <a:lnSpc>
                              <a:spcPct val="150000"/>
                            </a:lnSpc>
                            <a:spcAft>
                              <a:spcPts val="0"/>
                            </a:spcAft>
                          </a:pPr>
                          <a:r>
                            <a:rPr lang="es-MX" sz="1600" dirty="0">
                              <a:effectLst/>
                            </a:rPr>
                            <a:t>Entradas Análogas</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tc>
                      <a:txBody>
                        <a:bodyPr/>
                        <a:lstStyle/>
                        <a:p>
                          <a:pPr marL="228600" algn="just">
                            <a:lnSpc>
                              <a:spcPct val="150000"/>
                            </a:lnSpc>
                            <a:spcAft>
                              <a:spcPts val="0"/>
                            </a:spcAft>
                          </a:pPr>
                          <a:r>
                            <a:rPr lang="es-EC" sz="1600" b="0" dirty="0">
                              <a:solidFill>
                                <a:schemeClr val="tx1"/>
                              </a:solidFill>
                              <a:effectLst/>
                            </a:rPr>
                            <a:t>1, (0 V a 10 V)</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868" marR="39868" marT="0" marB="0"/>
                    </a:tc>
                    <a:extLst>
                      <a:ext uri="{0D108BD9-81ED-4DB2-BD59-A6C34878D82A}">
                        <a16:rowId xmlns:a16="http://schemas.microsoft.com/office/drawing/2014/main" val="650330514"/>
                      </a:ext>
                    </a:extLst>
                  </a:tr>
                </a:tbl>
              </a:graphicData>
            </a:graphic>
          </p:graphicFrame>
        </mc:Fallback>
      </mc:AlternateContent>
      <p:pic>
        <p:nvPicPr>
          <p:cNvPr id="4" name="Picture 6" descr="Resultado de imagen para espe mecatro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Resultado de imagen para variador siemens sinamics g110">
            <a:extLst>
              <a:ext uri="{FF2B5EF4-FFF2-40B4-BE49-F238E27FC236}">
                <a16:creationId xmlns="" xmlns:a16="http://schemas.microsoft.com/office/drawing/2014/main" id="{D398AB60-D60F-4437-B8D4-C87B501095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10754" y="2577640"/>
            <a:ext cx="2493694" cy="3324449"/>
          </a:xfrm>
          <a:prstGeom prst="rect">
            <a:avLst/>
          </a:prstGeom>
          <a:noFill/>
          <a:ln>
            <a:noFill/>
          </a:ln>
        </p:spPr>
      </p:pic>
    </p:spTree>
    <p:extLst>
      <p:ext uri="{BB962C8B-B14F-4D97-AF65-F5344CB8AC3E}">
        <p14:creationId xmlns:p14="http://schemas.microsoft.com/office/powerpoint/2010/main" val="138168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0246" y="1016310"/>
            <a:ext cx="7024744" cy="533220"/>
          </a:xfrm>
        </p:spPr>
        <p:txBody>
          <a:bodyPr>
            <a:normAutofit fontScale="90000"/>
          </a:bodyPr>
          <a:lstStyle/>
          <a:p>
            <a:r>
              <a:rPr lang="es-MX" dirty="0"/>
              <a:t>FUENTE DE PODER</a:t>
            </a:r>
            <a:endParaRPr lang="es-EC" dirty="0"/>
          </a:p>
        </p:txBody>
      </p:sp>
      <p:sp>
        <p:nvSpPr>
          <p:cNvPr id="3" name="2 Marcador de contenido"/>
          <p:cNvSpPr>
            <a:spLocks noGrp="1"/>
          </p:cNvSpPr>
          <p:nvPr>
            <p:ph idx="1"/>
          </p:nvPr>
        </p:nvSpPr>
        <p:spPr>
          <a:xfrm>
            <a:off x="1056585" y="1945152"/>
            <a:ext cx="6777317" cy="3508977"/>
          </a:xfrm>
        </p:spPr>
        <p:txBody>
          <a:bodyPr/>
          <a:lstStyle/>
          <a:p>
            <a:pPr lvl="0"/>
            <a:r>
              <a:rPr lang="es-MX" dirty="0"/>
              <a:t>Fuente de Poder de 24 </a:t>
            </a:r>
            <a:r>
              <a:rPr lang="es-MX" dirty="0" err="1"/>
              <a:t>VDC</a:t>
            </a:r>
            <a:r>
              <a:rPr lang="es-MX" dirty="0"/>
              <a:t>, que suministre la potencia requerida por todos los elementos necesarios.</a:t>
            </a:r>
          </a:p>
          <a:p>
            <a:pPr lvl="0"/>
            <a:endParaRPr lang="es-EC" dirty="0"/>
          </a:p>
          <a:p>
            <a:pPr lvl="0"/>
            <a:r>
              <a:rPr lang="es-MX" dirty="0"/>
              <a:t>Fuente de Poder de +</a:t>
            </a:r>
            <a:r>
              <a:rPr lang="es-MX" dirty="0" err="1"/>
              <a:t>12VDC</a:t>
            </a:r>
            <a:r>
              <a:rPr lang="es-MX" dirty="0"/>
              <a:t> y -</a:t>
            </a:r>
            <a:r>
              <a:rPr lang="es-MX" dirty="0" err="1"/>
              <a:t>12VDC</a:t>
            </a:r>
            <a:r>
              <a:rPr lang="es-MX" dirty="0"/>
              <a:t>, para el circuito de Acondicionamiento de la Celda de Carga.</a:t>
            </a:r>
            <a:endParaRPr lang="es-EC" dirty="0"/>
          </a:p>
          <a:p>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Fuente de 24 </a:t>
            </a:r>
            <a:r>
              <a:rPr lang="es-EC" dirty="0" err="1"/>
              <a:t>VDC</a:t>
            </a:r>
            <a:endParaRPr lang="es-EC" dirty="0"/>
          </a:p>
        </p:txBody>
      </p:sp>
      <p:sp>
        <p:nvSpPr>
          <p:cNvPr id="3" name="2 Marcador de contenido"/>
          <p:cNvSpPr>
            <a:spLocks noGrp="1"/>
          </p:cNvSpPr>
          <p:nvPr>
            <p:ph idx="1"/>
          </p:nvPr>
        </p:nvSpPr>
        <p:spPr/>
        <p:txBody>
          <a:bodyPr/>
          <a:lstStyle/>
          <a:p>
            <a:pPr lvl="0"/>
            <a:r>
              <a:rPr lang="es-MX" dirty="0" err="1"/>
              <a:t>Touch</a:t>
            </a:r>
            <a:r>
              <a:rPr lang="es-MX" dirty="0"/>
              <a:t> Panel </a:t>
            </a:r>
            <a:r>
              <a:rPr lang="es-MX" dirty="0" err="1"/>
              <a:t>HMI</a:t>
            </a:r>
            <a:r>
              <a:rPr lang="es-MX" dirty="0"/>
              <a:t> (</a:t>
            </a:r>
            <a:r>
              <a:rPr lang="es-MX" dirty="0" err="1"/>
              <a:t>KTP</a:t>
            </a:r>
            <a:r>
              <a:rPr lang="es-MX" dirty="0"/>
              <a:t> 400 mono </a:t>
            </a:r>
            <a:r>
              <a:rPr lang="es-MX" dirty="0" err="1"/>
              <a:t>PN</a:t>
            </a:r>
            <a:r>
              <a:rPr lang="es-MX" dirty="0"/>
              <a:t>): consumo aproximado de </a:t>
            </a:r>
            <a:r>
              <a:rPr lang="es-MX" dirty="0" err="1"/>
              <a:t>120mA</a:t>
            </a:r>
            <a:r>
              <a:rPr lang="es-MX" dirty="0"/>
              <a:t>. </a:t>
            </a:r>
          </a:p>
          <a:p>
            <a:pPr lvl="0"/>
            <a:r>
              <a:rPr lang="es-MX" dirty="0"/>
              <a:t>Celda de Carga: consumo 100 </a:t>
            </a:r>
            <a:r>
              <a:rPr lang="es-MX" dirty="0" err="1"/>
              <a:t>mA.</a:t>
            </a:r>
            <a:endParaRPr lang="es-EC" dirty="0"/>
          </a:p>
          <a:p>
            <a:pPr lvl="0"/>
            <a:r>
              <a:rPr lang="es-MX" dirty="0" err="1"/>
              <a:t>Encoder</a:t>
            </a:r>
            <a:r>
              <a:rPr lang="es-MX" dirty="0"/>
              <a:t>: Consumo 100 </a:t>
            </a:r>
            <a:r>
              <a:rPr lang="es-MX" dirty="0" err="1"/>
              <a:t>mA.</a:t>
            </a:r>
            <a:endParaRPr lang="es-EC" dirty="0"/>
          </a:p>
          <a:p>
            <a:pPr marL="68580" indent="0">
              <a:buNone/>
            </a:pPr>
            <a:r>
              <a:rPr lang="es-MX" dirty="0"/>
              <a:t>El consumo de todos los elementos que funcionan a 24 </a:t>
            </a:r>
            <a:r>
              <a:rPr lang="es-MX" dirty="0" err="1"/>
              <a:t>VDC</a:t>
            </a:r>
            <a:r>
              <a:rPr lang="es-MX" dirty="0"/>
              <a:t> es 320 mA, es por eso que se eligió una fuente comercial de 2 A.</a:t>
            </a:r>
            <a:endParaRPr lang="es-EC" dirty="0"/>
          </a:p>
          <a:p>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3200" dirty="0"/>
              <a:t>ACONDICIONAMIENTO DE SEÑAL DE SENSORES Y ACTUADORES</a:t>
            </a:r>
            <a:endParaRPr lang="es-EC" sz="3200" dirty="0"/>
          </a:p>
        </p:txBody>
      </p:sp>
      <p:sp>
        <p:nvSpPr>
          <p:cNvPr id="3" name="2 Marcador de contenido"/>
          <p:cNvSpPr>
            <a:spLocks noGrp="1"/>
          </p:cNvSpPr>
          <p:nvPr>
            <p:ph idx="1"/>
          </p:nvPr>
        </p:nvSpPr>
        <p:spPr/>
        <p:txBody>
          <a:bodyPr/>
          <a:lstStyle/>
          <a:p>
            <a:r>
              <a:rPr lang="es-MX" dirty="0"/>
              <a:t>Acondicionamiento de señal</a:t>
            </a: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 xmlns:a16="http://schemas.microsoft.com/office/drawing/2014/main" id="{0DD7A4B2-0FD0-4680-A1DF-6BC96E7302A1}"/>
              </a:ext>
            </a:extLst>
          </p:cNvPr>
          <p:cNvPicPr>
            <a:picLocks noChangeAspect="1"/>
          </p:cNvPicPr>
          <p:nvPr/>
        </p:nvPicPr>
        <p:blipFill>
          <a:blip r:embed="rId3"/>
          <a:stretch>
            <a:fillRect/>
          </a:stretch>
        </p:blipFill>
        <p:spPr>
          <a:xfrm>
            <a:off x="899592" y="2924944"/>
            <a:ext cx="7717440" cy="1999283"/>
          </a:xfrm>
          <a:prstGeom prst="rect">
            <a:avLst/>
          </a:prstGeom>
        </p:spPr>
      </p:pic>
    </p:spTree>
    <p:extLst>
      <p:ext uri="{BB962C8B-B14F-4D97-AF65-F5344CB8AC3E}">
        <p14:creationId xmlns:p14="http://schemas.microsoft.com/office/powerpoint/2010/main" val="387888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648072"/>
          </a:xfrm>
        </p:spPr>
        <p:txBody>
          <a:bodyPr>
            <a:normAutofit fontScale="90000"/>
          </a:bodyPr>
          <a:lstStyle/>
          <a:p>
            <a:r>
              <a:rPr lang="es-MX" dirty="0"/>
              <a:t>AMPLIFICACIÓN</a:t>
            </a:r>
            <a:endParaRPr lang="es-EC" dirty="0"/>
          </a:p>
        </p:txBody>
      </p:sp>
      <p:sp>
        <p:nvSpPr>
          <p:cNvPr id="3" name="2 Marcador de contenido"/>
          <p:cNvSpPr>
            <a:spLocks noGrp="1"/>
          </p:cNvSpPr>
          <p:nvPr>
            <p:ph idx="1"/>
          </p:nvPr>
        </p:nvSpPr>
        <p:spPr/>
        <p:txBody>
          <a:bodyPr/>
          <a:lstStyle/>
          <a:p>
            <a:r>
              <a:rPr lang="es-MX" i="1" dirty="0"/>
              <a:t>Amplificador </a:t>
            </a:r>
            <a:r>
              <a:rPr lang="es-MX" i="1" dirty="0" err="1"/>
              <a:t>AD620</a:t>
            </a:r>
            <a:endParaRPr lang="es-EC" dirty="0"/>
          </a:p>
          <a:p>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http://www.electronicoscaldas.com/977-thickbox_default/amplificador-de-instrumentacion-ad620.jpg">
            <a:extLst>
              <a:ext uri="{FF2B5EF4-FFF2-40B4-BE49-F238E27FC236}">
                <a16:creationId xmlns="" xmlns:a16="http://schemas.microsoft.com/office/drawing/2014/main" id="{DF488CE6-7A30-4FD8-9FCA-D7A63C0F664E}"/>
              </a:ext>
            </a:extLst>
          </p:cNvPr>
          <p:cNvPicPr/>
          <p:nvPr/>
        </p:nvPicPr>
        <p:blipFill rotWithShape="1">
          <a:blip r:embed="rId4">
            <a:extLst>
              <a:ext uri="{28A0092B-C50C-407E-A947-70E740481C1C}">
                <a14:useLocalDpi xmlns:a14="http://schemas.microsoft.com/office/drawing/2010/main" val="0"/>
              </a:ext>
            </a:extLst>
          </a:blip>
          <a:srcRect l="12876" t="22755" r="11805" b="18508"/>
          <a:stretch/>
        </p:blipFill>
        <p:spPr bwMode="auto">
          <a:xfrm>
            <a:off x="822810" y="3015381"/>
            <a:ext cx="3609340" cy="281495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ángulo 5">
                <a:extLst>
                  <a:ext uri="{FF2B5EF4-FFF2-40B4-BE49-F238E27FC236}">
                    <a16:creationId xmlns="" xmlns:a16="http://schemas.microsoft.com/office/drawing/2014/main" id="{CEE9EB0D-4D9E-4FB6-AC48-1388E0CA9D70}"/>
                  </a:ext>
                </a:extLst>
              </p:cNvPr>
              <p:cNvSpPr/>
              <p:nvPr/>
            </p:nvSpPr>
            <p:spPr>
              <a:xfrm>
                <a:off x="4427984" y="2906722"/>
                <a:ext cx="4124698" cy="3474606"/>
              </a:xfrm>
              <a:prstGeom prst="rect">
                <a:avLst/>
              </a:prstGeom>
            </p:spPr>
            <p:txBody>
              <a:bodyPr wrap="square">
                <a:spAutoFit/>
              </a:bodyPr>
              <a:lstStyle/>
              <a:p>
                <a:pPr algn="just">
                  <a:lnSpc>
                    <a:spcPct val="150000"/>
                  </a:lnSpc>
                  <a:spcAft>
                    <a:spcPts val="0"/>
                  </a:spcAft>
                </a:pPr>
                <a:r>
                  <a:rPr lang="es-MX" i="1" dirty="0">
                    <a:solidFill>
                      <a:schemeClr val="tx2"/>
                    </a:solidFill>
                  </a:rPr>
                  <a:t>La ecuación que relaciona la Ganancia con la Resistencia Rg es:</a:t>
                </a:r>
                <a:endParaRPr lang="es-EC" sz="2400" i="1" dirty="0">
                  <a:solidFill>
                    <a:schemeClr val="tx2"/>
                  </a:solidFill>
                </a:endParaRPr>
              </a:p>
              <a:p>
                <a:pPr algn="ctr">
                  <a:lnSpc>
                    <a:spcPct val="150000"/>
                  </a:lnSpc>
                  <a:spcAft>
                    <a:spcPts val="0"/>
                  </a:spcAft>
                </a:pPr>
                <a14:m>
                  <m:oMathPara xmlns:m="http://schemas.openxmlformats.org/officeDocument/2006/math">
                    <m:oMathParaPr>
                      <m:jc m:val="left"/>
                    </m:oMathParaPr>
                    <m:oMath xmlns:m="http://schemas.openxmlformats.org/officeDocument/2006/math">
                      <m:r>
                        <a:rPr lang="es-EC" sz="2000" b="0" i="1" smtClean="0">
                          <a:solidFill>
                            <a:schemeClr val="tx2"/>
                          </a:solidFill>
                          <a:latin typeface="Cambria Math" panose="02040503050406030204" pitchFamily="18" charset="0"/>
                        </a:rPr>
                        <m:t>                  </m:t>
                      </m:r>
                      <m:r>
                        <a:rPr lang="es-MX" sz="2000" i="1">
                          <a:solidFill>
                            <a:schemeClr val="tx2"/>
                          </a:solidFill>
                          <a:latin typeface="Cambria Math" panose="02040503050406030204" pitchFamily="18" charset="0"/>
                        </a:rPr>
                        <m:t>𝐺</m:t>
                      </m:r>
                      <m:r>
                        <a:rPr lang="es-MX" sz="2000" i="1">
                          <a:solidFill>
                            <a:schemeClr val="tx2"/>
                          </a:solidFill>
                          <a:latin typeface="Cambria Math" panose="02040503050406030204" pitchFamily="18" charset="0"/>
                        </a:rPr>
                        <m:t>=</m:t>
                      </m:r>
                      <m:f>
                        <m:fPr>
                          <m:ctrlPr>
                            <a:rPr lang="es-EC" sz="2000" i="1">
                              <a:solidFill>
                                <a:schemeClr val="tx2"/>
                              </a:solidFill>
                              <a:latin typeface="Cambria Math" panose="02040503050406030204" pitchFamily="18" charset="0"/>
                            </a:rPr>
                          </m:ctrlPr>
                        </m:fPr>
                        <m:num>
                          <m:r>
                            <a:rPr lang="es-MX" sz="2000" i="1">
                              <a:solidFill>
                                <a:schemeClr val="tx2"/>
                              </a:solidFill>
                              <a:latin typeface="Cambria Math" panose="02040503050406030204" pitchFamily="18" charset="0"/>
                            </a:rPr>
                            <m:t>49.4 </m:t>
                          </m:r>
                          <m:r>
                            <a:rPr lang="es-MX" sz="2000" i="1">
                              <a:solidFill>
                                <a:schemeClr val="tx2"/>
                              </a:solidFill>
                              <a:latin typeface="Cambria Math" panose="02040503050406030204" pitchFamily="18" charset="0"/>
                            </a:rPr>
                            <m:t>𝑘</m:t>
                          </m:r>
                          <m:r>
                            <m:rPr>
                              <m:sty m:val="p"/>
                            </m:rPr>
                            <a:rPr lang="es-MX" sz="2000" i="1">
                              <a:solidFill>
                                <a:schemeClr val="tx2"/>
                              </a:solidFill>
                              <a:latin typeface="Cambria Math" panose="02040503050406030204" pitchFamily="18" charset="0"/>
                            </a:rPr>
                            <m:t>Ω</m:t>
                          </m:r>
                        </m:num>
                        <m:den>
                          <m:sSub>
                            <m:sSubPr>
                              <m:ctrlPr>
                                <a:rPr lang="es-EC" sz="2000" i="1">
                                  <a:solidFill>
                                    <a:schemeClr val="tx2"/>
                                  </a:solidFill>
                                  <a:latin typeface="Cambria Math" panose="02040503050406030204" pitchFamily="18" charset="0"/>
                                </a:rPr>
                              </m:ctrlPr>
                            </m:sSubPr>
                            <m:e>
                              <m:r>
                                <a:rPr lang="es-MX" sz="2000" i="1">
                                  <a:solidFill>
                                    <a:schemeClr val="tx2"/>
                                  </a:solidFill>
                                  <a:latin typeface="Cambria Math" panose="02040503050406030204" pitchFamily="18" charset="0"/>
                                </a:rPr>
                                <m:t>𝑅</m:t>
                              </m:r>
                            </m:e>
                            <m:sub>
                              <m:r>
                                <a:rPr lang="es-MX" sz="2000" i="1">
                                  <a:solidFill>
                                    <a:schemeClr val="tx2"/>
                                  </a:solidFill>
                                  <a:latin typeface="Cambria Math" panose="02040503050406030204" pitchFamily="18" charset="0"/>
                                </a:rPr>
                                <m:t>𝐺</m:t>
                              </m:r>
                            </m:sub>
                          </m:sSub>
                        </m:den>
                      </m:f>
                      <m:r>
                        <a:rPr lang="es-MX" sz="2000" i="1">
                          <a:solidFill>
                            <a:schemeClr val="tx2"/>
                          </a:solidFill>
                          <a:latin typeface="Cambria Math" panose="02040503050406030204" pitchFamily="18" charset="0"/>
                        </a:rPr>
                        <m:t>+1    </m:t>
                      </m:r>
                    </m:oMath>
                  </m:oMathPara>
                </a14:m>
                <a:endParaRPr lang="es-EC" sz="2000" i="1" dirty="0">
                  <a:solidFill>
                    <a:schemeClr val="tx2"/>
                  </a:solidFill>
                </a:endParaRPr>
              </a:p>
              <a:p>
                <a:pPr algn="ctr">
                  <a:lnSpc>
                    <a:spcPct val="150000"/>
                  </a:lnSpc>
                  <a:spcAft>
                    <a:spcPts val="0"/>
                  </a:spcAft>
                </a:pPr>
                <a:r>
                  <a:rPr lang="es-MX" sz="2000" i="1" dirty="0">
                    <a:solidFill>
                      <a:schemeClr val="tx2"/>
                    </a:solidFill>
                  </a:rPr>
                  <a:t> </a:t>
                </a:r>
                <a14:m>
                  <m:oMath xmlns:m="http://schemas.openxmlformats.org/officeDocument/2006/math">
                    <m:r>
                      <a:rPr lang="es-MX" sz="2000" i="1">
                        <a:solidFill>
                          <a:schemeClr val="tx2"/>
                        </a:solidFill>
                        <a:latin typeface="Cambria Math" panose="02040503050406030204" pitchFamily="18" charset="0"/>
                      </a:rPr>
                      <m:t>𝐺</m:t>
                    </m:r>
                    <m:r>
                      <a:rPr lang="es-MX" sz="2000" i="1">
                        <a:solidFill>
                          <a:schemeClr val="tx2"/>
                        </a:solidFill>
                        <a:latin typeface="Cambria Math" panose="02040503050406030204" pitchFamily="18" charset="0"/>
                      </a:rPr>
                      <m:t>=</m:t>
                    </m:r>
                    <m:f>
                      <m:fPr>
                        <m:ctrlPr>
                          <a:rPr lang="es-EC" sz="2000" i="1">
                            <a:solidFill>
                              <a:schemeClr val="tx2"/>
                            </a:solidFill>
                            <a:latin typeface="Cambria Math" panose="02040503050406030204" pitchFamily="18" charset="0"/>
                          </a:rPr>
                        </m:ctrlPr>
                      </m:fPr>
                      <m:num>
                        <m:r>
                          <a:rPr lang="es-MX" sz="2000" i="1">
                            <a:solidFill>
                              <a:schemeClr val="tx2"/>
                            </a:solidFill>
                            <a:latin typeface="Cambria Math" panose="02040503050406030204" pitchFamily="18" charset="0"/>
                          </a:rPr>
                          <m:t>49.4 </m:t>
                        </m:r>
                        <m:r>
                          <a:rPr lang="es-MX" sz="2000" i="1">
                            <a:solidFill>
                              <a:schemeClr val="tx2"/>
                            </a:solidFill>
                            <a:latin typeface="Cambria Math" panose="02040503050406030204" pitchFamily="18" charset="0"/>
                          </a:rPr>
                          <m:t>𝑘</m:t>
                        </m:r>
                        <m:r>
                          <m:rPr>
                            <m:sty m:val="p"/>
                          </m:rPr>
                          <a:rPr lang="es-MX" sz="2000" i="1">
                            <a:solidFill>
                              <a:schemeClr val="tx2"/>
                            </a:solidFill>
                            <a:latin typeface="Cambria Math" panose="02040503050406030204" pitchFamily="18" charset="0"/>
                          </a:rPr>
                          <m:t>Ω</m:t>
                        </m:r>
                      </m:num>
                      <m:den>
                        <m:r>
                          <a:rPr lang="es-MX" sz="2000" i="1">
                            <a:solidFill>
                              <a:schemeClr val="tx2"/>
                            </a:solidFill>
                            <a:latin typeface="Cambria Math" panose="02040503050406030204" pitchFamily="18" charset="0"/>
                          </a:rPr>
                          <m:t>10 </m:t>
                        </m:r>
                        <m:r>
                          <a:rPr lang="es-MX" sz="2000" i="1">
                            <a:solidFill>
                              <a:schemeClr val="tx2"/>
                            </a:solidFill>
                            <a:latin typeface="Cambria Math" panose="02040503050406030204" pitchFamily="18" charset="0"/>
                          </a:rPr>
                          <m:t>𝑘</m:t>
                        </m:r>
                        <m:r>
                          <m:rPr>
                            <m:sty m:val="p"/>
                          </m:rPr>
                          <a:rPr lang="es-MX" sz="2000" i="1">
                            <a:solidFill>
                              <a:schemeClr val="tx2"/>
                            </a:solidFill>
                            <a:latin typeface="Cambria Math" panose="02040503050406030204" pitchFamily="18" charset="0"/>
                          </a:rPr>
                          <m:t>Ω</m:t>
                        </m:r>
                      </m:den>
                    </m:f>
                    <m:r>
                      <a:rPr lang="es-MX" sz="2000" i="1">
                        <a:solidFill>
                          <a:schemeClr val="tx2"/>
                        </a:solidFill>
                        <a:latin typeface="Cambria Math" panose="02040503050406030204" pitchFamily="18" charset="0"/>
                      </a:rPr>
                      <m:t>+1</m:t>
                    </m:r>
                  </m:oMath>
                </a14:m>
                <a:endParaRPr lang="es-EC" sz="2000" i="1" dirty="0">
                  <a:solidFill>
                    <a:schemeClr val="tx2"/>
                  </a:solidFill>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MX" sz="2000" i="1">
                          <a:solidFill>
                            <a:schemeClr val="tx2"/>
                          </a:solidFill>
                          <a:latin typeface="Cambria Math" panose="02040503050406030204" pitchFamily="18" charset="0"/>
                        </a:rPr>
                        <m:t>𝐺</m:t>
                      </m:r>
                      <m:r>
                        <a:rPr lang="es-MX" sz="2000" i="1">
                          <a:solidFill>
                            <a:schemeClr val="tx2"/>
                          </a:solidFill>
                          <a:latin typeface="Cambria Math" panose="02040503050406030204" pitchFamily="18" charset="0"/>
                        </a:rPr>
                        <m:t>=4.94+1</m:t>
                      </m:r>
                    </m:oMath>
                  </m:oMathPara>
                </a14:m>
                <a:endParaRPr lang="es-EC" sz="2000" i="1" dirty="0">
                  <a:solidFill>
                    <a:schemeClr val="tx2"/>
                  </a:solidFill>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MX" sz="2000" i="1">
                          <a:solidFill>
                            <a:schemeClr val="tx2"/>
                          </a:solidFill>
                          <a:latin typeface="Cambria Math" panose="02040503050406030204" pitchFamily="18" charset="0"/>
                        </a:rPr>
                        <m:t>𝐺</m:t>
                      </m:r>
                      <m:r>
                        <a:rPr lang="es-MX" sz="2000" i="1">
                          <a:solidFill>
                            <a:schemeClr val="tx2"/>
                          </a:solidFill>
                          <a:latin typeface="Cambria Math" panose="02040503050406030204" pitchFamily="18" charset="0"/>
                        </a:rPr>
                        <m:t>=5.94</m:t>
                      </m:r>
                    </m:oMath>
                  </m:oMathPara>
                </a14:m>
                <a:endParaRPr lang="es-EC" sz="2000" i="1" dirty="0">
                  <a:solidFill>
                    <a:schemeClr val="tx2"/>
                  </a:solidFill>
                </a:endParaRPr>
              </a:p>
            </p:txBody>
          </p:sp>
        </mc:Choice>
        <mc:Fallback xmlns="">
          <p:sp>
            <p:nvSpPr>
              <p:cNvPr id="6" name="Rectángulo 5">
                <a:extLst>
                  <a:ext uri="{FF2B5EF4-FFF2-40B4-BE49-F238E27FC236}">
                    <a16:creationId xmlns:a16="http://schemas.microsoft.com/office/drawing/2014/main" id="{CEE9EB0D-4D9E-4FB6-AC48-1388E0CA9D70}"/>
                  </a:ext>
                </a:extLst>
              </p:cNvPr>
              <p:cNvSpPr>
                <a:spLocks noRot="1" noChangeAspect="1" noMove="1" noResize="1" noEditPoints="1" noAdjustHandles="1" noChangeArrowheads="1" noChangeShapeType="1" noTextEdit="1"/>
              </p:cNvSpPr>
              <p:nvPr/>
            </p:nvSpPr>
            <p:spPr>
              <a:xfrm>
                <a:off x="4427984" y="2906722"/>
                <a:ext cx="4124698" cy="3474606"/>
              </a:xfrm>
              <a:prstGeom prst="rect">
                <a:avLst/>
              </a:prstGeom>
              <a:blipFill>
                <a:blip r:embed="rId5"/>
                <a:stretch>
                  <a:fillRect l="-1182" r="-1329"/>
                </a:stretch>
              </a:blipFill>
            </p:spPr>
            <p:txBody>
              <a:bodyPr/>
              <a:lstStyle/>
              <a:p>
                <a:r>
                  <a:rPr lang="es-EC">
                    <a:noFill/>
                  </a:rPr>
                  <a:t> </a:t>
                </a:r>
              </a:p>
            </p:txBody>
          </p:sp>
        </mc:Fallback>
      </mc:AlternateContent>
    </p:spTree>
    <p:extLst>
      <p:ext uri="{BB962C8B-B14F-4D97-AF65-F5344CB8AC3E}">
        <p14:creationId xmlns:p14="http://schemas.microsoft.com/office/powerpoint/2010/main" val="206851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154070"/>
            <a:ext cx="7024744" cy="586542"/>
          </a:xfrm>
        </p:spPr>
        <p:txBody>
          <a:bodyPr>
            <a:normAutofit fontScale="90000"/>
          </a:bodyPr>
          <a:lstStyle/>
          <a:p>
            <a:r>
              <a:rPr lang="es-EC" dirty="0"/>
              <a:t>CIRCUITO AMPLIFICACIÓN</a:t>
            </a:r>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94889DC2-BCB0-4CCD-AD60-921D8B4E1335}"/>
              </a:ext>
            </a:extLst>
          </p:cNvPr>
          <p:cNvPicPr>
            <a:picLocks noChangeAspect="1"/>
          </p:cNvPicPr>
          <p:nvPr/>
        </p:nvPicPr>
        <p:blipFill>
          <a:blip r:embed="rId4"/>
          <a:stretch>
            <a:fillRect/>
          </a:stretch>
        </p:blipFill>
        <p:spPr>
          <a:xfrm>
            <a:off x="838210" y="1772816"/>
            <a:ext cx="7467580" cy="2268190"/>
          </a:xfrm>
          <a:prstGeom prst="rect">
            <a:avLst/>
          </a:prstGeom>
        </p:spPr>
      </p:pic>
      <p:pic>
        <p:nvPicPr>
          <p:cNvPr id="6" name="Marcador de contenido 5">
            <a:extLst>
              <a:ext uri="{FF2B5EF4-FFF2-40B4-BE49-F238E27FC236}">
                <a16:creationId xmlns="" xmlns:a16="http://schemas.microsoft.com/office/drawing/2014/main" id="{63976B68-D491-4B17-96A3-3EAF7B91A716}"/>
              </a:ext>
            </a:extLst>
          </p:cNvPr>
          <p:cNvPicPr>
            <a:picLocks noGrp="1"/>
          </p:cNvPicPr>
          <p:nvPr>
            <p:ph idx="1"/>
          </p:nvPr>
        </p:nvPicPr>
        <p:blipFill>
          <a:blip r:embed="rId5"/>
          <a:stretch>
            <a:fillRect/>
          </a:stretch>
        </p:blipFill>
        <p:spPr>
          <a:xfrm>
            <a:off x="2699792" y="4293096"/>
            <a:ext cx="3484308" cy="2048586"/>
          </a:xfrm>
          <a:prstGeom prst="rect">
            <a:avLst/>
          </a:prstGeom>
        </p:spPr>
      </p:pic>
    </p:spTree>
    <p:extLst>
      <p:ext uri="{BB962C8B-B14F-4D97-AF65-F5344CB8AC3E}">
        <p14:creationId xmlns:p14="http://schemas.microsoft.com/office/powerpoint/2010/main" val="95670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01800"/>
            <a:ext cx="7024744" cy="1039092"/>
          </a:xfrm>
        </p:spPr>
        <p:txBody>
          <a:bodyPr>
            <a:noAutofit/>
          </a:bodyPr>
          <a:lstStyle/>
          <a:p>
            <a:r>
              <a:rPr lang="es-ES_tradnl" sz="3200" dirty="0"/>
              <a:t>DISEÑO DE LOS COMPONENTES DEL SISTEMA DEL CONTROL</a:t>
            </a:r>
            <a:endParaRPr lang="es-EC" sz="3200" dirty="0"/>
          </a:p>
        </p:txBody>
      </p:sp>
      <p:sp>
        <p:nvSpPr>
          <p:cNvPr id="3" name="2 Marcador de contenido"/>
          <p:cNvSpPr>
            <a:spLocks noGrp="1"/>
          </p:cNvSpPr>
          <p:nvPr>
            <p:ph idx="1"/>
          </p:nvPr>
        </p:nvSpPr>
        <p:spPr/>
        <p:txBody>
          <a:bodyPr>
            <a:normAutofit fontScale="77500" lnSpcReduction="20000"/>
          </a:bodyPr>
          <a:lstStyle/>
          <a:p>
            <a:pPr marL="68580" indent="0">
              <a:buNone/>
            </a:pPr>
            <a:r>
              <a:rPr lang="es-ES_tradnl" i="1" dirty="0"/>
              <a:t>Entradas Digitales</a:t>
            </a:r>
            <a:endParaRPr lang="es-EC" dirty="0"/>
          </a:p>
          <a:p>
            <a:pPr lvl="0"/>
            <a:r>
              <a:rPr lang="es-ES_tradnl" dirty="0" err="1"/>
              <a:t>Encoder</a:t>
            </a:r>
            <a:r>
              <a:rPr lang="es-ES_tradnl" dirty="0"/>
              <a:t> </a:t>
            </a:r>
            <a:endParaRPr lang="es-EC" dirty="0"/>
          </a:p>
          <a:p>
            <a:pPr marL="68580" indent="0">
              <a:buNone/>
            </a:pPr>
            <a:r>
              <a:rPr lang="es-ES_tradnl" b="1" dirty="0"/>
              <a:t> </a:t>
            </a:r>
            <a:endParaRPr lang="es-EC" dirty="0"/>
          </a:p>
          <a:p>
            <a:pPr marL="68580" indent="0">
              <a:buNone/>
            </a:pPr>
            <a:r>
              <a:rPr lang="es-ES_tradnl" i="1" dirty="0"/>
              <a:t>Entradas Analógicas</a:t>
            </a:r>
            <a:endParaRPr lang="es-EC" dirty="0"/>
          </a:p>
          <a:p>
            <a:pPr lvl="0"/>
            <a:r>
              <a:rPr lang="es-ES_tradnl" dirty="0"/>
              <a:t>Celda de Carga</a:t>
            </a:r>
            <a:endParaRPr lang="es-EC" dirty="0"/>
          </a:p>
          <a:p>
            <a:pPr marL="68580" indent="0">
              <a:buNone/>
            </a:pPr>
            <a:r>
              <a:rPr lang="es-ES_tradnl" b="1" dirty="0"/>
              <a:t> </a:t>
            </a:r>
            <a:endParaRPr lang="es-EC" dirty="0"/>
          </a:p>
          <a:p>
            <a:pPr marL="68580" indent="0">
              <a:buNone/>
            </a:pPr>
            <a:r>
              <a:rPr lang="es-ES_tradnl" i="1" dirty="0"/>
              <a:t>Salidas 24 </a:t>
            </a:r>
            <a:r>
              <a:rPr lang="es-ES_tradnl" i="1" dirty="0" err="1"/>
              <a:t>VDC</a:t>
            </a:r>
            <a:endParaRPr lang="es-EC" dirty="0"/>
          </a:p>
          <a:p>
            <a:pPr lvl="0"/>
            <a:r>
              <a:rPr lang="es-ES_tradnl" dirty="0"/>
              <a:t>Sentido del motor </a:t>
            </a:r>
            <a:endParaRPr lang="es-EC" dirty="0"/>
          </a:p>
          <a:p>
            <a:pPr lvl="0"/>
            <a:r>
              <a:rPr lang="es-ES_tradnl" dirty="0"/>
              <a:t>Encender motor </a:t>
            </a:r>
            <a:endParaRPr lang="es-EC" dirty="0"/>
          </a:p>
          <a:p>
            <a:pPr marL="68580" indent="0">
              <a:buNone/>
            </a:pPr>
            <a:r>
              <a:rPr lang="es-ES_tradnl" b="1" dirty="0"/>
              <a:t> </a:t>
            </a:r>
            <a:endParaRPr lang="es-EC" dirty="0"/>
          </a:p>
          <a:p>
            <a:pPr marL="68580" indent="0">
              <a:buNone/>
            </a:pPr>
            <a:r>
              <a:rPr lang="es-ES_tradnl" i="1" dirty="0"/>
              <a:t>Salidas Analógicas 0-</a:t>
            </a:r>
            <a:r>
              <a:rPr lang="es-ES_tradnl" i="1" dirty="0" err="1"/>
              <a:t>10V</a:t>
            </a:r>
            <a:endParaRPr lang="es-EC" dirty="0"/>
          </a:p>
          <a:p>
            <a:pPr lvl="0"/>
            <a:r>
              <a:rPr lang="es-ES_tradnl" dirty="0"/>
              <a:t>Velocidad del motor</a:t>
            </a:r>
            <a:endParaRPr lang="es-EC" dirty="0"/>
          </a:p>
          <a:p>
            <a:endParaRPr lang="es-EC"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7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mecanico caricatu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204864"/>
            <a:ext cx="1291637" cy="17196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universitarios caricat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733" y="3140968"/>
            <a:ext cx="2520280" cy="17473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tecnologia caricatura"/>
          <p:cNvPicPr>
            <a:picLocks noChangeAspect="1" noChangeArrowheads="1"/>
          </p:cNvPicPr>
          <p:nvPr/>
        </p:nvPicPr>
        <p:blipFill rotWithShape="1">
          <a:blip r:embed="rId6">
            <a:extLst>
              <a:ext uri="{28A0092B-C50C-407E-A947-70E740481C1C}">
                <a14:useLocalDpi xmlns:a14="http://schemas.microsoft.com/office/drawing/2010/main" val="0"/>
              </a:ext>
            </a:extLst>
          </a:blip>
          <a:srcRect r="5632" b="12184"/>
          <a:stretch/>
        </p:blipFill>
        <p:spPr bwMode="auto">
          <a:xfrm>
            <a:off x="5724128" y="4437112"/>
            <a:ext cx="2121283" cy="1622719"/>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1043608" y="1040085"/>
            <a:ext cx="7024744" cy="854968"/>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JUSTIFICACIÓN E IMPORTANCIA</a:t>
            </a:r>
            <a:endParaRPr lang="es-EC" dirty="0"/>
          </a:p>
        </p:txBody>
      </p:sp>
    </p:spTree>
    <p:extLst>
      <p:ext uri="{BB962C8B-B14F-4D97-AF65-F5344CB8AC3E}">
        <p14:creationId xmlns:p14="http://schemas.microsoft.com/office/powerpoint/2010/main" val="267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36712"/>
            <a:ext cx="7024744" cy="1143000"/>
          </a:xfrm>
        </p:spPr>
        <p:txBody>
          <a:bodyPr>
            <a:noAutofit/>
          </a:bodyPr>
          <a:lstStyle/>
          <a:p>
            <a:r>
              <a:rPr lang="es-ES_tradnl" sz="3200" dirty="0"/>
              <a:t>SELECCIÓN DEL CONTROLADOR LÓGICO PROGRAMABLE (</a:t>
            </a:r>
            <a:r>
              <a:rPr lang="es-ES_tradnl" sz="3200" dirty="0" err="1"/>
              <a:t>PLC</a:t>
            </a:r>
            <a:r>
              <a:rPr lang="es-ES_tradnl" sz="3200" dirty="0"/>
              <a:t>).</a:t>
            </a:r>
            <a:endParaRPr lang="es-EC" sz="3200" dirty="0"/>
          </a:p>
        </p:txBody>
      </p:sp>
      <p:graphicFrame>
        <p:nvGraphicFramePr>
          <p:cNvPr id="6" name="Marcador de contenido 5">
            <a:extLst>
              <a:ext uri="{FF2B5EF4-FFF2-40B4-BE49-F238E27FC236}">
                <a16:creationId xmlns="" xmlns:a16="http://schemas.microsoft.com/office/drawing/2014/main" id="{7CCBBBB4-BC3A-4BFB-9C32-2C53A54BCFC1}"/>
              </a:ext>
            </a:extLst>
          </p:cNvPr>
          <p:cNvGraphicFramePr>
            <a:graphicFrameLocks noGrp="1"/>
          </p:cNvGraphicFramePr>
          <p:nvPr>
            <p:ph idx="1"/>
            <p:extLst/>
          </p:nvPr>
        </p:nvGraphicFramePr>
        <p:xfrm>
          <a:off x="3743886" y="2492896"/>
          <a:ext cx="4860562" cy="3722466"/>
        </p:xfrm>
        <a:graphic>
          <a:graphicData uri="http://schemas.openxmlformats.org/drawingml/2006/table">
            <a:tbl>
              <a:tblPr firstRow="1" firstCol="1" bandRow="1">
                <a:tableStyleId>{5C22544A-7EE6-4342-B048-85BDC9FD1C3A}</a:tableStyleId>
              </a:tblPr>
              <a:tblGrid>
                <a:gridCol w="2430519">
                  <a:extLst>
                    <a:ext uri="{9D8B030D-6E8A-4147-A177-3AD203B41FA5}">
                      <a16:colId xmlns="" xmlns:a16="http://schemas.microsoft.com/office/drawing/2014/main" val="3586678819"/>
                    </a:ext>
                  </a:extLst>
                </a:gridCol>
                <a:gridCol w="2430043">
                  <a:extLst>
                    <a:ext uri="{9D8B030D-6E8A-4147-A177-3AD203B41FA5}">
                      <a16:colId xmlns="" xmlns:a16="http://schemas.microsoft.com/office/drawing/2014/main" val="294119772"/>
                    </a:ext>
                  </a:extLst>
                </a:gridCol>
              </a:tblGrid>
              <a:tr h="522066">
                <a:tc>
                  <a:txBody>
                    <a:bodyPr/>
                    <a:lstStyle/>
                    <a:p>
                      <a:pPr marL="228600" algn="just">
                        <a:lnSpc>
                          <a:spcPct val="150000"/>
                        </a:lnSpc>
                        <a:spcAft>
                          <a:spcPts val="0"/>
                        </a:spcAft>
                      </a:pPr>
                      <a:r>
                        <a:rPr lang="es-MX" sz="1400">
                          <a:effectLst/>
                        </a:rPr>
                        <a:t>Modelo </a:t>
                      </a:r>
                      <a:endParaRPr lang="es-EC"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tc>
                  <a:txBody>
                    <a:bodyPr/>
                    <a:lstStyle/>
                    <a:p>
                      <a:pPr marL="228600" algn="just">
                        <a:lnSpc>
                          <a:spcPct val="150000"/>
                        </a:lnSpc>
                        <a:spcAft>
                          <a:spcPts val="0"/>
                        </a:spcAft>
                      </a:pPr>
                      <a:r>
                        <a:rPr lang="en-US" sz="1400">
                          <a:effectLst/>
                        </a:rPr>
                        <a:t>CPU 1212C AC/DC/RLY</a:t>
                      </a:r>
                      <a:endParaRPr lang="es-EC"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extLst>
                  <a:ext uri="{0D108BD9-81ED-4DB2-BD59-A6C34878D82A}">
                    <a16:rowId xmlns="" xmlns:a16="http://schemas.microsoft.com/office/drawing/2014/main" val="2040195966"/>
                  </a:ext>
                </a:extLst>
              </a:tr>
              <a:tr h="271459">
                <a:tc>
                  <a:txBody>
                    <a:bodyPr/>
                    <a:lstStyle/>
                    <a:p>
                      <a:pPr marL="228600" algn="just">
                        <a:lnSpc>
                          <a:spcPct val="150000"/>
                        </a:lnSpc>
                        <a:spcAft>
                          <a:spcPts val="0"/>
                        </a:spcAft>
                      </a:pPr>
                      <a:r>
                        <a:rPr lang="es-MX" sz="1400">
                          <a:effectLst/>
                        </a:rPr>
                        <a:t>Alimentación</a:t>
                      </a:r>
                      <a:endParaRPr lang="es-EC"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tc>
                  <a:txBody>
                    <a:bodyPr/>
                    <a:lstStyle/>
                    <a:p>
                      <a:pPr marL="228600" algn="just">
                        <a:lnSpc>
                          <a:spcPct val="150000"/>
                        </a:lnSpc>
                        <a:spcAft>
                          <a:spcPts val="0"/>
                        </a:spcAft>
                      </a:pPr>
                      <a:r>
                        <a:rPr lang="es-MX" sz="1400" dirty="0">
                          <a:effectLst/>
                        </a:rPr>
                        <a:t>120/240 </a:t>
                      </a:r>
                      <a:r>
                        <a:rPr lang="es-MX" sz="1400" dirty="0" err="1">
                          <a:effectLst/>
                        </a:rPr>
                        <a:t>VAC</a:t>
                      </a:r>
                      <a:endParaRPr lang="es-EC"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extLst>
                  <a:ext uri="{0D108BD9-81ED-4DB2-BD59-A6C34878D82A}">
                    <a16:rowId xmlns="" xmlns:a16="http://schemas.microsoft.com/office/drawing/2014/main" val="65815493"/>
                  </a:ext>
                </a:extLst>
              </a:tr>
              <a:tr h="271459">
                <a:tc>
                  <a:txBody>
                    <a:bodyPr/>
                    <a:lstStyle/>
                    <a:p>
                      <a:pPr marL="228600" algn="just">
                        <a:lnSpc>
                          <a:spcPct val="150000"/>
                        </a:lnSpc>
                        <a:spcAft>
                          <a:spcPts val="0"/>
                        </a:spcAft>
                      </a:pPr>
                      <a:r>
                        <a:rPr lang="es-MX" sz="1400">
                          <a:effectLst/>
                        </a:rPr>
                        <a:t>Entradas Digitales</a:t>
                      </a:r>
                      <a:endParaRPr lang="es-EC"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tc>
                  <a:txBody>
                    <a:bodyPr/>
                    <a:lstStyle/>
                    <a:p>
                      <a:pPr marL="228600" algn="just">
                        <a:lnSpc>
                          <a:spcPct val="150000"/>
                        </a:lnSpc>
                        <a:spcAft>
                          <a:spcPts val="0"/>
                        </a:spcAft>
                      </a:pPr>
                      <a:r>
                        <a:rPr lang="es-MX" sz="1400" dirty="0">
                          <a:effectLst/>
                        </a:rPr>
                        <a:t>8 DI a </a:t>
                      </a:r>
                      <a:r>
                        <a:rPr lang="es-MX" sz="1400" dirty="0" err="1">
                          <a:effectLst/>
                        </a:rPr>
                        <a:t>24VDC</a:t>
                      </a:r>
                      <a:endParaRPr lang="es-EC"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extLst>
                  <a:ext uri="{0D108BD9-81ED-4DB2-BD59-A6C34878D82A}">
                    <a16:rowId xmlns="" xmlns:a16="http://schemas.microsoft.com/office/drawing/2014/main" val="2039181378"/>
                  </a:ext>
                </a:extLst>
              </a:tr>
              <a:tr h="271459">
                <a:tc>
                  <a:txBody>
                    <a:bodyPr/>
                    <a:lstStyle/>
                    <a:p>
                      <a:pPr marL="228600" algn="just">
                        <a:lnSpc>
                          <a:spcPct val="150000"/>
                        </a:lnSpc>
                        <a:spcAft>
                          <a:spcPts val="0"/>
                        </a:spcAft>
                      </a:pPr>
                      <a:r>
                        <a:rPr lang="es-MX" sz="1400">
                          <a:effectLst/>
                        </a:rPr>
                        <a:t>Entradas Análogas</a:t>
                      </a:r>
                      <a:endParaRPr lang="es-EC"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tc>
                  <a:txBody>
                    <a:bodyPr/>
                    <a:lstStyle/>
                    <a:p>
                      <a:pPr marL="228600" algn="just">
                        <a:lnSpc>
                          <a:spcPct val="150000"/>
                        </a:lnSpc>
                        <a:spcAft>
                          <a:spcPts val="0"/>
                        </a:spcAft>
                      </a:pPr>
                      <a:r>
                        <a:rPr lang="es-MX" sz="1400" dirty="0">
                          <a:effectLst/>
                        </a:rPr>
                        <a:t>2 </a:t>
                      </a:r>
                      <a:r>
                        <a:rPr lang="es-MX" sz="1400" dirty="0" err="1">
                          <a:effectLst/>
                        </a:rPr>
                        <a:t>AI</a:t>
                      </a:r>
                      <a:r>
                        <a:rPr lang="es-MX" sz="1400" dirty="0">
                          <a:effectLst/>
                        </a:rPr>
                        <a:t> (0 – 10 </a:t>
                      </a:r>
                      <a:r>
                        <a:rPr lang="es-MX" sz="1400" dirty="0" err="1">
                          <a:effectLst/>
                        </a:rPr>
                        <a:t>VDC</a:t>
                      </a:r>
                      <a:r>
                        <a:rPr lang="es-MX" sz="1400" dirty="0">
                          <a:effectLst/>
                        </a:rPr>
                        <a:t>)</a:t>
                      </a:r>
                      <a:endParaRPr lang="es-EC"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extLst>
                  <a:ext uri="{0D108BD9-81ED-4DB2-BD59-A6C34878D82A}">
                    <a16:rowId xmlns="" xmlns:a16="http://schemas.microsoft.com/office/drawing/2014/main" val="2110068460"/>
                  </a:ext>
                </a:extLst>
              </a:tr>
              <a:tr h="271459">
                <a:tc>
                  <a:txBody>
                    <a:bodyPr/>
                    <a:lstStyle/>
                    <a:p>
                      <a:pPr marL="228600" algn="just">
                        <a:lnSpc>
                          <a:spcPct val="150000"/>
                        </a:lnSpc>
                        <a:spcAft>
                          <a:spcPts val="0"/>
                        </a:spcAft>
                      </a:pPr>
                      <a:r>
                        <a:rPr lang="es-MX" sz="1400">
                          <a:effectLst/>
                        </a:rPr>
                        <a:t>Salidas</a:t>
                      </a:r>
                      <a:endParaRPr lang="es-EC"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tc>
                  <a:txBody>
                    <a:bodyPr/>
                    <a:lstStyle/>
                    <a:p>
                      <a:pPr marL="228600" algn="just">
                        <a:lnSpc>
                          <a:spcPct val="150000"/>
                        </a:lnSpc>
                        <a:spcAft>
                          <a:spcPts val="0"/>
                        </a:spcAft>
                      </a:pPr>
                      <a:r>
                        <a:rPr lang="es-MX" sz="1400" dirty="0">
                          <a:effectLst/>
                        </a:rPr>
                        <a:t>6 </a:t>
                      </a:r>
                      <a:r>
                        <a:rPr lang="es-MX" sz="1400" dirty="0" err="1">
                          <a:effectLst/>
                        </a:rPr>
                        <a:t>DQ</a:t>
                      </a:r>
                      <a:r>
                        <a:rPr lang="es-MX" sz="1400" dirty="0">
                          <a:effectLst/>
                        </a:rPr>
                        <a:t> a (Tipo relé)</a:t>
                      </a:r>
                      <a:endParaRPr lang="es-EC"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extLst>
                  <a:ext uri="{0D108BD9-81ED-4DB2-BD59-A6C34878D82A}">
                    <a16:rowId xmlns="" xmlns:a16="http://schemas.microsoft.com/office/drawing/2014/main" val="1311787868"/>
                  </a:ext>
                </a:extLst>
              </a:tr>
              <a:tr h="522176">
                <a:tc>
                  <a:txBody>
                    <a:bodyPr/>
                    <a:lstStyle/>
                    <a:p>
                      <a:pPr marL="228600" algn="just">
                        <a:lnSpc>
                          <a:spcPct val="150000"/>
                        </a:lnSpc>
                        <a:spcAft>
                          <a:spcPts val="0"/>
                        </a:spcAft>
                      </a:pPr>
                      <a:r>
                        <a:rPr lang="es-MX" sz="1400" dirty="0">
                          <a:effectLst/>
                        </a:rPr>
                        <a:t>Puerto de Comunicación</a:t>
                      </a:r>
                      <a:endParaRPr lang="es-EC"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tc>
                  <a:txBody>
                    <a:bodyPr/>
                    <a:lstStyle/>
                    <a:p>
                      <a:pPr marL="228600" algn="just">
                        <a:lnSpc>
                          <a:spcPct val="150000"/>
                        </a:lnSpc>
                        <a:spcAft>
                          <a:spcPts val="0"/>
                        </a:spcAft>
                      </a:pPr>
                      <a:r>
                        <a:rPr lang="es-MX" sz="1400" dirty="0" err="1">
                          <a:effectLst/>
                        </a:rPr>
                        <a:t>ProfiNet</a:t>
                      </a:r>
                      <a:r>
                        <a:rPr lang="es-MX" sz="1400" dirty="0">
                          <a:effectLst/>
                        </a:rPr>
                        <a:t>/Ethernet </a:t>
                      </a:r>
                      <a:r>
                        <a:rPr lang="es-MX" sz="1400" dirty="0" err="1">
                          <a:effectLst/>
                        </a:rPr>
                        <a:t>RJ45</a:t>
                      </a:r>
                      <a:r>
                        <a:rPr lang="es-MX" sz="1400" dirty="0">
                          <a:effectLst/>
                        </a:rPr>
                        <a:t> </a:t>
                      </a:r>
                      <a:endParaRPr lang="es-EC"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extLst>
                  <a:ext uri="{0D108BD9-81ED-4DB2-BD59-A6C34878D82A}">
                    <a16:rowId xmlns="" xmlns:a16="http://schemas.microsoft.com/office/drawing/2014/main" val="3020938601"/>
                  </a:ext>
                </a:extLst>
              </a:tr>
              <a:tr h="626820">
                <a:tc>
                  <a:txBody>
                    <a:bodyPr/>
                    <a:lstStyle/>
                    <a:p>
                      <a:pPr marL="228600" algn="just">
                        <a:lnSpc>
                          <a:spcPct val="150000"/>
                        </a:lnSpc>
                        <a:spcAft>
                          <a:spcPts val="0"/>
                        </a:spcAft>
                      </a:pPr>
                      <a:r>
                        <a:rPr lang="es-MX" sz="1400">
                          <a:effectLst/>
                        </a:rPr>
                        <a:t>Capacidad de Ampliación</a:t>
                      </a:r>
                      <a:endParaRPr lang="es-EC"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tc>
                  <a:txBody>
                    <a:bodyPr/>
                    <a:lstStyle/>
                    <a:p>
                      <a:pPr marL="342900" lvl="0" indent="-342900" algn="just">
                        <a:lnSpc>
                          <a:spcPct val="150000"/>
                        </a:lnSpc>
                        <a:spcAft>
                          <a:spcPts val="0"/>
                        </a:spcAft>
                        <a:buFont typeface="Symbol" panose="05050102010706020507" pitchFamily="18" charset="2"/>
                        <a:buChar char=""/>
                      </a:pPr>
                      <a:r>
                        <a:rPr lang="es-MX" sz="1400" dirty="0">
                          <a:effectLst/>
                        </a:rPr>
                        <a:t>1 </a:t>
                      </a:r>
                      <a:r>
                        <a:rPr lang="es-MX" sz="1400" dirty="0" err="1">
                          <a:effectLst/>
                        </a:rPr>
                        <a:t>Signal</a:t>
                      </a:r>
                      <a:r>
                        <a:rPr lang="es-MX" sz="1400" dirty="0">
                          <a:effectLst/>
                        </a:rPr>
                        <a:t> </a:t>
                      </a:r>
                      <a:r>
                        <a:rPr lang="es-MX" sz="1400" dirty="0" err="1">
                          <a:effectLst/>
                        </a:rPr>
                        <a:t>Board</a:t>
                      </a:r>
                      <a:r>
                        <a:rPr lang="es-MX" sz="1400" dirty="0">
                          <a:effectLst/>
                        </a:rPr>
                        <a:t> </a:t>
                      </a:r>
                    </a:p>
                    <a:p>
                      <a:pPr marL="0" lvl="0" indent="0" algn="just">
                        <a:lnSpc>
                          <a:spcPct val="150000"/>
                        </a:lnSpc>
                        <a:spcAft>
                          <a:spcPts val="0"/>
                        </a:spcAft>
                        <a:buFont typeface="Symbol" panose="05050102010706020507" pitchFamily="18" charset="2"/>
                        <a:buNone/>
                      </a:pPr>
                      <a:r>
                        <a:rPr lang="es-MX" sz="1400" dirty="0">
                          <a:effectLst/>
                        </a:rPr>
                        <a:t>       1 </a:t>
                      </a:r>
                      <a:r>
                        <a:rPr lang="es-MX" sz="1400" dirty="0" err="1">
                          <a:effectLst/>
                        </a:rPr>
                        <a:t>AQ</a:t>
                      </a:r>
                      <a:r>
                        <a:rPr lang="es-MX" sz="1400" dirty="0">
                          <a:effectLst/>
                        </a:rPr>
                        <a:t>(0 – 10 </a:t>
                      </a:r>
                      <a:r>
                        <a:rPr lang="es-MX" sz="1400" dirty="0" err="1">
                          <a:effectLst/>
                        </a:rPr>
                        <a:t>VDC</a:t>
                      </a:r>
                      <a:r>
                        <a:rPr lang="es-MX" sz="1400" dirty="0">
                          <a:effectLst/>
                        </a:rPr>
                        <a:t>)</a:t>
                      </a:r>
                      <a:endParaRPr lang="es-EC" sz="1400" dirty="0">
                        <a:effectLst/>
                      </a:endParaRPr>
                    </a:p>
                    <a:p>
                      <a:pPr marL="342900" lvl="0" indent="-342900" algn="just">
                        <a:lnSpc>
                          <a:spcPct val="150000"/>
                        </a:lnSpc>
                        <a:spcAft>
                          <a:spcPts val="0"/>
                        </a:spcAft>
                        <a:buFont typeface="Symbol" panose="05050102010706020507" pitchFamily="18" charset="2"/>
                        <a:buChar char=""/>
                      </a:pPr>
                      <a:r>
                        <a:rPr lang="es-MX" sz="1400" dirty="0">
                          <a:effectLst/>
                        </a:rPr>
                        <a:t>2 Módulos E/S Digitales y Analógicos</a:t>
                      </a:r>
                      <a:endParaRPr lang="es-EC"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18" marR="38818" marT="0" marB="0"/>
                </a:tc>
                <a:extLst>
                  <a:ext uri="{0D108BD9-81ED-4DB2-BD59-A6C34878D82A}">
                    <a16:rowId xmlns="" xmlns:a16="http://schemas.microsoft.com/office/drawing/2014/main" val="45422212"/>
                  </a:ext>
                </a:extLst>
              </a:tr>
            </a:tbl>
          </a:graphicData>
        </a:graphic>
      </p:graphicFrame>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caracteristicas plc siemens s7-1200">
            <a:extLst>
              <a:ext uri="{FF2B5EF4-FFF2-40B4-BE49-F238E27FC236}">
                <a16:creationId xmlns="" xmlns:a16="http://schemas.microsoft.com/office/drawing/2014/main" id="{C10B2F00-00C1-4963-9BE3-D973AD8EF7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492896"/>
            <a:ext cx="2988310" cy="2988310"/>
          </a:xfrm>
          <a:prstGeom prst="rect">
            <a:avLst/>
          </a:prstGeom>
          <a:noFill/>
          <a:ln>
            <a:noFill/>
          </a:ln>
        </p:spPr>
      </p:pic>
    </p:spTree>
    <p:extLst>
      <p:ext uri="{BB962C8B-B14F-4D97-AF65-F5344CB8AC3E}">
        <p14:creationId xmlns:p14="http://schemas.microsoft.com/office/powerpoint/2010/main" val="143849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529128"/>
          </a:xfrm>
        </p:spPr>
        <p:txBody>
          <a:bodyPr>
            <a:normAutofit fontScale="90000"/>
          </a:bodyPr>
          <a:lstStyle/>
          <a:p>
            <a:r>
              <a:rPr lang="es-ES_tradnl" dirty="0" err="1"/>
              <a:t>TOUCH</a:t>
            </a:r>
            <a:r>
              <a:rPr lang="es-ES_tradnl" dirty="0"/>
              <a:t> PANEL</a:t>
            </a:r>
            <a:endParaRPr lang="es-EC" dirty="0"/>
          </a:p>
        </p:txBody>
      </p:sp>
      <p:graphicFrame>
        <p:nvGraphicFramePr>
          <p:cNvPr id="5" name="Marcador de contenido 4">
            <a:extLst>
              <a:ext uri="{FF2B5EF4-FFF2-40B4-BE49-F238E27FC236}">
                <a16:creationId xmlns="" xmlns:a16="http://schemas.microsoft.com/office/drawing/2014/main" id="{3C530AF2-ADDE-43F3-A2B1-95DF7ACBEDD9}"/>
              </a:ext>
            </a:extLst>
          </p:cNvPr>
          <p:cNvGraphicFramePr>
            <a:graphicFrameLocks noGrp="1"/>
          </p:cNvGraphicFramePr>
          <p:nvPr>
            <p:ph idx="1"/>
            <p:extLst/>
          </p:nvPr>
        </p:nvGraphicFramePr>
        <p:xfrm>
          <a:off x="611560" y="1700808"/>
          <a:ext cx="4246288" cy="4754880"/>
        </p:xfrm>
        <a:graphic>
          <a:graphicData uri="http://schemas.openxmlformats.org/drawingml/2006/table">
            <a:tbl>
              <a:tblPr firstRow="1" firstCol="1" bandRow="1">
                <a:tableStyleId>{5C22544A-7EE6-4342-B048-85BDC9FD1C3A}</a:tableStyleId>
              </a:tblPr>
              <a:tblGrid>
                <a:gridCol w="2125158">
                  <a:extLst>
                    <a:ext uri="{9D8B030D-6E8A-4147-A177-3AD203B41FA5}">
                      <a16:colId xmlns="" xmlns:a16="http://schemas.microsoft.com/office/drawing/2014/main" val="102524937"/>
                    </a:ext>
                  </a:extLst>
                </a:gridCol>
                <a:gridCol w="2121130">
                  <a:extLst>
                    <a:ext uri="{9D8B030D-6E8A-4147-A177-3AD203B41FA5}">
                      <a16:colId xmlns="" xmlns:a16="http://schemas.microsoft.com/office/drawing/2014/main" val="1460728768"/>
                    </a:ext>
                  </a:extLst>
                </a:gridCol>
              </a:tblGrid>
              <a:tr h="667489">
                <a:tc>
                  <a:txBody>
                    <a:bodyPr/>
                    <a:lstStyle/>
                    <a:p>
                      <a:pPr marL="228600" algn="just">
                        <a:lnSpc>
                          <a:spcPct val="150000"/>
                        </a:lnSpc>
                        <a:spcAft>
                          <a:spcPts val="0"/>
                        </a:spcAft>
                      </a:pPr>
                      <a:r>
                        <a:rPr lang="es-MX" sz="1600">
                          <a:effectLst/>
                        </a:rPr>
                        <a:t>Modelo </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n-US" sz="1600">
                          <a:effectLst/>
                        </a:rPr>
                        <a:t>SIEMENS KTP400 Basic mono PN</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2764527280"/>
                  </a:ext>
                </a:extLst>
              </a:tr>
              <a:tr h="333744">
                <a:tc>
                  <a:txBody>
                    <a:bodyPr/>
                    <a:lstStyle/>
                    <a:p>
                      <a:pPr marL="228600" algn="just">
                        <a:lnSpc>
                          <a:spcPct val="150000"/>
                        </a:lnSpc>
                        <a:spcAft>
                          <a:spcPts val="0"/>
                        </a:spcAft>
                      </a:pPr>
                      <a:r>
                        <a:rPr lang="es-MX" sz="1600">
                          <a:effectLst/>
                        </a:rPr>
                        <a:t>Peso</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s-MX" sz="1600">
                          <a:effectLst/>
                        </a:rPr>
                        <a:t>320 g</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756306033"/>
                  </a:ext>
                </a:extLst>
              </a:tr>
              <a:tr h="333744">
                <a:tc>
                  <a:txBody>
                    <a:bodyPr/>
                    <a:lstStyle/>
                    <a:p>
                      <a:pPr marL="228600" algn="just">
                        <a:lnSpc>
                          <a:spcPct val="150000"/>
                        </a:lnSpc>
                        <a:spcAft>
                          <a:spcPts val="0"/>
                        </a:spcAft>
                      </a:pPr>
                      <a:r>
                        <a:rPr lang="es-MX" sz="1600">
                          <a:effectLst/>
                        </a:rPr>
                        <a:t>Resolución  </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s-MX" sz="1600">
                          <a:effectLst/>
                        </a:rPr>
                        <a:t>320 x 240 píxeles</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1209216370"/>
                  </a:ext>
                </a:extLst>
              </a:tr>
              <a:tr h="333744">
                <a:tc>
                  <a:txBody>
                    <a:bodyPr/>
                    <a:lstStyle/>
                    <a:p>
                      <a:pPr marL="228600" algn="just">
                        <a:lnSpc>
                          <a:spcPct val="150000"/>
                        </a:lnSpc>
                        <a:spcAft>
                          <a:spcPts val="0"/>
                        </a:spcAft>
                      </a:pPr>
                      <a:r>
                        <a:rPr lang="es-MX" sz="1600" dirty="0">
                          <a:effectLst/>
                        </a:rPr>
                        <a:t>Colores representables</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s-MX" sz="1600">
                          <a:effectLst/>
                        </a:rPr>
                        <a:t>4 niveles de grises</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3968099712"/>
                  </a:ext>
                </a:extLst>
              </a:tr>
              <a:tr h="333744">
                <a:tc>
                  <a:txBody>
                    <a:bodyPr/>
                    <a:lstStyle/>
                    <a:p>
                      <a:pPr marL="228600" algn="just">
                        <a:lnSpc>
                          <a:spcPct val="150000"/>
                        </a:lnSpc>
                        <a:spcAft>
                          <a:spcPts val="0"/>
                        </a:spcAft>
                      </a:pPr>
                      <a:r>
                        <a:rPr lang="es-MX" sz="1600">
                          <a:effectLst/>
                        </a:rPr>
                        <a:t>Memoria de aplicación</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s-MX" sz="1600">
                          <a:effectLst/>
                        </a:rPr>
                        <a:t>512 kB</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190779178"/>
                  </a:ext>
                </a:extLst>
              </a:tr>
              <a:tr h="333744">
                <a:tc>
                  <a:txBody>
                    <a:bodyPr/>
                    <a:lstStyle/>
                    <a:p>
                      <a:pPr marL="228600" algn="just">
                        <a:lnSpc>
                          <a:spcPct val="150000"/>
                        </a:lnSpc>
                        <a:spcAft>
                          <a:spcPts val="0"/>
                        </a:spcAft>
                      </a:pPr>
                      <a:r>
                        <a:rPr lang="es-MX" sz="1600">
                          <a:effectLst/>
                        </a:rPr>
                        <a:t>Teclas en función</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s-MX" sz="1600">
                          <a:effectLst/>
                        </a:rPr>
                        <a:t>4</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74474187"/>
                  </a:ext>
                </a:extLst>
              </a:tr>
              <a:tr h="333744">
                <a:tc>
                  <a:txBody>
                    <a:bodyPr/>
                    <a:lstStyle/>
                    <a:p>
                      <a:pPr marL="228600" algn="just">
                        <a:lnSpc>
                          <a:spcPct val="150000"/>
                        </a:lnSpc>
                        <a:spcAft>
                          <a:spcPts val="0"/>
                        </a:spcAft>
                      </a:pPr>
                      <a:r>
                        <a:rPr lang="es-MX" sz="1600">
                          <a:effectLst/>
                        </a:rPr>
                        <a:t>Tensión nominal</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s-MX" sz="1600">
                          <a:effectLst/>
                        </a:rPr>
                        <a:t>24 VDC</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3460132279"/>
                  </a:ext>
                </a:extLst>
              </a:tr>
              <a:tr h="0">
                <a:tc>
                  <a:txBody>
                    <a:bodyPr/>
                    <a:lstStyle/>
                    <a:p>
                      <a:pPr marL="228600" algn="just">
                        <a:lnSpc>
                          <a:spcPct val="150000"/>
                        </a:lnSpc>
                        <a:spcAft>
                          <a:spcPts val="0"/>
                        </a:spcAft>
                      </a:pPr>
                      <a:r>
                        <a:rPr lang="es-MX" sz="1600">
                          <a:effectLst/>
                        </a:rPr>
                        <a:t>Puerto de Comunicación</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s-MX" sz="1600">
                          <a:effectLst/>
                        </a:rPr>
                        <a:t>Ethernet RJ45 </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2693579905"/>
                  </a:ext>
                </a:extLst>
              </a:tr>
              <a:tr h="333744">
                <a:tc>
                  <a:txBody>
                    <a:bodyPr/>
                    <a:lstStyle/>
                    <a:p>
                      <a:pPr marL="228600" algn="just">
                        <a:lnSpc>
                          <a:spcPct val="150000"/>
                        </a:lnSpc>
                        <a:spcAft>
                          <a:spcPts val="0"/>
                        </a:spcAft>
                      </a:pPr>
                      <a:r>
                        <a:rPr lang="es-MX" sz="1600">
                          <a:effectLst/>
                        </a:rPr>
                        <a:t>Velocidad </a:t>
                      </a:r>
                      <a:endParaRPr lang="es-EC"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tc>
                  <a:txBody>
                    <a:bodyPr/>
                    <a:lstStyle/>
                    <a:p>
                      <a:pPr marL="228600" algn="just">
                        <a:lnSpc>
                          <a:spcPct val="150000"/>
                        </a:lnSpc>
                        <a:spcAft>
                          <a:spcPts val="0"/>
                        </a:spcAft>
                      </a:pPr>
                      <a:r>
                        <a:rPr lang="es-MX" sz="1600" dirty="0">
                          <a:effectLst/>
                        </a:rPr>
                        <a:t>10/</a:t>
                      </a:r>
                      <a:r>
                        <a:rPr lang="es-MX" sz="1600" dirty="0" err="1">
                          <a:effectLst/>
                        </a:rPr>
                        <a:t>100Mbits</a:t>
                      </a:r>
                      <a:r>
                        <a:rPr lang="es-MX" sz="1600" dirty="0">
                          <a:effectLst/>
                        </a:rPr>
                        <a:t>/s</a:t>
                      </a:r>
                      <a:endParaRPr lang="es-EC"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93" marR="49793" marT="0" marB="0"/>
                </a:tc>
                <a:extLst>
                  <a:ext uri="{0D108BD9-81ED-4DB2-BD59-A6C34878D82A}">
                    <a16:rowId xmlns="" xmlns:a16="http://schemas.microsoft.com/office/drawing/2014/main" val="2706192139"/>
                  </a:ext>
                </a:extLst>
              </a:tr>
            </a:tbl>
          </a:graphicData>
        </a:graphic>
      </p:graphicFrame>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n relacionada">
            <a:extLst>
              <a:ext uri="{FF2B5EF4-FFF2-40B4-BE49-F238E27FC236}">
                <a16:creationId xmlns="" xmlns:a16="http://schemas.microsoft.com/office/drawing/2014/main" id="{D105816E-8D2C-4DF5-9421-31C8B0FDCD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4328" y="2188208"/>
            <a:ext cx="3498112" cy="349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2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6">
            <a:extLst>
              <a:ext uri="{FF2B5EF4-FFF2-40B4-BE49-F238E27FC236}">
                <a16:creationId xmlns="" xmlns:a16="http://schemas.microsoft.com/office/drawing/2014/main" id="{4E7BCC08-E19F-4583-ACEF-CDD1C248286B}"/>
              </a:ext>
            </a:extLst>
          </p:cNvPr>
          <p:cNvSpPr>
            <a:spLocks noGrp="1"/>
          </p:cNvSpPr>
          <p:nvPr>
            <p:ph idx="1"/>
          </p:nvPr>
        </p:nvSpPr>
        <p:spPr/>
        <p:txBody>
          <a:bodyPr/>
          <a:lstStyle/>
          <a:p>
            <a:endParaRPr lang="es-EC"/>
          </a:p>
        </p:txBody>
      </p:sp>
      <p:graphicFrame>
        <p:nvGraphicFramePr>
          <p:cNvPr id="8" name="Gráfico 7">
            <a:extLst>
              <a:ext uri="{FF2B5EF4-FFF2-40B4-BE49-F238E27FC236}">
                <a16:creationId xmlns="" xmlns:a16="http://schemas.microsoft.com/office/drawing/2014/main" id="{1252772B-C83A-494B-B908-026A301F2486}"/>
              </a:ext>
            </a:extLst>
          </p:cNvPr>
          <p:cNvGraphicFramePr/>
          <p:nvPr>
            <p:extLst/>
          </p:nvPr>
        </p:nvGraphicFramePr>
        <p:xfrm>
          <a:off x="913604" y="995254"/>
          <a:ext cx="7316792" cy="52839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702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ECBEEFF5-4F14-4ECC-B00D-9E60BBF30D94}"/>
              </a:ext>
            </a:extLst>
          </p:cNvPr>
          <p:cNvSpPr>
            <a:spLocks noChangeArrowheads="1"/>
          </p:cNvSpPr>
          <p:nvPr/>
        </p:nvSpPr>
        <p:spPr bwMode="auto">
          <a:xfrm>
            <a:off x="1005594" y="1229265"/>
            <a:ext cx="7132812"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06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lang="es-ES_tradnl" altLang="es-EC" sz="2400" dirty="0">
                <a:solidFill>
                  <a:schemeClr val="tx2"/>
                </a:solidFill>
                <a:latin typeface="+mn-lt"/>
              </a:rPr>
              <a:t>La Ecuación para obtener el valor de la fuerza en Kg teniendo voltaje es:</a:t>
            </a:r>
            <a:endParaRPr lang="es-EC" altLang="es-EC" sz="2400" dirty="0">
              <a:solidFill>
                <a:schemeClr val="tx2"/>
              </a:solidFill>
              <a:latin typeface="+mn-lt"/>
            </a:endParaRPr>
          </a:p>
          <a:p>
            <a:pPr marL="0" marR="0" lvl="0" indent="220663" algn="l" defTabSz="914400" rtl="0" eaLnBrk="0" fontAlgn="base" latinLnBrk="0" hangingPunct="0">
              <a:lnSpc>
                <a:spcPct val="100000"/>
              </a:lnSpc>
              <a:spcBef>
                <a:spcPct val="0"/>
              </a:spcBef>
              <a:spcAft>
                <a:spcPct val="0"/>
              </a:spcAft>
              <a:buClrTx/>
              <a:buSzTx/>
              <a:buFontTx/>
              <a:buNone/>
              <a:tabLst/>
            </a:pPr>
            <a:endParaRPr lang="es-ES_tradnl" altLang="es-EC" sz="2400" dirty="0">
              <a:solidFill>
                <a:schemeClr val="tx2"/>
              </a:solidFill>
              <a:latin typeface="+mn-lt"/>
            </a:endParaRPr>
          </a:p>
          <a:p>
            <a:pPr marL="0" marR="0" lvl="0" indent="220663" algn="l" defTabSz="914400" rtl="0" eaLnBrk="0" fontAlgn="base" latinLnBrk="0" hangingPunct="0">
              <a:lnSpc>
                <a:spcPct val="100000"/>
              </a:lnSpc>
              <a:spcBef>
                <a:spcPct val="0"/>
              </a:spcBef>
              <a:spcAft>
                <a:spcPct val="0"/>
              </a:spcAft>
              <a:buClrTx/>
              <a:buSzTx/>
              <a:buFontTx/>
              <a:buNone/>
              <a:tabLst/>
            </a:pPr>
            <a:r>
              <a:rPr lang="es-ES_tradnl" altLang="es-EC" sz="2400" dirty="0">
                <a:solidFill>
                  <a:schemeClr val="tx2"/>
                </a:solidFill>
                <a:latin typeface="+mn-lt"/>
              </a:rPr>
              <a:t>Fuerza = 0.0247*Voltaje - 34.073</a:t>
            </a:r>
            <a:endParaRPr lang="es-EC" altLang="es-EC" sz="2400" dirty="0">
              <a:solidFill>
                <a:schemeClr val="tx2"/>
              </a:solidFill>
              <a:latin typeface="+mn-lt"/>
            </a:endParaRPr>
          </a:p>
          <a:p>
            <a:pPr marL="0" marR="0" lvl="0" indent="220663" algn="l" defTabSz="914400" rtl="0" eaLnBrk="0" fontAlgn="base" latinLnBrk="0" hangingPunct="0">
              <a:lnSpc>
                <a:spcPct val="100000"/>
              </a:lnSpc>
              <a:spcBef>
                <a:spcPct val="0"/>
              </a:spcBef>
              <a:spcAft>
                <a:spcPct val="0"/>
              </a:spcAft>
              <a:buClrTx/>
              <a:buSzTx/>
              <a:buFontTx/>
              <a:buNone/>
              <a:tabLst/>
            </a:pPr>
            <a:endParaRPr lang="es-ES_tradnl" altLang="es-EC" sz="2400" dirty="0">
              <a:solidFill>
                <a:schemeClr val="tx2"/>
              </a:solidFill>
              <a:latin typeface="+mn-lt"/>
            </a:endParaRPr>
          </a:p>
          <a:p>
            <a:pPr marR="0" lvl="0" indent="0" algn="l" defTabSz="914400" rtl="0" eaLnBrk="0" fontAlgn="base" latinLnBrk="0" hangingPunct="0">
              <a:lnSpc>
                <a:spcPct val="100000"/>
              </a:lnSpc>
              <a:spcBef>
                <a:spcPct val="0"/>
              </a:spcBef>
              <a:spcAft>
                <a:spcPct val="0"/>
              </a:spcAft>
              <a:buClrTx/>
              <a:buSzTx/>
              <a:buFontTx/>
              <a:buNone/>
              <a:tabLst/>
            </a:pPr>
            <a:r>
              <a:rPr lang="es-ES_tradnl" altLang="es-EC" sz="2400" dirty="0">
                <a:solidFill>
                  <a:schemeClr val="tx2"/>
                </a:solidFill>
                <a:latin typeface="+mn-lt"/>
              </a:rPr>
              <a:t>Por lo tanto, la programación queda de la siguiente manera:</a:t>
            </a:r>
            <a:endParaRPr lang="es-EC" altLang="es-EC" sz="2400" dirty="0">
              <a:solidFill>
                <a:schemeClr val="tx2"/>
              </a:solidFill>
              <a:latin typeface="+mn-lt"/>
            </a:endParaRPr>
          </a:p>
          <a:p>
            <a:pPr marL="0" marR="0" lvl="0" indent="220663"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4097" name="Imagen 60">
            <a:extLst>
              <a:ext uri="{FF2B5EF4-FFF2-40B4-BE49-F238E27FC236}">
                <a16:creationId xmlns="" xmlns:a16="http://schemas.microsoft.com/office/drawing/2014/main" id="{02269CC3-C66D-453D-A22F-792712897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088" y="4151407"/>
            <a:ext cx="7193550" cy="17381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espe mecatronica">
            <a:extLst>
              <a:ext uri="{FF2B5EF4-FFF2-40B4-BE49-F238E27FC236}">
                <a16:creationId xmlns="" xmlns:a16="http://schemas.microsoft.com/office/drawing/2014/main" id="{6BBD23AD-58AD-4040-BB29-8EBBE3A77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43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B93158-C57E-4232-B03E-5260EBE85630}"/>
              </a:ext>
            </a:extLst>
          </p:cNvPr>
          <p:cNvSpPr>
            <a:spLocks noGrp="1"/>
          </p:cNvSpPr>
          <p:nvPr>
            <p:ph type="title"/>
          </p:nvPr>
        </p:nvSpPr>
        <p:spPr>
          <a:xfrm>
            <a:off x="1043490" y="1027664"/>
            <a:ext cx="7024744" cy="457120"/>
          </a:xfrm>
        </p:spPr>
        <p:txBody>
          <a:bodyPr>
            <a:normAutofit fontScale="90000"/>
          </a:bodyPr>
          <a:lstStyle/>
          <a:p>
            <a:r>
              <a:rPr lang="es-MX" dirty="0"/>
              <a:t>RECEPCIÓN DE DATOS</a:t>
            </a:r>
            <a:endParaRPr lang="es-EC" dirty="0"/>
          </a:p>
        </p:txBody>
      </p:sp>
      <p:pic>
        <p:nvPicPr>
          <p:cNvPr id="4" name="Picture 6" descr="Resultado de imagen para espe mecatronica">
            <a:extLst>
              <a:ext uri="{FF2B5EF4-FFF2-40B4-BE49-F238E27FC236}">
                <a16:creationId xmlns="" xmlns:a16="http://schemas.microsoft.com/office/drawing/2014/main" id="{E39B5CC8-5D9B-4EC4-B9A5-53C2C5826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0F52EA3F-B4FB-4B14-8888-834239C17BB4}"/>
              </a:ext>
            </a:extLst>
          </p:cNvPr>
          <p:cNvPicPr/>
          <p:nvPr/>
        </p:nvPicPr>
        <p:blipFill>
          <a:blip r:embed="rId4"/>
          <a:stretch>
            <a:fillRect/>
          </a:stretch>
        </p:blipFill>
        <p:spPr>
          <a:xfrm>
            <a:off x="755576" y="1700808"/>
            <a:ext cx="7920880" cy="4278060"/>
          </a:xfrm>
          <a:prstGeom prst="rect">
            <a:avLst/>
          </a:prstGeom>
        </p:spPr>
      </p:pic>
    </p:spTree>
    <p:extLst>
      <p:ext uri="{BB962C8B-B14F-4D97-AF65-F5344CB8AC3E}">
        <p14:creationId xmlns:p14="http://schemas.microsoft.com/office/powerpoint/2010/main" val="31755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DB93158-C57E-4232-B03E-5260EBE85630}"/>
              </a:ext>
            </a:extLst>
          </p:cNvPr>
          <p:cNvSpPr>
            <a:spLocks noGrp="1"/>
          </p:cNvSpPr>
          <p:nvPr>
            <p:ph type="title"/>
          </p:nvPr>
        </p:nvSpPr>
        <p:spPr>
          <a:xfrm>
            <a:off x="1043490" y="1027664"/>
            <a:ext cx="7024744" cy="313104"/>
          </a:xfrm>
        </p:spPr>
        <p:txBody>
          <a:bodyPr>
            <a:normAutofit fontScale="90000"/>
          </a:bodyPr>
          <a:lstStyle/>
          <a:p>
            <a:r>
              <a:rPr lang="es-ES_tradnl" dirty="0"/>
              <a:t>VISUALIZACIÓN DE DATOS</a:t>
            </a:r>
            <a:endParaRPr lang="es-EC" dirty="0"/>
          </a:p>
        </p:txBody>
      </p:sp>
      <p:sp>
        <p:nvSpPr>
          <p:cNvPr id="3" name="Marcador de contenido 2">
            <a:extLst>
              <a:ext uri="{FF2B5EF4-FFF2-40B4-BE49-F238E27FC236}">
                <a16:creationId xmlns="" xmlns:a16="http://schemas.microsoft.com/office/drawing/2014/main" id="{A037B76B-D70F-4F74-97AF-8B53D7AFA52C}"/>
              </a:ext>
            </a:extLst>
          </p:cNvPr>
          <p:cNvSpPr>
            <a:spLocks noGrp="1"/>
          </p:cNvSpPr>
          <p:nvPr>
            <p:ph idx="1"/>
          </p:nvPr>
        </p:nvSpPr>
        <p:spPr>
          <a:xfrm>
            <a:off x="683568" y="2348880"/>
            <a:ext cx="3263243" cy="3915797"/>
          </a:xfrm>
        </p:spPr>
        <p:txBody>
          <a:bodyPr>
            <a:normAutofit/>
          </a:bodyPr>
          <a:lstStyle/>
          <a:p>
            <a:pPr marL="68580" indent="0">
              <a:buNone/>
            </a:pPr>
            <a:endParaRPr lang="es-ES_tradnl" sz="1800" dirty="0"/>
          </a:p>
          <a:p>
            <a:endParaRPr lang="es-EC" sz="1800" dirty="0"/>
          </a:p>
        </p:txBody>
      </p:sp>
      <p:pic>
        <p:nvPicPr>
          <p:cNvPr id="4" name="Picture 6" descr="Resultado de imagen para espe mecatronica">
            <a:extLst>
              <a:ext uri="{FF2B5EF4-FFF2-40B4-BE49-F238E27FC236}">
                <a16:creationId xmlns="" xmlns:a16="http://schemas.microsoft.com/office/drawing/2014/main" id="{E39B5CC8-5D9B-4EC4-B9A5-53C2C5826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FB684BEC-F789-4EDF-A4A5-1100F3B673DE}"/>
              </a:ext>
            </a:extLst>
          </p:cNvPr>
          <p:cNvPicPr/>
          <p:nvPr/>
        </p:nvPicPr>
        <p:blipFill rotWithShape="1">
          <a:blip r:embed="rId4"/>
          <a:srcRect b="8198"/>
          <a:stretch/>
        </p:blipFill>
        <p:spPr>
          <a:xfrm>
            <a:off x="1547664" y="1747745"/>
            <a:ext cx="6336704" cy="4705592"/>
          </a:xfrm>
          <a:prstGeom prst="rect">
            <a:avLst/>
          </a:prstGeom>
        </p:spPr>
      </p:pic>
      <p:sp>
        <p:nvSpPr>
          <p:cNvPr id="6" name="Rectángulo 5">
            <a:extLst>
              <a:ext uri="{FF2B5EF4-FFF2-40B4-BE49-F238E27FC236}">
                <a16:creationId xmlns="" xmlns:a16="http://schemas.microsoft.com/office/drawing/2014/main" id="{BDD9E785-B38A-4F85-AA9A-FEC3E36CA072}"/>
              </a:ext>
            </a:extLst>
          </p:cNvPr>
          <p:cNvSpPr/>
          <p:nvPr/>
        </p:nvSpPr>
        <p:spPr>
          <a:xfrm>
            <a:off x="1075766" y="1250431"/>
            <a:ext cx="3778920" cy="523220"/>
          </a:xfrm>
          <a:prstGeom prst="rect">
            <a:avLst/>
          </a:prstGeom>
        </p:spPr>
        <p:txBody>
          <a:bodyPr wrap="none">
            <a:spAutoFit/>
          </a:bodyPr>
          <a:lstStyle/>
          <a:p>
            <a:pPr marL="68580" indent="0">
              <a:buNone/>
            </a:pPr>
            <a:r>
              <a:rPr lang="es-ES_tradnl" sz="2800" dirty="0" err="1">
                <a:solidFill>
                  <a:schemeClr val="accent1"/>
                </a:solidFill>
                <a:latin typeface="+mj-lt"/>
                <a:ea typeface="+mj-ea"/>
                <a:cs typeface="+mj-cs"/>
              </a:rPr>
              <a:t>HMI</a:t>
            </a:r>
            <a:r>
              <a:rPr lang="es-ES_tradnl" sz="2800" dirty="0">
                <a:solidFill>
                  <a:schemeClr val="accent1"/>
                </a:solidFill>
                <a:latin typeface="+mj-lt"/>
                <a:ea typeface="+mj-ea"/>
                <a:cs typeface="+mj-cs"/>
              </a:rPr>
              <a:t> del Controlador</a:t>
            </a:r>
          </a:p>
        </p:txBody>
      </p:sp>
    </p:spTree>
    <p:extLst>
      <p:ext uri="{BB962C8B-B14F-4D97-AF65-F5344CB8AC3E}">
        <p14:creationId xmlns:p14="http://schemas.microsoft.com/office/powerpoint/2010/main" val="182374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685880"/>
          </a:xfrm>
        </p:spPr>
        <p:txBody>
          <a:bodyPr>
            <a:normAutofit fontScale="90000"/>
          </a:bodyPr>
          <a:lstStyle/>
          <a:p>
            <a:r>
              <a:rPr lang="es-ES_tradnl" dirty="0"/>
              <a:t>PRUEBAS Y FUNCIONAMIENTO</a:t>
            </a:r>
            <a:endParaRPr lang="es-EC" dirty="0"/>
          </a:p>
        </p:txBody>
      </p:sp>
      <p:sp>
        <p:nvSpPr>
          <p:cNvPr id="3" name="2 Marcador de contenido"/>
          <p:cNvSpPr>
            <a:spLocks noGrp="1"/>
          </p:cNvSpPr>
          <p:nvPr>
            <p:ph idx="1"/>
          </p:nvPr>
        </p:nvSpPr>
        <p:spPr>
          <a:xfrm>
            <a:off x="1043492" y="1844824"/>
            <a:ext cx="6777317" cy="3987805"/>
          </a:xfrm>
        </p:spPr>
        <p:txBody>
          <a:bodyPr/>
          <a:lstStyle/>
          <a:p>
            <a:r>
              <a:rPr lang="es-ES_tradnl" dirty="0"/>
              <a:t>PRUEBAS DE MOTOR Y TORNILLO SIN FIN</a:t>
            </a: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vibracion maqu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2764627"/>
            <a:ext cx="2952750" cy="139065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Resultado de imagen para prohibid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4" name="Picture 8"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327" y="2783925"/>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709" y="4579724"/>
            <a:ext cx="1714500" cy="1562100"/>
          </a:xfrm>
          <a:prstGeom prst="rect">
            <a:avLst/>
          </a:prstGeom>
        </p:spPr>
      </p:pic>
      <p:sp>
        <p:nvSpPr>
          <p:cNvPr id="9" name="AutoShape 10"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8" name="Picture 12" descr="Resultado de imagen para vis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3402" y="4725144"/>
            <a:ext cx="1080120" cy="110604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4" descr="Resultado de imagen para motor electr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6" descr="Resultado de imagen para motor electric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8" descr="Resultado de imagen para motor electric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16" name="Picture 20" descr="Resultado de imagen para motor electr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2521914"/>
            <a:ext cx="1633364" cy="163336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2" descr="Imagen relacionad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24" descr="Imagen relacionad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6" descr="Imagen relacionad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6" name="AutoShape 28" descr="Imagen relacionad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AutoShape 30" descr="Imagen relacionada"/>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AutoShape 32" descr="Imagen relacionada"/>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34" descr="Imagen relacionada"/>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AutoShape 36" descr="Imagen relacionada"/>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38" descr="Imagen relacionada"/>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40" descr="Imagen relacionada"/>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AutoShape 42" descr="Imagen relacionada"/>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AutoShape 44" descr="Imagen relacionada"/>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AutoShape 46" descr="Imagen relacionada"/>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26 Flecha curvada hacia arriba"/>
          <p:cNvSpPr/>
          <p:nvPr/>
        </p:nvSpPr>
        <p:spPr>
          <a:xfrm>
            <a:off x="6748246" y="3546184"/>
            <a:ext cx="504056" cy="3570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8" name="27 Flecha curvada hacia abajo"/>
          <p:cNvSpPr/>
          <p:nvPr/>
        </p:nvSpPr>
        <p:spPr>
          <a:xfrm>
            <a:off x="6748246" y="2917461"/>
            <a:ext cx="464060" cy="4290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36" name="Picture 12" descr="Resultado de imagen para vis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2808602"/>
            <a:ext cx="1080120" cy="1106043"/>
          </a:xfrm>
          <a:prstGeom prst="rect">
            <a:avLst/>
          </a:prstGeom>
          <a:noFill/>
          <a:extLst>
            <a:ext uri="{909E8E84-426E-40DD-AFC4-6F175D3DCCD1}">
              <a14:hiddenFill xmlns:a14="http://schemas.microsoft.com/office/drawing/2010/main">
                <a:solidFill>
                  <a:srgbClr val="FFFFFF"/>
                </a:solidFill>
              </a14:hiddenFill>
            </a:ext>
          </a:extLst>
        </p:spPr>
      </p:pic>
      <p:pic>
        <p:nvPicPr>
          <p:cNvPr id="4144" name="Picture 48" descr="Resultado de imagen para cambio de velocid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1994" y="4426969"/>
            <a:ext cx="1631045" cy="18676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Resultado de imagen para vis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6255" y="4692682"/>
            <a:ext cx="1080120" cy="110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2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685880"/>
          </a:xfrm>
        </p:spPr>
        <p:txBody>
          <a:bodyPr>
            <a:normAutofit fontScale="90000"/>
          </a:bodyPr>
          <a:lstStyle/>
          <a:p>
            <a:r>
              <a:rPr lang="es-ES_tradnl" dirty="0"/>
              <a:t>PRUEBAS Y FUNCIONAMIENTO</a:t>
            </a:r>
            <a:endParaRPr lang="es-EC" dirty="0"/>
          </a:p>
        </p:txBody>
      </p:sp>
      <p:sp>
        <p:nvSpPr>
          <p:cNvPr id="3" name="2 Marcador de contenido"/>
          <p:cNvSpPr>
            <a:spLocks noGrp="1"/>
          </p:cNvSpPr>
          <p:nvPr>
            <p:ph idx="1"/>
          </p:nvPr>
        </p:nvSpPr>
        <p:spPr>
          <a:xfrm>
            <a:off x="1043492" y="1844824"/>
            <a:ext cx="6777317" cy="3987805"/>
          </a:xfrm>
        </p:spPr>
        <p:txBody>
          <a:bodyPr/>
          <a:lstStyle/>
          <a:p>
            <a:r>
              <a:rPr lang="es-ES_tradnl" dirty="0"/>
              <a:t>PRUEBAS DE DESPLAZAMIENTO</a:t>
            </a: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Bootcamp\Dropbox\Imágenes\23113032_1116917818445626_323711801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708920"/>
            <a:ext cx="2083614" cy="2563291"/>
          </a:xfrm>
          <a:prstGeom prst="rect">
            <a:avLst/>
          </a:prstGeom>
          <a:noFill/>
          <a:ln>
            <a:noFill/>
          </a:ln>
        </p:spPr>
      </p:pic>
      <p:graphicFrame>
        <p:nvGraphicFramePr>
          <p:cNvPr id="7" name="6 Tabla"/>
          <p:cNvGraphicFramePr>
            <a:graphicFrameLocks noGrp="1"/>
          </p:cNvGraphicFramePr>
          <p:nvPr>
            <p:extLst>
              <p:ext uri="{D42A27DB-BD31-4B8C-83A1-F6EECF244321}">
                <p14:modId xmlns:p14="http://schemas.microsoft.com/office/powerpoint/2010/main" val="4148152631"/>
              </p:ext>
            </p:extLst>
          </p:nvPr>
        </p:nvGraphicFramePr>
        <p:xfrm>
          <a:off x="3275856" y="2893285"/>
          <a:ext cx="5040560" cy="2194560"/>
        </p:xfrm>
        <a:graphic>
          <a:graphicData uri="http://schemas.openxmlformats.org/drawingml/2006/table">
            <a:tbl>
              <a:tblPr firstRow="1" firstCol="1" bandRow="1">
                <a:tableStyleId>{5C22544A-7EE6-4342-B048-85BDC9FD1C3A}</a:tableStyleId>
              </a:tblPr>
              <a:tblGrid>
                <a:gridCol w="220061">
                  <a:extLst>
                    <a:ext uri="{9D8B030D-6E8A-4147-A177-3AD203B41FA5}">
                      <a16:colId xmlns="" xmlns:a16="http://schemas.microsoft.com/office/drawing/2014/main" val="20000"/>
                    </a:ext>
                  </a:extLst>
                </a:gridCol>
                <a:gridCol w="1050117">
                  <a:extLst>
                    <a:ext uri="{9D8B030D-6E8A-4147-A177-3AD203B41FA5}">
                      <a16:colId xmlns="" xmlns:a16="http://schemas.microsoft.com/office/drawing/2014/main" val="20001"/>
                    </a:ext>
                  </a:extLst>
                </a:gridCol>
                <a:gridCol w="1546606">
                  <a:extLst>
                    <a:ext uri="{9D8B030D-6E8A-4147-A177-3AD203B41FA5}">
                      <a16:colId xmlns="" xmlns:a16="http://schemas.microsoft.com/office/drawing/2014/main" val="20002"/>
                    </a:ext>
                  </a:extLst>
                </a:gridCol>
                <a:gridCol w="1415458">
                  <a:extLst>
                    <a:ext uri="{9D8B030D-6E8A-4147-A177-3AD203B41FA5}">
                      <a16:colId xmlns="" xmlns:a16="http://schemas.microsoft.com/office/drawing/2014/main" val="20003"/>
                    </a:ext>
                  </a:extLst>
                </a:gridCol>
                <a:gridCol w="669332">
                  <a:extLst>
                    <a:ext uri="{9D8B030D-6E8A-4147-A177-3AD203B41FA5}">
                      <a16:colId xmlns="" xmlns:a16="http://schemas.microsoft.com/office/drawing/2014/main" val="20004"/>
                    </a:ext>
                  </a:extLst>
                </a:gridCol>
                <a:gridCol w="138986">
                  <a:extLst>
                    <a:ext uri="{9D8B030D-6E8A-4147-A177-3AD203B41FA5}">
                      <a16:colId xmlns="" xmlns:a16="http://schemas.microsoft.com/office/drawing/2014/main" val="20005"/>
                    </a:ext>
                  </a:extLst>
                </a:gridCol>
              </a:tblGrid>
              <a:tr h="0">
                <a:tc gridSpan="2">
                  <a:txBody>
                    <a:bodyPr/>
                    <a:lstStyle/>
                    <a:p>
                      <a:pPr marL="228600" algn="ctr">
                        <a:lnSpc>
                          <a:spcPct val="150000"/>
                        </a:lnSpc>
                        <a:spcAft>
                          <a:spcPts val="0"/>
                        </a:spcAft>
                      </a:pPr>
                      <a:r>
                        <a:rPr lang="es-ES_tradnl" sz="1200" dirty="0">
                          <a:effectLst/>
                        </a:rPr>
                        <a:t>No. de Prueba</a:t>
                      </a:r>
                      <a:endParaRPr lang="es-EC" sz="1200" dirty="0">
                        <a:solidFill>
                          <a:srgbClr val="2E74B5"/>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marL="228600" algn="ctr">
                        <a:lnSpc>
                          <a:spcPct val="150000"/>
                        </a:lnSpc>
                        <a:spcAft>
                          <a:spcPts val="0"/>
                        </a:spcAft>
                      </a:pPr>
                      <a:r>
                        <a:rPr lang="es-ES_tradnl" sz="1200">
                          <a:effectLst/>
                        </a:rPr>
                        <a:t>Valor Comparador de Reloj (mm)</a:t>
                      </a:r>
                      <a:endParaRPr lang="es-EC" sz="1200">
                        <a:solidFill>
                          <a:srgbClr val="2E74B5"/>
                        </a:solidFill>
                        <a:effectLst/>
                        <a:latin typeface="Calibri"/>
                        <a:ea typeface="Calibri"/>
                        <a:cs typeface="Times New Roman"/>
                      </a:endParaRPr>
                    </a:p>
                  </a:txBody>
                  <a:tcPr marL="68580" marR="68580" marT="0" marB="0"/>
                </a:tc>
                <a:tc>
                  <a:txBody>
                    <a:bodyPr/>
                    <a:lstStyle/>
                    <a:p>
                      <a:pPr marL="228600" algn="ctr">
                        <a:lnSpc>
                          <a:spcPct val="150000"/>
                        </a:lnSpc>
                        <a:spcAft>
                          <a:spcPts val="0"/>
                        </a:spcAft>
                      </a:pPr>
                      <a:r>
                        <a:rPr lang="es-ES_tradnl" sz="1200" dirty="0">
                          <a:effectLst/>
                        </a:rPr>
                        <a:t>Valor Encoder (mm)</a:t>
                      </a:r>
                      <a:endParaRPr lang="es-EC" sz="1200" dirty="0">
                        <a:solidFill>
                          <a:srgbClr val="2E74B5"/>
                        </a:solidFill>
                        <a:effectLst/>
                        <a:latin typeface="Calibri"/>
                        <a:ea typeface="Calibri"/>
                        <a:cs typeface="Times New Roman"/>
                      </a:endParaRPr>
                    </a:p>
                  </a:txBody>
                  <a:tcPr marL="68580" marR="68580" marT="0" marB="0"/>
                </a:tc>
                <a:tc gridSpan="2">
                  <a:txBody>
                    <a:bodyPr/>
                    <a:lstStyle/>
                    <a:p>
                      <a:pPr marL="228600" algn="ctr">
                        <a:lnSpc>
                          <a:spcPct val="150000"/>
                        </a:lnSpc>
                        <a:spcAft>
                          <a:spcPts val="0"/>
                        </a:spcAft>
                      </a:pPr>
                      <a:r>
                        <a:rPr lang="es-ES_tradnl" sz="1200" dirty="0">
                          <a:effectLst/>
                        </a:rPr>
                        <a:t>Error (%)</a:t>
                      </a:r>
                      <a:endParaRPr lang="es-EC" sz="1200" dirty="0">
                        <a:solidFill>
                          <a:srgbClr val="2E74B5"/>
                        </a:solidFill>
                        <a:effectLst/>
                        <a:latin typeface="Calibri"/>
                        <a:ea typeface="Calibri"/>
                        <a:cs typeface="Times New Roman"/>
                      </a:endParaRPr>
                    </a:p>
                  </a:txBody>
                  <a:tcPr marL="68580" marR="68580" marT="0" marB="0"/>
                </a:tc>
                <a:tc hMerge="1">
                  <a:txBody>
                    <a:bodyPr/>
                    <a:lstStyle/>
                    <a:p>
                      <a:endParaRPr lang="es-EC"/>
                    </a:p>
                  </a:txBody>
                  <a:tcPr/>
                </a:tc>
                <a:extLst>
                  <a:ext uri="{0D108BD9-81ED-4DB2-BD59-A6C34878D82A}">
                    <a16:rowId xmlns="" xmlns:a16="http://schemas.microsoft.com/office/drawing/2014/main" val="10000"/>
                  </a:ext>
                </a:extLst>
              </a:tr>
              <a:tr h="0">
                <a:tc>
                  <a:txBody>
                    <a:bodyPr/>
                    <a:lstStyle/>
                    <a:p>
                      <a:pPr marL="228600" algn="just">
                        <a:spcAft>
                          <a:spcPts val="0"/>
                        </a:spcAft>
                      </a:pPr>
                      <a:r>
                        <a:rPr lang="es-EC" sz="1200">
                          <a:effectLst/>
                        </a:rPr>
                        <a:t> </a:t>
                      </a:r>
                      <a:endParaRPr lang="es-EC" sz="1200">
                        <a:solidFill>
                          <a:srgbClr val="2E74B5"/>
                        </a:solidFill>
                        <a:effectLst/>
                        <a:latin typeface="Calibri"/>
                        <a:ea typeface="Calibri"/>
                        <a:cs typeface="Times New Roman"/>
                      </a:endParaRPr>
                    </a:p>
                  </a:txBody>
                  <a:tcPr marL="0" marR="0" marT="0" marB="0" anchor="ctr"/>
                </a:tc>
                <a:tc>
                  <a:txBody>
                    <a:bodyPr/>
                    <a:lstStyle/>
                    <a:p>
                      <a:pPr marL="228600" algn="just">
                        <a:lnSpc>
                          <a:spcPct val="150000"/>
                        </a:lnSpc>
                        <a:spcAft>
                          <a:spcPts val="0"/>
                        </a:spcAft>
                      </a:pPr>
                      <a:r>
                        <a:rPr lang="es-ES_tradnl" sz="1200">
                          <a:effectLst/>
                        </a:rPr>
                        <a:t>1</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3.00</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2.98</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0.67</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spcAft>
                          <a:spcPts val="0"/>
                        </a:spcAft>
                      </a:pPr>
                      <a:r>
                        <a:rPr lang="es-EC" sz="1200">
                          <a:effectLst/>
                        </a:rPr>
                        <a:t> </a:t>
                      </a:r>
                      <a:endParaRPr lang="es-EC" sz="1200">
                        <a:solidFill>
                          <a:srgbClr val="2E74B5"/>
                        </a:solidFill>
                        <a:effectLst/>
                        <a:latin typeface="Calibri"/>
                        <a:ea typeface="Calibri"/>
                        <a:cs typeface="Times New Roman"/>
                      </a:endParaRPr>
                    </a:p>
                  </a:txBody>
                  <a:tcPr marL="0" marR="0" marT="0" marB="0" anchor="ctr"/>
                </a:tc>
                <a:extLst>
                  <a:ext uri="{0D108BD9-81ED-4DB2-BD59-A6C34878D82A}">
                    <a16:rowId xmlns="" xmlns:a16="http://schemas.microsoft.com/office/drawing/2014/main" val="10001"/>
                  </a:ext>
                </a:extLst>
              </a:tr>
              <a:tr h="0">
                <a:tc>
                  <a:txBody>
                    <a:bodyPr/>
                    <a:lstStyle/>
                    <a:p>
                      <a:pPr marL="228600" algn="just">
                        <a:spcAft>
                          <a:spcPts val="0"/>
                        </a:spcAft>
                      </a:pPr>
                      <a:r>
                        <a:rPr lang="es-EC" sz="1200">
                          <a:effectLst/>
                        </a:rPr>
                        <a:t> </a:t>
                      </a:r>
                      <a:endParaRPr lang="es-EC" sz="1200">
                        <a:solidFill>
                          <a:srgbClr val="2E74B5"/>
                        </a:solidFill>
                        <a:effectLst/>
                        <a:latin typeface="Calibri"/>
                        <a:ea typeface="Calibri"/>
                        <a:cs typeface="Times New Roman"/>
                      </a:endParaRPr>
                    </a:p>
                  </a:txBody>
                  <a:tcPr marL="0" marR="0" marT="0" marB="0" anchor="ctr"/>
                </a:tc>
                <a:tc>
                  <a:txBody>
                    <a:bodyPr/>
                    <a:lstStyle/>
                    <a:p>
                      <a:pPr marL="228600" algn="just">
                        <a:lnSpc>
                          <a:spcPct val="150000"/>
                        </a:lnSpc>
                        <a:spcAft>
                          <a:spcPts val="0"/>
                        </a:spcAft>
                      </a:pPr>
                      <a:r>
                        <a:rPr lang="es-ES_tradnl" sz="1200">
                          <a:effectLst/>
                        </a:rPr>
                        <a:t>2</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3.00</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2.99</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0.33</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spcAft>
                          <a:spcPts val="0"/>
                        </a:spcAft>
                      </a:pPr>
                      <a:r>
                        <a:rPr lang="es-EC" sz="1200" dirty="0">
                          <a:effectLst/>
                        </a:rPr>
                        <a:t> </a:t>
                      </a:r>
                      <a:endParaRPr lang="es-EC" sz="1200" dirty="0">
                        <a:solidFill>
                          <a:srgbClr val="2E74B5"/>
                        </a:solidFill>
                        <a:effectLst/>
                        <a:latin typeface="Calibri"/>
                        <a:ea typeface="Calibri"/>
                        <a:cs typeface="Times New Roman"/>
                      </a:endParaRPr>
                    </a:p>
                  </a:txBody>
                  <a:tcPr marL="0" marR="0" marT="0" marB="0" anchor="ctr"/>
                </a:tc>
                <a:extLst>
                  <a:ext uri="{0D108BD9-81ED-4DB2-BD59-A6C34878D82A}">
                    <a16:rowId xmlns="" xmlns:a16="http://schemas.microsoft.com/office/drawing/2014/main" val="10002"/>
                  </a:ext>
                </a:extLst>
              </a:tr>
              <a:tr h="0">
                <a:tc>
                  <a:txBody>
                    <a:bodyPr/>
                    <a:lstStyle/>
                    <a:p>
                      <a:pPr marL="228600" algn="just">
                        <a:spcAft>
                          <a:spcPts val="0"/>
                        </a:spcAft>
                      </a:pPr>
                      <a:r>
                        <a:rPr lang="es-EC" sz="1200">
                          <a:effectLst/>
                        </a:rPr>
                        <a:t> </a:t>
                      </a:r>
                      <a:endParaRPr lang="es-EC" sz="1200">
                        <a:solidFill>
                          <a:srgbClr val="2E74B5"/>
                        </a:solidFill>
                        <a:effectLst/>
                        <a:latin typeface="Calibri"/>
                        <a:ea typeface="Calibri"/>
                        <a:cs typeface="Times New Roman"/>
                      </a:endParaRPr>
                    </a:p>
                  </a:txBody>
                  <a:tcPr marL="0" marR="0" marT="0" marB="0" anchor="ctr"/>
                </a:tc>
                <a:tc>
                  <a:txBody>
                    <a:bodyPr/>
                    <a:lstStyle/>
                    <a:p>
                      <a:pPr marL="228600" algn="just">
                        <a:lnSpc>
                          <a:spcPct val="150000"/>
                        </a:lnSpc>
                        <a:spcAft>
                          <a:spcPts val="0"/>
                        </a:spcAft>
                      </a:pPr>
                      <a:r>
                        <a:rPr lang="es-ES_tradnl" sz="1200">
                          <a:effectLst/>
                        </a:rPr>
                        <a:t>3</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2.99</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2.99</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0</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spcAft>
                          <a:spcPts val="0"/>
                        </a:spcAft>
                      </a:pPr>
                      <a:r>
                        <a:rPr lang="es-EC" sz="1200">
                          <a:effectLst/>
                        </a:rPr>
                        <a:t> </a:t>
                      </a:r>
                      <a:endParaRPr lang="es-EC" sz="1200">
                        <a:solidFill>
                          <a:srgbClr val="2E74B5"/>
                        </a:solidFill>
                        <a:effectLst/>
                        <a:latin typeface="Calibri"/>
                        <a:ea typeface="Calibri"/>
                        <a:cs typeface="Times New Roman"/>
                      </a:endParaRPr>
                    </a:p>
                  </a:txBody>
                  <a:tcPr marL="0" marR="0" marT="0" marB="0" anchor="ctr"/>
                </a:tc>
                <a:extLst>
                  <a:ext uri="{0D108BD9-81ED-4DB2-BD59-A6C34878D82A}">
                    <a16:rowId xmlns="" xmlns:a16="http://schemas.microsoft.com/office/drawing/2014/main" val="10003"/>
                  </a:ext>
                </a:extLst>
              </a:tr>
              <a:tr h="0">
                <a:tc>
                  <a:txBody>
                    <a:bodyPr/>
                    <a:lstStyle/>
                    <a:p>
                      <a:pPr marL="228600" algn="just">
                        <a:spcAft>
                          <a:spcPts val="0"/>
                        </a:spcAft>
                      </a:pPr>
                      <a:r>
                        <a:rPr lang="es-EC" sz="1200">
                          <a:effectLst/>
                        </a:rPr>
                        <a:t> </a:t>
                      </a:r>
                      <a:endParaRPr lang="es-EC" sz="1200">
                        <a:solidFill>
                          <a:srgbClr val="2E74B5"/>
                        </a:solidFill>
                        <a:effectLst/>
                        <a:latin typeface="Calibri"/>
                        <a:ea typeface="Calibri"/>
                        <a:cs typeface="Times New Roman"/>
                      </a:endParaRPr>
                    </a:p>
                  </a:txBody>
                  <a:tcPr marL="0" marR="0" marT="0" marB="0" anchor="ctr"/>
                </a:tc>
                <a:tc>
                  <a:txBody>
                    <a:bodyPr/>
                    <a:lstStyle/>
                    <a:p>
                      <a:pPr marL="228600" algn="just">
                        <a:lnSpc>
                          <a:spcPct val="150000"/>
                        </a:lnSpc>
                        <a:spcAft>
                          <a:spcPts val="0"/>
                        </a:spcAft>
                      </a:pPr>
                      <a:r>
                        <a:rPr lang="es-ES_tradnl" sz="1200">
                          <a:effectLst/>
                        </a:rPr>
                        <a:t>4</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2.99</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2.98</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a:effectLst/>
                        </a:rPr>
                        <a:t>0.33</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spcAft>
                          <a:spcPts val="0"/>
                        </a:spcAft>
                      </a:pPr>
                      <a:r>
                        <a:rPr lang="es-EC" sz="1200">
                          <a:effectLst/>
                        </a:rPr>
                        <a:t> </a:t>
                      </a:r>
                      <a:endParaRPr lang="es-EC" sz="1200">
                        <a:solidFill>
                          <a:srgbClr val="2E74B5"/>
                        </a:solidFill>
                        <a:effectLst/>
                        <a:latin typeface="Calibri"/>
                        <a:ea typeface="Calibri"/>
                        <a:cs typeface="Times New Roman"/>
                      </a:endParaRPr>
                    </a:p>
                  </a:txBody>
                  <a:tcPr marL="0" marR="0" marT="0" marB="0" anchor="ctr"/>
                </a:tc>
                <a:extLst>
                  <a:ext uri="{0D108BD9-81ED-4DB2-BD59-A6C34878D82A}">
                    <a16:rowId xmlns="" xmlns:a16="http://schemas.microsoft.com/office/drawing/2014/main" val="10004"/>
                  </a:ext>
                </a:extLst>
              </a:tr>
              <a:tr h="0">
                <a:tc>
                  <a:txBody>
                    <a:bodyPr/>
                    <a:lstStyle/>
                    <a:p>
                      <a:pPr marL="228600" algn="just">
                        <a:spcAft>
                          <a:spcPts val="0"/>
                        </a:spcAft>
                      </a:pPr>
                      <a:r>
                        <a:rPr lang="es-EC" sz="1200">
                          <a:effectLst/>
                        </a:rPr>
                        <a:t> </a:t>
                      </a:r>
                      <a:endParaRPr lang="es-EC" sz="1200">
                        <a:solidFill>
                          <a:srgbClr val="2E74B5"/>
                        </a:solidFill>
                        <a:effectLst/>
                        <a:latin typeface="Calibri"/>
                        <a:ea typeface="Calibri"/>
                        <a:cs typeface="Times New Roman"/>
                      </a:endParaRPr>
                    </a:p>
                  </a:txBody>
                  <a:tcPr marL="0" marR="0" marT="0" marB="0" anchor="ctr"/>
                </a:tc>
                <a:tc>
                  <a:txBody>
                    <a:bodyPr/>
                    <a:lstStyle/>
                    <a:p>
                      <a:pPr marL="228600" algn="just">
                        <a:lnSpc>
                          <a:spcPct val="150000"/>
                        </a:lnSpc>
                        <a:spcAft>
                          <a:spcPts val="0"/>
                        </a:spcAft>
                      </a:pPr>
                      <a:r>
                        <a:rPr lang="es-ES_tradnl" sz="1200">
                          <a:effectLst/>
                        </a:rPr>
                        <a:t>5</a:t>
                      </a:r>
                      <a:endParaRPr lang="es-EC" sz="120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dirty="0">
                          <a:effectLst/>
                        </a:rPr>
                        <a:t>3.00</a:t>
                      </a:r>
                      <a:endParaRPr lang="es-EC" sz="1200" dirty="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dirty="0">
                          <a:effectLst/>
                        </a:rPr>
                        <a:t>2.99</a:t>
                      </a:r>
                      <a:endParaRPr lang="es-EC" sz="1200" dirty="0">
                        <a:solidFill>
                          <a:srgbClr val="2E74B5"/>
                        </a:solidFill>
                        <a:effectLst/>
                        <a:latin typeface="Calibri"/>
                        <a:ea typeface="Calibri"/>
                        <a:cs typeface="Times New Roman"/>
                      </a:endParaRPr>
                    </a:p>
                  </a:txBody>
                  <a:tcPr marL="68580" marR="68580" marT="0" marB="0"/>
                </a:tc>
                <a:tc>
                  <a:txBody>
                    <a:bodyPr/>
                    <a:lstStyle/>
                    <a:p>
                      <a:pPr marL="228600" algn="just">
                        <a:lnSpc>
                          <a:spcPct val="150000"/>
                        </a:lnSpc>
                        <a:spcAft>
                          <a:spcPts val="0"/>
                        </a:spcAft>
                      </a:pPr>
                      <a:r>
                        <a:rPr lang="es-ES_tradnl" sz="1200" dirty="0">
                          <a:effectLst/>
                        </a:rPr>
                        <a:t>0.33</a:t>
                      </a:r>
                      <a:endParaRPr lang="es-EC" sz="1200" dirty="0">
                        <a:solidFill>
                          <a:srgbClr val="2E74B5"/>
                        </a:solidFill>
                        <a:effectLst/>
                        <a:latin typeface="Calibri"/>
                        <a:ea typeface="Calibri"/>
                        <a:cs typeface="Times New Roman"/>
                      </a:endParaRPr>
                    </a:p>
                  </a:txBody>
                  <a:tcPr marL="68580" marR="68580" marT="0" marB="0"/>
                </a:tc>
                <a:tc>
                  <a:txBody>
                    <a:bodyPr/>
                    <a:lstStyle/>
                    <a:p>
                      <a:pPr marL="228600" algn="just">
                        <a:spcAft>
                          <a:spcPts val="0"/>
                        </a:spcAft>
                      </a:pPr>
                      <a:r>
                        <a:rPr lang="es-EC" sz="1200" dirty="0">
                          <a:effectLst/>
                        </a:rPr>
                        <a:t> </a:t>
                      </a:r>
                      <a:endParaRPr lang="es-EC" sz="1200" dirty="0">
                        <a:solidFill>
                          <a:srgbClr val="2E74B5"/>
                        </a:solidFill>
                        <a:effectLst/>
                        <a:latin typeface="Calibri"/>
                        <a:ea typeface="Calibri"/>
                        <a:cs typeface="Times New Roman"/>
                      </a:endParaRPr>
                    </a:p>
                  </a:txBody>
                  <a:tcPr marL="0" marR="0" marT="0" marB="0" anchor="ctr"/>
                </a:tc>
                <a:extLst>
                  <a:ext uri="{0D108BD9-81ED-4DB2-BD59-A6C34878D82A}">
                    <a16:rowId xmlns=""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8" name="7 Rectángulo"/>
              <p:cNvSpPr/>
              <p:nvPr/>
            </p:nvSpPr>
            <p:spPr>
              <a:xfrm>
                <a:off x="1907704" y="5517232"/>
                <a:ext cx="5184576" cy="7085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i="1">
                          <a:latin typeface="Cambria Math"/>
                        </a:rPr>
                        <m:t>% </m:t>
                      </m:r>
                      <m:r>
                        <a:rPr lang="es-MX" i="1">
                          <a:latin typeface="Cambria Math"/>
                        </a:rPr>
                        <m:t>𝐸𝑟𝑟𝑜𝑟</m:t>
                      </m:r>
                      <m:r>
                        <a:rPr lang="es-MX" i="1">
                          <a:latin typeface="Cambria Math"/>
                        </a:rPr>
                        <m:t>=</m:t>
                      </m:r>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MX" i="1">
                                      <a:latin typeface="Cambria Math"/>
                                    </a:rPr>
                                    <m:t>𝑉𝑎𝑙𝑜𝑟</m:t>
                                  </m:r>
                                </m:e>
                                <m:sub>
                                  <m:r>
                                    <a:rPr lang="es-MX" i="1">
                                      <a:latin typeface="Cambria Math"/>
                                    </a:rPr>
                                    <m:t>𝑇𝑒</m:t>
                                  </m:r>
                                  <m:r>
                                    <a:rPr lang="es-MX" i="1">
                                      <a:latin typeface="Cambria Math"/>
                                    </a:rPr>
                                    <m:t>ó</m:t>
                                  </m:r>
                                  <m:r>
                                    <a:rPr lang="es-MX" i="1">
                                      <a:latin typeface="Cambria Math"/>
                                    </a:rPr>
                                    <m:t>𝑟𝑖𝑐𝑜</m:t>
                                  </m:r>
                                </m:sub>
                              </m:sSub>
                              <m:r>
                                <a:rPr lang="es-MX" i="1">
                                  <a:latin typeface="Cambria Math"/>
                                </a:rPr>
                                <m:t>−</m:t>
                              </m:r>
                              <m:sSub>
                                <m:sSubPr>
                                  <m:ctrlPr>
                                    <a:rPr lang="es-EC" i="1">
                                      <a:latin typeface="Cambria Math" panose="02040503050406030204" pitchFamily="18" charset="0"/>
                                    </a:rPr>
                                  </m:ctrlPr>
                                </m:sSubPr>
                                <m:e>
                                  <m:r>
                                    <a:rPr lang="es-MX" i="1">
                                      <a:latin typeface="Cambria Math"/>
                                    </a:rPr>
                                    <m:t>𝑉𝑎𝑙𝑜𝑟</m:t>
                                  </m:r>
                                </m:e>
                                <m:sub>
                                  <m:r>
                                    <a:rPr lang="es-MX" i="1">
                                      <a:latin typeface="Cambria Math"/>
                                    </a:rPr>
                                    <m:t>𝐸𝑥𝑝𝑒𝑟𝑖𝑚𝑒𝑛𝑡𝑎𝑙</m:t>
                                  </m:r>
                                </m:sub>
                              </m:sSub>
                            </m:num>
                            <m:den>
                              <m:sSub>
                                <m:sSubPr>
                                  <m:ctrlPr>
                                    <a:rPr lang="es-EC" i="1">
                                      <a:latin typeface="Cambria Math" panose="02040503050406030204" pitchFamily="18" charset="0"/>
                                    </a:rPr>
                                  </m:ctrlPr>
                                </m:sSubPr>
                                <m:e>
                                  <m:r>
                                    <a:rPr lang="es-MX" i="1">
                                      <a:latin typeface="Cambria Math"/>
                                    </a:rPr>
                                    <m:t>𝑉𝑎𝑙𝑜𝑟</m:t>
                                  </m:r>
                                </m:e>
                                <m:sub>
                                  <m:r>
                                    <a:rPr lang="es-MX" i="1">
                                      <a:latin typeface="Cambria Math"/>
                                    </a:rPr>
                                    <m:t>𝑇𝑒</m:t>
                                  </m:r>
                                  <m:r>
                                    <a:rPr lang="es-MX" i="1">
                                      <a:latin typeface="Cambria Math"/>
                                    </a:rPr>
                                    <m:t>ó</m:t>
                                  </m:r>
                                  <m:r>
                                    <a:rPr lang="es-MX" i="1">
                                      <a:latin typeface="Cambria Math"/>
                                    </a:rPr>
                                    <m:t>𝑟𝑖𝑐𝑜</m:t>
                                  </m:r>
                                </m:sub>
                              </m:sSub>
                            </m:den>
                          </m:f>
                        </m:e>
                      </m:d>
                      <m:r>
                        <a:rPr lang="es-MX" i="1">
                          <a:latin typeface="Cambria Math"/>
                        </a:rPr>
                        <m:t>𝑥</m:t>
                      </m:r>
                      <m:r>
                        <a:rPr lang="es-MX" i="1">
                          <a:latin typeface="Cambria Math"/>
                        </a:rPr>
                        <m:t>100</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1907704" y="5517232"/>
                <a:ext cx="5184576" cy="708592"/>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71609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685880"/>
          </a:xfrm>
        </p:spPr>
        <p:txBody>
          <a:bodyPr>
            <a:normAutofit fontScale="90000"/>
          </a:bodyPr>
          <a:lstStyle/>
          <a:p>
            <a:r>
              <a:rPr lang="es-ES_tradnl" dirty="0"/>
              <a:t>PRUEBAS Y FUNCIONAMIENTO</a:t>
            </a:r>
            <a:endParaRPr lang="es-EC" dirty="0"/>
          </a:p>
        </p:txBody>
      </p:sp>
      <p:sp>
        <p:nvSpPr>
          <p:cNvPr id="3" name="2 Marcador de contenido"/>
          <p:cNvSpPr>
            <a:spLocks noGrp="1"/>
          </p:cNvSpPr>
          <p:nvPr>
            <p:ph idx="1"/>
          </p:nvPr>
        </p:nvSpPr>
        <p:spPr>
          <a:xfrm>
            <a:off x="1043492" y="1844824"/>
            <a:ext cx="6777317" cy="3987805"/>
          </a:xfrm>
        </p:spPr>
        <p:txBody>
          <a:bodyPr/>
          <a:lstStyle/>
          <a:p>
            <a:r>
              <a:rPr lang="es-ES_tradnl" dirty="0"/>
              <a:t>PRUEBAS DE FUERZA</a:t>
            </a: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descr="C:\Users\Bootcamp\Dropbox\Imágenes\23157707_1116917821778959_332329396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068960"/>
            <a:ext cx="2628900" cy="1969770"/>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412238128"/>
              </p:ext>
            </p:extLst>
          </p:nvPr>
        </p:nvGraphicFramePr>
        <p:xfrm>
          <a:off x="4104556" y="2564904"/>
          <a:ext cx="4260750" cy="3520440"/>
        </p:xfrm>
        <a:graphic>
          <a:graphicData uri="http://schemas.openxmlformats.org/drawingml/2006/table">
            <a:tbl>
              <a:tblPr firstRow="1" firstCol="1" bandRow="1">
                <a:tableStyleId>{5C22544A-7EE6-4342-B048-85BDC9FD1C3A}</a:tableStyleId>
              </a:tblPr>
              <a:tblGrid>
                <a:gridCol w="806323">
                  <a:extLst>
                    <a:ext uri="{9D8B030D-6E8A-4147-A177-3AD203B41FA5}">
                      <a16:colId xmlns="" xmlns:a16="http://schemas.microsoft.com/office/drawing/2014/main" val="20000"/>
                    </a:ext>
                  </a:extLst>
                </a:gridCol>
                <a:gridCol w="1587122">
                  <a:extLst>
                    <a:ext uri="{9D8B030D-6E8A-4147-A177-3AD203B41FA5}">
                      <a16:colId xmlns="" xmlns:a16="http://schemas.microsoft.com/office/drawing/2014/main" val="20001"/>
                    </a:ext>
                  </a:extLst>
                </a:gridCol>
                <a:gridCol w="1192662">
                  <a:extLst>
                    <a:ext uri="{9D8B030D-6E8A-4147-A177-3AD203B41FA5}">
                      <a16:colId xmlns="" xmlns:a16="http://schemas.microsoft.com/office/drawing/2014/main" val="20002"/>
                    </a:ext>
                  </a:extLst>
                </a:gridCol>
                <a:gridCol w="674643">
                  <a:extLst>
                    <a:ext uri="{9D8B030D-6E8A-4147-A177-3AD203B41FA5}">
                      <a16:colId xmlns="" xmlns:a16="http://schemas.microsoft.com/office/drawing/2014/main" val="20003"/>
                    </a:ext>
                  </a:extLst>
                </a:gridCol>
              </a:tblGrid>
              <a:tr h="1252991">
                <a:tc>
                  <a:txBody>
                    <a:bodyPr/>
                    <a:lstStyle/>
                    <a:p>
                      <a:pPr marL="228600" algn="ctr">
                        <a:lnSpc>
                          <a:spcPct val="150000"/>
                        </a:lnSpc>
                        <a:spcAft>
                          <a:spcPts val="0"/>
                        </a:spcAft>
                      </a:pPr>
                      <a:r>
                        <a:rPr lang="es-ES_tradnl" sz="1100" dirty="0">
                          <a:effectLst/>
                        </a:rPr>
                        <a:t>No. de Prueba</a:t>
                      </a:r>
                      <a:endParaRPr lang="es-EC" sz="1100" dirty="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Dato Teórico (kgf)</a:t>
                      </a:r>
                      <a:endParaRPr lang="es-EC" sz="1100">
                        <a:effectLst/>
                      </a:endParaRPr>
                    </a:p>
                    <a:p>
                      <a:pPr marL="228600" algn="ctr">
                        <a:lnSpc>
                          <a:spcPct val="150000"/>
                        </a:lnSpc>
                        <a:spcAft>
                          <a:spcPts val="0"/>
                        </a:spcAft>
                      </a:pPr>
                      <a:r>
                        <a:rPr lang="es-ES_tradnl" sz="1100">
                          <a:effectLst/>
                        </a:rPr>
                        <a:t>Celda Calibrada (500 kgf)</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Dato Práctico (kgf)</a:t>
                      </a:r>
                      <a:endParaRPr lang="es-EC" sz="1100">
                        <a:effectLst/>
                      </a:endParaRPr>
                    </a:p>
                    <a:p>
                      <a:pPr marL="228600" algn="ctr">
                        <a:lnSpc>
                          <a:spcPct val="150000"/>
                        </a:lnSpc>
                        <a:spcAft>
                          <a:spcPts val="0"/>
                        </a:spcAft>
                      </a:pPr>
                      <a:r>
                        <a:rPr lang="es-ES_tradnl" sz="1100">
                          <a:effectLst/>
                        </a:rPr>
                        <a:t>Celda de Máquina</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Error (%)</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0"/>
                  </a:ext>
                </a:extLst>
              </a:tr>
              <a:tr h="250598">
                <a:tc>
                  <a:txBody>
                    <a:bodyPr/>
                    <a:lstStyle/>
                    <a:p>
                      <a:pPr marL="228600" algn="ctr">
                        <a:lnSpc>
                          <a:spcPct val="150000"/>
                        </a:lnSpc>
                        <a:spcAft>
                          <a:spcPts val="0"/>
                        </a:spcAft>
                      </a:pPr>
                      <a:r>
                        <a:rPr lang="es-ES_tradnl" sz="1100">
                          <a:effectLst/>
                        </a:rPr>
                        <a:t>1</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20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20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0</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1"/>
                  </a:ext>
                </a:extLst>
              </a:tr>
              <a:tr h="250598">
                <a:tc>
                  <a:txBody>
                    <a:bodyPr/>
                    <a:lstStyle/>
                    <a:p>
                      <a:pPr marL="228600" algn="ctr">
                        <a:lnSpc>
                          <a:spcPct val="150000"/>
                        </a:lnSpc>
                        <a:spcAft>
                          <a:spcPts val="0"/>
                        </a:spcAft>
                      </a:pPr>
                      <a:r>
                        <a:rPr lang="es-ES_tradnl" sz="1100">
                          <a:effectLst/>
                        </a:rPr>
                        <a:t>2</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40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39.7</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0.75</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2"/>
                  </a:ext>
                </a:extLst>
              </a:tr>
              <a:tr h="250598">
                <a:tc>
                  <a:txBody>
                    <a:bodyPr/>
                    <a:lstStyle/>
                    <a:p>
                      <a:pPr marL="228600" algn="ctr">
                        <a:lnSpc>
                          <a:spcPct val="150000"/>
                        </a:lnSpc>
                        <a:spcAft>
                          <a:spcPts val="0"/>
                        </a:spcAft>
                      </a:pPr>
                      <a:r>
                        <a:rPr lang="es-ES_tradnl" sz="1100">
                          <a:effectLst/>
                        </a:rPr>
                        <a:t>3</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60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59.5</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0.83</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3"/>
                  </a:ext>
                </a:extLst>
              </a:tr>
              <a:tr h="250598">
                <a:tc>
                  <a:txBody>
                    <a:bodyPr/>
                    <a:lstStyle/>
                    <a:p>
                      <a:pPr marL="228600" algn="ctr">
                        <a:lnSpc>
                          <a:spcPct val="150000"/>
                        </a:lnSpc>
                        <a:spcAft>
                          <a:spcPts val="0"/>
                        </a:spcAft>
                      </a:pPr>
                      <a:r>
                        <a:rPr lang="es-ES_tradnl" sz="1100">
                          <a:effectLst/>
                        </a:rPr>
                        <a:t>4</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80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79.6</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0.50</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4"/>
                  </a:ext>
                </a:extLst>
              </a:tr>
              <a:tr h="250598">
                <a:tc>
                  <a:txBody>
                    <a:bodyPr/>
                    <a:lstStyle/>
                    <a:p>
                      <a:pPr marL="228600" algn="ctr">
                        <a:lnSpc>
                          <a:spcPct val="150000"/>
                        </a:lnSpc>
                        <a:spcAft>
                          <a:spcPts val="0"/>
                        </a:spcAft>
                      </a:pPr>
                      <a:r>
                        <a:rPr lang="es-ES_tradnl" sz="1100">
                          <a:effectLst/>
                        </a:rPr>
                        <a:t>5</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100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99.7</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0.30</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5"/>
                  </a:ext>
                </a:extLst>
              </a:tr>
              <a:tr h="250598">
                <a:tc>
                  <a:txBody>
                    <a:bodyPr/>
                    <a:lstStyle/>
                    <a:p>
                      <a:pPr marL="228600" algn="ctr">
                        <a:lnSpc>
                          <a:spcPct val="150000"/>
                        </a:lnSpc>
                        <a:spcAft>
                          <a:spcPts val="0"/>
                        </a:spcAft>
                      </a:pPr>
                      <a:r>
                        <a:rPr lang="es-ES_tradnl" sz="1100">
                          <a:effectLst/>
                        </a:rPr>
                        <a:t>6</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120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120.6</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0.50</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6"/>
                  </a:ext>
                </a:extLst>
              </a:tr>
              <a:tr h="250598">
                <a:tc>
                  <a:txBody>
                    <a:bodyPr/>
                    <a:lstStyle/>
                    <a:p>
                      <a:pPr marL="228600" algn="ctr">
                        <a:lnSpc>
                          <a:spcPct val="150000"/>
                        </a:lnSpc>
                        <a:spcAft>
                          <a:spcPts val="0"/>
                        </a:spcAft>
                      </a:pPr>
                      <a:r>
                        <a:rPr lang="es-ES_tradnl" sz="1100">
                          <a:effectLst/>
                        </a:rPr>
                        <a:t>7</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140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141.3</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0.93</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7"/>
                  </a:ext>
                </a:extLst>
              </a:tr>
              <a:tr h="250598">
                <a:tc>
                  <a:txBody>
                    <a:bodyPr/>
                    <a:lstStyle/>
                    <a:p>
                      <a:pPr marL="228600" algn="ctr">
                        <a:lnSpc>
                          <a:spcPct val="150000"/>
                        </a:lnSpc>
                        <a:spcAft>
                          <a:spcPts val="0"/>
                        </a:spcAft>
                      </a:pPr>
                      <a:r>
                        <a:rPr lang="es-ES_tradnl" sz="1100">
                          <a:effectLst/>
                        </a:rPr>
                        <a:t>8</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160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161</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0.63</a:t>
                      </a:r>
                      <a:endParaRPr lang="es-EC" sz="110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8"/>
                  </a:ext>
                </a:extLst>
              </a:tr>
              <a:tr h="250598">
                <a:tc>
                  <a:txBody>
                    <a:bodyPr/>
                    <a:lstStyle/>
                    <a:p>
                      <a:pPr marL="228600" algn="ctr">
                        <a:lnSpc>
                          <a:spcPct val="150000"/>
                        </a:lnSpc>
                        <a:spcAft>
                          <a:spcPts val="0"/>
                        </a:spcAft>
                      </a:pPr>
                      <a:r>
                        <a:rPr lang="es-ES_tradnl" sz="1100">
                          <a:effectLst/>
                        </a:rPr>
                        <a:t>9</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180</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a:effectLst/>
                        </a:rPr>
                        <a:t>181.7</a:t>
                      </a:r>
                      <a:endParaRPr lang="es-EC" sz="1100">
                        <a:solidFill>
                          <a:srgbClr val="2E74B5"/>
                        </a:solidFill>
                        <a:effectLst/>
                        <a:latin typeface="Calibri"/>
                        <a:ea typeface="Calibri"/>
                        <a:cs typeface="Times New Roman"/>
                      </a:endParaRPr>
                    </a:p>
                  </a:txBody>
                  <a:tcPr marL="62650" marR="62650" marT="0" marB="0"/>
                </a:tc>
                <a:tc>
                  <a:txBody>
                    <a:bodyPr/>
                    <a:lstStyle/>
                    <a:p>
                      <a:pPr marL="228600" algn="ctr">
                        <a:lnSpc>
                          <a:spcPct val="150000"/>
                        </a:lnSpc>
                        <a:spcAft>
                          <a:spcPts val="0"/>
                        </a:spcAft>
                      </a:pPr>
                      <a:r>
                        <a:rPr lang="es-ES_tradnl" sz="1100" dirty="0">
                          <a:effectLst/>
                        </a:rPr>
                        <a:t>0.94</a:t>
                      </a:r>
                      <a:endParaRPr lang="es-EC" sz="1100" dirty="0">
                        <a:solidFill>
                          <a:srgbClr val="2E74B5"/>
                        </a:solidFill>
                        <a:effectLst/>
                        <a:latin typeface="Calibri"/>
                        <a:ea typeface="Calibri"/>
                        <a:cs typeface="Times New Roman"/>
                      </a:endParaRPr>
                    </a:p>
                  </a:txBody>
                  <a:tcPr marL="62650" marR="62650" marT="0" marB="0"/>
                </a:tc>
                <a:extLst>
                  <a:ext uri="{0D108BD9-81ED-4DB2-BD59-A6C34878D82A}">
                    <a16:rowId xmlns=""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9" name="8 Rectángulo"/>
              <p:cNvSpPr/>
              <p:nvPr/>
            </p:nvSpPr>
            <p:spPr>
              <a:xfrm>
                <a:off x="-396552" y="5373216"/>
                <a:ext cx="5400600" cy="5374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1300" i="1">
                          <a:latin typeface="Cambria Math"/>
                        </a:rPr>
                        <m:t>% </m:t>
                      </m:r>
                      <m:r>
                        <a:rPr lang="es-MX" sz="1300" i="1">
                          <a:latin typeface="Cambria Math"/>
                        </a:rPr>
                        <m:t>𝐸𝑟𝑟𝑜𝑟</m:t>
                      </m:r>
                      <m:r>
                        <a:rPr lang="es-MX" sz="1300" i="1">
                          <a:latin typeface="Cambria Math"/>
                        </a:rPr>
                        <m:t>=</m:t>
                      </m:r>
                      <m:d>
                        <m:dPr>
                          <m:begChr m:val="|"/>
                          <m:endChr m:val="|"/>
                          <m:ctrlPr>
                            <a:rPr lang="es-EC" sz="1300" i="1">
                              <a:latin typeface="Cambria Math" panose="02040503050406030204" pitchFamily="18" charset="0"/>
                            </a:rPr>
                          </m:ctrlPr>
                        </m:dPr>
                        <m:e>
                          <m:f>
                            <m:fPr>
                              <m:ctrlPr>
                                <a:rPr lang="es-EC" sz="1300" i="1">
                                  <a:latin typeface="Cambria Math" panose="02040503050406030204" pitchFamily="18" charset="0"/>
                                </a:rPr>
                              </m:ctrlPr>
                            </m:fPr>
                            <m:num>
                              <m:sSub>
                                <m:sSubPr>
                                  <m:ctrlPr>
                                    <a:rPr lang="es-EC" sz="1300" i="1">
                                      <a:latin typeface="Cambria Math" panose="02040503050406030204" pitchFamily="18" charset="0"/>
                                    </a:rPr>
                                  </m:ctrlPr>
                                </m:sSubPr>
                                <m:e>
                                  <m:r>
                                    <a:rPr lang="es-MX" sz="1300" i="1">
                                      <a:latin typeface="Cambria Math"/>
                                    </a:rPr>
                                    <m:t>𝑉𝑎𝑙𝑜𝑟</m:t>
                                  </m:r>
                                </m:e>
                                <m:sub>
                                  <m:r>
                                    <a:rPr lang="es-MX" sz="1300" i="1">
                                      <a:latin typeface="Cambria Math"/>
                                    </a:rPr>
                                    <m:t>𝑇𝑒</m:t>
                                  </m:r>
                                  <m:r>
                                    <a:rPr lang="es-MX" sz="1300" i="1">
                                      <a:latin typeface="Cambria Math"/>
                                    </a:rPr>
                                    <m:t>ó</m:t>
                                  </m:r>
                                  <m:r>
                                    <a:rPr lang="es-MX" sz="1300" i="1">
                                      <a:latin typeface="Cambria Math"/>
                                    </a:rPr>
                                    <m:t>𝑟𝑖𝑐𝑜</m:t>
                                  </m:r>
                                </m:sub>
                              </m:sSub>
                              <m:r>
                                <a:rPr lang="es-MX" sz="1300" i="1">
                                  <a:latin typeface="Cambria Math"/>
                                </a:rPr>
                                <m:t>−</m:t>
                              </m:r>
                              <m:sSub>
                                <m:sSubPr>
                                  <m:ctrlPr>
                                    <a:rPr lang="es-EC" sz="1300" i="1">
                                      <a:latin typeface="Cambria Math" panose="02040503050406030204" pitchFamily="18" charset="0"/>
                                    </a:rPr>
                                  </m:ctrlPr>
                                </m:sSubPr>
                                <m:e>
                                  <m:r>
                                    <a:rPr lang="es-MX" sz="1300" i="1">
                                      <a:latin typeface="Cambria Math"/>
                                    </a:rPr>
                                    <m:t>𝑉𝑎𝑙𝑜𝑟</m:t>
                                  </m:r>
                                </m:e>
                                <m:sub>
                                  <m:r>
                                    <a:rPr lang="es-MX" sz="1300" i="1">
                                      <a:latin typeface="Cambria Math"/>
                                    </a:rPr>
                                    <m:t>𝐸𝑥𝑝𝑒𝑟𝑖𝑚𝑒𝑛𝑡𝑎𝑙</m:t>
                                  </m:r>
                                </m:sub>
                              </m:sSub>
                            </m:num>
                            <m:den>
                              <m:sSub>
                                <m:sSubPr>
                                  <m:ctrlPr>
                                    <a:rPr lang="es-EC" sz="1300" i="1">
                                      <a:latin typeface="Cambria Math" panose="02040503050406030204" pitchFamily="18" charset="0"/>
                                    </a:rPr>
                                  </m:ctrlPr>
                                </m:sSubPr>
                                <m:e>
                                  <m:r>
                                    <a:rPr lang="es-MX" sz="1300" i="1">
                                      <a:latin typeface="Cambria Math"/>
                                    </a:rPr>
                                    <m:t>𝑉𝑎𝑙𝑜𝑟</m:t>
                                  </m:r>
                                </m:e>
                                <m:sub>
                                  <m:r>
                                    <a:rPr lang="es-MX" sz="1300" i="1">
                                      <a:latin typeface="Cambria Math"/>
                                    </a:rPr>
                                    <m:t>𝑇𝑒</m:t>
                                  </m:r>
                                  <m:r>
                                    <a:rPr lang="es-MX" sz="1300" i="1">
                                      <a:latin typeface="Cambria Math"/>
                                    </a:rPr>
                                    <m:t>ó</m:t>
                                  </m:r>
                                  <m:r>
                                    <a:rPr lang="es-MX" sz="1300" i="1">
                                      <a:latin typeface="Cambria Math"/>
                                    </a:rPr>
                                    <m:t>𝑟𝑖𝑐𝑜</m:t>
                                  </m:r>
                                </m:sub>
                              </m:sSub>
                            </m:den>
                          </m:f>
                        </m:e>
                      </m:d>
                      <m:r>
                        <a:rPr lang="es-MX" sz="1300" i="1">
                          <a:latin typeface="Cambria Math"/>
                        </a:rPr>
                        <m:t>𝑥</m:t>
                      </m:r>
                      <m:r>
                        <a:rPr lang="es-MX" sz="1300" i="1">
                          <a:latin typeface="Cambria Math"/>
                        </a:rPr>
                        <m:t>100</m:t>
                      </m:r>
                    </m:oMath>
                  </m:oMathPara>
                </a14:m>
                <a:endParaRPr lang="es-EC" sz="1300" dirty="0"/>
              </a:p>
            </p:txBody>
          </p:sp>
        </mc:Choice>
        <mc:Fallback xmlns="">
          <p:sp>
            <p:nvSpPr>
              <p:cNvPr id="9" name="8 Rectángulo"/>
              <p:cNvSpPr>
                <a:spLocks noRot="1" noChangeAspect="1" noMove="1" noResize="1" noEditPoints="1" noAdjustHandles="1" noChangeArrowheads="1" noChangeShapeType="1" noTextEdit="1"/>
              </p:cNvSpPr>
              <p:nvPr/>
            </p:nvSpPr>
            <p:spPr>
              <a:xfrm>
                <a:off x="-396552" y="5373216"/>
                <a:ext cx="5400600" cy="537455"/>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90804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36712"/>
            <a:ext cx="7024744" cy="829896"/>
          </a:xfrm>
        </p:spPr>
        <p:txBody>
          <a:bodyPr/>
          <a:lstStyle/>
          <a:p>
            <a:r>
              <a:rPr lang="es-ES_tradnl" dirty="0"/>
              <a:t>Ensayos de tracción </a:t>
            </a: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Bootcamp\Downloads\23377348_1121185104685564_1515151928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437" y="2564904"/>
            <a:ext cx="3138805" cy="2353310"/>
          </a:xfrm>
          <a:prstGeom prst="rect">
            <a:avLst/>
          </a:prstGeom>
          <a:noFill/>
          <a:ln>
            <a:noFill/>
          </a:ln>
        </p:spPr>
      </p:pic>
      <p:graphicFrame>
        <p:nvGraphicFramePr>
          <p:cNvPr id="6" name="5 Gráfico"/>
          <p:cNvGraphicFramePr/>
          <p:nvPr>
            <p:extLst>
              <p:ext uri="{D42A27DB-BD31-4B8C-83A1-F6EECF244321}">
                <p14:modId xmlns:p14="http://schemas.microsoft.com/office/powerpoint/2010/main" val="1992586441"/>
              </p:ext>
            </p:extLst>
          </p:nvPr>
        </p:nvGraphicFramePr>
        <p:xfrm>
          <a:off x="4644008" y="2267761"/>
          <a:ext cx="3703955" cy="40652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605703081"/>
              </p:ext>
            </p:extLst>
          </p:nvPr>
        </p:nvGraphicFramePr>
        <p:xfrm>
          <a:off x="1027355" y="5229200"/>
          <a:ext cx="3472637" cy="381000"/>
        </p:xfrm>
        <a:graphic>
          <a:graphicData uri="http://schemas.openxmlformats.org/drawingml/2006/table">
            <a:tbl>
              <a:tblPr firstRow="1" firstCol="1" bandRow="1">
                <a:tableStyleId>{5C22544A-7EE6-4342-B048-85BDC9FD1C3A}</a:tableStyleId>
              </a:tblPr>
              <a:tblGrid>
                <a:gridCol w="1600429">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tblGrid>
              <a:tr h="190500">
                <a:tc>
                  <a:txBody>
                    <a:bodyPr/>
                    <a:lstStyle/>
                    <a:p>
                      <a:pPr marL="228600" algn="ctr">
                        <a:spcAft>
                          <a:spcPts val="0"/>
                        </a:spcAft>
                      </a:pPr>
                      <a:r>
                        <a:rPr lang="es-MX" sz="1200">
                          <a:effectLst/>
                        </a:rPr>
                        <a:t>Fuerza Máxima</a:t>
                      </a:r>
                      <a:endParaRPr lang="es-EC" sz="1200">
                        <a:solidFill>
                          <a:srgbClr val="2E74B5"/>
                        </a:solidFill>
                        <a:effectLst/>
                        <a:latin typeface="Calibri"/>
                        <a:ea typeface="Calibri"/>
                        <a:cs typeface="Times New Roman"/>
                      </a:endParaRPr>
                    </a:p>
                  </a:txBody>
                  <a:tcPr marL="68580" marR="68580" marT="0" marB="0"/>
                </a:tc>
                <a:tc>
                  <a:txBody>
                    <a:bodyPr/>
                    <a:lstStyle/>
                    <a:p>
                      <a:pPr marL="228600" algn="ctr">
                        <a:spcAft>
                          <a:spcPts val="0"/>
                        </a:spcAft>
                      </a:pPr>
                      <a:r>
                        <a:rPr lang="es-MX" sz="1200" dirty="0">
                          <a:effectLst/>
                        </a:rPr>
                        <a:t>67,150</a:t>
                      </a:r>
                      <a:endParaRPr lang="es-EC" sz="1200" dirty="0">
                        <a:solidFill>
                          <a:srgbClr val="2E74B5"/>
                        </a:solidFill>
                        <a:effectLst/>
                        <a:latin typeface="Calibri"/>
                        <a:ea typeface="Calibri"/>
                        <a:cs typeface="Times New Roman"/>
                      </a:endParaRPr>
                    </a:p>
                  </a:txBody>
                  <a:tcPr marL="68580" marR="68580" marT="0" marB="0"/>
                </a:tc>
                <a:tc>
                  <a:txBody>
                    <a:bodyPr/>
                    <a:lstStyle/>
                    <a:p>
                      <a:pPr marL="228600" algn="ctr">
                        <a:spcAft>
                          <a:spcPts val="0"/>
                        </a:spcAft>
                      </a:pPr>
                      <a:r>
                        <a:rPr lang="es-MX" sz="1200">
                          <a:effectLst/>
                        </a:rPr>
                        <a:t>[Kg]</a:t>
                      </a:r>
                      <a:endParaRPr lang="es-EC" sz="1200">
                        <a:solidFill>
                          <a:srgbClr val="2E74B5"/>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90500">
                <a:tc>
                  <a:txBody>
                    <a:bodyPr/>
                    <a:lstStyle/>
                    <a:p>
                      <a:pPr marL="228600" algn="ctr">
                        <a:spcAft>
                          <a:spcPts val="0"/>
                        </a:spcAft>
                      </a:pPr>
                      <a:r>
                        <a:rPr lang="es-MX" sz="1200">
                          <a:effectLst/>
                        </a:rPr>
                        <a:t>Desplazamiento</a:t>
                      </a:r>
                      <a:endParaRPr lang="es-EC" sz="1200">
                        <a:solidFill>
                          <a:srgbClr val="2E74B5"/>
                        </a:solidFill>
                        <a:effectLst/>
                        <a:latin typeface="Calibri"/>
                        <a:ea typeface="Calibri"/>
                        <a:cs typeface="Times New Roman"/>
                      </a:endParaRPr>
                    </a:p>
                  </a:txBody>
                  <a:tcPr marL="68580" marR="68580" marT="0" marB="0"/>
                </a:tc>
                <a:tc>
                  <a:txBody>
                    <a:bodyPr/>
                    <a:lstStyle/>
                    <a:p>
                      <a:pPr marL="228600" algn="ctr">
                        <a:spcAft>
                          <a:spcPts val="0"/>
                        </a:spcAft>
                      </a:pPr>
                      <a:r>
                        <a:rPr lang="es-MX" sz="1200">
                          <a:effectLst/>
                        </a:rPr>
                        <a:t>27,760</a:t>
                      </a:r>
                      <a:endParaRPr lang="es-EC" sz="1200">
                        <a:solidFill>
                          <a:srgbClr val="2E74B5"/>
                        </a:solidFill>
                        <a:effectLst/>
                        <a:latin typeface="Calibri"/>
                        <a:ea typeface="Calibri"/>
                        <a:cs typeface="Times New Roman"/>
                      </a:endParaRPr>
                    </a:p>
                  </a:txBody>
                  <a:tcPr marL="68580" marR="68580" marT="0" marB="0"/>
                </a:tc>
                <a:tc>
                  <a:txBody>
                    <a:bodyPr/>
                    <a:lstStyle/>
                    <a:p>
                      <a:pPr marL="228600" algn="ctr">
                        <a:spcAft>
                          <a:spcPts val="0"/>
                        </a:spcAft>
                      </a:pPr>
                      <a:r>
                        <a:rPr lang="es-MX" sz="1200" dirty="0">
                          <a:effectLst/>
                        </a:rPr>
                        <a:t>[mm]</a:t>
                      </a:r>
                      <a:endParaRPr lang="es-EC" sz="1200" dirty="0">
                        <a:solidFill>
                          <a:srgbClr val="2E74B5"/>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bl>
          </a:graphicData>
        </a:graphic>
      </p:graphicFrame>
      <p:sp>
        <p:nvSpPr>
          <p:cNvPr id="8" name="2 Marcador de contenido"/>
          <p:cNvSpPr>
            <a:spLocks noGrp="1"/>
          </p:cNvSpPr>
          <p:nvPr>
            <p:ph idx="1"/>
          </p:nvPr>
        </p:nvSpPr>
        <p:spPr>
          <a:xfrm>
            <a:off x="899592" y="1823315"/>
            <a:ext cx="3964543" cy="745240"/>
          </a:xfrm>
        </p:spPr>
        <p:txBody>
          <a:bodyPr>
            <a:normAutofit/>
          </a:bodyPr>
          <a:lstStyle/>
          <a:p>
            <a:r>
              <a:rPr lang="es-ES_tradnl" dirty="0"/>
              <a:t>Alambre Galvanizado</a:t>
            </a:r>
            <a:endParaRPr lang="es-EC" dirty="0"/>
          </a:p>
        </p:txBody>
      </p:sp>
    </p:spTree>
    <p:extLst>
      <p:ext uri="{BB962C8B-B14F-4D97-AF65-F5344CB8AC3E}">
        <p14:creationId xmlns:p14="http://schemas.microsoft.com/office/powerpoint/2010/main" val="278476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04664"/>
            <a:ext cx="7024744" cy="1143000"/>
          </a:xfrm>
        </p:spPr>
        <p:txBody>
          <a:bodyPr/>
          <a:lstStyle/>
          <a:p>
            <a:r>
              <a:rPr lang="es-ES_tradnl" dirty="0"/>
              <a:t>MARCO TEÓRICO</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43608" y="1988840"/>
                <a:ext cx="6777317" cy="3508977"/>
              </a:xfrm>
            </p:spPr>
            <p:txBody>
              <a:bodyPr>
                <a:normAutofit lnSpcReduction="10000"/>
              </a:bodyPr>
              <a:lstStyle/>
              <a:p>
                <a:r>
                  <a:rPr lang="es-ES_tradnl" b="1" dirty="0"/>
                  <a:t>Definición de esfuerzo</a:t>
                </a:r>
              </a:p>
              <a:p>
                <a:pPr marL="68580" indent="0">
                  <a:buNone/>
                </a:pPr>
                <a:endParaRPr lang="es-EC" b="1" dirty="0"/>
              </a:p>
              <a:p>
                <a:pPr marL="68580" indent="0" algn="just">
                  <a:buNone/>
                </a:pPr>
                <a:r>
                  <a:rPr lang="es-EC" dirty="0"/>
                  <a:t>Esfuerzo es la resistencia que ofrece un área unitaria (A) del material del que está hecho un miembro para una carga aplicada externa (fuerza, F):</a:t>
                </a:r>
              </a:p>
              <a:p>
                <a:pPr marL="68580" indent="0">
                  <a:buNone/>
                </a:pPr>
                <a:endParaRPr lang="es-EC" dirty="0"/>
              </a:p>
              <a:p>
                <a:pPr marL="68580" indent="0">
                  <a:buNone/>
                </a:pPr>
                <a14:m>
                  <m:oMathPara xmlns:m="http://schemas.openxmlformats.org/officeDocument/2006/math">
                    <m:oMathParaPr>
                      <m:jc m:val="centerGroup"/>
                    </m:oMathParaPr>
                    <m:oMath xmlns:m="http://schemas.openxmlformats.org/officeDocument/2006/math">
                      <m:r>
                        <a:rPr lang="es-MX" i="1">
                          <a:latin typeface="Cambria Math"/>
                        </a:rPr>
                        <m:t>𝜎</m:t>
                      </m:r>
                      <m:r>
                        <a:rPr lang="es-MX" i="1">
                          <a:latin typeface="Cambria Math"/>
                        </a:rPr>
                        <m:t>=</m:t>
                      </m:r>
                      <m:f>
                        <m:fPr>
                          <m:ctrlPr>
                            <a:rPr lang="es-EC" i="1">
                              <a:latin typeface="Cambria Math" panose="02040503050406030204" pitchFamily="18" charset="0"/>
                            </a:rPr>
                          </m:ctrlPr>
                        </m:fPr>
                        <m:num>
                          <m:r>
                            <a:rPr lang="es-MX" i="1">
                              <a:latin typeface="Cambria Math"/>
                            </a:rPr>
                            <m:t>𝐹</m:t>
                          </m:r>
                        </m:num>
                        <m:den>
                          <m:r>
                            <a:rPr lang="es-MX" i="1">
                              <a:latin typeface="Cambria Math"/>
                            </a:rPr>
                            <m:t>𝐴</m:t>
                          </m:r>
                        </m:den>
                      </m:f>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43608" y="1988840"/>
                <a:ext cx="6777317" cy="3508977"/>
              </a:xfrm>
              <a:blipFill rotWithShape="1">
                <a:blip r:embed="rId3"/>
                <a:stretch>
                  <a:fillRect l="-360" t="-2431" r="-1439"/>
                </a:stretch>
              </a:blipFill>
            </p:spPr>
            <p:txBody>
              <a:bodyPr/>
              <a:lstStyle/>
              <a:p>
                <a:r>
                  <a:rPr lang="es-EC">
                    <a:noFill/>
                  </a:rPr>
                  <a:t> </a:t>
                </a:r>
              </a:p>
            </p:txBody>
          </p:sp>
        </mc:Fallback>
      </mc:AlternateContent>
      <p:pic>
        <p:nvPicPr>
          <p:cNvPr id="4" name="Picture 6" descr="Resultado de imagen para espe mecatro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19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Bootcamp\Downloads\23423517_1121184791352262_15347201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5" y="2636912"/>
            <a:ext cx="3138805" cy="2353310"/>
          </a:xfrm>
          <a:prstGeom prst="rect">
            <a:avLst/>
          </a:prstGeom>
          <a:noFill/>
          <a:ln>
            <a:noFill/>
          </a:ln>
        </p:spPr>
      </p:pic>
      <p:graphicFrame>
        <p:nvGraphicFramePr>
          <p:cNvPr id="6" name="5 Gráfico"/>
          <p:cNvGraphicFramePr/>
          <p:nvPr>
            <p:extLst>
              <p:ext uri="{D42A27DB-BD31-4B8C-83A1-F6EECF244321}">
                <p14:modId xmlns:p14="http://schemas.microsoft.com/office/powerpoint/2010/main" val="2127857949"/>
              </p:ext>
            </p:extLst>
          </p:nvPr>
        </p:nvGraphicFramePr>
        <p:xfrm>
          <a:off x="4523080" y="2132856"/>
          <a:ext cx="3698240" cy="4291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98798612"/>
              </p:ext>
            </p:extLst>
          </p:nvPr>
        </p:nvGraphicFramePr>
        <p:xfrm>
          <a:off x="776804" y="5445224"/>
          <a:ext cx="3816425" cy="381000"/>
        </p:xfrm>
        <a:graphic>
          <a:graphicData uri="http://schemas.openxmlformats.org/drawingml/2006/table">
            <a:tbl>
              <a:tblPr firstRow="1" firstCol="1" bandRow="1">
                <a:tableStyleId>{5C22544A-7EE6-4342-B048-85BDC9FD1C3A}</a:tableStyleId>
              </a:tblPr>
              <a:tblGrid>
                <a:gridCol w="1760433">
                  <a:extLst>
                    <a:ext uri="{9D8B030D-6E8A-4147-A177-3AD203B41FA5}">
                      <a16:colId xmlns="" xmlns:a16="http://schemas.microsoft.com/office/drawing/2014/main" val="20000"/>
                    </a:ext>
                  </a:extLst>
                </a:gridCol>
                <a:gridCol w="1103097">
                  <a:extLst>
                    <a:ext uri="{9D8B030D-6E8A-4147-A177-3AD203B41FA5}">
                      <a16:colId xmlns="" xmlns:a16="http://schemas.microsoft.com/office/drawing/2014/main" val="20001"/>
                    </a:ext>
                  </a:extLst>
                </a:gridCol>
                <a:gridCol w="952895">
                  <a:extLst>
                    <a:ext uri="{9D8B030D-6E8A-4147-A177-3AD203B41FA5}">
                      <a16:colId xmlns="" xmlns:a16="http://schemas.microsoft.com/office/drawing/2014/main" val="20002"/>
                    </a:ext>
                  </a:extLst>
                </a:gridCol>
              </a:tblGrid>
              <a:tr h="190500">
                <a:tc>
                  <a:txBody>
                    <a:bodyPr/>
                    <a:lstStyle/>
                    <a:p>
                      <a:pPr marL="228600" algn="ctr">
                        <a:spcAft>
                          <a:spcPts val="0"/>
                        </a:spcAft>
                      </a:pPr>
                      <a:r>
                        <a:rPr lang="es-MX" sz="1200">
                          <a:effectLst/>
                        </a:rPr>
                        <a:t>Fuerza Máxima</a:t>
                      </a:r>
                      <a:endParaRPr lang="es-EC" sz="1200">
                        <a:solidFill>
                          <a:srgbClr val="2E74B5"/>
                        </a:solidFill>
                        <a:effectLst/>
                        <a:latin typeface="Calibri"/>
                        <a:ea typeface="Calibri"/>
                        <a:cs typeface="Times New Roman"/>
                      </a:endParaRPr>
                    </a:p>
                  </a:txBody>
                  <a:tcPr marL="68580" marR="68580" marT="0" marB="0"/>
                </a:tc>
                <a:tc>
                  <a:txBody>
                    <a:bodyPr/>
                    <a:lstStyle/>
                    <a:p>
                      <a:pPr marL="228600" algn="ctr">
                        <a:spcAft>
                          <a:spcPts val="0"/>
                        </a:spcAft>
                      </a:pPr>
                      <a:r>
                        <a:rPr lang="es-MX" sz="1200">
                          <a:effectLst/>
                        </a:rPr>
                        <a:t>2,372</a:t>
                      </a:r>
                      <a:endParaRPr lang="es-EC" sz="1200">
                        <a:solidFill>
                          <a:srgbClr val="2E74B5"/>
                        </a:solidFill>
                        <a:effectLst/>
                        <a:latin typeface="Calibri"/>
                        <a:ea typeface="Calibri"/>
                        <a:cs typeface="Times New Roman"/>
                      </a:endParaRPr>
                    </a:p>
                  </a:txBody>
                  <a:tcPr marL="68580" marR="68580" marT="0" marB="0"/>
                </a:tc>
                <a:tc>
                  <a:txBody>
                    <a:bodyPr/>
                    <a:lstStyle/>
                    <a:p>
                      <a:pPr marL="228600" algn="ctr">
                        <a:spcAft>
                          <a:spcPts val="0"/>
                        </a:spcAft>
                      </a:pPr>
                      <a:r>
                        <a:rPr lang="es-MX" sz="1200">
                          <a:effectLst/>
                        </a:rPr>
                        <a:t>[Kg]</a:t>
                      </a:r>
                      <a:endParaRPr lang="es-EC" sz="1200">
                        <a:solidFill>
                          <a:srgbClr val="2E74B5"/>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90500">
                <a:tc>
                  <a:txBody>
                    <a:bodyPr/>
                    <a:lstStyle/>
                    <a:p>
                      <a:pPr marL="228600" algn="ctr">
                        <a:spcAft>
                          <a:spcPts val="0"/>
                        </a:spcAft>
                      </a:pPr>
                      <a:r>
                        <a:rPr lang="es-MX" sz="1200">
                          <a:effectLst/>
                        </a:rPr>
                        <a:t>Desplazamiento</a:t>
                      </a:r>
                      <a:endParaRPr lang="es-EC" sz="1200">
                        <a:solidFill>
                          <a:srgbClr val="2E74B5"/>
                        </a:solidFill>
                        <a:effectLst/>
                        <a:latin typeface="Calibri"/>
                        <a:ea typeface="Calibri"/>
                        <a:cs typeface="Times New Roman"/>
                      </a:endParaRPr>
                    </a:p>
                  </a:txBody>
                  <a:tcPr marL="68580" marR="68580" marT="0" marB="0"/>
                </a:tc>
                <a:tc>
                  <a:txBody>
                    <a:bodyPr/>
                    <a:lstStyle/>
                    <a:p>
                      <a:pPr marL="228600" algn="ctr">
                        <a:spcAft>
                          <a:spcPts val="0"/>
                        </a:spcAft>
                      </a:pPr>
                      <a:r>
                        <a:rPr lang="es-MX" sz="1200">
                          <a:effectLst/>
                        </a:rPr>
                        <a:t>501,490</a:t>
                      </a:r>
                      <a:endParaRPr lang="es-EC" sz="1200">
                        <a:solidFill>
                          <a:srgbClr val="2E74B5"/>
                        </a:solidFill>
                        <a:effectLst/>
                        <a:latin typeface="Calibri"/>
                        <a:ea typeface="Calibri"/>
                        <a:cs typeface="Times New Roman"/>
                      </a:endParaRPr>
                    </a:p>
                  </a:txBody>
                  <a:tcPr marL="68580" marR="68580" marT="0" marB="0"/>
                </a:tc>
                <a:tc>
                  <a:txBody>
                    <a:bodyPr/>
                    <a:lstStyle/>
                    <a:p>
                      <a:pPr marL="228600" algn="ctr">
                        <a:spcAft>
                          <a:spcPts val="0"/>
                        </a:spcAft>
                      </a:pPr>
                      <a:r>
                        <a:rPr lang="es-MX" sz="1200" dirty="0">
                          <a:effectLst/>
                        </a:rPr>
                        <a:t>[mm]</a:t>
                      </a:r>
                      <a:endParaRPr lang="es-EC" sz="1200" dirty="0">
                        <a:solidFill>
                          <a:srgbClr val="2E74B5"/>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bl>
          </a:graphicData>
        </a:graphic>
      </p:graphicFrame>
      <p:sp>
        <p:nvSpPr>
          <p:cNvPr id="8" name="1 Título"/>
          <p:cNvSpPr>
            <a:spLocks noGrp="1"/>
          </p:cNvSpPr>
          <p:nvPr>
            <p:ph type="title"/>
          </p:nvPr>
        </p:nvSpPr>
        <p:spPr>
          <a:xfrm>
            <a:off x="971600" y="764704"/>
            <a:ext cx="7024744" cy="829896"/>
          </a:xfrm>
        </p:spPr>
        <p:txBody>
          <a:bodyPr/>
          <a:lstStyle/>
          <a:p>
            <a:r>
              <a:rPr lang="es-ES_tradnl" dirty="0"/>
              <a:t>Ensayos de tracción </a:t>
            </a:r>
            <a:endParaRPr lang="es-EC" dirty="0"/>
          </a:p>
        </p:txBody>
      </p:sp>
      <p:sp>
        <p:nvSpPr>
          <p:cNvPr id="9" name="2 Marcador de contenido"/>
          <p:cNvSpPr>
            <a:spLocks noGrp="1"/>
          </p:cNvSpPr>
          <p:nvPr>
            <p:ph idx="1"/>
          </p:nvPr>
        </p:nvSpPr>
        <p:spPr>
          <a:xfrm>
            <a:off x="899592" y="1891672"/>
            <a:ext cx="3964543" cy="745240"/>
          </a:xfrm>
        </p:spPr>
        <p:txBody>
          <a:bodyPr>
            <a:normAutofit/>
          </a:bodyPr>
          <a:lstStyle/>
          <a:p>
            <a:r>
              <a:rPr lang="es-ES_tradnl" dirty="0"/>
              <a:t>Plástico dúctil</a:t>
            </a:r>
            <a:endParaRPr lang="es-EC" dirty="0"/>
          </a:p>
        </p:txBody>
      </p:sp>
    </p:spTree>
    <p:extLst>
      <p:ext uri="{BB962C8B-B14F-4D97-AF65-F5344CB8AC3E}">
        <p14:creationId xmlns:p14="http://schemas.microsoft.com/office/powerpoint/2010/main" val="41684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13379"/>
            <a:ext cx="3461370" cy="2519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401754"/>
            <a:ext cx="952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2 Marcador de contenido"/>
          <p:cNvSpPr>
            <a:spLocks noGrp="1"/>
          </p:cNvSpPr>
          <p:nvPr>
            <p:ph idx="1"/>
          </p:nvPr>
        </p:nvSpPr>
        <p:spPr>
          <a:xfrm>
            <a:off x="1043492" y="1844824"/>
            <a:ext cx="6777317" cy="3987805"/>
          </a:xfrm>
        </p:spPr>
        <p:txBody>
          <a:bodyPr/>
          <a:lstStyle/>
          <a:p>
            <a:r>
              <a:rPr lang="es-ES_tradnl" dirty="0"/>
              <a:t>Ensayo realizado con máquina en estado inicial</a:t>
            </a:r>
            <a:endParaRPr lang="es-EC" dirty="0"/>
          </a:p>
        </p:txBody>
      </p:sp>
      <p:sp>
        <p:nvSpPr>
          <p:cNvPr id="8" name="1 Título"/>
          <p:cNvSpPr>
            <a:spLocks noGrp="1"/>
          </p:cNvSpPr>
          <p:nvPr>
            <p:ph type="title"/>
          </p:nvPr>
        </p:nvSpPr>
        <p:spPr>
          <a:xfrm>
            <a:off x="971600" y="548680"/>
            <a:ext cx="7024744" cy="1143000"/>
          </a:xfrm>
        </p:spPr>
        <p:txBody>
          <a:bodyPr>
            <a:normAutofit fontScale="90000"/>
          </a:bodyPr>
          <a:lstStyle/>
          <a:p>
            <a:r>
              <a:rPr lang="es-ES_tradnl" dirty="0"/>
              <a:t>Ensayo PET original (botellas)</a:t>
            </a:r>
            <a:endParaRPr lang="es-EC" dirty="0"/>
          </a:p>
        </p:txBody>
      </p:sp>
    </p:spTree>
    <p:extLst>
      <p:ext uri="{BB962C8B-B14F-4D97-AF65-F5344CB8AC3E}">
        <p14:creationId xmlns:p14="http://schemas.microsoft.com/office/powerpoint/2010/main" val="74473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548680"/>
            <a:ext cx="7024744" cy="1143000"/>
          </a:xfrm>
        </p:spPr>
        <p:txBody>
          <a:bodyPr>
            <a:normAutofit fontScale="90000"/>
          </a:bodyPr>
          <a:lstStyle/>
          <a:p>
            <a:r>
              <a:rPr lang="es-ES_tradnl" dirty="0"/>
              <a:t>Ensayo PET original (botellas)</a:t>
            </a: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Bootcamp\Downloads\25510979_1143872365750171_2039617363_o.jpg"/>
          <p:cNvPicPr>
            <a:picLocks noChangeAspect="1" noChangeArrowheads="1"/>
          </p:cNvPicPr>
          <p:nvPr/>
        </p:nvPicPr>
        <p:blipFill rotWithShape="1">
          <a:blip r:embed="rId3">
            <a:extLst>
              <a:ext uri="{28A0092B-C50C-407E-A947-70E740481C1C}">
                <a14:useLocalDpi xmlns:a14="http://schemas.microsoft.com/office/drawing/2010/main" val="0"/>
              </a:ext>
            </a:extLst>
          </a:blip>
          <a:srcRect l="-36" t="42609" r="3861" b="41546"/>
          <a:stretch/>
        </p:blipFill>
        <p:spPr bwMode="auto">
          <a:xfrm>
            <a:off x="827584" y="4006535"/>
            <a:ext cx="3435262" cy="10066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Gráfico"/>
          <p:cNvGraphicFramePr/>
          <p:nvPr>
            <p:extLst>
              <p:ext uri="{D42A27DB-BD31-4B8C-83A1-F6EECF244321}">
                <p14:modId xmlns:p14="http://schemas.microsoft.com/office/powerpoint/2010/main" val="1192454254"/>
              </p:ext>
            </p:extLst>
          </p:nvPr>
        </p:nvGraphicFramePr>
        <p:xfrm>
          <a:off x="4511650" y="2617237"/>
          <a:ext cx="3721100" cy="3785235"/>
        </p:xfrm>
        <a:graphic>
          <a:graphicData uri="http://schemas.openxmlformats.org/drawingml/2006/chart">
            <c:chart xmlns:c="http://schemas.openxmlformats.org/drawingml/2006/chart" xmlns:r="http://schemas.openxmlformats.org/officeDocument/2006/relationships" r:id="rId4"/>
          </a:graphicData>
        </a:graphic>
      </p:graphicFrame>
      <p:sp>
        <p:nvSpPr>
          <p:cNvPr id="8" name="2 Marcador de contenido"/>
          <p:cNvSpPr>
            <a:spLocks noGrp="1"/>
          </p:cNvSpPr>
          <p:nvPr>
            <p:ph idx="1"/>
          </p:nvPr>
        </p:nvSpPr>
        <p:spPr>
          <a:xfrm>
            <a:off x="1043492" y="1961475"/>
            <a:ext cx="6777317" cy="3987805"/>
          </a:xfrm>
        </p:spPr>
        <p:txBody>
          <a:bodyPr/>
          <a:lstStyle/>
          <a:p>
            <a:r>
              <a:rPr lang="es-ES_tradnl" dirty="0"/>
              <a:t>Ensayo realizado con máquina automatizada</a:t>
            </a:r>
            <a:endParaRPr lang="es-EC" dirty="0"/>
          </a:p>
        </p:txBody>
      </p:sp>
    </p:spTree>
    <p:extLst>
      <p:ext uri="{BB962C8B-B14F-4D97-AF65-F5344CB8AC3E}">
        <p14:creationId xmlns:p14="http://schemas.microsoft.com/office/powerpoint/2010/main" val="197955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080728" y="2996952"/>
            <a:ext cx="7024744" cy="85496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dirty="0"/>
              <a:t>CONCLUSIONES</a:t>
            </a:r>
            <a:endParaRPr lang="es-EC" dirty="0"/>
          </a:p>
        </p:txBody>
      </p:sp>
    </p:spTree>
    <p:extLst>
      <p:ext uri="{BB962C8B-B14F-4D97-AF65-F5344CB8AC3E}">
        <p14:creationId xmlns:p14="http://schemas.microsoft.com/office/powerpoint/2010/main" val="35224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115616" y="2708920"/>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dirty="0"/>
              <a:t>RECOMENDACIONES</a:t>
            </a:r>
            <a:endParaRPr lang="es-EC" dirty="0"/>
          </a:p>
        </p:txBody>
      </p:sp>
    </p:spTree>
    <p:extLst>
      <p:ext uri="{BB962C8B-B14F-4D97-AF65-F5344CB8AC3E}">
        <p14:creationId xmlns:p14="http://schemas.microsoft.com/office/powerpoint/2010/main" val="230247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924944"/>
            <a:ext cx="7528800" cy="926976"/>
          </a:xfrm>
        </p:spPr>
        <p:txBody>
          <a:bodyPr>
            <a:noAutofit/>
          </a:bodyPr>
          <a:lstStyle/>
          <a:p>
            <a:r>
              <a:rPr lang="es-ES_tradnl" b="1" dirty="0"/>
              <a:t>GRACIAS POR SU ATENCIÓN</a:t>
            </a:r>
            <a:endParaRPr lang="es-EC" b="1"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3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836712"/>
            <a:ext cx="6777317" cy="4995917"/>
          </a:xfrm>
        </p:spPr>
        <p:txBody>
          <a:bodyPr/>
          <a:lstStyle/>
          <a:p>
            <a:r>
              <a:rPr lang="es-ES_tradnl" b="1" dirty="0"/>
              <a:t>Tipos de esfuerzo</a:t>
            </a:r>
            <a:endParaRPr lang="es-EC" b="1" dirty="0"/>
          </a:p>
        </p:txBody>
      </p:sp>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4"/>
          <a:stretch>
            <a:fillRect/>
          </a:stretch>
        </p:blipFill>
        <p:spPr>
          <a:xfrm>
            <a:off x="1634379" y="1651570"/>
            <a:ext cx="2304256" cy="1008112"/>
          </a:xfrm>
          <a:prstGeom prst="rect">
            <a:avLst/>
          </a:prstGeom>
        </p:spPr>
      </p:pic>
      <p:pic>
        <p:nvPicPr>
          <p:cNvPr id="6" name="5 Imagen"/>
          <p:cNvPicPr/>
          <p:nvPr/>
        </p:nvPicPr>
        <p:blipFill>
          <a:blip r:embed="rId5"/>
          <a:stretch>
            <a:fillRect/>
          </a:stretch>
        </p:blipFill>
        <p:spPr>
          <a:xfrm>
            <a:off x="5257775" y="1353145"/>
            <a:ext cx="1906513" cy="1604963"/>
          </a:xfrm>
          <a:prstGeom prst="rect">
            <a:avLst/>
          </a:prstGeom>
        </p:spPr>
      </p:pic>
      <p:pic>
        <p:nvPicPr>
          <p:cNvPr id="7" name="6 Imagen"/>
          <p:cNvPicPr/>
          <p:nvPr/>
        </p:nvPicPr>
        <p:blipFill>
          <a:blip r:embed="rId6"/>
          <a:stretch>
            <a:fillRect/>
          </a:stretch>
        </p:blipFill>
        <p:spPr>
          <a:xfrm>
            <a:off x="1706387" y="3212976"/>
            <a:ext cx="2232248" cy="1308184"/>
          </a:xfrm>
          <a:prstGeom prst="rect">
            <a:avLst/>
          </a:prstGeom>
        </p:spPr>
      </p:pic>
      <p:pic>
        <p:nvPicPr>
          <p:cNvPr id="8" name="7 Imagen"/>
          <p:cNvPicPr/>
          <p:nvPr/>
        </p:nvPicPr>
        <p:blipFill>
          <a:blip r:embed="rId7"/>
          <a:stretch>
            <a:fillRect/>
          </a:stretch>
        </p:blipFill>
        <p:spPr>
          <a:xfrm>
            <a:off x="4953572" y="3272459"/>
            <a:ext cx="2514918" cy="1248701"/>
          </a:xfrm>
          <a:prstGeom prst="rect">
            <a:avLst/>
          </a:prstGeom>
        </p:spPr>
      </p:pic>
      <p:pic>
        <p:nvPicPr>
          <p:cNvPr id="9" name="8 Imagen"/>
          <p:cNvPicPr/>
          <p:nvPr/>
        </p:nvPicPr>
        <p:blipFill>
          <a:blip r:embed="rId8"/>
          <a:stretch>
            <a:fillRect/>
          </a:stretch>
        </p:blipFill>
        <p:spPr>
          <a:xfrm>
            <a:off x="3491880" y="4725144"/>
            <a:ext cx="2232248" cy="1728192"/>
          </a:xfrm>
          <a:prstGeom prst="rect">
            <a:avLst/>
          </a:prstGeom>
        </p:spPr>
      </p:pic>
    </p:spTree>
    <p:extLst>
      <p:ext uri="{BB962C8B-B14F-4D97-AF65-F5344CB8AC3E}">
        <p14:creationId xmlns:p14="http://schemas.microsoft.com/office/powerpoint/2010/main" val="15958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43492" y="1052736"/>
                <a:ext cx="7056900" cy="5112568"/>
              </a:xfrm>
            </p:spPr>
            <p:txBody>
              <a:bodyPr>
                <a:normAutofit/>
              </a:bodyPr>
              <a:lstStyle/>
              <a:p>
                <a:pPr algn="just"/>
                <a:r>
                  <a:rPr lang="es-MX" b="1" dirty="0"/>
                  <a:t>Definición de deformación</a:t>
                </a:r>
              </a:p>
              <a:p>
                <a:pPr algn="just"/>
                <a:endParaRPr lang="es-MX" dirty="0"/>
              </a:p>
              <a:p>
                <a:pPr marL="68580" indent="0" algn="just">
                  <a:buNone/>
                </a:pPr>
                <a:r>
                  <a:rPr lang="es-MX" dirty="0"/>
                  <a:t>Cambio en la apariencia que sufre un cuerpo cuando es sometido a una fuerza que afecta su estructura molecular y física, por ende puede variar tanto en longitud área o volumen.  </a:t>
                </a:r>
              </a:p>
              <a:p>
                <a:pPr marL="68580" indent="0">
                  <a:buNone/>
                </a:pPr>
                <a:endParaRPr lang="es-MX" dirty="0"/>
              </a:p>
              <a:p>
                <a:pPr marL="68580" indent="0">
                  <a:buNone/>
                </a:pPr>
                <a:endParaRPr lang="es-EC" dirty="0"/>
              </a:p>
              <a:p>
                <a:pPr marL="68580" indent="0">
                  <a:buNone/>
                </a:pPr>
                <a14:m>
                  <m:oMathPara xmlns:m="http://schemas.openxmlformats.org/officeDocument/2006/math">
                    <m:oMathParaPr>
                      <m:jc m:val="centerGroup"/>
                    </m:oMathParaPr>
                    <m:oMath xmlns:m="http://schemas.openxmlformats.org/officeDocument/2006/math">
                      <m:r>
                        <a:rPr lang="es-MX" i="1">
                          <a:latin typeface="Cambria Math"/>
                        </a:rPr>
                        <m:t>𝜀</m:t>
                      </m:r>
                      <m:r>
                        <a:rPr lang="es-MX" i="1">
                          <a:latin typeface="Cambria Math"/>
                        </a:rPr>
                        <m:t>=</m:t>
                      </m:r>
                      <m:f>
                        <m:fPr>
                          <m:ctrlPr>
                            <a:rPr lang="es-EC" i="1">
                              <a:latin typeface="Cambria Math" panose="02040503050406030204" pitchFamily="18" charset="0"/>
                            </a:rPr>
                          </m:ctrlPr>
                        </m:fPr>
                        <m:num>
                          <m:r>
                            <a:rPr lang="es-MX" i="1">
                              <a:latin typeface="Cambria Math"/>
                            </a:rPr>
                            <m:t>𝛿</m:t>
                          </m:r>
                        </m:num>
                        <m:den>
                          <m:r>
                            <a:rPr lang="es-MX" i="1">
                              <a:latin typeface="Cambria Math"/>
                            </a:rPr>
                            <m:t>𝐿</m:t>
                          </m:r>
                        </m:den>
                      </m:f>
                      <m:r>
                        <a:rPr lang="es-MX" i="1">
                          <a:latin typeface="Cambria Math"/>
                        </a:rPr>
                        <m:t>   </m:t>
                      </m:r>
                    </m:oMath>
                  </m:oMathPara>
                </a14:m>
                <a:endParaRPr lang="es-EC" dirty="0"/>
              </a:p>
              <a:p>
                <a:pPr marL="68580" indent="0" algn="just">
                  <a:buNone/>
                </a:pP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43492" y="1052736"/>
                <a:ext cx="7056900" cy="5112568"/>
              </a:xfrm>
              <a:blipFill rotWithShape="1">
                <a:blip r:embed="rId2"/>
                <a:stretch>
                  <a:fillRect l="-345" t="-955" r="-1382"/>
                </a:stretch>
              </a:blipFill>
            </p:spPr>
            <p:txBody>
              <a:bodyPr/>
              <a:lstStyle/>
              <a:p>
                <a:r>
                  <a:rPr lang="es-EC">
                    <a:noFill/>
                  </a:rPr>
                  <a:t> </a:t>
                </a:r>
              </a:p>
            </p:txBody>
          </p:sp>
        </mc:Fallback>
      </mc:AlternateContent>
      <p:pic>
        <p:nvPicPr>
          <p:cNvPr id="4" name="Picture 6" descr="Resultado de imagen para espe mecatro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40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980728"/>
            <a:ext cx="6777317" cy="4851901"/>
          </a:xfrm>
        </p:spPr>
        <p:txBody>
          <a:bodyPr/>
          <a:lstStyle/>
          <a:p>
            <a:pPr marL="342900" lvl="2" indent="-274320"/>
            <a:r>
              <a:rPr lang="es-MX" b="1" dirty="0"/>
              <a:t>Clases de deformación</a:t>
            </a:r>
            <a:endParaRPr lang="es-EC" b="1" dirty="0"/>
          </a:p>
          <a:p>
            <a:pPr marL="68580" indent="0">
              <a:buNone/>
            </a:pPr>
            <a:endParaRPr lang="es-EC" dirty="0"/>
          </a:p>
        </p:txBody>
      </p:sp>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3"/>
          <a:stretch>
            <a:fillRect/>
          </a:stretch>
        </p:blipFill>
        <p:spPr>
          <a:xfrm>
            <a:off x="755575" y="1772817"/>
            <a:ext cx="3600400" cy="1296143"/>
          </a:xfrm>
          <a:prstGeom prst="rect">
            <a:avLst/>
          </a:prstGeom>
        </p:spPr>
      </p:pic>
      <p:pic>
        <p:nvPicPr>
          <p:cNvPr id="7" name="6 Imagen"/>
          <p:cNvPicPr/>
          <p:nvPr/>
        </p:nvPicPr>
        <p:blipFill>
          <a:blip r:embed="rId4"/>
          <a:stretch>
            <a:fillRect/>
          </a:stretch>
        </p:blipFill>
        <p:spPr>
          <a:xfrm>
            <a:off x="4702399" y="1864573"/>
            <a:ext cx="3708412" cy="1276395"/>
          </a:xfrm>
          <a:prstGeom prst="rect">
            <a:avLst/>
          </a:prstGeom>
        </p:spPr>
      </p:pic>
      <p:pic>
        <p:nvPicPr>
          <p:cNvPr id="8" name="7 Imagen"/>
          <p:cNvPicPr/>
          <p:nvPr/>
        </p:nvPicPr>
        <p:blipFill>
          <a:blip r:embed="rId5"/>
          <a:stretch>
            <a:fillRect/>
          </a:stretch>
        </p:blipFill>
        <p:spPr>
          <a:xfrm>
            <a:off x="1331641" y="3645024"/>
            <a:ext cx="2523530" cy="2144147"/>
          </a:xfrm>
          <a:prstGeom prst="rect">
            <a:avLst/>
          </a:prstGeom>
        </p:spPr>
      </p:pic>
      <p:pic>
        <p:nvPicPr>
          <p:cNvPr id="9" name="8 Imagen"/>
          <p:cNvPicPr/>
          <p:nvPr/>
        </p:nvPicPr>
        <p:blipFill>
          <a:blip r:embed="rId6"/>
          <a:stretch>
            <a:fillRect/>
          </a:stretch>
        </p:blipFill>
        <p:spPr>
          <a:xfrm>
            <a:off x="5734886" y="3989067"/>
            <a:ext cx="1643436" cy="1456060"/>
          </a:xfrm>
          <a:prstGeom prst="rect">
            <a:avLst/>
          </a:prstGeom>
        </p:spPr>
      </p:pic>
      <p:sp>
        <p:nvSpPr>
          <p:cNvPr id="11" name="10 Rectángulo"/>
          <p:cNvSpPr/>
          <p:nvPr/>
        </p:nvSpPr>
        <p:spPr>
          <a:xfrm>
            <a:off x="1256382" y="3140968"/>
            <a:ext cx="2598788" cy="369332"/>
          </a:xfrm>
          <a:prstGeom prst="rect">
            <a:avLst/>
          </a:prstGeom>
        </p:spPr>
        <p:txBody>
          <a:bodyPr wrap="none">
            <a:spAutoFit/>
          </a:bodyPr>
          <a:lstStyle/>
          <a:p>
            <a:pPr lvl="0"/>
            <a:r>
              <a:rPr lang="es-MX" dirty="0"/>
              <a:t>Deformación elástica</a:t>
            </a:r>
            <a:endParaRPr lang="es-EC" dirty="0"/>
          </a:p>
        </p:txBody>
      </p:sp>
      <p:sp>
        <p:nvSpPr>
          <p:cNvPr id="13" name="12 Rectángulo"/>
          <p:cNvSpPr/>
          <p:nvPr/>
        </p:nvSpPr>
        <p:spPr>
          <a:xfrm>
            <a:off x="5254005" y="3140968"/>
            <a:ext cx="2605200" cy="369332"/>
          </a:xfrm>
          <a:prstGeom prst="rect">
            <a:avLst/>
          </a:prstGeom>
        </p:spPr>
        <p:txBody>
          <a:bodyPr wrap="none">
            <a:spAutoFit/>
          </a:bodyPr>
          <a:lstStyle/>
          <a:p>
            <a:pPr lvl="0"/>
            <a:r>
              <a:rPr lang="es-MX" dirty="0"/>
              <a:t>Deformación plástica</a:t>
            </a:r>
            <a:endParaRPr lang="es-EC" dirty="0"/>
          </a:p>
        </p:txBody>
      </p:sp>
      <p:sp>
        <p:nvSpPr>
          <p:cNvPr id="14" name="13 Rectángulo"/>
          <p:cNvSpPr/>
          <p:nvPr/>
        </p:nvSpPr>
        <p:spPr>
          <a:xfrm>
            <a:off x="1067227" y="5877272"/>
            <a:ext cx="2977097" cy="369332"/>
          </a:xfrm>
          <a:prstGeom prst="rect">
            <a:avLst/>
          </a:prstGeom>
        </p:spPr>
        <p:txBody>
          <a:bodyPr wrap="none">
            <a:spAutoFit/>
          </a:bodyPr>
          <a:lstStyle/>
          <a:p>
            <a:pPr lvl="0"/>
            <a:r>
              <a:rPr lang="es-MX" dirty="0"/>
              <a:t>Deformación por ruptura</a:t>
            </a:r>
            <a:endParaRPr lang="es-EC" dirty="0"/>
          </a:p>
        </p:txBody>
      </p:sp>
      <p:sp>
        <p:nvSpPr>
          <p:cNvPr id="15" name="14 Rectángulo"/>
          <p:cNvSpPr/>
          <p:nvPr/>
        </p:nvSpPr>
        <p:spPr>
          <a:xfrm>
            <a:off x="5378237" y="5877272"/>
            <a:ext cx="2356735" cy="369332"/>
          </a:xfrm>
          <a:prstGeom prst="rect">
            <a:avLst/>
          </a:prstGeom>
        </p:spPr>
        <p:txBody>
          <a:bodyPr wrap="none">
            <a:spAutoFit/>
          </a:bodyPr>
          <a:lstStyle/>
          <a:p>
            <a:pPr lvl="0"/>
            <a:r>
              <a:rPr lang="es-MX" dirty="0"/>
              <a:t>Deformación rígida</a:t>
            </a:r>
            <a:endParaRPr lang="es-EC" dirty="0"/>
          </a:p>
        </p:txBody>
      </p:sp>
    </p:spTree>
    <p:extLst>
      <p:ext uri="{BB962C8B-B14F-4D97-AF65-F5344CB8AC3E}">
        <p14:creationId xmlns:p14="http://schemas.microsoft.com/office/powerpoint/2010/main" val="384156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espe mecatr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384"/>
            <a:ext cx="2592288" cy="648072"/>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3"/>
          <a:stretch>
            <a:fillRect/>
          </a:stretch>
        </p:blipFill>
        <p:spPr>
          <a:xfrm>
            <a:off x="2339752" y="2037184"/>
            <a:ext cx="4392488" cy="3768080"/>
          </a:xfrm>
          <a:prstGeom prst="rect">
            <a:avLst/>
          </a:prstGeom>
        </p:spPr>
      </p:pic>
      <mc:AlternateContent xmlns:mc="http://schemas.openxmlformats.org/markup-compatibility/2006" xmlns:a14="http://schemas.microsoft.com/office/drawing/2010/main">
        <mc:Choice Requires="a14">
          <p:sp>
            <p:nvSpPr>
              <p:cNvPr id="7" name="2 Marcador de contenido"/>
              <p:cNvSpPr>
                <a:spLocks noGrp="1"/>
              </p:cNvSpPr>
              <p:nvPr>
                <p:ph idx="1"/>
              </p:nvPr>
            </p:nvSpPr>
            <p:spPr>
              <a:xfrm>
                <a:off x="1043608" y="1196752"/>
                <a:ext cx="7056900" cy="720080"/>
              </a:xfrm>
            </p:spPr>
            <p:txBody>
              <a:bodyPr>
                <a:normAutofit fontScale="32500" lnSpcReduction="20000"/>
              </a:bodyPr>
              <a:lstStyle/>
              <a:p>
                <a:pPr algn="just"/>
                <a:r>
                  <a:rPr lang="es-MX" sz="6200" b="1" dirty="0"/>
                  <a:t>Definición de deformación</a:t>
                </a:r>
              </a:p>
              <a:p>
                <a:pPr algn="just"/>
                <a:endParaRPr lang="es-MX" dirty="0"/>
              </a:p>
              <a:p>
                <a:pPr marL="68580" indent="0">
                  <a:buNone/>
                </a:pPr>
                <a:endParaRPr lang="es-EC" dirty="0"/>
              </a:p>
              <a:p>
                <a:pPr marL="68580" indent="0">
                  <a:buNone/>
                </a:pPr>
                <a14:m>
                  <m:oMathPara xmlns:m="http://schemas.openxmlformats.org/officeDocument/2006/math">
                    <m:oMathParaPr>
                      <m:jc m:val="centerGroup"/>
                    </m:oMathParaPr>
                    <m:oMath xmlns:m="http://schemas.openxmlformats.org/officeDocument/2006/math">
                      <m:r>
                        <a:rPr lang="es-MX" i="1">
                          <a:latin typeface="Cambria Math"/>
                        </a:rPr>
                        <m:t>   </m:t>
                      </m:r>
                    </m:oMath>
                  </m:oMathPara>
                </a14:m>
                <a:endParaRPr lang="es-EC" dirty="0"/>
              </a:p>
              <a:p>
                <a:pPr marL="68580" indent="0" algn="just">
                  <a:buNone/>
                </a:pPr>
                <a:endParaRPr lang="es-EC" dirty="0"/>
              </a:p>
              <a:p>
                <a:endParaRPr lang="es-EC" dirty="0"/>
              </a:p>
            </p:txBody>
          </p:sp>
        </mc:Choice>
        <mc:Fallback xmlns="">
          <p:sp>
            <p:nvSpPr>
              <p:cNvPr id="7" name="2 Marcador de contenido"/>
              <p:cNvSpPr>
                <a:spLocks noGrp="1" noRot="1" noChangeAspect="1" noMove="1" noResize="1" noEditPoints="1" noAdjustHandles="1" noChangeArrowheads="1" noChangeShapeType="1" noTextEdit="1"/>
              </p:cNvSpPr>
              <p:nvPr>
                <p:ph idx="1"/>
              </p:nvPr>
            </p:nvSpPr>
            <p:spPr>
              <a:xfrm>
                <a:off x="1043608" y="1196752"/>
                <a:ext cx="7056900" cy="720080"/>
              </a:xfrm>
              <a:blipFill rotWithShape="1">
                <a:blip r:embed="rId4"/>
                <a:stretch>
                  <a:fillRect t="-12712"/>
                </a:stretch>
              </a:blipFill>
            </p:spPr>
            <p:txBody>
              <a:bodyPr/>
              <a:lstStyle/>
              <a:p>
                <a:r>
                  <a:rPr lang="es-EC">
                    <a:noFill/>
                  </a:rPr>
                  <a:t> </a:t>
                </a:r>
              </a:p>
            </p:txBody>
          </p:sp>
        </mc:Fallback>
      </mc:AlternateContent>
      <p:sp>
        <p:nvSpPr>
          <p:cNvPr id="8" name="7 CuadroTexto"/>
          <p:cNvSpPr txBox="1"/>
          <p:nvPr/>
        </p:nvSpPr>
        <p:spPr>
          <a:xfrm>
            <a:off x="1403648" y="2132856"/>
            <a:ext cx="912429" cy="369332"/>
          </a:xfrm>
          <a:prstGeom prst="rect">
            <a:avLst/>
          </a:prstGeom>
          <a:noFill/>
        </p:spPr>
        <p:txBody>
          <a:bodyPr wrap="none" rtlCol="0">
            <a:spAutoFit/>
          </a:bodyPr>
          <a:lstStyle/>
          <a:p>
            <a:r>
              <a:rPr lang="es-ES_tradnl" dirty="0"/>
              <a:t>Fuerza</a:t>
            </a:r>
            <a:endParaRPr lang="es-EC" dirty="0"/>
          </a:p>
        </p:txBody>
      </p:sp>
      <p:sp>
        <p:nvSpPr>
          <p:cNvPr id="9" name="8 CuadroTexto"/>
          <p:cNvSpPr txBox="1"/>
          <p:nvPr/>
        </p:nvSpPr>
        <p:spPr>
          <a:xfrm>
            <a:off x="6588224" y="5805264"/>
            <a:ext cx="1996059" cy="369332"/>
          </a:xfrm>
          <a:prstGeom prst="rect">
            <a:avLst/>
          </a:prstGeom>
          <a:noFill/>
        </p:spPr>
        <p:txBody>
          <a:bodyPr wrap="none" rtlCol="0">
            <a:spAutoFit/>
          </a:bodyPr>
          <a:lstStyle/>
          <a:p>
            <a:r>
              <a:rPr lang="es-ES_tradnl" dirty="0"/>
              <a:t>Desplazamiento</a:t>
            </a:r>
            <a:endParaRPr lang="es-EC" dirty="0"/>
          </a:p>
        </p:txBody>
      </p:sp>
    </p:spTree>
    <p:extLst>
      <p:ext uri="{BB962C8B-B14F-4D97-AF65-F5344CB8AC3E}">
        <p14:creationId xmlns:p14="http://schemas.microsoft.com/office/powerpoint/2010/main" val="40438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6794</TotalTime>
  <Words>2307</Words>
  <Application>Microsoft Office PowerPoint</Application>
  <PresentationFormat>Presentación en pantalla (4:3)</PresentationFormat>
  <Paragraphs>471</Paragraphs>
  <Slides>55</Slides>
  <Notes>34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55</vt:i4>
      </vt:variant>
    </vt:vector>
  </HeadingPairs>
  <TitlesOfParts>
    <vt:vector size="63" baseType="lpstr">
      <vt:lpstr>Arial</vt:lpstr>
      <vt:lpstr>Calibri</vt:lpstr>
      <vt:lpstr>Cambria Math</vt:lpstr>
      <vt:lpstr>Century Gothic</vt:lpstr>
      <vt:lpstr>Symbol</vt:lpstr>
      <vt:lpstr>Times New Roman</vt:lpstr>
      <vt:lpstr>Wingdings 2</vt:lpstr>
      <vt:lpstr>Austin</vt:lpstr>
      <vt:lpstr>Presentación de PowerPoint</vt:lpstr>
      <vt:lpstr>OBJETIVOS</vt:lpstr>
      <vt:lpstr>OBJETIVOS</vt:lpstr>
      <vt:lpstr>Presentación de PowerPoint</vt:lpstr>
      <vt:lpstr>MARCO TEÓRICO</vt:lpstr>
      <vt:lpstr>Presentación de PowerPoint</vt:lpstr>
      <vt:lpstr>Presentación de PowerPoint</vt:lpstr>
      <vt:lpstr>Presentación de PowerPoint</vt:lpstr>
      <vt:lpstr>Presentación de PowerPoint</vt:lpstr>
      <vt:lpstr>ESTADO ACTUAL DE MÁQUINA</vt:lpstr>
      <vt:lpstr>Sistema de Graficación </vt:lpstr>
      <vt:lpstr>Presentación de PowerPoint</vt:lpstr>
      <vt:lpstr>MANTENIMIENTO AL TORNILLO SIN FIN</vt:lpstr>
      <vt:lpstr>SENSOR DE DISTANCIA </vt:lpstr>
      <vt:lpstr>Presentación de PowerPoint</vt:lpstr>
      <vt:lpstr>SOPORTE MECÁNICO  SENSOR DE FUERZA</vt:lpstr>
      <vt:lpstr>Presentación de PowerPoint</vt:lpstr>
      <vt:lpstr>SIMULACIONES</vt:lpstr>
      <vt:lpstr>SIMULACIÓN FACTOR DE SEGURIDAD</vt:lpstr>
      <vt:lpstr>Presentación de PowerPoint</vt:lpstr>
      <vt:lpstr>ACONDICIONAMIENTO MECÁNICO PINZA DE SUJECIÓN </vt:lpstr>
      <vt:lpstr>Presentación de PowerPoint</vt:lpstr>
      <vt:lpstr>SIMULACIONES</vt:lpstr>
      <vt:lpstr>SIMULACIÓN FACTOR DE SEGURIDAD</vt:lpstr>
      <vt:lpstr>Presentación de PowerPoint</vt:lpstr>
      <vt:lpstr>DISEÑO DE LOS COMPONENTES ELÉCTRICOS Y/O ELECTRÓNICOS</vt:lpstr>
      <vt:lpstr>DIMENSIONAMIENTO Y SELECCIÓN DE SENSORES Y ACTUADORES</vt:lpstr>
      <vt:lpstr>CELDA DE CARGA</vt:lpstr>
      <vt:lpstr>ENCODER ROTACIONAL INCREMENTAL</vt:lpstr>
      <vt:lpstr>MOTOR TRIFÁSICO</vt:lpstr>
      <vt:lpstr>COMPONENTES ELÉCTRICOS</vt:lpstr>
      <vt:lpstr>DIMENSIONAMIENTO DE LOS BREAKER </vt:lpstr>
      <vt:lpstr>DIMENSIONAMIENTO DEL VARIADOR</vt:lpstr>
      <vt:lpstr>FUENTE DE PODER</vt:lpstr>
      <vt:lpstr>Fuente de 24 VDC</vt:lpstr>
      <vt:lpstr>ACONDICIONAMIENTO DE SEÑAL DE SENSORES Y ACTUADORES</vt:lpstr>
      <vt:lpstr>AMPLIFICACIÓN</vt:lpstr>
      <vt:lpstr>CIRCUITO AMPLIFICACIÓN</vt:lpstr>
      <vt:lpstr>DISEÑO DE LOS COMPONENTES DEL SISTEMA DEL CONTROL</vt:lpstr>
      <vt:lpstr>SELECCIÓN DEL CONTROLADOR LÓGICO PROGRAMABLE (PLC).</vt:lpstr>
      <vt:lpstr>TOUCH PANEL</vt:lpstr>
      <vt:lpstr>Presentación de PowerPoint</vt:lpstr>
      <vt:lpstr>Presentación de PowerPoint</vt:lpstr>
      <vt:lpstr>RECEPCIÓN DE DATOS</vt:lpstr>
      <vt:lpstr>VISUALIZACIÓN DE DATOS</vt:lpstr>
      <vt:lpstr>PRUEBAS Y FUNCIONAMIENTO</vt:lpstr>
      <vt:lpstr>PRUEBAS Y FUNCIONAMIENTO</vt:lpstr>
      <vt:lpstr>PRUEBAS Y FUNCIONAMIENTO</vt:lpstr>
      <vt:lpstr>Ensayos de tracción </vt:lpstr>
      <vt:lpstr>Ensayos de tracción </vt:lpstr>
      <vt:lpstr>Ensayo PET original (botellas)</vt:lpstr>
      <vt:lpstr>Ensayo PET original (botellas)</vt:lpstr>
      <vt:lpstr>Presentación de PowerPoint</vt:lpstr>
      <vt:lpstr>Presentación de PowerPoint</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Bootcamp</dc:creator>
  <cp:lastModifiedBy>Anderson</cp:lastModifiedBy>
  <cp:revision>48</cp:revision>
  <dcterms:created xsi:type="dcterms:W3CDTF">2017-12-12T14:28:53Z</dcterms:created>
  <dcterms:modified xsi:type="dcterms:W3CDTF">2018-01-11T20:17:10Z</dcterms:modified>
</cp:coreProperties>
</file>