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7" r:id="rId1"/>
    <p:sldMasterId id="2147483724" r:id="rId2"/>
  </p:sldMasterIdLst>
  <p:notesMasterIdLst>
    <p:notesMasterId r:id="rId42"/>
  </p:notesMasterIdLst>
  <p:sldIdLst>
    <p:sldId id="256" r:id="rId3"/>
    <p:sldId id="257" r:id="rId4"/>
    <p:sldId id="258" r:id="rId5"/>
    <p:sldId id="259" r:id="rId6"/>
    <p:sldId id="323" r:id="rId7"/>
    <p:sldId id="260" r:id="rId8"/>
    <p:sldId id="261" r:id="rId9"/>
    <p:sldId id="262" r:id="rId10"/>
    <p:sldId id="263" r:id="rId11"/>
    <p:sldId id="325" r:id="rId12"/>
    <p:sldId id="276" r:id="rId13"/>
    <p:sldId id="326" r:id="rId14"/>
    <p:sldId id="327" r:id="rId15"/>
    <p:sldId id="328" r:id="rId16"/>
    <p:sldId id="324" r:id="rId17"/>
    <p:sldId id="329" r:id="rId18"/>
    <p:sldId id="277" r:id="rId19"/>
    <p:sldId id="271" r:id="rId20"/>
    <p:sldId id="342" r:id="rId21"/>
    <p:sldId id="331" r:id="rId22"/>
    <p:sldId id="343" r:id="rId23"/>
    <p:sldId id="332" r:id="rId24"/>
    <p:sldId id="344" r:id="rId25"/>
    <p:sldId id="330" r:id="rId26"/>
    <p:sldId id="345" r:id="rId27"/>
    <p:sldId id="337" r:id="rId28"/>
    <p:sldId id="346" r:id="rId29"/>
    <p:sldId id="338" r:id="rId30"/>
    <p:sldId id="347" r:id="rId31"/>
    <p:sldId id="336" r:id="rId32"/>
    <p:sldId id="348" r:id="rId33"/>
    <p:sldId id="333" r:id="rId34"/>
    <p:sldId id="334" r:id="rId35"/>
    <p:sldId id="335" r:id="rId36"/>
    <p:sldId id="297" r:id="rId37"/>
    <p:sldId id="339" r:id="rId38"/>
    <p:sldId id="340" r:id="rId39"/>
    <p:sldId id="305" r:id="rId40"/>
    <p:sldId id="30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4A"/>
    <a:srgbClr val="FEF1DE"/>
    <a:srgbClr val="FCEDA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2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Documents\Archivos%20Pablo\Trabajos\Tesis%20Maribel\EMPRESAS%20CAMARONER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shiba\Documents\Archivos%20Pablo\Trabajos\Tesis%20Maribel\EMPRESAS%20CAMARONER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shiba\Documents\Archivos%20Pablo\Trabajos\Tesis%20Maribel\EMPRESAS%20CAMARONERA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s-EC" sz="1200"/>
              <a:t>Producción</a:t>
            </a:r>
            <a:r>
              <a:rPr lang="es-EC" sz="1200" baseline="0"/>
              <a:t> de camarón</a:t>
            </a:r>
            <a:endParaRPr lang="es-EC" sz="1200"/>
          </a:p>
        </c:rich>
      </c:tx>
      <c:layout>
        <c:manualLayout>
          <c:xMode val="edge"/>
          <c:yMode val="edge"/>
          <c:x val="0.20625678040244966"/>
          <c:y val="1.9393939393939394E-2"/>
        </c:manualLayout>
      </c:layout>
      <c:overlay val="0"/>
      <c:spPr>
        <a:noFill/>
        <a:ln>
          <a:noFill/>
        </a:ln>
        <a:effectLst/>
      </c:spPr>
      <c:txPr>
        <a:bodyPr rot="0" spcFirstLastPara="1" vertOverflow="ellipsis" vert="horz" wrap="square" anchor="ctr" anchorCtr="1"/>
        <a:lstStyle/>
        <a:p>
          <a:pPr algn="ctr">
            <a:defRPr sz="180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cked"/>
        <c:varyColors val="0"/>
        <c:ser>
          <c:idx val="0"/>
          <c:order val="0"/>
          <c:tx>
            <c:strRef>
              <c:f>'Datos produccion'!$D$4</c:f>
              <c:strCache>
                <c:ptCount val="1"/>
                <c:pt idx="0">
                  <c:v>Años</c:v>
                </c:pt>
              </c:strCache>
            </c:strRef>
          </c:tx>
          <c:spPr>
            <a:ln w="38100" cap="flat" cmpd="dbl" algn="ctr">
              <a:solidFill>
                <a:schemeClr val="accent2">
                  <a:shade val="65000"/>
                </a:schemeClr>
              </a:solidFill>
              <a:miter lim="800000"/>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'Datos produccion'!$D$5:$D$9</c:f>
              <c:numCache>
                <c:formatCode>General</c:formatCode>
                <c:ptCount val="5"/>
                <c:pt idx="0">
                  <c:v>2013</c:v>
                </c:pt>
                <c:pt idx="1">
                  <c:v>2014</c:v>
                </c:pt>
                <c:pt idx="2">
                  <c:v>2015</c:v>
                </c:pt>
                <c:pt idx="3">
                  <c:v>2016</c:v>
                </c:pt>
                <c:pt idx="4">
                  <c:v>2017</c:v>
                </c:pt>
              </c:numCache>
            </c:numRef>
          </c:val>
          <c:smooth val="0"/>
          <c:extLst xmlns:c16r2="http://schemas.microsoft.com/office/drawing/2015/06/chart">
            <c:ext xmlns:c16="http://schemas.microsoft.com/office/drawing/2014/chart" uri="{C3380CC4-5D6E-409C-BE32-E72D297353CC}">
              <c16:uniqueId val="{00000000-65B8-4759-8707-9F4493FD30E0}"/>
            </c:ext>
          </c:extLst>
        </c:ser>
        <c:ser>
          <c:idx val="1"/>
          <c:order val="1"/>
          <c:tx>
            <c:strRef>
              <c:f>'Datos produccion'!$E$4</c:f>
              <c:strCache>
                <c:ptCount val="1"/>
                <c:pt idx="0">
                  <c:v> Cantidad TM </c:v>
                </c:pt>
              </c:strCache>
            </c:strRef>
          </c:tx>
          <c:spPr>
            <a:ln w="38100" cap="flat" cmpd="dbl" algn="ctr">
              <a:solidFill>
                <a:schemeClr val="accent2"/>
              </a:solidFill>
              <a:miter lim="800000"/>
            </a:ln>
            <a:effectLst/>
          </c:spPr>
          <c:marker>
            <c:symbol val="none"/>
          </c:marker>
          <c:val>
            <c:numRef>
              <c:f>'Datos produccion'!$E$5:$E$9</c:f>
              <c:numCache>
                <c:formatCode>_(* #,##0.00_);_(* \(#,##0.00\);_(* "-"??_);_(@_)</c:formatCode>
                <c:ptCount val="5"/>
                <c:pt idx="0">
                  <c:v>42345</c:v>
                </c:pt>
                <c:pt idx="1">
                  <c:v>46848</c:v>
                </c:pt>
                <c:pt idx="2">
                  <c:v>56307</c:v>
                </c:pt>
                <c:pt idx="3">
                  <c:v>57466</c:v>
                </c:pt>
                <c:pt idx="4">
                  <c:v>70149</c:v>
                </c:pt>
              </c:numCache>
            </c:numRef>
          </c:val>
          <c:smooth val="0"/>
          <c:extLst xmlns:c16r2="http://schemas.microsoft.com/office/drawing/2015/06/chart">
            <c:ext xmlns:c16="http://schemas.microsoft.com/office/drawing/2014/chart" uri="{C3380CC4-5D6E-409C-BE32-E72D297353CC}">
              <c16:uniqueId val="{00000001-65B8-4759-8707-9F4493FD30E0}"/>
            </c:ext>
          </c:extLst>
        </c:ser>
        <c:ser>
          <c:idx val="2"/>
          <c:order val="2"/>
          <c:tx>
            <c:strRef>
              <c:f>'Datos produccion'!$F$4</c:f>
              <c:strCache>
                <c:ptCount val="1"/>
                <c:pt idx="0">
                  <c:v> Crecimiento </c:v>
                </c:pt>
              </c:strCache>
            </c:strRef>
          </c:tx>
          <c:spPr>
            <a:ln w="38100" cap="flat" cmpd="dbl" algn="ctr">
              <a:solidFill>
                <a:srgbClr val="92D050"/>
              </a:solidFill>
              <a:miter lim="800000"/>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'Datos produccion'!$F$5:$F$9</c:f>
              <c:numCache>
                <c:formatCode>0.00%</c:formatCode>
                <c:ptCount val="5"/>
                <c:pt idx="1">
                  <c:v>0.10634077222812621</c:v>
                </c:pt>
                <c:pt idx="2">
                  <c:v>0.20190829918032782</c:v>
                </c:pt>
                <c:pt idx="3">
                  <c:v>2.0583586410215515E-2</c:v>
                </c:pt>
                <c:pt idx="4">
                  <c:v>0.22070441652455375</c:v>
                </c:pt>
              </c:numCache>
            </c:numRef>
          </c:val>
          <c:smooth val="0"/>
          <c:extLst xmlns:c16r2="http://schemas.microsoft.com/office/drawing/2015/06/chart">
            <c:ext xmlns:c16="http://schemas.microsoft.com/office/drawing/2014/chart" uri="{C3380CC4-5D6E-409C-BE32-E72D297353CC}">
              <c16:uniqueId val="{00000002-65B8-4759-8707-9F4493FD30E0}"/>
            </c:ext>
          </c:extLst>
        </c:ser>
        <c:dLbls>
          <c:showLegendKey val="0"/>
          <c:showVal val="0"/>
          <c:showCatName val="0"/>
          <c:showSerName val="0"/>
          <c:showPercent val="0"/>
          <c:showBubbleSize val="0"/>
        </c:dLbls>
        <c:smooth val="0"/>
        <c:axId val="343202144"/>
        <c:axId val="343203320"/>
      </c:lineChart>
      <c:catAx>
        <c:axId val="343202144"/>
        <c:scaling>
          <c:orientation val="minMax"/>
        </c:scaling>
        <c:delete val="1"/>
        <c:axPos val="b"/>
        <c:majorGridlines>
          <c:spPr>
            <a:ln w="9525" cap="flat" cmpd="sng" algn="ctr">
              <a:solidFill>
                <a:schemeClr val="tx1">
                  <a:lumMod val="15000"/>
                  <a:lumOff val="85000"/>
                  <a:alpha val="32000"/>
                </a:schemeClr>
              </a:solidFill>
              <a:round/>
            </a:ln>
            <a:effectLst/>
          </c:spPr>
        </c:majorGridlines>
        <c:majorTickMark val="none"/>
        <c:minorTickMark val="none"/>
        <c:tickLblPos val="nextTo"/>
        <c:crossAx val="343203320"/>
        <c:crosses val="autoZero"/>
        <c:auto val="1"/>
        <c:lblAlgn val="ctr"/>
        <c:lblOffset val="100"/>
        <c:noMultiLvlLbl val="0"/>
      </c:catAx>
      <c:valAx>
        <c:axId val="343203320"/>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3432021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62292213473317"/>
          <c:y val="6.4814814814814811E-2"/>
          <c:w val="0.51747637795275592"/>
          <c:h val="0.73577136191309422"/>
        </c:manualLayout>
      </c:layout>
      <c:barChart>
        <c:barDir val="col"/>
        <c:grouping val="clustered"/>
        <c:varyColors val="0"/>
        <c:ser>
          <c:idx val="0"/>
          <c:order val="0"/>
          <c:tx>
            <c:strRef>
              <c:f>' ingr'!$E$4</c:f>
              <c:strCache>
                <c:ptCount val="1"/>
                <c:pt idx="0">
                  <c:v> Ingresos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 ingr'!$D$5:$D$9</c:f>
              <c:numCache>
                <c:formatCode>General</c:formatCode>
                <c:ptCount val="5"/>
                <c:pt idx="0">
                  <c:v>2013</c:v>
                </c:pt>
                <c:pt idx="1">
                  <c:v>2014</c:v>
                </c:pt>
                <c:pt idx="2">
                  <c:v>2015</c:v>
                </c:pt>
                <c:pt idx="3">
                  <c:v>2016</c:v>
                </c:pt>
                <c:pt idx="4">
                  <c:v>2017</c:v>
                </c:pt>
              </c:numCache>
            </c:numRef>
          </c:cat>
          <c:val>
            <c:numRef>
              <c:f>' ingr'!$E$5:$E$9</c:f>
              <c:numCache>
                <c:formatCode>_(* #,##0.00_);_(* \(#,##0.00\);_(* "-"??_);_(@_)</c:formatCode>
                <c:ptCount val="5"/>
                <c:pt idx="0">
                  <c:v>130678864</c:v>
                </c:pt>
                <c:pt idx="1">
                  <c:v>136950361</c:v>
                </c:pt>
                <c:pt idx="2">
                  <c:v>138675574</c:v>
                </c:pt>
                <c:pt idx="3">
                  <c:v>180119546</c:v>
                </c:pt>
                <c:pt idx="4">
                  <c:v>184117901</c:v>
                </c:pt>
              </c:numCache>
            </c:numRef>
          </c:val>
          <c:extLst xmlns:c16r2="http://schemas.microsoft.com/office/drawing/2015/06/chart">
            <c:ext xmlns:c16="http://schemas.microsoft.com/office/drawing/2014/chart" uri="{C3380CC4-5D6E-409C-BE32-E72D297353CC}">
              <c16:uniqueId val="{00000000-3B7D-47DE-9730-C8FA58C98A0C}"/>
            </c:ext>
          </c:extLst>
        </c:ser>
        <c:dLbls>
          <c:showLegendKey val="0"/>
          <c:showVal val="0"/>
          <c:showCatName val="0"/>
          <c:showSerName val="0"/>
          <c:showPercent val="0"/>
          <c:showBubbleSize val="0"/>
        </c:dLbls>
        <c:gapWidth val="160"/>
        <c:axId val="444349424"/>
        <c:axId val="444355304"/>
      </c:barChart>
      <c:lineChart>
        <c:grouping val="standard"/>
        <c:varyColors val="0"/>
        <c:ser>
          <c:idx val="1"/>
          <c:order val="1"/>
          <c:tx>
            <c:strRef>
              <c:f>' ingr'!$F$4</c:f>
              <c:strCache>
                <c:ptCount val="1"/>
                <c:pt idx="0">
                  <c:v> Crecimiento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 ingr'!$D$5:$D$9</c:f>
              <c:numCache>
                <c:formatCode>General</c:formatCode>
                <c:ptCount val="5"/>
                <c:pt idx="0">
                  <c:v>2013</c:v>
                </c:pt>
                <c:pt idx="1">
                  <c:v>2014</c:v>
                </c:pt>
                <c:pt idx="2">
                  <c:v>2015</c:v>
                </c:pt>
                <c:pt idx="3">
                  <c:v>2016</c:v>
                </c:pt>
                <c:pt idx="4">
                  <c:v>2017</c:v>
                </c:pt>
              </c:numCache>
            </c:numRef>
          </c:cat>
          <c:val>
            <c:numRef>
              <c:f>' ingr'!$F$5:$F$9</c:f>
              <c:numCache>
                <c:formatCode>0.00%</c:formatCode>
                <c:ptCount val="5"/>
                <c:pt idx="1">
                  <c:v>4.7991670634663697E-2</c:v>
                </c:pt>
                <c:pt idx="2">
                  <c:v>1.259736000257794E-2</c:v>
                </c:pt>
                <c:pt idx="3">
                  <c:v>0.29885560091498165</c:v>
                </c:pt>
                <c:pt idx="4">
                  <c:v>2.2198340428861707E-2</c:v>
                </c:pt>
              </c:numCache>
            </c:numRef>
          </c:val>
          <c:smooth val="0"/>
          <c:extLst xmlns:c16r2="http://schemas.microsoft.com/office/drawing/2015/06/chart">
            <c:ext xmlns:c16="http://schemas.microsoft.com/office/drawing/2014/chart" uri="{C3380CC4-5D6E-409C-BE32-E72D297353CC}">
              <c16:uniqueId val="{00000001-3B7D-47DE-9730-C8FA58C98A0C}"/>
            </c:ext>
          </c:extLst>
        </c:ser>
        <c:dLbls>
          <c:showLegendKey val="0"/>
          <c:showVal val="0"/>
          <c:showCatName val="0"/>
          <c:showSerName val="0"/>
          <c:showPercent val="0"/>
          <c:showBubbleSize val="0"/>
        </c:dLbls>
        <c:marker val="1"/>
        <c:smooth val="0"/>
        <c:axId val="444336488"/>
        <c:axId val="444335704"/>
      </c:lineChart>
      <c:catAx>
        <c:axId val="44434942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4355304"/>
        <c:crosses val="autoZero"/>
        <c:auto val="1"/>
        <c:lblAlgn val="ctr"/>
        <c:lblOffset val="100"/>
        <c:noMultiLvlLbl val="0"/>
      </c:catAx>
      <c:valAx>
        <c:axId val="444355304"/>
        <c:scaling>
          <c:orientation val="minMax"/>
        </c:scaling>
        <c:delete val="0"/>
        <c:axPos val="l"/>
        <c:majorGridlines>
          <c:spPr>
            <a:ln>
              <a:solidFill>
                <a:schemeClr val="tx1">
                  <a:lumMod val="15000"/>
                  <a:lumOff val="85000"/>
                </a:schemeClr>
              </a:solidFill>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4349424"/>
        <c:crosses val="autoZero"/>
        <c:crossBetween val="between"/>
      </c:valAx>
      <c:valAx>
        <c:axId val="44433570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4336488"/>
        <c:crosses val="max"/>
        <c:crossBetween val="between"/>
      </c:valAx>
      <c:catAx>
        <c:axId val="444336488"/>
        <c:scaling>
          <c:orientation val="minMax"/>
        </c:scaling>
        <c:delete val="1"/>
        <c:axPos val="b"/>
        <c:numFmt formatCode="General" sourceLinked="1"/>
        <c:majorTickMark val="none"/>
        <c:minorTickMark val="none"/>
        <c:tickLblPos val="nextTo"/>
        <c:crossAx val="4443357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es-EC"/>
              <a:t>Impuestos Recaudados</a:t>
            </a:r>
          </a:p>
        </c:rich>
      </c:tx>
      <c:layout/>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endParaRPr lang="es-EC"/>
        </a:p>
      </c:txPr>
    </c:title>
    <c:autoTitleDeleted val="0"/>
    <c:plotArea>
      <c:layout/>
      <c:barChart>
        <c:barDir val="col"/>
        <c:grouping val="clustered"/>
        <c:varyColors val="0"/>
        <c:ser>
          <c:idx val="0"/>
          <c:order val="0"/>
          <c:tx>
            <c:strRef>
              <c:f>Recauda!$E$4</c:f>
              <c:strCache>
                <c:ptCount val="1"/>
                <c:pt idx="0">
                  <c:v>Impuestos recaudados (Impuesto a la Renta)</c:v>
                </c:pt>
              </c:strCache>
            </c:strRef>
          </c:tx>
          <c:spPr>
            <a:pattFill prst="narHorz">
              <a:fgClr>
                <a:schemeClr val="accent2">
                  <a:shade val="76000"/>
                </a:schemeClr>
              </a:fgClr>
              <a:bgClr>
                <a:schemeClr val="accent2">
                  <a:shade val="76000"/>
                  <a:lumMod val="20000"/>
                  <a:lumOff val="80000"/>
                </a:schemeClr>
              </a:bgClr>
            </a:pattFill>
            <a:ln>
              <a:noFill/>
            </a:ln>
            <a:effectLst>
              <a:innerShdw blurRad="114300">
                <a:schemeClr val="accent2">
                  <a:shade val="76000"/>
                </a:schemeClr>
              </a:innerShdw>
            </a:effectLst>
          </c:spPr>
          <c:invertIfNegative val="0"/>
          <c:cat>
            <c:numRef>
              <c:f>Recauda!$D$5:$D$9</c:f>
              <c:numCache>
                <c:formatCode>General</c:formatCode>
                <c:ptCount val="5"/>
                <c:pt idx="0">
                  <c:v>2013</c:v>
                </c:pt>
                <c:pt idx="1">
                  <c:v>2014</c:v>
                </c:pt>
                <c:pt idx="2">
                  <c:v>2015</c:v>
                </c:pt>
                <c:pt idx="3">
                  <c:v>2016</c:v>
                </c:pt>
                <c:pt idx="4">
                  <c:v>2017</c:v>
                </c:pt>
              </c:numCache>
            </c:numRef>
          </c:cat>
          <c:val>
            <c:numRef>
              <c:f>Recauda!$E$5:$E$9</c:f>
              <c:numCache>
                <c:formatCode>_(* #,##0.00_);_(* \(#,##0.00\);_(* "-"??_);_(@_)</c:formatCode>
                <c:ptCount val="5"/>
                <c:pt idx="0">
                  <c:v>5678864</c:v>
                </c:pt>
                <c:pt idx="1">
                  <c:v>5950361</c:v>
                </c:pt>
                <c:pt idx="2">
                  <c:v>6696574</c:v>
                </c:pt>
                <c:pt idx="3">
                  <c:v>10494416</c:v>
                </c:pt>
                <c:pt idx="4">
                  <c:v>11003271</c:v>
                </c:pt>
              </c:numCache>
            </c:numRef>
          </c:val>
          <c:extLst xmlns:c16r2="http://schemas.microsoft.com/office/drawing/2015/06/chart">
            <c:ext xmlns:c16="http://schemas.microsoft.com/office/drawing/2014/chart" uri="{C3380CC4-5D6E-409C-BE32-E72D297353CC}">
              <c16:uniqueId val="{00000000-10D5-495C-9BED-508EA9A50151}"/>
            </c:ext>
          </c:extLst>
        </c:ser>
        <c:dLbls>
          <c:showLegendKey val="0"/>
          <c:showVal val="0"/>
          <c:showCatName val="0"/>
          <c:showSerName val="0"/>
          <c:showPercent val="0"/>
          <c:showBubbleSize val="0"/>
        </c:dLbls>
        <c:gapWidth val="150"/>
        <c:axId val="343208416"/>
        <c:axId val="343201360"/>
      </c:barChart>
      <c:lineChart>
        <c:grouping val="standard"/>
        <c:varyColors val="0"/>
        <c:ser>
          <c:idx val="1"/>
          <c:order val="1"/>
          <c:tx>
            <c:strRef>
              <c:f>Recauda!$F$4</c:f>
              <c:strCache>
                <c:ptCount val="1"/>
                <c:pt idx="0">
                  <c:v>Crecimiento (%)</c:v>
                </c:pt>
              </c:strCache>
            </c:strRef>
          </c:tx>
          <c:spPr>
            <a:ln w="28575" cap="rnd">
              <a:solidFill>
                <a:schemeClr val="accent2">
                  <a:tint val="77000"/>
                </a:schemeClr>
              </a:solidFill>
              <a:round/>
            </a:ln>
            <a:effectLst/>
          </c:spPr>
          <c:marker>
            <c:symbol val="none"/>
          </c:marker>
          <c:cat>
            <c:numRef>
              <c:f>Recauda!$D$5:$D$9</c:f>
              <c:numCache>
                <c:formatCode>General</c:formatCode>
                <c:ptCount val="5"/>
                <c:pt idx="0">
                  <c:v>2013</c:v>
                </c:pt>
                <c:pt idx="1">
                  <c:v>2014</c:v>
                </c:pt>
                <c:pt idx="2">
                  <c:v>2015</c:v>
                </c:pt>
                <c:pt idx="3">
                  <c:v>2016</c:v>
                </c:pt>
                <c:pt idx="4">
                  <c:v>2017</c:v>
                </c:pt>
              </c:numCache>
            </c:numRef>
          </c:cat>
          <c:val>
            <c:numRef>
              <c:f>Recauda!$F$5:$F$9</c:f>
              <c:numCache>
                <c:formatCode>0.00%</c:formatCode>
                <c:ptCount val="5"/>
                <c:pt idx="1">
                  <c:v>4.7808329271488148E-2</c:v>
                </c:pt>
                <c:pt idx="2">
                  <c:v>0.1254063408925945</c:v>
                </c:pt>
                <c:pt idx="3">
                  <c:v>0.56713208873671817</c:v>
                </c:pt>
                <c:pt idx="4">
                  <c:v>4.8488167421607775E-2</c:v>
                </c:pt>
              </c:numCache>
            </c:numRef>
          </c:val>
          <c:smooth val="0"/>
          <c:extLst xmlns:c16r2="http://schemas.microsoft.com/office/drawing/2015/06/chart">
            <c:ext xmlns:c16="http://schemas.microsoft.com/office/drawing/2014/chart" uri="{C3380CC4-5D6E-409C-BE32-E72D297353CC}">
              <c16:uniqueId val="{00000001-10D5-495C-9BED-508EA9A50151}"/>
            </c:ext>
          </c:extLst>
        </c:ser>
        <c:dLbls>
          <c:showLegendKey val="0"/>
          <c:showVal val="0"/>
          <c:showCatName val="0"/>
          <c:showSerName val="0"/>
          <c:showPercent val="0"/>
          <c:showBubbleSize val="0"/>
        </c:dLbls>
        <c:marker val="1"/>
        <c:smooth val="0"/>
        <c:axId val="343204496"/>
        <c:axId val="343204104"/>
      </c:lineChart>
      <c:catAx>
        <c:axId val="3432084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343201360"/>
        <c:crosses val="autoZero"/>
        <c:auto val="1"/>
        <c:lblAlgn val="ctr"/>
        <c:lblOffset val="100"/>
        <c:noMultiLvlLbl val="0"/>
      </c:catAx>
      <c:valAx>
        <c:axId val="343201360"/>
        <c:scaling>
          <c:orientation val="minMax"/>
        </c:scaling>
        <c:delete val="0"/>
        <c:axPos val="l"/>
        <c:majorGridlines>
          <c:spPr>
            <a:ln>
              <a:solidFill>
                <a:schemeClr val="tx1">
                  <a:lumMod val="15000"/>
                  <a:lumOff val="85000"/>
                </a:schemeClr>
              </a:solidFill>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343208416"/>
        <c:crosses val="autoZero"/>
        <c:crossBetween val="between"/>
      </c:valAx>
      <c:valAx>
        <c:axId val="34320410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343204496"/>
        <c:crosses val="max"/>
        <c:crossBetween val="between"/>
      </c:valAx>
      <c:catAx>
        <c:axId val="343204496"/>
        <c:scaling>
          <c:orientation val="minMax"/>
        </c:scaling>
        <c:delete val="1"/>
        <c:axPos val="b"/>
        <c:numFmt formatCode="General" sourceLinked="1"/>
        <c:majorTickMark val="none"/>
        <c:minorTickMark val="none"/>
        <c:tickLblPos val="nextTo"/>
        <c:crossAx val="343204104"/>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6A85C-3E35-4E4E-9AF9-448A8F708065}" type="doc">
      <dgm:prSet loTypeId="urn:microsoft.com/office/officeart/2005/8/layout/cycle7" loCatId="cycle" qsTypeId="urn:microsoft.com/office/officeart/2005/8/quickstyle/3d1" qsCatId="3D" csTypeId="urn:microsoft.com/office/officeart/2005/8/colors/accent1_3" csCatId="accent1" phldr="1"/>
      <dgm:spPr/>
      <dgm:t>
        <a:bodyPr/>
        <a:lstStyle/>
        <a:p>
          <a:endParaRPr lang="es-ES"/>
        </a:p>
      </dgm:t>
    </dgm:pt>
    <dgm:pt modelId="{97C0061A-207D-4D3A-BA41-89145F0EEBAB}">
      <dgm:prSet phldrT="[Texto]" custT="1"/>
      <dgm:spPr/>
      <dgm:t>
        <a:bodyPr/>
        <a:lstStyle/>
        <a:p>
          <a:r>
            <a:rPr lang="es-ES" sz="1400" b="1" dirty="0">
              <a:solidFill>
                <a:schemeClr val="tx1"/>
              </a:solidFill>
              <a:latin typeface="Century Gothic" panose="020B0502020202020204" pitchFamily="34" charset="0"/>
            </a:rPr>
            <a:t>CAPÍTULO I: </a:t>
          </a:r>
          <a:r>
            <a:rPr lang="es-ES" sz="1400" dirty="0">
              <a:solidFill>
                <a:schemeClr val="tx1"/>
              </a:solidFill>
              <a:latin typeface="Century Gothic" panose="020B0502020202020204" pitchFamily="34" charset="0"/>
            </a:rPr>
            <a:t>EL PROBLEMA</a:t>
          </a:r>
        </a:p>
      </dgm:t>
    </dgm:pt>
    <dgm:pt modelId="{27A5E3A9-9E10-4088-9A94-00BA3DE45CE8}" type="parTrans" cxnId="{DFDA9215-7AEB-4234-B4C8-4B168A7EB76A}">
      <dgm:prSet/>
      <dgm:spPr/>
      <dgm:t>
        <a:bodyPr/>
        <a:lstStyle/>
        <a:p>
          <a:endParaRPr lang="es-ES" sz="2000">
            <a:solidFill>
              <a:schemeClr val="tx1"/>
            </a:solidFill>
            <a:latin typeface="Century Gothic" panose="020B0502020202020204" pitchFamily="34" charset="0"/>
          </a:endParaRPr>
        </a:p>
      </dgm:t>
    </dgm:pt>
    <dgm:pt modelId="{0EAE88DF-57AB-4529-B0A0-625BA232A570}" type="sibTrans" cxnId="{DFDA9215-7AEB-4234-B4C8-4B168A7EB76A}">
      <dgm:prSet custT="1"/>
      <dgm:spPr/>
      <dgm:t>
        <a:bodyPr/>
        <a:lstStyle/>
        <a:p>
          <a:endParaRPr lang="es-ES" sz="1200">
            <a:solidFill>
              <a:schemeClr val="tx1"/>
            </a:solidFill>
            <a:latin typeface="Century Gothic" panose="020B0502020202020204" pitchFamily="34" charset="0"/>
          </a:endParaRPr>
        </a:p>
      </dgm:t>
    </dgm:pt>
    <dgm:pt modelId="{26A84171-9512-4957-8865-5BC553D3020E}">
      <dgm:prSet phldrT="[Texto]" custT="1"/>
      <dgm:spPr/>
      <dgm:t>
        <a:bodyPr/>
        <a:lstStyle/>
        <a:p>
          <a:r>
            <a:rPr lang="es-ES" sz="1400" b="1" dirty="0">
              <a:solidFill>
                <a:schemeClr val="tx1"/>
              </a:solidFill>
              <a:latin typeface="Century Gothic" panose="020B0502020202020204" pitchFamily="34" charset="0"/>
            </a:rPr>
            <a:t>CAPÍTULO II:</a:t>
          </a:r>
          <a:r>
            <a:rPr lang="es-ES" sz="1400" dirty="0">
              <a:solidFill>
                <a:schemeClr val="tx1"/>
              </a:solidFill>
              <a:latin typeface="Century Gothic" panose="020B0502020202020204" pitchFamily="34" charset="0"/>
            </a:rPr>
            <a:t> METODOLOGÍA DE LA INVESTIGACIÓN</a:t>
          </a:r>
        </a:p>
      </dgm:t>
    </dgm:pt>
    <dgm:pt modelId="{6B7C84BA-4206-4AF7-9BC5-354A0477E37B}" type="parTrans" cxnId="{F1D80479-85FE-4691-AB72-307D14552660}">
      <dgm:prSet/>
      <dgm:spPr/>
      <dgm:t>
        <a:bodyPr/>
        <a:lstStyle/>
        <a:p>
          <a:endParaRPr lang="es-ES" sz="2000">
            <a:solidFill>
              <a:schemeClr val="tx1"/>
            </a:solidFill>
            <a:latin typeface="Century Gothic" panose="020B0502020202020204" pitchFamily="34" charset="0"/>
          </a:endParaRPr>
        </a:p>
      </dgm:t>
    </dgm:pt>
    <dgm:pt modelId="{C968CFCF-DFAF-49CF-9E11-89D201335BCB}" type="sibTrans" cxnId="{F1D80479-85FE-4691-AB72-307D14552660}">
      <dgm:prSet custT="1"/>
      <dgm:spPr/>
      <dgm:t>
        <a:bodyPr/>
        <a:lstStyle/>
        <a:p>
          <a:endParaRPr lang="es-ES" sz="1200">
            <a:solidFill>
              <a:schemeClr val="tx1"/>
            </a:solidFill>
            <a:latin typeface="Century Gothic" panose="020B0502020202020204" pitchFamily="34" charset="0"/>
          </a:endParaRPr>
        </a:p>
      </dgm:t>
    </dgm:pt>
    <dgm:pt modelId="{B4755582-705B-4E29-A411-E4DED11D8F92}">
      <dgm:prSet phldrT="[Texto]" custT="1"/>
      <dgm:spPr/>
      <dgm:t>
        <a:bodyPr/>
        <a:lstStyle/>
        <a:p>
          <a:r>
            <a:rPr lang="es-ES" sz="1400" b="1" dirty="0">
              <a:solidFill>
                <a:schemeClr val="tx1"/>
              </a:solidFill>
              <a:latin typeface="Century Gothic" panose="020B0502020202020204" pitchFamily="34" charset="0"/>
            </a:rPr>
            <a:t>CAPÍTULO III:  </a:t>
          </a:r>
          <a:r>
            <a:rPr lang="es-ES" sz="1400" dirty="0">
              <a:solidFill>
                <a:schemeClr val="tx1"/>
              </a:solidFill>
              <a:latin typeface="Century Gothic" panose="020B0502020202020204" pitchFamily="34" charset="0"/>
            </a:rPr>
            <a:t>MARCO TEÓRICO</a:t>
          </a:r>
        </a:p>
      </dgm:t>
    </dgm:pt>
    <dgm:pt modelId="{B3ACB1D1-3DE6-46AE-84AC-3A418AEAF391}" type="parTrans" cxnId="{4AE4998E-5752-4707-929A-0B7CB7333F58}">
      <dgm:prSet/>
      <dgm:spPr/>
      <dgm:t>
        <a:bodyPr/>
        <a:lstStyle/>
        <a:p>
          <a:endParaRPr lang="es-ES" sz="2000">
            <a:solidFill>
              <a:schemeClr val="tx1"/>
            </a:solidFill>
            <a:latin typeface="Century Gothic" panose="020B0502020202020204" pitchFamily="34" charset="0"/>
          </a:endParaRPr>
        </a:p>
      </dgm:t>
    </dgm:pt>
    <dgm:pt modelId="{E8768A47-4B4C-4540-B1F2-F0D064B55DDF}" type="sibTrans" cxnId="{4AE4998E-5752-4707-929A-0B7CB7333F58}">
      <dgm:prSet custT="1"/>
      <dgm:spPr/>
      <dgm:t>
        <a:bodyPr/>
        <a:lstStyle/>
        <a:p>
          <a:endParaRPr lang="es-ES" sz="1200">
            <a:solidFill>
              <a:schemeClr val="tx1"/>
            </a:solidFill>
            <a:latin typeface="Century Gothic" panose="020B0502020202020204" pitchFamily="34" charset="0"/>
          </a:endParaRPr>
        </a:p>
      </dgm:t>
    </dgm:pt>
    <dgm:pt modelId="{334B63B3-F548-4B28-9181-02E6EB98E8DC}">
      <dgm:prSet phldrT="[Texto]" custT="1"/>
      <dgm:spPr/>
      <dgm:t>
        <a:bodyPr/>
        <a:lstStyle/>
        <a:p>
          <a:r>
            <a:rPr lang="es-ES" sz="1400" b="1" dirty="0">
              <a:solidFill>
                <a:schemeClr val="tx1"/>
              </a:solidFill>
              <a:latin typeface="Century Gothic" panose="020B0502020202020204" pitchFamily="34" charset="0"/>
            </a:rPr>
            <a:t>CAPÍTULO IV:  </a:t>
          </a:r>
          <a:r>
            <a:rPr lang="es-ES" sz="1400" dirty="0">
              <a:solidFill>
                <a:schemeClr val="tx1"/>
              </a:solidFill>
              <a:latin typeface="Century Gothic" panose="020B0502020202020204" pitchFamily="34" charset="0"/>
            </a:rPr>
            <a:t>ANÁLISIS Y DISCUSIÓN DE RESULTADOS</a:t>
          </a:r>
        </a:p>
      </dgm:t>
    </dgm:pt>
    <dgm:pt modelId="{32BD1C14-E541-4CEB-979B-7A8A5B3E8A5A}" type="parTrans" cxnId="{EAD7BA62-A4F8-41B0-89DA-0B03AB06186E}">
      <dgm:prSet/>
      <dgm:spPr/>
      <dgm:t>
        <a:bodyPr/>
        <a:lstStyle/>
        <a:p>
          <a:endParaRPr lang="es-ES" sz="2000">
            <a:solidFill>
              <a:schemeClr val="tx1"/>
            </a:solidFill>
            <a:latin typeface="Century Gothic" panose="020B0502020202020204" pitchFamily="34" charset="0"/>
          </a:endParaRPr>
        </a:p>
      </dgm:t>
    </dgm:pt>
    <dgm:pt modelId="{F58C9374-2FE5-4B42-A823-BE10D2DAE2B6}" type="sibTrans" cxnId="{EAD7BA62-A4F8-41B0-89DA-0B03AB06186E}">
      <dgm:prSet custT="1"/>
      <dgm:spPr/>
      <dgm:t>
        <a:bodyPr/>
        <a:lstStyle/>
        <a:p>
          <a:endParaRPr lang="es-ES" sz="1200">
            <a:solidFill>
              <a:schemeClr val="tx1"/>
            </a:solidFill>
            <a:latin typeface="Century Gothic" panose="020B0502020202020204" pitchFamily="34" charset="0"/>
          </a:endParaRPr>
        </a:p>
      </dgm:t>
    </dgm:pt>
    <dgm:pt modelId="{6CF91A0D-7E55-4A2E-9782-D8550E9030EF}">
      <dgm:prSet phldrT="[Texto]" custT="1"/>
      <dgm:spPr/>
      <dgm:t>
        <a:bodyPr/>
        <a:lstStyle/>
        <a:p>
          <a:r>
            <a:rPr lang="es-ES" sz="1400" b="1" dirty="0">
              <a:solidFill>
                <a:schemeClr val="tx1"/>
              </a:solidFill>
              <a:latin typeface="Century Gothic" panose="020B0502020202020204" pitchFamily="34" charset="0"/>
            </a:rPr>
            <a:t>CAPÍTULO V: </a:t>
          </a:r>
          <a:r>
            <a:rPr lang="es-ES" sz="1400" dirty="0">
              <a:solidFill>
                <a:schemeClr val="tx1"/>
              </a:solidFill>
              <a:latin typeface="Century Gothic" panose="020B0502020202020204" pitchFamily="34" charset="0"/>
            </a:rPr>
            <a:t>CONCLUSIONES Y RECOMENDACIONES</a:t>
          </a:r>
        </a:p>
      </dgm:t>
    </dgm:pt>
    <dgm:pt modelId="{6641B148-6EB0-4F57-82AC-82BDCB676392}" type="parTrans" cxnId="{E8746BB7-8CB9-4D23-8772-153DF57C8612}">
      <dgm:prSet/>
      <dgm:spPr/>
      <dgm:t>
        <a:bodyPr/>
        <a:lstStyle/>
        <a:p>
          <a:endParaRPr lang="es-ES" sz="2000">
            <a:solidFill>
              <a:schemeClr val="tx1"/>
            </a:solidFill>
            <a:latin typeface="Century Gothic" panose="020B0502020202020204" pitchFamily="34" charset="0"/>
          </a:endParaRPr>
        </a:p>
      </dgm:t>
    </dgm:pt>
    <dgm:pt modelId="{850D8F8A-ED30-4A0B-B6B0-08D440C04A6F}" type="sibTrans" cxnId="{E8746BB7-8CB9-4D23-8772-153DF57C8612}">
      <dgm:prSet custT="1"/>
      <dgm:spPr/>
      <dgm:t>
        <a:bodyPr/>
        <a:lstStyle/>
        <a:p>
          <a:endParaRPr lang="es-ES" sz="1200">
            <a:solidFill>
              <a:schemeClr val="tx1"/>
            </a:solidFill>
            <a:latin typeface="Century Gothic" panose="020B0502020202020204" pitchFamily="34" charset="0"/>
          </a:endParaRPr>
        </a:p>
      </dgm:t>
    </dgm:pt>
    <dgm:pt modelId="{3D6FFE0E-24FD-4165-96AB-B835088D507E}" type="pres">
      <dgm:prSet presAssocID="{4DF6A85C-3E35-4E4E-9AF9-448A8F708065}" presName="Name0" presStyleCnt="0">
        <dgm:presLayoutVars>
          <dgm:dir/>
          <dgm:resizeHandles val="exact"/>
        </dgm:presLayoutVars>
      </dgm:prSet>
      <dgm:spPr/>
      <dgm:t>
        <a:bodyPr/>
        <a:lstStyle/>
        <a:p>
          <a:endParaRPr lang="es-EC"/>
        </a:p>
      </dgm:t>
    </dgm:pt>
    <dgm:pt modelId="{896F2A11-F141-4B75-AD90-9B9DD5633796}" type="pres">
      <dgm:prSet presAssocID="{97C0061A-207D-4D3A-BA41-89145F0EEBAB}" presName="node" presStyleLbl="node1" presStyleIdx="0" presStyleCnt="5">
        <dgm:presLayoutVars>
          <dgm:bulletEnabled val="1"/>
        </dgm:presLayoutVars>
      </dgm:prSet>
      <dgm:spPr/>
      <dgm:t>
        <a:bodyPr/>
        <a:lstStyle/>
        <a:p>
          <a:endParaRPr lang="es-EC"/>
        </a:p>
      </dgm:t>
    </dgm:pt>
    <dgm:pt modelId="{9D287519-6D9E-411D-B54A-B23C173D3E91}" type="pres">
      <dgm:prSet presAssocID="{0EAE88DF-57AB-4529-B0A0-625BA232A570}" presName="sibTrans" presStyleLbl="sibTrans2D1" presStyleIdx="0" presStyleCnt="5"/>
      <dgm:spPr/>
      <dgm:t>
        <a:bodyPr/>
        <a:lstStyle/>
        <a:p>
          <a:endParaRPr lang="es-EC"/>
        </a:p>
      </dgm:t>
    </dgm:pt>
    <dgm:pt modelId="{ADDBA5DC-9378-494B-8426-26DB0ADC18CE}" type="pres">
      <dgm:prSet presAssocID="{0EAE88DF-57AB-4529-B0A0-625BA232A570}" presName="connectorText" presStyleLbl="sibTrans2D1" presStyleIdx="0" presStyleCnt="5"/>
      <dgm:spPr/>
      <dgm:t>
        <a:bodyPr/>
        <a:lstStyle/>
        <a:p>
          <a:endParaRPr lang="es-EC"/>
        </a:p>
      </dgm:t>
    </dgm:pt>
    <dgm:pt modelId="{1AB792C5-5289-45B2-B466-F32ED40217FF}" type="pres">
      <dgm:prSet presAssocID="{26A84171-9512-4957-8865-5BC553D3020E}" presName="node" presStyleLbl="node1" presStyleIdx="1" presStyleCnt="5" custScaleX="112000">
        <dgm:presLayoutVars>
          <dgm:bulletEnabled val="1"/>
        </dgm:presLayoutVars>
      </dgm:prSet>
      <dgm:spPr/>
      <dgm:t>
        <a:bodyPr/>
        <a:lstStyle/>
        <a:p>
          <a:endParaRPr lang="es-EC"/>
        </a:p>
      </dgm:t>
    </dgm:pt>
    <dgm:pt modelId="{F4A2F6EC-8EA7-4122-913B-BEBF6085F0D7}" type="pres">
      <dgm:prSet presAssocID="{C968CFCF-DFAF-49CF-9E11-89D201335BCB}" presName="sibTrans" presStyleLbl="sibTrans2D1" presStyleIdx="1" presStyleCnt="5"/>
      <dgm:spPr/>
      <dgm:t>
        <a:bodyPr/>
        <a:lstStyle/>
        <a:p>
          <a:endParaRPr lang="es-EC"/>
        </a:p>
      </dgm:t>
    </dgm:pt>
    <dgm:pt modelId="{D97E2E8E-287B-49D0-9948-37E315B08459}" type="pres">
      <dgm:prSet presAssocID="{C968CFCF-DFAF-49CF-9E11-89D201335BCB}" presName="connectorText" presStyleLbl="sibTrans2D1" presStyleIdx="1" presStyleCnt="5"/>
      <dgm:spPr/>
      <dgm:t>
        <a:bodyPr/>
        <a:lstStyle/>
        <a:p>
          <a:endParaRPr lang="es-EC"/>
        </a:p>
      </dgm:t>
    </dgm:pt>
    <dgm:pt modelId="{B9F8FDFB-B71E-4254-8833-7452C8957B43}" type="pres">
      <dgm:prSet presAssocID="{B4755582-705B-4E29-A411-E4DED11D8F92}" presName="node" presStyleLbl="node1" presStyleIdx="2" presStyleCnt="5">
        <dgm:presLayoutVars>
          <dgm:bulletEnabled val="1"/>
        </dgm:presLayoutVars>
      </dgm:prSet>
      <dgm:spPr/>
      <dgm:t>
        <a:bodyPr/>
        <a:lstStyle/>
        <a:p>
          <a:endParaRPr lang="es-EC"/>
        </a:p>
      </dgm:t>
    </dgm:pt>
    <dgm:pt modelId="{1032736D-F46D-445C-BAE4-7BF0AEE948B7}" type="pres">
      <dgm:prSet presAssocID="{E8768A47-4B4C-4540-B1F2-F0D064B55DDF}" presName="sibTrans" presStyleLbl="sibTrans2D1" presStyleIdx="2" presStyleCnt="5"/>
      <dgm:spPr/>
      <dgm:t>
        <a:bodyPr/>
        <a:lstStyle/>
        <a:p>
          <a:endParaRPr lang="es-EC"/>
        </a:p>
      </dgm:t>
    </dgm:pt>
    <dgm:pt modelId="{83B53342-2489-445D-8BB2-DD0633636A86}" type="pres">
      <dgm:prSet presAssocID="{E8768A47-4B4C-4540-B1F2-F0D064B55DDF}" presName="connectorText" presStyleLbl="sibTrans2D1" presStyleIdx="2" presStyleCnt="5"/>
      <dgm:spPr/>
      <dgm:t>
        <a:bodyPr/>
        <a:lstStyle/>
        <a:p>
          <a:endParaRPr lang="es-EC"/>
        </a:p>
      </dgm:t>
    </dgm:pt>
    <dgm:pt modelId="{B6A909D3-F84B-489E-A095-247B2C0AF563}" type="pres">
      <dgm:prSet presAssocID="{334B63B3-F548-4B28-9181-02E6EB98E8DC}" presName="node" presStyleLbl="node1" presStyleIdx="3" presStyleCnt="5">
        <dgm:presLayoutVars>
          <dgm:bulletEnabled val="1"/>
        </dgm:presLayoutVars>
      </dgm:prSet>
      <dgm:spPr/>
      <dgm:t>
        <a:bodyPr/>
        <a:lstStyle/>
        <a:p>
          <a:endParaRPr lang="es-EC"/>
        </a:p>
      </dgm:t>
    </dgm:pt>
    <dgm:pt modelId="{43F5D1AC-AD8C-4187-9E13-78E26EE491AF}" type="pres">
      <dgm:prSet presAssocID="{F58C9374-2FE5-4B42-A823-BE10D2DAE2B6}" presName="sibTrans" presStyleLbl="sibTrans2D1" presStyleIdx="3" presStyleCnt="5"/>
      <dgm:spPr/>
      <dgm:t>
        <a:bodyPr/>
        <a:lstStyle/>
        <a:p>
          <a:endParaRPr lang="es-EC"/>
        </a:p>
      </dgm:t>
    </dgm:pt>
    <dgm:pt modelId="{E159FDC9-BEA7-4FB4-94EC-02D6DFA37639}" type="pres">
      <dgm:prSet presAssocID="{F58C9374-2FE5-4B42-A823-BE10D2DAE2B6}" presName="connectorText" presStyleLbl="sibTrans2D1" presStyleIdx="3" presStyleCnt="5"/>
      <dgm:spPr/>
      <dgm:t>
        <a:bodyPr/>
        <a:lstStyle/>
        <a:p>
          <a:endParaRPr lang="es-EC"/>
        </a:p>
      </dgm:t>
    </dgm:pt>
    <dgm:pt modelId="{A1E874FB-B040-4ECB-B888-961B302786B1}" type="pres">
      <dgm:prSet presAssocID="{6CF91A0D-7E55-4A2E-9782-D8550E9030EF}" presName="node" presStyleLbl="node1" presStyleIdx="4" presStyleCnt="5" custScaleX="119776">
        <dgm:presLayoutVars>
          <dgm:bulletEnabled val="1"/>
        </dgm:presLayoutVars>
      </dgm:prSet>
      <dgm:spPr/>
      <dgm:t>
        <a:bodyPr/>
        <a:lstStyle/>
        <a:p>
          <a:endParaRPr lang="es-EC"/>
        </a:p>
      </dgm:t>
    </dgm:pt>
    <dgm:pt modelId="{6624A336-C95A-41CA-BC65-E26CDC63B944}" type="pres">
      <dgm:prSet presAssocID="{850D8F8A-ED30-4A0B-B6B0-08D440C04A6F}" presName="sibTrans" presStyleLbl="sibTrans2D1" presStyleIdx="4" presStyleCnt="5"/>
      <dgm:spPr/>
      <dgm:t>
        <a:bodyPr/>
        <a:lstStyle/>
        <a:p>
          <a:endParaRPr lang="es-EC"/>
        </a:p>
      </dgm:t>
    </dgm:pt>
    <dgm:pt modelId="{DA458147-D496-448E-AE34-CC9843A31710}" type="pres">
      <dgm:prSet presAssocID="{850D8F8A-ED30-4A0B-B6B0-08D440C04A6F}" presName="connectorText" presStyleLbl="sibTrans2D1" presStyleIdx="4" presStyleCnt="5"/>
      <dgm:spPr/>
      <dgm:t>
        <a:bodyPr/>
        <a:lstStyle/>
        <a:p>
          <a:endParaRPr lang="es-EC"/>
        </a:p>
      </dgm:t>
    </dgm:pt>
  </dgm:ptLst>
  <dgm:cxnLst>
    <dgm:cxn modelId="{624E1AE0-2C84-40ED-B064-EDA1877C6797}" type="presOf" srcId="{C968CFCF-DFAF-49CF-9E11-89D201335BCB}" destId="{D97E2E8E-287B-49D0-9948-37E315B08459}" srcOrd="1" destOrd="0" presId="urn:microsoft.com/office/officeart/2005/8/layout/cycle7"/>
    <dgm:cxn modelId="{486D560D-F553-4BFD-912E-B4BC6E72DA48}" type="presOf" srcId="{850D8F8A-ED30-4A0B-B6B0-08D440C04A6F}" destId="{DA458147-D496-448E-AE34-CC9843A31710}" srcOrd="1" destOrd="0" presId="urn:microsoft.com/office/officeart/2005/8/layout/cycle7"/>
    <dgm:cxn modelId="{2911C1AF-4C29-4A07-8F87-14C954EE5467}" type="presOf" srcId="{4DF6A85C-3E35-4E4E-9AF9-448A8F708065}" destId="{3D6FFE0E-24FD-4165-96AB-B835088D507E}" srcOrd="0" destOrd="0" presId="urn:microsoft.com/office/officeart/2005/8/layout/cycle7"/>
    <dgm:cxn modelId="{EAD7BA62-A4F8-41B0-89DA-0B03AB06186E}" srcId="{4DF6A85C-3E35-4E4E-9AF9-448A8F708065}" destId="{334B63B3-F548-4B28-9181-02E6EB98E8DC}" srcOrd="3" destOrd="0" parTransId="{32BD1C14-E541-4CEB-979B-7A8A5B3E8A5A}" sibTransId="{F58C9374-2FE5-4B42-A823-BE10D2DAE2B6}"/>
    <dgm:cxn modelId="{061A9CDE-B03F-4AA0-86DD-EE4899BEBE15}" type="presOf" srcId="{B4755582-705B-4E29-A411-E4DED11D8F92}" destId="{B9F8FDFB-B71E-4254-8833-7452C8957B43}" srcOrd="0" destOrd="0" presId="urn:microsoft.com/office/officeart/2005/8/layout/cycle7"/>
    <dgm:cxn modelId="{BE3DA269-22A9-4D40-8AFC-751575520366}" type="presOf" srcId="{334B63B3-F548-4B28-9181-02E6EB98E8DC}" destId="{B6A909D3-F84B-489E-A095-247B2C0AF563}" srcOrd="0" destOrd="0" presId="urn:microsoft.com/office/officeart/2005/8/layout/cycle7"/>
    <dgm:cxn modelId="{7934B793-8717-4AA1-910D-3CED1FE57EDA}" type="presOf" srcId="{6CF91A0D-7E55-4A2E-9782-D8550E9030EF}" destId="{A1E874FB-B040-4ECB-B888-961B302786B1}" srcOrd="0" destOrd="0" presId="urn:microsoft.com/office/officeart/2005/8/layout/cycle7"/>
    <dgm:cxn modelId="{158A8B78-0613-419D-9CF5-579139EADF4D}" type="presOf" srcId="{0EAE88DF-57AB-4529-B0A0-625BA232A570}" destId="{ADDBA5DC-9378-494B-8426-26DB0ADC18CE}" srcOrd="1" destOrd="0" presId="urn:microsoft.com/office/officeart/2005/8/layout/cycle7"/>
    <dgm:cxn modelId="{07400E8E-F551-4DBB-8393-8829E41CDFC1}" type="presOf" srcId="{850D8F8A-ED30-4A0B-B6B0-08D440C04A6F}" destId="{6624A336-C95A-41CA-BC65-E26CDC63B944}" srcOrd="0" destOrd="0" presId="urn:microsoft.com/office/officeart/2005/8/layout/cycle7"/>
    <dgm:cxn modelId="{2CCA7B69-C0CC-47B5-A871-FEF1B73EC9BC}" type="presOf" srcId="{26A84171-9512-4957-8865-5BC553D3020E}" destId="{1AB792C5-5289-45B2-B466-F32ED40217FF}" srcOrd="0" destOrd="0" presId="urn:microsoft.com/office/officeart/2005/8/layout/cycle7"/>
    <dgm:cxn modelId="{82FD3BCC-2B44-4C9B-BDEA-3D204673CCD6}" type="presOf" srcId="{E8768A47-4B4C-4540-B1F2-F0D064B55DDF}" destId="{1032736D-F46D-445C-BAE4-7BF0AEE948B7}" srcOrd="0" destOrd="0" presId="urn:microsoft.com/office/officeart/2005/8/layout/cycle7"/>
    <dgm:cxn modelId="{DFDA9215-7AEB-4234-B4C8-4B168A7EB76A}" srcId="{4DF6A85C-3E35-4E4E-9AF9-448A8F708065}" destId="{97C0061A-207D-4D3A-BA41-89145F0EEBAB}" srcOrd="0" destOrd="0" parTransId="{27A5E3A9-9E10-4088-9A94-00BA3DE45CE8}" sibTransId="{0EAE88DF-57AB-4529-B0A0-625BA232A570}"/>
    <dgm:cxn modelId="{C397D952-79E0-44B9-A163-382AD4CA8A14}" type="presOf" srcId="{E8768A47-4B4C-4540-B1F2-F0D064B55DDF}" destId="{83B53342-2489-445D-8BB2-DD0633636A86}" srcOrd="1" destOrd="0" presId="urn:microsoft.com/office/officeart/2005/8/layout/cycle7"/>
    <dgm:cxn modelId="{4C47E828-9F4C-42CA-BFB4-85D12A87ADF4}" type="presOf" srcId="{F58C9374-2FE5-4B42-A823-BE10D2DAE2B6}" destId="{E159FDC9-BEA7-4FB4-94EC-02D6DFA37639}" srcOrd="1" destOrd="0" presId="urn:microsoft.com/office/officeart/2005/8/layout/cycle7"/>
    <dgm:cxn modelId="{4AE4998E-5752-4707-929A-0B7CB7333F58}" srcId="{4DF6A85C-3E35-4E4E-9AF9-448A8F708065}" destId="{B4755582-705B-4E29-A411-E4DED11D8F92}" srcOrd="2" destOrd="0" parTransId="{B3ACB1D1-3DE6-46AE-84AC-3A418AEAF391}" sibTransId="{E8768A47-4B4C-4540-B1F2-F0D064B55DDF}"/>
    <dgm:cxn modelId="{94DA15D1-5B1C-4E1E-945B-771C1D83119E}" type="presOf" srcId="{0EAE88DF-57AB-4529-B0A0-625BA232A570}" destId="{9D287519-6D9E-411D-B54A-B23C173D3E91}" srcOrd="0" destOrd="0" presId="urn:microsoft.com/office/officeart/2005/8/layout/cycle7"/>
    <dgm:cxn modelId="{E12C451B-81CB-4178-B6D4-DB8158E8E6E4}" type="presOf" srcId="{F58C9374-2FE5-4B42-A823-BE10D2DAE2B6}" destId="{43F5D1AC-AD8C-4187-9E13-78E26EE491AF}" srcOrd="0" destOrd="0" presId="urn:microsoft.com/office/officeart/2005/8/layout/cycle7"/>
    <dgm:cxn modelId="{93BF9E1A-C7EC-47EC-8104-607B07BA3D41}" type="presOf" srcId="{97C0061A-207D-4D3A-BA41-89145F0EEBAB}" destId="{896F2A11-F141-4B75-AD90-9B9DD5633796}" srcOrd="0" destOrd="0" presId="urn:microsoft.com/office/officeart/2005/8/layout/cycle7"/>
    <dgm:cxn modelId="{09BE5272-9ABC-4B55-832A-10894181297C}" type="presOf" srcId="{C968CFCF-DFAF-49CF-9E11-89D201335BCB}" destId="{F4A2F6EC-8EA7-4122-913B-BEBF6085F0D7}" srcOrd="0" destOrd="0" presId="urn:microsoft.com/office/officeart/2005/8/layout/cycle7"/>
    <dgm:cxn modelId="{F1D80479-85FE-4691-AB72-307D14552660}" srcId="{4DF6A85C-3E35-4E4E-9AF9-448A8F708065}" destId="{26A84171-9512-4957-8865-5BC553D3020E}" srcOrd="1" destOrd="0" parTransId="{6B7C84BA-4206-4AF7-9BC5-354A0477E37B}" sibTransId="{C968CFCF-DFAF-49CF-9E11-89D201335BCB}"/>
    <dgm:cxn modelId="{E8746BB7-8CB9-4D23-8772-153DF57C8612}" srcId="{4DF6A85C-3E35-4E4E-9AF9-448A8F708065}" destId="{6CF91A0D-7E55-4A2E-9782-D8550E9030EF}" srcOrd="4" destOrd="0" parTransId="{6641B148-6EB0-4F57-82AC-82BDCB676392}" sibTransId="{850D8F8A-ED30-4A0B-B6B0-08D440C04A6F}"/>
    <dgm:cxn modelId="{91334AA2-2E0A-4B37-B643-F1C1D2051D6D}" type="presParOf" srcId="{3D6FFE0E-24FD-4165-96AB-B835088D507E}" destId="{896F2A11-F141-4B75-AD90-9B9DD5633796}" srcOrd="0" destOrd="0" presId="urn:microsoft.com/office/officeart/2005/8/layout/cycle7"/>
    <dgm:cxn modelId="{D770B9B6-4EEB-49B2-A98F-0A9F5CAFF5FB}" type="presParOf" srcId="{3D6FFE0E-24FD-4165-96AB-B835088D507E}" destId="{9D287519-6D9E-411D-B54A-B23C173D3E91}" srcOrd="1" destOrd="0" presId="urn:microsoft.com/office/officeart/2005/8/layout/cycle7"/>
    <dgm:cxn modelId="{352039A0-5A7C-462D-AD85-2BB7BCBBBC01}" type="presParOf" srcId="{9D287519-6D9E-411D-B54A-B23C173D3E91}" destId="{ADDBA5DC-9378-494B-8426-26DB0ADC18CE}" srcOrd="0" destOrd="0" presId="urn:microsoft.com/office/officeart/2005/8/layout/cycle7"/>
    <dgm:cxn modelId="{AD4BFFFB-D45E-4362-8ADE-B6C3B1BEAF7C}" type="presParOf" srcId="{3D6FFE0E-24FD-4165-96AB-B835088D507E}" destId="{1AB792C5-5289-45B2-B466-F32ED40217FF}" srcOrd="2" destOrd="0" presId="urn:microsoft.com/office/officeart/2005/8/layout/cycle7"/>
    <dgm:cxn modelId="{95925140-225C-4D52-AF42-D69211608717}" type="presParOf" srcId="{3D6FFE0E-24FD-4165-96AB-B835088D507E}" destId="{F4A2F6EC-8EA7-4122-913B-BEBF6085F0D7}" srcOrd="3" destOrd="0" presId="urn:microsoft.com/office/officeart/2005/8/layout/cycle7"/>
    <dgm:cxn modelId="{4C16B591-6793-4FDE-BD47-CDFDDA04CD45}" type="presParOf" srcId="{F4A2F6EC-8EA7-4122-913B-BEBF6085F0D7}" destId="{D97E2E8E-287B-49D0-9948-37E315B08459}" srcOrd="0" destOrd="0" presId="urn:microsoft.com/office/officeart/2005/8/layout/cycle7"/>
    <dgm:cxn modelId="{79DB6CE5-B458-43B3-80F7-199B78158A22}" type="presParOf" srcId="{3D6FFE0E-24FD-4165-96AB-B835088D507E}" destId="{B9F8FDFB-B71E-4254-8833-7452C8957B43}" srcOrd="4" destOrd="0" presId="urn:microsoft.com/office/officeart/2005/8/layout/cycle7"/>
    <dgm:cxn modelId="{71511BF6-3285-49CE-B194-DCD58959BC0F}" type="presParOf" srcId="{3D6FFE0E-24FD-4165-96AB-B835088D507E}" destId="{1032736D-F46D-445C-BAE4-7BF0AEE948B7}" srcOrd="5" destOrd="0" presId="urn:microsoft.com/office/officeart/2005/8/layout/cycle7"/>
    <dgm:cxn modelId="{C875C467-CE9C-4B3D-B826-E0005AE27C67}" type="presParOf" srcId="{1032736D-F46D-445C-BAE4-7BF0AEE948B7}" destId="{83B53342-2489-445D-8BB2-DD0633636A86}" srcOrd="0" destOrd="0" presId="urn:microsoft.com/office/officeart/2005/8/layout/cycle7"/>
    <dgm:cxn modelId="{F55CF2FD-DFDB-4F6A-B940-5CC6BFA1EEF9}" type="presParOf" srcId="{3D6FFE0E-24FD-4165-96AB-B835088D507E}" destId="{B6A909D3-F84B-489E-A095-247B2C0AF563}" srcOrd="6" destOrd="0" presId="urn:microsoft.com/office/officeart/2005/8/layout/cycle7"/>
    <dgm:cxn modelId="{8F910297-E340-46A1-92ED-4A75E3CCF357}" type="presParOf" srcId="{3D6FFE0E-24FD-4165-96AB-B835088D507E}" destId="{43F5D1AC-AD8C-4187-9E13-78E26EE491AF}" srcOrd="7" destOrd="0" presId="urn:microsoft.com/office/officeart/2005/8/layout/cycle7"/>
    <dgm:cxn modelId="{EC040AA2-CE9C-42D5-9957-B95D20879BCD}" type="presParOf" srcId="{43F5D1AC-AD8C-4187-9E13-78E26EE491AF}" destId="{E159FDC9-BEA7-4FB4-94EC-02D6DFA37639}" srcOrd="0" destOrd="0" presId="urn:microsoft.com/office/officeart/2005/8/layout/cycle7"/>
    <dgm:cxn modelId="{9AADC8D2-6125-45B4-AC5E-3E53B85515BF}" type="presParOf" srcId="{3D6FFE0E-24FD-4165-96AB-B835088D507E}" destId="{A1E874FB-B040-4ECB-B888-961B302786B1}" srcOrd="8" destOrd="0" presId="urn:microsoft.com/office/officeart/2005/8/layout/cycle7"/>
    <dgm:cxn modelId="{79861919-3E15-439D-A739-81E8FE176F72}" type="presParOf" srcId="{3D6FFE0E-24FD-4165-96AB-B835088D507E}" destId="{6624A336-C95A-41CA-BC65-E26CDC63B944}" srcOrd="9" destOrd="0" presId="urn:microsoft.com/office/officeart/2005/8/layout/cycle7"/>
    <dgm:cxn modelId="{92C6DD8E-2307-4CED-9B93-A89F9F504E11}" type="presParOf" srcId="{6624A336-C95A-41CA-BC65-E26CDC63B944}" destId="{DA458147-D496-448E-AE34-CC9843A31710}"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70B2EF-7E4F-468D-967D-16CD6C40110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S"/>
        </a:p>
      </dgm:t>
    </dgm:pt>
    <dgm:pt modelId="{E7F9BD77-F1E8-4C57-999A-74907CFA2321}">
      <dgm:prSet/>
      <dgm:spPr/>
      <dgm:t>
        <a:bodyPr/>
        <a:lstStyle/>
        <a:p>
          <a:r>
            <a:rPr lang="es-EC">
              <a:latin typeface="Century Gothic" panose="020B0502020202020204" pitchFamily="34" charset="0"/>
            </a:rPr>
            <a:t>Documento electrónico, el mismo es validado por una firma electrónica</a:t>
          </a:r>
          <a:endParaRPr lang="es-MX">
            <a:latin typeface="Century Gothic" panose="020B0502020202020204" pitchFamily="34" charset="0"/>
          </a:endParaRPr>
        </a:p>
      </dgm:t>
    </dgm:pt>
    <dgm:pt modelId="{42FE4855-07DE-43A0-820A-9B4080D20CA0}" type="parTrans" cxnId="{3FF7B2AA-B18F-4CC5-822A-FE7740B61506}">
      <dgm:prSet/>
      <dgm:spPr/>
      <dgm:t>
        <a:bodyPr/>
        <a:lstStyle/>
        <a:p>
          <a:endParaRPr lang="es-ES">
            <a:latin typeface="Century Gothic" panose="020B0502020202020204" pitchFamily="34" charset="0"/>
          </a:endParaRPr>
        </a:p>
      </dgm:t>
    </dgm:pt>
    <dgm:pt modelId="{2C6DF80B-AA85-4D2E-BE4C-1B6E97BAF1FE}" type="sibTrans" cxnId="{3FF7B2AA-B18F-4CC5-822A-FE7740B61506}">
      <dgm:prSet/>
      <dgm:spPr/>
      <dgm:t>
        <a:bodyPr/>
        <a:lstStyle/>
        <a:p>
          <a:endParaRPr lang="es-ES">
            <a:latin typeface="Century Gothic" panose="020B0502020202020204" pitchFamily="34" charset="0"/>
          </a:endParaRPr>
        </a:p>
      </dgm:t>
    </dgm:pt>
    <dgm:pt modelId="{56A8B6F1-792F-4849-B877-98734FB103C9}">
      <dgm:prSet/>
      <dgm:spPr/>
      <dgm:t>
        <a:bodyPr/>
        <a:lstStyle/>
        <a:p>
          <a:r>
            <a:rPr lang="es-EC">
              <a:latin typeface="Century Gothic" panose="020B0502020202020204" pitchFamily="34" charset="0"/>
            </a:rPr>
            <a:t>que permite respaldar las actividades comerciales de compra y venta.</a:t>
          </a:r>
          <a:endParaRPr lang="es-MX">
            <a:latin typeface="Century Gothic" panose="020B0502020202020204" pitchFamily="34" charset="0"/>
          </a:endParaRPr>
        </a:p>
      </dgm:t>
    </dgm:pt>
    <dgm:pt modelId="{BF60D683-4F2A-4D54-AAF2-EF03CDCFD244}" type="parTrans" cxnId="{998C6E68-E02C-4BE3-A3D5-B7376D09DFEB}">
      <dgm:prSet/>
      <dgm:spPr/>
      <dgm:t>
        <a:bodyPr/>
        <a:lstStyle/>
        <a:p>
          <a:endParaRPr lang="es-ES">
            <a:latin typeface="Century Gothic" panose="020B0502020202020204" pitchFamily="34" charset="0"/>
          </a:endParaRPr>
        </a:p>
      </dgm:t>
    </dgm:pt>
    <dgm:pt modelId="{F5BFE23C-80B8-4354-A6AB-10BA166DCBAF}" type="sibTrans" cxnId="{998C6E68-E02C-4BE3-A3D5-B7376D09DFEB}">
      <dgm:prSet/>
      <dgm:spPr/>
      <dgm:t>
        <a:bodyPr/>
        <a:lstStyle/>
        <a:p>
          <a:endParaRPr lang="es-ES">
            <a:latin typeface="Century Gothic" panose="020B0502020202020204" pitchFamily="34" charset="0"/>
          </a:endParaRPr>
        </a:p>
      </dgm:t>
    </dgm:pt>
    <dgm:pt modelId="{A263E75D-5FCF-4346-9322-B387CD43BE7E}" type="pres">
      <dgm:prSet presAssocID="{0570B2EF-7E4F-468D-967D-16CD6C401105}" presName="Name0" presStyleCnt="0">
        <dgm:presLayoutVars>
          <dgm:chMax val="7"/>
          <dgm:dir/>
          <dgm:animLvl val="lvl"/>
          <dgm:resizeHandles val="exact"/>
        </dgm:presLayoutVars>
      </dgm:prSet>
      <dgm:spPr/>
      <dgm:t>
        <a:bodyPr/>
        <a:lstStyle/>
        <a:p>
          <a:endParaRPr lang="es-EC"/>
        </a:p>
      </dgm:t>
    </dgm:pt>
    <dgm:pt modelId="{B5B98091-C5E1-4C2A-A6C8-9E15A9916454}" type="pres">
      <dgm:prSet presAssocID="{E7F9BD77-F1E8-4C57-999A-74907CFA2321}" presName="circle1" presStyleLbl="node1" presStyleIdx="0" presStyleCnt="2"/>
      <dgm:spPr/>
    </dgm:pt>
    <dgm:pt modelId="{B69390E3-7184-45DD-A20D-B8CA73129B7B}" type="pres">
      <dgm:prSet presAssocID="{E7F9BD77-F1E8-4C57-999A-74907CFA2321}" presName="space" presStyleCnt="0"/>
      <dgm:spPr/>
    </dgm:pt>
    <dgm:pt modelId="{A034E7D0-84AD-4FC3-8B1D-937D75E22678}" type="pres">
      <dgm:prSet presAssocID="{E7F9BD77-F1E8-4C57-999A-74907CFA2321}" presName="rect1" presStyleLbl="alignAcc1" presStyleIdx="0" presStyleCnt="2"/>
      <dgm:spPr/>
      <dgm:t>
        <a:bodyPr/>
        <a:lstStyle/>
        <a:p>
          <a:endParaRPr lang="es-EC"/>
        </a:p>
      </dgm:t>
    </dgm:pt>
    <dgm:pt modelId="{44540D68-D228-4652-A991-B6AC1DFB8B88}" type="pres">
      <dgm:prSet presAssocID="{56A8B6F1-792F-4849-B877-98734FB103C9}" presName="vertSpace2" presStyleLbl="node1" presStyleIdx="0" presStyleCnt="2"/>
      <dgm:spPr/>
    </dgm:pt>
    <dgm:pt modelId="{E22FD21E-DFCA-447B-A329-180991B088D6}" type="pres">
      <dgm:prSet presAssocID="{56A8B6F1-792F-4849-B877-98734FB103C9}" presName="circle2" presStyleLbl="node1" presStyleIdx="1" presStyleCnt="2"/>
      <dgm:spPr/>
    </dgm:pt>
    <dgm:pt modelId="{95BF5AC0-656C-4D83-8CBE-4845693E2A6D}" type="pres">
      <dgm:prSet presAssocID="{56A8B6F1-792F-4849-B877-98734FB103C9}" presName="rect2" presStyleLbl="alignAcc1" presStyleIdx="1" presStyleCnt="2"/>
      <dgm:spPr/>
      <dgm:t>
        <a:bodyPr/>
        <a:lstStyle/>
        <a:p>
          <a:endParaRPr lang="es-EC"/>
        </a:p>
      </dgm:t>
    </dgm:pt>
    <dgm:pt modelId="{FC23DA78-5D8D-426C-A09B-476BE418E8C3}" type="pres">
      <dgm:prSet presAssocID="{E7F9BD77-F1E8-4C57-999A-74907CFA2321}" presName="rect1ParTxNoCh" presStyleLbl="alignAcc1" presStyleIdx="1" presStyleCnt="2">
        <dgm:presLayoutVars>
          <dgm:chMax val="1"/>
          <dgm:bulletEnabled val="1"/>
        </dgm:presLayoutVars>
      </dgm:prSet>
      <dgm:spPr/>
      <dgm:t>
        <a:bodyPr/>
        <a:lstStyle/>
        <a:p>
          <a:endParaRPr lang="es-EC"/>
        </a:p>
      </dgm:t>
    </dgm:pt>
    <dgm:pt modelId="{B27A6FB3-ADE8-4159-93E8-7A1C7BDD11D5}" type="pres">
      <dgm:prSet presAssocID="{56A8B6F1-792F-4849-B877-98734FB103C9}" presName="rect2ParTxNoCh" presStyleLbl="alignAcc1" presStyleIdx="1" presStyleCnt="2">
        <dgm:presLayoutVars>
          <dgm:chMax val="1"/>
          <dgm:bulletEnabled val="1"/>
        </dgm:presLayoutVars>
      </dgm:prSet>
      <dgm:spPr/>
      <dgm:t>
        <a:bodyPr/>
        <a:lstStyle/>
        <a:p>
          <a:endParaRPr lang="es-EC"/>
        </a:p>
      </dgm:t>
    </dgm:pt>
  </dgm:ptLst>
  <dgm:cxnLst>
    <dgm:cxn modelId="{5D8D46F3-4E41-4098-BCAF-F87DA0B8BA8C}" type="presOf" srcId="{E7F9BD77-F1E8-4C57-999A-74907CFA2321}" destId="{A034E7D0-84AD-4FC3-8B1D-937D75E22678}" srcOrd="0" destOrd="0" presId="urn:microsoft.com/office/officeart/2005/8/layout/target3"/>
    <dgm:cxn modelId="{47769EE3-525E-4C38-934E-334750598222}" type="presOf" srcId="{0570B2EF-7E4F-468D-967D-16CD6C401105}" destId="{A263E75D-5FCF-4346-9322-B387CD43BE7E}" srcOrd="0" destOrd="0" presId="urn:microsoft.com/office/officeart/2005/8/layout/target3"/>
    <dgm:cxn modelId="{3FF7B2AA-B18F-4CC5-822A-FE7740B61506}" srcId="{0570B2EF-7E4F-468D-967D-16CD6C401105}" destId="{E7F9BD77-F1E8-4C57-999A-74907CFA2321}" srcOrd="0" destOrd="0" parTransId="{42FE4855-07DE-43A0-820A-9B4080D20CA0}" sibTransId="{2C6DF80B-AA85-4D2E-BE4C-1B6E97BAF1FE}"/>
    <dgm:cxn modelId="{998C6E68-E02C-4BE3-A3D5-B7376D09DFEB}" srcId="{0570B2EF-7E4F-468D-967D-16CD6C401105}" destId="{56A8B6F1-792F-4849-B877-98734FB103C9}" srcOrd="1" destOrd="0" parTransId="{BF60D683-4F2A-4D54-AAF2-EF03CDCFD244}" sibTransId="{F5BFE23C-80B8-4354-A6AB-10BA166DCBAF}"/>
    <dgm:cxn modelId="{8DF88655-5679-43EE-94DF-B2B5E784E241}" type="presOf" srcId="{E7F9BD77-F1E8-4C57-999A-74907CFA2321}" destId="{FC23DA78-5D8D-426C-A09B-476BE418E8C3}" srcOrd="1" destOrd="0" presId="urn:microsoft.com/office/officeart/2005/8/layout/target3"/>
    <dgm:cxn modelId="{F4E4C593-5C04-490D-BB4B-C7480AA6B730}" type="presOf" srcId="{56A8B6F1-792F-4849-B877-98734FB103C9}" destId="{B27A6FB3-ADE8-4159-93E8-7A1C7BDD11D5}" srcOrd="1" destOrd="0" presId="urn:microsoft.com/office/officeart/2005/8/layout/target3"/>
    <dgm:cxn modelId="{CF5D7166-51B6-465F-8EBE-60765BCD2AFC}" type="presOf" srcId="{56A8B6F1-792F-4849-B877-98734FB103C9}" destId="{95BF5AC0-656C-4D83-8CBE-4845693E2A6D}" srcOrd="0" destOrd="0" presId="urn:microsoft.com/office/officeart/2005/8/layout/target3"/>
    <dgm:cxn modelId="{8450E825-5FC4-4799-BFBF-E260FD079C20}" type="presParOf" srcId="{A263E75D-5FCF-4346-9322-B387CD43BE7E}" destId="{B5B98091-C5E1-4C2A-A6C8-9E15A9916454}" srcOrd="0" destOrd="0" presId="urn:microsoft.com/office/officeart/2005/8/layout/target3"/>
    <dgm:cxn modelId="{A739E554-B4EA-48F7-AF0F-0305B663E508}" type="presParOf" srcId="{A263E75D-5FCF-4346-9322-B387CD43BE7E}" destId="{B69390E3-7184-45DD-A20D-B8CA73129B7B}" srcOrd="1" destOrd="0" presId="urn:microsoft.com/office/officeart/2005/8/layout/target3"/>
    <dgm:cxn modelId="{608063CB-AE29-441A-B6AA-077B124C4794}" type="presParOf" srcId="{A263E75D-5FCF-4346-9322-B387CD43BE7E}" destId="{A034E7D0-84AD-4FC3-8B1D-937D75E22678}" srcOrd="2" destOrd="0" presId="urn:microsoft.com/office/officeart/2005/8/layout/target3"/>
    <dgm:cxn modelId="{F692839A-D3BA-4E4B-AB4D-0FBA97C5040F}" type="presParOf" srcId="{A263E75D-5FCF-4346-9322-B387CD43BE7E}" destId="{44540D68-D228-4652-A991-B6AC1DFB8B88}" srcOrd="3" destOrd="0" presId="urn:microsoft.com/office/officeart/2005/8/layout/target3"/>
    <dgm:cxn modelId="{C388A2C7-1870-4D5C-A26F-9607AC889B02}" type="presParOf" srcId="{A263E75D-5FCF-4346-9322-B387CD43BE7E}" destId="{E22FD21E-DFCA-447B-A329-180991B088D6}" srcOrd="4" destOrd="0" presId="urn:microsoft.com/office/officeart/2005/8/layout/target3"/>
    <dgm:cxn modelId="{F5BEE56E-55AA-40FB-BA4F-EBBC45A77B46}" type="presParOf" srcId="{A263E75D-5FCF-4346-9322-B387CD43BE7E}" destId="{95BF5AC0-656C-4D83-8CBE-4845693E2A6D}" srcOrd="5" destOrd="0" presId="urn:microsoft.com/office/officeart/2005/8/layout/target3"/>
    <dgm:cxn modelId="{B9655D42-F9E5-4D69-A3CB-8AE97C28862D}" type="presParOf" srcId="{A263E75D-5FCF-4346-9322-B387CD43BE7E}" destId="{FC23DA78-5D8D-426C-A09B-476BE418E8C3}" srcOrd="6" destOrd="0" presId="urn:microsoft.com/office/officeart/2005/8/layout/target3"/>
    <dgm:cxn modelId="{20464143-193B-4CF8-A1A7-D1E777F14DD4}" type="presParOf" srcId="{A263E75D-5FCF-4346-9322-B387CD43BE7E}" destId="{B27A6FB3-ADE8-4159-93E8-7A1C7BDD11D5}" srcOrd="7"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3F0601-FEC6-4FC3-98E4-0A5977681B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00F7529-A473-4729-A6AA-5D4352DAE62E}">
      <dgm:prSet custT="1"/>
      <dgm:spPr/>
      <dgm:t>
        <a:bodyPr/>
        <a:lstStyle/>
        <a:p>
          <a:pPr algn="ctr"/>
          <a:r>
            <a:rPr lang="es-EC" sz="1300" dirty="0">
              <a:solidFill>
                <a:schemeClr val="tx1"/>
              </a:solidFill>
              <a:latin typeface="Century Gothic" panose="020B0502020202020204" pitchFamily="34" charset="0"/>
            </a:rPr>
            <a:t>Es un mensaje de datos informático </a:t>
          </a:r>
          <a:endParaRPr lang="es-MX" sz="1300" dirty="0">
            <a:solidFill>
              <a:schemeClr val="tx1"/>
            </a:solidFill>
            <a:latin typeface="Century Gothic" panose="020B0502020202020204" pitchFamily="34" charset="0"/>
          </a:endParaRPr>
        </a:p>
      </dgm:t>
    </dgm:pt>
    <dgm:pt modelId="{931B06FE-42BB-483F-916E-E11EB8C4B610}" type="parTrans" cxnId="{47A57F75-E056-4815-9518-34E062552E40}">
      <dgm:prSet/>
      <dgm:spPr/>
      <dgm:t>
        <a:bodyPr/>
        <a:lstStyle/>
        <a:p>
          <a:pPr algn="ctr"/>
          <a:endParaRPr lang="es-ES" sz="1300">
            <a:solidFill>
              <a:schemeClr val="tx1"/>
            </a:solidFill>
            <a:latin typeface="Century Gothic" panose="020B0502020202020204" pitchFamily="34" charset="0"/>
          </a:endParaRPr>
        </a:p>
      </dgm:t>
    </dgm:pt>
    <dgm:pt modelId="{D99543A0-F0BF-4ADE-96E7-E4A47571E4C0}" type="sibTrans" cxnId="{47A57F75-E056-4815-9518-34E062552E40}">
      <dgm:prSet/>
      <dgm:spPr/>
      <dgm:t>
        <a:bodyPr/>
        <a:lstStyle/>
        <a:p>
          <a:pPr algn="ctr"/>
          <a:endParaRPr lang="es-ES" sz="1300">
            <a:solidFill>
              <a:schemeClr val="tx1"/>
            </a:solidFill>
            <a:latin typeface="Century Gothic" panose="020B0502020202020204" pitchFamily="34" charset="0"/>
          </a:endParaRPr>
        </a:p>
      </dgm:t>
    </dgm:pt>
    <dgm:pt modelId="{C8A87FA0-D203-4788-ADFC-9BB007B9F232}">
      <dgm:prSet custT="1"/>
      <dgm:spPr/>
      <dgm:t>
        <a:bodyPr/>
        <a:lstStyle/>
        <a:p>
          <a:pPr algn="ctr"/>
          <a:r>
            <a:rPr lang="es-EC" sz="1300" dirty="0">
              <a:solidFill>
                <a:schemeClr val="tx1"/>
              </a:solidFill>
              <a:latin typeface="Century Gothic" panose="020B0502020202020204" pitchFamily="34" charset="0"/>
            </a:rPr>
            <a:t>que permite identificar al contribuyente</a:t>
          </a:r>
          <a:endParaRPr lang="es-MX" sz="1300" dirty="0">
            <a:solidFill>
              <a:schemeClr val="tx1"/>
            </a:solidFill>
            <a:latin typeface="Century Gothic" panose="020B0502020202020204" pitchFamily="34" charset="0"/>
          </a:endParaRPr>
        </a:p>
      </dgm:t>
    </dgm:pt>
    <dgm:pt modelId="{59763A0C-A4D9-49B1-997D-12EDCDDC53E7}" type="parTrans" cxnId="{EC774BD3-A213-428E-9E6B-7A0FE329DB73}">
      <dgm:prSet/>
      <dgm:spPr/>
      <dgm:t>
        <a:bodyPr/>
        <a:lstStyle/>
        <a:p>
          <a:pPr algn="ctr"/>
          <a:endParaRPr lang="es-ES" sz="1300">
            <a:solidFill>
              <a:schemeClr val="tx1"/>
            </a:solidFill>
            <a:latin typeface="Century Gothic" panose="020B0502020202020204" pitchFamily="34" charset="0"/>
          </a:endParaRPr>
        </a:p>
      </dgm:t>
    </dgm:pt>
    <dgm:pt modelId="{1299E147-9986-4988-9175-7CDE89B1BAE9}" type="sibTrans" cxnId="{EC774BD3-A213-428E-9E6B-7A0FE329DB73}">
      <dgm:prSet/>
      <dgm:spPr/>
      <dgm:t>
        <a:bodyPr/>
        <a:lstStyle/>
        <a:p>
          <a:pPr algn="ctr"/>
          <a:endParaRPr lang="es-ES" sz="1300">
            <a:solidFill>
              <a:schemeClr val="tx1"/>
            </a:solidFill>
            <a:latin typeface="Century Gothic" panose="020B0502020202020204" pitchFamily="34" charset="0"/>
          </a:endParaRPr>
        </a:p>
      </dgm:t>
    </dgm:pt>
    <dgm:pt modelId="{27E712DA-58A3-4E27-A17C-1F2EFCE8C596}">
      <dgm:prSet custT="1"/>
      <dgm:spPr/>
      <dgm:t>
        <a:bodyPr/>
        <a:lstStyle/>
        <a:p>
          <a:pPr algn="ctr"/>
          <a:r>
            <a:rPr lang="es-EC" sz="1300">
              <a:solidFill>
                <a:schemeClr val="tx1"/>
              </a:solidFill>
              <a:latin typeface="Century Gothic" panose="020B0502020202020204" pitchFamily="34" charset="0"/>
            </a:rPr>
            <a:t>y si la entidad de la firma reconoce que la información </a:t>
          </a:r>
          <a:endParaRPr lang="es-MX" sz="1300">
            <a:solidFill>
              <a:schemeClr val="tx1"/>
            </a:solidFill>
            <a:latin typeface="Century Gothic" panose="020B0502020202020204" pitchFamily="34" charset="0"/>
          </a:endParaRPr>
        </a:p>
      </dgm:t>
    </dgm:pt>
    <dgm:pt modelId="{DEF6FBE9-1BC6-4671-8730-02872C0196E6}" type="parTrans" cxnId="{384DF428-D43F-40A6-8D3C-BD29661C2050}">
      <dgm:prSet/>
      <dgm:spPr/>
      <dgm:t>
        <a:bodyPr/>
        <a:lstStyle/>
        <a:p>
          <a:pPr algn="ctr"/>
          <a:endParaRPr lang="es-ES" sz="1300">
            <a:solidFill>
              <a:schemeClr val="tx1"/>
            </a:solidFill>
            <a:latin typeface="Century Gothic" panose="020B0502020202020204" pitchFamily="34" charset="0"/>
          </a:endParaRPr>
        </a:p>
      </dgm:t>
    </dgm:pt>
    <dgm:pt modelId="{4EC7555C-9E01-4DDE-BA50-FDB8B0E6A64D}" type="sibTrans" cxnId="{384DF428-D43F-40A6-8D3C-BD29661C2050}">
      <dgm:prSet/>
      <dgm:spPr/>
      <dgm:t>
        <a:bodyPr/>
        <a:lstStyle/>
        <a:p>
          <a:pPr algn="ctr"/>
          <a:endParaRPr lang="es-ES" sz="1300">
            <a:solidFill>
              <a:schemeClr val="tx1"/>
            </a:solidFill>
            <a:latin typeface="Century Gothic" panose="020B0502020202020204" pitchFamily="34" charset="0"/>
          </a:endParaRPr>
        </a:p>
      </dgm:t>
    </dgm:pt>
    <dgm:pt modelId="{50507011-9FAB-465C-9AA1-8562521495E9}">
      <dgm:prSet custT="1"/>
      <dgm:spPr/>
      <dgm:t>
        <a:bodyPr/>
        <a:lstStyle/>
        <a:p>
          <a:pPr algn="ctr"/>
          <a:r>
            <a:rPr lang="es-EC" sz="1300" dirty="0">
              <a:solidFill>
                <a:schemeClr val="tx1"/>
              </a:solidFill>
              <a:latin typeface="Century Gothic" panose="020B0502020202020204" pitchFamily="34" charset="0"/>
            </a:rPr>
            <a:t>contenida es verídica y legal, se certifica el documento como valido.</a:t>
          </a:r>
          <a:endParaRPr lang="es-MX" sz="1300" dirty="0">
            <a:solidFill>
              <a:schemeClr val="tx1"/>
            </a:solidFill>
            <a:latin typeface="Century Gothic" panose="020B0502020202020204" pitchFamily="34" charset="0"/>
          </a:endParaRPr>
        </a:p>
      </dgm:t>
    </dgm:pt>
    <dgm:pt modelId="{B64BDDBE-B37F-497A-BFDD-FE0E88D34E67}" type="parTrans" cxnId="{F0C87B9E-E20B-4961-B37F-2E739B9A0C26}">
      <dgm:prSet/>
      <dgm:spPr/>
      <dgm:t>
        <a:bodyPr/>
        <a:lstStyle/>
        <a:p>
          <a:pPr algn="ctr"/>
          <a:endParaRPr lang="es-ES" sz="1300">
            <a:solidFill>
              <a:schemeClr val="tx1"/>
            </a:solidFill>
            <a:latin typeface="Century Gothic" panose="020B0502020202020204" pitchFamily="34" charset="0"/>
          </a:endParaRPr>
        </a:p>
      </dgm:t>
    </dgm:pt>
    <dgm:pt modelId="{4E0E1C53-E7DF-4A47-9D20-BA2BAED0D4B9}" type="sibTrans" cxnId="{F0C87B9E-E20B-4961-B37F-2E739B9A0C26}">
      <dgm:prSet/>
      <dgm:spPr/>
      <dgm:t>
        <a:bodyPr/>
        <a:lstStyle/>
        <a:p>
          <a:pPr algn="ctr"/>
          <a:endParaRPr lang="es-ES" sz="1300">
            <a:solidFill>
              <a:schemeClr val="tx1"/>
            </a:solidFill>
            <a:latin typeface="Century Gothic" panose="020B0502020202020204" pitchFamily="34" charset="0"/>
          </a:endParaRPr>
        </a:p>
      </dgm:t>
    </dgm:pt>
    <dgm:pt modelId="{6AA2E1A6-79E1-4F3B-8D16-D703FD5B62A4}" type="pres">
      <dgm:prSet presAssocID="{2A3F0601-FEC6-4FC3-98E4-0A5977681B6E}" presName="Name0" presStyleCnt="0">
        <dgm:presLayoutVars>
          <dgm:dir/>
          <dgm:animLvl val="lvl"/>
          <dgm:resizeHandles val="exact"/>
        </dgm:presLayoutVars>
      </dgm:prSet>
      <dgm:spPr/>
      <dgm:t>
        <a:bodyPr/>
        <a:lstStyle/>
        <a:p>
          <a:endParaRPr lang="es-EC"/>
        </a:p>
      </dgm:t>
    </dgm:pt>
    <dgm:pt modelId="{D24A76FF-C782-42BB-8BA8-21F4C3175934}" type="pres">
      <dgm:prSet presAssocID="{200F7529-A473-4729-A6AA-5D4352DAE62E}" presName="linNode" presStyleCnt="0"/>
      <dgm:spPr/>
    </dgm:pt>
    <dgm:pt modelId="{4ED2007B-B1BA-41F9-85FF-1D6B9F296060}" type="pres">
      <dgm:prSet presAssocID="{200F7529-A473-4729-A6AA-5D4352DAE62E}" presName="parentText" presStyleLbl="node1" presStyleIdx="0" presStyleCnt="4" custScaleX="272086" custLinFactNeighborX="6775" custLinFactNeighborY="-208">
        <dgm:presLayoutVars>
          <dgm:chMax val="1"/>
          <dgm:bulletEnabled val="1"/>
        </dgm:presLayoutVars>
      </dgm:prSet>
      <dgm:spPr/>
      <dgm:t>
        <a:bodyPr/>
        <a:lstStyle/>
        <a:p>
          <a:endParaRPr lang="es-EC"/>
        </a:p>
      </dgm:t>
    </dgm:pt>
    <dgm:pt modelId="{A9ABED6C-5FFD-4054-8CA8-36FA1940FC58}" type="pres">
      <dgm:prSet presAssocID="{D99543A0-F0BF-4ADE-96E7-E4A47571E4C0}" presName="sp" presStyleCnt="0"/>
      <dgm:spPr/>
    </dgm:pt>
    <dgm:pt modelId="{07514AF0-546C-46D4-A599-9B8BE485E3C1}" type="pres">
      <dgm:prSet presAssocID="{C8A87FA0-D203-4788-ADFC-9BB007B9F232}" presName="linNode" presStyleCnt="0"/>
      <dgm:spPr/>
    </dgm:pt>
    <dgm:pt modelId="{29306B15-47F2-4814-83C6-0018CE1DF013}" type="pres">
      <dgm:prSet presAssocID="{C8A87FA0-D203-4788-ADFC-9BB007B9F232}" presName="parentText" presStyleLbl="node1" presStyleIdx="1" presStyleCnt="4" custScaleX="277778">
        <dgm:presLayoutVars>
          <dgm:chMax val="1"/>
          <dgm:bulletEnabled val="1"/>
        </dgm:presLayoutVars>
      </dgm:prSet>
      <dgm:spPr/>
      <dgm:t>
        <a:bodyPr/>
        <a:lstStyle/>
        <a:p>
          <a:endParaRPr lang="es-EC"/>
        </a:p>
      </dgm:t>
    </dgm:pt>
    <dgm:pt modelId="{7A4EFF8A-33C4-4A2C-9B6F-809A849BE962}" type="pres">
      <dgm:prSet presAssocID="{1299E147-9986-4988-9175-7CDE89B1BAE9}" presName="sp" presStyleCnt="0"/>
      <dgm:spPr/>
    </dgm:pt>
    <dgm:pt modelId="{BDF4D14E-CB1C-4C74-9B92-0565417FA608}" type="pres">
      <dgm:prSet presAssocID="{27E712DA-58A3-4E27-A17C-1F2EFCE8C596}" presName="linNode" presStyleCnt="0"/>
      <dgm:spPr/>
    </dgm:pt>
    <dgm:pt modelId="{F7726D7E-F45A-4A0F-BEF9-85DB2960A5E5}" type="pres">
      <dgm:prSet presAssocID="{27E712DA-58A3-4E27-A17C-1F2EFCE8C596}" presName="parentText" presStyleLbl="node1" presStyleIdx="2" presStyleCnt="4" custScaleX="277778">
        <dgm:presLayoutVars>
          <dgm:chMax val="1"/>
          <dgm:bulletEnabled val="1"/>
        </dgm:presLayoutVars>
      </dgm:prSet>
      <dgm:spPr/>
      <dgm:t>
        <a:bodyPr/>
        <a:lstStyle/>
        <a:p>
          <a:endParaRPr lang="es-EC"/>
        </a:p>
      </dgm:t>
    </dgm:pt>
    <dgm:pt modelId="{2040B922-93E5-4FBD-9F0B-60F4147CFAC9}" type="pres">
      <dgm:prSet presAssocID="{4EC7555C-9E01-4DDE-BA50-FDB8B0E6A64D}" presName="sp" presStyleCnt="0"/>
      <dgm:spPr/>
    </dgm:pt>
    <dgm:pt modelId="{0B506730-A853-4941-8F2F-08C902E2B17D}" type="pres">
      <dgm:prSet presAssocID="{50507011-9FAB-465C-9AA1-8562521495E9}" presName="linNode" presStyleCnt="0"/>
      <dgm:spPr/>
    </dgm:pt>
    <dgm:pt modelId="{B3BB5C3E-D304-4DD2-9E6F-F322AB074C30}" type="pres">
      <dgm:prSet presAssocID="{50507011-9FAB-465C-9AA1-8562521495E9}" presName="parentText" presStyleLbl="node1" presStyleIdx="3" presStyleCnt="4" custScaleX="277778">
        <dgm:presLayoutVars>
          <dgm:chMax val="1"/>
          <dgm:bulletEnabled val="1"/>
        </dgm:presLayoutVars>
      </dgm:prSet>
      <dgm:spPr/>
      <dgm:t>
        <a:bodyPr/>
        <a:lstStyle/>
        <a:p>
          <a:endParaRPr lang="es-EC"/>
        </a:p>
      </dgm:t>
    </dgm:pt>
  </dgm:ptLst>
  <dgm:cxnLst>
    <dgm:cxn modelId="{EA98D7E8-2807-4668-8D27-34354A6C2B48}" type="presOf" srcId="{200F7529-A473-4729-A6AA-5D4352DAE62E}" destId="{4ED2007B-B1BA-41F9-85FF-1D6B9F296060}" srcOrd="0" destOrd="0" presId="urn:microsoft.com/office/officeart/2005/8/layout/vList5"/>
    <dgm:cxn modelId="{6BF496B9-7C35-40BF-AF1E-BA13FEAA6298}" type="presOf" srcId="{2A3F0601-FEC6-4FC3-98E4-0A5977681B6E}" destId="{6AA2E1A6-79E1-4F3B-8D16-D703FD5B62A4}" srcOrd="0" destOrd="0" presId="urn:microsoft.com/office/officeart/2005/8/layout/vList5"/>
    <dgm:cxn modelId="{384DF428-D43F-40A6-8D3C-BD29661C2050}" srcId="{2A3F0601-FEC6-4FC3-98E4-0A5977681B6E}" destId="{27E712DA-58A3-4E27-A17C-1F2EFCE8C596}" srcOrd="2" destOrd="0" parTransId="{DEF6FBE9-1BC6-4671-8730-02872C0196E6}" sibTransId="{4EC7555C-9E01-4DDE-BA50-FDB8B0E6A64D}"/>
    <dgm:cxn modelId="{191A09DA-C52D-4DC5-B313-B17D95C96FEE}" type="presOf" srcId="{27E712DA-58A3-4E27-A17C-1F2EFCE8C596}" destId="{F7726D7E-F45A-4A0F-BEF9-85DB2960A5E5}" srcOrd="0" destOrd="0" presId="urn:microsoft.com/office/officeart/2005/8/layout/vList5"/>
    <dgm:cxn modelId="{EC774BD3-A213-428E-9E6B-7A0FE329DB73}" srcId="{2A3F0601-FEC6-4FC3-98E4-0A5977681B6E}" destId="{C8A87FA0-D203-4788-ADFC-9BB007B9F232}" srcOrd="1" destOrd="0" parTransId="{59763A0C-A4D9-49B1-997D-12EDCDDC53E7}" sibTransId="{1299E147-9986-4988-9175-7CDE89B1BAE9}"/>
    <dgm:cxn modelId="{CDDDAEC3-639B-4DBE-A1F3-C2688B5C5312}" type="presOf" srcId="{50507011-9FAB-465C-9AA1-8562521495E9}" destId="{B3BB5C3E-D304-4DD2-9E6F-F322AB074C30}" srcOrd="0" destOrd="0" presId="urn:microsoft.com/office/officeart/2005/8/layout/vList5"/>
    <dgm:cxn modelId="{F0C87B9E-E20B-4961-B37F-2E739B9A0C26}" srcId="{2A3F0601-FEC6-4FC3-98E4-0A5977681B6E}" destId="{50507011-9FAB-465C-9AA1-8562521495E9}" srcOrd="3" destOrd="0" parTransId="{B64BDDBE-B37F-497A-BFDD-FE0E88D34E67}" sibTransId="{4E0E1C53-E7DF-4A47-9D20-BA2BAED0D4B9}"/>
    <dgm:cxn modelId="{47A57F75-E056-4815-9518-34E062552E40}" srcId="{2A3F0601-FEC6-4FC3-98E4-0A5977681B6E}" destId="{200F7529-A473-4729-A6AA-5D4352DAE62E}" srcOrd="0" destOrd="0" parTransId="{931B06FE-42BB-483F-916E-E11EB8C4B610}" sibTransId="{D99543A0-F0BF-4ADE-96E7-E4A47571E4C0}"/>
    <dgm:cxn modelId="{B9B368C5-1771-4B3D-A4AF-F1AB788E9F46}" type="presOf" srcId="{C8A87FA0-D203-4788-ADFC-9BB007B9F232}" destId="{29306B15-47F2-4814-83C6-0018CE1DF013}" srcOrd="0" destOrd="0" presId="urn:microsoft.com/office/officeart/2005/8/layout/vList5"/>
    <dgm:cxn modelId="{1F3522D4-64BF-4CFA-A178-FB61776CD6D0}" type="presParOf" srcId="{6AA2E1A6-79E1-4F3B-8D16-D703FD5B62A4}" destId="{D24A76FF-C782-42BB-8BA8-21F4C3175934}" srcOrd="0" destOrd="0" presId="urn:microsoft.com/office/officeart/2005/8/layout/vList5"/>
    <dgm:cxn modelId="{463757B5-B417-4F51-BBAA-4778C5A2EF50}" type="presParOf" srcId="{D24A76FF-C782-42BB-8BA8-21F4C3175934}" destId="{4ED2007B-B1BA-41F9-85FF-1D6B9F296060}" srcOrd="0" destOrd="0" presId="urn:microsoft.com/office/officeart/2005/8/layout/vList5"/>
    <dgm:cxn modelId="{7DD92B71-0D93-49DD-B836-A54C0FE1906C}" type="presParOf" srcId="{6AA2E1A6-79E1-4F3B-8D16-D703FD5B62A4}" destId="{A9ABED6C-5FFD-4054-8CA8-36FA1940FC58}" srcOrd="1" destOrd="0" presId="urn:microsoft.com/office/officeart/2005/8/layout/vList5"/>
    <dgm:cxn modelId="{6DA50693-A176-447F-ABB1-62D2DA2C9700}" type="presParOf" srcId="{6AA2E1A6-79E1-4F3B-8D16-D703FD5B62A4}" destId="{07514AF0-546C-46D4-A599-9B8BE485E3C1}" srcOrd="2" destOrd="0" presId="urn:microsoft.com/office/officeart/2005/8/layout/vList5"/>
    <dgm:cxn modelId="{88FF5F27-1053-4BE6-8ED1-D204619DF629}" type="presParOf" srcId="{07514AF0-546C-46D4-A599-9B8BE485E3C1}" destId="{29306B15-47F2-4814-83C6-0018CE1DF013}" srcOrd="0" destOrd="0" presId="urn:microsoft.com/office/officeart/2005/8/layout/vList5"/>
    <dgm:cxn modelId="{8B98D6D0-A711-4CBD-9EF8-3A27B0D48569}" type="presParOf" srcId="{6AA2E1A6-79E1-4F3B-8D16-D703FD5B62A4}" destId="{7A4EFF8A-33C4-4A2C-9B6F-809A849BE962}" srcOrd="3" destOrd="0" presId="urn:microsoft.com/office/officeart/2005/8/layout/vList5"/>
    <dgm:cxn modelId="{C37D31BA-033B-42B7-8F84-D2E6CA6B5C58}" type="presParOf" srcId="{6AA2E1A6-79E1-4F3B-8D16-D703FD5B62A4}" destId="{BDF4D14E-CB1C-4C74-9B92-0565417FA608}" srcOrd="4" destOrd="0" presId="urn:microsoft.com/office/officeart/2005/8/layout/vList5"/>
    <dgm:cxn modelId="{C949E752-C380-4CE7-8957-B135713C1358}" type="presParOf" srcId="{BDF4D14E-CB1C-4C74-9B92-0565417FA608}" destId="{F7726D7E-F45A-4A0F-BEF9-85DB2960A5E5}" srcOrd="0" destOrd="0" presId="urn:microsoft.com/office/officeart/2005/8/layout/vList5"/>
    <dgm:cxn modelId="{65C3AA22-AC31-48E6-A996-07641203A4C2}" type="presParOf" srcId="{6AA2E1A6-79E1-4F3B-8D16-D703FD5B62A4}" destId="{2040B922-93E5-4FBD-9F0B-60F4147CFAC9}" srcOrd="5" destOrd="0" presId="urn:microsoft.com/office/officeart/2005/8/layout/vList5"/>
    <dgm:cxn modelId="{6C150942-54A2-47F5-AA49-AE787B2EFFE2}" type="presParOf" srcId="{6AA2E1A6-79E1-4F3B-8D16-D703FD5B62A4}" destId="{0B506730-A853-4941-8F2F-08C902E2B17D}" srcOrd="6" destOrd="0" presId="urn:microsoft.com/office/officeart/2005/8/layout/vList5"/>
    <dgm:cxn modelId="{6C56442E-8FBE-4FC3-94CE-B505AC450F4A}" type="presParOf" srcId="{0B506730-A853-4941-8F2F-08C902E2B17D}" destId="{B3BB5C3E-D304-4DD2-9E6F-F322AB074C30}"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601B63-D2B9-4C6F-9982-C67639B4C500}"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s-ES"/>
        </a:p>
      </dgm:t>
    </dgm:pt>
    <dgm:pt modelId="{F1276937-2E9F-4FD7-A0FF-EED616237826}">
      <dgm:prSet custT="1"/>
      <dgm:spPr/>
      <dgm:t>
        <a:bodyPr/>
        <a:lstStyle/>
        <a:p>
          <a:r>
            <a:rPr lang="es-EC" sz="1600">
              <a:latin typeface="Century Gothic" panose="020B0502020202020204" pitchFamily="34" charset="0"/>
            </a:rPr>
            <a:t>Se puede entender por incumplimiento tributario </a:t>
          </a:r>
          <a:endParaRPr lang="es-MX" sz="1600">
            <a:latin typeface="Century Gothic" panose="020B0502020202020204" pitchFamily="34" charset="0"/>
          </a:endParaRPr>
        </a:p>
      </dgm:t>
    </dgm:pt>
    <dgm:pt modelId="{E1DA1D72-D328-4A70-933A-7B9C565AFED0}" type="parTrans" cxnId="{CD96DDF5-4FA7-4474-A131-AD69882CE364}">
      <dgm:prSet/>
      <dgm:spPr/>
      <dgm:t>
        <a:bodyPr/>
        <a:lstStyle/>
        <a:p>
          <a:endParaRPr lang="es-ES" sz="1600">
            <a:latin typeface="Century Gothic" panose="020B0502020202020204" pitchFamily="34" charset="0"/>
          </a:endParaRPr>
        </a:p>
      </dgm:t>
    </dgm:pt>
    <dgm:pt modelId="{299C0EB1-AF78-404C-A14D-DF37C7D1E746}" type="sibTrans" cxnId="{CD96DDF5-4FA7-4474-A131-AD69882CE364}">
      <dgm:prSet/>
      <dgm:spPr/>
      <dgm:t>
        <a:bodyPr/>
        <a:lstStyle/>
        <a:p>
          <a:endParaRPr lang="es-ES" sz="1600">
            <a:latin typeface="Century Gothic" panose="020B0502020202020204" pitchFamily="34" charset="0"/>
          </a:endParaRPr>
        </a:p>
      </dgm:t>
    </dgm:pt>
    <dgm:pt modelId="{1DBE4B62-B70A-4901-9713-2385515FBA45}">
      <dgm:prSet custT="1"/>
      <dgm:spPr/>
      <dgm:t>
        <a:bodyPr/>
        <a:lstStyle/>
        <a:p>
          <a:r>
            <a:rPr lang="es-EC" sz="1600">
              <a:latin typeface="Century Gothic" panose="020B0502020202020204" pitchFamily="34" charset="0"/>
            </a:rPr>
            <a:t>a todas aquellas acciones deliberadas o no, </a:t>
          </a:r>
          <a:endParaRPr lang="es-MX" sz="1600">
            <a:latin typeface="Century Gothic" panose="020B0502020202020204" pitchFamily="34" charset="0"/>
          </a:endParaRPr>
        </a:p>
      </dgm:t>
    </dgm:pt>
    <dgm:pt modelId="{A0AD28EE-E4C9-494D-8C19-AA67675D0F1C}" type="parTrans" cxnId="{FDAFCD7C-B0E6-4139-A585-2A2CC8D6DCF7}">
      <dgm:prSet/>
      <dgm:spPr/>
      <dgm:t>
        <a:bodyPr/>
        <a:lstStyle/>
        <a:p>
          <a:endParaRPr lang="es-ES" sz="1600">
            <a:latin typeface="Century Gothic" panose="020B0502020202020204" pitchFamily="34" charset="0"/>
          </a:endParaRPr>
        </a:p>
      </dgm:t>
    </dgm:pt>
    <dgm:pt modelId="{CBD9E658-B204-44B1-B571-EAE1A68498A2}" type="sibTrans" cxnId="{FDAFCD7C-B0E6-4139-A585-2A2CC8D6DCF7}">
      <dgm:prSet/>
      <dgm:spPr/>
      <dgm:t>
        <a:bodyPr/>
        <a:lstStyle/>
        <a:p>
          <a:endParaRPr lang="es-ES" sz="1600">
            <a:latin typeface="Century Gothic" panose="020B0502020202020204" pitchFamily="34" charset="0"/>
          </a:endParaRPr>
        </a:p>
      </dgm:t>
    </dgm:pt>
    <dgm:pt modelId="{794A6DFF-465F-4C8D-A460-367C40FB0E4F}">
      <dgm:prSet custT="1"/>
      <dgm:spPr/>
      <dgm:t>
        <a:bodyPr/>
        <a:lstStyle/>
        <a:p>
          <a:r>
            <a:rPr lang="es-EC" sz="1600">
              <a:latin typeface="Century Gothic" panose="020B0502020202020204" pitchFamily="34" charset="0"/>
            </a:rPr>
            <a:t>que resultan en una eliminación o reducción </a:t>
          </a:r>
          <a:endParaRPr lang="es-MX" sz="1600">
            <a:latin typeface="Century Gothic" panose="020B0502020202020204" pitchFamily="34" charset="0"/>
          </a:endParaRPr>
        </a:p>
      </dgm:t>
    </dgm:pt>
    <dgm:pt modelId="{D9F15E61-FAE4-45B1-9E9D-A31096AF7B47}" type="parTrans" cxnId="{297D46A0-FE19-41CF-B8B0-6925318B3862}">
      <dgm:prSet/>
      <dgm:spPr/>
      <dgm:t>
        <a:bodyPr/>
        <a:lstStyle/>
        <a:p>
          <a:endParaRPr lang="es-ES" sz="1600">
            <a:latin typeface="Century Gothic" panose="020B0502020202020204" pitchFamily="34" charset="0"/>
          </a:endParaRPr>
        </a:p>
      </dgm:t>
    </dgm:pt>
    <dgm:pt modelId="{7A24FEBB-B9CA-46A6-A327-617C8F3D4F7A}" type="sibTrans" cxnId="{297D46A0-FE19-41CF-B8B0-6925318B3862}">
      <dgm:prSet/>
      <dgm:spPr/>
      <dgm:t>
        <a:bodyPr/>
        <a:lstStyle/>
        <a:p>
          <a:endParaRPr lang="es-ES" sz="1600">
            <a:latin typeface="Century Gothic" panose="020B0502020202020204" pitchFamily="34" charset="0"/>
          </a:endParaRPr>
        </a:p>
      </dgm:t>
    </dgm:pt>
    <dgm:pt modelId="{AD2FA66B-6093-426E-9DA6-CE4BC1D03165}">
      <dgm:prSet custT="1"/>
      <dgm:spPr/>
      <dgm:t>
        <a:bodyPr/>
        <a:lstStyle/>
        <a:p>
          <a:r>
            <a:rPr lang="es-EC" sz="1600">
              <a:latin typeface="Century Gothic" panose="020B0502020202020204" pitchFamily="34" charset="0"/>
            </a:rPr>
            <a:t>indebida de las obligaciones tributarias.</a:t>
          </a:r>
          <a:endParaRPr lang="es-MX" sz="1600">
            <a:latin typeface="Century Gothic" panose="020B0502020202020204" pitchFamily="34" charset="0"/>
          </a:endParaRPr>
        </a:p>
      </dgm:t>
    </dgm:pt>
    <dgm:pt modelId="{B532A7C6-0400-4682-934D-3688C21962E5}" type="parTrans" cxnId="{392E4020-386A-4257-AFA4-54AE50A1559A}">
      <dgm:prSet/>
      <dgm:spPr/>
      <dgm:t>
        <a:bodyPr/>
        <a:lstStyle/>
        <a:p>
          <a:endParaRPr lang="es-ES" sz="1600">
            <a:latin typeface="Century Gothic" panose="020B0502020202020204" pitchFamily="34" charset="0"/>
          </a:endParaRPr>
        </a:p>
      </dgm:t>
    </dgm:pt>
    <dgm:pt modelId="{2D69160E-6310-439B-84A7-1F325EF45DCC}" type="sibTrans" cxnId="{392E4020-386A-4257-AFA4-54AE50A1559A}">
      <dgm:prSet/>
      <dgm:spPr/>
      <dgm:t>
        <a:bodyPr/>
        <a:lstStyle/>
        <a:p>
          <a:endParaRPr lang="es-ES" sz="1600">
            <a:latin typeface="Century Gothic" panose="020B0502020202020204" pitchFamily="34" charset="0"/>
          </a:endParaRPr>
        </a:p>
      </dgm:t>
    </dgm:pt>
    <dgm:pt modelId="{34C57FA5-3471-4F5A-87E6-197EB8B4DF92}" type="pres">
      <dgm:prSet presAssocID="{EE601B63-D2B9-4C6F-9982-C67639B4C500}" presName="hierChild1" presStyleCnt="0">
        <dgm:presLayoutVars>
          <dgm:orgChart val="1"/>
          <dgm:chPref val="1"/>
          <dgm:dir/>
          <dgm:animOne val="branch"/>
          <dgm:animLvl val="lvl"/>
          <dgm:resizeHandles/>
        </dgm:presLayoutVars>
      </dgm:prSet>
      <dgm:spPr/>
      <dgm:t>
        <a:bodyPr/>
        <a:lstStyle/>
        <a:p>
          <a:endParaRPr lang="es-EC"/>
        </a:p>
      </dgm:t>
    </dgm:pt>
    <dgm:pt modelId="{CBCECFFB-4551-4FD5-8C74-B79F9F694F3E}" type="pres">
      <dgm:prSet presAssocID="{F1276937-2E9F-4FD7-A0FF-EED616237826}" presName="hierRoot1" presStyleCnt="0">
        <dgm:presLayoutVars>
          <dgm:hierBranch val="init"/>
        </dgm:presLayoutVars>
      </dgm:prSet>
      <dgm:spPr/>
    </dgm:pt>
    <dgm:pt modelId="{C81F833C-D24C-4000-B2D5-D2EBDC6D5D9D}" type="pres">
      <dgm:prSet presAssocID="{F1276937-2E9F-4FD7-A0FF-EED616237826}" presName="rootComposite1" presStyleCnt="0"/>
      <dgm:spPr/>
    </dgm:pt>
    <dgm:pt modelId="{977988FC-76AA-4ECD-8881-F4D4185CD5AD}" type="pres">
      <dgm:prSet presAssocID="{F1276937-2E9F-4FD7-A0FF-EED616237826}" presName="rootText1" presStyleLbl="node0" presStyleIdx="0" presStyleCnt="4">
        <dgm:presLayoutVars>
          <dgm:chPref val="3"/>
        </dgm:presLayoutVars>
      </dgm:prSet>
      <dgm:spPr/>
      <dgm:t>
        <a:bodyPr/>
        <a:lstStyle/>
        <a:p>
          <a:endParaRPr lang="es-EC"/>
        </a:p>
      </dgm:t>
    </dgm:pt>
    <dgm:pt modelId="{F9027CD9-B51C-442B-9080-E63CACB83C9E}" type="pres">
      <dgm:prSet presAssocID="{F1276937-2E9F-4FD7-A0FF-EED616237826}" presName="rootConnector1" presStyleLbl="node1" presStyleIdx="0" presStyleCnt="0"/>
      <dgm:spPr/>
      <dgm:t>
        <a:bodyPr/>
        <a:lstStyle/>
        <a:p>
          <a:endParaRPr lang="es-EC"/>
        </a:p>
      </dgm:t>
    </dgm:pt>
    <dgm:pt modelId="{FE7800F7-0D07-4ED7-9C27-6501A6AD464E}" type="pres">
      <dgm:prSet presAssocID="{F1276937-2E9F-4FD7-A0FF-EED616237826}" presName="hierChild2" presStyleCnt="0"/>
      <dgm:spPr/>
    </dgm:pt>
    <dgm:pt modelId="{4B671731-5FE6-4BC9-B828-D919829B5C9B}" type="pres">
      <dgm:prSet presAssocID="{F1276937-2E9F-4FD7-A0FF-EED616237826}" presName="hierChild3" presStyleCnt="0"/>
      <dgm:spPr/>
    </dgm:pt>
    <dgm:pt modelId="{10C93F49-7585-45B8-BFBD-958345B41130}" type="pres">
      <dgm:prSet presAssocID="{1DBE4B62-B70A-4901-9713-2385515FBA45}" presName="hierRoot1" presStyleCnt="0">
        <dgm:presLayoutVars>
          <dgm:hierBranch val="init"/>
        </dgm:presLayoutVars>
      </dgm:prSet>
      <dgm:spPr/>
    </dgm:pt>
    <dgm:pt modelId="{9CD98C00-B463-42F4-BF9C-B8BCFF38E455}" type="pres">
      <dgm:prSet presAssocID="{1DBE4B62-B70A-4901-9713-2385515FBA45}" presName="rootComposite1" presStyleCnt="0"/>
      <dgm:spPr/>
    </dgm:pt>
    <dgm:pt modelId="{38B3BF67-BE00-4BAA-A285-D37F9A5A42B7}" type="pres">
      <dgm:prSet presAssocID="{1DBE4B62-B70A-4901-9713-2385515FBA45}" presName="rootText1" presStyleLbl="node0" presStyleIdx="1" presStyleCnt="4">
        <dgm:presLayoutVars>
          <dgm:chPref val="3"/>
        </dgm:presLayoutVars>
      </dgm:prSet>
      <dgm:spPr/>
      <dgm:t>
        <a:bodyPr/>
        <a:lstStyle/>
        <a:p>
          <a:endParaRPr lang="es-EC"/>
        </a:p>
      </dgm:t>
    </dgm:pt>
    <dgm:pt modelId="{60757CF1-CA12-43BC-8D00-6F1D32025554}" type="pres">
      <dgm:prSet presAssocID="{1DBE4B62-B70A-4901-9713-2385515FBA45}" presName="rootConnector1" presStyleLbl="node1" presStyleIdx="0" presStyleCnt="0"/>
      <dgm:spPr/>
      <dgm:t>
        <a:bodyPr/>
        <a:lstStyle/>
        <a:p>
          <a:endParaRPr lang="es-EC"/>
        </a:p>
      </dgm:t>
    </dgm:pt>
    <dgm:pt modelId="{B024240D-D123-4C14-AEB2-0843795CCA65}" type="pres">
      <dgm:prSet presAssocID="{1DBE4B62-B70A-4901-9713-2385515FBA45}" presName="hierChild2" presStyleCnt="0"/>
      <dgm:spPr/>
    </dgm:pt>
    <dgm:pt modelId="{879D0653-3CEE-4784-B516-CD528C29BD47}" type="pres">
      <dgm:prSet presAssocID="{1DBE4B62-B70A-4901-9713-2385515FBA45}" presName="hierChild3" presStyleCnt="0"/>
      <dgm:spPr/>
    </dgm:pt>
    <dgm:pt modelId="{FC098EE8-7076-4E60-990B-0E2644E6C7DB}" type="pres">
      <dgm:prSet presAssocID="{794A6DFF-465F-4C8D-A460-367C40FB0E4F}" presName="hierRoot1" presStyleCnt="0">
        <dgm:presLayoutVars>
          <dgm:hierBranch val="init"/>
        </dgm:presLayoutVars>
      </dgm:prSet>
      <dgm:spPr/>
    </dgm:pt>
    <dgm:pt modelId="{A0629BCE-E088-4DC2-B948-E460EBB72BA3}" type="pres">
      <dgm:prSet presAssocID="{794A6DFF-465F-4C8D-A460-367C40FB0E4F}" presName="rootComposite1" presStyleCnt="0"/>
      <dgm:spPr/>
    </dgm:pt>
    <dgm:pt modelId="{EED92086-0BD8-4BD2-96CE-8213D7E2B7AE}" type="pres">
      <dgm:prSet presAssocID="{794A6DFF-465F-4C8D-A460-367C40FB0E4F}" presName="rootText1" presStyleLbl="node0" presStyleIdx="2" presStyleCnt="4">
        <dgm:presLayoutVars>
          <dgm:chPref val="3"/>
        </dgm:presLayoutVars>
      </dgm:prSet>
      <dgm:spPr/>
      <dgm:t>
        <a:bodyPr/>
        <a:lstStyle/>
        <a:p>
          <a:endParaRPr lang="es-EC"/>
        </a:p>
      </dgm:t>
    </dgm:pt>
    <dgm:pt modelId="{9935358A-C359-4787-9B75-F85D6609D6FF}" type="pres">
      <dgm:prSet presAssocID="{794A6DFF-465F-4C8D-A460-367C40FB0E4F}" presName="rootConnector1" presStyleLbl="node1" presStyleIdx="0" presStyleCnt="0"/>
      <dgm:spPr/>
      <dgm:t>
        <a:bodyPr/>
        <a:lstStyle/>
        <a:p>
          <a:endParaRPr lang="es-EC"/>
        </a:p>
      </dgm:t>
    </dgm:pt>
    <dgm:pt modelId="{A29645FE-44C9-4FCC-BA19-89DF20210AF2}" type="pres">
      <dgm:prSet presAssocID="{794A6DFF-465F-4C8D-A460-367C40FB0E4F}" presName="hierChild2" presStyleCnt="0"/>
      <dgm:spPr/>
    </dgm:pt>
    <dgm:pt modelId="{51E27919-D647-4FDC-BE7A-8BCA919E0F19}" type="pres">
      <dgm:prSet presAssocID="{794A6DFF-465F-4C8D-A460-367C40FB0E4F}" presName="hierChild3" presStyleCnt="0"/>
      <dgm:spPr/>
    </dgm:pt>
    <dgm:pt modelId="{04EB4BA3-F3D6-4C44-A838-2881EE88E781}" type="pres">
      <dgm:prSet presAssocID="{AD2FA66B-6093-426E-9DA6-CE4BC1D03165}" presName="hierRoot1" presStyleCnt="0">
        <dgm:presLayoutVars>
          <dgm:hierBranch val="init"/>
        </dgm:presLayoutVars>
      </dgm:prSet>
      <dgm:spPr/>
    </dgm:pt>
    <dgm:pt modelId="{C1882092-CA58-4998-A88B-4923FE366901}" type="pres">
      <dgm:prSet presAssocID="{AD2FA66B-6093-426E-9DA6-CE4BC1D03165}" presName="rootComposite1" presStyleCnt="0"/>
      <dgm:spPr/>
    </dgm:pt>
    <dgm:pt modelId="{44A1BE69-B409-48D4-93D7-0B2E5A125808}" type="pres">
      <dgm:prSet presAssocID="{AD2FA66B-6093-426E-9DA6-CE4BC1D03165}" presName="rootText1" presStyleLbl="node0" presStyleIdx="3" presStyleCnt="4">
        <dgm:presLayoutVars>
          <dgm:chPref val="3"/>
        </dgm:presLayoutVars>
      </dgm:prSet>
      <dgm:spPr/>
      <dgm:t>
        <a:bodyPr/>
        <a:lstStyle/>
        <a:p>
          <a:endParaRPr lang="es-EC"/>
        </a:p>
      </dgm:t>
    </dgm:pt>
    <dgm:pt modelId="{203E405B-9570-4C39-B261-A246968E34BB}" type="pres">
      <dgm:prSet presAssocID="{AD2FA66B-6093-426E-9DA6-CE4BC1D03165}" presName="rootConnector1" presStyleLbl="node1" presStyleIdx="0" presStyleCnt="0"/>
      <dgm:spPr/>
      <dgm:t>
        <a:bodyPr/>
        <a:lstStyle/>
        <a:p>
          <a:endParaRPr lang="es-EC"/>
        </a:p>
      </dgm:t>
    </dgm:pt>
    <dgm:pt modelId="{060A6DF2-7FF0-4FB0-AEF5-EF27E6C932DE}" type="pres">
      <dgm:prSet presAssocID="{AD2FA66B-6093-426E-9DA6-CE4BC1D03165}" presName="hierChild2" presStyleCnt="0"/>
      <dgm:spPr/>
    </dgm:pt>
    <dgm:pt modelId="{E9D80679-E8A3-4052-B6E4-CE62DAF166A4}" type="pres">
      <dgm:prSet presAssocID="{AD2FA66B-6093-426E-9DA6-CE4BC1D03165}" presName="hierChild3" presStyleCnt="0"/>
      <dgm:spPr/>
    </dgm:pt>
  </dgm:ptLst>
  <dgm:cxnLst>
    <dgm:cxn modelId="{73A26EC2-CB7B-4886-BDF1-9E943DD076C9}" type="presOf" srcId="{EE601B63-D2B9-4C6F-9982-C67639B4C500}" destId="{34C57FA5-3471-4F5A-87E6-197EB8B4DF92}" srcOrd="0" destOrd="0" presId="urn:microsoft.com/office/officeart/2005/8/layout/orgChart1"/>
    <dgm:cxn modelId="{CD96DDF5-4FA7-4474-A131-AD69882CE364}" srcId="{EE601B63-D2B9-4C6F-9982-C67639B4C500}" destId="{F1276937-2E9F-4FD7-A0FF-EED616237826}" srcOrd="0" destOrd="0" parTransId="{E1DA1D72-D328-4A70-933A-7B9C565AFED0}" sibTransId="{299C0EB1-AF78-404C-A14D-DF37C7D1E746}"/>
    <dgm:cxn modelId="{4EA5C874-2355-4FF3-8F83-28FD33A28302}" type="presOf" srcId="{F1276937-2E9F-4FD7-A0FF-EED616237826}" destId="{977988FC-76AA-4ECD-8881-F4D4185CD5AD}" srcOrd="0" destOrd="0" presId="urn:microsoft.com/office/officeart/2005/8/layout/orgChart1"/>
    <dgm:cxn modelId="{43D8707B-EB05-45AC-9E63-4ED342EA62B3}" type="presOf" srcId="{794A6DFF-465F-4C8D-A460-367C40FB0E4F}" destId="{9935358A-C359-4787-9B75-F85D6609D6FF}" srcOrd="1" destOrd="0" presId="urn:microsoft.com/office/officeart/2005/8/layout/orgChart1"/>
    <dgm:cxn modelId="{C30F6C39-8347-4237-BCFD-F7459ADA4323}" type="presOf" srcId="{F1276937-2E9F-4FD7-A0FF-EED616237826}" destId="{F9027CD9-B51C-442B-9080-E63CACB83C9E}" srcOrd="1" destOrd="0" presId="urn:microsoft.com/office/officeart/2005/8/layout/orgChart1"/>
    <dgm:cxn modelId="{392E4020-386A-4257-AFA4-54AE50A1559A}" srcId="{EE601B63-D2B9-4C6F-9982-C67639B4C500}" destId="{AD2FA66B-6093-426E-9DA6-CE4BC1D03165}" srcOrd="3" destOrd="0" parTransId="{B532A7C6-0400-4682-934D-3688C21962E5}" sibTransId="{2D69160E-6310-439B-84A7-1F325EF45DCC}"/>
    <dgm:cxn modelId="{297D46A0-FE19-41CF-B8B0-6925318B3862}" srcId="{EE601B63-D2B9-4C6F-9982-C67639B4C500}" destId="{794A6DFF-465F-4C8D-A460-367C40FB0E4F}" srcOrd="2" destOrd="0" parTransId="{D9F15E61-FAE4-45B1-9E9D-A31096AF7B47}" sibTransId="{7A24FEBB-B9CA-46A6-A327-617C8F3D4F7A}"/>
    <dgm:cxn modelId="{E2E45004-2687-4F30-A384-A4C896F45B38}" type="presOf" srcId="{794A6DFF-465F-4C8D-A460-367C40FB0E4F}" destId="{EED92086-0BD8-4BD2-96CE-8213D7E2B7AE}" srcOrd="0" destOrd="0" presId="urn:microsoft.com/office/officeart/2005/8/layout/orgChart1"/>
    <dgm:cxn modelId="{C5001CED-386B-42A3-A349-BEA5DAD2A371}" type="presOf" srcId="{1DBE4B62-B70A-4901-9713-2385515FBA45}" destId="{38B3BF67-BE00-4BAA-A285-D37F9A5A42B7}" srcOrd="0" destOrd="0" presId="urn:microsoft.com/office/officeart/2005/8/layout/orgChart1"/>
    <dgm:cxn modelId="{FDAFCD7C-B0E6-4139-A585-2A2CC8D6DCF7}" srcId="{EE601B63-D2B9-4C6F-9982-C67639B4C500}" destId="{1DBE4B62-B70A-4901-9713-2385515FBA45}" srcOrd="1" destOrd="0" parTransId="{A0AD28EE-E4C9-494D-8C19-AA67675D0F1C}" sibTransId="{CBD9E658-B204-44B1-B571-EAE1A68498A2}"/>
    <dgm:cxn modelId="{A00B586C-6A40-4526-9D1C-780C5AF77F45}" type="presOf" srcId="{AD2FA66B-6093-426E-9DA6-CE4BC1D03165}" destId="{44A1BE69-B409-48D4-93D7-0B2E5A125808}" srcOrd="0" destOrd="0" presId="urn:microsoft.com/office/officeart/2005/8/layout/orgChart1"/>
    <dgm:cxn modelId="{C022BEBA-360B-458F-A33F-673067725ABA}" type="presOf" srcId="{1DBE4B62-B70A-4901-9713-2385515FBA45}" destId="{60757CF1-CA12-43BC-8D00-6F1D32025554}" srcOrd="1" destOrd="0" presId="urn:microsoft.com/office/officeart/2005/8/layout/orgChart1"/>
    <dgm:cxn modelId="{B6298F9E-0792-4869-9A23-FA1F1DEE1030}" type="presOf" srcId="{AD2FA66B-6093-426E-9DA6-CE4BC1D03165}" destId="{203E405B-9570-4C39-B261-A246968E34BB}" srcOrd="1" destOrd="0" presId="urn:microsoft.com/office/officeart/2005/8/layout/orgChart1"/>
    <dgm:cxn modelId="{BB0FAB00-61FD-4B43-B0B3-39801A895B13}" type="presParOf" srcId="{34C57FA5-3471-4F5A-87E6-197EB8B4DF92}" destId="{CBCECFFB-4551-4FD5-8C74-B79F9F694F3E}" srcOrd="0" destOrd="0" presId="urn:microsoft.com/office/officeart/2005/8/layout/orgChart1"/>
    <dgm:cxn modelId="{D9CD8D7E-07F6-4886-B2B1-D1EECA6AD1E3}" type="presParOf" srcId="{CBCECFFB-4551-4FD5-8C74-B79F9F694F3E}" destId="{C81F833C-D24C-4000-B2D5-D2EBDC6D5D9D}" srcOrd="0" destOrd="0" presId="urn:microsoft.com/office/officeart/2005/8/layout/orgChart1"/>
    <dgm:cxn modelId="{CFB980C3-8252-4AB9-9F6F-F32FD602D69E}" type="presParOf" srcId="{C81F833C-D24C-4000-B2D5-D2EBDC6D5D9D}" destId="{977988FC-76AA-4ECD-8881-F4D4185CD5AD}" srcOrd="0" destOrd="0" presId="urn:microsoft.com/office/officeart/2005/8/layout/orgChart1"/>
    <dgm:cxn modelId="{54065FC4-14CB-4B3E-A3F8-DCBBD932C740}" type="presParOf" srcId="{C81F833C-D24C-4000-B2D5-D2EBDC6D5D9D}" destId="{F9027CD9-B51C-442B-9080-E63CACB83C9E}" srcOrd="1" destOrd="0" presId="urn:microsoft.com/office/officeart/2005/8/layout/orgChart1"/>
    <dgm:cxn modelId="{8DE9A367-5739-45EA-A02A-32C33380FC29}" type="presParOf" srcId="{CBCECFFB-4551-4FD5-8C74-B79F9F694F3E}" destId="{FE7800F7-0D07-4ED7-9C27-6501A6AD464E}" srcOrd="1" destOrd="0" presId="urn:microsoft.com/office/officeart/2005/8/layout/orgChart1"/>
    <dgm:cxn modelId="{161EE510-73D6-4096-B7F5-6B7F89F96B58}" type="presParOf" srcId="{CBCECFFB-4551-4FD5-8C74-B79F9F694F3E}" destId="{4B671731-5FE6-4BC9-B828-D919829B5C9B}" srcOrd="2" destOrd="0" presId="urn:microsoft.com/office/officeart/2005/8/layout/orgChart1"/>
    <dgm:cxn modelId="{33BEAD90-6666-4E17-80D2-7720D242A4B5}" type="presParOf" srcId="{34C57FA5-3471-4F5A-87E6-197EB8B4DF92}" destId="{10C93F49-7585-45B8-BFBD-958345B41130}" srcOrd="1" destOrd="0" presId="urn:microsoft.com/office/officeart/2005/8/layout/orgChart1"/>
    <dgm:cxn modelId="{5D6D93C4-BB48-49F7-9F46-3C9CA05E7635}" type="presParOf" srcId="{10C93F49-7585-45B8-BFBD-958345B41130}" destId="{9CD98C00-B463-42F4-BF9C-B8BCFF38E455}" srcOrd="0" destOrd="0" presId="urn:microsoft.com/office/officeart/2005/8/layout/orgChart1"/>
    <dgm:cxn modelId="{82E7BDB8-70E4-4D42-B7C0-C87DD62B63C7}" type="presParOf" srcId="{9CD98C00-B463-42F4-BF9C-B8BCFF38E455}" destId="{38B3BF67-BE00-4BAA-A285-D37F9A5A42B7}" srcOrd="0" destOrd="0" presId="urn:microsoft.com/office/officeart/2005/8/layout/orgChart1"/>
    <dgm:cxn modelId="{C8A91830-E1A8-4EAB-9E24-2C6A0039F3A1}" type="presParOf" srcId="{9CD98C00-B463-42F4-BF9C-B8BCFF38E455}" destId="{60757CF1-CA12-43BC-8D00-6F1D32025554}" srcOrd="1" destOrd="0" presId="urn:microsoft.com/office/officeart/2005/8/layout/orgChart1"/>
    <dgm:cxn modelId="{AE6F8A65-5228-47E2-800F-BF4CED8416B0}" type="presParOf" srcId="{10C93F49-7585-45B8-BFBD-958345B41130}" destId="{B024240D-D123-4C14-AEB2-0843795CCA65}" srcOrd="1" destOrd="0" presId="urn:microsoft.com/office/officeart/2005/8/layout/orgChart1"/>
    <dgm:cxn modelId="{1C787399-B4B9-4572-A27F-11B1AEC70235}" type="presParOf" srcId="{10C93F49-7585-45B8-BFBD-958345B41130}" destId="{879D0653-3CEE-4784-B516-CD528C29BD47}" srcOrd="2" destOrd="0" presId="urn:microsoft.com/office/officeart/2005/8/layout/orgChart1"/>
    <dgm:cxn modelId="{381EE0B8-666D-454B-9E6B-E7079290FEE1}" type="presParOf" srcId="{34C57FA5-3471-4F5A-87E6-197EB8B4DF92}" destId="{FC098EE8-7076-4E60-990B-0E2644E6C7DB}" srcOrd="2" destOrd="0" presId="urn:microsoft.com/office/officeart/2005/8/layout/orgChart1"/>
    <dgm:cxn modelId="{FE53C827-84CA-4B0C-86DE-DF055273D7F7}" type="presParOf" srcId="{FC098EE8-7076-4E60-990B-0E2644E6C7DB}" destId="{A0629BCE-E088-4DC2-B948-E460EBB72BA3}" srcOrd="0" destOrd="0" presId="urn:microsoft.com/office/officeart/2005/8/layout/orgChart1"/>
    <dgm:cxn modelId="{1F54E81D-46D1-4B3C-9D9A-CBCC3AFFD455}" type="presParOf" srcId="{A0629BCE-E088-4DC2-B948-E460EBB72BA3}" destId="{EED92086-0BD8-4BD2-96CE-8213D7E2B7AE}" srcOrd="0" destOrd="0" presId="urn:microsoft.com/office/officeart/2005/8/layout/orgChart1"/>
    <dgm:cxn modelId="{DD1D8E24-660C-45FF-A144-27FE58863DA6}" type="presParOf" srcId="{A0629BCE-E088-4DC2-B948-E460EBB72BA3}" destId="{9935358A-C359-4787-9B75-F85D6609D6FF}" srcOrd="1" destOrd="0" presId="urn:microsoft.com/office/officeart/2005/8/layout/orgChart1"/>
    <dgm:cxn modelId="{E39E9AAB-1D18-4D38-93AC-ACFB09BD88BD}" type="presParOf" srcId="{FC098EE8-7076-4E60-990B-0E2644E6C7DB}" destId="{A29645FE-44C9-4FCC-BA19-89DF20210AF2}" srcOrd="1" destOrd="0" presId="urn:microsoft.com/office/officeart/2005/8/layout/orgChart1"/>
    <dgm:cxn modelId="{BBCC8B52-007D-4923-8094-02D4E52E1157}" type="presParOf" srcId="{FC098EE8-7076-4E60-990B-0E2644E6C7DB}" destId="{51E27919-D647-4FDC-BE7A-8BCA919E0F19}" srcOrd="2" destOrd="0" presId="urn:microsoft.com/office/officeart/2005/8/layout/orgChart1"/>
    <dgm:cxn modelId="{886CE468-0930-4290-9D06-65CE37FAA2B9}" type="presParOf" srcId="{34C57FA5-3471-4F5A-87E6-197EB8B4DF92}" destId="{04EB4BA3-F3D6-4C44-A838-2881EE88E781}" srcOrd="3" destOrd="0" presId="urn:microsoft.com/office/officeart/2005/8/layout/orgChart1"/>
    <dgm:cxn modelId="{9153A686-260D-4F2A-8F75-C4521259B5D2}" type="presParOf" srcId="{04EB4BA3-F3D6-4C44-A838-2881EE88E781}" destId="{C1882092-CA58-4998-A88B-4923FE366901}" srcOrd="0" destOrd="0" presId="urn:microsoft.com/office/officeart/2005/8/layout/orgChart1"/>
    <dgm:cxn modelId="{0FA341C1-705E-4F7C-91F9-4E85098590B6}" type="presParOf" srcId="{C1882092-CA58-4998-A88B-4923FE366901}" destId="{44A1BE69-B409-48D4-93D7-0B2E5A125808}" srcOrd="0" destOrd="0" presId="urn:microsoft.com/office/officeart/2005/8/layout/orgChart1"/>
    <dgm:cxn modelId="{688C793A-0F3E-4B0C-897A-7D3C68DCFBDE}" type="presParOf" srcId="{C1882092-CA58-4998-A88B-4923FE366901}" destId="{203E405B-9570-4C39-B261-A246968E34BB}" srcOrd="1" destOrd="0" presId="urn:microsoft.com/office/officeart/2005/8/layout/orgChart1"/>
    <dgm:cxn modelId="{F6DC5C65-D2AD-40F2-A670-90A2EC079255}" type="presParOf" srcId="{04EB4BA3-F3D6-4C44-A838-2881EE88E781}" destId="{060A6DF2-7FF0-4FB0-AEF5-EF27E6C932DE}" srcOrd="1" destOrd="0" presId="urn:microsoft.com/office/officeart/2005/8/layout/orgChart1"/>
    <dgm:cxn modelId="{9ECEE7EF-4094-494A-B1FE-6AD2D8E28297}" type="presParOf" srcId="{04EB4BA3-F3D6-4C44-A838-2881EE88E781}" destId="{E9D80679-E8A3-4052-B6E4-CE62DAF166A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711ACE-9CDA-4422-9326-22F73C8E2E7F}"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s-ES"/>
        </a:p>
      </dgm:t>
    </dgm:pt>
    <dgm:pt modelId="{14EA3499-1EBB-42CF-BE1F-09BA03BBC3D7}">
      <dgm:prSet custT="1"/>
      <dgm:spPr/>
      <dgm:t>
        <a:bodyPr/>
        <a:lstStyle/>
        <a:p>
          <a:r>
            <a:rPr lang="es-EC" sz="1200" b="1">
              <a:latin typeface="Century Gothic" panose="020B0502020202020204" pitchFamily="34" charset="0"/>
            </a:rPr>
            <a:t>Evasión</a:t>
          </a:r>
          <a:endParaRPr lang="es-MX" sz="1200" b="1">
            <a:latin typeface="Century Gothic" panose="020B0502020202020204" pitchFamily="34" charset="0"/>
          </a:endParaRPr>
        </a:p>
      </dgm:t>
    </dgm:pt>
    <dgm:pt modelId="{F6724DF6-CDC4-4DFB-9843-544E5A0FE65D}" type="parTrans" cxnId="{77F372B8-ECEC-4656-A13D-CA284743B084}">
      <dgm:prSet/>
      <dgm:spPr/>
      <dgm:t>
        <a:bodyPr/>
        <a:lstStyle/>
        <a:p>
          <a:endParaRPr lang="es-ES" sz="2800">
            <a:latin typeface="Century Gothic" panose="020B0502020202020204" pitchFamily="34" charset="0"/>
          </a:endParaRPr>
        </a:p>
      </dgm:t>
    </dgm:pt>
    <dgm:pt modelId="{8FEC83A0-DEDB-47F0-975E-DB6EE520E41A}" type="sibTrans" cxnId="{77F372B8-ECEC-4656-A13D-CA284743B084}">
      <dgm:prSet/>
      <dgm:spPr/>
      <dgm:t>
        <a:bodyPr/>
        <a:lstStyle/>
        <a:p>
          <a:endParaRPr lang="es-ES" sz="2800">
            <a:latin typeface="Century Gothic" panose="020B0502020202020204" pitchFamily="34" charset="0"/>
          </a:endParaRPr>
        </a:p>
      </dgm:t>
    </dgm:pt>
    <dgm:pt modelId="{35096B50-B5E8-4FD1-A61A-EA7E7F03604D}">
      <dgm:prSet custT="1"/>
      <dgm:spPr/>
      <dgm:t>
        <a:bodyPr/>
        <a:lstStyle/>
        <a:p>
          <a:r>
            <a:rPr lang="es-EC" sz="1200" dirty="0">
              <a:latin typeface="Century Gothic" panose="020B0502020202020204" pitchFamily="34" charset="0"/>
            </a:rPr>
            <a:t>La evasión consiste en el comportamiento </a:t>
          </a:r>
          <a:endParaRPr lang="es-MX" sz="1200" dirty="0">
            <a:latin typeface="Century Gothic" panose="020B0502020202020204" pitchFamily="34" charset="0"/>
          </a:endParaRPr>
        </a:p>
      </dgm:t>
    </dgm:pt>
    <dgm:pt modelId="{F64A77D3-A65D-4839-A2E7-A959F21F697A}" type="parTrans" cxnId="{E4967C9B-3FA5-4C3B-8B52-3E3DB2E3AFE1}">
      <dgm:prSet/>
      <dgm:spPr/>
      <dgm:t>
        <a:bodyPr/>
        <a:lstStyle/>
        <a:p>
          <a:endParaRPr lang="es-ES" sz="2800">
            <a:latin typeface="Century Gothic" panose="020B0502020202020204" pitchFamily="34" charset="0"/>
          </a:endParaRPr>
        </a:p>
      </dgm:t>
    </dgm:pt>
    <dgm:pt modelId="{93736010-1D4D-41FC-8BAD-457EA0D943E2}" type="sibTrans" cxnId="{E4967C9B-3FA5-4C3B-8B52-3E3DB2E3AFE1}">
      <dgm:prSet/>
      <dgm:spPr/>
      <dgm:t>
        <a:bodyPr/>
        <a:lstStyle/>
        <a:p>
          <a:endParaRPr lang="es-ES" sz="2800">
            <a:latin typeface="Century Gothic" panose="020B0502020202020204" pitchFamily="34" charset="0"/>
          </a:endParaRPr>
        </a:p>
      </dgm:t>
    </dgm:pt>
    <dgm:pt modelId="{0A68D386-3DF0-46AF-9E36-EF990DDC6353}">
      <dgm:prSet custT="1"/>
      <dgm:spPr/>
      <dgm:t>
        <a:bodyPr/>
        <a:lstStyle/>
        <a:p>
          <a:r>
            <a:rPr lang="es-EC" sz="1200">
              <a:latin typeface="Century Gothic" panose="020B0502020202020204" pitchFamily="34" charset="0"/>
            </a:rPr>
            <a:t>de un sujeto pasivo el cual busca evitar </a:t>
          </a:r>
          <a:endParaRPr lang="es-MX" sz="1200">
            <a:latin typeface="Century Gothic" panose="020B0502020202020204" pitchFamily="34" charset="0"/>
          </a:endParaRPr>
        </a:p>
      </dgm:t>
    </dgm:pt>
    <dgm:pt modelId="{80923714-BD69-469D-891E-43EE0A714EC0}" type="parTrans" cxnId="{B14CE465-9841-4E20-B5E6-B49F71E6A78D}">
      <dgm:prSet/>
      <dgm:spPr/>
      <dgm:t>
        <a:bodyPr/>
        <a:lstStyle/>
        <a:p>
          <a:endParaRPr lang="es-ES" sz="2800">
            <a:latin typeface="Century Gothic" panose="020B0502020202020204" pitchFamily="34" charset="0"/>
          </a:endParaRPr>
        </a:p>
      </dgm:t>
    </dgm:pt>
    <dgm:pt modelId="{BA7D8902-1481-4DA2-A335-16C181EBB89E}" type="sibTrans" cxnId="{B14CE465-9841-4E20-B5E6-B49F71E6A78D}">
      <dgm:prSet/>
      <dgm:spPr/>
      <dgm:t>
        <a:bodyPr/>
        <a:lstStyle/>
        <a:p>
          <a:endParaRPr lang="es-ES" sz="2800">
            <a:latin typeface="Century Gothic" panose="020B0502020202020204" pitchFamily="34" charset="0"/>
          </a:endParaRPr>
        </a:p>
      </dgm:t>
    </dgm:pt>
    <dgm:pt modelId="{CB23E6CB-F8CC-438F-960F-9448F92DA492}">
      <dgm:prSet custT="1"/>
      <dgm:spPr/>
      <dgm:t>
        <a:bodyPr/>
        <a:lstStyle/>
        <a:p>
          <a:r>
            <a:rPr lang="es-EC" sz="1200" dirty="0">
              <a:latin typeface="Century Gothic" panose="020B0502020202020204" pitchFamily="34" charset="0"/>
            </a:rPr>
            <a:t>o disminuir el pago de un impuesto de </a:t>
          </a:r>
          <a:r>
            <a:rPr lang="es-EC" sz="1200" b="1" u="sng" dirty="0">
              <a:latin typeface="Century Gothic" panose="020B0502020202020204" pitchFamily="34" charset="0"/>
            </a:rPr>
            <a:t>forma ilegal </a:t>
          </a:r>
          <a:endParaRPr lang="es-MX" sz="1200" b="1" u="sng" dirty="0">
            <a:latin typeface="Century Gothic" panose="020B0502020202020204" pitchFamily="34" charset="0"/>
          </a:endParaRPr>
        </a:p>
      </dgm:t>
    </dgm:pt>
    <dgm:pt modelId="{922C0BA0-C48F-47C5-A393-A9004FE4FC79}" type="parTrans" cxnId="{78C57E11-70BC-4474-8A37-F7E8709A609A}">
      <dgm:prSet/>
      <dgm:spPr/>
      <dgm:t>
        <a:bodyPr/>
        <a:lstStyle/>
        <a:p>
          <a:endParaRPr lang="es-ES" sz="2800">
            <a:latin typeface="Century Gothic" panose="020B0502020202020204" pitchFamily="34" charset="0"/>
          </a:endParaRPr>
        </a:p>
      </dgm:t>
    </dgm:pt>
    <dgm:pt modelId="{9B52267A-DF01-4A9F-9BB8-CB0BBBAD6CCA}" type="sibTrans" cxnId="{78C57E11-70BC-4474-8A37-F7E8709A609A}">
      <dgm:prSet/>
      <dgm:spPr/>
      <dgm:t>
        <a:bodyPr/>
        <a:lstStyle/>
        <a:p>
          <a:endParaRPr lang="es-ES" sz="2800">
            <a:latin typeface="Century Gothic" panose="020B0502020202020204" pitchFamily="34" charset="0"/>
          </a:endParaRPr>
        </a:p>
      </dgm:t>
    </dgm:pt>
    <dgm:pt modelId="{8F8D73CA-4F89-4CA5-9BF9-A07C00D1B9DE}">
      <dgm:prSet custT="1"/>
      <dgm:spPr/>
      <dgm:t>
        <a:bodyPr/>
        <a:lstStyle/>
        <a:p>
          <a:r>
            <a:rPr lang="es-EC" sz="1200">
              <a:latin typeface="Century Gothic" panose="020B0502020202020204" pitchFamily="34" charset="0"/>
            </a:rPr>
            <a:t>a través de la inobservancia intencional o no, </a:t>
          </a:r>
          <a:endParaRPr lang="es-MX" sz="1200">
            <a:latin typeface="Century Gothic" panose="020B0502020202020204" pitchFamily="34" charset="0"/>
          </a:endParaRPr>
        </a:p>
      </dgm:t>
    </dgm:pt>
    <dgm:pt modelId="{C023D31A-F562-4553-ADD2-71EC818102A9}" type="parTrans" cxnId="{F9F94367-4E96-4059-A1F5-9ACA19EF934F}">
      <dgm:prSet/>
      <dgm:spPr/>
      <dgm:t>
        <a:bodyPr/>
        <a:lstStyle/>
        <a:p>
          <a:endParaRPr lang="es-ES" sz="2800">
            <a:latin typeface="Century Gothic" panose="020B0502020202020204" pitchFamily="34" charset="0"/>
          </a:endParaRPr>
        </a:p>
      </dgm:t>
    </dgm:pt>
    <dgm:pt modelId="{01BE22C7-00D4-4EA9-840F-A16387BD38E4}" type="sibTrans" cxnId="{F9F94367-4E96-4059-A1F5-9ACA19EF934F}">
      <dgm:prSet/>
      <dgm:spPr/>
      <dgm:t>
        <a:bodyPr/>
        <a:lstStyle/>
        <a:p>
          <a:endParaRPr lang="es-ES" sz="2800">
            <a:latin typeface="Century Gothic" panose="020B0502020202020204" pitchFamily="34" charset="0"/>
          </a:endParaRPr>
        </a:p>
      </dgm:t>
    </dgm:pt>
    <dgm:pt modelId="{2D4E44A6-2301-42FA-938B-27220B7074B2}">
      <dgm:prSet custT="1"/>
      <dgm:spPr/>
      <dgm:t>
        <a:bodyPr/>
        <a:lstStyle/>
        <a:p>
          <a:r>
            <a:rPr lang="es-EC" sz="1200">
              <a:latin typeface="Century Gothic" panose="020B0502020202020204" pitchFamily="34" charset="0"/>
            </a:rPr>
            <a:t>del marco jurídico aplicable en cada caso.</a:t>
          </a:r>
          <a:endParaRPr lang="es-MX" sz="1200">
            <a:latin typeface="Century Gothic" panose="020B0502020202020204" pitchFamily="34" charset="0"/>
          </a:endParaRPr>
        </a:p>
      </dgm:t>
    </dgm:pt>
    <dgm:pt modelId="{B1318BBD-7E42-4856-983E-F0C66ED7273B}" type="parTrans" cxnId="{2CD1A03A-E4A5-457E-A2B5-24979BFD253E}">
      <dgm:prSet/>
      <dgm:spPr/>
      <dgm:t>
        <a:bodyPr/>
        <a:lstStyle/>
        <a:p>
          <a:endParaRPr lang="es-ES" sz="2800">
            <a:latin typeface="Century Gothic" panose="020B0502020202020204" pitchFamily="34" charset="0"/>
          </a:endParaRPr>
        </a:p>
      </dgm:t>
    </dgm:pt>
    <dgm:pt modelId="{3FE25789-8F54-41B9-B9E0-7178D0B71DCA}" type="sibTrans" cxnId="{2CD1A03A-E4A5-457E-A2B5-24979BFD253E}">
      <dgm:prSet/>
      <dgm:spPr/>
      <dgm:t>
        <a:bodyPr/>
        <a:lstStyle/>
        <a:p>
          <a:endParaRPr lang="es-ES" sz="2800">
            <a:latin typeface="Century Gothic" panose="020B0502020202020204" pitchFamily="34" charset="0"/>
          </a:endParaRPr>
        </a:p>
      </dgm:t>
    </dgm:pt>
    <dgm:pt modelId="{1AA43FCF-B787-4CF6-964A-FC9612DC551B}" type="pres">
      <dgm:prSet presAssocID="{AF711ACE-9CDA-4422-9326-22F73C8E2E7F}" presName="compositeShape" presStyleCnt="0">
        <dgm:presLayoutVars>
          <dgm:dir/>
          <dgm:resizeHandles/>
        </dgm:presLayoutVars>
      </dgm:prSet>
      <dgm:spPr/>
      <dgm:t>
        <a:bodyPr/>
        <a:lstStyle/>
        <a:p>
          <a:endParaRPr lang="es-EC"/>
        </a:p>
      </dgm:t>
    </dgm:pt>
    <dgm:pt modelId="{43F141E5-176C-46DE-B1C9-E6960C03FF07}" type="pres">
      <dgm:prSet presAssocID="{AF711ACE-9CDA-4422-9326-22F73C8E2E7F}" presName="pyramid" presStyleLbl="node1" presStyleIdx="0" presStyleCnt="1"/>
      <dgm:spPr>
        <a:solidFill>
          <a:schemeClr val="accent1">
            <a:lumMod val="20000"/>
            <a:lumOff val="80000"/>
          </a:schemeClr>
        </a:solidFill>
      </dgm:spPr>
    </dgm:pt>
    <dgm:pt modelId="{7F149EE2-ADF2-4A03-A95D-C9D7F502B65A}" type="pres">
      <dgm:prSet presAssocID="{AF711ACE-9CDA-4422-9326-22F73C8E2E7F}" presName="theList" presStyleCnt="0"/>
      <dgm:spPr/>
    </dgm:pt>
    <dgm:pt modelId="{F1525AA3-4EB2-4EF9-BFC5-03AA65079613}" type="pres">
      <dgm:prSet presAssocID="{14EA3499-1EBB-42CF-BE1F-09BA03BBC3D7}" presName="aNode" presStyleLbl="fgAcc1" presStyleIdx="0" presStyleCnt="6">
        <dgm:presLayoutVars>
          <dgm:bulletEnabled val="1"/>
        </dgm:presLayoutVars>
      </dgm:prSet>
      <dgm:spPr/>
      <dgm:t>
        <a:bodyPr/>
        <a:lstStyle/>
        <a:p>
          <a:endParaRPr lang="es-EC"/>
        </a:p>
      </dgm:t>
    </dgm:pt>
    <dgm:pt modelId="{D38C6513-B9D1-4BC2-992C-4E27B5026A41}" type="pres">
      <dgm:prSet presAssocID="{14EA3499-1EBB-42CF-BE1F-09BA03BBC3D7}" presName="aSpace" presStyleCnt="0"/>
      <dgm:spPr/>
    </dgm:pt>
    <dgm:pt modelId="{76D464DE-960F-4AF8-B368-FF3066C56880}" type="pres">
      <dgm:prSet presAssocID="{35096B50-B5E8-4FD1-A61A-EA7E7F03604D}" presName="aNode" presStyleLbl="fgAcc1" presStyleIdx="1" presStyleCnt="6">
        <dgm:presLayoutVars>
          <dgm:bulletEnabled val="1"/>
        </dgm:presLayoutVars>
      </dgm:prSet>
      <dgm:spPr/>
      <dgm:t>
        <a:bodyPr/>
        <a:lstStyle/>
        <a:p>
          <a:endParaRPr lang="es-EC"/>
        </a:p>
      </dgm:t>
    </dgm:pt>
    <dgm:pt modelId="{3E65ED60-BB34-4196-A443-71A8E178EAF9}" type="pres">
      <dgm:prSet presAssocID="{35096B50-B5E8-4FD1-A61A-EA7E7F03604D}" presName="aSpace" presStyleCnt="0"/>
      <dgm:spPr/>
    </dgm:pt>
    <dgm:pt modelId="{8AE894F1-352E-42F1-A7D7-522F731D5A83}" type="pres">
      <dgm:prSet presAssocID="{0A68D386-3DF0-46AF-9E36-EF990DDC6353}" presName="aNode" presStyleLbl="fgAcc1" presStyleIdx="2" presStyleCnt="6">
        <dgm:presLayoutVars>
          <dgm:bulletEnabled val="1"/>
        </dgm:presLayoutVars>
      </dgm:prSet>
      <dgm:spPr/>
      <dgm:t>
        <a:bodyPr/>
        <a:lstStyle/>
        <a:p>
          <a:endParaRPr lang="es-EC"/>
        </a:p>
      </dgm:t>
    </dgm:pt>
    <dgm:pt modelId="{908A6FB7-8FF7-4C83-9F99-2EB4D9C25DC8}" type="pres">
      <dgm:prSet presAssocID="{0A68D386-3DF0-46AF-9E36-EF990DDC6353}" presName="aSpace" presStyleCnt="0"/>
      <dgm:spPr/>
    </dgm:pt>
    <dgm:pt modelId="{34FE1DF0-4CF3-4BD0-8028-66B68351453B}" type="pres">
      <dgm:prSet presAssocID="{CB23E6CB-F8CC-438F-960F-9448F92DA492}" presName="aNode" presStyleLbl="fgAcc1" presStyleIdx="3" presStyleCnt="6">
        <dgm:presLayoutVars>
          <dgm:bulletEnabled val="1"/>
        </dgm:presLayoutVars>
      </dgm:prSet>
      <dgm:spPr/>
      <dgm:t>
        <a:bodyPr/>
        <a:lstStyle/>
        <a:p>
          <a:endParaRPr lang="es-EC"/>
        </a:p>
      </dgm:t>
    </dgm:pt>
    <dgm:pt modelId="{4DC58477-9B02-4082-BA06-0EAD90D1BE59}" type="pres">
      <dgm:prSet presAssocID="{CB23E6CB-F8CC-438F-960F-9448F92DA492}" presName="aSpace" presStyleCnt="0"/>
      <dgm:spPr/>
    </dgm:pt>
    <dgm:pt modelId="{34ADA6CA-39EE-4B84-B760-C8CD83E7CFD8}" type="pres">
      <dgm:prSet presAssocID="{8F8D73CA-4F89-4CA5-9BF9-A07C00D1B9DE}" presName="aNode" presStyleLbl="fgAcc1" presStyleIdx="4" presStyleCnt="6">
        <dgm:presLayoutVars>
          <dgm:bulletEnabled val="1"/>
        </dgm:presLayoutVars>
      </dgm:prSet>
      <dgm:spPr/>
      <dgm:t>
        <a:bodyPr/>
        <a:lstStyle/>
        <a:p>
          <a:endParaRPr lang="es-EC"/>
        </a:p>
      </dgm:t>
    </dgm:pt>
    <dgm:pt modelId="{C56967CD-5DE2-4E77-92B2-CF2679B79465}" type="pres">
      <dgm:prSet presAssocID="{8F8D73CA-4F89-4CA5-9BF9-A07C00D1B9DE}" presName="aSpace" presStyleCnt="0"/>
      <dgm:spPr/>
    </dgm:pt>
    <dgm:pt modelId="{D5F6C825-0628-4842-96B1-85AE64E138C3}" type="pres">
      <dgm:prSet presAssocID="{2D4E44A6-2301-42FA-938B-27220B7074B2}" presName="aNode" presStyleLbl="fgAcc1" presStyleIdx="5" presStyleCnt="6">
        <dgm:presLayoutVars>
          <dgm:bulletEnabled val="1"/>
        </dgm:presLayoutVars>
      </dgm:prSet>
      <dgm:spPr/>
      <dgm:t>
        <a:bodyPr/>
        <a:lstStyle/>
        <a:p>
          <a:endParaRPr lang="es-EC"/>
        </a:p>
      </dgm:t>
    </dgm:pt>
    <dgm:pt modelId="{CD9FCDE4-F7B9-4F28-85A0-9422D36FDC59}" type="pres">
      <dgm:prSet presAssocID="{2D4E44A6-2301-42FA-938B-27220B7074B2}" presName="aSpace" presStyleCnt="0"/>
      <dgm:spPr/>
    </dgm:pt>
  </dgm:ptLst>
  <dgm:cxnLst>
    <dgm:cxn modelId="{9E955D7E-9F91-434A-B498-A9ED7BF78868}" type="presOf" srcId="{14EA3499-1EBB-42CF-BE1F-09BA03BBC3D7}" destId="{F1525AA3-4EB2-4EF9-BFC5-03AA65079613}" srcOrd="0" destOrd="0" presId="urn:microsoft.com/office/officeart/2005/8/layout/pyramid2"/>
    <dgm:cxn modelId="{F9F94367-4E96-4059-A1F5-9ACA19EF934F}" srcId="{AF711ACE-9CDA-4422-9326-22F73C8E2E7F}" destId="{8F8D73CA-4F89-4CA5-9BF9-A07C00D1B9DE}" srcOrd="4" destOrd="0" parTransId="{C023D31A-F562-4553-ADD2-71EC818102A9}" sibTransId="{01BE22C7-00D4-4EA9-840F-A16387BD38E4}"/>
    <dgm:cxn modelId="{814DB944-9522-4756-A75D-4DE2E479DD68}" type="presOf" srcId="{CB23E6CB-F8CC-438F-960F-9448F92DA492}" destId="{34FE1DF0-4CF3-4BD0-8028-66B68351453B}" srcOrd="0" destOrd="0" presId="urn:microsoft.com/office/officeart/2005/8/layout/pyramid2"/>
    <dgm:cxn modelId="{2CD1A03A-E4A5-457E-A2B5-24979BFD253E}" srcId="{AF711ACE-9CDA-4422-9326-22F73C8E2E7F}" destId="{2D4E44A6-2301-42FA-938B-27220B7074B2}" srcOrd="5" destOrd="0" parTransId="{B1318BBD-7E42-4856-983E-F0C66ED7273B}" sibTransId="{3FE25789-8F54-41B9-B9E0-7178D0B71DCA}"/>
    <dgm:cxn modelId="{D3352EC8-F1B6-485D-8831-6C2FCF3B1EE9}" type="presOf" srcId="{AF711ACE-9CDA-4422-9326-22F73C8E2E7F}" destId="{1AA43FCF-B787-4CF6-964A-FC9612DC551B}" srcOrd="0" destOrd="0" presId="urn:microsoft.com/office/officeart/2005/8/layout/pyramid2"/>
    <dgm:cxn modelId="{4C34D43D-72EA-44EF-8AFF-CDD720935D0E}" type="presOf" srcId="{8F8D73CA-4F89-4CA5-9BF9-A07C00D1B9DE}" destId="{34ADA6CA-39EE-4B84-B760-C8CD83E7CFD8}" srcOrd="0" destOrd="0" presId="urn:microsoft.com/office/officeart/2005/8/layout/pyramid2"/>
    <dgm:cxn modelId="{E4967C9B-3FA5-4C3B-8B52-3E3DB2E3AFE1}" srcId="{AF711ACE-9CDA-4422-9326-22F73C8E2E7F}" destId="{35096B50-B5E8-4FD1-A61A-EA7E7F03604D}" srcOrd="1" destOrd="0" parTransId="{F64A77D3-A65D-4839-A2E7-A959F21F697A}" sibTransId="{93736010-1D4D-41FC-8BAD-457EA0D943E2}"/>
    <dgm:cxn modelId="{98F6A18E-51B1-49D5-AF25-703EC49EAA43}" type="presOf" srcId="{0A68D386-3DF0-46AF-9E36-EF990DDC6353}" destId="{8AE894F1-352E-42F1-A7D7-522F731D5A83}" srcOrd="0" destOrd="0" presId="urn:microsoft.com/office/officeart/2005/8/layout/pyramid2"/>
    <dgm:cxn modelId="{77F372B8-ECEC-4656-A13D-CA284743B084}" srcId="{AF711ACE-9CDA-4422-9326-22F73C8E2E7F}" destId="{14EA3499-1EBB-42CF-BE1F-09BA03BBC3D7}" srcOrd="0" destOrd="0" parTransId="{F6724DF6-CDC4-4DFB-9843-544E5A0FE65D}" sibTransId="{8FEC83A0-DEDB-47F0-975E-DB6EE520E41A}"/>
    <dgm:cxn modelId="{8975942B-3A0C-41BF-B7B3-72F5C16DFDD1}" type="presOf" srcId="{35096B50-B5E8-4FD1-A61A-EA7E7F03604D}" destId="{76D464DE-960F-4AF8-B368-FF3066C56880}" srcOrd="0" destOrd="0" presId="urn:microsoft.com/office/officeart/2005/8/layout/pyramid2"/>
    <dgm:cxn modelId="{78C57E11-70BC-4474-8A37-F7E8709A609A}" srcId="{AF711ACE-9CDA-4422-9326-22F73C8E2E7F}" destId="{CB23E6CB-F8CC-438F-960F-9448F92DA492}" srcOrd="3" destOrd="0" parTransId="{922C0BA0-C48F-47C5-A393-A9004FE4FC79}" sibTransId="{9B52267A-DF01-4A9F-9BB8-CB0BBBAD6CCA}"/>
    <dgm:cxn modelId="{B14CE465-9841-4E20-B5E6-B49F71E6A78D}" srcId="{AF711ACE-9CDA-4422-9326-22F73C8E2E7F}" destId="{0A68D386-3DF0-46AF-9E36-EF990DDC6353}" srcOrd="2" destOrd="0" parTransId="{80923714-BD69-469D-891E-43EE0A714EC0}" sibTransId="{BA7D8902-1481-4DA2-A335-16C181EBB89E}"/>
    <dgm:cxn modelId="{C4AC8673-FCB7-4E51-88AF-A7DBFD74034F}" type="presOf" srcId="{2D4E44A6-2301-42FA-938B-27220B7074B2}" destId="{D5F6C825-0628-4842-96B1-85AE64E138C3}" srcOrd="0" destOrd="0" presId="urn:microsoft.com/office/officeart/2005/8/layout/pyramid2"/>
    <dgm:cxn modelId="{2B924956-357A-45F6-BC00-E56484A15F30}" type="presParOf" srcId="{1AA43FCF-B787-4CF6-964A-FC9612DC551B}" destId="{43F141E5-176C-46DE-B1C9-E6960C03FF07}" srcOrd="0" destOrd="0" presId="urn:microsoft.com/office/officeart/2005/8/layout/pyramid2"/>
    <dgm:cxn modelId="{D660FCA9-B10E-4580-849F-AE77AF3495BB}" type="presParOf" srcId="{1AA43FCF-B787-4CF6-964A-FC9612DC551B}" destId="{7F149EE2-ADF2-4A03-A95D-C9D7F502B65A}" srcOrd="1" destOrd="0" presId="urn:microsoft.com/office/officeart/2005/8/layout/pyramid2"/>
    <dgm:cxn modelId="{52A4C84B-640E-40DA-9C05-62A7F16EC7ED}" type="presParOf" srcId="{7F149EE2-ADF2-4A03-A95D-C9D7F502B65A}" destId="{F1525AA3-4EB2-4EF9-BFC5-03AA65079613}" srcOrd="0" destOrd="0" presId="urn:microsoft.com/office/officeart/2005/8/layout/pyramid2"/>
    <dgm:cxn modelId="{A52C9416-7033-4AFE-8357-BC560EDAB6DB}" type="presParOf" srcId="{7F149EE2-ADF2-4A03-A95D-C9D7F502B65A}" destId="{D38C6513-B9D1-4BC2-992C-4E27B5026A41}" srcOrd="1" destOrd="0" presId="urn:microsoft.com/office/officeart/2005/8/layout/pyramid2"/>
    <dgm:cxn modelId="{3DD40E1B-CF08-4528-86BC-7A1B298DFD30}" type="presParOf" srcId="{7F149EE2-ADF2-4A03-A95D-C9D7F502B65A}" destId="{76D464DE-960F-4AF8-B368-FF3066C56880}" srcOrd="2" destOrd="0" presId="urn:microsoft.com/office/officeart/2005/8/layout/pyramid2"/>
    <dgm:cxn modelId="{D6A33A5D-F66D-4F42-A95B-F0CDB489BB57}" type="presParOf" srcId="{7F149EE2-ADF2-4A03-A95D-C9D7F502B65A}" destId="{3E65ED60-BB34-4196-A443-71A8E178EAF9}" srcOrd="3" destOrd="0" presId="urn:microsoft.com/office/officeart/2005/8/layout/pyramid2"/>
    <dgm:cxn modelId="{6DD8BD7D-7BCE-476B-899D-2A19C37CEB4E}" type="presParOf" srcId="{7F149EE2-ADF2-4A03-A95D-C9D7F502B65A}" destId="{8AE894F1-352E-42F1-A7D7-522F731D5A83}" srcOrd="4" destOrd="0" presId="urn:microsoft.com/office/officeart/2005/8/layout/pyramid2"/>
    <dgm:cxn modelId="{890B63AB-06E7-471E-9E29-7957F97DD452}" type="presParOf" srcId="{7F149EE2-ADF2-4A03-A95D-C9D7F502B65A}" destId="{908A6FB7-8FF7-4C83-9F99-2EB4D9C25DC8}" srcOrd="5" destOrd="0" presId="urn:microsoft.com/office/officeart/2005/8/layout/pyramid2"/>
    <dgm:cxn modelId="{522E835C-5ACB-45CF-AC2F-51366500D056}" type="presParOf" srcId="{7F149EE2-ADF2-4A03-A95D-C9D7F502B65A}" destId="{34FE1DF0-4CF3-4BD0-8028-66B68351453B}" srcOrd="6" destOrd="0" presId="urn:microsoft.com/office/officeart/2005/8/layout/pyramid2"/>
    <dgm:cxn modelId="{873F0AB9-5B1A-499A-BFE2-0BED259C0D0D}" type="presParOf" srcId="{7F149EE2-ADF2-4A03-A95D-C9D7F502B65A}" destId="{4DC58477-9B02-4082-BA06-0EAD90D1BE59}" srcOrd="7" destOrd="0" presId="urn:microsoft.com/office/officeart/2005/8/layout/pyramid2"/>
    <dgm:cxn modelId="{31C9B7F8-9C16-4BAC-8777-AFDF82AD0558}" type="presParOf" srcId="{7F149EE2-ADF2-4A03-A95D-C9D7F502B65A}" destId="{34ADA6CA-39EE-4B84-B760-C8CD83E7CFD8}" srcOrd="8" destOrd="0" presId="urn:microsoft.com/office/officeart/2005/8/layout/pyramid2"/>
    <dgm:cxn modelId="{A746A124-1914-4253-B4DB-E0721C708821}" type="presParOf" srcId="{7F149EE2-ADF2-4A03-A95D-C9D7F502B65A}" destId="{C56967CD-5DE2-4E77-92B2-CF2679B79465}" srcOrd="9" destOrd="0" presId="urn:microsoft.com/office/officeart/2005/8/layout/pyramid2"/>
    <dgm:cxn modelId="{69471C80-943A-41B0-B372-EBD4E04D6FE1}" type="presParOf" srcId="{7F149EE2-ADF2-4A03-A95D-C9D7F502B65A}" destId="{D5F6C825-0628-4842-96B1-85AE64E138C3}" srcOrd="10" destOrd="0" presId="urn:microsoft.com/office/officeart/2005/8/layout/pyramid2"/>
    <dgm:cxn modelId="{C5A8BD01-9C2B-47DA-9693-AB3B20578E63}" type="presParOf" srcId="{7F149EE2-ADF2-4A03-A95D-C9D7F502B65A}" destId="{CD9FCDE4-F7B9-4F28-85A0-9422D36FDC59}" srcOrd="11"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B569D0-54BF-43AA-A1E5-BFF916560951}"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s-ES"/>
        </a:p>
      </dgm:t>
    </dgm:pt>
    <dgm:pt modelId="{1BD7A796-6AC8-4A57-883A-8A46FBFDF1F4}">
      <dgm:prSet custT="1"/>
      <dgm:spPr/>
      <dgm:t>
        <a:bodyPr/>
        <a:lstStyle/>
        <a:p>
          <a:r>
            <a:rPr lang="es-EC" sz="1200" b="1">
              <a:latin typeface="Century Gothic" panose="020B0502020202020204" pitchFamily="34" charset="0"/>
            </a:rPr>
            <a:t>Elusión</a:t>
          </a:r>
          <a:endParaRPr lang="es-MX" sz="1200" b="1">
            <a:latin typeface="Century Gothic" panose="020B0502020202020204" pitchFamily="34" charset="0"/>
          </a:endParaRPr>
        </a:p>
      </dgm:t>
    </dgm:pt>
    <dgm:pt modelId="{FBE61163-6D72-4191-A6E0-707170CE4A01}" type="parTrans" cxnId="{EE5AD51E-7395-45B1-BD7D-3BFEBE8E089D}">
      <dgm:prSet/>
      <dgm:spPr/>
      <dgm:t>
        <a:bodyPr/>
        <a:lstStyle/>
        <a:p>
          <a:endParaRPr lang="es-ES" sz="1200">
            <a:latin typeface="Century Gothic" panose="020B0502020202020204" pitchFamily="34" charset="0"/>
          </a:endParaRPr>
        </a:p>
      </dgm:t>
    </dgm:pt>
    <dgm:pt modelId="{15F90C2B-9EE5-4A72-B11E-025127EE45EC}" type="sibTrans" cxnId="{EE5AD51E-7395-45B1-BD7D-3BFEBE8E089D}">
      <dgm:prSet/>
      <dgm:spPr/>
      <dgm:t>
        <a:bodyPr/>
        <a:lstStyle/>
        <a:p>
          <a:endParaRPr lang="es-ES" sz="1200">
            <a:latin typeface="Century Gothic" panose="020B0502020202020204" pitchFamily="34" charset="0"/>
          </a:endParaRPr>
        </a:p>
      </dgm:t>
    </dgm:pt>
    <dgm:pt modelId="{08D21C10-4B35-4011-BC3B-08F18E43DAA9}">
      <dgm:prSet custT="1"/>
      <dgm:spPr/>
      <dgm:t>
        <a:bodyPr/>
        <a:lstStyle/>
        <a:p>
          <a:r>
            <a:rPr lang="es-EC" sz="1200" dirty="0">
              <a:latin typeface="Century Gothic" panose="020B0502020202020204" pitchFamily="34" charset="0"/>
            </a:rPr>
            <a:t>La elusión consiste en el comportamiento del </a:t>
          </a:r>
          <a:endParaRPr lang="es-MX" sz="1200" dirty="0">
            <a:latin typeface="Century Gothic" panose="020B0502020202020204" pitchFamily="34" charset="0"/>
          </a:endParaRPr>
        </a:p>
      </dgm:t>
    </dgm:pt>
    <dgm:pt modelId="{90BDD0A2-F7F7-4C15-AAB8-D83E08EF70D1}" type="parTrans" cxnId="{171966B6-73AF-4B75-B6E0-A566AB2441C2}">
      <dgm:prSet/>
      <dgm:spPr/>
      <dgm:t>
        <a:bodyPr/>
        <a:lstStyle/>
        <a:p>
          <a:endParaRPr lang="es-ES" sz="1200">
            <a:latin typeface="Century Gothic" panose="020B0502020202020204" pitchFamily="34" charset="0"/>
          </a:endParaRPr>
        </a:p>
      </dgm:t>
    </dgm:pt>
    <dgm:pt modelId="{29969731-0C64-47CA-8998-D650CEF866F7}" type="sibTrans" cxnId="{171966B6-73AF-4B75-B6E0-A566AB2441C2}">
      <dgm:prSet/>
      <dgm:spPr/>
      <dgm:t>
        <a:bodyPr/>
        <a:lstStyle/>
        <a:p>
          <a:endParaRPr lang="es-ES" sz="1200">
            <a:latin typeface="Century Gothic" panose="020B0502020202020204" pitchFamily="34" charset="0"/>
          </a:endParaRPr>
        </a:p>
      </dgm:t>
    </dgm:pt>
    <dgm:pt modelId="{6E47E391-2348-4269-890B-B6C575F71464}">
      <dgm:prSet custT="1"/>
      <dgm:spPr/>
      <dgm:t>
        <a:bodyPr/>
        <a:lstStyle/>
        <a:p>
          <a:r>
            <a:rPr lang="es-EC" sz="1200">
              <a:latin typeface="Century Gothic" panose="020B0502020202020204" pitchFamily="34" charset="0"/>
            </a:rPr>
            <a:t>contribuyente que busca evitar o disminuir el </a:t>
          </a:r>
          <a:endParaRPr lang="es-MX" sz="1200">
            <a:latin typeface="Century Gothic" panose="020B0502020202020204" pitchFamily="34" charset="0"/>
          </a:endParaRPr>
        </a:p>
      </dgm:t>
    </dgm:pt>
    <dgm:pt modelId="{73BD8A52-C5DA-431F-B7E7-6128F4BF3ECD}" type="parTrans" cxnId="{49D1FB1D-3A70-4E1C-B077-C7DD1CC9B24D}">
      <dgm:prSet/>
      <dgm:spPr/>
      <dgm:t>
        <a:bodyPr/>
        <a:lstStyle/>
        <a:p>
          <a:endParaRPr lang="es-ES" sz="1200">
            <a:latin typeface="Century Gothic" panose="020B0502020202020204" pitchFamily="34" charset="0"/>
          </a:endParaRPr>
        </a:p>
      </dgm:t>
    </dgm:pt>
    <dgm:pt modelId="{F14B77E9-182F-4941-B243-6CE0F3712FDE}" type="sibTrans" cxnId="{49D1FB1D-3A70-4E1C-B077-C7DD1CC9B24D}">
      <dgm:prSet/>
      <dgm:spPr/>
      <dgm:t>
        <a:bodyPr/>
        <a:lstStyle/>
        <a:p>
          <a:endParaRPr lang="es-ES" sz="1200">
            <a:latin typeface="Century Gothic" panose="020B0502020202020204" pitchFamily="34" charset="0"/>
          </a:endParaRPr>
        </a:p>
      </dgm:t>
    </dgm:pt>
    <dgm:pt modelId="{0E7650D6-D186-4BBF-85F4-FB16565DED98}">
      <dgm:prSet custT="1"/>
      <dgm:spPr/>
      <dgm:t>
        <a:bodyPr/>
        <a:lstStyle/>
        <a:p>
          <a:r>
            <a:rPr lang="es-EC" sz="1200" dirty="0">
              <a:latin typeface="Century Gothic" panose="020B0502020202020204" pitchFamily="34" charset="0"/>
            </a:rPr>
            <a:t>pago de un impuesto de </a:t>
          </a:r>
          <a:r>
            <a:rPr lang="es-EC" sz="1200" b="1" u="sng" dirty="0">
              <a:latin typeface="Century Gothic" panose="020B0502020202020204" pitchFamily="34" charset="0"/>
            </a:rPr>
            <a:t>forma legal </a:t>
          </a:r>
          <a:r>
            <a:rPr lang="es-EC" sz="1200" dirty="0">
              <a:latin typeface="Century Gothic" panose="020B0502020202020204" pitchFamily="34" charset="0"/>
            </a:rPr>
            <a:t>utilizando</a:t>
          </a:r>
          <a:endParaRPr lang="es-MX" sz="1200" dirty="0">
            <a:latin typeface="Century Gothic" panose="020B0502020202020204" pitchFamily="34" charset="0"/>
          </a:endParaRPr>
        </a:p>
      </dgm:t>
    </dgm:pt>
    <dgm:pt modelId="{5B121181-8E7D-414A-A80A-4FD6C74964B0}" type="parTrans" cxnId="{7425DEF6-FFA5-4FC1-9AB0-40FC7360CBA0}">
      <dgm:prSet/>
      <dgm:spPr/>
      <dgm:t>
        <a:bodyPr/>
        <a:lstStyle/>
        <a:p>
          <a:endParaRPr lang="es-ES" sz="1200">
            <a:latin typeface="Century Gothic" panose="020B0502020202020204" pitchFamily="34" charset="0"/>
          </a:endParaRPr>
        </a:p>
      </dgm:t>
    </dgm:pt>
    <dgm:pt modelId="{7F9E42A6-00E3-4D02-806B-58248E041DDC}" type="sibTrans" cxnId="{7425DEF6-FFA5-4FC1-9AB0-40FC7360CBA0}">
      <dgm:prSet/>
      <dgm:spPr/>
      <dgm:t>
        <a:bodyPr/>
        <a:lstStyle/>
        <a:p>
          <a:endParaRPr lang="es-ES" sz="1200">
            <a:latin typeface="Century Gothic" panose="020B0502020202020204" pitchFamily="34" charset="0"/>
          </a:endParaRPr>
        </a:p>
      </dgm:t>
    </dgm:pt>
    <dgm:pt modelId="{F4FC91A5-AEA7-4CFF-8769-40AA6736AEEC}">
      <dgm:prSet custT="1"/>
      <dgm:spPr/>
      <dgm:t>
        <a:bodyPr/>
        <a:lstStyle/>
        <a:p>
          <a:r>
            <a:rPr lang="es-EC" sz="1200">
              <a:latin typeface="Century Gothic" panose="020B0502020202020204" pitchFamily="34" charset="0"/>
            </a:rPr>
            <a:t>las deficiencias del marco jurídico aplicable en </a:t>
          </a:r>
          <a:endParaRPr lang="es-MX" sz="1200">
            <a:latin typeface="Century Gothic" panose="020B0502020202020204" pitchFamily="34" charset="0"/>
          </a:endParaRPr>
        </a:p>
      </dgm:t>
    </dgm:pt>
    <dgm:pt modelId="{6D959DE9-3DFA-47F2-B799-A4EB7CA78FA8}" type="parTrans" cxnId="{FB45068F-F1D2-41A8-B9B4-F9AF917E4F77}">
      <dgm:prSet/>
      <dgm:spPr/>
      <dgm:t>
        <a:bodyPr/>
        <a:lstStyle/>
        <a:p>
          <a:endParaRPr lang="es-ES" sz="1200">
            <a:latin typeface="Century Gothic" panose="020B0502020202020204" pitchFamily="34" charset="0"/>
          </a:endParaRPr>
        </a:p>
      </dgm:t>
    </dgm:pt>
    <dgm:pt modelId="{8919B410-A896-4438-A00A-C626A5A9014C}" type="sibTrans" cxnId="{FB45068F-F1D2-41A8-B9B4-F9AF917E4F77}">
      <dgm:prSet/>
      <dgm:spPr/>
      <dgm:t>
        <a:bodyPr/>
        <a:lstStyle/>
        <a:p>
          <a:endParaRPr lang="es-ES" sz="1200">
            <a:latin typeface="Century Gothic" panose="020B0502020202020204" pitchFamily="34" charset="0"/>
          </a:endParaRPr>
        </a:p>
      </dgm:t>
    </dgm:pt>
    <dgm:pt modelId="{37BF6F4C-1325-4292-AA45-50FF52C11F60}">
      <dgm:prSet custT="1"/>
      <dgm:spPr/>
      <dgm:t>
        <a:bodyPr/>
        <a:lstStyle/>
        <a:p>
          <a:r>
            <a:rPr lang="es-EC" sz="1200">
              <a:latin typeface="Century Gothic" panose="020B0502020202020204" pitchFamily="34" charset="0"/>
            </a:rPr>
            <a:t>cada caso de forma intencional.</a:t>
          </a:r>
          <a:endParaRPr lang="es-MX" sz="1200">
            <a:latin typeface="Century Gothic" panose="020B0502020202020204" pitchFamily="34" charset="0"/>
          </a:endParaRPr>
        </a:p>
      </dgm:t>
    </dgm:pt>
    <dgm:pt modelId="{DCB82553-BC1B-4480-92F0-C5EC66252DB4}" type="parTrans" cxnId="{093EA2E2-3D77-4AE5-8862-12BD89F479BA}">
      <dgm:prSet/>
      <dgm:spPr/>
      <dgm:t>
        <a:bodyPr/>
        <a:lstStyle/>
        <a:p>
          <a:endParaRPr lang="es-ES" sz="1200">
            <a:latin typeface="Century Gothic" panose="020B0502020202020204" pitchFamily="34" charset="0"/>
          </a:endParaRPr>
        </a:p>
      </dgm:t>
    </dgm:pt>
    <dgm:pt modelId="{96CCCECA-FB7D-4203-9700-A1049CFE9EB2}" type="sibTrans" cxnId="{093EA2E2-3D77-4AE5-8862-12BD89F479BA}">
      <dgm:prSet/>
      <dgm:spPr/>
      <dgm:t>
        <a:bodyPr/>
        <a:lstStyle/>
        <a:p>
          <a:endParaRPr lang="es-ES" sz="1200">
            <a:latin typeface="Century Gothic" panose="020B0502020202020204" pitchFamily="34" charset="0"/>
          </a:endParaRPr>
        </a:p>
      </dgm:t>
    </dgm:pt>
    <dgm:pt modelId="{AF37F3D7-3E7B-41D3-9B96-284CE62D4AB7}" type="pres">
      <dgm:prSet presAssocID="{50B569D0-54BF-43AA-A1E5-BFF916560951}" presName="compositeShape" presStyleCnt="0">
        <dgm:presLayoutVars>
          <dgm:dir/>
          <dgm:resizeHandles/>
        </dgm:presLayoutVars>
      </dgm:prSet>
      <dgm:spPr/>
      <dgm:t>
        <a:bodyPr/>
        <a:lstStyle/>
        <a:p>
          <a:endParaRPr lang="es-EC"/>
        </a:p>
      </dgm:t>
    </dgm:pt>
    <dgm:pt modelId="{841B48B3-6C52-4FF1-80FF-0D8B3EE3032C}" type="pres">
      <dgm:prSet presAssocID="{50B569D0-54BF-43AA-A1E5-BFF916560951}" presName="pyramid" presStyleLbl="node1" presStyleIdx="0" presStyleCnt="1" custLinFactNeighborX="-892" custLinFactNeighborY="-519"/>
      <dgm:spPr/>
      <dgm:t>
        <a:bodyPr/>
        <a:lstStyle/>
        <a:p>
          <a:endParaRPr lang="es-EC"/>
        </a:p>
      </dgm:t>
    </dgm:pt>
    <dgm:pt modelId="{40F79E21-93D1-4259-962A-6051F9ABD4F1}" type="pres">
      <dgm:prSet presAssocID="{50B569D0-54BF-43AA-A1E5-BFF916560951}" presName="theList" presStyleCnt="0"/>
      <dgm:spPr/>
    </dgm:pt>
    <dgm:pt modelId="{BDEFDB37-A88B-480D-A8DC-8B906BB26F28}" type="pres">
      <dgm:prSet presAssocID="{1BD7A796-6AC8-4A57-883A-8A46FBFDF1F4}" presName="aNode" presStyleLbl="fgAcc1" presStyleIdx="0" presStyleCnt="6">
        <dgm:presLayoutVars>
          <dgm:bulletEnabled val="1"/>
        </dgm:presLayoutVars>
      </dgm:prSet>
      <dgm:spPr/>
      <dgm:t>
        <a:bodyPr/>
        <a:lstStyle/>
        <a:p>
          <a:endParaRPr lang="es-EC"/>
        </a:p>
      </dgm:t>
    </dgm:pt>
    <dgm:pt modelId="{A9BE7014-274F-41E1-99C5-C02BCD3A2C26}" type="pres">
      <dgm:prSet presAssocID="{1BD7A796-6AC8-4A57-883A-8A46FBFDF1F4}" presName="aSpace" presStyleCnt="0"/>
      <dgm:spPr/>
    </dgm:pt>
    <dgm:pt modelId="{F704FF27-593B-41BE-B239-987E6970C76E}" type="pres">
      <dgm:prSet presAssocID="{08D21C10-4B35-4011-BC3B-08F18E43DAA9}" presName="aNode" presStyleLbl="fgAcc1" presStyleIdx="1" presStyleCnt="6">
        <dgm:presLayoutVars>
          <dgm:bulletEnabled val="1"/>
        </dgm:presLayoutVars>
      </dgm:prSet>
      <dgm:spPr/>
      <dgm:t>
        <a:bodyPr/>
        <a:lstStyle/>
        <a:p>
          <a:endParaRPr lang="es-EC"/>
        </a:p>
      </dgm:t>
    </dgm:pt>
    <dgm:pt modelId="{8FCD471F-946F-49D6-B1E0-D3CEAADD2A50}" type="pres">
      <dgm:prSet presAssocID="{08D21C10-4B35-4011-BC3B-08F18E43DAA9}" presName="aSpace" presStyleCnt="0"/>
      <dgm:spPr/>
    </dgm:pt>
    <dgm:pt modelId="{BCC08D5E-44A9-44D6-84E9-20203FF32D53}" type="pres">
      <dgm:prSet presAssocID="{6E47E391-2348-4269-890B-B6C575F71464}" presName="aNode" presStyleLbl="fgAcc1" presStyleIdx="2" presStyleCnt="6">
        <dgm:presLayoutVars>
          <dgm:bulletEnabled val="1"/>
        </dgm:presLayoutVars>
      </dgm:prSet>
      <dgm:spPr/>
      <dgm:t>
        <a:bodyPr/>
        <a:lstStyle/>
        <a:p>
          <a:endParaRPr lang="es-EC"/>
        </a:p>
      </dgm:t>
    </dgm:pt>
    <dgm:pt modelId="{3409D2ED-D6B7-4D2C-88AC-2D4FDA67D67A}" type="pres">
      <dgm:prSet presAssocID="{6E47E391-2348-4269-890B-B6C575F71464}" presName="aSpace" presStyleCnt="0"/>
      <dgm:spPr/>
    </dgm:pt>
    <dgm:pt modelId="{0107A2F0-06BD-4A09-B9D8-89E1F21FB44E}" type="pres">
      <dgm:prSet presAssocID="{0E7650D6-D186-4BBF-85F4-FB16565DED98}" presName="aNode" presStyleLbl="fgAcc1" presStyleIdx="3" presStyleCnt="6">
        <dgm:presLayoutVars>
          <dgm:bulletEnabled val="1"/>
        </dgm:presLayoutVars>
      </dgm:prSet>
      <dgm:spPr/>
      <dgm:t>
        <a:bodyPr/>
        <a:lstStyle/>
        <a:p>
          <a:endParaRPr lang="es-EC"/>
        </a:p>
      </dgm:t>
    </dgm:pt>
    <dgm:pt modelId="{6177CD11-416A-4F15-88DF-63BDAEA1154D}" type="pres">
      <dgm:prSet presAssocID="{0E7650D6-D186-4BBF-85F4-FB16565DED98}" presName="aSpace" presStyleCnt="0"/>
      <dgm:spPr/>
    </dgm:pt>
    <dgm:pt modelId="{D2003F05-2A18-4B76-A479-4EB224B665B6}" type="pres">
      <dgm:prSet presAssocID="{F4FC91A5-AEA7-4CFF-8769-40AA6736AEEC}" presName="aNode" presStyleLbl="fgAcc1" presStyleIdx="4" presStyleCnt="6">
        <dgm:presLayoutVars>
          <dgm:bulletEnabled val="1"/>
        </dgm:presLayoutVars>
      </dgm:prSet>
      <dgm:spPr/>
      <dgm:t>
        <a:bodyPr/>
        <a:lstStyle/>
        <a:p>
          <a:endParaRPr lang="es-EC"/>
        </a:p>
      </dgm:t>
    </dgm:pt>
    <dgm:pt modelId="{6341EF23-D899-44EC-9D68-437A4C2D3331}" type="pres">
      <dgm:prSet presAssocID="{F4FC91A5-AEA7-4CFF-8769-40AA6736AEEC}" presName="aSpace" presStyleCnt="0"/>
      <dgm:spPr/>
    </dgm:pt>
    <dgm:pt modelId="{6EAC2912-AEC5-44E8-A4E2-F54C18192DEE}" type="pres">
      <dgm:prSet presAssocID="{37BF6F4C-1325-4292-AA45-50FF52C11F60}" presName="aNode" presStyleLbl="fgAcc1" presStyleIdx="5" presStyleCnt="6">
        <dgm:presLayoutVars>
          <dgm:bulletEnabled val="1"/>
        </dgm:presLayoutVars>
      </dgm:prSet>
      <dgm:spPr/>
      <dgm:t>
        <a:bodyPr/>
        <a:lstStyle/>
        <a:p>
          <a:endParaRPr lang="es-EC"/>
        </a:p>
      </dgm:t>
    </dgm:pt>
    <dgm:pt modelId="{C940F7D8-D265-47A4-9C36-61CB09F46B90}" type="pres">
      <dgm:prSet presAssocID="{37BF6F4C-1325-4292-AA45-50FF52C11F60}" presName="aSpace" presStyleCnt="0"/>
      <dgm:spPr/>
    </dgm:pt>
  </dgm:ptLst>
  <dgm:cxnLst>
    <dgm:cxn modelId="{BC144D7A-E010-4976-9545-FF51266C2581}" type="presOf" srcId="{37BF6F4C-1325-4292-AA45-50FF52C11F60}" destId="{6EAC2912-AEC5-44E8-A4E2-F54C18192DEE}" srcOrd="0" destOrd="0" presId="urn:microsoft.com/office/officeart/2005/8/layout/pyramid2"/>
    <dgm:cxn modelId="{245C3376-283C-475F-B17E-1E5B18467DED}" type="presOf" srcId="{50B569D0-54BF-43AA-A1E5-BFF916560951}" destId="{AF37F3D7-3E7B-41D3-9B96-284CE62D4AB7}" srcOrd="0" destOrd="0" presId="urn:microsoft.com/office/officeart/2005/8/layout/pyramid2"/>
    <dgm:cxn modelId="{C6C36F04-81CA-4A69-A48B-FE2FC168EF8F}" type="presOf" srcId="{0E7650D6-D186-4BBF-85F4-FB16565DED98}" destId="{0107A2F0-06BD-4A09-B9D8-89E1F21FB44E}" srcOrd="0" destOrd="0" presId="urn:microsoft.com/office/officeart/2005/8/layout/pyramid2"/>
    <dgm:cxn modelId="{7425DEF6-FFA5-4FC1-9AB0-40FC7360CBA0}" srcId="{50B569D0-54BF-43AA-A1E5-BFF916560951}" destId="{0E7650D6-D186-4BBF-85F4-FB16565DED98}" srcOrd="3" destOrd="0" parTransId="{5B121181-8E7D-414A-A80A-4FD6C74964B0}" sibTransId="{7F9E42A6-00E3-4D02-806B-58248E041DDC}"/>
    <dgm:cxn modelId="{9F85BF6E-E33E-483F-8A3C-8CF4AEE2DDA6}" type="presOf" srcId="{1BD7A796-6AC8-4A57-883A-8A46FBFDF1F4}" destId="{BDEFDB37-A88B-480D-A8DC-8B906BB26F28}" srcOrd="0" destOrd="0" presId="urn:microsoft.com/office/officeart/2005/8/layout/pyramid2"/>
    <dgm:cxn modelId="{171966B6-73AF-4B75-B6E0-A566AB2441C2}" srcId="{50B569D0-54BF-43AA-A1E5-BFF916560951}" destId="{08D21C10-4B35-4011-BC3B-08F18E43DAA9}" srcOrd="1" destOrd="0" parTransId="{90BDD0A2-F7F7-4C15-AAB8-D83E08EF70D1}" sibTransId="{29969731-0C64-47CA-8998-D650CEF866F7}"/>
    <dgm:cxn modelId="{CC854A45-5545-4BBD-906F-E06EF24F4896}" type="presOf" srcId="{6E47E391-2348-4269-890B-B6C575F71464}" destId="{BCC08D5E-44A9-44D6-84E9-20203FF32D53}" srcOrd="0" destOrd="0" presId="urn:microsoft.com/office/officeart/2005/8/layout/pyramid2"/>
    <dgm:cxn modelId="{7CBC53DF-C0D7-4CE0-A96F-B68FF9F0202C}" type="presOf" srcId="{08D21C10-4B35-4011-BC3B-08F18E43DAA9}" destId="{F704FF27-593B-41BE-B239-987E6970C76E}" srcOrd="0" destOrd="0" presId="urn:microsoft.com/office/officeart/2005/8/layout/pyramid2"/>
    <dgm:cxn modelId="{FB45068F-F1D2-41A8-B9B4-F9AF917E4F77}" srcId="{50B569D0-54BF-43AA-A1E5-BFF916560951}" destId="{F4FC91A5-AEA7-4CFF-8769-40AA6736AEEC}" srcOrd="4" destOrd="0" parTransId="{6D959DE9-3DFA-47F2-B799-A4EB7CA78FA8}" sibTransId="{8919B410-A896-4438-A00A-C626A5A9014C}"/>
    <dgm:cxn modelId="{093EA2E2-3D77-4AE5-8862-12BD89F479BA}" srcId="{50B569D0-54BF-43AA-A1E5-BFF916560951}" destId="{37BF6F4C-1325-4292-AA45-50FF52C11F60}" srcOrd="5" destOrd="0" parTransId="{DCB82553-BC1B-4480-92F0-C5EC66252DB4}" sibTransId="{96CCCECA-FB7D-4203-9700-A1049CFE9EB2}"/>
    <dgm:cxn modelId="{D378EFAD-F930-440E-8010-48FD4F121050}" type="presOf" srcId="{F4FC91A5-AEA7-4CFF-8769-40AA6736AEEC}" destId="{D2003F05-2A18-4B76-A479-4EB224B665B6}" srcOrd="0" destOrd="0" presId="urn:microsoft.com/office/officeart/2005/8/layout/pyramid2"/>
    <dgm:cxn modelId="{49D1FB1D-3A70-4E1C-B077-C7DD1CC9B24D}" srcId="{50B569D0-54BF-43AA-A1E5-BFF916560951}" destId="{6E47E391-2348-4269-890B-B6C575F71464}" srcOrd="2" destOrd="0" parTransId="{73BD8A52-C5DA-431F-B7E7-6128F4BF3ECD}" sibTransId="{F14B77E9-182F-4941-B243-6CE0F3712FDE}"/>
    <dgm:cxn modelId="{EE5AD51E-7395-45B1-BD7D-3BFEBE8E089D}" srcId="{50B569D0-54BF-43AA-A1E5-BFF916560951}" destId="{1BD7A796-6AC8-4A57-883A-8A46FBFDF1F4}" srcOrd="0" destOrd="0" parTransId="{FBE61163-6D72-4191-A6E0-707170CE4A01}" sibTransId="{15F90C2B-9EE5-4A72-B11E-025127EE45EC}"/>
    <dgm:cxn modelId="{BF9C1B9A-E38B-458C-AECC-25EF431A22F0}" type="presParOf" srcId="{AF37F3D7-3E7B-41D3-9B96-284CE62D4AB7}" destId="{841B48B3-6C52-4FF1-80FF-0D8B3EE3032C}" srcOrd="0" destOrd="0" presId="urn:microsoft.com/office/officeart/2005/8/layout/pyramid2"/>
    <dgm:cxn modelId="{01401969-4D7A-44E6-849D-10F909623883}" type="presParOf" srcId="{AF37F3D7-3E7B-41D3-9B96-284CE62D4AB7}" destId="{40F79E21-93D1-4259-962A-6051F9ABD4F1}" srcOrd="1" destOrd="0" presId="urn:microsoft.com/office/officeart/2005/8/layout/pyramid2"/>
    <dgm:cxn modelId="{135E0617-CFB1-457D-824D-42B64C59E7A8}" type="presParOf" srcId="{40F79E21-93D1-4259-962A-6051F9ABD4F1}" destId="{BDEFDB37-A88B-480D-A8DC-8B906BB26F28}" srcOrd="0" destOrd="0" presId="urn:microsoft.com/office/officeart/2005/8/layout/pyramid2"/>
    <dgm:cxn modelId="{A1A91BBC-7782-45CF-A37E-1396207EFB11}" type="presParOf" srcId="{40F79E21-93D1-4259-962A-6051F9ABD4F1}" destId="{A9BE7014-274F-41E1-99C5-C02BCD3A2C26}" srcOrd="1" destOrd="0" presId="urn:microsoft.com/office/officeart/2005/8/layout/pyramid2"/>
    <dgm:cxn modelId="{B437482A-F3D5-45A8-9AED-72FFBAEF39B0}" type="presParOf" srcId="{40F79E21-93D1-4259-962A-6051F9ABD4F1}" destId="{F704FF27-593B-41BE-B239-987E6970C76E}" srcOrd="2" destOrd="0" presId="urn:microsoft.com/office/officeart/2005/8/layout/pyramid2"/>
    <dgm:cxn modelId="{2EFE0054-FF8E-451F-8465-C35D5A01FE6A}" type="presParOf" srcId="{40F79E21-93D1-4259-962A-6051F9ABD4F1}" destId="{8FCD471F-946F-49D6-B1E0-D3CEAADD2A50}" srcOrd="3" destOrd="0" presId="urn:microsoft.com/office/officeart/2005/8/layout/pyramid2"/>
    <dgm:cxn modelId="{5AB96C2C-D1CD-4B36-A50F-6198E239E814}" type="presParOf" srcId="{40F79E21-93D1-4259-962A-6051F9ABD4F1}" destId="{BCC08D5E-44A9-44D6-84E9-20203FF32D53}" srcOrd="4" destOrd="0" presId="urn:microsoft.com/office/officeart/2005/8/layout/pyramid2"/>
    <dgm:cxn modelId="{94A3596E-7D14-48DA-A829-638AD622B949}" type="presParOf" srcId="{40F79E21-93D1-4259-962A-6051F9ABD4F1}" destId="{3409D2ED-D6B7-4D2C-88AC-2D4FDA67D67A}" srcOrd="5" destOrd="0" presId="urn:microsoft.com/office/officeart/2005/8/layout/pyramid2"/>
    <dgm:cxn modelId="{F2308A78-C222-41E8-B993-D1BB07131FB6}" type="presParOf" srcId="{40F79E21-93D1-4259-962A-6051F9ABD4F1}" destId="{0107A2F0-06BD-4A09-B9D8-89E1F21FB44E}" srcOrd="6" destOrd="0" presId="urn:microsoft.com/office/officeart/2005/8/layout/pyramid2"/>
    <dgm:cxn modelId="{2D554959-04FF-40B9-A2B8-631957504F1D}" type="presParOf" srcId="{40F79E21-93D1-4259-962A-6051F9ABD4F1}" destId="{6177CD11-416A-4F15-88DF-63BDAEA1154D}" srcOrd="7" destOrd="0" presId="urn:microsoft.com/office/officeart/2005/8/layout/pyramid2"/>
    <dgm:cxn modelId="{5337AFE4-FC89-4020-9FEC-3CE957446C98}" type="presParOf" srcId="{40F79E21-93D1-4259-962A-6051F9ABD4F1}" destId="{D2003F05-2A18-4B76-A479-4EB224B665B6}" srcOrd="8" destOrd="0" presId="urn:microsoft.com/office/officeart/2005/8/layout/pyramid2"/>
    <dgm:cxn modelId="{130234F7-B510-4298-8EB0-8213C9B6310D}" type="presParOf" srcId="{40F79E21-93D1-4259-962A-6051F9ABD4F1}" destId="{6341EF23-D899-44EC-9D68-437A4C2D3331}" srcOrd="9" destOrd="0" presId="urn:microsoft.com/office/officeart/2005/8/layout/pyramid2"/>
    <dgm:cxn modelId="{86C65164-B9D1-4C0D-87B6-DA11F00C9F8B}" type="presParOf" srcId="{40F79E21-93D1-4259-962A-6051F9ABD4F1}" destId="{6EAC2912-AEC5-44E8-A4E2-F54C18192DEE}" srcOrd="10" destOrd="0" presId="urn:microsoft.com/office/officeart/2005/8/layout/pyramid2"/>
    <dgm:cxn modelId="{6D6DB836-8B21-454A-BCAC-96EA4B15D3DC}" type="presParOf" srcId="{40F79E21-93D1-4259-962A-6051F9ABD4F1}" destId="{C940F7D8-D265-47A4-9C36-61CB09F46B90}" srcOrd="11" destOrd="0" presId="urn:microsoft.com/office/officeart/2005/8/layout/pyramid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DA70BA-07C1-4D07-996A-47F2F268616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32FA1090-62BB-4C71-90F4-D8F7941D7E28}">
      <dgm:prSet/>
      <dgm:spPr/>
      <dgm:t>
        <a:bodyPr/>
        <a:lstStyle/>
        <a:p>
          <a:r>
            <a:rPr lang="es-EC" dirty="0">
              <a:solidFill>
                <a:schemeClr val="tx1"/>
              </a:solidFill>
              <a:latin typeface="Century Gothic" panose="020B0502020202020204" pitchFamily="34" charset="0"/>
            </a:rPr>
            <a:t>Se acepta la hipótesis alternativa </a:t>
          </a:r>
          <a:r>
            <a:rPr lang="es-EC" b="1" dirty="0">
              <a:solidFill>
                <a:schemeClr val="tx1"/>
              </a:solidFill>
              <a:latin typeface="Century Gothic" panose="020B0502020202020204" pitchFamily="34" charset="0"/>
            </a:rPr>
            <a:t>H</a:t>
          </a:r>
          <a:r>
            <a:rPr lang="es-EC" b="1" baseline="-25000" dirty="0">
              <a:solidFill>
                <a:schemeClr val="tx1"/>
              </a:solidFill>
              <a:latin typeface="Century Gothic" panose="020B0502020202020204" pitchFamily="34" charset="0"/>
            </a:rPr>
            <a:t>1</a:t>
          </a:r>
          <a:r>
            <a:rPr lang="es-EC" dirty="0">
              <a:solidFill>
                <a:schemeClr val="tx1"/>
              </a:solidFill>
              <a:latin typeface="Century Gothic" panose="020B0502020202020204" pitchFamily="34" charset="0"/>
            </a:rPr>
            <a:t>: “El análisis de la facturación electrónica incide en el </a:t>
          </a:r>
          <a:r>
            <a:rPr lang="es-EC" b="1" dirty="0">
              <a:solidFill>
                <a:schemeClr val="tx1"/>
              </a:solidFill>
              <a:latin typeface="Century Gothic" panose="020B0502020202020204" pitchFamily="34" charset="0"/>
            </a:rPr>
            <a:t>sector</a:t>
          </a:r>
          <a:r>
            <a:rPr lang="es-EC" dirty="0">
              <a:solidFill>
                <a:schemeClr val="tx1"/>
              </a:solidFill>
              <a:latin typeface="Century Gothic" panose="020B0502020202020204" pitchFamily="34" charset="0"/>
            </a:rPr>
            <a:t> camaronero de la ciudad de Machala” y se rechaza la hipótesis nula.                                        </a:t>
          </a:r>
          <a:endParaRPr lang="es-MX" dirty="0">
            <a:solidFill>
              <a:schemeClr val="tx1"/>
            </a:solidFill>
            <a:latin typeface="Century Gothic" panose="020B0502020202020204" pitchFamily="34" charset="0"/>
          </a:endParaRPr>
        </a:p>
      </dgm:t>
    </dgm:pt>
    <dgm:pt modelId="{F373031B-425F-4FBD-9ECD-0C1025176FA9}" type="parTrans" cxnId="{CE2EE1A3-A2FF-47F9-B082-21B80BF28048}">
      <dgm:prSet/>
      <dgm:spPr/>
      <dgm:t>
        <a:bodyPr/>
        <a:lstStyle/>
        <a:p>
          <a:endParaRPr lang="es-ES">
            <a:latin typeface="Century Gothic" panose="020B0502020202020204" pitchFamily="34" charset="0"/>
          </a:endParaRPr>
        </a:p>
      </dgm:t>
    </dgm:pt>
    <dgm:pt modelId="{E38F7DAC-4478-4123-881C-1207879C3DFB}" type="sibTrans" cxnId="{CE2EE1A3-A2FF-47F9-B082-21B80BF28048}">
      <dgm:prSet/>
      <dgm:spPr/>
      <dgm:t>
        <a:bodyPr/>
        <a:lstStyle/>
        <a:p>
          <a:endParaRPr lang="es-ES">
            <a:latin typeface="Century Gothic" panose="020B0502020202020204" pitchFamily="34" charset="0"/>
          </a:endParaRPr>
        </a:p>
      </dgm:t>
    </dgm:pt>
    <dgm:pt modelId="{BE5F1715-D2C4-4C50-8F7F-F91F22149035}">
      <dgm:prSet/>
      <dgm:spPr/>
      <dgm:t>
        <a:bodyPr/>
        <a:lstStyle/>
        <a:p>
          <a:r>
            <a:rPr lang="es-EC" dirty="0">
              <a:solidFill>
                <a:schemeClr val="tx1"/>
              </a:solidFill>
              <a:latin typeface="Century Gothic" panose="020B0502020202020204" pitchFamily="34" charset="0"/>
            </a:rPr>
            <a:t>El valor la prueba de chi cuadrado (x</a:t>
          </a:r>
          <a:r>
            <a:rPr lang="es-EC" baseline="30000" dirty="0">
              <a:solidFill>
                <a:schemeClr val="tx1"/>
              </a:solidFill>
              <a:latin typeface="Century Gothic" panose="020B0502020202020204" pitchFamily="34" charset="0"/>
            </a:rPr>
            <a:t>2</a:t>
          </a:r>
          <a:r>
            <a:rPr lang="es-EC" dirty="0">
              <a:solidFill>
                <a:schemeClr val="tx1"/>
              </a:solidFill>
              <a:latin typeface="Century Gothic" panose="020B0502020202020204" pitchFamily="34" charset="0"/>
            </a:rPr>
            <a:t>), en el proyecto de investigación con 3 grados de libertad es de 39,498 es mayor a 7,8147 por tal razón se acepta la hipótesis alternativa y se rechaza la nula. </a:t>
          </a:r>
          <a:endParaRPr lang="es-MX" dirty="0">
            <a:solidFill>
              <a:schemeClr val="tx1"/>
            </a:solidFill>
            <a:latin typeface="Century Gothic" panose="020B0502020202020204" pitchFamily="34" charset="0"/>
          </a:endParaRPr>
        </a:p>
      </dgm:t>
    </dgm:pt>
    <dgm:pt modelId="{AE931965-0B0C-476E-A5A4-4EF2EA68C27F}" type="parTrans" cxnId="{C8DC0A3D-1A0A-4B27-AAA7-47157C28ED3D}">
      <dgm:prSet/>
      <dgm:spPr/>
      <dgm:t>
        <a:bodyPr/>
        <a:lstStyle/>
        <a:p>
          <a:endParaRPr lang="es-ES">
            <a:latin typeface="Century Gothic" panose="020B0502020202020204" pitchFamily="34" charset="0"/>
          </a:endParaRPr>
        </a:p>
      </dgm:t>
    </dgm:pt>
    <dgm:pt modelId="{1935AB47-2EF4-411D-8437-19B68CD961B2}" type="sibTrans" cxnId="{C8DC0A3D-1A0A-4B27-AAA7-47157C28ED3D}">
      <dgm:prSet/>
      <dgm:spPr/>
      <dgm:t>
        <a:bodyPr/>
        <a:lstStyle/>
        <a:p>
          <a:endParaRPr lang="es-ES">
            <a:latin typeface="Century Gothic" panose="020B0502020202020204" pitchFamily="34" charset="0"/>
          </a:endParaRPr>
        </a:p>
      </dgm:t>
    </dgm:pt>
    <dgm:pt modelId="{3C12F503-8605-435C-BEB8-99EB947966AD}" type="pres">
      <dgm:prSet presAssocID="{ACDA70BA-07C1-4D07-996A-47F2F2686160}" presName="diagram" presStyleCnt="0">
        <dgm:presLayoutVars>
          <dgm:chPref val="1"/>
          <dgm:dir/>
          <dgm:animOne val="branch"/>
          <dgm:animLvl val="lvl"/>
          <dgm:resizeHandles/>
        </dgm:presLayoutVars>
      </dgm:prSet>
      <dgm:spPr/>
      <dgm:t>
        <a:bodyPr/>
        <a:lstStyle/>
        <a:p>
          <a:endParaRPr lang="es-EC"/>
        </a:p>
      </dgm:t>
    </dgm:pt>
    <dgm:pt modelId="{57CF8C6B-4751-4D9F-9E4E-724416D49271}" type="pres">
      <dgm:prSet presAssocID="{32FA1090-62BB-4C71-90F4-D8F7941D7E28}" presName="root" presStyleCnt="0"/>
      <dgm:spPr/>
    </dgm:pt>
    <dgm:pt modelId="{B24622FA-A4DC-413F-8C3C-43348633333A}" type="pres">
      <dgm:prSet presAssocID="{32FA1090-62BB-4C71-90F4-D8F7941D7E28}" presName="rootComposite" presStyleCnt="0"/>
      <dgm:spPr/>
    </dgm:pt>
    <dgm:pt modelId="{B62DF263-9816-4092-B0BC-200642210A44}" type="pres">
      <dgm:prSet presAssocID="{32FA1090-62BB-4C71-90F4-D8F7941D7E28}" presName="rootText" presStyleLbl="node1" presStyleIdx="0" presStyleCnt="2" custScaleX="142654"/>
      <dgm:spPr/>
      <dgm:t>
        <a:bodyPr/>
        <a:lstStyle/>
        <a:p>
          <a:endParaRPr lang="es-EC"/>
        </a:p>
      </dgm:t>
    </dgm:pt>
    <dgm:pt modelId="{8A9D4FD9-7074-496C-B838-7021E9597F9D}" type="pres">
      <dgm:prSet presAssocID="{32FA1090-62BB-4C71-90F4-D8F7941D7E28}" presName="rootConnector" presStyleLbl="node1" presStyleIdx="0" presStyleCnt="2"/>
      <dgm:spPr/>
      <dgm:t>
        <a:bodyPr/>
        <a:lstStyle/>
        <a:p>
          <a:endParaRPr lang="es-EC"/>
        </a:p>
      </dgm:t>
    </dgm:pt>
    <dgm:pt modelId="{95C2EC08-B156-49E8-890C-D85EAAE08DA6}" type="pres">
      <dgm:prSet presAssocID="{32FA1090-62BB-4C71-90F4-D8F7941D7E28}" presName="childShape" presStyleCnt="0"/>
      <dgm:spPr/>
    </dgm:pt>
    <dgm:pt modelId="{24E8E92C-3247-4EA6-ABCE-FBEBDC81DEB5}" type="pres">
      <dgm:prSet presAssocID="{BE5F1715-D2C4-4C50-8F7F-F91F22149035}" presName="root" presStyleCnt="0"/>
      <dgm:spPr/>
    </dgm:pt>
    <dgm:pt modelId="{C4A8A7BC-8A7D-4B33-823E-99F955E07984}" type="pres">
      <dgm:prSet presAssocID="{BE5F1715-D2C4-4C50-8F7F-F91F22149035}" presName="rootComposite" presStyleCnt="0"/>
      <dgm:spPr/>
    </dgm:pt>
    <dgm:pt modelId="{48277242-FD1A-4012-9CF3-145C1DD5EE79}" type="pres">
      <dgm:prSet presAssocID="{BE5F1715-D2C4-4C50-8F7F-F91F22149035}" presName="rootText" presStyleLbl="node1" presStyleIdx="1" presStyleCnt="2" custScaleX="125613"/>
      <dgm:spPr/>
      <dgm:t>
        <a:bodyPr/>
        <a:lstStyle/>
        <a:p>
          <a:endParaRPr lang="es-EC"/>
        </a:p>
      </dgm:t>
    </dgm:pt>
    <dgm:pt modelId="{7F2EB8C5-D5F3-4A1E-9B02-73E4646A3AC4}" type="pres">
      <dgm:prSet presAssocID="{BE5F1715-D2C4-4C50-8F7F-F91F22149035}" presName="rootConnector" presStyleLbl="node1" presStyleIdx="1" presStyleCnt="2"/>
      <dgm:spPr/>
      <dgm:t>
        <a:bodyPr/>
        <a:lstStyle/>
        <a:p>
          <a:endParaRPr lang="es-EC"/>
        </a:p>
      </dgm:t>
    </dgm:pt>
    <dgm:pt modelId="{149AC46E-5DFD-4904-9988-1C24097F1BF7}" type="pres">
      <dgm:prSet presAssocID="{BE5F1715-D2C4-4C50-8F7F-F91F22149035}" presName="childShape" presStyleCnt="0"/>
      <dgm:spPr/>
    </dgm:pt>
  </dgm:ptLst>
  <dgm:cxnLst>
    <dgm:cxn modelId="{A3F694EE-846C-46D8-BC67-FC35D8701370}" type="presOf" srcId="{BE5F1715-D2C4-4C50-8F7F-F91F22149035}" destId="{7F2EB8C5-D5F3-4A1E-9B02-73E4646A3AC4}" srcOrd="1" destOrd="0" presId="urn:microsoft.com/office/officeart/2005/8/layout/hierarchy3"/>
    <dgm:cxn modelId="{22E35191-093F-41FA-AE43-740AAF69EDAB}" type="presOf" srcId="{32FA1090-62BB-4C71-90F4-D8F7941D7E28}" destId="{B62DF263-9816-4092-B0BC-200642210A44}" srcOrd="0" destOrd="0" presId="urn:microsoft.com/office/officeart/2005/8/layout/hierarchy3"/>
    <dgm:cxn modelId="{92D1F1D2-AEE9-49D4-BA2E-03914BF09594}" type="presOf" srcId="{32FA1090-62BB-4C71-90F4-D8F7941D7E28}" destId="{8A9D4FD9-7074-496C-B838-7021E9597F9D}" srcOrd="1" destOrd="0" presId="urn:microsoft.com/office/officeart/2005/8/layout/hierarchy3"/>
    <dgm:cxn modelId="{CE2EE1A3-A2FF-47F9-B082-21B80BF28048}" srcId="{ACDA70BA-07C1-4D07-996A-47F2F2686160}" destId="{32FA1090-62BB-4C71-90F4-D8F7941D7E28}" srcOrd="0" destOrd="0" parTransId="{F373031B-425F-4FBD-9ECD-0C1025176FA9}" sibTransId="{E38F7DAC-4478-4123-881C-1207879C3DFB}"/>
    <dgm:cxn modelId="{D0FDE878-1F1F-4CEB-B7F8-8AF9C123FCC5}" type="presOf" srcId="{BE5F1715-D2C4-4C50-8F7F-F91F22149035}" destId="{48277242-FD1A-4012-9CF3-145C1DD5EE79}" srcOrd="0" destOrd="0" presId="urn:microsoft.com/office/officeart/2005/8/layout/hierarchy3"/>
    <dgm:cxn modelId="{6CC8281C-2280-417F-A6BB-DC3E83034333}" type="presOf" srcId="{ACDA70BA-07C1-4D07-996A-47F2F2686160}" destId="{3C12F503-8605-435C-BEB8-99EB947966AD}" srcOrd="0" destOrd="0" presId="urn:microsoft.com/office/officeart/2005/8/layout/hierarchy3"/>
    <dgm:cxn modelId="{C8DC0A3D-1A0A-4B27-AAA7-47157C28ED3D}" srcId="{ACDA70BA-07C1-4D07-996A-47F2F2686160}" destId="{BE5F1715-D2C4-4C50-8F7F-F91F22149035}" srcOrd="1" destOrd="0" parTransId="{AE931965-0B0C-476E-A5A4-4EF2EA68C27F}" sibTransId="{1935AB47-2EF4-411D-8437-19B68CD961B2}"/>
    <dgm:cxn modelId="{712B33E8-D561-4038-8F7A-D63B9CBB0D99}" type="presParOf" srcId="{3C12F503-8605-435C-BEB8-99EB947966AD}" destId="{57CF8C6B-4751-4D9F-9E4E-724416D49271}" srcOrd="0" destOrd="0" presId="urn:microsoft.com/office/officeart/2005/8/layout/hierarchy3"/>
    <dgm:cxn modelId="{4C6D7115-B405-440D-AB36-FF5C7D3C0295}" type="presParOf" srcId="{57CF8C6B-4751-4D9F-9E4E-724416D49271}" destId="{B24622FA-A4DC-413F-8C3C-43348633333A}" srcOrd="0" destOrd="0" presId="urn:microsoft.com/office/officeart/2005/8/layout/hierarchy3"/>
    <dgm:cxn modelId="{7F6B83D1-CB4D-42CA-B141-EE5856111389}" type="presParOf" srcId="{B24622FA-A4DC-413F-8C3C-43348633333A}" destId="{B62DF263-9816-4092-B0BC-200642210A44}" srcOrd="0" destOrd="0" presId="urn:microsoft.com/office/officeart/2005/8/layout/hierarchy3"/>
    <dgm:cxn modelId="{CCD8044B-7A2E-42C7-A788-0A2FB012133A}" type="presParOf" srcId="{B24622FA-A4DC-413F-8C3C-43348633333A}" destId="{8A9D4FD9-7074-496C-B838-7021E9597F9D}" srcOrd="1" destOrd="0" presId="urn:microsoft.com/office/officeart/2005/8/layout/hierarchy3"/>
    <dgm:cxn modelId="{9E594967-A9A8-49BD-A4FA-2086A2874444}" type="presParOf" srcId="{57CF8C6B-4751-4D9F-9E4E-724416D49271}" destId="{95C2EC08-B156-49E8-890C-D85EAAE08DA6}" srcOrd="1" destOrd="0" presId="urn:microsoft.com/office/officeart/2005/8/layout/hierarchy3"/>
    <dgm:cxn modelId="{E2ADCCDB-711A-4032-9D3F-781443357C70}" type="presParOf" srcId="{3C12F503-8605-435C-BEB8-99EB947966AD}" destId="{24E8E92C-3247-4EA6-ABCE-FBEBDC81DEB5}" srcOrd="1" destOrd="0" presId="urn:microsoft.com/office/officeart/2005/8/layout/hierarchy3"/>
    <dgm:cxn modelId="{ECC88733-E7ED-4B67-8DD0-2BDDC00EE7E6}" type="presParOf" srcId="{24E8E92C-3247-4EA6-ABCE-FBEBDC81DEB5}" destId="{C4A8A7BC-8A7D-4B33-823E-99F955E07984}" srcOrd="0" destOrd="0" presId="urn:microsoft.com/office/officeart/2005/8/layout/hierarchy3"/>
    <dgm:cxn modelId="{BA69B9D8-777B-463C-8A03-9B7E9CEA262D}" type="presParOf" srcId="{C4A8A7BC-8A7D-4B33-823E-99F955E07984}" destId="{48277242-FD1A-4012-9CF3-145C1DD5EE79}" srcOrd="0" destOrd="0" presId="urn:microsoft.com/office/officeart/2005/8/layout/hierarchy3"/>
    <dgm:cxn modelId="{502CEA3F-7C1E-425D-BD53-77A937937F7C}" type="presParOf" srcId="{C4A8A7BC-8A7D-4B33-823E-99F955E07984}" destId="{7F2EB8C5-D5F3-4A1E-9B02-73E4646A3AC4}" srcOrd="1" destOrd="0" presId="urn:microsoft.com/office/officeart/2005/8/layout/hierarchy3"/>
    <dgm:cxn modelId="{86FCA5DC-6767-4E0B-B6AD-8E744FA38D05}" type="presParOf" srcId="{24E8E92C-3247-4EA6-ABCE-FBEBDC81DEB5}" destId="{149AC46E-5DFD-4904-9988-1C24097F1BF7}"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18C76F-5064-4A1B-8C8C-A26AECF69F91}" type="doc">
      <dgm:prSet loTypeId="urn:microsoft.com/office/officeart/2005/8/layout/pyramid2" loCatId="pyramid" qsTypeId="urn:microsoft.com/office/officeart/2005/8/quickstyle/simple2" qsCatId="simple" csTypeId="urn:microsoft.com/office/officeart/2005/8/colors/accent1_1" csCatId="accent1" phldr="1"/>
      <dgm:spPr/>
      <dgm:t>
        <a:bodyPr/>
        <a:lstStyle/>
        <a:p>
          <a:endParaRPr lang="en-US"/>
        </a:p>
      </dgm:t>
    </dgm:pt>
    <dgm:pt modelId="{F6868D0D-D861-4B06-90B0-3B8F095920FE}">
      <dgm:prSet custT="1"/>
      <dgm:spPr/>
      <dgm:t>
        <a:bodyPr/>
        <a:lstStyle/>
        <a:p>
          <a:pPr rtl="0"/>
          <a:r>
            <a:rPr lang="es-EC" sz="1600" noProof="0" dirty="0">
              <a:latin typeface="+mn-lt"/>
              <a:ea typeface="Batang" pitchFamily="18" charset="-127"/>
            </a:rPr>
            <a:t>Optimizar los procesos de facturación</a:t>
          </a:r>
        </a:p>
      </dgm:t>
    </dgm:pt>
    <dgm:pt modelId="{5BDFC013-F122-402E-9EA5-A1269376FA4A}" type="parTrans" cxnId="{BF479864-244E-4BF5-A120-4D47DFFEB228}">
      <dgm:prSet/>
      <dgm:spPr/>
      <dgm:t>
        <a:bodyPr/>
        <a:lstStyle/>
        <a:p>
          <a:endParaRPr lang="en-US" sz="1200"/>
        </a:p>
      </dgm:t>
    </dgm:pt>
    <dgm:pt modelId="{4EEC1BEB-002A-4EDC-8B09-8818F44E03DF}" type="sibTrans" cxnId="{BF479864-244E-4BF5-A120-4D47DFFEB228}">
      <dgm:prSet/>
      <dgm:spPr/>
      <dgm:t>
        <a:bodyPr/>
        <a:lstStyle/>
        <a:p>
          <a:endParaRPr lang="en-US" sz="1200"/>
        </a:p>
      </dgm:t>
    </dgm:pt>
    <dgm:pt modelId="{C8148E61-69D3-4FD7-A39D-BBA9A2DAFE0E}">
      <dgm:prSet custT="1"/>
      <dgm:spPr/>
      <dgm:t>
        <a:bodyPr/>
        <a:lstStyle/>
        <a:p>
          <a:pPr algn="ctr" rtl="0"/>
          <a:r>
            <a:rPr lang="es-EC" sz="1600" noProof="0" dirty="0">
              <a:latin typeface="+mn-lt"/>
              <a:ea typeface="Batang" pitchFamily="18" charset="-127"/>
            </a:rPr>
            <a:t>Mejor control sobre los ingresos y gastos.</a:t>
          </a:r>
        </a:p>
      </dgm:t>
    </dgm:pt>
    <dgm:pt modelId="{C91051EC-5E6B-4D31-8A03-8C47E60F3468}" type="parTrans" cxnId="{0CF10F6D-51E5-42F3-848E-D2DAE117F146}">
      <dgm:prSet/>
      <dgm:spPr/>
      <dgm:t>
        <a:bodyPr/>
        <a:lstStyle/>
        <a:p>
          <a:endParaRPr lang="en-US" sz="1200"/>
        </a:p>
      </dgm:t>
    </dgm:pt>
    <dgm:pt modelId="{AE213B73-0130-4398-A443-8EC9989755F4}" type="sibTrans" cxnId="{0CF10F6D-51E5-42F3-848E-D2DAE117F146}">
      <dgm:prSet/>
      <dgm:spPr/>
      <dgm:t>
        <a:bodyPr/>
        <a:lstStyle/>
        <a:p>
          <a:endParaRPr lang="en-US" sz="1200"/>
        </a:p>
      </dgm:t>
    </dgm:pt>
    <dgm:pt modelId="{EEEB92C4-EBDD-4FC3-92A3-41E6BFEF76A7}">
      <dgm:prSet custT="1"/>
      <dgm:spPr/>
      <dgm:t>
        <a:bodyPr/>
        <a:lstStyle/>
        <a:p>
          <a:pPr rtl="0"/>
          <a:r>
            <a:rPr lang="es-EC" sz="1600" noProof="0" dirty="0">
              <a:latin typeface="+mn-lt"/>
              <a:ea typeface="Batang" pitchFamily="18" charset="-127"/>
            </a:rPr>
            <a:t>Fortalecer la Cultura Tributaria</a:t>
          </a:r>
        </a:p>
      </dgm:t>
    </dgm:pt>
    <dgm:pt modelId="{A200731D-0A47-4EF3-A0C1-F03DB363BFC8}" type="parTrans" cxnId="{8D2D19C5-6562-42C0-AD93-2F7CBC6F6D08}">
      <dgm:prSet/>
      <dgm:spPr/>
      <dgm:t>
        <a:bodyPr/>
        <a:lstStyle/>
        <a:p>
          <a:endParaRPr lang="es-ES" sz="1200"/>
        </a:p>
      </dgm:t>
    </dgm:pt>
    <dgm:pt modelId="{9BEC2FCD-D5F0-4EEE-8D86-810EDB86F3C5}" type="sibTrans" cxnId="{8D2D19C5-6562-42C0-AD93-2F7CBC6F6D08}">
      <dgm:prSet/>
      <dgm:spPr/>
      <dgm:t>
        <a:bodyPr/>
        <a:lstStyle/>
        <a:p>
          <a:endParaRPr lang="es-ES" sz="1200"/>
        </a:p>
      </dgm:t>
    </dgm:pt>
    <dgm:pt modelId="{FAB0ED33-446B-425F-BC5D-7122E2E3FF55}">
      <dgm:prSet custT="1"/>
      <dgm:spPr/>
      <dgm:t>
        <a:bodyPr/>
        <a:lstStyle/>
        <a:p>
          <a:pPr algn="ctr" rtl="0"/>
          <a:r>
            <a:rPr lang="es-EC" sz="1600" noProof="0" dirty="0">
              <a:latin typeface="+mn-lt"/>
              <a:ea typeface="Batang" pitchFamily="18" charset="-127"/>
            </a:rPr>
            <a:t>Disminuir tiempos en la facturación</a:t>
          </a:r>
        </a:p>
      </dgm:t>
    </dgm:pt>
    <dgm:pt modelId="{C63DDFC6-A26B-4DA0-9C27-095B0EA5C14E}" type="parTrans" cxnId="{0DFBF143-3D6E-4E05-9BAC-F9184F50AE21}">
      <dgm:prSet/>
      <dgm:spPr/>
      <dgm:t>
        <a:bodyPr/>
        <a:lstStyle/>
        <a:p>
          <a:endParaRPr lang="es-ES" sz="1200"/>
        </a:p>
      </dgm:t>
    </dgm:pt>
    <dgm:pt modelId="{EFAC5D4E-B4E5-44A8-BDE3-3358599EC718}" type="sibTrans" cxnId="{0DFBF143-3D6E-4E05-9BAC-F9184F50AE21}">
      <dgm:prSet/>
      <dgm:spPr/>
      <dgm:t>
        <a:bodyPr/>
        <a:lstStyle/>
        <a:p>
          <a:endParaRPr lang="es-ES" sz="1200"/>
        </a:p>
      </dgm:t>
    </dgm:pt>
    <dgm:pt modelId="{358C7FF2-70CD-45AA-898B-BC6181ACFEAD}" type="pres">
      <dgm:prSet presAssocID="{CC18C76F-5064-4A1B-8C8C-A26AECF69F91}" presName="compositeShape" presStyleCnt="0">
        <dgm:presLayoutVars>
          <dgm:dir/>
          <dgm:resizeHandles/>
        </dgm:presLayoutVars>
      </dgm:prSet>
      <dgm:spPr/>
      <dgm:t>
        <a:bodyPr/>
        <a:lstStyle/>
        <a:p>
          <a:endParaRPr lang="es-EC"/>
        </a:p>
      </dgm:t>
    </dgm:pt>
    <dgm:pt modelId="{9B0E5FB5-BBF1-4B72-AA8E-19DED4606F6A}" type="pres">
      <dgm:prSet presAssocID="{CC18C76F-5064-4A1B-8C8C-A26AECF69F91}" presName="pyramid" presStyleLbl="node1" presStyleIdx="0" presStyleCnt="1"/>
      <dgm:spPr>
        <a:blipFill rotWithShape="0">
          <a:blip xmlns:r="http://schemas.openxmlformats.org/officeDocument/2006/relationships" r:embed="rId1"/>
          <a:stretch>
            <a:fillRect/>
          </a:stretch>
        </a:blipFill>
      </dgm:spPr>
    </dgm:pt>
    <dgm:pt modelId="{C017A0EE-5F37-46F0-88A1-0157C5C81C69}" type="pres">
      <dgm:prSet presAssocID="{CC18C76F-5064-4A1B-8C8C-A26AECF69F91}" presName="theList" presStyleCnt="0"/>
      <dgm:spPr/>
    </dgm:pt>
    <dgm:pt modelId="{D39D0B5A-7A9E-4F38-81A1-B8068F7EDA2C}" type="pres">
      <dgm:prSet presAssocID="{F6868D0D-D861-4B06-90B0-3B8F095920FE}" presName="aNode" presStyleLbl="fgAcc1" presStyleIdx="0" presStyleCnt="4">
        <dgm:presLayoutVars>
          <dgm:bulletEnabled val="1"/>
        </dgm:presLayoutVars>
      </dgm:prSet>
      <dgm:spPr/>
      <dgm:t>
        <a:bodyPr/>
        <a:lstStyle/>
        <a:p>
          <a:endParaRPr lang="es-EC"/>
        </a:p>
      </dgm:t>
    </dgm:pt>
    <dgm:pt modelId="{89B8C55D-6212-44A7-89C3-6B594F5B0D19}" type="pres">
      <dgm:prSet presAssocID="{F6868D0D-D861-4B06-90B0-3B8F095920FE}" presName="aSpace" presStyleCnt="0"/>
      <dgm:spPr/>
    </dgm:pt>
    <dgm:pt modelId="{E9B935C8-B96C-4D41-AC01-522C50DFA43F}" type="pres">
      <dgm:prSet presAssocID="{EEEB92C4-EBDD-4FC3-92A3-41E6BFEF76A7}" presName="aNode" presStyleLbl="fgAcc1" presStyleIdx="1" presStyleCnt="4">
        <dgm:presLayoutVars>
          <dgm:bulletEnabled val="1"/>
        </dgm:presLayoutVars>
      </dgm:prSet>
      <dgm:spPr/>
      <dgm:t>
        <a:bodyPr/>
        <a:lstStyle/>
        <a:p>
          <a:endParaRPr lang="es-EC"/>
        </a:p>
      </dgm:t>
    </dgm:pt>
    <dgm:pt modelId="{4AE4C173-5742-4A24-9E2F-D562CE0CB8B2}" type="pres">
      <dgm:prSet presAssocID="{EEEB92C4-EBDD-4FC3-92A3-41E6BFEF76A7}" presName="aSpace" presStyleCnt="0"/>
      <dgm:spPr/>
    </dgm:pt>
    <dgm:pt modelId="{855468A3-3962-42ED-9311-EC293A3CE379}" type="pres">
      <dgm:prSet presAssocID="{FAB0ED33-446B-425F-BC5D-7122E2E3FF55}" presName="aNode" presStyleLbl="fgAcc1" presStyleIdx="2" presStyleCnt="4">
        <dgm:presLayoutVars>
          <dgm:bulletEnabled val="1"/>
        </dgm:presLayoutVars>
      </dgm:prSet>
      <dgm:spPr/>
      <dgm:t>
        <a:bodyPr/>
        <a:lstStyle/>
        <a:p>
          <a:endParaRPr lang="es-EC"/>
        </a:p>
      </dgm:t>
    </dgm:pt>
    <dgm:pt modelId="{16EDFC64-5225-4E44-9C53-11506850CE8A}" type="pres">
      <dgm:prSet presAssocID="{FAB0ED33-446B-425F-BC5D-7122E2E3FF55}" presName="aSpace" presStyleCnt="0"/>
      <dgm:spPr/>
    </dgm:pt>
    <dgm:pt modelId="{9E065D58-8566-4AE4-8F5F-C6BA877BE9FF}" type="pres">
      <dgm:prSet presAssocID="{C8148E61-69D3-4FD7-A39D-BBA9A2DAFE0E}" presName="aNode" presStyleLbl="fgAcc1" presStyleIdx="3" presStyleCnt="4">
        <dgm:presLayoutVars>
          <dgm:bulletEnabled val="1"/>
        </dgm:presLayoutVars>
      </dgm:prSet>
      <dgm:spPr/>
      <dgm:t>
        <a:bodyPr/>
        <a:lstStyle/>
        <a:p>
          <a:endParaRPr lang="es-EC"/>
        </a:p>
      </dgm:t>
    </dgm:pt>
    <dgm:pt modelId="{948A6083-6354-4F70-955F-00340B977523}" type="pres">
      <dgm:prSet presAssocID="{C8148E61-69D3-4FD7-A39D-BBA9A2DAFE0E}" presName="aSpace" presStyleCnt="0"/>
      <dgm:spPr/>
    </dgm:pt>
  </dgm:ptLst>
  <dgm:cxnLst>
    <dgm:cxn modelId="{0CF10F6D-51E5-42F3-848E-D2DAE117F146}" srcId="{CC18C76F-5064-4A1B-8C8C-A26AECF69F91}" destId="{C8148E61-69D3-4FD7-A39D-BBA9A2DAFE0E}" srcOrd="3" destOrd="0" parTransId="{C91051EC-5E6B-4D31-8A03-8C47E60F3468}" sibTransId="{AE213B73-0130-4398-A443-8EC9989755F4}"/>
    <dgm:cxn modelId="{23168EE0-71CD-4DEB-88CB-C478CF8E4978}" type="presOf" srcId="{F6868D0D-D861-4B06-90B0-3B8F095920FE}" destId="{D39D0B5A-7A9E-4F38-81A1-B8068F7EDA2C}" srcOrd="0" destOrd="0" presId="urn:microsoft.com/office/officeart/2005/8/layout/pyramid2"/>
    <dgm:cxn modelId="{0268BC74-0A3C-44E0-9916-4EBD2C28B252}" type="presOf" srcId="{CC18C76F-5064-4A1B-8C8C-A26AECF69F91}" destId="{358C7FF2-70CD-45AA-898B-BC6181ACFEAD}" srcOrd="0" destOrd="0" presId="urn:microsoft.com/office/officeart/2005/8/layout/pyramid2"/>
    <dgm:cxn modelId="{0DFBF143-3D6E-4E05-9BAC-F9184F50AE21}" srcId="{CC18C76F-5064-4A1B-8C8C-A26AECF69F91}" destId="{FAB0ED33-446B-425F-BC5D-7122E2E3FF55}" srcOrd="2" destOrd="0" parTransId="{C63DDFC6-A26B-4DA0-9C27-095B0EA5C14E}" sibTransId="{EFAC5D4E-B4E5-44A8-BDE3-3358599EC718}"/>
    <dgm:cxn modelId="{BF479864-244E-4BF5-A120-4D47DFFEB228}" srcId="{CC18C76F-5064-4A1B-8C8C-A26AECF69F91}" destId="{F6868D0D-D861-4B06-90B0-3B8F095920FE}" srcOrd="0" destOrd="0" parTransId="{5BDFC013-F122-402E-9EA5-A1269376FA4A}" sibTransId="{4EEC1BEB-002A-4EDC-8B09-8818F44E03DF}"/>
    <dgm:cxn modelId="{8D2D19C5-6562-42C0-AD93-2F7CBC6F6D08}" srcId="{CC18C76F-5064-4A1B-8C8C-A26AECF69F91}" destId="{EEEB92C4-EBDD-4FC3-92A3-41E6BFEF76A7}" srcOrd="1" destOrd="0" parTransId="{A200731D-0A47-4EF3-A0C1-F03DB363BFC8}" sibTransId="{9BEC2FCD-D5F0-4EEE-8D86-810EDB86F3C5}"/>
    <dgm:cxn modelId="{F4B2A512-DB30-49AC-A47A-F26C60B6EED2}" type="presOf" srcId="{FAB0ED33-446B-425F-BC5D-7122E2E3FF55}" destId="{855468A3-3962-42ED-9311-EC293A3CE379}" srcOrd="0" destOrd="0" presId="urn:microsoft.com/office/officeart/2005/8/layout/pyramid2"/>
    <dgm:cxn modelId="{6E148246-F17E-4F8F-8BBE-0D5180D2FB74}" type="presOf" srcId="{EEEB92C4-EBDD-4FC3-92A3-41E6BFEF76A7}" destId="{E9B935C8-B96C-4D41-AC01-522C50DFA43F}" srcOrd="0" destOrd="0" presId="urn:microsoft.com/office/officeart/2005/8/layout/pyramid2"/>
    <dgm:cxn modelId="{792B4A28-BD3D-492E-BF36-5C53F7D514F7}" type="presOf" srcId="{C8148E61-69D3-4FD7-A39D-BBA9A2DAFE0E}" destId="{9E065D58-8566-4AE4-8F5F-C6BA877BE9FF}" srcOrd="0" destOrd="0" presId="urn:microsoft.com/office/officeart/2005/8/layout/pyramid2"/>
    <dgm:cxn modelId="{9370AB69-B6CB-43A2-B0D7-3995D19A579B}" type="presParOf" srcId="{358C7FF2-70CD-45AA-898B-BC6181ACFEAD}" destId="{9B0E5FB5-BBF1-4B72-AA8E-19DED4606F6A}" srcOrd="0" destOrd="0" presId="urn:microsoft.com/office/officeart/2005/8/layout/pyramid2"/>
    <dgm:cxn modelId="{9C873212-1772-4DA9-BF53-DA3F2CCDEEB4}" type="presParOf" srcId="{358C7FF2-70CD-45AA-898B-BC6181ACFEAD}" destId="{C017A0EE-5F37-46F0-88A1-0157C5C81C69}" srcOrd="1" destOrd="0" presId="urn:microsoft.com/office/officeart/2005/8/layout/pyramid2"/>
    <dgm:cxn modelId="{C8E4E76D-19BA-450F-A973-D10AF532ABC2}" type="presParOf" srcId="{C017A0EE-5F37-46F0-88A1-0157C5C81C69}" destId="{D39D0B5A-7A9E-4F38-81A1-B8068F7EDA2C}" srcOrd="0" destOrd="0" presId="urn:microsoft.com/office/officeart/2005/8/layout/pyramid2"/>
    <dgm:cxn modelId="{36F8724F-97D1-476C-B745-3FB22A14AFD8}" type="presParOf" srcId="{C017A0EE-5F37-46F0-88A1-0157C5C81C69}" destId="{89B8C55D-6212-44A7-89C3-6B594F5B0D19}" srcOrd="1" destOrd="0" presId="urn:microsoft.com/office/officeart/2005/8/layout/pyramid2"/>
    <dgm:cxn modelId="{879A9628-A2A4-42AC-9C1F-677884A5E104}" type="presParOf" srcId="{C017A0EE-5F37-46F0-88A1-0157C5C81C69}" destId="{E9B935C8-B96C-4D41-AC01-522C50DFA43F}" srcOrd="2" destOrd="0" presId="urn:microsoft.com/office/officeart/2005/8/layout/pyramid2"/>
    <dgm:cxn modelId="{15BD0F31-3A91-418E-8738-1824CEAD4EFC}" type="presParOf" srcId="{C017A0EE-5F37-46F0-88A1-0157C5C81C69}" destId="{4AE4C173-5742-4A24-9E2F-D562CE0CB8B2}" srcOrd="3" destOrd="0" presId="urn:microsoft.com/office/officeart/2005/8/layout/pyramid2"/>
    <dgm:cxn modelId="{8D5E656D-A7B3-4C0C-8360-D5A8BB603336}" type="presParOf" srcId="{C017A0EE-5F37-46F0-88A1-0157C5C81C69}" destId="{855468A3-3962-42ED-9311-EC293A3CE379}" srcOrd="4" destOrd="0" presId="urn:microsoft.com/office/officeart/2005/8/layout/pyramid2"/>
    <dgm:cxn modelId="{FA3A2209-9A41-42E9-AA52-5E81E3E7DEF3}" type="presParOf" srcId="{C017A0EE-5F37-46F0-88A1-0157C5C81C69}" destId="{16EDFC64-5225-4E44-9C53-11506850CE8A}" srcOrd="5" destOrd="0" presId="urn:microsoft.com/office/officeart/2005/8/layout/pyramid2"/>
    <dgm:cxn modelId="{548D0FFC-5032-4869-AD43-52DA82260362}" type="presParOf" srcId="{C017A0EE-5F37-46F0-88A1-0157C5C81C69}" destId="{9E065D58-8566-4AE4-8F5F-C6BA877BE9FF}" srcOrd="6" destOrd="0" presId="urn:microsoft.com/office/officeart/2005/8/layout/pyramid2"/>
    <dgm:cxn modelId="{1C6B8C29-6B2A-45A2-A7D6-E587CF461C45}" type="presParOf" srcId="{C017A0EE-5F37-46F0-88A1-0157C5C81C69}" destId="{948A6083-6354-4F70-955F-00340B97752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18C76F-5064-4A1B-8C8C-A26AECF69F91}" type="doc">
      <dgm:prSet loTypeId="urn:microsoft.com/office/officeart/2005/8/layout/pyramid2" loCatId="pyramid" qsTypeId="urn:microsoft.com/office/officeart/2005/8/quickstyle/simple2" qsCatId="simple" csTypeId="urn:microsoft.com/office/officeart/2005/8/colors/accent6_1" csCatId="accent6" phldr="1"/>
      <dgm:spPr/>
      <dgm:t>
        <a:bodyPr/>
        <a:lstStyle/>
        <a:p>
          <a:endParaRPr lang="en-US"/>
        </a:p>
      </dgm:t>
    </dgm:pt>
    <dgm:pt modelId="{F6868D0D-D861-4B06-90B0-3B8F095920FE}">
      <dgm:prSet custT="1"/>
      <dgm:spPr/>
      <dgm:t>
        <a:bodyPr/>
        <a:lstStyle/>
        <a:p>
          <a:pPr rtl="0"/>
          <a:r>
            <a:rPr lang="es-EC" sz="1600" noProof="0" dirty="0">
              <a:latin typeface="+mn-lt"/>
              <a:ea typeface="Batang" pitchFamily="18" charset="-127"/>
            </a:rPr>
            <a:t>Reducir costos operativos.</a:t>
          </a:r>
        </a:p>
      </dgm:t>
    </dgm:pt>
    <dgm:pt modelId="{5BDFC013-F122-402E-9EA5-A1269376FA4A}" type="parTrans" cxnId="{BF479864-244E-4BF5-A120-4D47DFFEB228}">
      <dgm:prSet/>
      <dgm:spPr/>
      <dgm:t>
        <a:bodyPr/>
        <a:lstStyle/>
        <a:p>
          <a:endParaRPr lang="en-US" sz="1200"/>
        </a:p>
      </dgm:t>
    </dgm:pt>
    <dgm:pt modelId="{4EEC1BEB-002A-4EDC-8B09-8818F44E03DF}" type="sibTrans" cxnId="{BF479864-244E-4BF5-A120-4D47DFFEB228}">
      <dgm:prSet/>
      <dgm:spPr/>
      <dgm:t>
        <a:bodyPr/>
        <a:lstStyle/>
        <a:p>
          <a:endParaRPr lang="en-US" sz="1200"/>
        </a:p>
      </dgm:t>
    </dgm:pt>
    <dgm:pt modelId="{EEEB92C4-EBDD-4FC3-92A3-41E6BFEF76A7}">
      <dgm:prSet custT="1"/>
      <dgm:spPr/>
      <dgm:t>
        <a:bodyPr/>
        <a:lstStyle/>
        <a:p>
          <a:pPr rtl="0"/>
          <a:r>
            <a:rPr lang="es-EC" sz="1600" noProof="0" dirty="0">
              <a:latin typeface="+mn-lt"/>
              <a:ea typeface="Batang" pitchFamily="18" charset="-127"/>
            </a:rPr>
            <a:t>Disminuir el Impacto Ambiental</a:t>
          </a:r>
        </a:p>
      </dgm:t>
    </dgm:pt>
    <dgm:pt modelId="{A200731D-0A47-4EF3-A0C1-F03DB363BFC8}" type="parTrans" cxnId="{8D2D19C5-6562-42C0-AD93-2F7CBC6F6D08}">
      <dgm:prSet/>
      <dgm:spPr/>
      <dgm:t>
        <a:bodyPr/>
        <a:lstStyle/>
        <a:p>
          <a:endParaRPr lang="es-ES" sz="1200"/>
        </a:p>
      </dgm:t>
    </dgm:pt>
    <dgm:pt modelId="{9BEC2FCD-D5F0-4EEE-8D86-810EDB86F3C5}" type="sibTrans" cxnId="{8D2D19C5-6562-42C0-AD93-2F7CBC6F6D08}">
      <dgm:prSet/>
      <dgm:spPr/>
      <dgm:t>
        <a:bodyPr/>
        <a:lstStyle/>
        <a:p>
          <a:endParaRPr lang="es-ES" sz="1200"/>
        </a:p>
      </dgm:t>
    </dgm:pt>
    <dgm:pt modelId="{FAB0ED33-446B-425F-BC5D-7122E2E3FF55}">
      <dgm:prSet custT="1"/>
      <dgm:spPr/>
      <dgm:t>
        <a:bodyPr/>
        <a:lstStyle/>
        <a:p>
          <a:pPr algn="ctr" rtl="0"/>
          <a:r>
            <a:rPr lang="es-EC" sz="1600" noProof="0" dirty="0">
              <a:latin typeface="+mn-lt"/>
              <a:ea typeface="Batang" pitchFamily="18" charset="-127"/>
            </a:rPr>
            <a:t>Soluciones que permitan agilitar los procesos tributarios</a:t>
          </a:r>
        </a:p>
      </dgm:t>
    </dgm:pt>
    <dgm:pt modelId="{C63DDFC6-A26B-4DA0-9C27-095B0EA5C14E}" type="parTrans" cxnId="{0DFBF143-3D6E-4E05-9BAC-F9184F50AE21}">
      <dgm:prSet/>
      <dgm:spPr/>
      <dgm:t>
        <a:bodyPr/>
        <a:lstStyle/>
        <a:p>
          <a:endParaRPr lang="es-ES" sz="1200"/>
        </a:p>
      </dgm:t>
    </dgm:pt>
    <dgm:pt modelId="{EFAC5D4E-B4E5-44A8-BDE3-3358599EC718}" type="sibTrans" cxnId="{0DFBF143-3D6E-4E05-9BAC-F9184F50AE21}">
      <dgm:prSet/>
      <dgm:spPr/>
      <dgm:t>
        <a:bodyPr/>
        <a:lstStyle/>
        <a:p>
          <a:endParaRPr lang="es-ES" sz="1200"/>
        </a:p>
      </dgm:t>
    </dgm:pt>
    <dgm:pt modelId="{2A261993-6903-4029-BD75-2FDF48DF68D6}">
      <dgm:prSet custT="1"/>
      <dgm:spPr/>
      <dgm:t>
        <a:bodyPr/>
        <a:lstStyle/>
        <a:p>
          <a:pPr rtl="0"/>
          <a:r>
            <a:rPr lang="es-ES" sz="1600" noProof="0" dirty="0">
              <a:latin typeface="+mn-lt"/>
              <a:ea typeface="Batang" pitchFamily="18" charset="-127"/>
            </a:rPr>
            <a:t>Simplificación del proceso de facturación.</a:t>
          </a:r>
        </a:p>
      </dgm:t>
    </dgm:pt>
    <dgm:pt modelId="{E9490FFA-2232-4950-9D62-7F2CDDA29F93}" type="parTrans" cxnId="{FCE2735F-88CD-4A90-B8DC-CD4B4163DC57}">
      <dgm:prSet/>
      <dgm:spPr/>
      <dgm:t>
        <a:bodyPr/>
        <a:lstStyle/>
        <a:p>
          <a:endParaRPr lang="es-ES"/>
        </a:p>
      </dgm:t>
    </dgm:pt>
    <dgm:pt modelId="{0156CEA9-75FC-43D6-BD2D-09F3C8D5745A}" type="sibTrans" cxnId="{FCE2735F-88CD-4A90-B8DC-CD4B4163DC57}">
      <dgm:prSet/>
      <dgm:spPr/>
      <dgm:t>
        <a:bodyPr/>
        <a:lstStyle/>
        <a:p>
          <a:endParaRPr lang="es-ES"/>
        </a:p>
      </dgm:t>
    </dgm:pt>
    <dgm:pt modelId="{358C7FF2-70CD-45AA-898B-BC6181ACFEAD}" type="pres">
      <dgm:prSet presAssocID="{CC18C76F-5064-4A1B-8C8C-A26AECF69F91}" presName="compositeShape" presStyleCnt="0">
        <dgm:presLayoutVars>
          <dgm:dir/>
          <dgm:resizeHandles/>
        </dgm:presLayoutVars>
      </dgm:prSet>
      <dgm:spPr/>
      <dgm:t>
        <a:bodyPr/>
        <a:lstStyle/>
        <a:p>
          <a:endParaRPr lang="es-EC"/>
        </a:p>
      </dgm:t>
    </dgm:pt>
    <dgm:pt modelId="{9B0E5FB5-BBF1-4B72-AA8E-19DED4606F6A}" type="pres">
      <dgm:prSet presAssocID="{CC18C76F-5064-4A1B-8C8C-A26AECF69F91}" presName="pyramid" presStyleLbl="node1" presStyleIdx="0" presStyleCnt="1"/>
      <dgm:spPr>
        <a:blipFill rotWithShape="0">
          <a:blip xmlns:r="http://schemas.openxmlformats.org/officeDocument/2006/relationships" r:embed="rId1"/>
          <a:stretch>
            <a:fillRect/>
          </a:stretch>
        </a:blipFill>
      </dgm:spPr>
    </dgm:pt>
    <dgm:pt modelId="{C017A0EE-5F37-46F0-88A1-0157C5C81C69}" type="pres">
      <dgm:prSet presAssocID="{CC18C76F-5064-4A1B-8C8C-A26AECF69F91}" presName="theList" presStyleCnt="0"/>
      <dgm:spPr/>
    </dgm:pt>
    <dgm:pt modelId="{D39D0B5A-7A9E-4F38-81A1-B8068F7EDA2C}" type="pres">
      <dgm:prSet presAssocID="{F6868D0D-D861-4B06-90B0-3B8F095920FE}" presName="aNode" presStyleLbl="fgAcc1" presStyleIdx="0" presStyleCnt="4">
        <dgm:presLayoutVars>
          <dgm:bulletEnabled val="1"/>
        </dgm:presLayoutVars>
      </dgm:prSet>
      <dgm:spPr/>
      <dgm:t>
        <a:bodyPr/>
        <a:lstStyle/>
        <a:p>
          <a:endParaRPr lang="es-EC"/>
        </a:p>
      </dgm:t>
    </dgm:pt>
    <dgm:pt modelId="{89B8C55D-6212-44A7-89C3-6B594F5B0D19}" type="pres">
      <dgm:prSet presAssocID="{F6868D0D-D861-4B06-90B0-3B8F095920FE}" presName="aSpace" presStyleCnt="0"/>
      <dgm:spPr/>
    </dgm:pt>
    <dgm:pt modelId="{E9B935C8-B96C-4D41-AC01-522C50DFA43F}" type="pres">
      <dgm:prSet presAssocID="{EEEB92C4-EBDD-4FC3-92A3-41E6BFEF76A7}" presName="aNode" presStyleLbl="fgAcc1" presStyleIdx="1" presStyleCnt="4">
        <dgm:presLayoutVars>
          <dgm:bulletEnabled val="1"/>
        </dgm:presLayoutVars>
      </dgm:prSet>
      <dgm:spPr/>
      <dgm:t>
        <a:bodyPr/>
        <a:lstStyle/>
        <a:p>
          <a:endParaRPr lang="es-EC"/>
        </a:p>
      </dgm:t>
    </dgm:pt>
    <dgm:pt modelId="{4AE4C173-5742-4A24-9E2F-D562CE0CB8B2}" type="pres">
      <dgm:prSet presAssocID="{EEEB92C4-EBDD-4FC3-92A3-41E6BFEF76A7}" presName="aSpace" presStyleCnt="0"/>
      <dgm:spPr/>
    </dgm:pt>
    <dgm:pt modelId="{E1303031-1FA4-4CBF-AFC1-9EA2331CF6EC}" type="pres">
      <dgm:prSet presAssocID="{2A261993-6903-4029-BD75-2FDF48DF68D6}" presName="aNode" presStyleLbl="fgAcc1" presStyleIdx="2" presStyleCnt="4">
        <dgm:presLayoutVars>
          <dgm:bulletEnabled val="1"/>
        </dgm:presLayoutVars>
      </dgm:prSet>
      <dgm:spPr/>
      <dgm:t>
        <a:bodyPr/>
        <a:lstStyle/>
        <a:p>
          <a:endParaRPr lang="es-EC"/>
        </a:p>
      </dgm:t>
    </dgm:pt>
    <dgm:pt modelId="{6BE01D7D-3130-40CD-8776-83269711BD65}" type="pres">
      <dgm:prSet presAssocID="{2A261993-6903-4029-BD75-2FDF48DF68D6}" presName="aSpace" presStyleCnt="0"/>
      <dgm:spPr/>
    </dgm:pt>
    <dgm:pt modelId="{855468A3-3962-42ED-9311-EC293A3CE379}" type="pres">
      <dgm:prSet presAssocID="{FAB0ED33-446B-425F-BC5D-7122E2E3FF55}" presName="aNode" presStyleLbl="fgAcc1" presStyleIdx="3" presStyleCnt="4">
        <dgm:presLayoutVars>
          <dgm:bulletEnabled val="1"/>
        </dgm:presLayoutVars>
      </dgm:prSet>
      <dgm:spPr/>
      <dgm:t>
        <a:bodyPr/>
        <a:lstStyle/>
        <a:p>
          <a:endParaRPr lang="es-EC"/>
        </a:p>
      </dgm:t>
    </dgm:pt>
    <dgm:pt modelId="{16EDFC64-5225-4E44-9C53-11506850CE8A}" type="pres">
      <dgm:prSet presAssocID="{FAB0ED33-446B-425F-BC5D-7122E2E3FF55}" presName="aSpace" presStyleCnt="0"/>
      <dgm:spPr/>
    </dgm:pt>
  </dgm:ptLst>
  <dgm:cxnLst>
    <dgm:cxn modelId="{FCE2735F-88CD-4A90-B8DC-CD4B4163DC57}" srcId="{CC18C76F-5064-4A1B-8C8C-A26AECF69F91}" destId="{2A261993-6903-4029-BD75-2FDF48DF68D6}" srcOrd="2" destOrd="0" parTransId="{E9490FFA-2232-4950-9D62-7F2CDDA29F93}" sibTransId="{0156CEA9-75FC-43D6-BD2D-09F3C8D5745A}"/>
    <dgm:cxn modelId="{23168EE0-71CD-4DEB-88CB-C478CF8E4978}" type="presOf" srcId="{F6868D0D-D861-4B06-90B0-3B8F095920FE}" destId="{D39D0B5A-7A9E-4F38-81A1-B8068F7EDA2C}" srcOrd="0" destOrd="0" presId="urn:microsoft.com/office/officeart/2005/8/layout/pyramid2"/>
    <dgm:cxn modelId="{0268BC74-0A3C-44E0-9916-4EBD2C28B252}" type="presOf" srcId="{CC18C76F-5064-4A1B-8C8C-A26AECF69F91}" destId="{358C7FF2-70CD-45AA-898B-BC6181ACFEAD}" srcOrd="0" destOrd="0" presId="urn:microsoft.com/office/officeart/2005/8/layout/pyramid2"/>
    <dgm:cxn modelId="{0DFBF143-3D6E-4E05-9BAC-F9184F50AE21}" srcId="{CC18C76F-5064-4A1B-8C8C-A26AECF69F91}" destId="{FAB0ED33-446B-425F-BC5D-7122E2E3FF55}" srcOrd="3" destOrd="0" parTransId="{C63DDFC6-A26B-4DA0-9C27-095B0EA5C14E}" sibTransId="{EFAC5D4E-B4E5-44A8-BDE3-3358599EC718}"/>
    <dgm:cxn modelId="{BF479864-244E-4BF5-A120-4D47DFFEB228}" srcId="{CC18C76F-5064-4A1B-8C8C-A26AECF69F91}" destId="{F6868D0D-D861-4B06-90B0-3B8F095920FE}" srcOrd="0" destOrd="0" parTransId="{5BDFC013-F122-402E-9EA5-A1269376FA4A}" sibTransId="{4EEC1BEB-002A-4EDC-8B09-8818F44E03DF}"/>
    <dgm:cxn modelId="{8D2D19C5-6562-42C0-AD93-2F7CBC6F6D08}" srcId="{CC18C76F-5064-4A1B-8C8C-A26AECF69F91}" destId="{EEEB92C4-EBDD-4FC3-92A3-41E6BFEF76A7}" srcOrd="1" destOrd="0" parTransId="{A200731D-0A47-4EF3-A0C1-F03DB363BFC8}" sibTransId="{9BEC2FCD-D5F0-4EEE-8D86-810EDB86F3C5}"/>
    <dgm:cxn modelId="{1E7FDCA0-D8E0-4AF8-8903-4A301BD7D9FA}" type="presOf" srcId="{2A261993-6903-4029-BD75-2FDF48DF68D6}" destId="{E1303031-1FA4-4CBF-AFC1-9EA2331CF6EC}" srcOrd="0" destOrd="0" presId="urn:microsoft.com/office/officeart/2005/8/layout/pyramid2"/>
    <dgm:cxn modelId="{F4B2A512-DB30-49AC-A47A-F26C60B6EED2}" type="presOf" srcId="{FAB0ED33-446B-425F-BC5D-7122E2E3FF55}" destId="{855468A3-3962-42ED-9311-EC293A3CE379}" srcOrd="0" destOrd="0" presId="urn:microsoft.com/office/officeart/2005/8/layout/pyramid2"/>
    <dgm:cxn modelId="{6E148246-F17E-4F8F-8BBE-0D5180D2FB74}" type="presOf" srcId="{EEEB92C4-EBDD-4FC3-92A3-41E6BFEF76A7}" destId="{E9B935C8-B96C-4D41-AC01-522C50DFA43F}" srcOrd="0" destOrd="0" presId="urn:microsoft.com/office/officeart/2005/8/layout/pyramid2"/>
    <dgm:cxn modelId="{9370AB69-B6CB-43A2-B0D7-3995D19A579B}" type="presParOf" srcId="{358C7FF2-70CD-45AA-898B-BC6181ACFEAD}" destId="{9B0E5FB5-BBF1-4B72-AA8E-19DED4606F6A}" srcOrd="0" destOrd="0" presId="urn:microsoft.com/office/officeart/2005/8/layout/pyramid2"/>
    <dgm:cxn modelId="{9C873212-1772-4DA9-BF53-DA3F2CCDEEB4}" type="presParOf" srcId="{358C7FF2-70CD-45AA-898B-BC6181ACFEAD}" destId="{C017A0EE-5F37-46F0-88A1-0157C5C81C69}" srcOrd="1" destOrd="0" presId="urn:microsoft.com/office/officeart/2005/8/layout/pyramid2"/>
    <dgm:cxn modelId="{C8E4E76D-19BA-450F-A973-D10AF532ABC2}" type="presParOf" srcId="{C017A0EE-5F37-46F0-88A1-0157C5C81C69}" destId="{D39D0B5A-7A9E-4F38-81A1-B8068F7EDA2C}" srcOrd="0" destOrd="0" presId="urn:microsoft.com/office/officeart/2005/8/layout/pyramid2"/>
    <dgm:cxn modelId="{36F8724F-97D1-476C-B745-3FB22A14AFD8}" type="presParOf" srcId="{C017A0EE-5F37-46F0-88A1-0157C5C81C69}" destId="{89B8C55D-6212-44A7-89C3-6B594F5B0D19}" srcOrd="1" destOrd="0" presId="urn:microsoft.com/office/officeart/2005/8/layout/pyramid2"/>
    <dgm:cxn modelId="{879A9628-A2A4-42AC-9C1F-677884A5E104}" type="presParOf" srcId="{C017A0EE-5F37-46F0-88A1-0157C5C81C69}" destId="{E9B935C8-B96C-4D41-AC01-522C50DFA43F}" srcOrd="2" destOrd="0" presId="urn:microsoft.com/office/officeart/2005/8/layout/pyramid2"/>
    <dgm:cxn modelId="{15BD0F31-3A91-418E-8738-1824CEAD4EFC}" type="presParOf" srcId="{C017A0EE-5F37-46F0-88A1-0157C5C81C69}" destId="{4AE4C173-5742-4A24-9E2F-D562CE0CB8B2}" srcOrd="3" destOrd="0" presId="urn:microsoft.com/office/officeart/2005/8/layout/pyramid2"/>
    <dgm:cxn modelId="{37131128-DBC4-4768-A063-B820E4572D43}" type="presParOf" srcId="{C017A0EE-5F37-46F0-88A1-0157C5C81C69}" destId="{E1303031-1FA4-4CBF-AFC1-9EA2331CF6EC}" srcOrd="4" destOrd="0" presId="urn:microsoft.com/office/officeart/2005/8/layout/pyramid2"/>
    <dgm:cxn modelId="{10F03284-7EB5-4AC3-80E9-EE11F21FB4A5}" type="presParOf" srcId="{C017A0EE-5F37-46F0-88A1-0157C5C81C69}" destId="{6BE01D7D-3130-40CD-8776-83269711BD65}" srcOrd="5" destOrd="0" presId="urn:microsoft.com/office/officeart/2005/8/layout/pyramid2"/>
    <dgm:cxn modelId="{8D5E656D-A7B3-4C0C-8360-D5A8BB603336}" type="presParOf" srcId="{C017A0EE-5F37-46F0-88A1-0157C5C81C69}" destId="{855468A3-3962-42ED-9311-EC293A3CE379}" srcOrd="6" destOrd="0" presId="urn:microsoft.com/office/officeart/2005/8/layout/pyramid2"/>
    <dgm:cxn modelId="{FA3A2209-9A41-42E9-AA52-5E81E3E7DEF3}" type="presParOf" srcId="{C017A0EE-5F37-46F0-88A1-0157C5C81C69}" destId="{16EDFC64-5225-4E44-9C53-11506850CE8A}"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AC9D3-3EEC-41FB-AFC3-E3AE2F45367F}"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s-ES"/>
        </a:p>
      </dgm:t>
    </dgm:pt>
    <dgm:pt modelId="{4ADD859C-05E1-4E98-829E-9404DC82C14D}">
      <dgm:prSet/>
      <dgm:spPr/>
      <dgm:t>
        <a:bodyPr/>
        <a:lstStyle/>
        <a:p>
          <a:r>
            <a:rPr lang="es-EC" b="1" dirty="0">
              <a:solidFill>
                <a:schemeClr val="accent2">
                  <a:lumMod val="50000"/>
                </a:schemeClr>
              </a:solidFill>
            </a:rPr>
            <a:t>Variable independiente:</a:t>
          </a:r>
          <a:r>
            <a:rPr lang="es-EC" dirty="0">
              <a:solidFill>
                <a:schemeClr val="accent2">
                  <a:lumMod val="50000"/>
                </a:schemeClr>
              </a:solidFill>
            </a:rPr>
            <a:t> Facturación Electrónica</a:t>
          </a:r>
          <a:r>
            <a:rPr lang="es-EC" dirty="0"/>
            <a:t>.</a:t>
          </a:r>
          <a:endParaRPr lang="es-MX" dirty="0"/>
        </a:p>
      </dgm:t>
    </dgm:pt>
    <dgm:pt modelId="{F2FCD84C-52DE-4F71-9225-DE55D4C53480}" type="parTrans" cxnId="{FD51816A-6BA5-480E-96E9-32555EE655DD}">
      <dgm:prSet/>
      <dgm:spPr/>
      <dgm:t>
        <a:bodyPr/>
        <a:lstStyle/>
        <a:p>
          <a:endParaRPr lang="es-ES"/>
        </a:p>
      </dgm:t>
    </dgm:pt>
    <dgm:pt modelId="{5E67C40F-48DD-4EC5-9CFD-3E9DFF07E05B}" type="sibTrans" cxnId="{FD51816A-6BA5-480E-96E9-32555EE655DD}">
      <dgm:prSet/>
      <dgm:spPr/>
      <dgm:t>
        <a:bodyPr/>
        <a:lstStyle/>
        <a:p>
          <a:endParaRPr lang="es-ES"/>
        </a:p>
      </dgm:t>
    </dgm:pt>
    <dgm:pt modelId="{10C90891-BDD0-4685-880D-071AFC054115}">
      <dgm:prSet/>
      <dgm:spPr/>
      <dgm:t>
        <a:bodyPr/>
        <a:lstStyle/>
        <a:p>
          <a:r>
            <a:rPr lang="es-EC" b="1" dirty="0">
              <a:solidFill>
                <a:schemeClr val="accent2">
                  <a:lumMod val="50000"/>
                </a:schemeClr>
              </a:solidFill>
            </a:rPr>
            <a:t>Variable dependiente:</a:t>
          </a:r>
          <a:r>
            <a:rPr lang="es-EC" dirty="0">
              <a:solidFill>
                <a:schemeClr val="accent2">
                  <a:lumMod val="50000"/>
                </a:schemeClr>
              </a:solidFill>
            </a:rPr>
            <a:t> Empresas del sector camaronero</a:t>
          </a:r>
          <a:r>
            <a:rPr lang="es-EC" dirty="0"/>
            <a:t>.</a:t>
          </a:r>
          <a:endParaRPr lang="es-MX" dirty="0"/>
        </a:p>
      </dgm:t>
    </dgm:pt>
    <dgm:pt modelId="{E2FE644A-CF09-4DF9-BBA9-3890B3C5AFEE}" type="parTrans" cxnId="{D4279A1A-2BFB-4CAF-B055-F82DBAFF62AD}">
      <dgm:prSet/>
      <dgm:spPr/>
      <dgm:t>
        <a:bodyPr/>
        <a:lstStyle/>
        <a:p>
          <a:endParaRPr lang="es-ES"/>
        </a:p>
      </dgm:t>
    </dgm:pt>
    <dgm:pt modelId="{D02767BB-AE4E-4AC2-82CD-A3379998468A}" type="sibTrans" cxnId="{D4279A1A-2BFB-4CAF-B055-F82DBAFF62AD}">
      <dgm:prSet/>
      <dgm:spPr/>
      <dgm:t>
        <a:bodyPr/>
        <a:lstStyle/>
        <a:p>
          <a:endParaRPr lang="es-ES"/>
        </a:p>
      </dgm:t>
    </dgm:pt>
    <dgm:pt modelId="{E02840E8-87CF-41E5-BE62-7CF031686E5E}" type="pres">
      <dgm:prSet presAssocID="{536AC9D3-3EEC-41FB-AFC3-E3AE2F45367F}" presName="hierChild1" presStyleCnt="0">
        <dgm:presLayoutVars>
          <dgm:orgChart val="1"/>
          <dgm:chPref val="1"/>
          <dgm:dir/>
          <dgm:animOne val="branch"/>
          <dgm:animLvl val="lvl"/>
          <dgm:resizeHandles/>
        </dgm:presLayoutVars>
      </dgm:prSet>
      <dgm:spPr/>
      <dgm:t>
        <a:bodyPr/>
        <a:lstStyle/>
        <a:p>
          <a:endParaRPr lang="es-EC"/>
        </a:p>
      </dgm:t>
    </dgm:pt>
    <dgm:pt modelId="{5EDFCB6B-DF37-4B2B-9778-4B828B6F15F2}" type="pres">
      <dgm:prSet presAssocID="{4ADD859C-05E1-4E98-829E-9404DC82C14D}" presName="hierRoot1" presStyleCnt="0">
        <dgm:presLayoutVars>
          <dgm:hierBranch val="init"/>
        </dgm:presLayoutVars>
      </dgm:prSet>
      <dgm:spPr/>
    </dgm:pt>
    <dgm:pt modelId="{731FC559-661B-4B41-981E-23674D0C7CA2}" type="pres">
      <dgm:prSet presAssocID="{4ADD859C-05E1-4E98-829E-9404DC82C14D}" presName="rootComposite1" presStyleCnt="0"/>
      <dgm:spPr/>
    </dgm:pt>
    <dgm:pt modelId="{9D7095E4-9D48-49D4-9E9F-3297E3821357}" type="pres">
      <dgm:prSet presAssocID="{4ADD859C-05E1-4E98-829E-9404DC82C14D}" presName="rootText1" presStyleLbl="node0" presStyleIdx="0" presStyleCnt="2">
        <dgm:presLayoutVars>
          <dgm:chPref val="3"/>
        </dgm:presLayoutVars>
      </dgm:prSet>
      <dgm:spPr/>
      <dgm:t>
        <a:bodyPr/>
        <a:lstStyle/>
        <a:p>
          <a:endParaRPr lang="es-EC"/>
        </a:p>
      </dgm:t>
    </dgm:pt>
    <dgm:pt modelId="{A5624C36-E5CA-4BE1-988E-EEA70B8B489D}" type="pres">
      <dgm:prSet presAssocID="{4ADD859C-05E1-4E98-829E-9404DC82C14D}" presName="rootConnector1" presStyleLbl="node1" presStyleIdx="0" presStyleCnt="0"/>
      <dgm:spPr/>
      <dgm:t>
        <a:bodyPr/>
        <a:lstStyle/>
        <a:p>
          <a:endParaRPr lang="es-EC"/>
        </a:p>
      </dgm:t>
    </dgm:pt>
    <dgm:pt modelId="{FBF78267-39CB-48BA-99B8-608748132278}" type="pres">
      <dgm:prSet presAssocID="{4ADD859C-05E1-4E98-829E-9404DC82C14D}" presName="hierChild2" presStyleCnt="0"/>
      <dgm:spPr/>
    </dgm:pt>
    <dgm:pt modelId="{18D683E8-06B3-4C2D-8F8C-8EFE004A54BB}" type="pres">
      <dgm:prSet presAssocID="{4ADD859C-05E1-4E98-829E-9404DC82C14D}" presName="hierChild3" presStyleCnt="0"/>
      <dgm:spPr/>
    </dgm:pt>
    <dgm:pt modelId="{D4B54834-AE5F-47DC-9234-3D1BA35ACCA4}" type="pres">
      <dgm:prSet presAssocID="{10C90891-BDD0-4685-880D-071AFC054115}" presName="hierRoot1" presStyleCnt="0">
        <dgm:presLayoutVars>
          <dgm:hierBranch val="init"/>
        </dgm:presLayoutVars>
      </dgm:prSet>
      <dgm:spPr/>
    </dgm:pt>
    <dgm:pt modelId="{A9C6973E-8A30-49E4-9B90-C8F5F11CE920}" type="pres">
      <dgm:prSet presAssocID="{10C90891-BDD0-4685-880D-071AFC054115}" presName="rootComposite1" presStyleCnt="0"/>
      <dgm:spPr/>
    </dgm:pt>
    <dgm:pt modelId="{3DEC8E21-4D25-44A2-99CA-5FA289C87F9E}" type="pres">
      <dgm:prSet presAssocID="{10C90891-BDD0-4685-880D-071AFC054115}" presName="rootText1" presStyleLbl="node0" presStyleIdx="1" presStyleCnt="2">
        <dgm:presLayoutVars>
          <dgm:chPref val="3"/>
        </dgm:presLayoutVars>
      </dgm:prSet>
      <dgm:spPr/>
      <dgm:t>
        <a:bodyPr/>
        <a:lstStyle/>
        <a:p>
          <a:endParaRPr lang="es-EC"/>
        </a:p>
      </dgm:t>
    </dgm:pt>
    <dgm:pt modelId="{B6E2BDAA-6B57-4285-BB50-F3326EB258D0}" type="pres">
      <dgm:prSet presAssocID="{10C90891-BDD0-4685-880D-071AFC054115}" presName="rootConnector1" presStyleLbl="node1" presStyleIdx="0" presStyleCnt="0"/>
      <dgm:spPr/>
      <dgm:t>
        <a:bodyPr/>
        <a:lstStyle/>
        <a:p>
          <a:endParaRPr lang="es-EC"/>
        </a:p>
      </dgm:t>
    </dgm:pt>
    <dgm:pt modelId="{6344B655-B5FC-4EEF-B83B-7870505C4D90}" type="pres">
      <dgm:prSet presAssocID="{10C90891-BDD0-4685-880D-071AFC054115}" presName="hierChild2" presStyleCnt="0"/>
      <dgm:spPr/>
    </dgm:pt>
    <dgm:pt modelId="{CA3D5D85-6FEC-4FAB-9232-D02B54151255}" type="pres">
      <dgm:prSet presAssocID="{10C90891-BDD0-4685-880D-071AFC054115}" presName="hierChild3" presStyleCnt="0"/>
      <dgm:spPr/>
    </dgm:pt>
  </dgm:ptLst>
  <dgm:cxnLst>
    <dgm:cxn modelId="{D4279A1A-2BFB-4CAF-B055-F82DBAFF62AD}" srcId="{536AC9D3-3EEC-41FB-AFC3-E3AE2F45367F}" destId="{10C90891-BDD0-4685-880D-071AFC054115}" srcOrd="1" destOrd="0" parTransId="{E2FE644A-CF09-4DF9-BBA9-3890B3C5AFEE}" sibTransId="{D02767BB-AE4E-4AC2-82CD-A3379998468A}"/>
    <dgm:cxn modelId="{4AB908CD-A8D6-4EB3-A84E-9394A6B658C5}" type="presOf" srcId="{4ADD859C-05E1-4E98-829E-9404DC82C14D}" destId="{A5624C36-E5CA-4BE1-988E-EEA70B8B489D}" srcOrd="1" destOrd="0" presId="urn:microsoft.com/office/officeart/2005/8/layout/orgChart1"/>
    <dgm:cxn modelId="{FD169DC6-87EF-4095-9E36-974FBDDB1595}" type="presOf" srcId="{4ADD859C-05E1-4E98-829E-9404DC82C14D}" destId="{9D7095E4-9D48-49D4-9E9F-3297E3821357}" srcOrd="0" destOrd="0" presId="urn:microsoft.com/office/officeart/2005/8/layout/orgChart1"/>
    <dgm:cxn modelId="{FFDC66B9-14B8-4C03-8BEC-87F7CC11BCCA}" type="presOf" srcId="{536AC9D3-3EEC-41FB-AFC3-E3AE2F45367F}" destId="{E02840E8-87CF-41E5-BE62-7CF031686E5E}" srcOrd="0" destOrd="0" presId="urn:microsoft.com/office/officeart/2005/8/layout/orgChart1"/>
    <dgm:cxn modelId="{FD51816A-6BA5-480E-96E9-32555EE655DD}" srcId="{536AC9D3-3EEC-41FB-AFC3-E3AE2F45367F}" destId="{4ADD859C-05E1-4E98-829E-9404DC82C14D}" srcOrd="0" destOrd="0" parTransId="{F2FCD84C-52DE-4F71-9225-DE55D4C53480}" sibTransId="{5E67C40F-48DD-4EC5-9CFD-3E9DFF07E05B}"/>
    <dgm:cxn modelId="{220DF4B7-F332-45F4-A051-AA8ECB680F50}" type="presOf" srcId="{10C90891-BDD0-4685-880D-071AFC054115}" destId="{3DEC8E21-4D25-44A2-99CA-5FA289C87F9E}" srcOrd="0" destOrd="0" presId="urn:microsoft.com/office/officeart/2005/8/layout/orgChart1"/>
    <dgm:cxn modelId="{59D2105E-6EDB-4A43-8A6F-64356B591E10}" type="presOf" srcId="{10C90891-BDD0-4685-880D-071AFC054115}" destId="{B6E2BDAA-6B57-4285-BB50-F3326EB258D0}" srcOrd="1" destOrd="0" presId="urn:microsoft.com/office/officeart/2005/8/layout/orgChart1"/>
    <dgm:cxn modelId="{1589DD88-8B92-41DD-A528-E6C987549D02}" type="presParOf" srcId="{E02840E8-87CF-41E5-BE62-7CF031686E5E}" destId="{5EDFCB6B-DF37-4B2B-9778-4B828B6F15F2}" srcOrd="0" destOrd="0" presId="urn:microsoft.com/office/officeart/2005/8/layout/orgChart1"/>
    <dgm:cxn modelId="{784A38D0-00BD-41D1-9592-87F3F9E2745D}" type="presParOf" srcId="{5EDFCB6B-DF37-4B2B-9778-4B828B6F15F2}" destId="{731FC559-661B-4B41-981E-23674D0C7CA2}" srcOrd="0" destOrd="0" presId="urn:microsoft.com/office/officeart/2005/8/layout/orgChart1"/>
    <dgm:cxn modelId="{63F3FE11-495E-4AA1-B76E-765549817AE7}" type="presParOf" srcId="{731FC559-661B-4B41-981E-23674D0C7CA2}" destId="{9D7095E4-9D48-49D4-9E9F-3297E3821357}" srcOrd="0" destOrd="0" presId="urn:microsoft.com/office/officeart/2005/8/layout/orgChart1"/>
    <dgm:cxn modelId="{0EDD2850-DEF7-4774-B08D-34A6A8E8AD3E}" type="presParOf" srcId="{731FC559-661B-4B41-981E-23674D0C7CA2}" destId="{A5624C36-E5CA-4BE1-988E-EEA70B8B489D}" srcOrd="1" destOrd="0" presId="urn:microsoft.com/office/officeart/2005/8/layout/orgChart1"/>
    <dgm:cxn modelId="{01DA356C-FB43-4EBA-938E-AD7A3E0BA981}" type="presParOf" srcId="{5EDFCB6B-DF37-4B2B-9778-4B828B6F15F2}" destId="{FBF78267-39CB-48BA-99B8-608748132278}" srcOrd="1" destOrd="0" presId="urn:microsoft.com/office/officeart/2005/8/layout/orgChart1"/>
    <dgm:cxn modelId="{0FE7F2BF-5517-4525-AB9A-2F9C298CBD1A}" type="presParOf" srcId="{5EDFCB6B-DF37-4B2B-9778-4B828B6F15F2}" destId="{18D683E8-06B3-4C2D-8F8C-8EFE004A54BB}" srcOrd="2" destOrd="0" presId="urn:microsoft.com/office/officeart/2005/8/layout/orgChart1"/>
    <dgm:cxn modelId="{FF73254D-FBBF-442A-839C-DA31F95014FD}" type="presParOf" srcId="{E02840E8-87CF-41E5-BE62-7CF031686E5E}" destId="{D4B54834-AE5F-47DC-9234-3D1BA35ACCA4}" srcOrd="1" destOrd="0" presId="urn:microsoft.com/office/officeart/2005/8/layout/orgChart1"/>
    <dgm:cxn modelId="{86211A64-553C-4DA9-ACA1-52A1FF741BA0}" type="presParOf" srcId="{D4B54834-AE5F-47DC-9234-3D1BA35ACCA4}" destId="{A9C6973E-8A30-49E4-9B90-C8F5F11CE920}" srcOrd="0" destOrd="0" presId="urn:microsoft.com/office/officeart/2005/8/layout/orgChart1"/>
    <dgm:cxn modelId="{4ABFD118-27E5-4C5D-882B-D67859912A19}" type="presParOf" srcId="{A9C6973E-8A30-49E4-9B90-C8F5F11CE920}" destId="{3DEC8E21-4D25-44A2-99CA-5FA289C87F9E}" srcOrd="0" destOrd="0" presId="urn:microsoft.com/office/officeart/2005/8/layout/orgChart1"/>
    <dgm:cxn modelId="{D43D95FC-5FFB-4F1B-A865-688C5DFAB3EF}" type="presParOf" srcId="{A9C6973E-8A30-49E4-9B90-C8F5F11CE920}" destId="{B6E2BDAA-6B57-4285-BB50-F3326EB258D0}" srcOrd="1" destOrd="0" presId="urn:microsoft.com/office/officeart/2005/8/layout/orgChart1"/>
    <dgm:cxn modelId="{7555D3F2-3DA5-4A6D-8B3D-5E668A8E8488}" type="presParOf" srcId="{D4B54834-AE5F-47DC-9234-3D1BA35ACCA4}" destId="{6344B655-B5FC-4EEF-B83B-7870505C4D90}" srcOrd="1" destOrd="0" presId="urn:microsoft.com/office/officeart/2005/8/layout/orgChart1"/>
    <dgm:cxn modelId="{6F57C1B0-3F83-4AB0-BB2F-F468983DFE75}" type="presParOf" srcId="{D4B54834-AE5F-47DC-9234-3D1BA35ACCA4}" destId="{CA3D5D85-6FEC-4FAB-9232-D02B5415125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ABB141-B040-4CCE-B45E-49A86418D09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s-ES"/>
        </a:p>
      </dgm:t>
    </dgm:pt>
    <dgm:pt modelId="{FDBA21D4-E614-4CC2-B9E0-F4B8059BC869}">
      <dgm:prSet custT="1"/>
      <dgm:spPr/>
      <dgm:t>
        <a:bodyPr/>
        <a:lstStyle/>
        <a:p>
          <a:r>
            <a:rPr lang="es-EC" sz="1200" dirty="0">
              <a:solidFill>
                <a:schemeClr val="tx1"/>
              </a:solidFill>
              <a:latin typeface="Century Gothic" panose="020B0502020202020204" pitchFamily="34" charset="0"/>
            </a:rPr>
            <a:t>Son comprobantes de venta válidos los siguientes:</a:t>
          </a:r>
          <a:endParaRPr lang="es-MX" sz="1200" dirty="0">
            <a:solidFill>
              <a:schemeClr val="tx1"/>
            </a:solidFill>
            <a:latin typeface="Century Gothic" panose="020B0502020202020204" pitchFamily="34" charset="0"/>
          </a:endParaRPr>
        </a:p>
      </dgm:t>
    </dgm:pt>
    <dgm:pt modelId="{125548A7-8BA9-4910-8868-8982CDE61EEE}" type="parTrans" cxnId="{71730487-A1EE-48BD-B634-993D9AB05E42}">
      <dgm:prSet/>
      <dgm:spPr/>
      <dgm:t>
        <a:bodyPr/>
        <a:lstStyle/>
        <a:p>
          <a:endParaRPr lang="es-ES" sz="4000">
            <a:solidFill>
              <a:schemeClr val="tx1"/>
            </a:solidFill>
            <a:latin typeface="Century Gothic" panose="020B0502020202020204" pitchFamily="34" charset="0"/>
          </a:endParaRPr>
        </a:p>
      </dgm:t>
    </dgm:pt>
    <dgm:pt modelId="{F8B02401-EC5C-40C5-9C21-93C171AA302F}" type="sibTrans" cxnId="{71730487-A1EE-48BD-B634-993D9AB05E42}">
      <dgm:prSet/>
      <dgm:spPr/>
      <dgm:t>
        <a:bodyPr/>
        <a:lstStyle/>
        <a:p>
          <a:endParaRPr lang="es-ES" sz="4000">
            <a:solidFill>
              <a:schemeClr val="tx1"/>
            </a:solidFill>
            <a:latin typeface="Century Gothic" panose="020B0502020202020204" pitchFamily="34" charset="0"/>
          </a:endParaRPr>
        </a:p>
      </dgm:t>
    </dgm:pt>
    <dgm:pt modelId="{90B9FB13-4FB4-407E-80FC-4D7D4D90F586}">
      <dgm:prSet custT="1"/>
      <dgm:spPr>
        <a:solidFill>
          <a:schemeClr val="accent1">
            <a:lumMod val="20000"/>
            <a:lumOff val="80000"/>
          </a:schemeClr>
        </a:solidFill>
      </dgm:spPr>
      <dgm:t>
        <a:bodyPr/>
        <a:lstStyle/>
        <a:p>
          <a:r>
            <a:rPr lang="es-EC" sz="1400">
              <a:solidFill>
                <a:schemeClr val="tx1"/>
              </a:solidFill>
              <a:latin typeface="Century Gothic" panose="020B0502020202020204" pitchFamily="34" charset="0"/>
            </a:rPr>
            <a:t>Facturas</a:t>
          </a:r>
          <a:endParaRPr lang="es-MX" sz="1400">
            <a:solidFill>
              <a:schemeClr val="tx1"/>
            </a:solidFill>
            <a:latin typeface="Century Gothic" panose="020B0502020202020204" pitchFamily="34" charset="0"/>
          </a:endParaRPr>
        </a:p>
      </dgm:t>
    </dgm:pt>
    <dgm:pt modelId="{E86B7E61-6E04-40BC-8650-F4FED53A71E5}" type="parTrans" cxnId="{75D8B4E9-61E2-4B47-BF20-7F4514D6F176}">
      <dgm:prSet/>
      <dgm:spPr/>
      <dgm:t>
        <a:bodyPr/>
        <a:lstStyle/>
        <a:p>
          <a:endParaRPr lang="es-ES" sz="4000">
            <a:solidFill>
              <a:schemeClr val="tx1"/>
            </a:solidFill>
            <a:latin typeface="Century Gothic" panose="020B0502020202020204" pitchFamily="34" charset="0"/>
          </a:endParaRPr>
        </a:p>
      </dgm:t>
    </dgm:pt>
    <dgm:pt modelId="{E760DF20-A4EC-4462-B9B0-7AE7A10A1D54}" type="sibTrans" cxnId="{75D8B4E9-61E2-4B47-BF20-7F4514D6F176}">
      <dgm:prSet/>
      <dgm:spPr/>
      <dgm:t>
        <a:bodyPr/>
        <a:lstStyle/>
        <a:p>
          <a:endParaRPr lang="es-ES" sz="4000">
            <a:solidFill>
              <a:schemeClr val="tx1"/>
            </a:solidFill>
            <a:latin typeface="Century Gothic" panose="020B0502020202020204" pitchFamily="34" charset="0"/>
          </a:endParaRPr>
        </a:p>
      </dgm:t>
    </dgm:pt>
    <dgm:pt modelId="{68FBFC7B-FFFF-426B-BB83-BE7A6720E5D8}">
      <dgm:prSet custT="1"/>
      <dgm:spPr>
        <a:solidFill>
          <a:schemeClr val="accent1">
            <a:lumMod val="20000"/>
            <a:lumOff val="80000"/>
          </a:schemeClr>
        </a:solidFill>
      </dgm:spPr>
      <dgm:t>
        <a:bodyPr/>
        <a:lstStyle/>
        <a:p>
          <a:r>
            <a:rPr lang="es-EC" sz="1400" dirty="0">
              <a:solidFill>
                <a:schemeClr val="tx1"/>
              </a:solidFill>
              <a:latin typeface="Century Gothic" panose="020B0502020202020204" pitchFamily="34" charset="0"/>
            </a:rPr>
            <a:t>Notas venta (RISE).</a:t>
          </a:r>
          <a:endParaRPr lang="es-MX" sz="1400" dirty="0">
            <a:solidFill>
              <a:schemeClr val="tx1"/>
            </a:solidFill>
            <a:latin typeface="Century Gothic" panose="020B0502020202020204" pitchFamily="34" charset="0"/>
          </a:endParaRPr>
        </a:p>
      </dgm:t>
    </dgm:pt>
    <dgm:pt modelId="{360B528E-50B8-45C0-8306-2B27F0B49733}" type="parTrans" cxnId="{C4A1023C-6BBE-4C14-BA90-C794AD097423}">
      <dgm:prSet/>
      <dgm:spPr/>
      <dgm:t>
        <a:bodyPr/>
        <a:lstStyle/>
        <a:p>
          <a:endParaRPr lang="es-ES" sz="4000">
            <a:solidFill>
              <a:schemeClr val="tx1"/>
            </a:solidFill>
            <a:latin typeface="Century Gothic" panose="020B0502020202020204" pitchFamily="34" charset="0"/>
          </a:endParaRPr>
        </a:p>
      </dgm:t>
    </dgm:pt>
    <dgm:pt modelId="{D52A4EFB-886B-43A0-83E6-05B16D9168BC}" type="sibTrans" cxnId="{C4A1023C-6BBE-4C14-BA90-C794AD097423}">
      <dgm:prSet/>
      <dgm:spPr/>
      <dgm:t>
        <a:bodyPr/>
        <a:lstStyle/>
        <a:p>
          <a:endParaRPr lang="es-ES" sz="4000">
            <a:solidFill>
              <a:schemeClr val="tx1"/>
            </a:solidFill>
            <a:latin typeface="Century Gothic" panose="020B0502020202020204" pitchFamily="34" charset="0"/>
          </a:endParaRPr>
        </a:p>
      </dgm:t>
    </dgm:pt>
    <dgm:pt modelId="{C3368471-71C4-40D1-A169-6D3ACED3C38C}">
      <dgm:prSet custT="1"/>
      <dgm:spPr>
        <a:solidFill>
          <a:schemeClr val="accent1">
            <a:lumMod val="20000"/>
            <a:lumOff val="80000"/>
          </a:schemeClr>
        </a:solidFill>
      </dgm:spPr>
      <dgm:t>
        <a:bodyPr/>
        <a:lstStyle/>
        <a:p>
          <a:r>
            <a:rPr lang="es-EC" sz="1400" dirty="0">
              <a:solidFill>
                <a:schemeClr val="tx1"/>
              </a:solidFill>
              <a:latin typeface="Century Gothic" panose="020B0502020202020204" pitchFamily="34" charset="0"/>
            </a:rPr>
            <a:t>Liquidaciones de compra de bienes y prestación de servicios;</a:t>
          </a:r>
          <a:endParaRPr lang="es-MX" sz="1400" dirty="0">
            <a:solidFill>
              <a:schemeClr val="tx1"/>
            </a:solidFill>
            <a:latin typeface="Century Gothic" panose="020B0502020202020204" pitchFamily="34" charset="0"/>
          </a:endParaRPr>
        </a:p>
      </dgm:t>
    </dgm:pt>
    <dgm:pt modelId="{50352AB1-A7FF-46F3-86E8-C43E6DCB3FA3}" type="parTrans" cxnId="{576057C9-7B56-40AF-96D7-B57704DBFE81}">
      <dgm:prSet/>
      <dgm:spPr/>
      <dgm:t>
        <a:bodyPr/>
        <a:lstStyle/>
        <a:p>
          <a:endParaRPr lang="es-ES" sz="4000">
            <a:solidFill>
              <a:schemeClr val="tx1"/>
            </a:solidFill>
            <a:latin typeface="Century Gothic" panose="020B0502020202020204" pitchFamily="34" charset="0"/>
          </a:endParaRPr>
        </a:p>
      </dgm:t>
    </dgm:pt>
    <dgm:pt modelId="{AC20AD03-6040-4408-BB0E-2C621AF18D7B}" type="sibTrans" cxnId="{576057C9-7B56-40AF-96D7-B57704DBFE81}">
      <dgm:prSet/>
      <dgm:spPr/>
      <dgm:t>
        <a:bodyPr/>
        <a:lstStyle/>
        <a:p>
          <a:endParaRPr lang="es-ES" sz="4000">
            <a:solidFill>
              <a:schemeClr val="tx1"/>
            </a:solidFill>
            <a:latin typeface="Century Gothic" panose="020B0502020202020204" pitchFamily="34" charset="0"/>
          </a:endParaRPr>
        </a:p>
      </dgm:t>
    </dgm:pt>
    <dgm:pt modelId="{B33A7F62-B0FA-4DDC-BE61-1A9A2D6C88FD}">
      <dgm:prSet custT="1"/>
      <dgm:spPr>
        <a:solidFill>
          <a:schemeClr val="accent1">
            <a:lumMod val="20000"/>
            <a:lumOff val="80000"/>
          </a:schemeClr>
        </a:solidFill>
      </dgm:spPr>
      <dgm:t>
        <a:bodyPr/>
        <a:lstStyle/>
        <a:p>
          <a:r>
            <a:rPr lang="es-EC" sz="1400" dirty="0">
              <a:solidFill>
                <a:schemeClr val="tx1"/>
              </a:solidFill>
              <a:latin typeface="Century Gothic" panose="020B0502020202020204" pitchFamily="34" charset="0"/>
            </a:rPr>
            <a:t>Tickets de máquinas registradoras</a:t>
          </a:r>
          <a:endParaRPr lang="es-MX" sz="1400" dirty="0">
            <a:solidFill>
              <a:schemeClr val="tx1"/>
            </a:solidFill>
            <a:latin typeface="Century Gothic" panose="020B0502020202020204" pitchFamily="34" charset="0"/>
          </a:endParaRPr>
        </a:p>
      </dgm:t>
    </dgm:pt>
    <dgm:pt modelId="{C24A9EB2-F232-4CA0-AC87-A26B3850D7AE}" type="parTrans" cxnId="{DA20BA7B-24DA-41EA-8739-B55A0547312A}">
      <dgm:prSet/>
      <dgm:spPr/>
      <dgm:t>
        <a:bodyPr/>
        <a:lstStyle/>
        <a:p>
          <a:endParaRPr lang="es-ES" sz="4000">
            <a:solidFill>
              <a:schemeClr val="tx1"/>
            </a:solidFill>
            <a:latin typeface="Century Gothic" panose="020B0502020202020204" pitchFamily="34" charset="0"/>
          </a:endParaRPr>
        </a:p>
      </dgm:t>
    </dgm:pt>
    <dgm:pt modelId="{718EC863-C212-4302-9C71-A762317A8B82}" type="sibTrans" cxnId="{DA20BA7B-24DA-41EA-8739-B55A0547312A}">
      <dgm:prSet/>
      <dgm:spPr/>
      <dgm:t>
        <a:bodyPr/>
        <a:lstStyle/>
        <a:p>
          <a:endParaRPr lang="es-ES" sz="4000">
            <a:solidFill>
              <a:schemeClr val="tx1"/>
            </a:solidFill>
            <a:latin typeface="Century Gothic" panose="020B0502020202020204" pitchFamily="34" charset="0"/>
          </a:endParaRPr>
        </a:p>
      </dgm:t>
    </dgm:pt>
    <dgm:pt modelId="{5C96C87D-4B64-4A7C-A5C9-48334FC176CF}">
      <dgm:prSet custT="1"/>
      <dgm:spPr>
        <a:solidFill>
          <a:schemeClr val="accent1">
            <a:lumMod val="20000"/>
            <a:lumOff val="80000"/>
          </a:schemeClr>
        </a:solidFill>
      </dgm:spPr>
      <dgm:t>
        <a:bodyPr/>
        <a:lstStyle/>
        <a:p>
          <a:r>
            <a:rPr lang="es-EC" sz="1400" dirty="0">
              <a:solidFill>
                <a:schemeClr val="tx1"/>
              </a:solidFill>
              <a:latin typeface="Century Gothic" panose="020B0502020202020204" pitchFamily="34" charset="0"/>
            </a:rPr>
            <a:t>Boletos o entradas a espectáculos públicos.</a:t>
          </a:r>
          <a:endParaRPr lang="es-MX" sz="1400" dirty="0">
            <a:solidFill>
              <a:schemeClr val="tx1"/>
            </a:solidFill>
            <a:latin typeface="Century Gothic" panose="020B0502020202020204" pitchFamily="34" charset="0"/>
          </a:endParaRPr>
        </a:p>
      </dgm:t>
    </dgm:pt>
    <dgm:pt modelId="{F23F29F1-8853-4CD8-84A7-4366A6A3CF06}" type="parTrans" cxnId="{28BEC1D5-F675-4C3F-9F88-DBD67B380FF2}">
      <dgm:prSet/>
      <dgm:spPr/>
      <dgm:t>
        <a:bodyPr/>
        <a:lstStyle/>
        <a:p>
          <a:endParaRPr lang="es-ES" sz="4000">
            <a:solidFill>
              <a:schemeClr val="tx1"/>
            </a:solidFill>
            <a:latin typeface="Century Gothic" panose="020B0502020202020204" pitchFamily="34" charset="0"/>
          </a:endParaRPr>
        </a:p>
      </dgm:t>
    </dgm:pt>
    <dgm:pt modelId="{4D9671BD-8C8C-4047-898C-80821888EE82}" type="sibTrans" cxnId="{28BEC1D5-F675-4C3F-9F88-DBD67B380FF2}">
      <dgm:prSet/>
      <dgm:spPr/>
      <dgm:t>
        <a:bodyPr/>
        <a:lstStyle/>
        <a:p>
          <a:endParaRPr lang="es-ES" sz="4000">
            <a:solidFill>
              <a:schemeClr val="tx1"/>
            </a:solidFill>
            <a:latin typeface="Century Gothic" panose="020B0502020202020204" pitchFamily="34" charset="0"/>
          </a:endParaRPr>
        </a:p>
      </dgm:t>
    </dgm:pt>
    <dgm:pt modelId="{F38C1171-9FE0-4B26-A17C-95B15994A1E6}">
      <dgm:prSet custT="1"/>
      <dgm:spPr/>
      <dgm:t>
        <a:bodyPr/>
        <a:lstStyle/>
        <a:p>
          <a:r>
            <a:rPr lang="es-EC" sz="2400" b="1" dirty="0">
              <a:solidFill>
                <a:schemeClr val="tx1"/>
              </a:solidFill>
              <a:latin typeface="Century Gothic" panose="020B0502020202020204" pitchFamily="34" charset="0"/>
            </a:rPr>
            <a:t>Comprobantes de venta </a:t>
          </a:r>
          <a:endParaRPr lang="es-MX" sz="2400" b="1" dirty="0">
            <a:solidFill>
              <a:schemeClr val="tx1"/>
            </a:solidFill>
            <a:latin typeface="Century Gothic" panose="020B0502020202020204" pitchFamily="34" charset="0"/>
          </a:endParaRPr>
        </a:p>
      </dgm:t>
    </dgm:pt>
    <dgm:pt modelId="{D1543627-2698-45AB-8266-7982832544AF}" type="sibTrans" cxnId="{0C4DDAE4-34A6-4AF5-A88A-995AFFFD05AA}">
      <dgm:prSet/>
      <dgm:spPr/>
      <dgm:t>
        <a:bodyPr/>
        <a:lstStyle/>
        <a:p>
          <a:endParaRPr lang="es-ES" sz="4000">
            <a:solidFill>
              <a:schemeClr val="tx1"/>
            </a:solidFill>
            <a:latin typeface="Century Gothic" panose="020B0502020202020204" pitchFamily="34" charset="0"/>
          </a:endParaRPr>
        </a:p>
      </dgm:t>
    </dgm:pt>
    <dgm:pt modelId="{0E10B346-F570-45F9-9FFD-0707046B28B4}" type="parTrans" cxnId="{0C4DDAE4-34A6-4AF5-A88A-995AFFFD05AA}">
      <dgm:prSet/>
      <dgm:spPr/>
      <dgm:t>
        <a:bodyPr/>
        <a:lstStyle/>
        <a:p>
          <a:endParaRPr lang="es-ES" sz="4000">
            <a:solidFill>
              <a:schemeClr val="tx1"/>
            </a:solidFill>
            <a:latin typeface="Century Gothic" panose="020B0502020202020204" pitchFamily="34" charset="0"/>
          </a:endParaRPr>
        </a:p>
      </dgm:t>
    </dgm:pt>
    <dgm:pt modelId="{F3EAE081-04B0-4B5C-8CE7-37F26C05FED0}" type="pres">
      <dgm:prSet presAssocID="{77ABB141-B040-4CCE-B45E-49A86418D09D}" presName="Name0" presStyleCnt="0">
        <dgm:presLayoutVars>
          <dgm:chPref val="1"/>
          <dgm:dir/>
          <dgm:animOne val="branch"/>
          <dgm:animLvl val="lvl"/>
          <dgm:resizeHandles/>
        </dgm:presLayoutVars>
      </dgm:prSet>
      <dgm:spPr/>
      <dgm:t>
        <a:bodyPr/>
        <a:lstStyle/>
        <a:p>
          <a:endParaRPr lang="es-EC"/>
        </a:p>
      </dgm:t>
    </dgm:pt>
    <dgm:pt modelId="{6325D8A2-F392-4BA5-BAA0-CC6F2DE5099F}" type="pres">
      <dgm:prSet presAssocID="{FDBA21D4-E614-4CC2-B9E0-F4B8059BC869}" presName="vertOne" presStyleCnt="0"/>
      <dgm:spPr/>
    </dgm:pt>
    <dgm:pt modelId="{F7597FCC-1407-4084-89D7-193AD7F0EA58}" type="pres">
      <dgm:prSet presAssocID="{FDBA21D4-E614-4CC2-B9E0-F4B8059BC869}" presName="txOne" presStyleLbl="node0" presStyleIdx="0" presStyleCnt="2" custScaleX="93072">
        <dgm:presLayoutVars>
          <dgm:chPref val="3"/>
        </dgm:presLayoutVars>
      </dgm:prSet>
      <dgm:spPr/>
      <dgm:t>
        <a:bodyPr/>
        <a:lstStyle/>
        <a:p>
          <a:endParaRPr lang="es-EC"/>
        </a:p>
      </dgm:t>
    </dgm:pt>
    <dgm:pt modelId="{22DC6406-834A-4CD6-93E4-9687ECC752F0}" type="pres">
      <dgm:prSet presAssocID="{FDBA21D4-E614-4CC2-B9E0-F4B8059BC869}" presName="horzOne" presStyleCnt="0"/>
      <dgm:spPr/>
    </dgm:pt>
    <dgm:pt modelId="{D0B7819B-C60F-4354-92C7-A1C01BBBF2FD}" type="pres">
      <dgm:prSet presAssocID="{F8B02401-EC5C-40C5-9C21-93C171AA302F}" presName="sibSpaceOne" presStyleCnt="0"/>
      <dgm:spPr/>
    </dgm:pt>
    <dgm:pt modelId="{66C918B0-A1AA-45B9-B3C7-2F1E90E01732}" type="pres">
      <dgm:prSet presAssocID="{F38C1171-9FE0-4B26-A17C-95B15994A1E6}" presName="vertOne" presStyleCnt="0"/>
      <dgm:spPr/>
    </dgm:pt>
    <dgm:pt modelId="{AF0CD43F-2D6D-424E-9E26-AF62E88CEF62}" type="pres">
      <dgm:prSet presAssocID="{F38C1171-9FE0-4B26-A17C-95B15994A1E6}" presName="txOne" presStyleLbl="node0" presStyleIdx="1" presStyleCnt="2" custScaleY="32581">
        <dgm:presLayoutVars>
          <dgm:chPref val="3"/>
        </dgm:presLayoutVars>
      </dgm:prSet>
      <dgm:spPr/>
      <dgm:t>
        <a:bodyPr/>
        <a:lstStyle/>
        <a:p>
          <a:endParaRPr lang="es-EC"/>
        </a:p>
      </dgm:t>
    </dgm:pt>
    <dgm:pt modelId="{FC4D21A7-28B2-4683-B968-68D4802C6E4A}" type="pres">
      <dgm:prSet presAssocID="{F38C1171-9FE0-4B26-A17C-95B15994A1E6}" presName="parTransOne" presStyleCnt="0"/>
      <dgm:spPr/>
    </dgm:pt>
    <dgm:pt modelId="{4D28FBA7-A991-40B0-B8EC-EE778AB87E9F}" type="pres">
      <dgm:prSet presAssocID="{F38C1171-9FE0-4B26-A17C-95B15994A1E6}" presName="horzOne" presStyleCnt="0"/>
      <dgm:spPr/>
    </dgm:pt>
    <dgm:pt modelId="{C4D85186-C200-4553-83E2-CF957883E2E4}" type="pres">
      <dgm:prSet presAssocID="{90B9FB13-4FB4-407E-80FC-4D7D4D90F586}" presName="vertTwo" presStyleCnt="0"/>
      <dgm:spPr/>
    </dgm:pt>
    <dgm:pt modelId="{697C3CDA-7270-486A-8365-9977BDA2B455}" type="pres">
      <dgm:prSet presAssocID="{90B9FB13-4FB4-407E-80FC-4D7D4D90F586}" presName="txTwo" presStyleLbl="node2" presStyleIdx="0" presStyleCnt="5">
        <dgm:presLayoutVars>
          <dgm:chPref val="3"/>
        </dgm:presLayoutVars>
      </dgm:prSet>
      <dgm:spPr/>
      <dgm:t>
        <a:bodyPr/>
        <a:lstStyle/>
        <a:p>
          <a:endParaRPr lang="es-EC"/>
        </a:p>
      </dgm:t>
    </dgm:pt>
    <dgm:pt modelId="{94B68B12-BE6D-4CB7-B140-D9222AA12757}" type="pres">
      <dgm:prSet presAssocID="{90B9FB13-4FB4-407E-80FC-4D7D4D90F586}" presName="horzTwo" presStyleCnt="0"/>
      <dgm:spPr/>
    </dgm:pt>
    <dgm:pt modelId="{C6F4E75D-CA88-42F9-8B47-9737D56B3C5E}" type="pres">
      <dgm:prSet presAssocID="{E760DF20-A4EC-4462-B9B0-7AE7A10A1D54}" presName="sibSpaceTwo" presStyleCnt="0"/>
      <dgm:spPr/>
    </dgm:pt>
    <dgm:pt modelId="{F31C82CF-7513-415F-A176-21E385CD4D88}" type="pres">
      <dgm:prSet presAssocID="{68FBFC7B-FFFF-426B-BB83-BE7A6720E5D8}" presName="vertTwo" presStyleCnt="0"/>
      <dgm:spPr/>
    </dgm:pt>
    <dgm:pt modelId="{015E7EB3-5FFC-495D-9FB8-04EA9CAEA875}" type="pres">
      <dgm:prSet presAssocID="{68FBFC7B-FFFF-426B-BB83-BE7A6720E5D8}" presName="txTwo" presStyleLbl="node2" presStyleIdx="1" presStyleCnt="5">
        <dgm:presLayoutVars>
          <dgm:chPref val="3"/>
        </dgm:presLayoutVars>
      </dgm:prSet>
      <dgm:spPr/>
      <dgm:t>
        <a:bodyPr/>
        <a:lstStyle/>
        <a:p>
          <a:endParaRPr lang="es-EC"/>
        </a:p>
      </dgm:t>
    </dgm:pt>
    <dgm:pt modelId="{95546997-7016-4AC6-911E-86C7D0484E8F}" type="pres">
      <dgm:prSet presAssocID="{68FBFC7B-FFFF-426B-BB83-BE7A6720E5D8}" presName="horzTwo" presStyleCnt="0"/>
      <dgm:spPr/>
    </dgm:pt>
    <dgm:pt modelId="{2CBA5B59-21D2-4F77-992E-84DFBDB87050}" type="pres">
      <dgm:prSet presAssocID="{D52A4EFB-886B-43A0-83E6-05B16D9168BC}" presName="sibSpaceTwo" presStyleCnt="0"/>
      <dgm:spPr/>
    </dgm:pt>
    <dgm:pt modelId="{A4692C10-61B3-474E-B974-1CCDC4ED2679}" type="pres">
      <dgm:prSet presAssocID="{C3368471-71C4-40D1-A169-6D3ACED3C38C}" presName="vertTwo" presStyleCnt="0"/>
      <dgm:spPr/>
    </dgm:pt>
    <dgm:pt modelId="{2940BE91-DC0F-4997-8F7C-537A3A035D51}" type="pres">
      <dgm:prSet presAssocID="{C3368471-71C4-40D1-A169-6D3ACED3C38C}" presName="txTwo" presStyleLbl="node2" presStyleIdx="2" presStyleCnt="5">
        <dgm:presLayoutVars>
          <dgm:chPref val="3"/>
        </dgm:presLayoutVars>
      </dgm:prSet>
      <dgm:spPr/>
      <dgm:t>
        <a:bodyPr/>
        <a:lstStyle/>
        <a:p>
          <a:endParaRPr lang="es-EC"/>
        </a:p>
      </dgm:t>
    </dgm:pt>
    <dgm:pt modelId="{D07AF5BC-67F4-4EAA-B856-A64B65FAE157}" type="pres">
      <dgm:prSet presAssocID="{C3368471-71C4-40D1-A169-6D3ACED3C38C}" presName="horzTwo" presStyleCnt="0"/>
      <dgm:spPr/>
    </dgm:pt>
    <dgm:pt modelId="{664D174D-62B9-419A-B9D6-D0EE9F5786A6}" type="pres">
      <dgm:prSet presAssocID="{AC20AD03-6040-4408-BB0E-2C621AF18D7B}" presName="sibSpaceTwo" presStyleCnt="0"/>
      <dgm:spPr/>
    </dgm:pt>
    <dgm:pt modelId="{8AB0A392-E820-4D19-A62E-67B725A69081}" type="pres">
      <dgm:prSet presAssocID="{B33A7F62-B0FA-4DDC-BE61-1A9A2D6C88FD}" presName="vertTwo" presStyleCnt="0"/>
      <dgm:spPr/>
    </dgm:pt>
    <dgm:pt modelId="{360CCDAD-A597-4AB4-A45C-9846EDB3A2A9}" type="pres">
      <dgm:prSet presAssocID="{B33A7F62-B0FA-4DDC-BE61-1A9A2D6C88FD}" presName="txTwo" presStyleLbl="node2" presStyleIdx="3" presStyleCnt="5">
        <dgm:presLayoutVars>
          <dgm:chPref val="3"/>
        </dgm:presLayoutVars>
      </dgm:prSet>
      <dgm:spPr/>
      <dgm:t>
        <a:bodyPr/>
        <a:lstStyle/>
        <a:p>
          <a:endParaRPr lang="es-EC"/>
        </a:p>
      </dgm:t>
    </dgm:pt>
    <dgm:pt modelId="{DE679880-564C-444D-9163-5E68DA03B3C2}" type="pres">
      <dgm:prSet presAssocID="{B33A7F62-B0FA-4DDC-BE61-1A9A2D6C88FD}" presName="horzTwo" presStyleCnt="0"/>
      <dgm:spPr/>
    </dgm:pt>
    <dgm:pt modelId="{20AED387-475A-4CD1-8BA2-DA87D7DBF915}" type="pres">
      <dgm:prSet presAssocID="{718EC863-C212-4302-9C71-A762317A8B82}" presName="sibSpaceTwo" presStyleCnt="0"/>
      <dgm:spPr/>
    </dgm:pt>
    <dgm:pt modelId="{D56FB34C-0309-42C5-9B6F-70B5C8498A7A}" type="pres">
      <dgm:prSet presAssocID="{5C96C87D-4B64-4A7C-A5C9-48334FC176CF}" presName="vertTwo" presStyleCnt="0"/>
      <dgm:spPr/>
    </dgm:pt>
    <dgm:pt modelId="{8A5F92CD-9B3A-4103-BE5B-840455113E81}" type="pres">
      <dgm:prSet presAssocID="{5C96C87D-4B64-4A7C-A5C9-48334FC176CF}" presName="txTwo" presStyleLbl="node2" presStyleIdx="4" presStyleCnt="5">
        <dgm:presLayoutVars>
          <dgm:chPref val="3"/>
        </dgm:presLayoutVars>
      </dgm:prSet>
      <dgm:spPr/>
      <dgm:t>
        <a:bodyPr/>
        <a:lstStyle/>
        <a:p>
          <a:endParaRPr lang="es-EC"/>
        </a:p>
      </dgm:t>
    </dgm:pt>
    <dgm:pt modelId="{BA215539-7175-48EB-929D-F8F82830484C}" type="pres">
      <dgm:prSet presAssocID="{5C96C87D-4B64-4A7C-A5C9-48334FC176CF}" presName="horzTwo" presStyleCnt="0"/>
      <dgm:spPr/>
    </dgm:pt>
  </dgm:ptLst>
  <dgm:cxnLst>
    <dgm:cxn modelId="{75D8B4E9-61E2-4B47-BF20-7F4514D6F176}" srcId="{F38C1171-9FE0-4B26-A17C-95B15994A1E6}" destId="{90B9FB13-4FB4-407E-80FC-4D7D4D90F586}" srcOrd="0" destOrd="0" parTransId="{E86B7E61-6E04-40BC-8650-F4FED53A71E5}" sibTransId="{E760DF20-A4EC-4462-B9B0-7AE7A10A1D54}"/>
    <dgm:cxn modelId="{17225ECD-34AE-4DED-A207-751D5260D7D4}" type="presOf" srcId="{90B9FB13-4FB4-407E-80FC-4D7D4D90F586}" destId="{697C3CDA-7270-486A-8365-9977BDA2B455}" srcOrd="0" destOrd="0" presId="urn:microsoft.com/office/officeart/2005/8/layout/hierarchy4"/>
    <dgm:cxn modelId="{0C4DDAE4-34A6-4AF5-A88A-995AFFFD05AA}" srcId="{77ABB141-B040-4CCE-B45E-49A86418D09D}" destId="{F38C1171-9FE0-4B26-A17C-95B15994A1E6}" srcOrd="1" destOrd="0" parTransId="{0E10B346-F570-45F9-9FFD-0707046B28B4}" sibTransId="{D1543627-2698-45AB-8266-7982832544AF}"/>
    <dgm:cxn modelId="{775621BA-6ADE-4588-BBE7-EA89DC9C1E63}" type="presOf" srcId="{5C96C87D-4B64-4A7C-A5C9-48334FC176CF}" destId="{8A5F92CD-9B3A-4103-BE5B-840455113E81}" srcOrd="0" destOrd="0" presId="urn:microsoft.com/office/officeart/2005/8/layout/hierarchy4"/>
    <dgm:cxn modelId="{2CADE6CF-AB0D-41A3-8827-5B35B6076C7D}" type="presOf" srcId="{F38C1171-9FE0-4B26-A17C-95B15994A1E6}" destId="{AF0CD43F-2D6D-424E-9E26-AF62E88CEF62}" srcOrd="0" destOrd="0" presId="urn:microsoft.com/office/officeart/2005/8/layout/hierarchy4"/>
    <dgm:cxn modelId="{71730487-A1EE-48BD-B634-993D9AB05E42}" srcId="{77ABB141-B040-4CCE-B45E-49A86418D09D}" destId="{FDBA21D4-E614-4CC2-B9E0-F4B8059BC869}" srcOrd="0" destOrd="0" parTransId="{125548A7-8BA9-4910-8868-8982CDE61EEE}" sibTransId="{F8B02401-EC5C-40C5-9C21-93C171AA302F}"/>
    <dgm:cxn modelId="{28BEC1D5-F675-4C3F-9F88-DBD67B380FF2}" srcId="{F38C1171-9FE0-4B26-A17C-95B15994A1E6}" destId="{5C96C87D-4B64-4A7C-A5C9-48334FC176CF}" srcOrd="4" destOrd="0" parTransId="{F23F29F1-8853-4CD8-84A7-4366A6A3CF06}" sibTransId="{4D9671BD-8C8C-4047-898C-80821888EE82}"/>
    <dgm:cxn modelId="{576057C9-7B56-40AF-96D7-B57704DBFE81}" srcId="{F38C1171-9FE0-4B26-A17C-95B15994A1E6}" destId="{C3368471-71C4-40D1-A169-6D3ACED3C38C}" srcOrd="2" destOrd="0" parTransId="{50352AB1-A7FF-46F3-86E8-C43E6DCB3FA3}" sibTransId="{AC20AD03-6040-4408-BB0E-2C621AF18D7B}"/>
    <dgm:cxn modelId="{77D96AE1-5328-418D-8F36-D0DED5D00935}" type="presOf" srcId="{FDBA21D4-E614-4CC2-B9E0-F4B8059BC869}" destId="{F7597FCC-1407-4084-89D7-193AD7F0EA58}" srcOrd="0" destOrd="0" presId="urn:microsoft.com/office/officeart/2005/8/layout/hierarchy4"/>
    <dgm:cxn modelId="{FFEF75B1-AA0E-41E6-8081-72335E2BC406}" type="presOf" srcId="{B33A7F62-B0FA-4DDC-BE61-1A9A2D6C88FD}" destId="{360CCDAD-A597-4AB4-A45C-9846EDB3A2A9}" srcOrd="0" destOrd="0" presId="urn:microsoft.com/office/officeart/2005/8/layout/hierarchy4"/>
    <dgm:cxn modelId="{6783E5AC-1EE1-4BAE-9AE0-481D4332439B}" type="presOf" srcId="{C3368471-71C4-40D1-A169-6D3ACED3C38C}" destId="{2940BE91-DC0F-4997-8F7C-537A3A035D51}" srcOrd="0" destOrd="0" presId="urn:microsoft.com/office/officeart/2005/8/layout/hierarchy4"/>
    <dgm:cxn modelId="{5857911E-6AE1-4E65-A365-7A1D15726F90}" type="presOf" srcId="{77ABB141-B040-4CCE-B45E-49A86418D09D}" destId="{F3EAE081-04B0-4B5C-8CE7-37F26C05FED0}" srcOrd="0" destOrd="0" presId="urn:microsoft.com/office/officeart/2005/8/layout/hierarchy4"/>
    <dgm:cxn modelId="{DA20BA7B-24DA-41EA-8739-B55A0547312A}" srcId="{F38C1171-9FE0-4B26-A17C-95B15994A1E6}" destId="{B33A7F62-B0FA-4DDC-BE61-1A9A2D6C88FD}" srcOrd="3" destOrd="0" parTransId="{C24A9EB2-F232-4CA0-AC87-A26B3850D7AE}" sibTransId="{718EC863-C212-4302-9C71-A762317A8B82}"/>
    <dgm:cxn modelId="{6C5096AA-5DAF-40FC-9719-09281204963A}" type="presOf" srcId="{68FBFC7B-FFFF-426B-BB83-BE7A6720E5D8}" destId="{015E7EB3-5FFC-495D-9FB8-04EA9CAEA875}" srcOrd="0" destOrd="0" presId="urn:microsoft.com/office/officeart/2005/8/layout/hierarchy4"/>
    <dgm:cxn modelId="{C4A1023C-6BBE-4C14-BA90-C794AD097423}" srcId="{F38C1171-9FE0-4B26-A17C-95B15994A1E6}" destId="{68FBFC7B-FFFF-426B-BB83-BE7A6720E5D8}" srcOrd="1" destOrd="0" parTransId="{360B528E-50B8-45C0-8306-2B27F0B49733}" sibTransId="{D52A4EFB-886B-43A0-83E6-05B16D9168BC}"/>
    <dgm:cxn modelId="{EC643660-8D1C-46BB-9EE0-959F66914DFF}" type="presParOf" srcId="{F3EAE081-04B0-4B5C-8CE7-37F26C05FED0}" destId="{6325D8A2-F392-4BA5-BAA0-CC6F2DE5099F}" srcOrd="0" destOrd="0" presId="urn:microsoft.com/office/officeart/2005/8/layout/hierarchy4"/>
    <dgm:cxn modelId="{D16315D7-96CD-466D-9943-A5DFC96F3C0C}" type="presParOf" srcId="{6325D8A2-F392-4BA5-BAA0-CC6F2DE5099F}" destId="{F7597FCC-1407-4084-89D7-193AD7F0EA58}" srcOrd="0" destOrd="0" presId="urn:microsoft.com/office/officeart/2005/8/layout/hierarchy4"/>
    <dgm:cxn modelId="{48E591E3-B40B-4B25-BCAA-E2739C2BAEA6}" type="presParOf" srcId="{6325D8A2-F392-4BA5-BAA0-CC6F2DE5099F}" destId="{22DC6406-834A-4CD6-93E4-9687ECC752F0}" srcOrd="1" destOrd="0" presId="urn:microsoft.com/office/officeart/2005/8/layout/hierarchy4"/>
    <dgm:cxn modelId="{189AE95D-6802-4CB0-B765-C2A9C078AD8F}" type="presParOf" srcId="{F3EAE081-04B0-4B5C-8CE7-37F26C05FED0}" destId="{D0B7819B-C60F-4354-92C7-A1C01BBBF2FD}" srcOrd="1" destOrd="0" presId="urn:microsoft.com/office/officeart/2005/8/layout/hierarchy4"/>
    <dgm:cxn modelId="{67D051E5-E74A-4173-AC21-C42ACB1B2C82}" type="presParOf" srcId="{F3EAE081-04B0-4B5C-8CE7-37F26C05FED0}" destId="{66C918B0-A1AA-45B9-B3C7-2F1E90E01732}" srcOrd="2" destOrd="0" presId="urn:microsoft.com/office/officeart/2005/8/layout/hierarchy4"/>
    <dgm:cxn modelId="{1116225A-0078-4707-8824-1596B29E18A7}" type="presParOf" srcId="{66C918B0-A1AA-45B9-B3C7-2F1E90E01732}" destId="{AF0CD43F-2D6D-424E-9E26-AF62E88CEF62}" srcOrd="0" destOrd="0" presId="urn:microsoft.com/office/officeart/2005/8/layout/hierarchy4"/>
    <dgm:cxn modelId="{A647CCF2-F0F8-4261-8B96-E19AC3E9ECEC}" type="presParOf" srcId="{66C918B0-A1AA-45B9-B3C7-2F1E90E01732}" destId="{FC4D21A7-28B2-4683-B968-68D4802C6E4A}" srcOrd="1" destOrd="0" presId="urn:microsoft.com/office/officeart/2005/8/layout/hierarchy4"/>
    <dgm:cxn modelId="{BEEFB7B4-5B93-40A0-A319-9D78CDB71EB9}" type="presParOf" srcId="{66C918B0-A1AA-45B9-B3C7-2F1E90E01732}" destId="{4D28FBA7-A991-40B0-B8EC-EE778AB87E9F}" srcOrd="2" destOrd="0" presId="urn:microsoft.com/office/officeart/2005/8/layout/hierarchy4"/>
    <dgm:cxn modelId="{618888DA-2E7E-4BE7-B802-20706D5D49C3}" type="presParOf" srcId="{4D28FBA7-A991-40B0-B8EC-EE778AB87E9F}" destId="{C4D85186-C200-4553-83E2-CF957883E2E4}" srcOrd="0" destOrd="0" presId="urn:microsoft.com/office/officeart/2005/8/layout/hierarchy4"/>
    <dgm:cxn modelId="{7B3B4FFA-FF5A-402B-B8F1-6F371FD6083E}" type="presParOf" srcId="{C4D85186-C200-4553-83E2-CF957883E2E4}" destId="{697C3CDA-7270-486A-8365-9977BDA2B455}" srcOrd="0" destOrd="0" presId="urn:microsoft.com/office/officeart/2005/8/layout/hierarchy4"/>
    <dgm:cxn modelId="{9EF9AC7B-64EA-4544-A9A5-CA12CFE1FC40}" type="presParOf" srcId="{C4D85186-C200-4553-83E2-CF957883E2E4}" destId="{94B68B12-BE6D-4CB7-B140-D9222AA12757}" srcOrd="1" destOrd="0" presId="urn:microsoft.com/office/officeart/2005/8/layout/hierarchy4"/>
    <dgm:cxn modelId="{BEF4EC69-9AF1-48F2-A900-0D857AF494ED}" type="presParOf" srcId="{4D28FBA7-A991-40B0-B8EC-EE778AB87E9F}" destId="{C6F4E75D-CA88-42F9-8B47-9737D56B3C5E}" srcOrd="1" destOrd="0" presId="urn:microsoft.com/office/officeart/2005/8/layout/hierarchy4"/>
    <dgm:cxn modelId="{740664B1-7D20-4BB9-B9B3-98D6E9E0EFFE}" type="presParOf" srcId="{4D28FBA7-A991-40B0-B8EC-EE778AB87E9F}" destId="{F31C82CF-7513-415F-A176-21E385CD4D88}" srcOrd="2" destOrd="0" presId="urn:microsoft.com/office/officeart/2005/8/layout/hierarchy4"/>
    <dgm:cxn modelId="{FC02051C-0C69-4921-AB28-2298C4C16309}" type="presParOf" srcId="{F31C82CF-7513-415F-A176-21E385CD4D88}" destId="{015E7EB3-5FFC-495D-9FB8-04EA9CAEA875}" srcOrd="0" destOrd="0" presId="urn:microsoft.com/office/officeart/2005/8/layout/hierarchy4"/>
    <dgm:cxn modelId="{D3128D24-E25D-4452-B9A7-E09DB70DD18B}" type="presParOf" srcId="{F31C82CF-7513-415F-A176-21E385CD4D88}" destId="{95546997-7016-4AC6-911E-86C7D0484E8F}" srcOrd="1" destOrd="0" presId="urn:microsoft.com/office/officeart/2005/8/layout/hierarchy4"/>
    <dgm:cxn modelId="{D1711ECC-D1FC-4865-8928-376808A36F00}" type="presParOf" srcId="{4D28FBA7-A991-40B0-B8EC-EE778AB87E9F}" destId="{2CBA5B59-21D2-4F77-992E-84DFBDB87050}" srcOrd="3" destOrd="0" presId="urn:microsoft.com/office/officeart/2005/8/layout/hierarchy4"/>
    <dgm:cxn modelId="{09579072-5D46-4B8B-890D-3A718B8994A3}" type="presParOf" srcId="{4D28FBA7-A991-40B0-B8EC-EE778AB87E9F}" destId="{A4692C10-61B3-474E-B974-1CCDC4ED2679}" srcOrd="4" destOrd="0" presId="urn:microsoft.com/office/officeart/2005/8/layout/hierarchy4"/>
    <dgm:cxn modelId="{1B090E25-E3CD-485B-B0BE-6903F7A07182}" type="presParOf" srcId="{A4692C10-61B3-474E-B974-1CCDC4ED2679}" destId="{2940BE91-DC0F-4997-8F7C-537A3A035D51}" srcOrd="0" destOrd="0" presId="urn:microsoft.com/office/officeart/2005/8/layout/hierarchy4"/>
    <dgm:cxn modelId="{649AA382-B874-42DF-B36A-A9E1653E0327}" type="presParOf" srcId="{A4692C10-61B3-474E-B974-1CCDC4ED2679}" destId="{D07AF5BC-67F4-4EAA-B856-A64B65FAE157}" srcOrd="1" destOrd="0" presId="urn:microsoft.com/office/officeart/2005/8/layout/hierarchy4"/>
    <dgm:cxn modelId="{8AA9642C-8837-4ECD-B243-E5AA1D0F3357}" type="presParOf" srcId="{4D28FBA7-A991-40B0-B8EC-EE778AB87E9F}" destId="{664D174D-62B9-419A-B9D6-D0EE9F5786A6}" srcOrd="5" destOrd="0" presId="urn:microsoft.com/office/officeart/2005/8/layout/hierarchy4"/>
    <dgm:cxn modelId="{9ECD752A-D6C2-4AC0-BE08-A386E20E0D0B}" type="presParOf" srcId="{4D28FBA7-A991-40B0-B8EC-EE778AB87E9F}" destId="{8AB0A392-E820-4D19-A62E-67B725A69081}" srcOrd="6" destOrd="0" presId="urn:microsoft.com/office/officeart/2005/8/layout/hierarchy4"/>
    <dgm:cxn modelId="{31F2A51E-FF21-4842-B399-50B02A8E32DF}" type="presParOf" srcId="{8AB0A392-E820-4D19-A62E-67B725A69081}" destId="{360CCDAD-A597-4AB4-A45C-9846EDB3A2A9}" srcOrd="0" destOrd="0" presId="urn:microsoft.com/office/officeart/2005/8/layout/hierarchy4"/>
    <dgm:cxn modelId="{3F220010-EDE7-4967-B845-D2A652B072B0}" type="presParOf" srcId="{8AB0A392-E820-4D19-A62E-67B725A69081}" destId="{DE679880-564C-444D-9163-5E68DA03B3C2}" srcOrd="1" destOrd="0" presId="urn:microsoft.com/office/officeart/2005/8/layout/hierarchy4"/>
    <dgm:cxn modelId="{D1985FCE-0803-4639-AA59-C597E02DD891}" type="presParOf" srcId="{4D28FBA7-A991-40B0-B8EC-EE778AB87E9F}" destId="{20AED387-475A-4CD1-8BA2-DA87D7DBF915}" srcOrd="7" destOrd="0" presId="urn:microsoft.com/office/officeart/2005/8/layout/hierarchy4"/>
    <dgm:cxn modelId="{ADFB2032-206D-44E3-A73F-4B021F75FBCB}" type="presParOf" srcId="{4D28FBA7-A991-40B0-B8EC-EE778AB87E9F}" destId="{D56FB34C-0309-42C5-9B6F-70B5C8498A7A}" srcOrd="8" destOrd="0" presId="urn:microsoft.com/office/officeart/2005/8/layout/hierarchy4"/>
    <dgm:cxn modelId="{0A443855-D1F3-49B5-8608-283AC79E3574}" type="presParOf" srcId="{D56FB34C-0309-42C5-9B6F-70B5C8498A7A}" destId="{8A5F92CD-9B3A-4103-BE5B-840455113E81}" srcOrd="0" destOrd="0" presId="urn:microsoft.com/office/officeart/2005/8/layout/hierarchy4"/>
    <dgm:cxn modelId="{E8289C50-53F6-4DFF-A66A-92881D39CB59}" type="presParOf" srcId="{D56FB34C-0309-42C5-9B6F-70B5C8498A7A}" destId="{BA215539-7175-48EB-929D-F8F82830484C}" srcOrd="1" destOrd="0" presId="urn:microsoft.com/office/officeart/2005/8/layout/hierarchy4"/>
  </dgm:cxnLst>
  <dgm:bg>
    <a:solidFill>
      <a:schemeClr val="accent2">
        <a:lumMod val="60000"/>
        <a:lumOff val="4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EDFA26-67B9-43C9-8F84-EFD5474F07DB}" type="doc">
      <dgm:prSet loTypeId="urn:microsoft.com/office/officeart/2005/8/layout/hierarchy2" loCatId="hierarchy" qsTypeId="urn:microsoft.com/office/officeart/2005/8/quickstyle/simple1" qsCatId="simple" csTypeId="urn:microsoft.com/office/officeart/2005/8/colors/accent6_3" csCatId="accent6" phldr="1"/>
      <dgm:spPr/>
      <dgm:t>
        <a:bodyPr/>
        <a:lstStyle/>
        <a:p>
          <a:endParaRPr lang="es-ES"/>
        </a:p>
      </dgm:t>
    </dgm:pt>
    <dgm:pt modelId="{DB386A07-A16D-438E-8BA9-3A25EA2D1C4D}">
      <dgm:prSet/>
      <dgm:spPr>
        <a:solidFill>
          <a:schemeClr val="accent6">
            <a:lumMod val="20000"/>
            <a:lumOff val="80000"/>
          </a:schemeClr>
        </a:solidFill>
      </dgm:spPr>
      <dgm:t>
        <a:bodyPr/>
        <a:lstStyle/>
        <a:p>
          <a:r>
            <a:rPr lang="es-EC" b="1" dirty="0">
              <a:solidFill>
                <a:schemeClr val="tx1"/>
              </a:solidFill>
              <a:latin typeface="Century Gothic" panose="020B0502020202020204" pitchFamily="34" charset="0"/>
            </a:rPr>
            <a:t>Documentos complementarios</a:t>
          </a:r>
          <a:endParaRPr lang="es-MX" dirty="0">
            <a:solidFill>
              <a:schemeClr val="tx1"/>
            </a:solidFill>
            <a:latin typeface="Century Gothic" panose="020B0502020202020204" pitchFamily="34" charset="0"/>
          </a:endParaRPr>
        </a:p>
      </dgm:t>
    </dgm:pt>
    <dgm:pt modelId="{B1E40C3C-4714-4732-AA25-9BBAD9AECBB3}" type="parTrans" cxnId="{DE758E6C-EECB-4EDA-AC58-9BD32CE4947C}">
      <dgm:prSet/>
      <dgm:spPr/>
      <dgm:t>
        <a:bodyPr/>
        <a:lstStyle/>
        <a:p>
          <a:endParaRPr lang="es-ES">
            <a:solidFill>
              <a:schemeClr val="tx1"/>
            </a:solidFill>
            <a:latin typeface="Century Gothic" panose="020B0502020202020204" pitchFamily="34" charset="0"/>
          </a:endParaRPr>
        </a:p>
      </dgm:t>
    </dgm:pt>
    <dgm:pt modelId="{A6FDED71-178D-4B2D-B37B-80447B8546B2}" type="sibTrans" cxnId="{DE758E6C-EECB-4EDA-AC58-9BD32CE4947C}">
      <dgm:prSet/>
      <dgm:spPr/>
      <dgm:t>
        <a:bodyPr/>
        <a:lstStyle/>
        <a:p>
          <a:endParaRPr lang="es-ES">
            <a:solidFill>
              <a:schemeClr val="tx1"/>
            </a:solidFill>
            <a:latin typeface="Century Gothic" panose="020B0502020202020204" pitchFamily="34" charset="0"/>
          </a:endParaRPr>
        </a:p>
      </dgm:t>
    </dgm:pt>
    <dgm:pt modelId="{A5CA3927-2953-47F7-8C7E-99CEB7D8ADD7}">
      <dgm:prSet/>
      <dgm:spPr>
        <a:solidFill>
          <a:schemeClr val="accent5">
            <a:lumMod val="60000"/>
            <a:lumOff val="40000"/>
          </a:schemeClr>
        </a:solidFill>
      </dgm:spPr>
      <dgm:t>
        <a:bodyPr/>
        <a:lstStyle/>
        <a:p>
          <a:r>
            <a:rPr lang="es-EC" dirty="0">
              <a:latin typeface="Century Gothic" panose="020B0502020202020204" pitchFamily="34" charset="0"/>
            </a:rPr>
            <a:t>En el caso de los documentos complementarios podemos mencionar a los siguientes:</a:t>
          </a:r>
          <a:endParaRPr lang="es-MX" dirty="0">
            <a:latin typeface="Century Gothic" panose="020B0502020202020204" pitchFamily="34" charset="0"/>
          </a:endParaRPr>
        </a:p>
      </dgm:t>
    </dgm:pt>
    <dgm:pt modelId="{453B106F-9BFE-4833-A115-D6DDA55919B2}" type="parTrans" cxnId="{13294ADF-2EB5-4FD0-A484-D2E5CE75957D}">
      <dgm:prSet/>
      <dgm:spPr/>
      <dgm:t>
        <a:bodyPr/>
        <a:lstStyle/>
        <a:p>
          <a:endParaRPr lang="es-ES">
            <a:solidFill>
              <a:schemeClr val="tx1"/>
            </a:solidFill>
            <a:latin typeface="Century Gothic" panose="020B0502020202020204" pitchFamily="34" charset="0"/>
          </a:endParaRPr>
        </a:p>
      </dgm:t>
    </dgm:pt>
    <dgm:pt modelId="{A10F3DE1-8533-490F-90A3-6DE4775C634A}" type="sibTrans" cxnId="{13294ADF-2EB5-4FD0-A484-D2E5CE75957D}">
      <dgm:prSet/>
      <dgm:spPr/>
      <dgm:t>
        <a:bodyPr/>
        <a:lstStyle/>
        <a:p>
          <a:endParaRPr lang="es-ES">
            <a:solidFill>
              <a:schemeClr val="tx1"/>
            </a:solidFill>
            <a:latin typeface="Century Gothic" panose="020B0502020202020204" pitchFamily="34" charset="0"/>
          </a:endParaRPr>
        </a:p>
      </dgm:t>
    </dgm:pt>
    <dgm:pt modelId="{9B240376-2F35-40BF-8268-CFF533843A03}">
      <dgm:prSet/>
      <dgm:spPr/>
      <dgm:t>
        <a:bodyPr/>
        <a:lstStyle/>
        <a:p>
          <a:r>
            <a:rPr lang="es-EC">
              <a:latin typeface="Century Gothic" panose="020B0502020202020204" pitchFamily="34" charset="0"/>
            </a:rPr>
            <a:t>Notas de crédito</a:t>
          </a:r>
          <a:endParaRPr lang="es-MX">
            <a:latin typeface="Century Gothic" panose="020B0502020202020204" pitchFamily="34" charset="0"/>
          </a:endParaRPr>
        </a:p>
      </dgm:t>
    </dgm:pt>
    <dgm:pt modelId="{C25D8C2F-84D9-4807-B5FF-3BFAD7C2A5FA}" type="parTrans" cxnId="{8974319D-CE49-42B7-92AB-24A2A2BB8045}">
      <dgm:prSet/>
      <dgm:spPr/>
      <dgm:t>
        <a:bodyPr/>
        <a:lstStyle/>
        <a:p>
          <a:endParaRPr lang="es-ES">
            <a:solidFill>
              <a:schemeClr val="tx1"/>
            </a:solidFill>
            <a:latin typeface="Century Gothic" panose="020B0502020202020204" pitchFamily="34" charset="0"/>
          </a:endParaRPr>
        </a:p>
      </dgm:t>
    </dgm:pt>
    <dgm:pt modelId="{7D4B693D-D4F0-423B-A182-49B881FAADC8}" type="sibTrans" cxnId="{8974319D-CE49-42B7-92AB-24A2A2BB8045}">
      <dgm:prSet/>
      <dgm:spPr/>
      <dgm:t>
        <a:bodyPr/>
        <a:lstStyle/>
        <a:p>
          <a:endParaRPr lang="es-ES">
            <a:solidFill>
              <a:schemeClr val="tx1"/>
            </a:solidFill>
            <a:latin typeface="Century Gothic" panose="020B0502020202020204" pitchFamily="34" charset="0"/>
          </a:endParaRPr>
        </a:p>
      </dgm:t>
    </dgm:pt>
    <dgm:pt modelId="{8DB4DAB1-20CD-4EDA-9B8F-8B8680A2197C}">
      <dgm:prSet/>
      <dgm:spPr/>
      <dgm:t>
        <a:bodyPr/>
        <a:lstStyle/>
        <a:p>
          <a:r>
            <a:rPr lang="es-EC">
              <a:latin typeface="Century Gothic" panose="020B0502020202020204" pitchFamily="34" charset="0"/>
            </a:rPr>
            <a:t>Notas de débito</a:t>
          </a:r>
          <a:endParaRPr lang="es-MX">
            <a:latin typeface="Century Gothic" panose="020B0502020202020204" pitchFamily="34" charset="0"/>
          </a:endParaRPr>
        </a:p>
      </dgm:t>
    </dgm:pt>
    <dgm:pt modelId="{221C04B0-5016-44A7-95A6-BFF9A62D2028}" type="parTrans" cxnId="{7763B6B8-B9CD-4520-98E1-484D7DE096AC}">
      <dgm:prSet/>
      <dgm:spPr/>
      <dgm:t>
        <a:bodyPr/>
        <a:lstStyle/>
        <a:p>
          <a:endParaRPr lang="es-ES">
            <a:solidFill>
              <a:schemeClr val="tx1"/>
            </a:solidFill>
            <a:latin typeface="Century Gothic" panose="020B0502020202020204" pitchFamily="34" charset="0"/>
          </a:endParaRPr>
        </a:p>
      </dgm:t>
    </dgm:pt>
    <dgm:pt modelId="{EC8C4E73-1B0E-40D2-B5A0-7E553D1D5436}" type="sibTrans" cxnId="{7763B6B8-B9CD-4520-98E1-484D7DE096AC}">
      <dgm:prSet/>
      <dgm:spPr/>
      <dgm:t>
        <a:bodyPr/>
        <a:lstStyle/>
        <a:p>
          <a:endParaRPr lang="es-ES">
            <a:solidFill>
              <a:schemeClr val="tx1"/>
            </a:solidFill>
            <a:latin typeface="Century Gothic" panose="020B0502020202020204" pitchFamily="34" charset="0"/>
          </a:endParaRPr>
        </a:p>
      </dgm:t>
    </dgm:pt>
    <dgm:pt modelId="{129C98AF-7C7C-44CE-AC5D-7ED1ADDFFE6B}">
      <dgm:prSet/>
      <dgm:spPr/>
      <dgm:t>
        <a:bodyPr/>
        <a:lstStyle/>
        <a:p>
          <a:r>
            <a:rPr lang="es-EC">
              <a:latin typeface="Century Gothic" panose="020B0502020202020204" pitchFamily="34" charset="0"/>
            </a:rPr>
            <a:t>Guía de remisión</a:t>
          </a:r>
          <a:endParaRPr lang="es-MX">
            <a:latin typeface="Century Gothic" panose="020B0502020202020204" pitchFamily="34" charset="0"/>
          </a:endParaRPr>
        </a:p>
      </dgm:t>
    </dgm:pt>
    <dgm:pt modelId="{CB86406C-31C8-4C9E-9FB4-4FAEBF706109}" type="parTrans" cxnId="{588848FB-9F4F-4121-B663-5863E4B26045}">
      <dgm:prSet/>
      <dgm:spPr/>
      <dgm:t>
        <a:bodyPr/>
        <a:lstStyle/>
        <a:p>
          <a:endParaRPr lang="es-ES">
            <a:solidFill>
              <a:schemeClr val="tx1"/>
            </a:solidFill>
            <a:latin typeface="Century Gothic" panose="020B0502020202020204" pitchFamily="34" charset="0"/>
          </a:endParaRPr>
        </a:p>
      </dgm:t>
    </dgm:pt>
    <dgm:pt modelId="{CA5D569C-962F-41F2-96B5-07C18B9C883C}" type="sibTrans" cxnId="{588848FB-9F4F-4121-B663-5863E4B26045}">
      <dgm:prSet/>
      <dgm:spPr/>
      <dgm:t>
        <a:bodyPr/>
        <a:lstStyle/>
        <a:p>
          <a:endParaRPr lang="es-ES">
            <a:solidFill>
              <a:schemeClr val="tx1"/>
            </a:solidFill>
            <a:latin typeface="Century Gothic" panose="020B0502020202020204" pitchFamily="34" charset="0"/>
          </a:endParaRPr>
        </a:p>
      </dgm:t>
    </dgm:pt>
    <dgm:pt modelId="{8721F25A-94A2-41D3-8AE1-40C7A1EBEB41}" type="pres">
      <dgm:prSet presAssocID="{98EDFA26-67B9-43C9-8F84-EFD5474F07DB}" presName="diagram" presStyleCnt="0">
        <dgm:presLayoutVars>
          <dgm:chPref val="1"/>
          <dgm:dir/>
          <dgm:animOne val="branch"/>
          <dgm:animLvl val="lvl"/>
          <dgm:resizeHandles val="exact"/>
        </dgm:presLayoutVars>
      </dgm:prSet>
      <dgm:spPr/>
      <dgm:t>
        <a:bodyPr/>
        <a:lstStyle/>
        <a:p>
          <a:endParaRPr lang="es-EC"/>
        </a:p>
      </dgm:t>
    </dgm:pt>
    <dgm:pt modelId="{4616B5BD-9395-46AA-BC89-C1703FAC41C9}" type="pres">
      <dgm:prSet presAssocID="{DB386A07-A16D-438E-8BA9-3A25EA2D1C4D}" presName="root1" presStyleCnt="0"/>
      <dgm:spPr/>
    </dgm:pt>
    <dgm:pt modelId="{01627FF3-646B-4A3A-9A0C-018F47D1E732}" type="pres">
      <dgm:prSet presAssocID="{DB386A07-A16D-438E-8BA9-3A25EA2D1C4D}" presName="LevelOneTextNode" presStyleLbl="node0" presStyleIdx="0" presStyleCnt="2" custLinFactNeighborY="7894">
        <dgm:presLayoutVars>
          <dgm:chPref val="3"/>
        </dgm:presLayoutVars>
      </dgm:prSet>
      <dgm:spPr/>
      <dgm:t>
        <a:bodyPr/>
        <a:lstStyle/>
        <a:p>
          <a:endParaRPr lang="es-EC"/>
        </a:p>
      </dgm:t>
    </dgm:pt>
    <dgm:pt modelId="{91CC9883-19A6-467E-BF2F-66DB43011ECA}" type="pres">
      <dgm:prSet presAssocID="{DB386A07-A16D-438E-8BA9-3A25EA2D1C4D}" presName="level2hierChild" presStyleCnt="0"/>
      <dgm:spPr/>
    </dgm:pt>
    <dgm:pt modelId="{84530348-4B2A-490E-8948-EB154170C98E}" type="pres">
      <dgm:prSet presAssocID="{A5CA3927-2953-47F7-8C7E-99CEB7D8ADD7}" presName="root1" presStyleCnt="0"/>
      <dgm:spPr/>
    </dgm:pt>
    <dgm:pt modelId="{3CCAA251-2137-4A8D-B84C-2D301ACEBC3E}" type="pres">
      <dgm:prSet presAssocID="{A5CA3927-2953-47F7-8C7E-99CEB7D8ADD7}" presName="LevelOneTextNode" presStyleLbl="node0" presStyleIdx="1" presStyleCnt="2">
        <dgm:presLayoutVars>
          <dgm:chPref val="3"/>
        </dgm:presLayoutVars>
      </dgm:prSet>
      <dgm:spPr/>
      <dgm:t>
        <a:bodyPr/>
        <a:lstStyle/>
        <a:p>
          <a:endParaRPr lang="es-EC"/>
        </a:p>
      </dgm:t>
    </dgm:pt>
    <dgm:pt modelId="{7B0B612E-F21E-479C-AA94-1BBE8846C602}" type="pres">
      <dgm:prSet presAssocID="{A5CA3927-2953-47F7-8C7E-99CEB7D8ADD7}" presName="level2hierChild" presStyleCnt="0"/>
      <dgm:spPr/>
    </dgm:pt>
    <dgm:pt modelId="{C107F679-4A53-4A91-8431-E56085C9F641}" type="pres">
      <dgm:prSet presAssocID="{C25D8C2F-84D9-4807-B5FF-3BFAD7C2A5FA}" presName="conn2-1" presStyleLbl="parChTrans1D2" presStyleIdx="0" presStyleCnt="3"/>
      <dgm:spPr/>
      <dgm:t>
        <a:bodyPr/>
        <a:lstStyle/>
        <a:p>
          <a:endParaRPr lang="es-EC"/>
        </a:p>
      </dgm:t>
    </dgm:pt>
    <dgm:pt modelId="{507C86A0-33E5-4C19-BE7E-34C497CD6AF7}" type="pres">
      <dgm:prSet presAssocID="{C25D8C2F-84D9-4807-B5FF-3BFAD7C2A5FA}" presName="connTx" presStyleLbl="parChTrans1D2" presStyleIdx="0" presStyleCnt="3"/>
      <dgm:spPr/>
      <dgm:t>
        <a:bodyPr/>
        <a:lstStyle/>
        <a:p>
          <a:endParaRPr lang="es-EC"/>
        </a:p>
      </dgm:t>
    </dgm:pt>
    <dgm:pt modelId="{38810228-3511-43FC-8912-CA702B44D701}" type="pres">
      <dgm:prSet presAssocID="{9B240376-2F35-40BF-8268-CFF533843A03}" presName="root2" presStyleCnt="0"/>
      <dgm:spPr/>
    </dgm:pt>
    <dgm:pt modelId="{DB3DE673-947C-4669-8944-3CBA912B2980}" type="pres">
      <dgm:prSet presAssocID="{9B240376-2F35-40BF-8268-CFF533843A03}" presName="LevelTwoTextNode" presStyleLbl="node2" presStyleIdx="0" presStyleCnt="3">
        <dgm:presLayoutVars>
          <dgm:chPref val="3"/>
        </dgm:presLayoutVars>
      </dgm:prSet>
      <dgm:spPr/>
      <dgm:t>
        <a:bodyPr/>
        <a:lstStyle/>
        <a:p>
          <a:endParaRPr lang="es-EC"/>
        </a:p>
      </dgm:t>
    </dgm:pt>
    <dgm:pt modelId="{75636DE4-5DF3-4B64-A9E3-1EE89DD65EA8}" type="pres">
      <dgm:prSet presAssocID="{9B240376-2F35-40BF-8268-CFF533843A03}" presName="level3hierChild" presStyleCnt="0"/>
      <dgm:spPr/>
    </dgm:pt>
    <dgm:pt modelId="{A69FA9C9-124E-4188-A708-28F6CE29574B}" type="pres">
      <dgm:prSet presAssocID="{221C04B0-5016-44A7-95A6-BFF9A62D2028}" presName="conn2-1" presStyleLbl="parChTrans1D2" presStyleIdx="1" presStyleCnt="3"/>
      <dgm:spPr/>
      <dgm:t>
        <a:bodyPr/>
        <a:lstStyle/>
        <a:p>
          <a:endParaRPr lang="es-EC"/>
        </a:p>
      </dgm:t>
    </dgm:pt>
    <dgm:pt modelId="{9D76F7F4-E1C4-440E-B810-0BABA6C47E1D}" type="pres">
      <dgm:prSet presAssocID="{221C04B0-5016-44A7-95A6-BFF9A62D2028}" presName="connTx" presStyleLbl="parChTrans1D2" presStyleIdx="1" presStyleCnt="3"/>
      <dgm:spPr/>
      <dgm:t>
        <a:bodyPr/>
        <a:lstStyle/>
        <a:p>
          <a:endParaRPr lang="es-EC"/>
        </a:p>
      </dgm:t>
    </dgm:pt>
    <dgm:pt modelId="{FDF51781-ACA4-47C5-8ACA-8580CEBB0962}" type="pres">
      <dgm:prSet presAssocID="{8DB4DAB1-20CD-4EDA-9B8F-8B8680A2197C}" presName="root2" presStyleCnt="0"/>
      <dgm:spPr/>
    </dgm:pt>
    <dgm:pt modelId="{75234AA1-C43F-44B7-B047-A46E47F58EA4}" type="pres">
      <dgm:prSet presAssocID="{8DB4DAB1-20CD-4EDA-9B8F-8B8680A2197C}" presName="LevelTwoTextNode" presStyleLbl="node2" presStyleIdx="1" presStyleCnt="3">
        <dgm:presLayoutVars>
          <dgm:chPref val="3"/>
        </dgm:presLayoutVars>
      </dgm:prSet>
      <dgm:spPr/>
      <dgm:t>
        <a:bodyPr/>
        <a:lstStyle/>
        <a:p>
          <a:endParaRPr lang="es-EC"/>
        </a:p>
      </dgm:t>
    </dgm:pt>
    <dgm:pt modelId="{9D6ED357-9F34-4BEB-A914-C2F8D52A8B6F}" type="pres">
      <dgm:prSet presAssocID="{8DB4DAB1-20CD-4EDA-9B8F-8B8680A2197C}" presName="level3hierChild" presStyleCnt="0"/>
      <dgm:spPr/>
    </dgm:pt>
    <dgm:pt modelId="{47D65175-2E9F-4B22-A903-074E3906AFFC}" type="pres">
      <dgm:prSet presAssocID="{CB86406C-31C8-4C9E-9FB4-4FAEBF706109}" presName="conn2-1" presStyleLbl="parChTrans1D2" presStyleIdx="2" presStyleCnt="3"/>
      <dgm:spPr/>
      <dgm:t>
        <a:bodyPr/>
        <a:lstStyle/>
        <a:p>
          <a:endParaRPr lang="es-EC"/>
        </a:p>
      </dgm:t>
    </dgm:pt>
    <dgm:pt modelId="{0956611B-476B-4289-BDB7-448F624CA2C0}" type="pres">
      <dgm:prSet presAssocID="{CB86406C-31C8-4C9E-9FB4-4FAEBF706109}" presName="connTx" presStyleLbl="parChTrans1D2" presStyleIdx="2" presStyleCnt="3"/>
      <dgm:spPr/>
      <dgm:t>
        <a:bodyPr/>
        <a:lstStyle/>
        <a:p>
          <a:endParaRPr lang="es-EC"/>
        </a:p>
      </dgm:t>
    </dgm:pt>
    <dgm:pt modelId="{7B3570A8-E86B-4CA2-80A8-4ADC1C312B09}" type="pres">
      <dgm:prSet presAssocID="{129C98AF-7C7C-44CE-AC5D-7ED1ADDFFE6B}" presName="root2" presStyleCnt="0"/>
      <dgm:spPr/>
    </dgm:pt>
    <dgm:pt modelId="{EF18AFF5-BBDA-461B-9B87-080E77E27FC6}" type="pres">
      <dgm:prSet presAssocID="{129C98AF-7C7C-44CE-AC5D-7ED1ADDFFE6B}" presName="LevelTwoTextNode" presStyleLbl="node2" presStyleIdx="2" presStyleCnt="3">
        <dgm:presLayoutVars>
          <dgm:chPref val="3"/>
        </dgm:presLayoutVars>
      </dgm:prSet>
      <dgm:spPr/>
      <dgm:t>
        <a:bodyPr/>
        <a:lstStyle/>
        <a:p>
          <a:endParaRPr lang="es-EC"/>
        </a:p>
      </dgm:t>
    </dgm:pt>
    <dgm:pt modelId="{B1037519-676E-40D1-9AFE-28AFFD5C25A8}" type="pres">
      <dgm:prSet presAssocID="{129C98AF-7C7C-44CE-AC5D-7ED1ADDFFE6B}" presName="level3hierChild" presStyleCnt="0"/>
      <dgm:spPr/>
    </dgm:pt>
  </dgm:ptLst>
  <dgm:cxnLst>
    <dgm:cxn modelId="{1CDB4C9C-9DC1-45FE-9FDF-45EBD55BEDB2}" type="presOf" srcId="{8DB4DAB1-20CD-4EDA-9B8F-8B8680A2197C}" destId="{75234AA1-C43F-44B7-B047-A46E47F58EA4}" srcOrd="0" destOrd="0" presId="urn:microsoft.com/office/officeart/2005/8/layout/hierarchy2"/>
    <dgm:cxn modelId="{A8BAC93F-B5FF-42CE-A9AC-2BCE6E198445}" type="presOf" srcId="{DB386A07-A16D-438E-8BA9-3A25EA2D1C4D}" destId="{01627FF3-646B-4A3A-9A0C-018F47D1E732}" srcOrd="0" destOrd="0" presId="urn:microsoft.com/office/officeart/2005/8/layout/hierarchy2"/>
    <dgm:cxn modelId="{588848FB-9F4F-4121-B663-5863E4B26045}" srcId="{A5CA3927-2953-47F7-8C7E-99CEB7D8ADD7}" destId="{129C98AF-7C7C-44CE-AC5D-7ED1ADDFFE6B}" srcOrd="2" destOrd="0" parTransId="{CB86406C-31C8-4C9E-9FB4-4FAEBF706109}" sibTransId="{CA5D569C-962F-41F2-96B5-07C18B9C883C}"/>
    <dgm:cxn modelId="{7763B6B8-B9CD-4520-98E1-484D7DE096AC}" srcId="{A5CA3927-2953-47F7-8C7E-99CEB7D8ADD7}" destId="{8DB4DAB1-20CD-4EDA-9B8F-8B8680A2197C}" srcOrd="1" destOrd="0" parTransId="{221C04B0-5016-44A7-95A6-BFF9A62D2028}" sibTransId="{EC8C4E73-1B0E-40D2-B5A0-7E553D1D5436}"/>
    <dgm:cxn modelId="{9ABF1E8E-4FE9-469F-866F-050076484F3B}" type="presOf" srcId="{C25D8C2F-84D9-4807-B5FF-3BFAD7C2A5FA}" destId="{507C86A0-33E5-4C19-BE7E-34C497CD6AF7}" srcOrd="1" destOrd="0" presId="urn:microsoft.com/office/officeart/2005/8/layout/hierarchy2"/>
    <dgm:cxn modelId="{8974319D-CE49-42B7-92AB-24A2A2BB8045}" srcId="{A5CA3927-2953-47F7-8C7E-99CEB7D8ADD7}" destId="{9B240376-2F35-40BF-8268-CFF533843A03}" srcOrd="0" destOrd="0" parTransId="{C25D8C2F-84D9-4807-B5FF-3BFAD7C2A5FA}" sibTransId="{7D4B693D-D4F0-423B-A182-49B881FAADC8}"/>
    <dgm:cxn modelId="{13294ADF-2EB5-4FD0-A484-D2E5CE75957D}" srcId="{98EDFA26-67B9-43C9-8F84-EFD5474F07DB}" destId="{A5CA3927-2953-47F7-8C7E-99CEB7D8ADD7}" srcOrd="1" destOrd="0" parTransId="{453B106F-9BFE-4833-A115-D6DDA55919B2}" sibTransId="{A10F3DE1-8533-490F-90A3-6DE4775C634A}"/>
    <dgm:cxn modelId="{B2A3C817-1A63-4BCD-AC10-6BB8BD015BFF}" type="presOf" srcId="{9B240376-2F35-40BF-8268-CFF533843A03}" destId="{DB3DE673-947C-4669-8944-3CBA912B2980}" srcOrd="0" destOrd="0" presId="urn:microsoft.com/office/officeart/2005/8/layout/hierarchy2"/>
    <dgm:cxn modelId="{B253ED4E-79D8-4A36-82FA-40A5C7C81981}" type="presOf" srcId="{CB86406C-31C8-4C9E-9FB4-4FAEBF706109}" destId="{0956611B-476B-4289-BDB7-448F624CA2C0}" srcOrd="1" destOrd="0" presId="urn:microsoft.com/office/officeart/2005/8/layout/hierarchy2"/>
    <dgm:cxn modelId="{5FAB39C5-FEE5-4185-BA16-CE668F412143}" type="presOf" srcId="{129C98AF-7C7C-44CE-AC5D-7ED1ADDFFE6B}" destId="{EF18AFF5-BBDA-461B-9B87-080E77E27FC6}" srcOrd="0" destOrd="0" presId="urn:microsoft.com/office/officeart/2005/8/layout/hierarchy2"/>
    <dgm:cxn modelId="{5AEAC23F-237B-4B31-A1FE-975E48AC178F}" type="presOf" srcId="{CB86406C-31C8-4C9E-9FB4-4FAEBF706109}" destId="{47D65175-2E9F-4B22-A903-074E3906AFFC}" srcOrd="0" destOrd="0" presId="urn:microsoft.com/office/officeart/2005/8/layout/hierarchy2"/>
    <dgm:cxn modelId="{DE758E6C-EECB-4EDA-AC58-9BD32CE4947C}" srcId="{98EDFA26-67B9-43C9-8F84-EFD5474F07DB}" destId="{DB386A07-A16D-438E-8BA9-3A25EA2D1C4D}" srcOrd="0" destOrd="0" parTransId="{B1E40C3C-4714-4732-AA25-9BBAD9AECBB3}" sibTransId="{A6FDED71-178D-4B2D-B37B-80447B8546B2}"/>
    <dgm:cxn modelId="{B9E7D319-6E9B-46A1-BC48-D2F55357CA1D}" type="presOf" srcId="{A5CA3927-2953-47F7-8C7E-99CEB7D8ADD7}" destId="{3CCAA251-2137-4A8D-B84C-2D301ACEBC3E}" srcOrd="0" destOrd="0" presId="urn:microsoft.com/office/officeart/2005/8/layout/hierarchy2"/>
    <dgm:cxn modelId="{46CDB727-3BF4-42AB-894A-D8A3FCE1B08E}" type="presOf" srcId="{98EDFA26-67B9-43C9-8F84-EFD5474F07DB}" destId="{8721F25A-94A2-41D3-8AE1-40C7A1EBEB41}" srcOrd="0" destOrd="0" presId="urn:microsoft.com/office/officeart/2005/8/layout/hierarchy2"/>
    <dgm:cxn modelId="{C60021A0-2DBB-417A-8795-F7B07294DFD7}" type="presOf" srcId="{221C04B0-5016-44A7-95A6-BFF9A62D2028}" destId="{A69FA9C9-124E-4188-A708-28F6CE29574B}" srcOrd="0" destOrd="0" presId="urn:microsoft.com/office/officeart/2005/8/layout/hierarchy2"/>
    <dgm:cxn modelId="{676273D2-01F7-49B3-8DE1-D54AA4C8E72F}" type="presOf" srcId="{C25D8C2F-84D9-4807-B5FF-3BFAD7C2A5FA}" destId="{C107F679-4A53-4A91-8431-E56085C9F641}" srcOrd="0" destOrd="0" presId="urn:microsoft.com/office/officeart/2005/8/layout/hierarchy2"/>
    <dgm:cxn modelId="{1838DA94-A103-422B-80F1-88DE9D04F730}" type="presOf" srcId="{221C04B0-5016-44A7-95A6-BFF9A62D2028}" destId="{9D76F7F4-E1C4-440E-B810-0BABA6C47E1D}" srcOrd="1" destOrd="0" presId="urn:microsoft.com/office/officeart/2005/8/layout/hierarchy2"/>
    <dgm:cxn modelId="{EF9C1B92-117B-42EC-8A60-2CDC52F1FB99}" type="presParOf" srcId="{8721F25A-94A2-41D3-8AE1-40C7A1EBEB41}" destId="{4616B5BD-9395-46AA-BC89-C1703FAC41C9}" srcOrd="0" destOrd="0" presId="urn:microsoft.com/office/officeart/2005/8/layout/hierarchy2"/>
    <dgm:cxn modelId="{CCECE317-B2A5-4D6B-A9B6-B2283894B5C1}" type="presParOf" srcId="{4616B5BD-9395-46AA-BC89-C1703FAC41C9}" destId="{01627FF3-646B-4A3A-9A0C-018F47D1E732}" srcOrd="0" destOrd="0" presId="urn:microsoft.com/office/officeart/2005/8/layout/hierarchy2"/>
    <dgm:cxn modelId="{A5F7059D-59D4-4628-8264-98E7E2593148}" type="presParOf" srcId="{4616B5BD-9395-46AA-BC89-C1703FAC41C9}" destId="{91CC9883-19A6-467E-BF2F-66DB43011ECA}" srcOrd="1" destOrd="0" presId="urn:microsoft.com/office/officeart/2005/8/layout/hierarchy2"/>
    <dgm:cxn modelId="{07A3C412-D145-4358-8934-31DF5284B50F}" type="presParOf" srcId="{8721F25A-94A2-41D3-8AE1-40C7A1EBEB41}" destId="{84530348-4B2A-490E-8948-EB154170C98E}" srcOrd="1" destOrd="0" presId="urn:microsoft.com/office/officeart/2005/8/layout/hierarchy2"/>
    <dgm:cxn modelId="{6E54171F-50B1-4CC6-A3B9-3BA7CCDC6547}" type="presParOf" srcId="{84530348-4B2A-490E-8948-EB154170C98E}" destId="{3CCAA251-2137-4A8D-B84C-2D301ACEBC3E}" srcOrd="0" destOrd="0" presId="urn:microsoft.com/office/officeart/2005/8/layout/hierarchy2"/>
    <dgm:cxn modelId="{506F9495-616B-4F59-94AF-106A567F57B5}" type="presParOf" srcId="{84530348-4B2A-490E-8948-EB154170C98E}" destId="{7B0B612E-F21E-479C-AA94-1BBE8846C602}" srcOrd="1" destOrd="0" presId="urn:microsoft.com/office/officeart/2005/8/layout/hierarchy2"/>
    <dgm:cxn modelId="{70789A6B-C22C-47D0-935C-8A0A362F6D42}" type="presParOf" srcId="{7B0B612E-F21E-479C-AA94-1BBE8846C602}" destId="{C107F679-4A53-4A91-8431-E56085C9F641}" srcOrd="0" destOrd="0" presId="urn:microsoft.com/office/officeart/2005/8/layout/hierarchy2"/>
    <dgm:cxn modelId="{A8CB5BB3-7335-41C1-9FAF-4BD66FFF1822}" type="presParOf" srcId="{C107F679-4A53-4A91-8431-E56085C9F641}" destId="{507C86A0-33E5-4C19-BE7E-34C497CD6AF7}" srcOrd="0" destOrd="0" presId="urn:microsoft.com/office/officeart/2005/8/layout/hierarchy2"/>
    <dgm:cxn modelId="{5ADC7586-7D42-4219-975A-47027C52DEBD}" type="presParOf" srcId="{7B0B612E-F21E-479C-AA94-1BBE8846C602}" destId="{38810228-3511-43FC-8912-CA702B44D701}" srcOrd="1" destOrd="0" presId="urn:microsoft.com/office/officeart/2005/8/layout/hierarchy2"/>
    <dgm:cxn modelId="{C78E8552-1F0A-48C1-A5EB-DA8698F853FF}" type="presParOf" srcId="{38810228-3511-43FC-8912-CA702B44D701}" destId="{DB3DE673-947C-4669-8944-3CBA912B2980}" srcOrd="0" destOrd="0" presId="urn:microsoft.com/office/officeart/2005/8/layout/hierarchy2"/>
    <dgm:cxn modelId="{7EFA6527-0676-4ECA-AFE0-2DC917B1DD48}" type="presParOf" srcId="{38810228-3511-43FC-8912-CA702B44D701}" destId="{75636DE4-5DF3-4B64-A9E3-1EE89DD65EA8}" srcOrd="1" destOrd="0" presId="urn:microsoft.com/office/officeart/2005/8/layout/hierarchy2"/>
    <dgm:cxn modelId="{99C01197-6E0A-4DBA-8F36-84D73BF33697}" type="presParOf" srcId="{7B0B612E-F21E-479C-AA94-1BBE8846C602}" destId="{A69FA9C9-124E-4188-A708-28F6CE29574B}" srcOrd="2" destOrd="0" presId="urn:microsoft.com/office/officeart/2005/8/layout/hierarchy2"/>
    <dgm:cxn modelId="{5E26B283-026F-49FA-8831-5FE2586C3E94}" type="presParOf" srcId="{A69FA9C9-124E-4188-A708-28F6CE29574B}" destId="{9D76F7F4-E1C4-440E-B810-0BABA6C47E1D}" srcOrd="0" destOrd="0" presId="urn:microsoft.com/office/officeart/2005/8/layout/hierarchy2"/>
    <dgm:cxn modelId="{309B4A99-4DE1-4B41-8F7C-1846E57760AC}" type="presParOf" srcId="{7B0B612E-F21E-479C-AA94-1BBE8846C602}" destId="{FDF51781-ACA4-47C5-8ACA-8580CEBB0962}" srcOrd="3" destOrd="0" presId="urn:microsoft.com/office/officeart/2005/8/layout/hierarchy2"/>
    <dgm:cxn modelId="{509F6754-8A5E-42D8-87A6-A080E7C505D6}" type="presParOf" srcId="{FDF51781-ACA4-47C5-8ACA-8580CEBB0962}" destId="{75234AA1-C43F-44B7-B047-A46E47F58EA4}" srcOrd="0" destOrd="0" presId="urn:microsoft.com/office/officeart/2005/8/layout/hierarchy2"/>
    <dgm:cxn modelId="{4061C040-A0B7-4DE0-915E-D76372707129}" type="presParOf" srcId="{FDF51781-ACA4-47C5-8ACA-8580CEBB0962}" destId="{9D6ED357-9F34-4BEB-A914-C2F8D52A8B6F}" srcOrd="1" destOrd="0" presId="urn:microsoft.com/office/officeart/2005/8/layout/hierarchy2"/>
    <dgm:cxn modelId="{40AFCF52-97CD-4423-A62B-500163C46A8D}" type="presParOf" srcId="{7B0B612E-F21E-479C-AA94-1BBE8846C602}" destId="{47D65175-2E9F-4B22-A903-074E3906AFFC}" srcOrd="4" destOrd="0" presId="urn:microsoft.com/office/officeart/2005/8/layout/hierarchy2"/>
    <dgm:cxn modelId="{35E02946-35F6-4B36-8474-F7E60E298F10}" type="presParOf" srcId="{47D65175-2E9F-4B22-A903-074E3906AFFC}" destId="{0956611B-476B-4289-BDB7-448F624CA2C0}" srcOrd="0" destOrd="0" presId="urn:microsoft.com/office/officeart/2005/8/layout/hierarchy2"/>
    <dgm:cxn modelId="{E49AD37F-8C65-495F-A8D2-54B71A50943A}" type="presParOf" srcId="{7B0B612E-F21E-479C-AA94-1BBE8846C602}" destId="{7B3570A8-E86B-4CA2-80A8-4ADC1C312B09}" srcOrd="5" destOrd="0" presId="urn:microsoft.com/office/officeart/2005/8/layout/hierarchy2"/>
    <dgm:cxn modelId="{08B90098-6AD6-4A47-8973-C6E08911E765}" type="presParOf" srcId="{7B3570A8-E86B-4CA2-80A8-4ADC1C312B09}" destId="{EF18AFF5-BBDA-461B-9B87-080E77E27FC6}" srcOrd="0" destOrd="0" presId="urn:microsoft.com/office/officeart/2005/8/layout/hierarchy2"/>
    <dgm:cxn modelId="{2C0C6B4A-BC53-4B85-95BD-62FA32A0B98C}" type="presParOf" srcId="{7B3570A8-E86B-4CA2-80A8-4ADC1C312B09}" destId="{B1037519-676E-40D1-9AFE-28AFFD5C25A8}"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B2342D-4036-47A2-8D22-5D163912EF2C}"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s-ES"/>
        </a:p>
      </dgm:t>
    </dgm:pt>
    <dgm:pt modelId="{FC14F68B-C0F1-4C7D-8C99-57C5623F7AA4}">
      <dgm:prSet custT="1"/>
      <dgm:spPr/>
      <dgm:t>
        <a:bodyPr/>
        <a:lstStyle/>
        <a:p>
          <a:pPr algn="ctr"/>
          <a:r>
            <a:rPr lang="es-EC" sz="1400">
              <a:latin typeface="Century Gothic" panose="020B0502020202020204" pitchFamily="34" charset="0"/>
            </a:rPr>
            <a:t>Son documentos informáticos </a:t>
          </a:r>
          <a:endParaRPr lang="es-MX" sz="1400">
            <a:latin typeface="Century Gothic" panose="020B0502020202020204" pitchFamily="34" charset="0"/>
          </a:endParaRPr>
        </a:p>
      </dgm:t>
    </dgm:pt>
    <dgm:pt modelId="{392D9727-3AB9-413E-A1A2-A515AC499EF6}" type="parTrans" cxnId="{90A4B740-70C1-417B-8055-9B2C83B5AF85}">
      <dgm:prSet/>
      <dgm:spPr/>
      <dgm:t>
        <a:bodyPr/>
        <a:lstStyle/>
        <a:p>
          <a:pPr algn="ctr"/>
          <a:endParaRPr lang="es-ES" sz="3200">
            <a:latin typeface="Century Gothic" panose="020B0502020202020204" pitchFamily="34" charset="0"/>
          </a:endParaRPr>
        </a:p>
      </dgm:t>
    </dgm:pt>
    <dgm:pt modelId="{7FDBFD75-A343-4EA0-92CA-73D78ABEE0EA}" type="sibTrans" cxnId="{90A4B740-70C1-417B-8055-9B2C83B5AF85}">
      <dgm:prSet/>
      <dgm:spPr/>
      <dgm:t>
        <a:bodyPr/>
        <a:lstStyle/>
        <a:p>
          <a:pPr algn="ctr"/>
          <a:endParaRPr lang="es-ES" sz="3200">
            <a:latin typeface="Century Gothic" panose="020B0502020202020204" pitchFamily="34" charset="0"/>
          </a:endParaRPr>
        </a:p>
      </dgm:t>
    </dgm:pt>
    <dgm:pt modelId="{ED5FE891-A832-4F2B-97A1-5EF009BB35B9}">
      <dgm:prSet custT="1"/>
      <dgm:spPr/>
      <dgm:t>
        <a:bodyPr/>
        <a:lstStyle/>
        <a:p>
          <a:pPr algn="ctr"/>
          <a:r>
            <a:rPr lang="es-EC" sz="1400" dirty="0">
              <a:latin typeface="Century Gothic" panose="020B0502020202020204" pitchFamily="34" charset="0"/>
            </a:rPr>
            <a:t>utilizados en actividades relacionadas con los contribuyentes</a:t>
          </a:r>
          <a:endParaRPr lang="es-MX" sz="1400" dirty="0">
            <a:latin typeface="Century Gothic" panose="020B0502020202020204" pitchFamily="34" charset="0"/>
          </a:endParaRPr>
        </a:p>
      </dgm:t>
    </dgm:pt>
    <dgm:pt modelId="{493D3352-E01C-4F98-879B-61C20308FA89}" type="parTrans" cxnId="{FD595248-F043-42DF-8301-7BAA3F01A40E}">
      <dgm:prSet/>
      <dgm:spPr/>
      <dgm:t>
        <a:bodyPr/>
        <a:lstStyle/>
        <a:p>
          <a:pPr algn="ctr"/>
          <a:endParaRPr lang="es-ES" sz="3200">
            <a:latin typeface="Century Gothic" panose="020B0502020202020204" pitchFamily="34" charset="0"/>
          </a:endParaRPr>
        </a:p>
      </dgm:t>
    </dgm:pt>
    <dgm:pt modelId="{E0528FA7-FC9D-417E-9D33-79D704C0519D}" type="sibTrans" cxnId="{FD595248-F043-42DF-8301-7BAA3F01A40E}">
      <dgm:prSet/>
      <dgm:spPr/>
      <dgm:t>
        <a:bodyPr/>
        <a:lstStyle/>
        <a:p>
          <a:pPr algn="ctr"/>
          <a:endParaRPr lang="es-ES" sz="3200">
            <a:latin typeface="Century Gothic" panose="020B0502020202020204" pitchFamily="34" charset="0"/>
          </a:endParaRPr>
        </a:p>
      </dgm:t>
    </dgm:pt>
    <dgm:pt modelId="{4A449153-C135-422B-84E1-71FC3403C398}">
      <dgm:prSet custT="1"/>
      <dgm:spPr/>
      <dgm:t>
        <a:bodyPr/>
        <a:lstStyle/>
        <a:p>
          <a:pPr algn="ctr"/>
          <a:r>
            <a:rPr lang="es-EC" sz="1400" dirty="0">
              <a:latin typeface="Century Gothic" panose="020B0502020202020204" pitchFamily="34" charset="0"/>
            </a:rPr>
            <a:t>validados a través de una firma electrónica.</a:t>
          </a:r>
          <a:endParaRPr lang="es-MX" sz="1400" dirty="0">
            <a:latin typeface="Century Gothic" panose="020B0502020202020204" pitchFamily="34" charset="0"/>
          </a:endParaRPr>
        </a:p>
      </dgm:t>
    </dgm:pt>
    <dgm:pt modelId="{45E26A96-68BF-4CC7-964A-2E737B2911E6}" type="parTrans" cxnId="{B8DD0548-4D35-44AA-9FDA-B085E22F9CC1}">
      <dgm:prSet/>
      <dgm:spPr/>
      <dgm:t>
        <a:bodyPr/>
        <a:lstStyle/>
        <a:p>
          <a:pPr algn="ctr"/>
          <a:endParaRPr lang="es-ES" sz="3200">
            <a:latin typeface="Century Gothic" panose="020B0502020202020204" pitchFamily="34" charset="0"/>
          </a:endParaRPr>
        </a:p>
      </dgm:t>
    </dgm:pt>
    <dgm:pt modelId="{08D1E127-5214-4D70-BEC0-E40122D56010}" type="sibTrans" cxnId="{B8DD0548-4D35-44AA-9FDA-B085E22F9CC1}">
      <dgm:prSet/>
      <dgm:spPr/>
      <dgm:t>
        <a:bodyPr/>
        <a:lstStyle/>
        <a:p>
          <a:pPr algn="ctr"/>
          <a:endParaRPr lang="es-ES" sz="3200">
            <a:latin typeface="Century Gothic" panose="020B0502020202020204" pitchFamily="34" charset="0"/>
          </a:endParaRPr>
        </a:p>
      </dgm:t>
    </dgm:pt>
    <dgm:pt modelId="{F6553D82-8395-4A20-8E73-F6877EC40868}" type="pres">
      <dgm:prSet presAssocID="{17B2342D-4036-47A2-8D22-5D163912EF2C}" presName="Name0" presStyleCnt="0">
        <dgm:presLayoutVars>
          <dgm:dir/>
          <dgm:animLvl val="lvl"/>
          <dgm:resizeHandles val="exact"/>
        </dgm:presLayoutVars>
      </dgm:prSet>
      <dgm:spPr/>
      <dgm:t>
        <a:bodyPr/>
        <a:lstStyle/>
        <a:p>
          <a:endParaRPr lang="es-EC"/>
        </a:p>
      </dgm:t>
    </dgm:pt>
    <dgm:pt modelId="{895B335B-5087-46EB-AA0C-43FD3BCC67EE}" type="pres">
      <dgm:prSet presAssocID="{FC14F68B-C0F1-4C7D-8C99-57C5623F7AA4}" presName="linNode" presStyleCnt="0"/>
      <dgm:spPr/>
    </dgm:pt>
    <dgm:pt modelId="{5364E982-16A1-49FF-9722-0CC560BC3951}" type="pres">
      <dgm:prSet presAssocID="{FC14F68B-C0F1-4C7D-8C99-57C5623F7AA4}" presName="parentText" presStyleLbl="node1" presStyleIdx="0" presStyleCnt="3">
        <dgm:presLayoutVars>
          <dgm:chMax val="1"/>
          <dgm:bulletEnabled val="1"/>
        </dgm:presLayoutVars>
      </dgm:prSet>
      <dgm:spPr/>
      <dgm:t>
        <a:bodyPr/>
        <a:lstStyle/>
        <a:p>
          <a:endParaRPr lang="es-EC"/>
        </a:p>
      </dgm:t>
    </dgm:pt>
    <dgm:pt modelId="{F9AC541F-35C9-44E4-86E9-A63A900D09AF}" type="pres">
      <dgm:prSet presAssocID="{7FDBFD75-A343-4EA0-92CA-73D78ABEE0EA}" presName="sp" presStyleCnt="0"/>
      <dgm:spPr/>
    </dgm:pt>
    <dgm:pt modelId="{CA5C8710-C14E-4CA7-9482-67CB6AE78C18}" type="pres">
      <dgm:prSet presAssocID="{ED5FE891-A832-4F2B-97A1-5EF009BB35B9}" presName="linNode" presStyleCnt="0"/>
      <dgm:spPr/>
    </dgm:pt>
    <dgm:pt modelId="{29C9D8DB-BBB0-42E3-A2E9-952D7DB74942}" type="pres">
      <dgm:prSet presAssocID="{ED5FE891-A832-4F2B-97A1-5EF009BB35B9}" presName="parentText" presStyleLbl="node1" presStyleIdx="1" presStyleCnt="3">
        <dgm:presLayoutVars>
          <dgm:chMax val="1"/>
          <dgm:bulletEnabled val="1"/>
        </dgm:presLayoutVars>
      </dgm:prSet>
      <dgm:spPr/>
      <dgm:t>
        <a:bodyPr/>
        <a:lstStyle/>
        <a:p>
          <a:endParaRPr lang="es-EC"/>
        </a:p>
      </dgm:t>
    </dgm:pt>
    <dgm:pt modelId="{12239E19-C976-47DE-AEF5-CFB0F8E08495}" type="pres">
      <dgm:prSet presAssocID="{E0528FA7-FC9D-417E-9D33-79D704C0519D}" presName="sp" presStyleCnt="0"/>
      <dgm:spPr/>
    </dgm:pt>
    <dgm:pt modelId="{E98E9E03-D318-44F8-8514-DEE74966A979}" type="pres">
      <dgm:prSet presAssocID="{4A449153-C135-422B-84E1-71FC3403C398}" presName="linNode" presStyleCnt="0"/>
      <dgm:spPr/>
    </dgm:pt>
    <dgm:pt modelId="{F6107C96-04E8-4585-BF69-FBEEDEB98E78}" type="pres">
      <dgm:prSet presAssocID="{4A449153-C135-422B-84E1-71FC3403C398}" presName="parentText" presStyleLbl="node1" presStyleIdx="2" presStyleCnt="3">
        <dgm:presLayoutVars>
          <dgm:chMax val="1"/>
          <dgm:bulletEnabled val="1"/>
        </dgm:presLayoutVars>
      </dgm:prSet>
      <dgm:spPr/>
      <dgm:t>
        <a:bodyPr/>
        <a:lstStyle/>
        <a:p>
          <a:endParaRPr lang="es-EC"/>
        </a:p>
      </dgm:t>
    </dgm:pt>
  </dgm:ptLst>
  <dgm:cxnLst>
    <dgm:cxn modelId="{FD595248-F043-42DF-8301-7BAA3F01A40E}" srcId="{17B2342D-4036-47A2-8D22-5D163912EF2C}" destId="{ED5FE891-A832-4F2B-97A1-5EF009BB35B9}" srcOrd="1" destOrd="0" parTransId="{493D3352-E01C-4F98-879B-61C20308FA89}" sibTransId="{E0528FA7-FC9D-417E-9D33-79D704C0519D}"/>
    <dgm:cxn modelId="{5DCF8208-E624-4654-A1CD-3DBBF2BF4350}" type="presOf" srcId="{FC14F68B-C0F1-4C7D-8C99-57C5623F7AA4}" destId="{5364E982-16A1-49FF-9722-0CC560BC3951}" srcOrd="0" destOrd="0" presId="urn:microsoft.com/office/officeart/2005/8/layout/vList5"/>
    <dgm:cxn modelId="{DD64AB29-91F4-4384-B72B-A4B48A872516}" type="presOf" srcId="{ED5FE891-A832-4F2B-97A1-5EF009BB35B9}" destId="{29C9D8DB-BBB0-42E3-A2E9-952D7DB74942}" srcOrd="0" destOrd="0" presId="urn:microsoft.com/office/officeart/2005/8/layout/vList5"/>
    <dgm:cxn modelId="{7BA35B66-79BC-4359-B96B-1B9FA43DDE84}" type="presOf" srcId="{17B2342D-4036-47A2-8D22-5D163912EF2C}" destId="{F6553D82-8395-4A20-8E73-F6877EC40868}" srcOrd="0" destOrd="0" presId="urn:microsoft.com/office/officeart/2005/8/layout/vList5"/>
    <dgm:cxn modelId="{90A4B740-70C1-417B-8055-9B2C83B5AF85}" srcId="{17B2342D-4036-47A2-8D22-5D163912EF2C}" destId="{FC14F68B-C0F1-4C7D-8C99-57C5623F7AA4}" srcOrd="0" destOrd="0" parTransId="{392D9727-3AB9-413E-A1A2-A515AC499EF6}" sibTransId="{7FDBFD75-A343-4EA0-92CA-73D78ABEE0EA}"/>
    <dgm:cxn modelId="{B8DD0548-4D35-44AA-9FDA-B085E22F9CC1}" srcId="{17B2342D-4036-47A2-8D22-5D163912EF2C}" destId="{4A449153-C135-422B-84E1-71FC3403C398}" srcOrd="2" destOrd="0" parTransId="{45E26A96-68BF-4CC7-964A-2E737B2911E6}" sibTransId="{08D1E127-5214-4D70-BEC0-E40122D56010}"/>
    <dgm:cxn modelId="{77187431-97B2-4E27-B7D5-5D8428BAB38C}" type="presOf" srcId="{4A449153-C135-422B-84E1-71FC3403C398}" destId="{F6107C96-04E8-4585-BF69-FBEEDEB98E78}" srcOrd="0" destOrd="0" presId="urn:microsoft.com/office/officeart/2005/8/layout/vList5"/>
    <dgm:cxn modelId="{B7E274CC-1B3A-4427-AE1D-2863DEE3A244}" type="presParOf" srcId="{F6553D82-8395-4A20-8E73-F6877EC40868}" destId="{895B335B-5087-46EB-AA0C-43FD3BCC67EE}" srcOrd="0" destOrd="0" presId="urn:microsoft.com/office/officeart/2005/8/layout/vList5"/>
    <dgm:cxn modelId="{832E001B-5D4F-4DF8-910E-4BBD611528A2}" type="presParOf" srcId="{895B335B-5087-46EB-AA0C-43FD3BCC67EE}" destId="{5364E982-16A1-49FF-9722-0CC560BC3951}" srcOrd="0" destOrd="0" presId="urn:microsoft.com/office/officeart/2005/8/layout/vList5"/>
    <dgm:cxn modelId="{C9588FB6-E098-45D8-A146-14EE3CD916C7}" type="presParOf" srcId="{F6553D82-8395-4A20-8E73-F6877EC40868}" destId="{F9AC541F-35C9-44E4-86E9-A63A900D09AF}" srcOrd="1" destOrd="0" presId="urn:microsoft.com/office/officeart/2005/8/layout/vList5"/>
    <dgm:cxn modelId="{3FDFA64B-70CF-415A-87FE-D7029DD68625}" type="presParOf" srcId="{F6553D82-8395-4A20-8E73-F6877EC40868}" destId="{CA5C8710-C14E-4CA7-9482-67CB6AE78C18}" srcOrd="2" destOrd="0" presId="urn:microsoft.com/office/officeart/2005/8/layout/vList5"/>
    <dgm:cxn modelId="{E41CB735-8A45-4728-A05C-5197F2CB498D}" type="presParOf" srcId="{CA5C8710-C14E-4CA7-9482-67CB6AE78C18}" destId="{29C9D8DB-BBB0-42E3-A2E9-952D7DB74942}" srcOrd="0" destOrd="0" presId="urn:microsoft.com/office/officeart/2005/8/layout/vList5"/>
    <dgm:cxn modelId="{01919E94-9CC7-444C-ADA6-8FF7E8FDF4C6}" type="presParOf" srcId="{F6553D82-8395-4A20-8E73-F6877EC40868}" destId="{12239E19-C976-47DE-AEF5-CFB0F8E08495}" srcOrd="3" destOrd="0" presId="urn:microsoft.com/office/officeart/2005/8/layout/vList5"/>
    <dgm:cxn modelId="{4417D305-002C-493E-B50C-155A863C6A65}" type="presParOf" srcId="{F6553D82-8395-4A20-8E73-F6877EC40868}" destId="{E98E9E03-D318-44F8-8514-DEE74966A979}" srcOrd="4" destOrd="0" presId="urn:microsoft.com/office/officeart/2005/8/layout/vList5"/>
    <dgm:cxn modelId="{C71426E9-948A-4F39-9060-E3B15E8E1959}" type="presParOf" srcId="{E98E9E03-D318-44F8-8514-DEE74966A979}" destId="{F6107C96-04E8-4585-BF69-FBEEDEB98E7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612000-FB09-423B-B00D-CB91E9A81E53}"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s-ES"/>
        </a:p>
      </dgm:t>
    </dgm:pt>
    <dgm:pt modelId="{D558DBCF-B905-464F-9820-9B55CAE23580}">
      <dgm:prSet/>
      <dgm:spPr/>
      <dgm:t>
        <a:bodyPr/>
        <a:lstStyle/>
        <a:p>
          <a:r>
            <a:rPr lang="es-EC">
              <a:latin typeface="Century Gothic" panose="020B0502020202020204" pitchFamily="34" charset="0"/>
            </a:rPr>
            <a:t>Facturas</a:t>
          </a:r>
          <a:endParaRPr lang="es-MX">
            <a:latin typeface="Century Gothic" panose="020B0502020202020204" pitchFamily="34" charset="0"/>
          </a:endParaRPr>
        </a:p>
      </dgm:t>
    </dgm:pt>
    <dgm:pt modelId="{B565562B-1EF1-4A1E-B2AC-6825E96C3DAA}" type="parTrans" cxnId="{490804A3-65E8-48AB-B34C-CA46F3FB2532}">
      <dgm:prSet/>
      <dgm:spPr/>
      <dgm:t>
        <a:bodyPr/>
        <a:lstStyle/>
        <a:p>
          <a:endParaRPr lang="es-ES">
            <a:latin typeface="Century Gothic" panose="020B0502020202020204" pitchFamily="34" charset="0"/>
          </a:endParaRPr>
        </a:p>
      </dgm:t>
    </dgm:pt>
    <dgm:pt modelId="{5E436BEA-44FA-46ED-BF7C-0ACB8A2A1346}" type="sibTrans" cxnId="{490804A3-65E8-48AB-B34C-CA46F3FB2532}">
      <dgm:prSet/>
      <dgm:spPr/>
      <dgm:t>
        <a:bodyPr/>
        <a:lstStyle/>
        <a:p>
          <a:endParaRPr lang="es-ES">
            <a:latin typeface="Century Gothic" panose="020B0502020202020204" pitchFamily="34" charset="0"/>
          </a:endParaRPr>
        </a:p>
      </dgm:t>
    </dgm:pt>
    <dgm:pt modelId="{299FD4CB-8D23-4380-9053-A53EA4670DC9}">
      <dgm:prSet/>
      <dgm:spPr/>
      <dgm:t>
        <a:bodyPr/>
        <a:lstStyle/>
        <a:p>
          <a:r>
            <a:rPr lang="es-EC">
              <a:latin typeface="Century Gothic" panose="020B0502020202020204" pitchFamily="34" charset="0"/>
            </a:rPr>
            <a:t>Notas de crédito</a:t>
          </a:r>
          <a:endParaRPr lang="es-MX">
            <a:latin typeface="Century Gothic" panose="020B0502020202020204" pitchFamily="34" charset="0"/>
          </a:endParaRPr>
        </a:p>
      </dgm:t>
    </dgm:pt>
    <dgm:pt modelId="{AEC1172A-FF4B-4E7D-99EC-88B6511CDC68}" type="parTrans" cxnId="{73BC7B44-EA84-4771-812B-77F64A35519F}">
      <dgm:prSet/>
      <dgm:spPr/>
      <dgm:t>
        <a:bodyPr/>
        <a:lstStyle/>
        <a:p>
          <a:endParaRPr lang="es-ES">
            <a:latin typeface="Century Gothic" panose="020B0502020202020204" pitchFamily="34" charset="0"/>
          </a:endParaRPr>
        </a:p>
      </dgm:t>
    </dgm:pt>
    <dgm:pt modelId="{FB4636DE-8E00-4471-9D8C-ED1BBA5BF3AC}" type="sibTrans" cxnId="{73BC7B44-EA84-4771-812B-77F64A35519F}">
      <dgm:prSet/>
      <dgm:spPr/>
      <dgm:t>
        <a:bodyPr/>
        <a:lstStyle/>
        <a:p>
          <a:endParaRPr lang="es-ES">
            <a:latin typeface="Century Gothic" panose="020B0502020202020204" pitchFamily="34" charset="0"/>
          </a:endParaRPr>
        </a:p>
      </dgm:t>
    </dgm:pt>
    <dgm:pt modelId="{95D3B1B4-E51D-4A0B-B5D9-3C5E166456DA}">
      <dgm:prSet/>
      <dgm:spPr/>
      <dgm:t>
        <a:bodyPr/>
        <a:lstStyle/>
        <a:p>
          <a:r>
            <a:rPr lang="es-EC">
              <a:latin typeface="Century Gothic" panose="020B0502020202020204" pitchFamily="34" charset="0"/>
            </a:rPr>
            <a:t>Notas de débito</a:t>
          </a:r>
          <a:endParaRPr lang="es-MX">
            <a:latin typeface="Century Gothic" panose="020B0502020202020204" pitchFamily="34" charset="0"/>
          </a:endParaRPr>
        </a:p>
      </dgm:t>
    </dgm:pt>
    <dgm:pt modelId="{31D64AFC-0300-42EA-A43C-5BDEFE64B2FD}" type="parTrans" cxnId="{1B31AA76-CBB9-4DCC-B720-305EE8865B6B}">
      <dgm:prSet/>
      <dgm:spPr/>
      <dgm:t>
        <a:bodyPr/>
        <a:lstStyle/>
        <a:p>
          <a:endParaRPr lang="es-ES">
            <a:latin typeface="Century Gothic" panose="020B0502020202020204" pitchFamily="34" charset="0"/>
          </a:endParaRPr>
        </a:p>
      </dgm:t>
    </dgm:pt>
    <dgm:pt modelId="{BE64BBC3-3540-421A-BA31-3E483E5AD2B5}" type="sibTrans" cxnId="{1B31AA76-CBB9-4DCC-B720-305EE8865B6B}">
      <dgm:prSet/>
      <dgm:spPr/>
      <dgm:t>
        <a:bodyPr/>
        <a:lstStyle/>
        <a:p>
          <a:endParaRPr lang="es-ES">
            <a:latin typeface="Century Gothic" panose="020B0502020202020204" pitchFamily="34" charset="0"/>
          </a:endParaRPr>
        </a:p>
      </dgm:t>
    </dgm:pt>
    <dgm:pt modelId="{F5266B85-F70C-423C-BF28-30802B736700}">
      <dgm:prSet/>
      <dgm:spPr/>
      <dgm:t>
        <a:bodyPr/>
        <a:lstStyle/>
        <a:p>
          <a:r>
            <a:rPr lang="es-EC">
              <a:latin typeface="Century Gothic" panose="020B0502020202020204" pitchFamily="34" charset="0"/>
            </a:rPr>
            <a:t>Comprobantes de retención</a:t>
          </a:r>
          <a:endParaRPr lang="es-MX">
            <a:latin typeface="Century Gothic" panose="020B0502020202020204" pitchFamily="34" charset="0"/>
          </a:endParaRPr>
        </a:p>
      </dgm:t>
    </dgm:pt>
    <dgm:pt modelId="{4C6C3F96-8194-4854-BB67-25126C509B15}" type="parTrans" cxnId="{B14EC406-7E5E-4BFD-9C53-FF76ED0A60BD}">
      <dgm:prSet/>
      <dgm:spPr/>
      <dgm:t>
        <a:bodyPr/>
        <a:lstStyle/>
        <a:p>
          <a:endParaRPr lang="es-ES">
            <a:latin typeface="Century Gothic" panose="020B0502020202020204" pitchFamily="34" charset="0"/>
          </a:endParaRPr>
        </a:p>
      </dgm:t>
    </dgm:pt>
    <dgm:pt modelId="{76D2B9C6-1ACF-4C4E-8D8D-36EA88AC5657}" type="sibTrans" cxnId="{B14EC406-7E5E-4BFD-9C53-FF76ED0A60BD}">
      <dgm:prSet/>
      <dgm:spPr/>
      <dgm:t>
        <a:bodyPr/>
        <a:lstStyle/>
        <a:p>
          <a:endParaRPr lang="es-ES">
            <a:latin typeface="Century Gothic" panose="020B0502020202020204" pitchFamily="34" charset="0"/>
          </a:endParaRPr>
        </a:p>
      </dgm:t>
    </dgm:pt>
    <dgm:pt modelId="{80895CF7-AEFE-4D62-BC02-6487EE955C65}">
      <dgm:prSet/>
      <dgm:spPr/>
      <dgm:t>
        <a:bodyPr/>
        <a:lstStyle/>
        <a:p>
          <a:r>
            <a:rPr lang="es-EC">
              <a:latin typeface="Century Gothic" panose="020B0502020202020204" pitchFamily="34" charset="0"/>
            </a:rPr>
            <a:t>Guías de remisión</a:t>
          </a:r>
          <a:endParaRPr lang="es-MX">
            <a:latin typeface="Century Gothic" panose="020B0502020202020204" pitchFamily="34" charset="0"/>
          </a:endParaRPr>
        </a:p>
      </dgm:t>
    </dgm:pt>
    <dgm:pt modelId="{6D972422-88F5-467A-8ADF-6363F398E1D1}" type="parTrans" cxnId="{B2A37301-53FE-4E9B-949C-EAB6E885B0CB}">
      <dgm:prSet/>
      <dgm:spPr/>
      <dgm:t>
        <a:bodyPr/>
        <a:lstStyle/>
        <a:p>
          <a:endParaRPr lang="es-ES">
            <a:latin typeface="Century Gothic" panose="020B0502020202020204" pitchFamily="34" charset="0"/>
          </a:endParaRPr>
        </a:p>
      </dgm:t>
    </dgm:pt>
    <dgm:pt modelId="{A1AA0581-ABC8-4E1E-B41D-3563614A7741}" type="sibTrans" cxnId="{B2A37301-53FE-4E9B-949C-EAB6E885B0CB}">
      <dgm:prSet/>
      <dgm:spPr/>
      <dgm:t>
        <a:bodyPr/>
        <a:lstStyle/>
        <a:p>
          <a:endParaRPr lang="es-ES">
            <a:latin typeface="Century Gothic" panose="020B0502020202020204" pitchFamily="34" charset="0"/>
          </a:endParaRPr>
        </a:p>
      </dgm:t>
    </dgm:pt>
    <dgm:pt modelId="{4D9D3BCC-27E5-46EA-8C6D-CE3B9B5B7247}" type="pres">
      <dgm:prSet presAssocID="{E7612000-FB09-423B-B00D-CB91E9A81E53}" presName="compositeShape" presStyleCnt="0">
        <dgm:presLayoutVars>
          <dgm:dir/>
          <dgm:resizeHandles/>
        </dgm:presLayoutVars>
      </dgm:prSet>
      <dgm:spPr/>
      <dgm:t>
        <a:bodyPr/>
        <a:lstStyle/>
        <a:p>
          <a:endParaRPr lang="es-EC"/>
        </a:p>
      </dgm:t>
    </dgm:pt>
    <dgm:pt modelId="{F36C9E03-6325-4F9B-BF35-74B90D4B7BD3}" type="pres">
      <dgm:prSet presAssocID="{E7612000-FB09-423B-B00D-CB91E9A81E53}" presName="pyramid" presStyleLbl="node1" presStyleIdx="0" presStyleCnt="1" custLinFactNeighborX="-2857"/>
      <dgm:spPr/>
    </dgm:pt>
    <dgm:pt modelId="{4C9BE635-0888-48FB-9302-E91FAE0EC845}" type="pres">
      <dgm:prSet presAssocID="{E7612000-FB09-423B-B00D-CB91E9A81E53}" presName="theList" presStyleCnt="0"/>
      <dgm:spPr/>
    </dgm:pt>
    <dgm:pt modelId="{9AF9352E-5ABA-4CF0-AC80-FA5ECD7B1182}" type="pres">
      <dgm:prSet presAssocID="{D558DBCF-B905-464F-9820-9B55CAE23580}" presName="aNode" presStyleLbl="fgAcc1" presStyleIdx="0" presStyleCnt="5">
        <dgm:presLayoutVars>
          <dgm:bulletEnabled val="1"/>
        </dgm:presLayoutVars>
      </dgm:prSet>
      <dgm:spPr/>
      <dgm:t>
        <a:bodyPr/>
        <a:lstStyle/>
        <a:p>
          <a:endParaRPr lang="es-EC"/>
        </a:p>
      </dgm:t>
    </dgm:pt>
    <dgm:pt modelId="{174CBB4B-CEA9-4870-A263-945DAC57E4F4}" type="pres">
      <dgm:prSet presAssocID="{D558DBCF-B905-464F-9820-9B55CAE23580}" presName="aSpace" presStyleCnt="0"/>
      <dgm:spPr/>
    </dgm:pt>
    <dgm:pt modelId="{1AED486C-5659-4BAE-8269-0012C93F730B}" type="pres">
      <dgm:prSet presAssocID="{299FD4CB-8D23-4380-9053-A53EA4670DC9}" presName="aNode" presStyleLbl="fgAcc1" presStyleIdx="1" presStyleCnt="5">
        <dgm:presLayoutVars>
          <dgm:bulletEnabled val="1"/>
        </dgm:presLayoutVars>
      </dgm:prSet>
      <dgm:spPr/>
      <dgm:t>
        <a:bodyPr/>
        <a:lstStyle/>
        <a:p>
          <a:endParaRPr lang="es-EC"/>
        </a:p>
      </dgm:t>
    </dgm:pt>
    <dgm:pt modelId="{3CABECAF-5E5F-4DD4-B6E4-3C02B0C41DE0}" type="pres">
      <dgm:prSet presAssocID="{299FD4CB-8D23-4380-9053-A53EA4670DC9}" presName="aSpace" presStyleCnt="0"/>
      <dgm:spPr/>
    </dgm:pt>
    <dgm:pt modelId="{D02F52D6-AA20-4ABD-BF10-8CA342F712F8}" type="pres">
      <dgm:prSet presAssocID="{95D3B1B4-E51D-4A0B-B5D9-3C5E166456DA}" presName="aNode" presStyleLbl="fgAcc1" presStyleIdx="2" presStyleCnt="5">
        <dgm:presLayoutVars>
          <dgm:bulletEnabled val="1"/>
        </dgm:presLayoutVars>
      </dgm:prSet>
      <dgm:spPr/>
      <dgm:t>
        <a:bodyPr/>
        <a:lstStyle/>
        <a:p>
          <a:endParaRPr lang="es-EC"/>
        </a:p>
      </dgm:t>
    </dgm:pt>
    <dgm:pt modelId="{EABAAEA4-62EF-4965-BF00-EFA633A1156D}" type="pres">
      <dgm:prSet presAssocID="{95D3B1B4-E51D-4A0B-B5D9-3C5E166456DA}" presName="aSpace" presStyleCnt="0"/>
      <dgm:spPr/>
    </dgm:pt>
    <dgm:pt modelId="{2E7D63C8-9389-49E2-A549-DC1EAD9B54FA}" type="pres">
      <dgm:prSet presAssocID="{F5266B85-F70C-423C-BF28-30802B736700}" presName="aNode" presStyleLbl="fgAcc1" presStyleIdx="3" presStyleCnt="5">
        <dgm:presLayoutVars>
          <dgm:bulletEnabled val="1"/>
        </dgm:presLayoutVars>
      </dgm:prSet>
      <dgm:spPr/>
      <dgm:t>
        <a:bodyPr/>
        <a:lstStyle/>
        <a:p>
          <a:endParaRPr lang="es-EC"/>
        </a:p>
      </dgm:t>
    </dgm:pt>
    <dgm:pt modelId="{1CDC9A94-E00B-4BD5-9398-91D09E7DDF78}" type="pres">
      <dgm:prSet presAssocID="{F5266B85-F70C-423C-BF28-30802B736700}" presName="aSpace" presStyleCnt="0"/>
      <dgm:spPr/>
    </dgm:pt>
    <dgm:pt modelId="{0F9F9D14-06FB-4EE4-B13D-3B0B5D8E8606}" type="pres">
      <dgm:prSet presAssocID="{80895CF7-AEFE-4D62-BC02-6487EE955C65}" presName="aNode" presStyleLbl="fgAcc1" presStyleIdx="4" presStyleCnt="5">
        <dgm:presLayoutVars>
          <dgm:bulletEnabled val="1"/>
        </dgm:presLayoutVars>
      </dgm:prSet>
      <dgm:spPr/>
      <dgm:t>
        <a:bodyPr/>
        <a:lstStyle/>
        <a:p>
          <a:endParaRPr lang="es-EC"/>
        </a:p>
      </dgm:t>
    </dgm:pt>
    <dgm:pt modelId="{F4B24C1A-D82F-4EDB-BAD3-2C54B9203597}" type="pres">
      <dgm:prSet presAssocID="{80895CF7-AEFE-4D62-BC02-6487EE955C65}" presName="aSpace" presStyleCnt="0"/>
      <dgm:spPr/>
    </dgm:pt>
  </dgm:ptLst>
  <dgm:cxnLst>
    <dgm:cxn modelId="{F91662D2-CE7E-4DE4-9DF5-D58BB7981F37}" type="presOf" srcId="{F5266B85-F70C-423C-BF28-30802B736700}" destId="{2E7D63C8-9389-49E2-A549-DC1EAD9B54FA}" srcOrd="0" destOrd="0" presId="urn:microsoft.com/office/officeart/2005/8/layout/pyramid2"/>
    <dgm:cxn modelId="{91B14D8A-D2AB-42C8-8089-6EC18242E44B}" type="presOf" srcId="{95D3B1B4-E51D-4A0B-B5D9-3C5E166456DA}" destId="{D02F52D6-AA20-4ABD-BF10-8CA342F712F8}" srcOrd="0" destOrd="0" presId="urn:microsoft.com/office/officeart/2005/8/layout/pyramid2"/>
    <dgm:cxn modelId="{11F36645-E05D-4B38-B886-64F911F2388D}" type="presOf" srcId="{299FD4CB-8D23-4380-9053-A53EA4670DC9}" destId="{1AED486C-5659-4BAE-8269-0012C93F730B}" srcOrd="0" destOrd="0" presId="urn:microsoft.com/office/officeart/2005/8/layout/pyramid2"/>
    <dgm:cxn modelId="{B14EC406-7E5E-4BFD-9C53-FF76ED0A60BD}" srcId="{E7612000-FB09-423B-B00D-CB91E9A81E53}" destId="{F5266B85-F70C-423C-BF28-30802B736700}" srcOrd="3" destOrd="0" parTransId="{4C6C3F96-8194-4854-BB67-25126C509B15}" sibTransId="{76D2B9C6-1ACF-4C4E-8D8D-36EA88AC5657}"/>
    <dgm:cxn modelId="{1B31AA76-CBB9-4DCC-B720-305EE8865B6B}" srcId="{E7612000-FB09-423B-B00D-CB91E9A81E53}" destId="{95D3B1B4-E51D-4A0B-B5D9-3C5E166456DA}" srcOrd="2" destOrd="0" parTransId="{31D64AFC-0300-42EA-A43C-5BDEFE64B2FD}" sibTransId="{BE64BBC3-3540-421A-BA31-3E483E5AD2B5}"/>
    <dgm:cxn modelId="{544FB4B0-C65D-4023-BCC0-BB0DE411F249}" type="presOf" srcId="{D558DBCF-B905-464F-9820-9B55CAE23580}" destId="{9AF9352E-5ABA-4CF0-AC80-FA5ECD7B1182}" srcOrd="0" destOrd="0" presId="urn:microsoft.com/office/officeart/2005/8/layout/pyramid2"/>
    <dgm:cxn modelId="{B2A37301-53FE-4E9B-949C-EAB6E885B0CB}" srcId="{E7612000-FB09-423B-B00D-CB91E9A81E53}" destId="{80895CF7-AEFE-4D62-BC02-6487EE955C65}" srcOrd="4" destOrd="0" parTransId="{6D972422-88F5-467A-8ADF-6363F398E1D1}" sibTransId="{A1AA0581-ABC8-4E1E-B41D-3563614A7741}"/>
    <dgm:cxn modelId="{490804A3-65E8-48AB-B34C-CA46F3FB2532}" srcId="{E7612000-FB09-423B-B00D-CB91E9A81E53}" destId="{D558DBCF-B905-464F-9820-9B55CAE23580}" srcOrd="0" destOrd="0" parTransId="{B565562B-1EF1-4A1E-B2AC-6825E96C3DAA}" sibTransId="{5E436BEA-44FA-46ED-BF7C-0ACB8A2A1346}"/>
    <dgm:cxn modelId="{A234A06E-E7DF-4E6E-9147-188A11ECB6B5}" type="presOf" srcId="{80895CF7-AEFE-4D62-BC02-6487EE955C65}" destId="{0F9F9D14-06FB-4EE4-B13D-3B0B5D8E8606}" srcOrd="0" destOrd="0" presId="urn:microsoft.com/office/officeart/2005/8/layout/pyramid2"/>
    <dgm:cxn modelId="{22932D9B-23A4-4C9C-AB9D-AF48D0F58240}" type="presOf" srcId="{E7612000-FB09-423B-B00D-CB91E9A81E53}" destId="{4D9D3BCC-27E5-46EA-8C6D-CE3B9B5B7247}" srcOrd="0" destOrd="0" presId="urn:microsoft.com/office/officeart/2005/8/layout/pyramid2"/>
    <dgm:cxn modelId="{73BC7B44-EA84-4771-812B-77F64A35519F}" srcId="{E7612000-FB09-423B-B00D-CB91E9A81E53}" destId="{299FD4CB-8D23-4380-9053-A53EA4670DC9}" srcOrd="1" destOrd="0" parTransId="{AEC1172A-FF4B-4E7D-99EC-88B6511CDC68}" sibTransId="{FB4636DE-8E00-4471-9D8C-ED1BBA5BF3AC}"/>
    <dgm:cxn modelId="{0487824D-FA76-4EF6-87A1-7EAC16ED9F21}" type="presParOf" srcId="{4D9D3BCC-27E5-46EA-8C6D-CE3B9B5B7247}" destId="{F36C9E03-6325-4F9B-BF35-74B90D4B7BD3}" srcOrd="0" destOrd="0" presId="urn:microsoft.com/office/officeart/2005/8/layout/pyramid2"/>
    <dgm:cxn modelId="{8095F7E6-9D95-4C21-ABF3-B305F6A7FF22}" type="presParOf" srcId="{4D9D3BCC-27E5-46EA-8C6D-CE3B9B5B7247}" destId="{4C9BE635-0888-48FB-9302-E91FAE0EC845}" srcOrd="1" destOrd="0" presId="urn:microsoft.com/office/officeart/2005/8/layout/pyramid2"/>
    <dgm:cxn modelId="{18AEA304-13F4-4E1E-9D97-6F400941B38B}" type="presParOf" srcId="{4C9BE635-0888-48FB-9302-E91FAE0EC845}" destId="{9AF9352E-5ABA-4CF0-AC80-FA5ECD7B1182}" srcOrd="0" destOrd="0" presId="urn:microsoft.com/office/officeart/2005/8/layout/pyramid2"/>
    <dgm:cxn modelId="{B7BB3DC8-E08E-4DD5-A16F-8107EA7A87F1}" type="presParOf" srcId="{4C9BE635-0888-48FB-9302-E91FAE0EC845}" destId="{174CBB4B-CEA9-4870-A263-945DAC57E4F4}" srcOrd="1" destOrd="0" presId="urn:microsoft.com/office/officeart/2005/8/layout/pyramid2"/>
    <dgm:cxn modelId="{E143A9CE-411A-4703-B284-658F3B914986}" type="presParOf" srcId="{4C9BE635-0888-48FB-9302-E91FAE0EC845}" destId="{1AED486C-5659-4BAE-8269-0012C93F730B}" srcOrd="2" destOrd="0" presId="urn:microsoft.com/office/officeart/2005/8/layout/pyramid2"/>
    <dgm:cxn modelId="{0C79FC0D-33B0-4016-BEEE-1B3096038EB3}" type="presParOf" srcId="{4C9BE635-0888-48FB-9302-E91FAE0EC845}" destId="{3CABECAF-5E5F-4DD4-B6E4-3C02B0C41DE0}" srcOrd="3" destOrd="0" presId="urn:microsoft.com/office/officeart/2005/8/layout/pyramid2"/>
    <dgm:cxn modelId="{8B34C76A-F9E2-4BBA-8116-3CE307AB3731}" type="presParOf" srcId="{4C9BE635-0888-48FB-9302-E91FAE0EC845}" destId="{D02F52D6-AA20-4ABD-BF10-8CA342F712F8}" srcOrd="4" destOrd="0" presId="urn:microsoft.com/office/officeart/2005/8/layout/pyramid2"/>
    <dgm:cxn modelId="{42CF1DB7-379C-4FA0-9A37-A6188A3E79F6}" type="presParOf" srcId="{4C9BE635-0888-48FB-9302-E91FAE0EC845}" destId="{EABAAEA4-62EF-4965-BF00-EFA633A1156D}" srcOrd="5" destOrd="0" presId="urn:microsoft.com/office/officeart/2005/8/layout/pyramid2"/>
    <dgm:cxn modelId="{4CB1B7D2-A74F-4104-8C1C-176E1342E5E0}" type="presParOf" srcId="{4C9BE635-0888-48FB-9302-E91FAE0EC845}" destId="{2E7D63C8-9389-49E2-A549-DC1EAD9B54FA}" srcOrd="6" destOrd="0" presId="urn:microsoft.com/office/officeart/2005/8/layout/pyramid2"/>
    <dgm:cxn modelId="{8D9E4F6D-4554-46CC-98D5-DDC3E22ED81A}" type="presParOf" srcId="{4C9BE635-0888-48FB-9302-E91FAE0EC845}" destId="{1CDC9A94-E00B-4BD5-9398-91D09E7DDF78}" srcOrd="7" destOrd="0" presId="urn:microsoft.com/office/officeart/2005/8/layout/pyramid2"/>
    <dgm:cxn modelId="{A94A91A3-F8EF-4794-A09F-81213B1417B7}" type="presParOf" srcId="{4C9BE635-0888-48FB-9302-E91FAE0EC845}" destId="{0F9F9D14-06FB-4EE4-B13D-3B0B5D8E8606}" srcOrd="8" destOrd="0" presId="urn:microsoft.com/office/officeart/2005/8/layout/pyramid2"/>
    <dgm:cxn modelId="{56E83669-D532-4BBF-8147-3122A037B481}" type="presParOf" srcId="{4C9BE635-0888-48FB-9302-E91FAE0EC845}" destId="{F4B24C1A-D82F-4EDB-BAD3-2C54B9203597}" srcOrd="9"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FDC982-D420-4A38-947E-6E83272E0C3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ES"/>
        </a:p>
      </dgm:t>
    </dgm:pt>
    <dgm:pt modelId="{8B870D68-A4B9-4A5F-A07E-60B4488F6C29}">
      <dgm:prSet custT="1"/>
      <dgm:spPr>
        <a:solidFill>
          <a:schemeClr val="accent1">
            <a:lumMod val="50000"/>
          </a:schemeClr>
        </a:solidFill>
      </dgm:spPr>
      <dgm:t>
        <a:bodyPr/>
        <a:lstStyle/>
        <a:p>
          <a:r>
            <a:rPr lang="es-EC" sz="1600" b="1">
              <a:solidFill>
                <a:schemeClr val="bg1"/>
              </a:solidFill>
              <a:latin typeface="Century Gothic" panose="020B0502020202020204" pitchFamily="34" charset="0"/>
            </a:rPr>
            <a:t>Beneficios</a:t>
          </a:r>
          <a:endParaRPr lang="es-MX" sz="1600">
            <a:solidFill>
              <a:schemeClr val="bg1"/>
            </a:solidFill>
            <a:latin typeface="Century Gothic" panose="020B0502020202020204" pitchFamily="34" charset="0"/>
          </a:endParaRPr>
        </a:p>
      </dgm:t>
    </dgm:pt>
    <dgm:pt modelId="{837E91E4-0539-40E5-8FD7-10B78AC25C99}" type="parTrans" cxnId="{904BCA29-90E5-4AA1-A290-934EFBEF429E}">
      <dgm:prSet/>
      <dgm:spPr/>
      <dgm:t>
        <a:bodyPr/>
        <a:lstStyle/>
        <a:p>
          <a:endParaRPr lang="es-ES" sz="4400">
            <a:solidFill>
              <a:schemeClr val="tx1"/>
            </a:solidFill>
            <a:latin typeface="Century Gothic" panose="020B0502020202020204" pitchFamily="34" charset="0"/>
          </a:endParaRPr>
        </a:p>
      </dgm:t>
    </dgm:pt>
    <dgm:pt modelId="{2821C6A3-7BA8-43BF-8D85-09614D4E0455}" type="sibTrans" cxnId="{904BCA29-90E5-4AA1-A290-934EFBEF429E}">
      <dgm:prSet custT="1"/>
      <dgm:spPr/>
      <dgm:t>
        <a:bodyPr/>
        <a:lstStyle/>
        <a:p>
          <a:endParaRPr lang="es-ES" sz="4400">
            <a:solidFill>
              <a:schemeClr val="tx1"/>
            </a:solidFill>
            <a:latin typeface="Century Gothic" panose="020B0502020202020204" pitchFamily="34" charset="0"/>
          </a:endParaRPr>
        </a:p>
      </dgm:t>
    </dgm:pt>
    <dgm:pt modelId="{A35BCB7D-6F2C-4592-9BDB-2787FA429B64}">
      <dgm:prSet custT="1"/>
      <dgm:spPr/>
      <dgm:t>
        <a:bodyPr/>
        <a:lstStyle/>
        <a:p>
          <a:r>
            <a:rPr lang="es-EC" sz="1200" dirty="0">
              <a:solidFill>
                <a:schemeClr val="tx1"/>
              </a:solidFill>
              <a:latin typeface="Century Gothic" panose="020B0502020202020204" pitchFamily="34" charset="0"/>
            </a:rPr>
            <a:t>Ayudan a disminuir los tiempos de envío de comprobantes.</a:t>
          </a:r>
          <a:endParaRPr lang="es-MX" sz="1200" dirty="0">
            <a:solidFill>
              <a:schemeClr val="tx1"/>
            </a:solidFill>
            <a:latin typeface="Century Gothic" panose="020B0502020202020204" pitchFamily="34" charset="0"/>
          </a:endParaRPr>
        </a:p>
      </dgm:t>
    </dgm:pt>
    <dgm:pt modelId="{787F79A8-B795-43E7-AE67-CE05E22CA427}" type="parTrans" cxnId="{68851974-3EF2-4573-AF4F-3C11C0C0AF4D}">
      <dgm:prSet/>
      <dgm:spPr/>
      <dgm:t>
        <a:bodyPr/>
        <a:lstStyle/>
        <a:p>
          <a:endParaRPr lang="es-ES" sz="4400">
            <a:solidFill>
              <a:schemeClr val="tx1"/>
            </a:solidFill>
            <a:latin typeface="Century Gothic" panose="020B0502020202020204" pitchFamily="34" charset="0"/>
          </a:endParaRPr>
        </a:p>
      </dgm:t>
    </dgm:pt>
    <dgm:pt modelId="{E10F9A0C-22FE-4F29-9DEE-B9107B79F8A4}" type="sibTrans" cxnId="{68851974-3EF2-4573-AF4F-3C11C0C0AF4D}">
      <dgm:prSet custT="1"/>
      <dgm:spPr/>
      <dgm:t>
        <a:bodyPr/>
        <a:lstStyle/>
        <a:p>
          <a:endParaRPr lang="es-ES" sz="4400">
            <a:solidFill>
              <a:schemeClr val="tx1"/>
            </a:solidFill>
            <a:latin typeface="Century Gothic" panose="020B0502020202020204" pitchFamily="34" charset="0"/>
          </a:endParaRPr>
        </a:p>
      </dgm:t>
    </dgm:pt>
    <dgm:pt modelId="{83961422-7662-4C40-BAF2-307FBB0E67BA}">
      <dgm:prSet custT="1"/>
      <dgm:spPr/>
      <dgm:t>
        <a:bodyPr/>
        <a:lstStyle/>
        <a:p>
          <a:r>
            <a:rPr lang="es-EC" sz="1200" dirty="0">
              <a:solidFill>
                <a:schemeClr val="tx1"/>
              </a:solidFill>
              <a:latin typeface="Century Gothic" panose="020B0502020202020204" pitchFamily="34" charset="0"/>
            </a:rPr>
            <a:t>Proporcionan un ahorro y reducción del gasto.</a:t>
          </a:r>
          <a:endParaRPr lang="es-MX" sz="1200" dirty="0">
            <a:solidFill>
              <a:schemeClr val="tx1"/>
            </a:solidFill>
            <a:latin typeface="Century Gothic" panose="020B0502020202020204" pitchFamily="34" charset="0"/>
          </a:endParaRPr>
        </a:p>
      </dgm:t>
    </dgm:pt>
    <dgm:pt modelId="{B6BE9F57-2186-4241-A42F-E25C61234B7F}" type="parTrans" cxnId="{3E6D2713-56DE-49C1-AC54-DB5BF5A7D843}">
      <dgm:prSet/>
      <dgm:spPr/>
      <dgm:t>
        <a:bodyPr/>
        <a:lstStyle/>
        <a:p>
          <a:endParaRPr lang="es-ES" sz="4400">
            <a:solidFill>
              <a:schemeClr val="tx1"/>
            </a:solidFill>
            <a:latin typeface="Century Gothic" panose="020B0502020202020204" pitchFamily="34" charset="0"/>
          </a:endParaRPr>
        </a:p>
      </dgm:t>
    </dgm:pt>
    <dgm:pt modelId="{644E456F-8C0F-4CB5-81E1-94EDC15C8880}" type="sibTrans" cxnId="{3E6D2713-56DE-49C1-AC54-DB5BF5A7D843}">
      <dgm:prSet custT="1"/>
      <dgm:spPr/>
      <dgm:t>
        <a:bodyPr/>
        <a:lstStyle/>
        <a:p>
          <a:endParaRPr lang="es-ES" sz="4400">
            <a:solidFill>
              <a:schemeClr val="tx1"/>
            </a:solidFill>
            <a:latin typeface="Century Gothic" panose="020B0502020202020204" pitchFamily="34" charset="0"/>
          </a:endParaRPr>
        </a:p>
      </dgm:t>
    </dgm:pt>
    <dgm:pt modelId="{20199B19-B25C-4142-A9F9-360CAED431FD}">
      <dgm:prSet custT="1"/>
      <dgm:spPr/>
      <dgm:t>
        <a:bodyPr/>
        <a:lstStyle/>
        <a:p>
          <a:r>
            <a:rPr lang="es-EC" sz="1200">
              <a:solidFill>
                <a:schemeClr val="tx1"/>
              </a:solidFill>
              <a:latin typeface="Century Gothic" panose="020B0502020202020204" pitchFamily="34" charset="0"/>
            </a:rPr>
            <a:t>Ayuda a minimizar el impacto ambiental.</a:t>
          </a:r>
          <a:endParaRPr lang="es-MX" sz="1200">
            <a:solidFill>
              <a:schemeClr val="tx1"/>
            </a:solidFill>
            <a:latin typeface="Century Gothic" panose="020B0502020202020204" pitchFamily="34" charset="0"/>
          </a:endParaRPr>
        </a:p>
      </dgm:t>
    </dgm:pt>
    <dgm:pt modelId="{62753F77-A164-471F-A7DC-6128516985F3}" type="parTrans" cxnId="{C6D104CB-015C-4C79-BDDD-EDF363DEF5D7}">
      <dgm:prSet/>
      <dgm:spPr/>
      <dgm:t>
        <a:bodyPr/>
        <a:lstStyle/>
        <a:p>
          <a:endParaRPr lang="es-ES" sz="4400">
            <a:solidFill>
              <a:schemeClr val="tx1"/>
            </a:solidFill>
            <a:latin typeface="Century Gothic" panose="020B0502020202020204" pitchFamily="34" charset="0"/>
          </a:endParaRPr>
        </a:p>
      </dgm:t>
    </dgm:pt>
    <dgm:pt modelId="{4C0D56D8-B3AD-42D8-B39C-5472C9696156}" type="sibTrans" cxnId="{C6D104CB-015C-4C79-BDDD-EDF363DEF5D7}">
      <dgm:prSet custT="1"/>
      <dgm:spPr/>
      <dgm:t>
        <a:bodyPr/>
        <a:lstStyle/>
        <a:p>
          <a:endParaRPr lang="es-ES" sz="4400">
            <a:solidFill>
              <a:schemeClr val="tx1"/>
            </a:solidFill>
            <a:latin typeface="Century Gothic" panose="020B0502020202020204" pitchFamily="34" charset="0"/>
          </a:endParaRPr>
        </a:p>
      </dgm:t>
    </dgm:pt>
    <dgm:pt modelId="{907A2210-29AC-4192-BEDA-2CEBBCC5412B}">
      <dgm:prSet custT="1"/>
      <dgm:spPr/>
      <dgm:t>
        <a:bodyPr/>
        <a:lstStyle/>
        <a:p>
          <a:r>
            <a:rPr lang="es-EC" sz="1200" dirty="0">
              <a:solidFill>
                <a:schemeClr val="tx1"/>
              </a:solidFill>
              <a:latin typeface="Century Gothic" panose="020B0502020202020204" pitchFamily="34" charset="0"/>
            </a:rPr>
            <a:t>Brinda una mayor seguridad en el resguardo de los documentos.</a:t>
          </a:r>
          <a:endParaRPr lang="es-MX" sz="1200" dirty="0">
            <a:solidFill>
              <a:schemeClr val="tx1"/>
            </a:solidFill>
            <a:latin typeface="Century Gothic" panose="020B0502020202020204" pitchFamily="34" charset="0"/>
          </a:endParaRPr>
        </a:p>
      </dgm:t>
    </dgm:pt>
    <dgm:pt modelId="{C128D9C6-F71E-465F-8AA9-085242DD00D4}" type="parTrans" cxnId="{6253E97A-234D-4405-807D-DFA96E72C2B2}">
      <dgm:prSet/>
      <dgm:spPr/>
      <dgm:t>
        <a:bodyPr/>
        <a:lstStyle/>
        <a:p>
          <a:endParaRPr lang="es-ES" sz="4400">
            <a:solidFill>
              <a:schemeClr val="tx1"/>
            </a:solidFill>
            <a:latin typeface="Century Gothic" panose="020B0502020202020204" pitchFamily="34" charset="0"/>
          </a:endParaRPr>
        </a:p>
      </dgm:t>
    </dgm:pt>
    <dgm:pt modelId="{0CAC9326-382F-4D65-9BFE-FE2BB378B2B5}" type="sibTrans" cxnId="{6253E97A-234D-4405-807D-DFA96E72C2B2}">
      <dgm:prSet custT="1"/>
      <dgm:spPr/>
      <dgm:t>
        <a:bodyPr/>
        <a:lstStyle/>
        <a:p>
          <a:endParaRPr lang="es-ES" sz="4400">
            <a:solidFill>
              <a:schemeClr val="tx1"/>
            </a:solidFill>
            <a:latin typeface="Century Gothic" panose="020B0502020202020204" pitchFamily="34" charset="0"/>
          </a:endParaRPr>
        </a:p>
      </dgm:t>
    </dgm:pt>
    <dgm:pt modelId="{75B70B02-89CB-413A-BA4A-7142CD33D8B8}">
      <dgm:prSet custT="1"/>
      <dgm:spPr/>
      <dgm:t>
        <a:bodyPr/>
        <a:lstStyle/>
        <a:p>
          <a:r>
            <a:rPr lang="es-EC" sz="1200" dirty="0">
              <a:solidFill>
                <a:schemeClr val="tx1"/>
              </a:solidFill>
              <a:latin typeface="Century Gothic" panose="020B0502020202020204" pitchFamily="34" charset="0"/>
            </a:rPr>
            <a:t>Existe una menor probabilidad de falsificación.</a:t>
          </a:r>
          <a:endParaRPr lang="es-MX" sz="1200" dirty="0">
            <a:solidFill>
              <a:schemeClr val="tx1"/>
            </a:solidFill>
            <a:latin typeface="Century Gothic" panose="020B0502020202020204" pitchFamily="34" charset="0"/>
          </a:endParaRPr>
        </a:p>
      </dgm:t>
    </dgm:pt>
    <dgm:pt modelId="{C5F31D7A-221C-46B3-B8DD-C28FA7AAED57}" type="parTrans" cxnId="{F5478ABF-22D4-4282-979A-F8C601FA8942}">
      <dgm:prSet/>
      <dgm:spPr/>
      <dgm:t>
        <a:bodyPr/>
        <a:lstStyle/>
        <a:p>
          <a:endParaRPr lang="es-ES" sz="4400">
            <a:solidFill>
              <a:schemeClr val="tx1"/>
            </a:solidFill>
            <a:latin typeface="Century Gothic" panose="020B0502020202020204" pitchFamily="34" charset="0"/>
          </a:endParaRPr>
        </a:p>
      </dgm:t>
    </dgm:pt>
    <dgm:pt modelId="{AA20EDF4-19B2-42BC-8D17-8FABB2309DFC}" type="sibTrans" cxnId="{F5478ABF-22D4-4282-979A-F8C601FA8942}">
      <dgm:prSet custT="1"/>
      <dgm:spPr/>
      <dgm:t>
        <a:bodyPr/>
        <a:lstStyle/>
        <a:p>
          <a:endParaRPr lang="es-ES" sz="4400">
            <a:solidFill>
              <a:schemeClr val="tx1"/>
            </a:solidFill>
            <a:latin typeface="Century Gothic" panose="020B0502020202020204" pitchFamily="34" charset="0"/>
          </a:endParaRPr>
        </a:p>
      </dgm:t>
    </dgm:pt>
    <dgm:pt modelId="{2A7FCEAC-690B-4E9D-9745-B8643AE9D771}">
      <dgm:prSet custT="1"/>
      <dgm:spPr/>
      <dgm:t>
        <a:bodyPr/>
        <a:lstStyle/>
        <a:p>
          <a:r>
            <a:rPr lang="es-EC" sz="1200" dirty="0">
              <a:solidFill>
                <a:schemeClr val="tx1"/>
              </a:solidFill>
              <a:latin typeface="Century Gothic" panose="020B0502020202020204" pitchFamily="34" charset="0"/>
            </a:rPr>
            <a:t>Los procesos administrativos más rápidos y eficientes.</a:t>
          </a:r>
          <a:endParaRPr lang="es-MX" sz="1200" dirty="0">
            <a:solidFill>
              <a:schemeClr val="tx1"/>
            </a:solidFill>
            <a:latin typeface="Century Gothic" panose="020B0502020202020204" pitchFamily="34" charset="0"/>
          </a:endParaRPr>
        </a:p>
      </dgm:t>
    </dgm:pt>
    <dgm:pt modelId="{FFC18BB6-1BEF-44D1-A2D6-26138D77E982}" type="parTrans" cxnId="{BB4AC955-C930-46C9-90C8-CD9AD4D78E2A}">
      <dgm:prSet/>
      <dgm:spPr/>
      <dgm:t>
        <a:bodyPr/>
        <a:lstStyle/>
        <a:p>
          <a:endParaRPr lang="es-ES" sz="4400">
            <a:solidFill>
              <a:schemeClr val="tx1"/>
            </a:solidFill>
            <a:latin typeface="Century Gothic" panose="020B0502020202020204" pitchFamily="34" charset="0"/>
          </a:endParaRPr>
        </a:p>
      </dgm:t>
    </dgm:pt>
    <dgm:pt modelId="{30189B57-D126-4191-A0BB-27767C693C5F}" type="sibTrans" cxnId="{BB4AC955-C930-46C9-90C8-CD9AD4D78E2A}">
      <dgm:prSet custT="1"/>
      <dgm:spPr/>
      <dgm:t>
        <a:bodyPr/>
        <a:lstStyle/>
        <a:p>
          <a:endParaRPr lang="es-ES" sz="4400">
            <a:solidFill>
              <a:schemeClr val="tx1"/>
            </a:solidFill>
            <a:latin typeface="Century Gothic" panose="020B0502020202020204" pitchFamily="34" charset="0"/>
          </a:endParaRPr>
        </a:p>
      </dgm:t>
    </dgm:pt>
    <dgm:pt modelId="{7A3C91D3-5CD0-4856-9CD4-E87E8FE12F88}">
      <dgm:prSet custT="1"/>
      <dgm:spPr/>
      <dgm:t>
        <a:bodyPr/>
        <a:lstStyle/>
        <a:p>
          <a:r>
            <a:rPr lang="es-EC" sz="1200" dirty="0">
              <a:solidFill>
                <a:schemeClr val="tx1"/>
              </a:solidFill>
              <a:latin typeface="Century Gothic" panose="020B0502020202020204" pitchFamily="34" charset="0"/>
            </a:rPr>
            <a:t>Poseen la misma validez que los documentos físicos.</a:t>
          </a:r>
          <a:endParaRPr lang="es-MX" sz="1200" dirty="0">
            <a:solidFill>
              <a:schemeClr val="tx1"/>
            </a:solidFill>
            <a:latin typeface="Century Gothic" panose="020B0502020202020204" pitchFamily="34" charset="0"/>
          </a:endParaRPr>
        </a:p>
      </dgm:t>
    </dgm:pt>
    <dgm:pt modelId="{BC844F94-2059-4BA5-A02F-3F7283F7BCF8}" type="sibTrans" cxnId="{A725CAF0-118A-48ED-B714-2FC802D2C755}">
      <dgm:prSet custT="1"/>
      <dgm:spPr/>
      <dgm:t>
        <a:bodyPr/>
        <a:lstStyle/>
        <a:p>
          <a:endParaRPr lang="es-ES" sz="4400">
            <a:solidFill>
              <a:schemeClr val="tx1"/>
            </a:solidFill>
            <a:latin typeface="Century Gothic" panose="020B0502020202020204" pitchFamily="34" charset="0"/>
          </a:endParaRPr>
        </a:p>
      </dgm:t>
    </dgm:pt>
    <dgm:pt modelId="{EC82BEB2-BB86-4471-89CA-F66E541D8F13}" type="parTrans" cxnId="{A725CAF0-118A-48ED-B714-2FC802D2C755}">
      <dgm:prSet/>
      <dgm:spPr/>
      <dgm:t>
        <a:bodyPr/>
        <a:lstStyle/>
        <a:p>
          <a:endParaRPr lang="es-ES" sz="4400">
            <a:solidFill>
              <a:schemeClr val="tx1"/>
            </a:solidFill>
            <a:latin typeface="Century Gothic" panose="020B0502020202020204" pitchFamily="34" charset="0"/>
          </a:endParaRPr>
        </a:p>
      </dgm:t>
    </dgm:pt>
    <dgm:pt modelId="{F64FD0B9-CBB6-4183-8BDE-49348E8DBBD0}" type="pres">
      <dgm:prSet presAssocID="{0DFDC982-D420-4A38-947E-6E83272E0C31}" presName="hierChild1" presStyleCnt="0">
        <dgm:presLayoutVars>
          <dgm:orgChart val="1"/>
          <dgm:chPref val="1"/>
          <dgm:dir/>
          <dgm:animOne val="branch"/>
          <dgm:animLvl val="lvl"/>
          <dgm:resizeHandles/>
        </dgm:presLayoutVars>
      </dgm:prSet>
      <dgm:spPr/>
      <dgm:t>
        <a:bodyPr/>
        <a:lstStyle/>
        <a:p>
          <a:endParaRPr lang="es-EC"/>
        </a:p>
      </dgm:t>
    </dgm:pt>
    <dgm:pt modelId="{B88A7F56-D7E3-4FDE-8B65-CB842FD178C5}" type="pres">
      <dgm:prSet presAssocID="{8B870D68-A4B9-4A5F-A07E-60B4488F6C29}" presName="hierRoot1" presStyleCnt="0">
        <dgm:presLayoutVars>
          <dgm:hierBranch val="init"/>
        </dgm:presLayoutVars>
      </dgm:prSet>
      <dgm:spPr/>
    </dgm:pt>
    <dgm:pt modelId="{8DB13ECA-DFB4-4C93-AABE-2E61FD98FF49}" type="pres">
      <dgm:prSet presAssocID="{8B870D68-A4B9-4A5F-A07E-60B4488F6C29}" presName="rootComposite1" presStyleCnt="0"/>
      <dgm:spPr/>
    </dgm:pt>
    <dgm:pt modelId="{8F44CEAD-8ADB-4BAB-883E-F19B31C925FF}" type="pres">
      <dgm:prSet presAssocID="{8B870D68-A4B9-4A5F-A07E-60B4488F6C29}" presName="rootText1" presStyleLbl="node0" presStyleIdx="0" presStyleCnt="2">
        <dgm:presLayoutVars>
          <dgm:chMax/>
          <dgm:chPref val="3"/>
        </dgm:presLayoutVars>
      </dgm:prSet>
      <dgm:spPr/>
      <dgm:t>
        <a:bodyPr/>
        <a:lstStyle/>
        <a:p>
          <a:endParaRPr lang="es-EC"/>
        </a:p>
      </dgm:t>
    </dgm:pt>
    <dgm:pt modelId="{FCAB45E2-F4C4-40BE-88A2-4F9DB61F3F11}" type="pres">
      <dgm:prSet presAssocID="{8B870D68-A4B9-4A5F-A07E-60B4488F6C29}" presName="titleText1" presStyleLbl="fgAcc0" presStyleIdx="0" presStyleCnt="2">
        <dgm:presLayoutVars>
          <dgm:chMax val="0"/>
          <dgm:chPref val="0"/>
        </dgm:presLayoutVars>
      </dgm:prSet>
      <dgm:spPr/>
      <dgm:t>
        <a:bodyPr/>
        <a:lstStyle/>
        <a:p>
          <a:endParaRPr lang="es-EC"/>
        </a:p>
      </dgm:t>
    </dgm:pt>
    <dgm:pt modelId="{86B1D52E-846B-4694-90D7-E5309593F9BA}" type="pres">
      <dgm:prSet presAssocID="{8B870D68-A4B9-4A5F-A07E-60B4488F6C29}" presName="rootConnector1" presStyleLbl="node1" presStyleIdx="0" presStyleCnt="6"/>
      <dgm:spPr/>
      <dgm:t>
        <a:bodyPr/>
        <a:lstStyle/>
        <a:p>
          <a:endParaRPr lang="es-EC"/>
        </a:p>
      </dgm:t>
    </dgm:pt>
    <dgm:pt modelId="{FC52459E-AFB9-4ADE-AB67-586CAB786BF7}" type="pres">
      <dgm:prSet presAssocID="{8B870D68-A4B9-4A5F-A07E-60B4488F6C29}" presName="hierChild2" presStyleCnt="0"/>
      <dgm:spPr/>
    </dgm:pt>
    <dgm:pt modelId="{7E2BB4AF-2001-4015-B610-377DCF64C6A3}" type="pres">
      <dgm:prSet presAssocID="{8B870D68-A4B9-4A5F-A07E-60B4488F6C29}" presName="hierChild3" presStyleCnt="0"/>
      <dgm:spPr/>
    </dgm:pt>
    <dgm:pt modelId="{0FF3557C-5731-4539-9427-BAEBA4C2920A}" type="pres">
      <dgm:prSet presAssocID="{7A3C91D3-5CD0-4856-9CD4-E87E8FE12F88}" presName="hierRoot1" presStyleCnt="0">
        <dgm:presLayoutVars>
          <dgm:hierBranch val="init"/>
        </dgm:presLayoutVars>
      </dgm:prSet>
      <dgm:spPr/>
    </dgm:pt>
    <dgm:pt modelId="{78147433-729C-4242-8130-726048102A2D}" type="pres">
      <dgm:prSet presAssocID="{7A3C91D3-5CD0-4856-9CD4-E87E8FE12F88}" presName="rootComposite1" presStyleCnt="0"/>
      <dgm:spPr/>
    </dgm:pt>
    <dgm:pt modelId="{5E220D50-ECF0-40F3-92E5-AE3F5E753F79}" type="pres">
      <dgm:prSet presAssocID="{7A3C91D3-5CD0-4856-9CD4-E87E8FE12F88}" presName="rootText1" presStyleLbl="node0" presStyleIdx="1" presStyleCnt="2" custScaleX="158530">
        <dgm:presLayoutVars>
          <dgm:chMax/>
          <dgm:chPref val="3"/>
        </dgm:presLayoutVars>
      </dgm:prSet>
      <dgm:spPr/>
      <dgm:t>
        <a:bodyPr/>
        <a:lstStyle/>
        <a:p>
          <a:endParaRPr lang="es-EC"/>
        </a:p>
      </dgm:t>
    </dgm:pt>
    <dgm:pt modelId="{E08C5C2B-56C8-4524-A325-62B2253C9174}" type="pres">
      <dgm:prSet presAssocID="{7A3C91D3-5CD0-4856-9CD4-E87E8FE12F88}" presName="titleText1" presStyleLbl="fgAcc0" presStyleIdx="1" presStyleCnt="2">
        <dgm:presLayoutVars>
          <dgm:chMax val="0"/>
          <dgm:chPref val="0"/>
        </dgm:presLayoutVars>
      </dgm:prSet>
      <dgm:spPr/>
      <dgm:t>
        <a:bodyPr/>
        <a:lstStyle/>
        <a:p>
          <a:endParaRPr lang="es-EC"/>
        </a:p>
      </dgm:t>
    </dgm:pt>
    <dgm:pt modelId="{14509CEE-A420-43C2-BF18-FA2F33CC1276}" type="pres">
      <dgm:prSet presAssocID="{7A3C91D3-5CD0-4856-9CD4-E87E8FE12F88}" presName="rootConnector1" presStyleLbl="node1" presStyleIdx="0" presStyleCnt="6"/>
      <dgm:spPr/>
      <dgm:t>
        <a:bodyPr/>
        <a:lstStyle/>
        <a:p>
          <a:endParaRPr lang="es-EC"/>
        </a:p>
      </dgm:t>
    </dgm:pt>
    <dgm:pt modelId="{4F603E5E-6E58-48CD-ADCE-4CA29E30EB4D}" type="pres">
      <dgm:prSet presAssocID="{7A3C91D3-5CD0-4856-9CD4-E87E8FE12F88}" presName="hierChild2" presStyleCnt="0"/>
      <dgm:spPr/>
    </dgm:pt>
    <dgm:pt modelId="{5BB64BF6-A2F6-4770-A62D-A51518B02C21}" type="pres">
      <dgm:prSet presAssocID="{787F79A8-B795-43E7-AE67-CE05E22CA427}" presName="Name37" presStyleLbl="parChTrans1D2" presStyleIdx="0" presStyleCnt="6"/>
      <dgm:spPr/>
      <dgm:t>
        <a:bodyPr/>
        <a:lstStyle/>
        <a:p>
          <a:endParaRPr lang="es-EC"/>
        </a:p>
      </dgm:t>
    </dgm:pt>
    <dgm:pt modelId="{78A75C20-1BF2-4A42-AEDE-A83299EEC681}" type="pres">
      <dgm:prSet presAssocID="{A35BCB7D-6F2C-4592-9BDB-2787FA429B64}" presName="hierRoot2" presStyleCnt="0">
        <dgm:presLayoutVars>
          <dgm:hierBranch val="init"/>
        </dgm:presLayoutVars>
      </dgm:prSet>
      <dgm:spPr/>
    </dgm:pt>
    <dgm:pt modelId="{6B3A95AC-845A-4FAD-9E32-4207EF4B4C8A}" type="pres">
      <dgm:prSet presAssocID="{A35BCB7D-6F2C-4592-9BDB-2787FA429B64}" presName="rootComposite" presStyleCnt="0"/>
      <dgm:spPr/>
    </dgm:pt>
    <dgm:pt modelId="{0E176533-C9FF-4FF5-89CD-8E94142D2565}" type="pres">
      <dgm:prSet presAssocID="{A35BCB7D-6F2C-4592-9BDB-2787FA429B64}" presName="rootText" presStyleLbl="node1" presStyleIdx="0" presStyleCnt="6" custScaleY="143247">
        <dgm:presLayoutVars>
          <dgm:chMax/>
          <dgm:chPref val="3"/>
        </dgm:presLayoutVars>
      </dgm:prSet>
      <dgm:spPr/>
      <dgm:t>
        <a:bodyPr/>
        <a:lstStyle/>
        <a:p>
          <a:endParaRPr lang="es-EC"/>
        </a:p>
      </dgm:t>
    </dgm:pt>
    <dgm:pt modelId="{F32763FC-581A-4613-8799-D74C41775905}" type="pres">
      <dgm:prSet presAssocID="{A35BCB7D-6F2C-4592-9BDB-2787FA429B64}" presName="titleText2" presStyleLbl="fgAcc1" presStyleIdx="0" presStyleCnt="6" custLinFactY="3267" custLinFactNeighborX="-742" custLinFactNeighborY="100000">
        <dgm:presLayoutVars>
          <dgm:chMax val="0"/>
          <dgm:chPref val="0"/>
        </dgm:presLayoutVars>
      </dgm:prSet>
      <dgm:spPr/>
      <dgm:t>
        <a:bodyPr/>
        <a:lstStyle/>
        <a:p>
          <a:endParaRPr lang="es-EC"/>
        </a:p>
      </dgm:t>
    </dgm:pt>
    <dgm:pt modelId="{6C6D1692-785A-44E3-9326-E8D2C774A5B9}" type="pres">
      <dgm:prSet presAssocID="{A35BCB7D-6F2C-4592-9BDB-2787FA429B64}" presName="rootConnector" presStyleLbl="node2" presStyleIdx="0" presStyleCnt="0"/>
      <dgm:spPr/>
      <dgm:t>
        <a:bodyPr/>
        <a:lstStyle/>
        <a:p>
          <a:endParaRPr lang="es-EC"/>
        </a:p>
      </dgm:t>
    </dgm:pt>
    <dgm:pt modelId="{D152A46A-E2D4-485A-8A47-8A1E4E02EE8C}" type="pres">
      <dgm:prSet presAssocID="{A35BCB7D-6F2C-4592-9BDB-2787FA429B64}" presName="hierChild4" presStyleCnt="0"/>
      <dgm:spPr/>
    </dgm:pt>
    <dgm:pt modelId="{27D1DD15-E0B2-4575-A387-DC126CCFA332}" type="pres">
      <dgm:prSet presAssocID="{A35BCB7D-6F2C-4592-9BDB-2787FA429B64}" presName="hierChild5" presStyleCnt="0"/>
      <dgm:spPr/>
    </dgm:pt>
    <dgm:pt modelId="{60BC68E0-BB9A-4A86-86A2-F56400C266B2}" type="pres">
      <dgm:prSet presAssocID="{B6BE9F57-2186-4241-A42F-E25C61234B7F}" presName="Name37" presStyleLbl="parChTrans1D2" presStyleIdx="1" presStyleCnt="6"/>
      <dgm:spPr/>
      <dgm:t>
        <a:bodyPr/>
        <a:lstStyle/>
        <a:p>
          <a:endParaRPr lang="es-EC"/>
        </a:p>
      </dgm:t>
    </dgm:pt>
    <dgm:pt modelId="{111A6D75-D005-48B7-8837-1B1FA8B15CE4}" type="pres">
      <dgm:prSet presAssocID="{83961422-7662-4C40-BAF2-307FBB0E67BA}" presName="hierRoot2" presStyleCnt="0">
        <dgm:presLayoutVars>
          <dgm:hierBranch val="init"/>
        </dgm:presLayoutVars>
      </dgm:prSet>
      <dgm:spPr/>
    </dgm:pt>
    <dgm:pt modelId="{1BE14205-4C30-458E-A45F-0E9D4BBFD689}" type="pres">
      <dgm:prSet presAssocID="{83961422-7662-4C40-BAF2-307FBB0E67BA}" presName="rootComposite" presStyleCnt="0"/>
      <dgm:spPr/>
    </dgm:pt>
    <dgm:pt modelId="{AE4AFBEA-6A26-460D-9AAE-3270A30027A5}" type="pres">
      <dgm:prSet presAssocID="{83961422-7662-4C40-BAF2-307FBB0E67BA}" presName="rootText" presStyleLbl="node1" presStyleIdx="1" presStyleCnt="6" custScaleY="143849">
        <dgm:presLayoutVars>
          <dgm:chMax/>
          <dgm:chPref val="3"/>
        </dgm:presLayoutVars>
      </dgm:prSet>
      <dgm:spPr/>
      <dgm:t>
        <a:bodyPr/>
        <a:lstStyle/>
        <a:p>
          <a:endParaRPr lang="es-EC"/>
        </a:p>
      </dgm:t>
    </dgm:pt>
    <dgm:pt modelId="{8841A2D6-EAC7-4A38-8108-CD86A4408F63}" type="pres">
      <dgm:prSet presAssocID="{83961422-7662-4C40-BAF2-307FBB0E67BA}" presName="titleText2" presStyleLbl="fgAcc1" presStyleIdx="1" presStyleCnt="6" custLinFactY="3267" custLinFactNeighborX="-742" custLinFactNeighborY="100000">
        <dgm:presLayoutVars>
          <dgm:chMax val="0"/>
          <dgm:chPref val="0"/>
        </dgm:presLayoutVars>
      </dgm:prSet>
      <dgm:spPr/>
      <dgm:t>
        <a:bodyPr/>
        <a:lstStyle/>
        <a:p>
          <a:endParaRPr lang="es-EC"/>
        </a:p>
      </dgm:t>
    </dgm:pt>
    <dgm:pt modelId="{55B30542-76A7-43BF-B0A6-B850F8A7318A}" type="pres">
      <dgm:prSet presAssocID="{83961422-7662-4C40-BAF2-307FBB0E67BA}" presName="rootConnector" presStyleLbl="node2" presStyleIdx="0" presStyleCnt="0"/>
      <dgm:spPr/>
      <dgm:t>
        <a:bodyPr/>
        <a:lstStyle/>
        <a:p>
          <a:endParaRPr lang="es-EC"/>
        </a:p>
      </dgm:t>
    </dgm:pt>
    <dgm:pt modelId="{5D41409F-7EB3-4AFB-B008-C32A841EEDED}" type="pres">
      <dgm:prSet presAssocID="{83961422-7662-4C40-BAF2-307FBB0E67BA}" presName="hierChild4" presStyleCnt="0"/>
      <dgm:spPr/>
    </dgm:pt>
    <dgm:pt modelId="{548744B2-9725-4D25-99EB-ED574A379439}" type="pres">
      <dgm:prSet presAssocID="{83961422-7662-4C40-BAF2-307FBB0E67BA}" presName="hierChild5" presStyleCnt="0"/>
      <dgm:spPr/>
    </dgm:pt>
    <dgm:pt modelId="{D40B2BBB-6A85-460E-A516-88FF4ED6E095}" type="pres">
      <dgm:prSet presAssocID="{62753F77-A164-471F-A7DC-6128516985F3}" presName="Name37" presStyleLbl="parChTrans1D2" presStyleIdx="2" presStyleCnt="6"/>
      <dgm:spPr/>
      <dgm:t>
        <a:bodyPr/>
        <a:lstStyle/>
        <a:p>
          <a:endParaRPr lang="es-EC"/>
        </a:p>
      </dgm:t>
    </dgm:pt>
    <dgm:pt modelId="{14C8CE37-D08F-49BE-9301-4E19532E5E2F}" type="pres">
      <dgm:prSet presAssocID="{20199B19-B25C-4142-A9F9-360CAED431FD}" presName="hierRoot2" presStyleCnt="0">
        <dgm:presLayoutVars>
          <dgm:hierBranch val="init"/>
        </dgm:presLayoutVars>
      </dgm:prSet>
      <dgm:spPr/>
    </dgm:pt>
    <dgm:pt modelId="{47051734-B1BA-4E71-BE48-92F8E1EFAA46}" type="pres">
      <dgm:prSet presAssocID="{20199B19-B25C-4142-A9F9-360CAED431FD}" presName="rootComposite" presStyleCnt="0"/>
      <dgm:spPr/>
    </dgm:pt>
    <dgm:pt modelId="{62C05B92-ACC0-484E-83CD-B2E2821E0780}" type="pres">
      <dgm:prSet presAssocID="{20199B19-B25C-4142-A9F9-360CAED431FD}" presName="rootText" presStyleLbl="node1" presStyleIdx="2" presStyleCnt="6" custScaleY="139874">
        <dgm:presLayoutVars>
          <dgm:chMax/>
          <dgm:chPref val="3"/>
        </dgm:presLayoutVars>
      </dgm:prSet>
      <dgm:spPr/>
      <dgm:t>
        <a:bodyPr/>
        <a:lstStyle/>
        <a:p>
          <a:endParaRPr lang="es-EC"/>
        </a:p>
      </dgm:t>
    </dgm:pt>
    <dgm:pt modelId="{27C96D21-3FDC-4D38-8D8A-073B7BC4AABA}" type="pres">
      <dgm:prSet presAssocID="{20199B19-B25C-4142-A9F9-360CAED431FD}" presName="titleText2" presStyleLbl="fgAcc1" presStyleIdx="2" presStyleCnt="6" custLinFactY="595" custLinFactNeighborX="2951" custLinFactNeighborY="100000">
        <dgm:presLayoutVars>
          <dgm:chMax val="0"/>
          <dgm:chPref val="0"/>
        </dgm:presLayoutVars>
      </dgm:prSet>
      <dgm:spPr/>
      <dgm:t>
        <a:bodyPr/>
        <a:lstStyle/>
        <a:p>
          <a:endParaRPr lang="es-EC"/>
        </a:p>
      </dgm:t>
    </dgm:pt>
    <dgm:pt modelId="{166D2A67-A734-477C-8068-BBEBE0956FEA}" type="pres">
      <dgm:prSet presAssocID="{20199B19-B25C-4142-A9F9-360CAED431FD}" presName="rootConnector" presStyleLbl="node2" presStyleIdx="0" presStyleCnt="0"/>
      <dgm:spPr/>
      <dgm:t>
        <a:bodyPr/>
        <a:lstStyle/>
        <a:p>
          <a:endParaRPr lang="es-EC"/>
        </a:p>
      </dgm:t>
    </dgm:pt>
    <dgm:pt modelId="{5A27F230-EC72-4D7A-BCA1-833DA6A1225C}" type="pres">
      <dgm:prSet presAssocID="{20199B19-B25C-4142-A9F9-360CAED431FD}" presName="hierChild4" presStyleCnt="0"/>
      <dgm:spPr/>
    </dgm:pt>
    <dgm:pt modelId="{5BAFD56F-B8E6-4C0D-B695-2B5D1D157388}" type="pres">
      <dgm:prSet presAssocID="{20199B19-B25C-4142-A9F9-360CAED431FD}" presName="hierChild5" presStyleCnt="0"/>
      <dgm:spPr/>
    </dgm:pt>
    <dgm:pt modelId="{A35155EF-0FCF-4464-BD61-457A686DAB3A}" type="pres">
      <dgm:prSet presAssocID="{C128D9C6-F71E-465F-8AA9-085242DD00D4}" presName="Name37" presStyleLbl="parChTrans1D2" presStyleIdx="3" presStyleCnt="6"/>
      <dgm:spPr/>
      <dgm:t>
        <a:bodyPr/>
        <a:lstStyle/>
        <a:p>
          <a:endParaRPr lang="es-EC"/>
        </a:p>
      </dgm:t>
    </dgm:pt>
    <dgm:pt modelId="{A9554B03-1479-4382-9106-F3208DF23EBA}" type="pres">
      <dgm:prSet presAssocID="{907A2210-29AC-4192-BEDA-2CEBBCC5412B}" presName="hierRoot2" presStyleCnt="0">
        <dgm:presLayoutVars>
          <dgm:hierBranch val="init"/>
        </dgm:presLayoutVars>
      </dgm:prSet>
      <dgm:spPr/>
    </dgm:pt>
    <dgm:pt modelId="{A5192B90-AC75-48DF-9BC2-E23C29F2486C}" type="pres">
      <dgm:prSet presAssocID="{907A2210-29AC-4192-BEDA-2CEBBCC5412B}" presName="rootComposite" presStyleCnt="0"/>
      <dgm:spPr/>
    </dgm:pt>
    <dgm:pt modelId="{6D839C50-D8C9-48F2-BED4-BEDE43A69D90}" type="pres">
      <dgm:prSet presAssocID="{907A2210-29AC-4192-BEDA-2CEBBCC5412B}" presName="rootText" presStyleLbl="node1" presStyleIdx="3" presStyleCnt="6" custScaleY="132136">
        <dgm:presLayoutVars>
          <dgm:chMax/>
          <dgm:chPref val="3"/>
        </dgm:presLayoutVars>
      </dgm:prSet>
      <dgm:spPr/>
      <dgm:t>
        <a:bodyPr/>
        <a:lstStyle/>
        <a:p>
          <a:endParaRPr lang="es-EC"/>
        </a:p>
      </dgm:t>
    </dgm:pt>
    <dgm:pt modelId="{7374522E-1884-470D-80C5-D5E7CEDB65F3}" type="pres">
      <dgm:prSet presAssocID="{907A2210-29AC-4192-BEDA-2CEBBCC5412B}" presName="titleText2" presStyleLbl="fgAcc1" presStyleIdx="3" presStyleCnt="6" custLinFactNeighborX="742" custLinFactNeighborY="92857">
        <dgm:presLayoutVars>
          <dgm:chMax val="0"/>
          <dgm:chPref val="0"/>
        </dgm:presLayoutVars>
      </dgm:prSet>
      <dgm:spPr/>
      <dgm:t>
        <a:bodyPr/>
        <a:lstStyle/>
        <a:p>
          <a:endParaRPr lang="es-EC"/>
        </a:p>
      </dgm:t>
    </dgm:pt>
    <dgm:pt modelId="{6CD0928A-571F-4BAC-AC25-4B1265ABEDAE}" type="pres">
      <dgm:prSet presAssocID="{907A2210-29AC-4192-BEDA-2CEBBCC5412B}" presName="rootConnector" presStyleLbl="node2" presStyleIdx="0" presStyleCnt="0"/>
      <dgm:spPr/>
      <dgm:t>
        <a:bodyPr/>
        <a:lstStyle/>
        <a:p>
          <a:endParaRPr lang="es-EC"/>
        </a:p>
      </dgm:t>
    </dgm:pt>
    <dgm:pt modelId="{A2F7F81E-80AE-4CE5-8086-A258A67B486F}" type="pres">
      <dgm:prSet presAssocID="{907A2210-29AC-4192-BEDA-2CEBBCC5412B}" presName="hierChild4" presStyleCnt="0"/>
      <dgm:spPr/>
    </dgm:pt>
    <dgm:pt modelId="{0D409D93-5D4B-41BD-81E8-E1ADFA168B08}" type="pres">
      <dgm:prSet presAssocID="{907A2210-29AC-4192-BEDA-2CEBBCC5412B}" presName="hierChild5" presStyleCnt="0"/>
      <dgm:spPr/>
    </dgm:pt>
    <dgm:pt modelId="{37801331-35DA-44F7-8411-B959C95E7A6F}" type="pres">
      <dgm:prSet presAssocID="{C5F31D7A-221C-46B3-B8DD-C28FA7AAED57}" presName="Name37" presStyleLbl="parChTrans1D2" presStyleIdx="4" presStyleCnt="6"/>
      <dgm:spPr/>
      <dgm:t>
        <a:bodyPr/>
        <a:lstStyle/>
        <a:p>
          <a:endParaRPr lang="es-EC"/>
        </a:p>
      </dgm:t>
    </dgm:pt>
    <dgm:pt modelId="{D2A4D542-B777-437D-8567-649C678277BA}" type="pres">
      <dgm:prSet presAssocID="{75B70B02-89CB-413A-BA4A-7142CD33D8B8}" presName="hierRoot2" presStyleCnt="0">
        <dgm:presLayoutVars>
          <dgm:hierBranch val="init"/>
        </dgm:presLayoutVars>
      </dgm:prSet>
      <dgm:spPr/>
    </dgm:pt>
    <dgm:pt modelId="{6D0C207B-961B-4CE3-88F1-1628DD7ACEAC}" type="pres">
      <dgm:prSet presAssocID="{75B70B02-89CB-413A-BA4A-7142CD33D8B8}" presName="rootComposite" presStyleCnt="0"/>
      <dgm:spPr/>
    </dgm:pt>
    <dgm:pt modelId="{B78141C8-498A-427F-A4C6-CBCDDE7E2135}" type="pres">
      <dgm:prSet presAssocID="{75B70B02-89CB-413A-BA4A-7142CD33D8B8}" presName="rootText" presStyleLbl="node1" presStyleIdx="4" presStyleCnt="6" custScaleY="119239">
        <dgm:presLayoutVars>
          <dgm:chMax/>
          <dgm:chPref val="3"/>
        </dgm:presLayoutVars>
      </dgm:prSet>
      <dgm:spPr/>
      <dgm:t>
        <a:bodyPr/>
        <a:lstStyle/>
        <a:p>
          <a:endParaRPr lang="es-EC"/>
        </a:p>
      </dgm:t>
    </dgm:pt>
    <dgm:pt modelId="{6535F527-328E-485D-8404-49AE9952D65F}" type="pres">
      <dgm:prSet presAssocID="{75B70B02-89CB-413A-BA4A-7142CD33D8B8}" presName="titleText2" presStyleLbl="fgAcc1" presStyleIdx="4" presStyleCnt="6" custLinFactNeighborY="89884">
        <dgm:presLayoutVars>
          <dgm:chMax val="0"/>
          <dgm:chPref val="0"/>
        </dgm:presLayoutVars>
      </dgm:prSet>
      <dgm:spPr/>
      <dgm:t>
        <a:bodyPr/>
        <a:lstStyle/>
        <a:p>
          <a:endParaRPr lang="es-EC"/>
        </a:p>
      </dgm:t>
    </dgm:pt>
    <dgm:pt modelId="{A0A9A03E-7A38-4D4C-8B78-91B80BA4B295}" type="pres">
      <dgm:prSet presAssocID="{75B70B02-89CB-413A-BA4A-7142CD33D8B8}" presName="rootConnector" presStyleLbl="node2" presStyleIdx="0" presStyleCnt="0"/>
      <dgm:spPr/>
      <dgm:t>
        <a:bodyPr/>
        <a:lstStyle/>
        <a:p>
          <a:endParaRPr lang="es-EC"/>
        </a:p>
      </dgm:t>
    </dgm:pt>
    <dgm:pt modelId="{85E79FA1-DBA6-4F49-B8D4-57C7C54D99B6}" type="pres">
      <dgm:prSet presAssocID="{75B70B02-89CB-413A-BA4A-7142CD33D8B8}" presName="hierChild4" presStyleCnt="0"/>
      <dgm:spPr/>
    </dgm:pt>
    <dgm:pt modelId="{79DC0E56-B1DE-4365-AD30-8956C0A74A72}" type="pres">
      <dgm:prSet presAssocID="{75B70B02-89CB-413A-BA4A-7142CD33D8B8}" presName="hierChild5" presStyleCnt="0"/>
      <dgm:spPr/>
    </dgm:pt>
    <dgm:pt modelId="{266DD2B4-1FD3-4362-8634-C19A3E1063F6}" type="pres">
      <dgm:prSet presAssocID="{FFC18BB6-1BEF-44D1-A2D6-26138D77E982}" presName="Name37" presStyleLbl="parChTrans1D2" presStyleIdx="5" presStyleCnt="6"/>
      <dgm:spPr/>
      <dgm:t>
        <a:bodyPr/>
        <a:lstStyle/>
        <a:p>
          <a:endParaRPr lang="es-EC"/>
        </a:p>
      </dgm:t>
    </dgm:pt>
    <dgm:pt modelId="{ED0E949E-D3DC-48FF-AC63-A3D099D4FF8A}" type="pres">
      <dgm:prSet presAssocID="{2A7FCEAC-690B-4E9D-9745-B8643AE9D771}" presName="hierRoot2" presStyleCnt="0">
        <dgm:presLayoutVars>
          <dgm:hierBranch val="init"/>
        </dgm:presLayoutVars>
      </dgm:prSet>
      <dgm:spPr/>
    </dgm:pt>
    <dgm:pt modelId="{3A0406AB-C259-4D44-9FCD-F0924CC22CE4}" type="pres">
      <dgm:prSet presAssocID="{2A7FCEAC-690B-4E9D-9745-B8643AE9D771}" presName="rootComposite" presStyleCnt="0"/>
      <dgm:spPr/>
    </dgm:pt>
    <dgm:pt modelId="{08351027-FF44-4CC9-8139-50480497E9F6}" type="pres">
      <dgm:prSet presAssocID="{2A7FCEAC-690B-4E9D-9745-B8643AE9D771}" presName="rootText" presStyleLbl="node1" presStyleIdx="5" presStyleCnt="6" custScaleY="121818">
        <dgm:presLayoutVars>
          <dgm:chMax/>
          <dgm:chPref val="3"/>
        </dgm:presLayoutVars>
      </dgm:prSet>
      <dgm:spPr/>
      <dgm:t>
        <a:bodyPr/>
        <a:lstStyle/>
        <a:p>
          <a:endParaRPr lang="es-EC"/>
        </a:p>
      </dgm:t>
    </dgm:pt>
    <dgm:pt modelId="{9FB4845D-0D80-42DE-B775-41F0954FF7D7}" type="pres">
      <dgm:prSet presAssocID="{2A7FCEAC-690B-4E9D-9745-B8643AE9D771}" presName="titleText2" presStyleLbl="fgAcc1" presStyleIdx="5" presStyleCnt="6" custLinFactNeighborX="-2033" custLinFactNeighborY="73512">
        <dgm:presLayoutVars>
          <dgm:chMax val="0"/>
          <dgm:chPref val="0"/>
        </dgm:presLayoutVars>
      </dgm:prSet>
      <dgm:spPr/>
      <dgm:t>
        <a:bodyPr/>
        <a:lstStyle/>
        <a:p>
          <a:endParaRPr lang="es-EC"/>
        </a:p>
      </dgm:t>
    </dgm:pt>
    <dgm:pt modelId="{A655900F-0532-4515-9715-D458F23D86B0}" type="pres">
      <dgm:prSet presAssocID="{2A7FCEAC-690B-4E9D-9745-B8643AE9D771}" presName="rootConnector" presStyleLbl="node2" presStyleIdx="0" presStyleCnt="0"/>
      <dgm:spPr/>
      <dgm:t>
        <a:bodyPr/>
        <a:lstStyle/>
        <a:p>
          <a:endParaRPr lang="es-EC"/>
        </a:p>
      </dgm:t>
    </dgm:pt>
    <dgm:pt modelId="{7522D0C1-6623-4214-99D1-02E0B5979685}" type="pres">
      <dgm:prSet presAssocID="{2A7FCEAC-690B-4E9D-9745-B8643AE9D771}" presName="hierChild4" presStyleCnt="0"/>
      <dgm:spPr/>
    </dgm:pt>
    <dgm:pt modelId="{013CA976-DE64-4D2A-A14E-466A3D97DD0A}" type="pres">
      <dgm:prSet presAssocID="{2A7FCEAC-690B-4E9D-9745-B8643AE9D771}" presName="hierChild5" presStyleCnt="0"/>
      <dgm:spPr/>
    </dgm:pt>
    <dgm:pt modelId="{1F9D4BFD-440B-44DD-81A9-3DA3C546B43F}" type="pres">
      <dgm:prSet presAssocID="{7A3C91D3-5CD0-4856-9CD4-E87E8FE12F88}" presName="hierChild3" presStyleCnt="0"/>
      <dgm:spPr/>
    </dgm:pt>
  </dgm:ptLst>
  <dgm:cxnLst>
    <dgm:cxn modelId="{8D82D8E2-B432-4156-82FE-169A9A4ADC51}" type="presOf" srcId="{83961422-7662-4C40-BAF2-307FBB0E67BA}" destId="{AE4AFBEA-6A26-460D-9AAE-3270A30027A5}" srcOrd="0" destOrd="0" presId="urn:microsoft.com/office/officeart/2008/layout/NameandTitleOrganizationalChart"/>
    <dgm:cxn modelId="{08A838BA-71EC-45C5-8E3A-E7F3CE40033B}" type="presOf" srcId="{30189B57-D126-4191-A0BB-27767C693C5F}" destId="{9FB4845D-0D80-42DE-B775-41F0954FF7D7}" srcOrd="0" destOrd="0" presId="urn:microsoft.com/office/officeart/2008/layout/NameandTitleOrganizationalChart"/>
    <dgm:cxn modelId="{A725CAF0-118A-48ED-B714-2FC802D2C755}" srcId="{0DFDC982-D420-4A38-947E-6E83272E0C31}" destId="{7A3C91D3-5CD0-4856-9CD4-E87E8FE12F88}" srcOrd="1" destOrd="0" parTransId="{EC82BEB2-BB86-4471-89CA-F66E541D8F13}" sibTransId="{BC844F94-2059-4BA5-A02F-3F7283F7BCF8}"/>
    <dgm:cxn modelId="{C6D104CB-015C-4C79-BDDD-EDF363DEF5D7}" srcId="{7A3C91D3-5CD0-4856-9CD4-E87E8FE12F88}" destId="{20199B19-B25C-4142-A9F9-360CAED431FD}" srcOrd="2" destOrd="0" parTransId="{62753F77-A164-471F-A7DC-6128516985F3}" sibTransId="{4C0D56D8-B3AD-42D8-B39C-5472C9696156}"/>
    <dgm:cxn modelId="{02A6F0A9-7693-40D7-B19A-AB01B4D40C5A}" type="presOf" srcId="{62753F77-A164-471F-A7DC-6128516985F3}" destId="{D40B2BBB-6A85-460E-A516-88FF4ED6E095}" srcOrd="0" destOrd="0" presId="urn:microsoft.com/office/officeart/2008/layout/NameandTitleOrganizationalChart"/>
    <dgm:cxn modelId="{89A3541E-135E-425B-AB79-B67B6B988C34}" type="presOf" srcId="{2A7FCEAC-690B-4E9D-9745-B8643AE9D771}" destId="{A655900F-0532-4515-9715-D458F23D86B0}" srcOrd="1" destOrd="0" presId="urn:microsoft.com/office/officeart/2008/layout/NameandTitleOrganizationalChart"/>
    <dgm:cxn modelId="{75BBEFCC-5FC5-4D79-8DFB-EFD52FDD7BF8}" type="presOf" srcId="{7A3C91D3-5CD0-4856-9CD4-E87E8FE12F88}" destId="{14509CEE-A420-43C2-BF18-FA2F33CC1276}" srcOrd="1" destOrd="0" presId="urn:microsoft.com/office/officeart/2008/layout/NameandTitleOrganizationalChart"/>
    <dgm:cxn modelId="{223B4B4D-0A61-4CD9-BA1F-331A837E9959}" type="presOf" srcId="{E10F9A0C-22FE-4F29-9DEE-B9107B79F8A4}" destId="{F32763FC-581A-4613-8799-D74C41775905}" srcOrd="0" destOrd="0" presId="urn:microsoft.com/office/officeart/2008/layout/NameandTitleOrganizationalChart"/>
    <dgm:cxn modelId="{5E27DC87-0BEA-4090-9223-71BFDC2A4BC2}" type="presOf" srcId="{0CAC9326-382F-4D65-9BFE-FE2BB378B2B5}" destId="{7374522E-1884-470D-80C5-D5E7CEDB65F3}" srcOrd="0" destOrd="0" presId="urn:microsoft.com/office/officeart/2008/layout/NameandTitleOrganizationalChart"/>
    <dgm:cxn modelId="{85377BDC-A4F6-4454-9799-EF8144B64309}" type="presOf" srcId="{20199B19-B25C-4142-A9F9-360CAED431FD}" destId="{62C05B92-ACC0-484E-83CD-B2E2821E0780}" srcOrd="0" destOrd="0" presId="urn:microsoft.com/office/officeart/2008/layout/NameandTitleOrganizationalChart"/>
    <dgm:cxn modelId="{7AC180CE-545C-4DDC-9BD0-FBBE9EBBCE82}" type="presOf" srcId="{83961422-7662-4C40-BAF2-307FBB0E67BA}" destId="{55B30542-76A7-43BF-B0A6-B850F8A7318A}" srcOrd="1" destOrd="0" presId="urn:microsoft.com/office/officeart/2008/layout/NameandTitleOrganizationalChart"/>
    <dgm:cxn modelId="{904BCA29-90E5-4AA1-A290-934EFBEF429E}" srcId="{0DFDC982-D420-4A38-947E-6E83272E0C31}" destId="{8B870D68-A4B9-4A5F-A07E-60B4488F6C29}" srcOrd="0" destOrd="0" parTransId="{837E91E4-0539-40E5-8FD7-10B78AC25C99}" sibTransId="{2821C6A3-7BA8-43BF-8D85-09614D4E0455}"/>
    <dgm:cxn modelId="{A1B75C33-6FFA-4E9C-AED4-53DEC3EC0D80}" type="presOf" srcId="{AA20EDF4-19B2-42BC-8D17-8FABB2309DFC}" destId="{6535F527-328E-485D-8404-49AE9952D65F}" srcOrd="0" destOrd="0" presId="urn:microsoft.com/office/officeart/2008/layout/NameandTitleOrganizationalChart"/>
    <dgm:cxn modelId="{FFEFFFE3-38CB-44E1-A568-13A2650ED419}" type="presOf" srcId="{BC844F94-2059-4BA5-A02F-3F7283F7BCF8}" destId="{E08C5C2B-56C8-4524-A325-62B2253C9174}" srcOrd="0" destOrd="0" presId="urn:microsoft.com/office/officeart/2008/layout/NameandTitleOrganizationalChart"/>
    <dgm:cxn modelId="{8D87A11B-93D1-4C95-83AD-2C79C3AD76D2}" type="presOf" srcId="{20199B19-B25C-4142-A9F9-360CAED431FD}" destId="{166D2A67-A734-477C-8068-BBEBE0956FEA}" srcOrd="1" destOrd="0" presId="urn:microsoft.com/office/officeart/2008/layout/NameandTitleOrganizationalChart"/>
    <dgm:cxn modelId="{8967E0F3-AE1D-4502-A666-CBBB29A449C9}" type="presOf" srcId="{4C0D56D8-B3AD-42D8-B39C-5472C9696156}" destId="{27C96D21-3FDC-4D38-8D8A-073B7BC4AABA}" srcOrd="0" destOrd="0" presId="urn:microsoft.com/office/officeart/2008/layout/NameandTitleOrganizationalChart"/>
    <dgm:cxn modelId="{6E3E254D-5AAB-4672-9456-15A7E27D70DB}" type="presOf" srcId="{C5F31D7A-221C-46B3-B8DD-C28FA7AAED57}" destId="{37801331-35DA-44F7-8411-B959C95E7A6F}" srcOrd="0" destOrd="0" presId="urn:microsoft.com/office/officeart/2008/layout/NameandTitleOrganizationalChart"/>
    <dgm:cxn modelId="{68851974-3EF2-4573-AF4F-3C11C0C0AF4D}" srcId="{7A3C91D3-5CD0-4856-9CD4-E87E8FE12F88}" destId="{A35BCB7D-6F2C-4592-9BDB-2787FA429B64}" srcOrd="0" destOrd="0" parTransId="{787F79A8-B795-43E7-AE67-CE05E22CA427}" sibTransId="{E10F9A0C-22FE-4F29-9DEE-B9107B79F8A4}"/>
    <dgm:cxn modelId="{F94CD115-06E5-40EF-9969-1F7C8B8614C4}" type="presOf" srcId="{C128D9C6-F71E-465F-8AA9-085242DD00D4}" destId="{A35155EF-0FCF-4464-BD61-457A686DAB3A}" srcOrd="0" destOrd="0" presId="urn:microsoft.com/office/officeart/2008/layout/NameandTitleOrganizationalChart"/>
    <dgm:cxn modelId="{FCD62487-2E3E-457F-A651-408AE493D2EC}" type="presOf" srcId="{787F79A8-B795-43E7-AE67-CE05E22CA427}" destId="{5BB64BF6-A2F6-4770-A62D-A51518B02C21}" srcOrd="0" destOrd="0" presId="urn:microsoft.com/office/officeart/2008/layout/NameandTitleOrganizationalChart"/>
    <dgm:cxn modelId="{5D187895-57AF-4DBC-9028-1F0AD62E71F3}" type="presOf" srcId="{7A3C91D3-5CD0-4856-9CD4-E87E8FE12F88}" destId="{5E220D50-ECF0-40F3-92E5-AE3F5E753F79}" srcOrd="0" destOrd="0" presId="urn:microsoft.com/office/officeart/2008/layout/NameandTitleOrganizationalChart"/>
    <dgm:cxn modelId="{FE2C3C6B-871D-4ECA-8CCB-6CF48094664D}" type="presOf" srcId="{907A2210-29AC-4192-BEDA-2CEBBCC5412B}" destId="{6CD0928A-571F-4BAC-AC25-4B1265ABEDAE}" srcOrd="1" destOrd="0" presId="urn:microsoft.com/office/officeart/2008/layout/NameandTitleOrganizationalChart"/>
    <dgm:cxn modelId="{77525FBE-0596-487A-92A9-D2A762B8080A}" type="presOf" srcId="{75B70B02-89CB-413A-BA4A-7142CD33D8B8}" destId="{B78141C8-498A-427F-A4C6-CBCDDE7E2135}" srcOrd="0" destOrd="0" presId="urn:microsoft.com/office/officeart/2008/layout/NameandTitleOrganizationalChart"/>
    <dgm:cxn modelId="{F5478ABF-22D4-4282-979A-F8C601FA8942}" srcId="{7A3C91D3-5CD0-4856-9CD4-E87E8FE12F88}" destId="{75B70B02-89CB-413A-BA4A-7142CD33D8B8}" srcOrd="4" destOrd="0" parTransId="{C5F31D7A-221C-46B3-B8DD-C28FA7AAED57}" sibTransId="{AA20EDF4-19B2-42BC-8D17-8FABB2309DFC}"/>
    <dgm:cxn modelId="{D47277FC-2227-4645-81D2-3840DDCCF3B5}" type="presOf" srcId="{FFC18BB6-1BEF-44D1-A2D6-26138D77E982}" destId="{266DD2B4-1FD3-4362-8634-C19A3E1063F6}" srcOrd="0" destOrd="0" presId="urn:microsoft.com/office/officeart/2008/layout/NameandTitleOrganizationalChart"/>
    <dgm:cxn modelId="{2E484398-F34C-4243-8960-14B90B8B3675}" type="presOf" srcId="{B6BE9F57-2186-4241-A42F-E25C61234B7F}" destId="{60BC68E0-BB9A-4A86-86A2-F56400C266B2}" srcOrd="0" destOrd="0" presId="urn:microsoft.com/office/officeart/2008/layout/NameandTitleOrganizationalChart"/>
    <dgm:cxn modelId="{972E19EC-8AAD-4214-A8BE-5E41C32F6F08}" type="presOf" srcId="{2A7FCEAC-690B-4E9D-9745-B8643AE9D771}" destId="{08351027-FF44-4CC9-8139-50480497E9F6}" srcOrd="0" destOrd="0" presId="urn:microsoft.com/office/officeart/2008/layout/NameandTitleOrganizationalChart"/>
    <dgm:cxn modelId="{9B1F54F4-903C-4A06-9D23-CF1981622CE0}" type="presOf" srcId="{A35BCB7D-6F2C-4592-9BDB-2787FA429B64}" destId="{6C6D1692-785A-44E3-9326-E8D2C774A5B9}" srcOrd="1" destOrd="0" presId="urn:microsoft.com/office/officeart/2008/layout/NameandTitleOrganizationalChart"/>
    <dgm:cxn modelId="{04E02EC8-385B-4853-9370-20E7E5F60FAA}" type="presOf" srcId="{907A2210-29AC-4192-BEDA-2CEBBCC5412B}" destId="{6D839C50-D8C9-48F2-BED4-BEDE43A69D90}" srcOrd="0" destOrd="0" presId="urn:microsoft.com/office/officeart/2008/layout/NameandTitleOrganizationalChart"/>
    <dgm:cxn modelId="{9113A54A-FA80-4426-A16B-B811C7E94EB1}" type="presOf" srcId="{75B70B02-89CB-413A-BA4A-7142CD33D8B8}" destId="{A0A9A03E-7A38-4D4C-8B78-91B80BA4B295}" srcOrd="1" destOrd="0" presId="urn:microsoft.com/office/officeart/2008/layout/NameandTitleOrganizationalChart"/>
    <dgm:cxn modelId="{3E5087BA-839E-4316-916D-5718EB33A34B}" type="presOf" srcId="{A35BCB7D-6F2C-4592-9BDB-2787FA429B64}" destId="{0E176533-C9FF-4FF5-89CD-8E94142D2565}" srcOrd="0" destOrd="0" presId="urn:microsoft.com/office/officeart/2008/layout/NameandTitleOrganizationalChart"/>
    <dgm:cxn modelId="{3E6D2713-56DE-49C1-AC54-DB5BF5A7D843}" srcId="{7A3C91D3-5CD0-4856-9CD4-E87E8FE12F88}" destId="{83961422-7662-4C40-BAF2-307FBB0E67BA}" srcOrd="1" destOrd="0" parTransId="{B6BE9F57-2186-4241-A42F-E25C61234B7F}" sibTransId="{644E456F-8C0F-4CB5-81E1-94EDC15C8880}"/>
    <dgm:cxn modelId="{28CA3F58-ACDC-41D4-898F-5E80A84BFDA8}" type="presOf" srcId="{8B870D68-A4B9-4A5F-A07E-60B4488F6C29}" destId="{8F44CEAD-8ADB-4BAB-883E-F19B31C925FF}" srcOrd="0" destOrd="0" presId="urn:microsoft.com/office/officeart/2008/layout/NameandTitleOrganizationalChart"/>
    <dgm:cxn modelId="{51437BB7-B0E6-4A87-8992-CB543CF49BC9}" type="presOf" srcId="{8B870D68-A4B9-4A5F-A07E-60B4488F6C29}" destId="{86B1D52E-846B-4694-90D7-E5309593F9BA}" srcOrd="1" destOrd="0" presId="urn:microsoft.com/office/officeart/2008/layout/NameandTitleOrganizationalChart"/>
    <dgm:cxn modelId="{7411BE8D-2DFE-4FA7-936C-193EB5EE9799}" type="presOf" srcId="{0DFDC982-D420-4A38-947E-6E83272E0C31}" destId="{F64FD0B9-CBB6-4183-8BDE-49348E8DBBD0}" srcOrd="0" destOrd="0" presId="urn:microsoft.com/office/officeart/2008/layout/NameandTitleOrganizationalChart"/>
    <dgm:cxn modelId="{BB4AC955-C930-46C9-90C8-CD9AD4D78E2A}" srcId="{7A3C91D3-5CD0-4856-9CD4-E87E8FE12F88}" destId="{2A7FCEAC-690B-4E9D-9745-B8643AE9D771}" srcOrd="5" destOrd="0" parTransId="{FFC18BB6-1BEF-44D1-A2D6-26138D77E982}" sibTransId="{30189B57-D126-4191-A0BB-27767C693C5F}"/>
    <dgm:cxn modelId="{6253E97A-234D-4405-807D-DFA96E72C2B2}" srcId="{7A3C91D3-5CD0-4856-9CD4-E87E8FE12F88}" destId="{907A2210-29AC-4192-BEDA-2CEBBCC5412B}" srcOrd="3" destOrd="0" parTransId="{C128D9C6-F71E-465F-8AA9-085242DD00D4}" sibTransId="{0CAC9326-382F-4D65-9BFE-FE2BB378B2B5}"/>
    <dgm:cxn modelId="{B1EACE39-4142-4DF3-A2B8-EC1F2BA8599E}" type="presOf" srcId="{2821C6A3-7BA8-43BF-8D85-09614D4E0455}" destId="{FCAB45E2-F4C4-40BE-88A2-4F9DB61F3F11}" srcOrd="0" destOrd="0" presId="urn:microsoft.com/office/officeart/2008/layout/NameandTitleOrganizationalChart"/>
    <dgm:cxn modelId="{1A75C3DF-494D-40C5-8304-624D08CF1FD6}" type="presOf" srcId="{644E456F-8C0F-4CB5-81E1-94EDC15C8880}" destId="{8841A2D6-EAC7-4A38-8108-CD86A4408F63}" srcOrd="0" destOrd="0" presId="urn:microsoft.com/office/officeart/2008/layout/NameandTitleOrganizationalChart"/>
    <dgm:cxn modelId="{A9AE49B5-AFCF-4583-8B21-AA6319CF586F}" type="presParOf" srcId="{F64FD0B9-CBB6-4183-8BDE-49348E8DBBD0}" destId="{B88A7F56-D7E3-4FDE-8B65-CB842FD178C5}" srcOrd="0" destOrd="0" presId="urn:microsoft.com/office/officeart/2008/layout/NameandTitleOrganizationalChart"/>
    <dgm:cxn modelId="{B9C13C07-B800-483C-AE67-8F606D75E4BF}" type="presParOf" srcId="{B88A7F56-D7E3-4FDE-8B65-CB842FD178C5}" destId="{8DB13ECA-DFB4-4C93-AABE-2E61FD98FF49}" srcOrd="0" destOrd="0" presId="urn:microsoft.com/office/officeart/2008/layout/NameandTitleOrganizationalChart"/>
    <dgm:cxn modelId="{97126BE0-1518-4F3E-8E28-F30A5AC6F7BD}" type="presParOf" srcId="{8DB13ECA-DFB4-4C93-AABE-2E61FD98FF49}" destId="{8F44CEAD-8ADB-4BAB-883E-F19B31C925FF}" srcOrd="0" destOrd="0" presId="urn:microsoft.com/office/officeart/2008/layout/NameandTitleOrganizationalChart"/>
    <dgm:cxn modelId="{3D7DBA14-0F37-4617-B30B-C650E1741F78}" type="presParOf" srcId="{8DB13ECA-DFB4-4C93-AABE-2E61FD98FF49}" destId="{FCAB45E2-F4C4-40BE-88A2-4F9DB61F3F11}" srcOrd="1" destOrd="0" presId="urn:microsoft.com/office/officeart/2008/layout/NameandTitleOrganizationalChart"/>
    <dgm:cxn modelId="{B3598194-3E12-4A6D-861A-A2088F78B1EC}" type="presParOf" srcId="{8DB13ECA-DFB4-4C93-AABE-2E61FD98FF49}" destId="{86B1D52E-846B-4694-90D7-E5309593F9BA}" srcOrd="2" destOrd="0" presId="urn:microsoft.com/office/officeart/2008/layout/NameandTitleOrganizationalChart"/>
    <dgm:cxn modelId="{C5C5B3A4-04D3-41A6-A028-B2531DD2C9D0}" type="presParOf" srcId="{B88A7F56-D7E3-4FDE-8B65-CB842FD178C5}" destId="{FC52459E-AFB9-4ADE-AB67-586CAB786BF7}" srcOrd="1" destOrd="0" presId="urn:microsoft.com/office/officeart/2008/layout/NameandTitleOrganizationalChart"/>
    <dgm:cxn modelId="{C5461A7E-B5B5-481E-BC96-A5BBD73090C3}" type="presParOf" srcId="{B88A7F56-D7E3-4FDE-8B65-CB842FD178C5}" destId="{7E2BB4AF-2001-4015-B610-377DCF64C6A3}" srcOrd="2" destOrd="0" presId="urn:microsoft.com/office/officeart/2008/layout/NameandTitleOrganizationalChart"/>
    <dgm:cxn modelId="{5F93D9DE-D0A4-4605-A460-9BB2E25E3DEF}" type="presParOf" srcId="{F64FD0B9-CBB6-4183-8BDE-49348E8DBBD0}" destId="{0FF3557C-5731-4539-9427-BAEBA4C2920A}" srcOrd="1" destOrd="0" presId="urn:microsoft.com/office/officeart/2008/layout/NameandTitleOrganizationalChart"/>
    <dgm:cxn modelId="{2BBAC38F-4CEA-4414-B646-5C7D18A68F9E}" type="presParOf" srcId="{0FF3557C-5731-4539-9427-BAEBA4C2920A}" destId="{78147433-729C-4242-8130-726048102A2D}" srcOrd="0" destOrd="0" presId="urn:microsoft.com/office/officeart/2008/layout/NameandTitleOrganizationalChart"/>
    <dgm:cxn modelId="{B14BBF2E-B871-4BA3-9F94-580BF257E2E0}" type="presParOf" srcId="{78147433-729C-4242-8130-726048102A2D}" destId="{5E220D50-ECF0-40F3-92E5-AE3F5E753F79}" srcOrd="0" destOrd="0" presId="urn:microsoft.com/office/officeart/2008/layout/NameandTitleOrganizationalChart"/>
    <dgm:cxn modelId="{2DF65A88-5D07-442F-82B1-D764479C67EE}" type="presParOf" srcId="{78147433-729C-4242-8130-726048102A2D}" destId="{E08C5C2B-56C8-4524-A325-62B2253C9174}" srcOrd="1" destOrd="0" presId="urn:microsoft.com/office/officeart/2008/layout/NameandTitleOrganizationalChart"/>
    <dgm:cxn modelId="{AFA4973A-2570-4036-BDAA-F27B00FFC8F4}" type="presParOf" srcId="{78147433-729C-4242-8130-726048102A2D}" destId="{14509CEE-A420-43C2-BF18-FA2F33CC1276}" srcOrd="2" destOrd="0" presId="urn:microsoft.com/office/officeart/2008/layout/NameandTitleOrganizationalChart"/>
    <dgm:cxn modelId="{59D1CA7E-472B-4608-92F7-D482C24C8D75}" type="presParOf" srcId="{0FF3557C-5731-4539-9427-BAEBA4C2920A}" destId="{4F603E5E-6E58-48CD-ADCE-4CA29E30EB4D}" srcOrd="1" destOrd="0" presId="urn:microsoft.com/office/officeart/2008/layout/NameandTitleOrganizationalChart"/>
    <dgm:cxn modelId="{94960643-6BB2-4117-8EC1-92B5A184F48E}" type="presParOf" srcId="{4F603E5E-6E58-48CD-ADCE-4CA29E30EB4D}" destId="{5BB64BF6-A2F6-4770-A62D-A51518B02C21}" srcOrd="0" destOrd="0" presId="urn:microsoft.com/office/officeart/2008/layout/NameandTitleOrganizationalChart"/>
    <dgm:cxn modelId="{AF9092F6-E121-417F-B05C-F46F8AD3973B}" type="presParOf" srcId="{4F603E5E-6E58-48CD-ADCE-4CA29E30EB4D}" destId="{78A75C20-1BF2-4A42-AEDE-A83299EEC681}" srcOrd="1" destOrd="0" presId="urn:microsoft.com/office/officeart/2008/layout/NameandTitleOrganizationalChart"/>
    <dgm:cxn modelId="{F7AA81A3-5E51-48B2-A303-550D608A95D5}" type="presParOf" srcId="{78A75C20-1BF2-4A42-AEDE-A83299EEC681}" destId="{6B3A95AC-845A-4FAD-9E32-4207EF4B4C8A}" srcOrd="0" destOrd="0" presId="urn:microsoft.com/office/officeart/2008/layout/NameandTitleOrganizationalChart"/>
    <dgm:cxn modelId="{73E65D9D-9454-4301-8D0A-672405345A01}" type="presParOf" srcId="{6B3A95AC-845A-4FAD-9E32-4207EF4B4C8A}" destId="{0E176533-C9FF-4FF5-89CD-8E94142D2565}" srcOrd="0" destOrd="0" presId="urn:microsoft.com/office/officeart/2008/layout/NameandTitleOrganizationalChart"/>
    <dgm:cxn modelId="{F5CD12D8-D20B-4B33-8A10-C68D99E82090}" type="presParOf" srcId="{6B3A95AC-845A-4FAD-9E32-4207EF4B4C8A}" destId="{F32763FC-581A-4613-8799-D74C41775905}" srcOrd="1" destOrd="0" presId="urn:microsoft.com/office/officeart/2008/layout/NameandTitleOrganizationalChart"/>
    <dgm:cxn modelId="{F06C9598-C8FA-4205-889E-7A395D83C66C}" type="presParOf" srcId="{6B3A95AC-845A-4FAD-9E32-4207EF4B4C8A}" destId="{6C6D1692-785A-44E3-9326-E8D2C774A5B9}" srcOrd="2" destOrd="0" presId="urn:microsoft.com/office/officeart/2008/layout/NameandTitleOrganizationalChart"/>
    <dgm:cxn modelId="{1F44698C-8228-4D96-9B7E-580DB92E38AE}" type="presParOf" srcId="{78A75C20-1BF2-4A42-AEDE-A83299EEC681}" destId="{D152A46A-E2D4-485A-8A47-8A1E4E02EE8C}" srcOrd="1" destOrd="0" presId="urn:microsoft.com/office/officeart/2008/layout/NameandTitleOrganizationalChart"/>
    <dgm:cxn modelId="{6FF51100-8C13-4F57-95E9-7C381328E99A}" type="presParOf" srcId="{78A75C20-1BF2-4A42-AEDE-A83299EEC681}" destId="{27D1DD15-E0B2-4575-A387-DC126CCFA332}" srcOrd="2" destOrd="0" presId="urn:microsoft.com/office/officeart/2008/layout/NameandTitleOrganizationalChart"/>
    <dgm:cxn modelId="{53CD09B5-24AC-4E65-9962-318B73159DD3}" type="presParOf" srcId="{4F603E5E-6E58-48CD-ADCE-4CA29E30EB4D}" destId="{60BC68E0-BB9A-4A86-86A2-F56400C266B2}" srcOrd="2" destOrd="0" presId="urn:microsoft.com/office/officeart/2008/layout/NameandTitleOrganizationalChart"/>
    <dgm:cxn modelId="{8767D43D-DAC7-4E28-9A7B-A3FFEE0E6B5C}" type="presParOf" srcId="{4F603E5E-6E58-48CD-ADCE-4CA29E30EB4D}" destId="{111A6D75-D005-48B7-8837-1B1FA8B15CE4}" srcOrd="3" destOrd="0" presId="urn:microsoft.com/office/officeart/2008/layout/NameandTitleOrganizationalChart"/>
    <dgm:cxn modelId="{87DDCDCF-2201-47BD-A4A9-169B48C3A912}" type="presParOf" srcId="{111A6D75-D005-48B7-8837-1B1FA8B15CE4}" destId="{1BE14205-4C30-458E-A45F-0E9D4BBFD689}" srcOrd="0" destOrd="0" presId="urn:microsoft.com/office/officeart/2008/layout/NameandTitleOrganizationalChart"/>
    <dgm:cxn modelId="{F9CA4174-9D19-4C14-BF9C-D093CE353824}" type="presParOf" srcId="{1BE14205-4C30-458E-A45F-0E9D4BBFD689}" destId="{AE4AFBEA-6A26-460D-9AAE-3270A30027A5}" srcOrd="0" destOrd="0" presId="urn:microsoft.com/office/officeart/2008/layout/NameandTitleOrganizationalChart"/>
    <dgm:cxn modelId="{1BEF82BD-087E-4AE3-9D80-A77685FDADDC}" type="presParOf" srcId="{1BE14205-4C30-458E-A45F-0E9D4BBFD689}" destId="{8841A2D6-EAC7-4A38-8108-CD86A4408F63}" srcOrd="1" destOrd="0" presId="urn:microsoft.com/office/officeart/2008/layout/NameandTitleOrganizationalChart"/>
    <dgm:cxn modelId="{9BEA54E1-5C07-4298-B7B2-98835A575337}" type="presParOf" srcId="{1BE14205-4C30-458E-A45F-0E9D4BBFD689}" destId="{55B30542-76A7-43BF-B0A6-B850F8A7318A}" srcOrd="2" destOrd="0" presId="urn:microsoft.com/office/officeart/2008/layout/NameandTitleOrganizationalChart"/>
    <dgm:cxn modelId="{95E8539C-00BC-42AE-BA42-18D5FB8500F4}" type="presParOf" srcId="{111A6D75-D005-48B7-8837-1B1FA8B15CE4}" destId="{5D41409F-7EB3-4AFB-B008-C32A841EEDED}" srcOrd="1" destOrd="0" presId="urn:microsoft.com/office/officeart/2008/layout/NameandTitleOrganizationalChart"/>
    <dgm:cxn modelId="{DBC31E9A-8E38-44C7-9C56-79C4B6000325}" type="presParOf" srcId="{111A6D75-D005-48B7-8837-1B1FA8B15CE4}" destId="{548744B2-9725-4D25-99EB-ED574A379439}" srcOrd="2" destOrd="0" presId="urn:microsoft.com/office/officeart/2008/layout/NameandTitleOrganizationalChart"/>
    <dgm:cxn modelId="{37386420-9188-4671-B185-9B0CAAF61E2F}" type="presParOf" srcId="{4F603E5E-6E58-48CD-ADCE-4CA29E30EB4D}" destId="{D40B2BBB-6A85-460E-A516-88FF4ED6E095}" srcOrd="4" destOrd="0" presId="urn:microsoft.com/office/officeart/2008/layout/NameandTitleOrganizationalChart"/>
    <dgm:cxn modelId="{A2A261A1-30EE-4896-88A2-40AFC5117964}" type="presParOf" srcId="{4F603E5E-6E58-48CD-ADCE-4CA29E30EB4D}" destId="{14C8CE37-D08F-49BE-9301-4E19532E5E2F}" srcOrd="5" destOrd="0" presId="urn:microsoft.com/office/officeart/2008/layout/NameandTitleOrganizationalChart"/>
    <dgm:cxn modelId="{4EC1B92D-5CD8-4B8D-B25B-5CC5750F66F5}" type="presParOf" srcId="{14C8CE37-D08F-49BE-9301-4E19532E5E2F}" destId="{47051734-B1BA-4E71-BE48-92F8E1EFAA46}" srcOrd="0" destOrd="0" presId="urn:microsoft.com/office/officeart/2008/layout/NameandTitleOrganizationalChart"/>
    <dgm:cxn modelId="{F909D72A-B1C1-42CD-BE53-D3C3DCB621E1}" type="presParOf" srcId="{47051734-B1BA-4E71-BE48-92F8E1EFAA46}" destId="{62C05B92-ACC0-484E-83CD-B2E2821E0780}" srcOrd="0" destOrd="0" presId="urn:microsoft.com/office/officeart/2008/layout/NameandTitleOrganizationalChart"/>
    <dgm:cxn modelId="{28E58152-90F2-411A-9028-A5DD498F582F}" type="presParOf" srcId="{47051734-B1BA-4E71-BE48-92F8E1EFAA46}" destId="{27C96D21-3FDC-4D38-8D8A-073B7BC4AABA}" srcOrd="1" destOrd="0" presId="urn:microsoft.com/office/officeart/2008/layout/NameandTitleOrganizationalChart"/>
    <dgm:cxn modelId="{F5FD0D7C-E541-4852-9409-00CB783C133C}" type="presParOf" srcId="{47051734-B1BA-4E71-BE48-92F8E1EFAA46}" destId="{166D2A67-A734-477C-8068-BBEBE0956FEA}" srcOrd="2" destOrd="0" presId="urn:microsoft.com/office/officeart/2008/layout/NameandTitleOrganizationalChart"/>
    <dgm:cxn modelId="{0377FB30-C100-465D-9E02-785B51FE87C5}" type="presParOf" srcId="{14C8CE37-D08F-49BE-9301-4E19532E5E2F}" destId="{5A27F230-EC72-4D7A-BCA1-833DA6A1225C}" srcOrd="1" destOrd="0" presId="urn:microsoft.com/office/officeart/2008/layout/NameandTitleOrganizationalChart"/>
    <dgm:cxn modelId="{2938F3E7-91FC-4098-9822-8CF68EC005A1}" type="presParOf" srcId="{14C8CE37-D08F-49BE-9301-4E19532E5E2F}" destId="{5BAFD56F-B8E6-4C0D-B695-2B5D1D157388}" srcOrd="2" destOrd="0" presId="urn:microsoft.com/office/officeart/2008/layout/NameandTitleOrganizationalChart"/>
    <dgm:cxn modelId="{F24720B2-7D07-4312-90FB-A9D8876DBB22}" type="presParOf" srcId="{4F603E5E-6E58-48CD-ADCE-4CA29E30EB4D}" destId="{A35155EF-0FCF-4464-BD61-457A686DAB3A}" srcOrd="6" destOrd="0" presId="urn:microsoft.com/office/officeart/2008/layout/NameandTitleOrganizationalChart"/>
    <dgm:cxn modelId="{B02920EB-79A4-4AC4-B396-7784123FB320}" type="presParOf" srcId="{4F603E5E-6E58-48CD-ADCE-4CA29E30EB4D}" destId="{A9554B03-1479-4382-9106-F3208DF23EBA}" srcOrd="7" destOrd="0" presId="urn:microsoft.com/office/officeart/2008/layout/NameandTitleOrganizationalChart"/>
    <dgm:cxn modelId="{5743E46E-9688-4229-AEDD-EEC626723475}" type="presParOf" srcId="{A9554B03-1479-4382-9106-F3208DF23EBA}" destId="{A5192B90-AC75-48DF-9BC2-E23C29F2486C}" srcOrd="0" destOrd="0" presId="urn:microsoft.com/office/officeart/2008/layout/NameandTitleOrganizationalChart"/>
    <dgm:cxn modelId="{CE0F8AEA-4A9D-4A93-85EE-A21B0A5114D4}" type="presParOf" srcId="{A5192B90-AC75-48DF-9BC2-E23C29F2486C}" destId="{6D839C50-D8C9-48F2-BED4-BEDE43A69D90}" srcOrd="0" destOrd="0" presId="urn:microsoft.com/office/officeart/2008/layout/NameandTitleOrganizationalChart"/>
    <dgm:cxn modelId="{64206529-D40C-46B3-A2D1-BEF80971FE56}" type="presParOf" srcId="{A5192B90-AC75-48DF-9BC2-E23C29F2486C}" destId="{7374522E-1884-470D-80C5-D5E7CEDB65F3}" srcOrd="1" destOrd="0" presId="urn:microsoft.com/office/officeart/2008/layout/NameandTitleOrganizationalChart"/>
    <dgm:cxn modelId="{4791F374-B4A1-452E-9E75-1DB8AB333345}" type="presParOf" srcId="{A5192B90-AC75-48DF-9BC2-E23C29F2486C}" destId="{6CD0928A-571F-4BAC-AC25-4B1265ABEDAE}" srcOrd="2" destOrd="0" presId="urn:microsoft.com/office/officeart/2008/layout/NameandTitleOrganizationalChart"/>
    <dgm:cxn modelId="{51FAC7F6-1309-48F5-81D8-B415F9320297}" type="presParOf" srcId="{A9554B03-1479-4382-9106-F3208DF23EBA}" destId="{A2F7F81E-80AE-4CE5-8086-A258A67B486F}" srcOrd="1" destOrd="0" presId="urn:microsoft.com/office/officeart/2008/layout/NameandTitleOrganizationalChart"/>
    <dgm:cxn modelId="{D31BED7B-A9C9-4BCB-98F5-9DCAD1DD58A6}" type="presParOf" srcId="{A9554B03-1479-4382-9106-F3208DF23EBA}" destId="{0D409D93-5D4B-41BD-81E8-E1ADFA168B08}" srcOrd="2" destOrd="0" presId="urn:microsoft.com/office/officeart/2008/layout/NameandTitleOrganizationalChart"/>
    <dgm:cxn modelId="{9A8FC3BF-11F1-49E3-9EA7-52370E1735FB}" type="presParOf" srcId="{4F603E5E-6E58-48CD-ADCE-4CA29E30EB4D}" destId="{37801331-35DA-44F7-8411-B959C95E7A6F}" srcOrd="8" destOrd="0" presId="urn:microsoft.com/office/officeart/2008/layout/NameandTitleOrganizationalChart"/>
    <dgm:cxn modelId="{91084352-A705-412D-B3D0-FE26C746D578}" type="presParOf" srcId="{4F603E5E-6E58-48CD-ADCE-4CA29E30EB4D}" destId="{D2A4D542-B777-437D-8567-649C678277BA}" srcOrd="9" destOrd="0" presId="urn:microsoft.com/office/officeart/2008/layout/NameandTitleOrganizationalChart"/>
    <dgm:cxn modelId="{A0987AC1-ADF4-4428-BF4D-94F459942F89}" type="presParOf" srcId="{D2A4D542-B777-437D-8567-649C678277BA}" destId="{6D0C207B-961B-4CE3-88F1-1628DD7ACEAC}" srcOrd="0" destOrd="0" presId="urn:microsoft.com/office/officeart/2008/layout/NameandTitleOrganizationalChart"/>
    <dgm:cxn modelId="{5A20B8B7-B9CE-4E5F-87EA-8AC09E4A8242}" type="presParOf" srcId="{6D0C207B-961B-4CE3-88F1-1628DD7ACEAC}" destId="{B78141C8-498A-427F-A4C6-CBCDDE7E2135}" srcOrd="0" destOrd="0" presId="urn:microsoft.com/office/officeart/2008/layout/NameandTitleOrganizationalChart"/>
    <dgm:cxn modelId="{13BBADB7-D3B8-4F1C-BA9C-8C2E29D09B89}" type="presParOf" srcId="{6D0C207B-961B-4CE3-88F1-1628DD7ACEAC}" destId="{6535F527-328E-485D-8404-49AE9952D65F}" srcOrd="1" destOrd="0" presId="urn:microsoft.com/office/officeart/2008/layout/NameandTitleOrganizationalChart"/>
    <dgm:cxn modelId="{FDC9BD70-1542-4D50-A6B0-37B27DC34A6C}" type="presParOf" srcId="{6D0C207B-961B-4CE3-88F1-1628DD7ACEAC}" destId="{A0A9A03E-7A38-4D4C-8B78-91B80BA4B295}" srcOrd="2" destOrd="0" presId="urn:microsoft.com/office/officeart/2008/layout/NameandTitleOrganizationalChart"/>
    <dgm:cxn modelId="{A0B41B0E-7CED-483F-A673-D4F76AEC68D4}" type="presParOf" srcId="{D2A4D542-B777-437D-8567-649C678277BA}" destId="{85E79FA1-DBA6-4F49-B8D4-57C7C54D99B6}" srcOrd="1" destOrd="0" presId="urn:microsoft.com/office/officeart/2008/layout/NameandTitleOrganizationalChart"/>
    <dgm:cxn modelId="{E8A19D00-1324-4C7B-BC96-D09256A7DA54}" type="presParOf" srcId="{D2A4D542-B777-437D-8567-649C678277BA}" destId="{79DC0E56-B1DE-4365-AD30-8956C0A74A72}" srcOrd="2" destOrd="0" presId="urn:microsoft.com/office/officeart/2008/layout/NameandTitleOrganizationalChart"/>
    <dgm:cxn modelId="{845FF7FB-C9B3-4FC9-B9A2-4296C37343D3}" type="presParOf" srcId="{4F603E5E-6E58-48CD-ADCE-4CA29E30EB4D}" destId="{266DD2B4-1FD3-4362-8634-C19A3E1063F6}" srcOrd="10" destOrd="0" presId="urn:microsoft.com/office/officeart/2008/layout/NameandTitleOrganizationalChart"/>
    <dgm:cxn modelId="{EB4E94D9-0F99-4DAB-BFBA-FEA580A20B41}" type="presParOf" srcId="{4F603E5E-6E58-48CD-ADCE-4CA29E30EB4D}" destId="{ED0E949E-D3DC-48FF-AC63-A3D099D4FF8A}" srcOrd="11" destOrd="0" presId="urn:microsoft.com/office/officeart/2008/layout/NameandTitleOrganizationalChart"/>
    <dgm:cxn modelId="{4AEBA5BC-2E23-4F1F-B367-ABF14FE2B768}" type="presParOf" srcId="{ED0E949E-D3DC-48FF-AC63-A3D099D4FF8A}" destId="{3A0406AB-C259-4D44-9FCD-F0924CC22CE4}" srcOrd="0" destOrd="0" presId="urn:microsoft.com/office/officeart/2008/layout/NameandTitleOrganizationalChart"/>
    <dgm:cxn modelId="{012DD0CD-13DD-490C-BD15-6FC2E373C425}" type="presParOf" srcId="{3A0406AB-C259-4D44-9FCD-F0924CC22CE4}" destId="{08351027-FF44-4CC9-8139-50480497E9F6}" srcOrd="0" destOrd="0" presId="urn:microsoft.com/office/officeart/2008/layout/NameandTitleOrganizationalChart"/>
    <dgm:cxn modelId="{1AC91A09-41A1-4ADE-9CA9-AF677DE6C345}" type="presParOf" srcId="{3A0406AB-C259-4D44-9FCD-F0924CC22CE4}" destId="{9FB4845D-0D80-42DE-B775-41F0954FF7D7}" srcOrd="1" destOrd="0" presId="urn:microsoft.com/office/officeart/2008/layout/NameandTitleOrganizationalChart"/>
    <dgm:cxn modelId="{F45B64A9-CE7D-46A8-B3C0-664CB26E5198}" type="presParOf" srcId="{3A0406AB-C259-4D44-9FCD-F0924CC22CE4}" destId="{A655900F-0532-4515-9715-D458F23D86B0}" srcOrd="2" destOrd="0" presId="urn:microsoft.com/office/officeart/2008/layout/NameandTitleOrganizationalChart"/>
    <dgm:cxn modelId="{D2AD79A7-A56F-4BA2-994A-BFA6E69C72EC}" type="presParOf" srcId="{ED0E949E-D3DC-48FF-AC63-A3D099D4FF8A}" destId="{7522D0C1-6623-4214-99D1-02E0B5979685}" srcOrd="1" destOrd="0" presId="urn:microsoft.com/office/officeart/2008/layout/NameandTitleOrganizationalChart"/>
    <dgm:cxn modelId="{EDCEA6E5-F385-4372-927D-879127497F08}" type="presParOf" srcId="{ED0E949E-D3DC-48FF-AC63-A3D099D4FF8A}" destId="{013CA976-DE64-4D2A-A14E-466A3D97DD0A}" srcOrd="2" destOrd="0" presId="urn:microsoft.com/office/officeart/2008/layout/NameandTitleOrganizationalChart"/>
    <dgm:cxn modelId="{386C5A64-FFAB-4F93-AEDE-284375DD989C}" type="presParOf" srcId="{0FF3557C-5731-4539-9427-BAEBA4C2920A}" destId="{1F9D4BFD-440B-44DD-81A9-3DA3C546B43F}" srcOrd="2" destOrd="0" presId="urn:microsoft.com/office/officeart/2008/layout/NameandTitleOrganizationalChar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F2A11-F141-4B75-AD90-9B9DD5633796}">
      <dsp:nvSpPr>
        <dsp:cNvPr id="0" name=""/>
        <dsp:cNvSpPr/>
      </dsp:nvSpPr>
      <dsp:spPr>
        <a:xfrm>
          <a:off x="3208610" y="3867"/>
          <a:ext cx="1779984" cy="889992"/>
        </a:xfrm>
        <a:prstGeom prst="roundRect">
          <a:avLst>
            <a:gd name="adj" fmla="val 10000"/>
          </a:avLst>
        </a:prstGeom>
        <a:gradFill rotWithShape="0">
          <a:gsLst>
            <a:gs pos="0">
              <a:schemeClr val="accent1">
                <a:shade val="80000"/>
                <a:hueOff val="0"/>
                <a:satOff val="0"/>
                <a:lumOff val="0"/>
                <a:alphaOff val="0"/>
                <a:tint val="96000"/>
                <a:lumMod val="100000"/>
              </a:schemeClr>
            </a:gs>
            <a:gs pos="78000">
              <a:schemeClr val="accent1">
                <a:shade val="8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latin typeface="Century Gothic" panose="020B0502020202020204" pitchFamily="34" charset="0"/>
            </a:rPr>
            <a:t>CAPÍTULO I: </a:t>
          </a:r>
          <a:r>
            <a:rPr lang="es-ES" sz="1400" kern="1200" dirty="0">
              <a:solidFill>
                <a:schemeClr val="tx1"/>
              </a:solidFill>
              <a:latin typeface="Century Gothic" panose="020B0502020202020204" pitchFamily="34" charset="0"/>
            </a:rPr>
            <a:t>EL PROBLEMA</a:t>
          </a:r>
        </a:p>
      </dsp:txBody>
      <dsp:txXfrm>
        <a:off x="3234677" y="29934"/>
        <a:ext cx="1727850" cy="837858"/>
      </dsp:txXfrm>
    </dsp:sp>
    <dsp:sp modelId="{9D287519-6D9E-411D-B54A-B23C173D3E91}">
      <dsp:nvSpPr>
        <dsp:cNvPr id="0" name=""/>
        <dsp:cNvSpPr/>
      </dsp:nvSpPr>
      <dsp:spPr>
        <a:xfrm rot="2160000">
          <a:off x="4823842" y="1156537"/>
          <a:ext cx="926320" cy="311497"/>
        </a:xfrm>
        <a:prstGeom prst="leftRightArrow">
          <a:avLst>
            <a:gd name="adj1" fmla="val 60000"/>
            <a:gd name="adj2" fmla="val 50000"/>
          </a:avLst>
        </a:prstGeom>
        <a:gradFill rotWithShape="0">
          <a:gsLst>
            <a:gs pos="0">
              <a:schemeClr val="accent1">
                <a:shade val="90000"/>
                <a:hueOff val="0"/>
                <a:satOff val="0"/>
                <a:lumOff val="0"/>
                <a:alphaOff val="0"/>
                <a:tint val="96000"/>
                <a:lumMod val="100000"/>
              </a:schemeClr>
            </a:gs>
            <a:gs pos="78000">
              <a:schemeClr val="accent1">
                <a:shade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Century Gothic" panose="020B0502020202020204" pitchFamily="34" charset="0"/>
          </a:endParaRPr>
        </a:p>
      </dsp:txBody>
      <dsp:txXfrm>
        <a:off x="4917291" y="1218836"/>
        <a:ext cx="739422" cy="186899"/>
      </dsp:txXfrm>
    </dsp:sp>
    <dsp:sp modelId="{1AB792C5-5289-45B2-B466-F32ED40217FF}">
      <dsp:nvSpPr>
        <dsp:cNvPr id="0" name=""/>
        <dsp:cNvSpPr/>
      </dsp:nvSpPr>
      <dsp:spPr>
        <a:xfrm>
          <a:off x="5478610" y="1730712"/>
          <a:ext cx="1993582" cy="889992"/>
        </a:xfrm>
        <a:prstGeom prst="roundRect">
          <a:avLst>
            <a:gd name="adj" fmla="val 10000"/>
          </a:avLst>
        </a:prstGeom>
        <a:gradFill rotWithShape="0">
          <a:gsLst>
            <a:gs pos="0">
              <a:schemeClr val="accent1">
                <a:shade val="80000"/>
                <a:hueOff val="46965"/>
                <a:satOff val="3729"/>
                <a:lumOff val="5287"/>
                <a:alphaOff val="0"/>
                <a:tint val="96000"/>
                <a:lumMod val="100000"/>
              </a:schemeClr>
            </a:gs>
            <a:gs pos="78000">
              <a:schemeClr val="accent1">
                <a:shade val="80000"/>
                <a:hueOff val="46965"/>
                <a:satOff val="3729"/>
                <a:lumOff val="528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latin typeface="Century Gothic" panose="020B0502020202020204" pitchFamily="34" charset="0"/>
            </a:rPr>
            <a:t>CAPÍTULO II:</a:t>
          </a:r>
          <a:r>
            <a:rPr lang="es-ES" sz="1400" kern="1200" dirty="0">
              <a:solidFill>
                <a:schemeClr val="tx1"/>
              </a:solidFill>
              <a:latin typeface="Century Gothic" panose="020B0502020202020204" pitchFamily="34" charset="0"/>
            </a:rPr>
            <a:t> METODOLOGÍA DE LA INVESTIGACIÓN</a:t>
          </a:r>
        </a:p>
      </dsp:txBody>
      <dsp:txXfrm>
        <a:off x="5504677" y="1756779"/>
        <a:ext cx="1941448" cy="837858"/>
      </dsp:txXfrm>
    </dsp:sp>
    <dsp:sp modelId="{F4A2F6EC-8EA7-4122-913B-BEBF6085F0D7}">
      <dsp:nvSpPr>
        <dsp:cNvPr id="0" name=""/>
        <dsp:cNvSpPr/>
      </dsp:nvSpPr>
      <dsp:spPr>
        <a:xfrm rot="6480000">
          <a:off x="5558313" y="3417007"/>
          <a:ext cx="926320" cy="311497"/>
        </a:xfrm>
        <a:prstGeom prst="leftRightArrow">
          <a:avLst>
            <a:gd name="adj1" fmla="val 60000"/>
            <a:gd name="adj2" fmla="val 50000"/>
          </a:avLst>
        </a:prstGeom>
        <a:gradFill rotWithShape="0">
          <a:gsLst>
            <a:gs pos="0">
              <a:schemeClr val="accent1">
                <a:shade val="90000"/>
                <a:hueOff val="46965"/>
                <a:satOff val="1502"/>
                <a:lumOff val="4473"/>
                <a:alphaOff val="0"/>
                <a:tint val="96000"/>
                <a:lumMod val="100000"/>
              </a:schemeClr>
            </a:gs>
            <a:gs pos="78000">
              <a:schemeClr val="accent1">
                <a:shade val="90000"/>
                <a:hueOff val="46965"/>
                <a:satOff val="1502"/>
                <a:lumOff val="447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Century Gothic" panose="020B0502020202020204" pitchFamily="34" charset="0"/>
          </a:endParaRPr>
        </a:p>
      </dsp:txBody>
      <dsp:txXfrm rot="10800000">
        <a:off x="5651762" y="3479306"/>
        <a:ext cx="739422" cy="186899"/>
      </dsp:txXfrm>
    </dsp:sp>
    <dsp:sp modelId="{B9F8FDFB-B71E-4254-8833-7452C8957B43}">
      <dsp:nvSpPr>
        <dsp:cNvPr id="0" name=""/>
        <dsp:cNvSpPr/>
      </dsp:nvSpPr>
      <dsp:spPr>
        <a:xfrm>
          <a:off x="4677553" y="4524807"/>
          <a:ext cx="1779984" cy="889992"/>
        </a:xfrm>
        <a:prstGeom prst="roundRect">
          <a:avLst>
            <a:gd name="adj" fmla="val 10000"/>
          </a:avLst>
        </a:prstGeom>
        <a:gradFill rotWithShape="0">
          <a:gsLst>
            <a:gs pos="0">
              <a:schemeClr val="accent1">
                <a:shade val="80000"/>
                <a:hueOff val="93931"/>
                <a:satOff val="7458"/>
                <a:lumOff val="10573"/>
                <a:alphaOff val="0"/>
                <a:tint val="96000"/>
                <a:lumMod val="100000"/>
              </a:schemeClr>
            </a:gs>
            <a:gs pos="78000">
              <a:schemeClr val="accent1">
                <a:shade val="80000"/>
                <a:hueOff val="93931"/>
                <a:satOff val="7458"/>
                <a:lumOff val="1057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latin typeface="Century Gothic" panose="020B0502020202020204" pitchFamily="34" charset="0"/>
            </a:rPr>
            <a:t>CAPÍTULO III:  </a:t>
          </a:r>
          <a:r>
            <a:rPr lang="es-ES" sz="1400" kern="1200" dirty="0">
              <a:solidFill>
                <a:schemeClr val="tx1"/>
              </a:solidFill>
              <a:latin typeface="Century Gothic" panose="020B0502020202020204" pitchFamily="34" charset="0"/>
            </a:rPr>
            <a:t>MARCO TEÓRICO</a:t>
          </a:r>
        </a:p>
      </dsp:txBody>
      <dsp:txXfrm>
        <a:off x="4703620" y="4550874"/>
        <a:ext cx="1727850" cy="837858"/>
      </dsp:txXfrm>
    </dsp:sp>
    <dsp:sp modelId="{1032736D-F46D-445C-BAE4-7BF0AEE948B7}">
      <dsp:nvSpPr>
        <dsp:cNvPr id="0" name=""/>
        <dsp:cNvSpPr/>
      </dsp:nvSpPr>
      <dsp:spPr>
        <a:xfrm rot="10800000">
          <a:off x="3635442" y="4814054"/>
          <a:ext cx="926320" cy="311497"/>
        </a:xfrm>
        <a:prstGeom prst="leftRightArrow">
          <a:avLst>
            <a:gd name="adj1" fmla="val 60000"/>
            <a:gd name="adj2" fmla="val 50000"/>
          </a:avLst>
        </a:prstGeom>
        <a:gradFill rotWithShape="0">
          <a:gsLst>
            <a:gs pos="0">
              <a:schemeClr val="accent1">
                <a:shade val="90000"/>
                <a:hueOff val="93929"/>
                <a:satOff val="3005"/>
                <a:lumOff val="8946"/>
                <a:alphaOff val="0"/>
                <a:tint val="96000"/>
                <a:lumMod val="100000"/>
              </a:schemeClr>
            </a:gs>
            <a:gs pos="78000">
              <a:schemeClr val="accent1">
                <a:shade val="90000"/>
                <a:hueOff val="93929"/>
                <a:satOff val="3005"/>
                <a:lumOff val="894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Century Gothic" panose="020B0502020202020204" pitchFamily="34" charset="0"/>
          </a:endParaRPr>
        </a:p>
      </dsp:txBody>
      <dsp:txXfrm rot="10800000">
        <a:off x="3728891" y="4876353"/>
        <a:ext cx="739422" cy="186899"/>
      </dsp:txXfrm>
    </dsp:sp>
    <dsp:sp modelId="{B6A909D3-F84B-489E-A095-247B2C0AF563}">
      <dsp:nvSpPr>
        <dsp:cNvPr id="0" name=""/>
        <dsp:cNvSpPr/>
      </dsp:nvSpPr>
      <dsp:spPr>
        <a:xfrm>
          <a:off x="1739668" y="4524807"/>
          <a:ext cx="1779984" cy="889992"/>
        </a:xfrm>
        <a:prstGeom prst="roundRect">
          <a:avLst>
            <a:gd name="adj" fmla="val 10000"/>
          </a:avLst>
        </a:prstGeom>
        <a:gradFill rotWithShape="0">
          <a:gsLst>
            <a:gs pos="0">
              <a:schemeClr val="accent1">
                <a:shade val="80000"/>
                <a:hueOff val="140896"/>
                <a:satOff val="11187"/>
                <a:lumOff val="15860"/>
                <a:alphaOff val="0"/>
                <a:tint val="96000"/>
                <a:lumMod val="100000"/>
              </a:schemeClr>
            </a:gs>
            <a:gs pos="78000">
              <a:schemeClr val="accent1">
                <a:shade val="80000"/>
                <a:hueOff val="140896"/>
                <a:satOff val="11187"/>
                <a:lumOff val="1586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latin typeface="Century Gothic" panose="020B0502020202020204" pitchFamily="34" charset="0"/>
            </a:rPr>
            <a:t>CAPÍTULO IV:  </a:t>
          </a:r>
          <a:r>
            <a:rPr lang="es-ES" sz="1400" kern="1200" dirty="0">
              <a:solidFill>
                <a:schemeClr val="tx1"/>
              </a:solidFill>
              <a:latin typeface="Century Gothic" panose="020B0502020202020204" pitchFamily="34" charset="0"/>
            </a:rPr>
            <a:t>ANÁLISIS Y DISCUSIÓN DE RESULTADOS</a:t>
          </a:r>
        </a:p>
      </dsp:txBody>
      <dsp:txXfrm>
        <a:off x="1765735" y="4550874"/>
        <a:ext cx="1727850" cy="837858"/>
      </dsp:txXfrm>
    </dsp:sp>
    <dsp:sp modelId="{43F5D1AC-AD8C-4187-9E13-78E26EE491AF}">
      <dsp:nvSpPr>
        <dsp:cNvPr id="0" name=""/>
        <dsp:cNvSpPr/>
      </dsp:nvSpPr>
      <dsp:spPr>
        <a:xfrm rot="15120000">
          <a:off x="1712572" y="3417007"/>
          <a:ext cx="926320" cy="311497"/>
        </a:xfrm>
        <a:prstGeom prst="leftRightArrow">
          <a:avLst>
            <a:gd name="adj1" fmla="val 60000"/>
            <a:gd name="adj2" fmla="val 50000"/>
          </a:avLst>
        </a:prstGeom>
        <a:gradFill rotWithShape="0">
          <a:gsLst>
            <a:gs pos="0">
              <a:schemeClr val="accent1">
                <a:shade val="90000"/>
                <a:hueOff val="140894"/>
                <a:satOff val="4507"/>
                <a:lumOff val="13420"/>
                <a:alphaOff val="0"/>
                <a:tint val="96000"/>
                <a:lumMod val="100000"/>
              </a:schemeClr>
            </a:gs>
            <a:gs pos="78000">
              <a:schemeClr val="accent1">
                <a:shade val="90000"/>
                <a:hueOff val="140894"/>
                <a:satOff val="4507"/>
                <a:lumOff val="1342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Century Gothic" panose="020B0502020202020204" pitchFamily="34" charset="0"/>
          </a:endParaRPr>
        </a:p>
      </dsp:txBody>
      <dsp:txXfrm rot="10800000">
        <a:off x="1806021" y="3479306"/>
        <a:ext cx="739422" cy="186899"/>
      </dsp:txXfrm>
    </dsp:sp>
    <dsp:sp modelId="{A1E874FB-B040-4ECB-B888-961B302786B1}">
      <dsp:nvSpPr>
        <dsp:cNvPr id="0" name=""/>
        <dsp:cNvSpPr/>
      </dsp:nvSpPr>
      <dsp:spPr>
        <a:xfrm>
          <a:off x="655807" y="1730712"/>
          <a:ext cx="2131994" cy="889992"/>
        </a:xfrm>
        <a:prstGeom prst="roundRect">
          <a:avLst>
            <a:gd name="adj" fmla="val 10000"/>
          </a:avLst>
        </a:prstGeom>
        <a:gradFill rotWithShape="0">
          <a:gsLst>
            <a:gs pos="0">
              <a:schemeClr val="accent1">
                <a:shade val="80000"/>
                <a:hueOff val="187862"/>
                <a:satOff val="14916"/>
                <a:lumOff val="21147"/>
                <a:alphaOff val="0"/>
                <a:tint val="96000"/>
                <a:lumMod val="100000"/>
              </a:schemeClr>
            </a:gs>
            <a:gs pos="78000">
              <a:schemeClr val="accent1">
                <a:shade val="80000"/>
                <a:hueOff val="187862"/>
                <a:satOff val="14916"/>
                <a:lumOff val="2114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latin typeface="Century Gothic" panose="020B0502020202020204" pitchFamily="34" charset="0"/>
            </a:rPr>
            <a:t>CAPÍTULO V: </a:t>
          </a:r>
          <a:r>
            <a:rPr lang="es-ES" sz="1400" kern="1200" dirty="0">
              <a:solidFill>
                <a:schemeClr val="tx1"/>
              </a:solidFill>
              <a:latin typeface="Century Gothic" panose="020B0502020202020204" pitchFamily="34" charset="0"/>
            </a:rPr>
            <a:t>CONCLUSIONES Y RECOMENDACIONES</a:t>
          </a:r>
        </a:p>
      </dsp:txBody>
      <dsp:txXfrm>
        <a:off x="681874" y="1756779"/>
        <a:ext cx="2079860" cy="837858"/>
      </dsp:txXfrm>
    </dsp:sp>
    <dsp:sp modelId="{6624A336-C95A-41CA-BC65-E26CDC63B944}">
      <dsp:nvSpPr>
        <dsp:cNvPr id="0" name=""/>
        <dsp:cNvSpPr/>
      </dsp:nvSpPr>
      <dsp:spPr>
        <a:xfrm rot="19440000">
          <a:off x="2447043" y="1156537"/>
          <a:ext cx="926320" cy="311497"/>
        </a:xfrm>
        <a:prstGeom prst="leftRightArrow">
          <a:avLst>
            <a:gd name="adj1" fmla="val 60000"/>
            <a:gd name="adj2" fmla="val 50000"/>
          </a:avLst>
        </a:prstGeom>
        <a:gradFill rotWithShape="0">
          <a:gsLst>
            <a:gs pos="0">
              <a:schemeClr val="accent1">
                <a:shade val="90000"/>
                <a:hueOff val="187859"/>
                <a:satOff val="6010"/>
                <a:lumOff val="17893"/>
                <a:alphaOff val="0"/>
                <a:tint val="96000"/>
                <a:lumMod val="100000"/>
              </a:schemeClr>
            </a:gs>
            <a:gs pos="78000">
              <a:schemeClr val="accent1">
                <a:shade val="90000"/>
                <a:hueOff val="187859"/>
                <a:satOff val="6010"/>
                <a:lumOff val="1789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solidFill>
              <a:schemeClr val="tx1"/>
            </a:solidFill>
            <a:latin typeface="Century Gothic" panose="020B0502020202020204" pitchFamily="34" charset="0"/>
          </a:endParaRPr>
        </a:p>
      </dsp:txBody>
      <dsp:txXfrm>
        <a:off x="2540492" y="1218836"/>
        <a:ext cx="739422" cy="1868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98091-C5E1-4C2A-A6C8-9E15A9916454}">
      <dsp:nvSpPr>
        <dsp:cNvPr id="0" name=""/>
        <dsp:cNvSpPr/>
      </dsp:nvSpPr>
      <dsp:spPr>
        <a:xfrm>
          <a:off x="0" y="0"/>
          <a:ext cx="1521037" cy="1521037"/>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4E7D0-84AD-4FC3-8B1D-937D75E22678}">
      <dsp:nvSpPr>
        <dsp:cNvPr id="0" name=""/>
        <dsp:cNvSpPr/>
      </dsp:nvSpPr>
      <dsp:spPr>
        <a:xfrm>
          <a:off x="760518" y="0"/>
          <a:ext cx="3588198" cy="152103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Century Gothic" panose="020B0502020202020204" pitchFamily="34" charset="0"/>
            </a:rPr>
            <a:t>Documento electrónico, el mismo es validado por una firma electrónica</a:t>
          </a:r>
          <a:endParaRPr lang="es-MX" sz="1400" kern="1200">
            <a:latin typeface="Century Gothic" panose="020B0502020202020204" pitchFamily="34" charset="0"/>
          </a:endParaRPr>
        </a:p>
      </dsp:txBody>
      <dsp:txXfrm>
        <a:off x="760518" y="0"/>
        <a:ext cx="3588198" cy="722492"/>
      </dsp:txXfrm>
    </dsp:sp>
    <dsp:sp modelId="{E22FD21E-DFCA-447B-A329-180991B088D6}">
      <dsp:nvSpPr>
        <dsp:cNvPr id="0" name=""/>
        <dsp:cNvSpPr/>
      </dsp:nvSpPr>
      <dsp:spPr>
        <a:xfrm>
          <a:off x="399272" y="722492"/>
          <a:ext cx="722492" cy="722492"/>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F5AC0-656C-4D83-8CBE-4845693E2A6D}">
      <dsp:nvSpPr>
        <dsp:cNvPr id="0" name=""/>
        <dsp:cNvSpPr/>
      </dsp:nvSpPr>
      <dsp:spPr>
        <a:xfrm>
          <a:off x="760518" y="722492"/>
          <a:ext cx="3588198" cy="72249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Century Gothic" panose="020B0502020202020204" pitchFamily="34" charset="0"/>
            </a:rPr>
            <a:t>que permite respaldar las actividades comerciales de compra y venta.</a:t>
          </a:r>
          <a:endParaRPr lang="es-MX" sz="1400" kern="1200">
            <a:latin typeface="Century Gothic" panose="020B0502020202020204" pitchFamily="34" charset="0"/>
          </a:endParaRPr>
        </a:p>
      </dsp:txBody>
      <dsp:txXfrm>
        <a:off x="760518" y="722492"/>
        <a:ext cx="3588198" cy="7224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2007B-B1BA-41F9-85FF-1D6B9F296060}">
      <dsp:nvSpPr>
        <dsp:cNvPr id="0" name=""/>
        <dsp:cNvSpPr/>
      </dsp:nvSpPr>
      <dsp:spPr>
        <a:xfrm>
          <a:off x="44662" y="0"/>
          <a:ext cx="2135013" cy="6781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latin typeface="Century Gothic" panose="020B0502020202020204" pitchFamily="34" charset="0"/>
            </a:rPr>
            <a:t>Es un mensaje de datos informático </a:t>
          </a:r>
          <a:endParaRPr lang="es-MX" sz="1300" kern="1200" dirty="0">
            <a:solidFill>
              <a:schemeClr val="tx1"/>
            </a:solidFill>
            <a:latin typeface="Century Gothic" panose="020B0502020202020204" pitchFamily="34" charset="0"/>
          </a:endParaRPr>
        </a:p>
      </dsp:txBody>
      <dsp:txXfrm>
        <a:off x="77765" y="33103"/>
        <a:ext cx="2068807" cy="611919"/>
      </dsp:txXfrm>
    </dsp:sp>
    <dsp:sp modelId="{29306B15-47F2-4814-83C6-0018CE1DF013}">
      <dsp:nvSpPr>
        <dsp:cNvPr id="0" name=""/>
        <dsp:cNvSpPr/>
      </dsp:nvSpPr>
      <dsp:spPr>
        <a:xfrm>
          <a:off x="1063" y="713441"/>
          <a:ext cx="2177549" cy="6781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latin typeface="Century Gothic" panose="020B0502020202020204" pitchFamily="34" charset="0"/>
            </a:rPr>
            <a:t>que permite identificar al contribuyente</a:t>
          </a:r>
          <a:endParaRPr lang="es-MX" sz="1300" kern="1200" dirty="0">
            <a:solidFill>
              <a:schemeClr val="tx1"/>
            </a:solidFill>
            <a:latin typeface="Century Gothic" panose="020B0502020202020204" pitchFamily="34" charset="0"/>
          </a:endParaRPr>
        </a:p>
      </dsp:txBody>
      <dsp:txXfrm>
        <a:off x="34166" y="746544"/>
        <a:ext cx="2111343" cy="611919"/>
      </dsp:txXfrm>
    </dsp:sp>
    <dsp:sp modelId="{F7726D7E-F45A-4A0F-BEF9-85DB2960A5E5}">
      <dsp:nvSpPr>
        <dsp:cNvPr id="0" name=""/>
        <dsp:cNvSpPr/>
      </dsp:nvSpPr>
      <dsp:spPr>
        <a:xfrm>
          <a:off x="1063" y="1425473"/>
          <a:ext cx="2177549" cy="6781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a:solidFill>
                <a:schemeClr val="tx1"/>
              </a:solidFill>
              <a:latin typeface="Century Gothic" panose="020B0502020202020204" pitchFamily="34" charset="0"/>
            </a:rPr>
            <a:t>y si la entidad de la firma reconoce que la información </a:t>
          </a:r>
          <a:endParaRPr lang="es-MX" sz="1300" kern="1200">
            <a:solidFill>
              <a:schemeClr val="tx1"/>
            </a:solidFill>
            <a:latin typeface="Century Gothic" panose="020B0502020202020204" pitchFamily="34" charset="0"/>
          </a:endParaRPr>
        </a:p>
      </dsp:txBody>
      <dsp:txXfrm>
        <a:off x="34166" y="1458576"/>
        <a:ext cx="2111343" cy="611919"/>
      </dsp:txXfrm>
    </dsp:sp>
    <dsp:sp modelId="{B3BB5C3E-D304-4DD2-9E6F-F322AB074C30}">
      <dsp:nvSpPr>
        <dsp:cNvPr id="0" name=""/>
        <dsp:cNvSpPr/>
      </dsp:nvSpPr>
      <dsp:spPr>
        <a:xfrm>
          <a:off x="1063" y="2137504"/>
          <a:ext cx="2177549" cy="6781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EC" sz="1300" kern="1200" dirty="0">
              <a:solidFill>
                <a:schemeClr val="tx1"/>
              </a:solidFill>
              <a:latin typeface="Century Gothic" panose="020B0502020202020204" pitchFamily="34" charset="0"/>
            </a:rPr>
            <a:t>contenida es verídica y legal, se certifica el documento como valido.</a:t>
          </a:r>
          <a:endParaRPr lang="es-MX" sz="1300" kern="1200" dirty="0">
            <a:solidFill>
              <a:schemeClr val="tx1"/>
            </a:solidFill>
            <a:latin typeface="Century Gothic" panose="020B0502020202020204" pitchFamily="34" charset="0"/>
          </a:endParaRPr>
        </a:p>
      </dsp:txBody>
      <dsp:txXfrm>
        <a:off x="34166" y="2170607"/>
        <a:ext cx="2111343" cy="6119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DF263-9816-4092-B0BC-200642210A44}">
      <dsp:nvSpPr>
        <dsp:cNvPr id="0" name=""/>
        <dsp:cNvSpPr/>
      </dsp:nvSpPr>
      <dsp:spPr>
        <a:xfrm>
          <a:off x="363518" y="1104"/>
          <a:ext cx="5093437" cy="17852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latin typeface="Century Gothic" panose="020B0502020202020204" pitchFamily="34" charset="0"/>
            </a:rPr>
            <a:t>Se acepta la hipótesis alternativa </a:t>
          </a:r>
          <a:r>
            <a:rPr lang="es-EC" sz="1900" b="1" kern="1200" dirty="0">
              <a:solidFill>
                <a:schemeClr val="tx1"/>
              </a:solidFill>
              <a:latin typeface="Century Gothic" panose="020B0502020202020204" pitchFamily="34" charset="0"/>
            </a:rPr>
            <a:t>H</a:t>
          </a:r>
          <a:r>
            <a:rPr lang="es-EC" sz="1900" b="1" kern="1200" baseline="-25000" dirty="0">
              <a:solidFill>
                <a:schemeClr val="tx1"/>
              </a:solidFill>
              <a:latin typeface="Century Gothic" panose="020B0502020202020204" pitchFamily="34" charset="0"/>
            </a:rPr>
            <a:t>1</a:t>
          </a:r>
          <a:r>
            <a:rPr lang="es-EC" sz="1900" kern="1200" dirty="0">
              <a:solidFill>
                <a:schemeClr val="tx1"/>
              </a:solidFill>
              <a:latin typeface="Century Gothic" panose="020B0502020202020204" pitchFamily="34" charset="0"/>
            </a:rPr>
            <a:t>: “El análisis de la facturación electrónica incide en el </a:t>
          </a:r>
          <a:r>
            <a:rPr lang="es-EC" sz="1900" b="1" kern="1200" dirty="0">
              <a:solidFill>
                <a:schemeClr val="tx1"/>
              </a:solidFill>
              <a:latin typeface="Century Gothic" panose="020B0502020202020204" pitchFamily="34" charset="0"/>
            </a:rPr>
            <a:t>sector</a:t>
          </a:r>
          <a:r>
            <a:rPr lang="es-EC" sz="1900" kern="1200" dirty="0">
              <a:solidFill>
                <a:schemeClr val="tx1"/>
              </a:solidFill>
              <a:latin typeface="Century Gothic" panose="020B0502020202020204" pitchFamily="34" charset="0"/>
            </a:rPr>
            <a:t> camaronero de la ciudad de Machala” y se rechaza la hipótesis nula.                                        </a:t>
          </a:r>
          <a:endParaRPr lang="es-MX" sz="1900" kern="1200" dirty="0">
            <a:solidFill>
              <a:schemeClr val="tx1"/>
            </a:solidFill>
            <a:latin typeface="Century Gothic" panose="020B0502020202020204" pitchFamily="34" charset="0"/>
          </a:endParaRPr>
        </a:p>
      </dsp:txBody>
      <dsp:txXfrm>
        <a:off x="415806" y="53392"/>
        <a:ext cx="4988861" cy="1680665"/>
      </dsp:txXfrm>
    </dsp:sp>
    <dsp:sp modelId="{48277242-FD1A-4012-9CF3-145C1DD5EE79}">
      <dsp:nvSpPr>
        <dsp:cNvPr id="0" name=""/>
        <dsp:cNvSpPr/>
      </dsp:nvSpPr>
      <dsp:spPr>
        <a:xfrm>
          <a:off x="6349576" y="1104"/>
          <a:ext cx="4484991" cy="178524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dirty="0">
              <a:solidFill>
                <a:schemeClr val="tx1"/>
              </a:solidFill>
              <a:latin typeface="Century Gothic" panose="020B0502020202020204" pitchFamily="34" charset="0"/>
            </a:rPr>
            <a:t>El valor la prueba de chi cuadrado (x</a:t>
          </a:r>
          <a:r>
            <a:rPr lang="es-EC" sz="1900" kern="1200" baseline="30000" dirty="0">
              <a:solidFill>
                <a:schemeClr val="tx1"/>
              </a:solidFill>
              <a:latin typeface="Century Gothic" panose="020B0502020202020204" pitchFamily="34" charset="0"/>
            </a:rPr>
            <a:t>2</a:t>
          </a:r>
          <a:r>
            <a:rPr lang="es-EC" sz="1900" kern="1200" dirty="0">
              <a:solidFill>
                <a:schemeClr val="tx1"/>
              </a:solidFill>
              <a:latin typeface="Century Gothic" panose="020B0502020202020204" pitchFamily="34" charset="0"/>
            </a:rPr>
            <a:t>), en el proyecto de investigación con 3 grados de libertad es de 39,498 es mayor a 7,8147 por tal razón se acepta la hipótesis alternativa y se rechaza la nula. </a:t>
          </a:r>
          <a:endParaRPr lang="es-MX" sz="1900" kern="1200" dirty="0">
            <a:solidFill>
              <a:schemeClr val="tx1"/>
            </a:solidFill>
            <a:latin typeface="Century Gothic" panose="020B0502020202020204" pitchFamily="34" charset="0"/>
          </a:endParaRPr>
        </a:p>
      </dsp:txBody>
      <dsp:txXfrm>
        <a:off x="6401864" y="53392"/>
        <a:ext cx="4380415" cy="1680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E5FB5-BBF1-4B72-AA8E-19DED4606F6A}">
      <dsp:nvSpPr>
        <dsp:cNvPr id="0" name=""/>
        <dsp:cNvSpPr/>
      </dsp:nvSpPr>
      <dsp:spPr>
        <a:xfrm>
          <a:off x="224182" y="0"/>
          <a:ext cx="3645107" cy="3645107"/>
        </a:xfrm>
        <a:prstGeom prst="triangle">
          <a:avLst/>
        </a:prstGeom>
        <a:blipFill rotWithShape="0">
          <a:blip xmlns:r="http://schemas.openxmlformats.org/officeDocument/2006/relationships" r:embed="rId1"/>
          <a:stretch>
            <a:fillRect/>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39D0B5A-7A9E-4F38-81A1-B8068F7EDA2C}">
      <dsp:nvSpPr>
        <dsp:cNvPr id="0" name=""/>
        <dsp:cNvSpPr/>
      </dsp:nvSpPr>
      <dsp:spPr>
        <a:xfrm>
          <a:off x="2046736" y="364866"/>
          <a:ext cx="2369319" cy="647860"/>
        </a:xfrm>
        <a:prstGeom prst="round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Optimizar los procesos de facturación</a:t>
          </a:r>
        </a:p>
      </dsp:txBody>
      <dsp:txXfrm>
        <a:off x="2078362" y="396492"/>
        <a:ext cx="2306067" cy="584608"/>
      </dsp:txXfrm>
    </dsp:sp>
    <dsp:sp modelId="{E9B935C8-B96C-4D41-AC01-522C50DFA43F}">
      <dsp:nvSpPr>
        <dsp:cNvPr id="0" name=""/>
        <dsp:cNvSpPr/>
      </dsp:nvSpPr>
      <dsp:spPr>
        <a:xfrm>
          <a:off x="2046736" y="1093710"/>
          <a:ext cx="2369319" cy="647860"/>
        </a:xfrm>
        <a:prstGeom prst="round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Fortalecer la Cultura Tributaria</a:t>
          </a:r>
        </a:p>
      </dsp:txBody>
      <dsp:txXfrm>
        <a:off x="2078362" y="1125336"/>
        <a:ext cx="2306067" cy="584608"/>
      </dsp:txXfrm>
    </dsp:sp>
    <dsp:sp modelId="{855468A3-3962-42ED-9311-EC293A3CE379}">
      <dsp:nvSpPr>
        <dsp:cNvPr id="0" name=""/>
        <dsp:cNvSpPr/>
      </dsp:nvSpPr>
      <dsp:spPr>
        <a:xfrm>
          <a:off x="2046736" y="1822553"/>
          <a:ext cx="2369319" cy="647860"/>
        </a:xfrm>
        <a:prstGeom prst="round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Disminuir tiempos en la facturación</a:t>
          </a:r>
        </a:p>
      </dsp:txBody>
      <dsp:txXfrm>
        <a:off x="2078362" y="1854179"/>
        <a:ext cx="2306067" cy="584608"/>
      </dsp:txXfrm>
    </dsp:sp>
    <dsp:sp modelId="{9E065D58-8566-4AE4-8F5F-C6BA877BE9FF}">
      <dsp:nvSpPr>
        <dsp:cNvPr id="0" name=""/>
        <dsp:cNvSpPr/>
      </dsp:nvSpPr>
      <dsp:spPr>
        <a:xfrm>
          <a:off x="2046736" y="2551396"/>
          <a:ext cx="2369319" cy="647860"/>
        </a:xfrm>
        <a:prstGeom prst="round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Mejor control sobre los ingresos y gastos.</a:t>
          </a:r>
        </a:p>
      </dsp:txBody>
      <dsp:txXfrm>
        <a:off x="2078362" y="2583022"/>
        <a:ext cx="2306067" cy="58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E5FB5-BBF1-4B72-AA8E-19DED4606F6A}">
      <dsp:nvSpPr>
        <dsp:cNvPr id="0" name=""/>
        <dsp:cNvSpPr/>
      </dsp:nvSpPr>
      <dsp:spPr>
        <a:xfrm>
          <a:off x="224182" y="0"/>
          <a:ext cx="3645107" cy="3645107"/>
        </a:xfrm>
        <a:prstGeom prst="triangle">
          <a:avLst/>
        </a:prstGeom>
        <a:blipFill rotWithShape="0">
          <a:blip xmlns:r="http://schemas.openxmlformats.org/officeDocument/2006/relationships" r:embed="rId1"/>
          <a:stretch>
            <a:fillRect/>
          </a:stretch>
        </a:blipFill>
        <a:ln w="25400"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39D0B5A-7A9E-4F38-81A1-B8068F7EDA2C}">
      <dsp:nvSpPr>
        <dsp:cNvPr id="0" name=""/>
        <dsp:cNvSpPr/>
      </dsp:nvSpPr>
      <dsp:spPr>
        <a:xfrm>
          <a:off x="2046736" y="364866"/>
          <a:ext cx="2369319" cy="647860"/>
        </a:xfrm>
        <a:prstGeom prst="roundRect">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Reducir costos operativos.</a:t>
          </a:r>
        </a:p>
      </dsp:txBody>
      <dsp:txXfrm>
        <a:off x="2078362" y="396492"/>
        <a:ext cx="2306067" cy="584608"/>
      </dsp:txXfrm>
    </dsp:sp>
    <dsp:sp modelId="{E9B935C8-B96C-4D41-AC01-522C50DFA43F}">
      <dsp:nvSpPr>
        <dsp:cNvPr id="0" name=""/>
        <dsp:cNvSpPr/>
      </dsp:nvSpPr>
      <dsp:spPr>
        <a:xfrm>
          <a:off x="2046736" y="1093710"/>
          <a:ext cx="2369319" cy="647860"/>
        </a:xfrm>
        <a:prstGeom prst="roundRect">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Disminuir el Impacto Ambiental</a:t>
          </a:r>
        </a:p>
      </dsp:txBody>
      <dsp:txXfrm>
        <a:off x="2078362" y="1125336"/>
        <a:ext cx="2306067" cy="584608"/>
      </dsp:txXfrm>
    </dsp:sp>
    <dsp:sp modelId="{E1303031-1FA4-4CBF-AFC1-9EA2331CF6EC}">
      <dsp:nvSpPr>
        <dsp:cNvPr id="0" name=""/>
        <dsp:cNvSpPr/>
      </dsp:nvSpPr>
      <dsp:spPr>
        <a:xfrm>
          <a:off x="2046736" y="1822553"/>
          <a:ext cx="2369319" cy="647860"/>
        </a:xfrm>
        <a:prstGeom prst="roundRect">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noProof="0" dirty="0">
              <a:latin typeface="+mn-lt"/>
              <a:ea typeface="Batang" pitchFamily="18" charset="-127"/>
            </a:rPr>
            <a:t>Simplificación del proceso de facturación.</a:t>
          </a:r>
        </a:p>
      </dsp:txBody>
      <dsp:txXfrm>
        <a:off x="2078362" y="1854179"/>
        <a:ext cx="2306067" cy="584608"/>
      </dsp:txXfrm>
    </dsp:sp>
    <dsp:sp modelId="{855468A3-3962-42ED-9311-EC293A3CE379}">
      <dsp:nvSpPr>
        <dsp:cNvPr id="0" name=""/>
        <dsp:cNvSpPr/>
      </dsp:nvSpPr>
      <dsp:spPr>
        <a:xfrm>
          <a:off x="2046736" y="2551396"/>
          <a:ext cx="2369319" cy="647860"/>
        </a:xfrm>
        <a:prstGeom prst="roundRect">
          <a:avLst/>
        </a:prstGeom>
        <a:solidFill>
          <a:schemeClr val="accent6">
            <a:alpha val="90000"/>
            <a:tint val="4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noProof="0" dirty="0">
              <a:latin typeface="+mn-lt"/>
              <a:ea typeface="Batang" pitchFamily="18" charset="-127"/>
            </a:rPr>
            <a:t>Soluciones que permitan agilitar los procesos tributarios</a:t>
          </a:r>
        </a:p>
      </dsp:txBody>
      <dsp:txXfrm>
        <a:off x="2078362" y="2583022"/>
        <a:ext cx="2306067" cy="584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095E4-9D48-49D4-9E9F-3297E3821357}">
      <dsp:nvSpPr>
        <dsp:cNvPr id="0" name=""/>
        <dsp:cNvSpPr/>
      </dsp:nvSpPr>
      <dsp:spPr>
        <a:xfrm>
          <a:off x="91919" y="617"/>
          <a:ext cx="2675185" cy="13375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dirty="0">
              <a:solidFill>
                <a:schemeClr val="accent2">
                  <a:lumMod val="50000"/>
                </a:schemeClr>
              </a:solidFill>
            </a:rPr>
            <a:t>Variable independiente:</a:t>
          </a:r>
          <a:r>
            <a:rPr lang="es-EC" sz="2300" kern="1200" dirty="0">
              <a:solidFill>
                <a:schemeClr val="accent2">
                  <a:lumMod val="50000"/>
                </a:schemeClr>
              </a:solidFill>
            </a:rPr>
            <a:t> Facturación Electrónica</a:t>
          </a:r>
          <a:r>
            <a:rPr lang="es-EC" sz="2300" kern="1200" dirty="0"/>
            <a:t>.</a:t>
          </a:r>
          <a:endParaRPr lang="es-MX" sz="2300" kern="1200" dirty="0"/>
        </a:p>
      </dsp:txBody>
      <dsp:txXfrm>
        <a:off x="91919" y="617"/>
        <a:ext cx="2675185" cy="1337592"/>
      </dsp:txXfrm>
    </dsp:sp>
    <dsp:sp modelId="{3DEC8E21-4D25-44A2-99CA-5FA289C87F9E}">
      <dsp:nvSpPr>
        <dsp:cNvPr id="0" name=""/>
        <dsp:cNvSpPr/>
      </dsp:nvSpPr>
      <dsp:spPr>
        <a:xfrm>
          <a:off x="3328894" y="617"/>
          <a:ext cx="2675185" cy="13375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dirty="0">
              <a:solidFill>
                <a:schemeClr val="accent2">
                  <a:lumMod val="50000"/>
                </a:schemeClr>
              </a:solidFill>
            </a:rPr>
            <a:t>Variable dependiente:</a:t>
          </a:r>
          <a:r>
            <a:rPr lang="es-EC" sz="2300" kern="1200" dirty="0">
              <a:solidFill>
                <a:schemeClr val="accent2">
                  <a:lumMod val="50000"/>
                </a:schemeClr>
              </a:solidFill>
            </a:rPr>
            <a:t> Empresas del sector camaronero</a:t>
          </a:r>
          <a:r>
            <a:rPr lang="es-EC" sz="2300" kern="1200" dirty="0"/>
            <a:t>.</a:t>
          </a:r>
          <a:endParaRPr lang="es-MX" sz="2300" kern="1200" dirty="0"/>
        </a:p>
      </dsp:txBody>
      <dsp:txXfrm>
        <a:off x="3328894" y="617"/>
        <a:ext cx="2675185" cy="1337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C0386-A249-42FF-A24F-DCEC328A90E7}" type="datetimeFigureOut">
              <a:rPr lang="es-EC" smtClean="0"/>
              <a:t>17/12/2017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FD019-3839-40B3-AFF7-C042CC71BDE3}" type="slidenum">
              <a:rPr lang="es-EC" smtClean="0"/>
              <a:t>‹Nº›</a:t>
            </a:fld>
            <a:endParaRPr lang="es-EC"/>
          </a:p>
        </p:txBody>
      </p:sp>
    </p:spTree>
    <p:extLst>
      <p:ext uri="{BB962C8B-B14F-4D97-AF65-F5344CB8AC3E}">
        <p14:creationId xmlns:p14="http://schemas.microsoft.com/office/powerpoint/2010/main" val="93901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FD019-3839-40B3-AFF7-C042CC71BDE3}" type="slidenum">
              <a:rPr lang="es-EC" smtClean="0"/>
              <a:t>2</a:t>
            </a:fld>
            <a:endParaRPr lang="es-EC"/>
          </a:p>
        </p:txBody>
      </p:sp>
    </p:spTree>
    <p:extLst>
      <p:ext uri="{BB962C8B-B14F-4D97-AF65-F5344CB8AC3E}">
        <p14:creationId xmlns:p14="http://schemas.microsoft.com/office/powerpoint/2010/main" val="16243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43213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16181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390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59963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004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11073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428581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0305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466087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731598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56962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27559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9447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FD739F-E07B-40C5-856D-292ACE1FC73D}" type="datetimeFigureOut">
              <a:rPr lang="es-EC" smtClean="0"/>
              <a:t>17/12/2017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436118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FD739F-E07B-40C5-856D-292ACE1FC73D}" type="datetimeFigureOut">
              <a:rPr lang="es-EC" smtClean="0"/>
              <a:t>17/12/2017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87892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4FD739F-E07B-40C5-856D-292ACE1FC73D}" type="datetimeFigureOut">
              <a:rPr lang="es-EC" smtClean="0"/>
              <a:t>17/12/2017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746021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373733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153944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385240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105422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2002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41352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957634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D4FD739F-E07B-40C5-856D-292ACE1FC73D}" type="datetimeFigureOut">
              <a:rPr lang="es-EC" smtClean="0"/>
              <a:t>17/12/2017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414502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D4FD739F-E07B-40C5-856D-292ACE1FC73D}" type="datetimeFigureOut">
              <a:rPr lang="es-EC" smtClean="0"/>
              <a:t>17/12/2017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23965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755619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FD739F-E07B-40C5-856D-292ACE1FC73D}" type="datetimeFigureOut">
              <a:rPr lang="es-EC" smtClean="0"/>
              <a:t>17/12/2017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95043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08476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FD739F-E07B-40C5-856D-292ACE1FC73D}" type="datetimeFigureOut">
              <a:rPr lang="es-EC" smtClean="0"/>
              <a:t>17/12/2017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7569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FD739F-E07B-40C5-856D-292ACE1FC73D}" type="datetimeFigureOut">
              <a:rPr lang="es-EC" smtClean="0"/>
              <a:t>17/12/2017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63629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D739F-E07B-40C5-856D-292ACE1FC73D}" type="datetimeFigureOut">
              <a:rPr lang="es-EC" smtClean="0"/>
              <a:t>17/12/2017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387697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Tree>
    <p:extLst>
      <p:ext uri="{BB962C8B-B14F-4D97-AF65-F5344CB8AC3E}">
        <p14:creationId xmlns:p14="http://schemas.microsoft.com/office/powerpoint/2010/main" val="12443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55CECDA-6F16-4EB3-846F-BB2C2DA70441}" type="slidenum">
              <a:rPr lang="es-EC" smtClean="0"/>
              <a:t>‹Nº›</a:t>
            </a:fld>
            <a:endParaRPr lang="es-EC"/>
          </a:p>
        </p:txBody>
      </p:sp>
      <p:sp>
        <p:nvSpPr>
          <p:cNvPr id="5" name="Date Placeholder 4"/>
          <p:cNvSpPr>
            <a:spLocks noGrp="1"/>
          </p:cNvSpPr>
          <p:nvPr>
            <p:ph type="dt" sz="half" idx="10"/>
          </p:nvPr>
        </p:nvSpPr>
        <p:spPr/>
        <p:txBody>
          <a:bodyPr/>
          <a:lstStyle/>
          <a:p>
            <a:fld id="{D4FD739F-E07B-40C5-856D-292ACE1FC73D}" type="datetimeFigureOut">
              <a:rPr lang="es-EC" smtClean="0"/>
              <a:t>17/12/2017</a:t>
            </a:fld>
            <a:endParaRPr lang="es-EC"/>
          </a:p>
        </p:txBody>
      </p:sp>
    </p:spTree>
    <p:extLst>
      <p:ext uri="{BB962C8B-B14F-4D97-AF65-F5344CB8AC3E}">
        <p14:creationId xmlns:p14="http://schemas.microsoft.com/office/powerpoint/2010/main" val="138524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FD739F-E07B-40C5-856D-292ACE1FC73D}" type="datetimeFigureOut">
              <a:rPr lang="es-EC" smtClean="0"/>
              <a:t>17/12/2017</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5CECDA-6F16-4EB3-846F-BB2C2DA70441}" type="slidenum">
              <a:rPr lang="es-EC" smtClean="0"/>
              <a:t>‹Nº›</a:t>
            </a:fld>
            <a:endParaRPr lang="es-EC"/>
          </a:p>
        </p:txBody>
      </p:sp>
    </p:spTree>
    <p:extLst>
      <p:ext uri="{BB962C8B-B14F-4D97-AF65-F5344CB8AC3E}">
        <p14:creationId xmlns:p14="http://schemas.microsoft.com/office/powerpoint/2010/main" val="34193098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FD739F-E07B-40C5-856D-292ACE1FC73D}" type="datetimeFigureOut">
              <a:rPr lang="es-EC" smtClean="0"/>
              <a:t>17/12/2017</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55CECDA-6F16-4EB3-846F-BB2C2DA70441}" type="slidenum">
              <a:rPr lang="es-EC" smtClean="0"/>
              <a:t>‹Nº›</a:t>
            </a:fld>
            <a:endParaRPr lang="es-EC"/>
          </a:p>
        </p:txBody>
      </p:sp>
    </p:spTree>
    <p:extLst>
      <p:ext uri="{BB962C8B-B14F-4D97-AF65-F5344CB8AC3E}">
        <p14:creationId xmlns:p14="http://schemas.microsoft.com/office/powerpoint/2010/main" val="32185361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14.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image" Target="../media/image6.gif"/><Relationship Id="rId16" Type="http://schemas.openxmlformats.org/officeDocument/2006/relationships/diagramQuickStyle" Target="../diagrams/quickStyle9.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image" Target="../media/image6.gif"/><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slideLayout" Target="../slideLayouts/slideLayout1.xml"/><Relationship Id="rId16" Type="http://schemas.microsoft.com/office/2007/relationships/diagramDrawing" Target="../diagrams/drawing11.xml"/><Relationship Id="rId1" Type="http://schemas.openxmlformats.org/officeDocument/2006/relationships/vmlDrawing" Target="../drawings/vmlDrawing1.vml"/><Relationship Id="rId6" Type="http://schemas.openxmlformats.org/officeDocument/2006/relationships/image" Target="../media/image21.emf"/><Relationship Id="rId11" Type="http://schemas.microsoft.com/office/2007/relationships/diagramDrawing" Target="../diagrams/drawing10.xml"/><Relationship Id="rId5" Type="http://schemas.openxmlformats.org/officeDocument/2006/relationships/oleObject" Target="../embeddings/oleObject1.bin"/><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image" Target="../media/image14.png"/><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18" Type="http://schemas.microsoft.com/office/2007/relationships/diagramDrawing" Target="../diagrams/drawing14.xml"/><Relationship Id="rId3" Type="http://schemas.openxmlformats.org/officeDocument/2006/relationships/image" Target="../media/image14.png"/><Relationship Id="rId7" Type="http://schemas.openxmlformats.org/officeDocument/2006/relationships/diagramColors" Target="../diagrams/colors12.xml"/><Relationship Id="rId12" Type="http://schemas.openxmlformats.org/officeDocument/2006/relationships/diagramColors" Target="../diagrams/colors13.xml"/><Relationship Id="rId17" Type="http://schemas.openxmlformats.org/officeDocument/2006/relationships/diagramColors" Target="../diagrams/colors14.xml"/><Relationship Id="rId2" Type="http://schemas.openxmlformats.org/officeDocument/2006/relationships/image" Target="../media/image6.gif"/><Relationship Id="rId16" Type="http://schemas.openxmlformats.org/officeDocument/2006/relationships/diagramQuickStyle" Target="../diagrams/quickStyle14.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5" Type="http://schemas.openxmlformats.org/officeDocument/2006/relationships/diagramLayout" Target="../diagrams/layout14.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48.emf"/><Relationship Id="rId7" Type="http://schemas.openxmlformats.org/officeDocument/2006/relationships/diagramQuickStyle" Target="../diagrams/quickStyle1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49.emf"/><Relationship Id="rId9" Type="http://schemas.microsoft.com/office/2007/relationships/diagramDrawing" Target="../diagrams/drawing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60095" y="1216393"/>
            <a:ext cx="8891081" cy="2262158"/>
          </a:xfrm>
          <a:prstGeom prst="rect">
            <a:avLst/>
          </a:prstGeom>
        </p:spPr>
        <p:txBody>
          <a:bodyPr wrap="square">
            <a:spAutoFit/>
          </a:bodyPr>
          <a:lstStyle/>
          <a:p>
            <a:pPr marL="180340" indent="-180340" algn="ctr">
              <a:lnSpc>
                <a:spcPct val="150000"/>
              </a:lnSpc>
              <a:spcAft>
                <a:spcPts val="0"/>
              </a:spcAft>
            </a:pPr>
            <a:r>
              <a:rPr lang="es-ES" sz="2000" b="1" dirty="0">
                <a:solidFill>
                  <a:schemeClr val="accent3">
                    <a:lumMod val="50000"/>
                  </a:schemeClr>
                </a:solidFill>
                <a:latin typeface="Century Gothic" panose="020B0502020202020204" pitchFamily="34" charset="0"/>
                <a:ea typeface="Times New Roman" panose="02020603050405020304" pitchFamily="18" charset="0"/>
              </a:rPr>
              <a:t>DEPARTAMENTO DE CIENCIAS ECONÓMICAS ADMINISTRATIVAS Y DEL COMERCIO</a:t>
            </a:r>
            <a:endParaRPr lang="es-EC" sz="1600" dirty="0">
              <a:solidFill>
                <a:schemeClr val="accent3">
                  <a:lumMod val="50000"/>
                </a:schemeClr>
              </a:solidFill>
              <a:latin typeface="Century Gothic" panose="020B0502020202020204" pitchFamily="34" charset="0"/>
              <a:ea typeface="Times New Roman" panose="02020603050405020304" pitchFamily="18" charset="0"/>
            </a:endParaRPr>
          </a:p>
          <a:p>
            <a:pPr marL="180340" indent="-180340" algn="ctr">
              <a:lnSpc>
                <a:spcPct val="150000"/>
              </a:lnSpc>
              <a:spcAft>
                <a:spcPts val="0"/>
              </a:spcAft>
            </a:pPr>
            <a:r>
              <a:rPr lang="es-ES" b="1" dirty="0">
                <a:latin typeface="Century Gothic" panose="020B0502020202020204" pitchFamily="34" charset="0"/>
                <a:ea typeface="Times New Roman" panose="02020603050405020304" pitchFamily="18" charset="0"/>
              </a:rPr>
              <a:t> </a:t>
            </a:r>
            <a:r>
              <a:rPr lang="es-ES" b="1" dirty="0">
                <a:solidFill>
                  <a:schemeClr val="accent1">
                    <a:lumMod val="75000"/>
                  </a:schemeClr>
                </a:solidFill>
                <a:latin typeface="Century Gothic" panose="020B0502020202020204" pitchFamily="34" charset="0"/>
                <a:ea typeface="Times New Roman" panose="02020603050405020304" pitchFamily="18" charset="0"/>
              </a:rPr>
              <a:t>CARRERA DE INGENIERÍA EN FINANZAS Y AUDITORÍA </a:t>
            </a:r>
          </a:p>
          <a:p>
            <a:pPr algn="ctr">
              <a:lnSpc>
                <a:spcPct val="150000"/>
              </a:lnSpc>
              <a:spcAft>
                <a:spcPts val="0"/>
              </a:spcAft>
            </a:pPr>
            <a:r>
              <a:rPr lang="es-ES" b="1" dirty="0">
                <a:solidFill>
                  <a:schemeClr val="accent6">
                    <a:lumMod val="75000"/>
                  </a:schemeClr>
                </a:solidFill>
                <a:latin typeface="Century Gothic" panose="020B0502020202020204" pitchFamily="34" charset="0"/>
                <a:ea typeface="Calibri" panose="020F0502020204030204" pitchFamily="34" charset="0"/>
                <a:cs typeface="Times New Roman" panose="02020603050405020304" pitchFamily="18" charset="0"/>
              </a:rPr>
              <a:t>TRABAJO DE TITULACIÓN, PREVIO A LA OBTENCIÓN DEL TÍTULO DE INGENIERA EN FINANZAS, CONTADOR PÚBLICO-AUDITOR</a:t>
            </a:r>
            <a:endParaRPr lang="es-EC" sz="1400" dirty="0">
              <a:solidFill>
                <a:schemeClr val="accent6">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160095" y="5159631"/>
            <a:ext cx="4719562" cy="369332"/>
          </a:xfrm>
          <a:prstGeom prst="rect">
            <a:avLst/>
          </a:prstGeom>
        </p:spPr>
        <p:txBody>
          <a:bodyPr wrap="none">
            <a:spAutoFit/>
          </a:bodyPr>
          <a:lstStyle/>
          <a:p>
            <a:r>
              <a:rPr lang="es-ES" b="1" dirty="0" smtClean="0">
                <a:solidFill>
                  <a:schemeClr val="accent6">
                    <a:lumMod val="50000"/>
                  </a:schemeClr>
                </a:solidFill>
                <a:latin typeface="Century Gothic" panose="020B0502020202020204" pitchFamily="34" charset="0"/>
                <a:ea typeface="Times New Roman" panose="02020603050405020304" pitchFamily="18" charset="0"/>
                <a:cs typeface="Arial" panose="020B0604020202020204" pitchFamily="34" charset="0"/>
              </a:rPr>
              <a:t>AUTOR</a:t>
            </a:r>
            <a:r>
              <a:rPr lang="es-ES" dirty="0" smtClean="0">
                <a:solidFill>
                  <a:schemeClr val="accent6">
                    <a:lumMod val="50000"/>
                  </a:schemeClr>
                </a:solidFill>
                <a:latin typeface="Century Gothic" panose="020B0502020202020204" pitchFamily="34" charset="0"/>
                <a:ea typeface="Times New Roman" panose="02020603050405020304" pitchFamily="18" charset="0"/>
                <a:cs typeface="Arial" panose="020B0604020202020204" pitchFamily="34" charset="0"/>
              </a:rPr>
              <a:t>: </a:t>
            </a:r>
            <a:r>
              <a:rPr lang="es-EC" dirty="0" smtClean="0">
                <a:latin typeface="Century Gothic" panose="020B0502020202020204" pitchFamily="34" charset="0"/>
                <a:cs typeface="Arial" panose="020B0604020202020204" pitchFamily="34" charset="0"/>
              </a:rPr>
              <a:t>ANITA  MARIBEL RAMÍREZ BLACIO</a:t>
            </a:r>
            <a:endParaRPr lang="es-EC" dirty="0">
              <a:latin typeface="Century Gothic" panose="020B0502020202020204" pitchFamily="34" charset="0"/>
              <a:cs typeface="Arial" panose="020B0604020202020204" pitchFamily="34" charset="0"/>
            </a:endParaRPr>
          </a:p>
        </p:txBody>
      </p:sp>
      <p:sp>
        <p:nvSpPr>
          <p:cNvPr id="7" name="Rectángulo 6"/>
          <p:cNvSpPr/>
          <p:nvPr/>
        </p:nvSpPr>
        <p:spPr>
          <a:xfrm>
            <a:off x="2160095" y="5528963"/>
            <a:ext cx="4765728" cy="454996"/>
          </a:xfrm>
          <a:prstGeom prst="rect">
            <a:avLst/>
          </a:prstGeom>
        </p:spPr>
        <p:txBody>
          <a:bodyPr wrap="square">
            <a:spAutoFit/>
          </a:bodyPr>
          <a:lstStyle/>
          <a:p>
            <a:pPr marL="180340" indent="-180340">
              <a:lnSpc>
                <a:spcPct val="150000"/>
              </a:lnSpc>
              <a:spcAft>
                <a:spcPts val="0"/>
              </a:spcAft>
            </a:pPr>
            <a:r>
              <a:rPr lang="es-ES" b="1" dirty="0">
                <a:solidFill>
                  <a:schemeClr val="accent6">
                    <a:lumMod val="50000"/>
                  </a:schemeClr>
                </a:solidFill>
                <a:latin typeface="Century Gothic" panose="020B0502020202020204" pitchFamily="34" charset="0"/>
                <a:ea typeface="Times New Roman" panose="02020603050405020304" pitchFamily="18" charset="0"/>
              </a:rPr>
              <a:t>DIRECTOR: </a:t>
            </a:r>
            <a:r>
              <a:rPr lang="es-ES" dirty="0">
                <a:latin typeface="Century Gothic" panose="020B0502020202020204" pitchFamily="34" charset="0"/>
                <a:ea typeface="Times New Roman" panose="02020603050405020304" pitchFamily="18" charset="0"/>
              </a:rPr>
              <a:t>DR. AMARO BERRONES MG.</a:t>
            </a:r>
            <a:endParaRPr lang="es-EC" sz="1600" dirty="0">
              <a:effectLst/>
              <a:latin typeface="Century Gothic" panose="020B0502020202020204" pitchFamily="34" charset="0"/>
              <a:ea typeface="Times New Roman" panose="02020603050405020304" pitchFamily="18" charset="0"/>
            </a:endParaRPr>
          </a:p>
        </p:txBody>
      </p:sp>
      <p:sp>
        <p:nvSpPr>
          <p:cNvPr id="8" name="AutoShape 4" descr="data:image/png;base64,iVBORw0KGgoAAAANSUhEUgAAANUAAACtCAMAAAAQ78odAAACB1BMVEX///8AAADC1sJH4OD/zIDJx4r6ra2Kof///8K1s1z//8C/1L///8X/AACPp/+9073//8lJ5uaQqP+NpP/6qan/0YPHx8f//83y8vL/0ILOzI3///T1+PX/srKXl5f///ufn5+np6ddXV3//+vX19f//9nn7+d+5+fs7OwpKSl6enrZ9/c0pKS/v79vb2///+43Nzf//91GRkaebW1YWFg9wcETExMjbW2Dg4P95OT7ubmcmk/W49bDw5QwmJjS0tIfHx9D1NTt7bR9fEDW1Kj/yHVGUoKysrKgnm5xhNETFiPi4qy48fEpgYF1idlgX0Kzj1pSUSpfTDAyOlxoecCY6+tBQCE0NCikolObm3blt3OfsJ+KimlXYFcsIxZca6pQXZQlK0RmZk1kYzMAR0d+fmAQMzPHioqAjoDo59E5s7MfYWFQUD3Q0J6CgVkvLyR4YDzTqWqggFDYAABvTEz/4rqlAAB0czuJX1+/mWCUpJQwMBi7AABJAACOckcXFwi0tImQAAAlAAAMJyf8y8s2AACzfHz/2KEOEBpOPCBKMzM8RnBaAACowcEOG0T/SUm0spCArKx5AACeg4Nsd2xOWFgoKA4AFxeL+PgwVFQiExP/6MTHxWXk45WjjGwZAADRuLh/c2OHYyj/YGD/LCxoTyY1NA6+vaCgYGBBGRkrKzqckID+fX2Jehd8AAAgAElEQVR4nN2diV9ayZ7oTxkSEYniAqIiAqIBIoiEEDpuRJMQ5brbKsS4JWraYFyStLHtFtPJzdrvzZu8dHomydy+M+/OfTP3zh85v19VnQU4KG5J9/w+3ZH1UF9+e1WdgyB8BjG7/GbX5/igzykWHwGxer/0OI5VrBQKucL/YxTmDRBZ/AHrlx7P0cXsFEiWeF2/b41FPcSeTUVI4HeMZRdsakgowfDv1BBdEZND4VGh9Ux9+X93CnOGAwGF7aVGthKaRLXx1chIGpnjS4/zIOK1h11disHvbGzt7CTWEkPrRuPGhhLME/3d5DC71+kMyyNfWzfubGmM8GdrfWuk2pjwepX6CnvMX3rAeUjILjgCL7deiaPWaHamNcadaTINfzQJzZrR+MJsdii4/L91Q3Q6/GYbGdnZ4CFiZCQxRBLw/w/0/quExmg07rxKPBKEoF+pMa/zNxs7vGG/zUtevRriUGTLmCAbQ1tw69sfuYttGUFjaxu2qOBMj/u/0Rzm9BFnNEwSkvHtrGvWyNbO+Ld//B7uPXjCHh0yVmuMia0tn8/c5fQosIJhz28vdERCUcEfGdJMT3N/ShhHpsnWyE/fPvjjj0/Owj989NPrxmqQRKI24CfONH2F/JEvjaEU0FMQ8u6rIXHkIxoQYwJM8ewT8tOTBz/88NMfpcGvJ6rx6Wu1QYeDZEjE5fzSMFy8VkJs/jCh7jS9Bvlp3YhQRkLefvuEvD379ocnZ88++L/S0LcT+LxG01orWDOo4L41av/yPub0hGA0HrK2toa+tDW9U21EXRiH1gDq7R8fPHn7/YOzZ//hmWCSxv5qjVJde1EvmLr8NAY6WRMG9TDcD3xpKBcMxUWVlAIojZHaXrWmuhpC308QJh78+v1ZkL/gawHLz4sODTVCjQYeNZu9xO+2QttCn/ETIUr8kS9Y/pqdbhK0B9lAR0hifZrallHzaotr5SeCUH/5ir/hP4iD2VxqY4M517VH9AmHI0RcLruPOprH5fKB6txfpuqwe4jVD6Nk+WltY8OITNXGjTXR1N5+q4Qy/7+zEAmtIaraBNfWtUcf6ZNddsDxRqMsgHhdTls4YLd/diYvZBsbTaUAsU5G1rFwQH/6dzquJ2/JDw+eUPMTNfUP378lPqsPqaaHtjiV5prmRQt92tQFRGHevvg94LJB4vu8OcxFIsQSDaVCOzvgTzsh1FGChBLGIZ6EfiQ/PviRQp1l7/ivv/z6K4RuNzy3Uf3KqEkTflTwLWAOC8EIGKDf7RW6iDvyuZDMTj/xRSFIvFqn3eAIhnKASmHNF+UVHmjq7FmR6qszD34QzXJkA8umdAH/auEHD4OuTSY/1ZnJKUR9AWL7HEkM/CnsFYIkNDSE1rSDVZDGuE421tdDcup58C2HOltXWff9EwVTJhIH+/ixlh7+498hm/t4gnZEowIE+xPOYWafz0McTsETIFvra9Nb1J8wRqyTLc3ItAz19qwkD356Kz28nlBnovp68YJ+Rm3L+vq/yUfyeLxg1EGf7eSoXGD4ghe8Y0czAhlqWiNmHo1mpFqzk5IH870I9cOvMpP86hzCAn298FHzKiUpPuJ2CJ5QhJhOCApyk9UpgM1DzTcyMr22rvjuoe4zJtbkDh5LirNirc5sbz8mDPTiRz16sf7viqNFXSZPhAScXSdAResae5T+2TGuJwBvQyMNtrp6QyONIxwl3377rYKpOqftqWPVf/xovLYhddXE7w3Yw5BNjj/YO8iFx68JBCiXHfLU2lACxzsyJHNp1te5FTo8LsjQDt4cJjYS+yuKYb34KH1c7cdrifX1demb8mBxdvwzAj9XPr9QRz6AqUNScUdI6pVmB0NEAvQk6kuzTljUiFjNZkhrKJr1jTyhkEvGAg+D3M5rlQjBdHb8dZQrUEme1z2+/PzhQ/gUlz0IFrGTgK4emkE5ElQbjTtrsuVAd5Kors4fClsv+SMfra/vMD05rA4SOomAYSVngKruDPx34TV+UtTtDaINUj8bkjOR0ZiQsDa28ogSaVDQoYji/BO352jUSsL2E4mCNqB6vXQGpe7Ma2oVPm9QHH5obUQuGqoT67Q1Xls/kJqwLqyVocy8UAlAe0I8J4HEqQijQllyw4eGWH8lhjopgeHsxM60cd8MlSmi9dXXC49e8XSFc8En15dkUH2FQTFLwBBFkhzF0R56EgNFfYNRrC/cURfk45PIU1ysSqpK7DDM//H8QybWxkbusmhvqEci1McX6+KsIgnQ7HhSdQUyQAx8XKeAEsyVdZXZ6no1YjxghECmF2LZ/vHFNbGktPI5w7Dl5KgEB0T21woo4atKjBwX/P4sMoh8BwN7wT/jm6EhRVpYnYB/zMR2glDCz3VL6VQUCm6aPVlcW1sHMUQxmjtN/7YjHyOyEKuiVCc6O+O4IFJdpjGJquoyferPzy+wkUTlgLiT1R7mhGKhz2z9068KqHiHQa9FKveJ9o2OD0sXmKqeUSh6k/FBZn5Mh+II2hVcefoX05TnXzdeyT3aQkyr12qRKug7SSigqnu8RMMFpXqGqmKJBLV2+XLdB4yIVkFhjluJff3rGp23MJtIQulPBq3WAKrS470TpiIPLywtiVaHJHLUQPU9q1t6+DjTwTT7+JfxEdVUuMsnvSW1EDPoDI2C0KBbOXmqLvIYPKtOQSX5F7PJSqgROVaIG2JobWNrT0WxgB5VzrmvGLS6BnS12sZVvO+3grBEbLNyObY+y+4KfXj+sE5BxViEy+KNSlpJVdLmHBoR1qS/Ippc7nXtUS0O3uMMspeGcUk5HtPqWnnl1LpNfdUMevQHBUGuOknEwSV4xJkaG9Rjz18vQSIWqVj8Q/+SIz0G+7rn9JNdXQE22hHowFQczIidrxnaMC5QUk4sGLQG6RPrmYumUmR7e/uvf800boW4Dx/8oaF6fOHD5TOZVLLORKl7/hh7sIDTzvecbWwNJYbSsa7RxOsKyv4ETFpDY6NUtDc06uL48HAP6WkDyQ11lA45CMZf+frMUl0aFf6lqvqq7oyMVXfmOe3B7OK+s42NrbRAz6Ciim0MpGNFr2uRPq2hVafTGvDx7eE9tIRypHBidnvJmdCFC0s0siup6NPPKs8ope7MEhpi0CSwWerpEWi6qiUwWk5EFUOLx/SNtVIfXG/Q67QsX3Hxml0us/u4NQXiMKGffFiqVKP6Kh2KaewxKsxljgaowkYSRnQxSvVIXLNikoxXVTVKSI06HYOiVKn3ZJK8J+/fw+3x6ffjn4qKij71SG89GhPO3Trhy3p8gfw5jYZlrWfZVMj18DGkZo9JCNP4tbG1tjFk3Nowav5kUiTr+QVDlTxdAaYHkZ1i6eeR5PYw/E+KNgGwbbitCKWnbZy9NRg+KpVgc2Kj+PjDc9+zrxRUlFgNinIt4YeHTWYWljeGtnY2EkOKeo+kOrq1DSJUbSNANTbADSyYEGuXxovh8dvbw5tkumcSNXVbfO+xbNUI00XQ0OsLDx8+YxHeXHdGoqqsVNXXUiWk5pCDuLzMv+A/xUID6eiW8pMgGAw6nYHNXRiosrTJZHccAkZPigwXDbchE0C5+Tpz5Hhaf58zJFrOBUZVKVM9gyivrrDLr19/QLfOXLbP8Kd6PTiUmK8MzLOq5oGqCL6Noh74n1ofkTYfHtd8hsfhEaPxhefYIshU+PeyOhYaIvpXl1u5JYYMQtKtUuYnVBS/xywQitwV8r6n5/34Zg93KSCMRvgB3MfC5A3bbETOMf4/PwPtcCoaNFQioWSIz8EQI56wXPYkuw16yaEok07P79Y3MlXpqzpIR897kurZJp+Ypm6zIHGMVGY/cdsVU0sfXj+8LFHRV+SkwgyGpW9Ayjmxbq1OVBTmJx34l3gf7lGo7gnSlnxPQkWbNEyg+VF/crKjHNtynRN3IDlkd39YuYQPQyg070NFZ0dfczUlO6q0WrGSqK9HPVW1SndZttIbYmS3hi5IjDNFcSi/k0zQcv64oAQsc2xeu9I9uihNPlSvz7CZgHkD6qaBH7ChSqfVyUEDbZFCxXbJ7gJ9/e0eJZTDRFZjmMmOt/NyAdWwXJ2Fwk6JSjUZK6i48emh3RA1hRA6OWi0Mia0vqm2BbI5DemqSAllirpJrAqpjnlCI0retykWTIk/cLmOUeXKxqKw10MdK5qbQKNEvQjVYmChD8yPTP0LfHPQYm2mQblc+K0YgMp2rExdJLX9aZMUTfZsjyv8iz6XF9SuBNWCSJJ/CbUNoqK0yYn7tA/ZFl2qiMUJl5N0VEHUT0JnSoNF0HUcWcvpJe8nP22GJttIT9GnTckQH0f3pap7SF85sdIoQWkh8on+VdvAa1qQ+fmOTfpinqS4pvwIBerUx4nbM0js6NIBX/RIQC5P2OqC2mKy7TaZ7NnEDxzebJOmu8KmvaloJgZZ0LKsVNuoZzUfk8YqUVEG8JoFGma3eUCXfCpMoZAq4NyN7b70mAWzlxylxLXgBwFUEbSlkylm7ZNFm3KXGvFfrtuLCgOg3feet7v1oCe95FACj3xQTXRMJPkB2yaL0n3q5VQ3BBp4X5xA6RYzdE+5HXg+nunQ6jKTiBcycNunNjCLYdHa5Y8ECZAPZ3Jz1bGwzguCKqyPxGPXipEPocSjpbj1TQ6z7w3SVBxcSmeognpqEJIegdiPXxSeHnBIKDA9hw8yB0BtTm4WKaXtNvMBYvWHXz/PyYVUAQeJo/21Nhh0hlauqJYGiUkvQ22KLtXGvzXP3+KQullVZYIQPEVVGrI6hUPvWHCyWv3T5DBpuz1ZlCmbom9BNLyQAwupwlGibxRaMZxr5UJWChL62IJYtvTIXxpPIvMdEPvYVKHQGoNekz4KAcN66AWuLuKMQObYTm2Oj2cxoZlMNpnt9GOcJAcW9o9hO4FmA12jRar5FFDdUqZQQPFH5rUUir2pVR8jWDTZzYLpCIv79kCIVs7Dm6Coze1h9oFMmOo+pb4Ls8rX/8tSZTYY7Yp9VgJDg1pCWVlITDEOMH5bcttJEXOeWl+VFD7pbDUAOY+wuG8m4WCqB3M9a0d7UMRGe5ze64E4EvVjA+VxWKGpzOKqfM3iOoxOrCyg5tNKsiuGPiJb+OS2CIX9lqQpnYFC4dpq+Ciz09DRbKMtpIapEBVJ3b5N/ExbYWf4Px9ntpAsBsYgSYlQcuSDpneQ2FiTO9ymApVmftrYAjW/LiF6pFrQD24OFjg+CQ7EpGhcjUwUv01wP6xTo1rRitOzLXoJSa/XzweibhoplN4qmZ8W05QExeYJcb/x0aqlkBXnHDa32yb3m0mVxb14Yakum0osl+RwrjXE4n8jdKZnWg5FEGp5PExSn9IyKKiyYiscynTExdWAM2PEUTuIyo4LhQQ94V+UWNwC+TfeIkcJyFF2tmU31KbI7tL3t2JQ+JROH5ugIwAo29GgGFVy8P4NlPuEvPSgZK/ep4vP7X0oc3FdsYKiQSsl3tgC6aK7vjdDbQrrEy08udKtVZgfdv2oKafgPVovbLIzqsHTp2tQTqfLDXjq9OlBEgplc7ltntdZVK3gRiKUXgs5ik1D3E5LgAiFc0khGifEMqRVy1KaXfB12Y/mVKBpRqXkqdklyWRy/H7NaQaK/95PUplIJ/v5IYvycgzUyRVS9zTBXZpEnEMSnQqh8ENX0KXEoAnlogjlOapPIZXbmkV1/36W4mqY3LhPhUNFbOQxbsHjVFNahRi6x6F2hOi6OdmjYGKZ0OElq3GcDFC0Y8ynwHbCRz7jAqiocQ1mIJzOJRwORNTXw6XLYs2ugKqaH7fSbaxtacbH245oH/QaCMWsD+oJ7lNECHtsR4WSqMj93CA52G4QXpqGSCYVuMuC34sH7ilSg4q87KBZShxFi46XiTYhyPopjzt8hIR1SCpONijqiy0XkxSbcDGsxIl0shktJ9Ogom7a9UozavU6HS8T38xB0nB20aLCEXQQZ5fpUAUGxMDDUiGYhMVkokrLpppl2aR+tAnSxtbbAuBrDIr3za3QjtHZGdJXMUpmZmZeEkyY0IbYrWDENpvt4FRuc+TwVBD6b6Rh7eq1VbF55cwbFJaTqC1oC1jqhXKyA/uVFt6DQeMs+lTv3PXeivLygYHeN1CKeHwYCp2mrpDD4TiYNdLeKpPqGyF/bdWclglWoGrXr2altlQqBf41KRUUHehSnKkROjCx9eqdIzMlhS/n+uYKQcZI38tUJBKEF5kt4YNlZWfExajmFUNtEoSV/NVVcyOVyQG2KNlmapCKnOoWxFYeogR2KyLU7Oib8orCwpLy2TejfYQMDAwUop9hS2I76EZWe5h/tzekYV6Fh7/ht1e+UUdJw0qSTJnYrRHzWohluPuire7GY1px1QczNq/9UAqZVJSUD8zMgBHOFI4ers13SfVeOlX9VQZlEWr3x9q9kZxPg7qxy8sSWltyXXJ2nEoSzU/HVny4zBRKUlFR3ktNkjiFaOCgcRB3d/f1sZFIjoVUXFl4My8jvD8om2FIPlSNXKPssiexoGDBr1WrS5vOmKkoVGANgA32kd1xKHQPCGWGanqOlA+wo6bpSmC6wlsWprWrV/fCgqGL3/l91cqkhlVZyW4t3yXTSpe8YzJUuQKqZIDMXAcXXIDsdkBF4Y6CuYExfDuKNBhK1bSSRnXVIhplbhnH+a75HCmihn1Ih17HZl041IQaVMXA7OwYjAqz2IFPCMe+p7C8XDxu8j63F0olSFTUGL8R5AhytbZJddzYuAyezpH3KFUHUBnqZSiFTynNr7DvejkECwLdvingPNiUDDY+hSWz5G+9kkOAYNT4BnPeVQRMo+JWibdlrCZBFVGdqhuoqvBIDWzJUdWnKgrJ7Ax+BRiBQoEDzbN7IEy8KeydJW9I3/U+kiFdpq44BK/TKypUimCSrsN9qCYmZCoa/fgUWaZPjV2/PnCdLMRjNGgeyAJxbq+3fIzMjc2QmYHeTCouwwtQidnu7tbU7EVVK6XsPfhqCGSvbggWhtbWVgoVi6v61OhoBWgqbmCT0iRygFzl41CksJcMFM4WqkPZXU4nFlTvx/86EQwGot/IbqekEi0T7tTmjChAtUC6p+iMNUu+qyrmV1E+Oor5Nz6VJHGW4PJe96bd3ACFgr8VFTNjA31zKlToZlEzCNv84HX7/X53x1UXiPkqC5mUSlC1xhV1KrEFk8yvr1eiKpkhc4Wz2FQnU1N01Tt/C0Sol70DAPVm7E1vSWFh+Qzp7Z29TmVUVWtdJhT2dpcPxPv/we1quGVyZaXpDe59k051Y550z3eL/b/CpySoirHZ6zAqqLdI0mAwzJNAkPjzIXKZKNRML4bONzN97JDl0NUUlkOWmJ2VqGzRaDCDzce2Z9Nc3xW1d8Vv3/4/9bKy0qmUt5FqomaeRgtpfY6dvS77VEX57EvRw3HqHaisdpJXXHfa7PiuwgEoi98A2WwJFJMlJRUohQOizLG9ARany+UhWeLHfdk+Hy5velO3HEGvwMxxpVZQ+lgG1aqCSt8RIg6vO82nSsZGSeEYs/xYt0SVj6bYWX1j5YV9c3PoSX1wOPCpvooKXi2LhOyBcnzZHHvp3nIfR96EJDwLW7J0BTV7jFHp9WL4gy9VLGcBiJdudJpQS3cokNC+TCa+pWy0d2ysF0Qc0UBv7xh2n/DNjYH0llTIXyCT8jfU5/aDs4PvxW+wejaLavD+KkklkUq/Eic+Ovn5cqxCrJHGpKMku5k+p/DOvpu02L5Ej8mrNiClgHeVU6Upqk3K1juDsq/a7uN04lUho+jYHdxNzXfM46TaBPFFKVVviQgl1wHJGIXSVf0d7+1brzudLnr+QhDP6Xe59lweGEWZKQdJaw+oMNdTj5XS0JLjwb8r2hCQG4M1q/MdpFtviJOgN6KEKldAEaYpnZZpIY8uJEpOLfeXcelfXFx8atlXcTMQQworKioy2Zjv9e3rdLQZRbrd+ZpBEo+TqjjhqzAD3JkLX0qvDuHcJzLVom2F3Hbp4sc5TdEcJlfI8sVmJsvLgHbqUn//pUuX+vcmmx0bGyipSEOTLbN8ADxudk/VseUWUBaJN8ahe6RfZR/XVEmh/LWsrjBF6Vuox1B6E4vtYZdXPcg7SX//vbLlTirNTwnl6afKa27+x6g3nGNQKHOYywbK05xNgYa5YGxsTvWtPna+SGqQzJPklIF42P1RlqgqFF/ILoXS6RpaWBxwe8ju7gLxhTFFunJcKthFLj69Jxpg2ZWLVC4RsMTFO/9IX3Du4pVLe6GNjs4NlJeXZIPRVNc3hv9mVcp+P8FTJvi9JMEzx8lYH3epN/ILd/V6ukjCZzWoX01U6WOxFWyITTnWFEjnqaf9zctlp5TCEV9Dief/tfkKSNnFxTt3VJik6zhez3I1dDbJ4cAo1bwNz1wyB4IBXIUms9cLK6hLyYpK7uKErs4gbWYV95J3aIltjxVV0nmJoC+pyNf0Bf/rEgr1uv7+p5nDcuKV5axWZqdv0vOairvRDJdxCCwm6XkxczRSVEAbL5p9CHcGyptZWxrYuUx4+sI01IJduaCawJHIlWZVKvoCyzmqN+p1F/tVVhehjrJaBa/JhFfhIy9ZXssBRuuUQkjqavltBmsKqPsIvQgflV26ks+NDzfisSwMOXmCmARTrsqpqXjx1CVysV+N6g/0FUqbZF53BXsstBz5cnok4HAE8EQ4ehbF/56bKyxJT2rpaBU4BdY7kI7W+wb1qQwuU7hMKW2Ax93hOlYxrYTeW11CV44it6m0uOBOWS6q8wqoLK/7ZXHxF/mSFLJBIq4rEMSZ5gHqaDnIALqiAmou6HdG5+ZGsfgsYSVSSLAzfUxVaXUGcY8kbhZvaTToDFNkNRmjPpXjIgRNpQUFh6HiZP8kdHn6+1VCCBijYKa+RnOaWtyXXK2wHA0W/A18CjXoEBudeb1e3vGOm8VxE2i9zhCD7nEV+yt1KEt7QcFeVF9jKfqHXFQ8lpwruwJRJDvwh7HlMnXBEEeh51MN+5I9cqOkJVJXlJ/pMo96Uuz7ZBtb67UrodWObQRSn2a3FBTvTUXd6lxuqvP8eepvGPyzIkkwyM6DeDk3B/lMrQpRwpXPQd3n4Cbd3a2Tr73SYNBV8ZsxsND3VrPQpTofY7GUFjDJGS2yqCzC3s+ju927o5rVUMay85nSFiHeR7rYfplkUquXzqWrr9Xp9OLtLrKip1sv1M2vXYQqwMieFxXo5rzi7rnzmVQiGdRbi+pg1yGkq/tZCWReG5882K3SSydfCLUGnXSeQv1V0tFN7BarN4dPFUhCOi8+Leu/uC8VdaOvT6XfV3U7AINieTkH2eh19LN0R6sovz5KvFbaBsVTVfKOd7o73CBDrXS/twrWaA6o4mIFVdnT/s7lbGXlQ/V11rtklaGrqVsj+NkbLIlFnZXPzpEwu6xaUrsQ00nnxUAk10n+VXUVyySr4MgV0iGoS1SrZPnenc7m/HQl3z8n7EUl0Qlu/z/ncrQ+7mcVsyQQttOHkt3TK2JgwJ138mlnjd0rZEWLPuXc42I5EtVN0l9GOu9dOQzV+T1CJJXzgsv5T53kn/vVe7Xr4GblUCL5+I9BQKcvpagWXEuQTgRqjYUWVsCnhKB9rysAWYolKnKlf7H5UpYJ5kG1RzZjL8KUd665+UrnvTvLy81qYHNQ7Prodi0y0dGtNUhnBOJGamk3XWP3atwwtW3HaxruucYtBcG75NRFsnylLKtwPy9kxkAFhhrVuYyQyKz0HPWxU50X0dPUwAQ+oaCFQk95RqC0RbBBqw2RWJLYw/49r9VkkSN78d0IOdUMzoV1axpaBtUfzp8//3X6iDOoBEElo1n4Idhxofi/c+eesp+JminUalIvLeLXVlEmeQtyN+7eJVZzcI/r1FmamiQmsMDALbLYuUiawakXmzs7lyWyDKpMvWRRfZ35CP20zICCh1/u77+Xrq/USpVWz32I7niXd9O16mITkKdWQ9ie5IRqL1DEddDVLXhx5xUSAqo74NRPoUXspGDnDkhFj571gJrvoU0upzWgsfSdCXLmbdFroZdawX6K5Pap9gIlEhXEgkIOiH6BT7qH4Wpx8U4ZHdUBqFQqLJDzuQ6AXiZWxbvdemm3Tysan5af0FSvBwHzS66SrkBuTbUjU3E7iHgHw0UuwR5RvfnnkV35SFbjklNVEtilZQwfg3HIvIrd4Tq9mLLqcY8WmefnKOT0Kew+iikRFe5edA+v3R5QJWvuvKI2rZGdhc9nYmZZZDbVJaSKT3V0c5+iOUr0r3qo1fWxiZSBb7HJ6VNNxaWl7fJdTnUTtRUO+0NsaTRT7l26dC8r8KtSpUH9IfMFKlRXaNCIG7j5USjJv/huuhW2pcueM09ZCkrTLmInhcLS0tLvCP74Ua4N608XoaMvE+Oz+qAzfGjPVlqkogef0utkKLFVxEjIfIqNIM8dPha5x1JE+VvqdsilH/2Maw2x9vKa/KlSK1pDPfZRWq1WrNYb07cz5bVBugmkvZRGjrSQeLMUsjKK6mVoUH7BKbRl5Mryo0NQsfIwbtDqqqp0ihMOGhrTd9PlA9XeXlzMaUrTMjJQFf9869atu+03Ub7LhbZ46V5Z2bm9ofKh4jXvFJ1zlmvZFpqHFTt/bHnoSamcJowgaVZYWlocCrn97sjdAggtpcXfkYja1ObiL82nLGWncsz6ilR7dyqcKslX8BXnf9N94vmbH/iSBFHMwmEapZyab/1MLz9ElQbqy/K3gO/XXy4uL1/Eujgn1d6dikhFt1vIZ1Ho0k4O3B8KfEm2t9L2JgbaroqF8u7u3XdYedxlkkbl87qjdvyFh3udzapc+1NdhCLN4WBr3WLdV9vKziaZzxtKUISG0gIxxjdlRsJ0KabKgjR96x2B/5QS9rgESHG/knt3TmWD7UtVhg2XzUqqKBQvkdiFVgzJ/KGkBhjgLJmP7S0QXd6RkJuHRrjBbgDssLEAAAQLSURBVEbcbptgNgvCz+7OU1DYKfJZnlRWK8G1HC03P+ZS+oNACaLpcdsT5Mmm4uKsolfdJsHDQsTjcjotXo94ebmAs8vpEuwOh6Nz+aIUP/aNgUgVsfuSGNeZomq1zKeSxJc/lFBcILsTFd48FrdD+soPC+S7u+hrgWhU/PEWFD/97RaTzUpXX/OmCoQJ1OtsUqm+Sif6lN2aPxQG8VKLXDO1cxLqY1mFxh5Sir4GQTH9jEDcn4VbHUx37qDG8qIC6RanJxgU9SmmqnB+2/AtCn8SI7rkY015K4u/EX0tFEkvh8HRQmaz2eMHtzNb8qPifQe/IJPsUwe/mLnFwkJfcbFkkPmbYLrcvXUrqyaOOk14ya2wczl3luZUyW6aqLj5GWSfOjBUUxOv/4oVceMAFpgpNyGvZXCB29GTCDsvZk9epVHhru/6hlYOFZ8nIeuhoCAwcLUoe63DM1HBtJbRVIdoLFm8B6Jaf1xZZFQQArXsbM6qBenNB4biTPCv/CCvL/KM7znRiouJarUfIpdOZdWMFwmnkk66XSCe6KGgxDqwuKBdDBw4k8Zp2nNXT3nLXawaVcg6l5eX00oQRhWXz+UEKO9hNcWgmiSHEn0M/lgOHglzod29q9ZW9/cvyxpDKru4nQx8aoGED6cpgXX1xaVyJpZm0kqbLOLzxyJZfkbl6b17lzgXUvkkKvApq52+BOqWA1PherAcJCSLKy5okqmPT0pDfpXurBMrxrIrcCsYFakWxB/fzGv/czaWzCT5U6k0m3ZMFqjg8pN37zLjPvQv0hrJLu4R5udhEXfwqL/fKDX3oCepLTluKJrL3u0xk0qgE5GgiNd2tAsfWsS56eK00vDYqRDs5i1/4ObNXFRTVbuE//S3yXekyyJYBFlP8oNNUiY7frl7E/655VaZRU3u4lWyUI746yhNBRxKUV1YCriXQa9iyT26I8rNW++UycxtxfkQB7us7pF/HMWSCSU3WMXtQtrWhWOX4rvfSRrz24PEFPZEjkFTFKtUCdUkLwDxx06QqgA97aasMR+dvrK7juNnlCxcKxRKnk0Ta8OTpaJS6lZM64dMx/Rja00cyiLPMkmcJxILs6VdhArbrcf64zwQ4eVyguctaYrwiDX8/vJu4i7WfjbhmH9OXtEtFotfV4EUOE4oauBcN0qTxWXBKcVjJRKUa9+SS8nThu3H61/y9NxJ/hQUFUs7j39ivyVuxeDT8EfuIyWB7k05a3fS0oQg4tcnxQnegR2OqpSBlDYp5fMRMbG0l6ZDyeZ4MCrRYSxcPjeIqohzubLh59FuFRfLDvMlB59LLHwVUp7S2JcGrAx3b3xOhzmEoP1L37hFpXyXnL/0S7nLIUVKW2o9iWD5TfmMIPw3jegpYV5gVIQ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Rectángulo 1"/>
          <p:cNvSpPr/>
          <p:nvPr/>
        </p:nvSpPr>
        <p:spPr>
          <a:xfrm>
            <a:off x="2001069" y="3709920"/>
            <a:ext cx="8703523" cy="1180132"/>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b="1" dirty="0">
                <a:solidFill>
                  <a:schemeClr val="tx1"/>
                </a:solidFill>
                <a:latin typeface="Century Gothic" panose="020B0502020202020204" pitchFamily="34" charset="0"/>
                <a:ea typeface="Times New Roman" panose="02020603050405020304" pitchFamily="18" charset="0"/>
              </a:rPr>
              <a:t>TEMA: </a:t>
            </a:r>
            <a:r>
              <a:rPr lang="es-EC" dirty="0" smtClean="0">
                <a:solidFill>
                  <a:schemeClr val="tx1"/>
                </a:solidFill>
                <a:latin typeface="Century Gothic" panose="020B0502020202020204" pitchFamily="34" charset="0"/>
              </a:rPr>
              <a:t>“</a:t>
            </a:r>
            <a:r>
              <a:rPr lang="es-EC" dirty="0" smtClean="0">
                <a:latin typeface="Century Gothic" panose="020B0502020202020204" pitchFamily="34" charset="0"/>
              </a:rPr>
              <a:t>.</a:t>
            </a:r>
            <a:r>
              <a:rPr lang="es-EC" dirty="0" smtClean="0">
                <a:solidFill>
                  <a:schemeClr val="tx1"/>
                </a:solidFill>
                <a:latin typeface="Century Gothic" panose="020B0502020202020204" pitchFamily="34" charset="0"/>
              </a:rPr>
              <a:t> </a:t>
            </a:r>
            <a:r>
              <a:rPr lang="es-EC" dirty="0">
                <a:solidFill>
                  <a:schemeClr val="tx1"/>
                </a:solidFill>
                <a:latin typeface="Century Gothic" panose="020B0502020202020204" pitchFamily="34" charset="0"/>
              </a:rPr>
              <a:t>ANÁLISIS DE LA IMPLEMENTACIÓN DE LA FACTURACIÓN ELECTRÓNICA EN LAS EMPRESAS DEL SECTOR CAMARONERO DE LA CIUDAD DE </a:t>
            </a:r>
            <a:r>
              <a:rPr lang="es-EC" dirty="0" smtClean="0">
                <a:solidFill>
                  <a:schemeClr val="tx1"/>
                </a:solidFill>
                <a:latin typeface="Century Gothic" panose="020B0502020202020204" pitchFamily="34" charset="0"/>
              </a:rPr>
              <a:t>MACHALA”</a:t>
            </a:r>
            <a:r>
              <a:rPr lang="es-EC" dirty="0" smtClean="0">
                <a:latin typeface="Century Gothic" panose="020B0502020202020204" pitchFamily="34" charset="0"/>
              </a:rPr>
              <a:t>”</a:t>
            </a:r>
            <a:endParaRPr lang="es-EC" dirty="0">
              <a:latin typeface="Century Gothic" panose="020B0502020202020204" pitchFamily="34" charset="0"/>
            </a:endParaRPr>
          </a:p>
        </p:txBody>
      </p:sp>
      <p:pic>
        <p:nvPicPr>
          <p:cNvPr id="9" name="Imagen 8" descr="Resultado de imagen para ESPE">
            <a:extLst>
              <a:ext uri="{FF2B5EF4-FFF2-40B4-BE49-F238E27FC236}">
                <a16:creationId xmlns="" xmlns:a16="http://schemas.microsoft.com/office/drawing/2014/main" id="{D42BC4FC-083A-49F2-9641-C398E829CC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363" y="160339"/>
            <a:ext cx="4036378" cy="886584"/>
          </a:xfrm>
          <a:prstGeom prst="rect">
            <a:avLst/>
          </a:prstGeom>
          <a:noFill/>
          <a:ln>
            <a:noFill/>
          </a:ln>
        </p:spPr>
      </p:pic>
      <p:pic>
        <p:nvPicPr>
          <p:cNvPr id="10" name="Picture 5" descr="C:\Users\hp\Desktop\Guestbook-04.gif">
            <a:extLst>
              <a:ext uri="{FF2B5EF4-FFF2-40B4-BE49-F238E27FC236}">
                <a16:creationId xmlns="" xmlns:a16="http://schemas.microsoft.com/office/drawing/2014/main" id="{C010114F-8DC0-474A-8B0D-8967C90666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95412" y="4932252"/>
            <a:ext cx="2671857" cy="1765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3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 xmlns:a16="http://schemas.microsoft.com/office/drawing/2014/main" id="{5A46D2ED-0D28-4723-8F28-17ED3C53BCF8}"/>
              </a:ext>
            </a:extLst>
          </p:cNvPr>
          <p:cNvSpPr/>
          <p:nvPr/>
        </p:nvSpPr>
        <p:spPr>
          <a:xfrm>
            <a:off x="464369" y="5262369"/>
            <a:ext cx="2205872" cy="11783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 xmlns:a16="http://schemas.microsoft.com/office/drawing/2014/main" id="{D11FDC49-6EDE-41F7-AC91-88887C1A538A}"/>
              </a:ext>
            </a:extLst>
          </p:cNvPr>
          <p:cNvSpPr/>
          <p:nvPr/>
        </p:nvSpPr>
        <p:spPr>
          <a:xfrm>
            <a:off x="3289955" y="5288437"/>
            <a:ext cx="2205872" cy="11783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020" y="98125"/>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abajo 15">
            <a:extLst>
              <a:ext uri="{FF2B5EF4-FFF2-40B4-BE49-F238E27FC236}">
                <a16:creationId xmlns="" xmlns:a16="http://schemas.microsoft.com/office/drawing/2014/main" id="{AD96BC50-7932-4188-A048-F113E33D2278}"/>
              </a:ext>
            </a:extLst>
          </p:cNvPr>
          <p:cNvSpPr/>
          <p:nvPr/>
        </p:nvSpPr>
        <p:spPr>
          <a:xfrm rot="16200000">
            <a:off x="365542" y="1816959"/>
            <a:ext cx="735930" cy="540445"/>
          </a:xfrm>
          <a:prstGeom prst="downArrow">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Picture 2" descr="http://2.bp.blogspot.com/-yOWz1-7qyo0/UDuiPsfiTgI/AAAAAAAAADw/eYGrhItotZI/s400/auditoria.jpg">
            <a:extLst>
              <a:ext uri="{FF2B5EF4-FFF2-40B4-BE49-F238E27FC236}">
                <a16:creationId xmlns="" xmlns:a16="http://schemas.microsoft.com/office/drawing/2014/main" id="{D6D76990-E826-46E5-9B85-5CE8A0EAB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877" y="3949756"/>
            <a:ext cx="2857500" cy="2124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 xmlns:a16="http://schemas.microsoft.com/office/drawing/2014/main" id="{FA70E6DC-CC7B-4D16-948D-0C1600B8BDE2}"/>
              </a:ext>
            </a:extLst>
          </p:cNvPr>
          <p:cNvSpPr/>
          <p:nvPr/>
        </p:nvSpPr>
        <p:spPr>
          <a:xfrm>
            <a:off x="36871" y="692129"/>
            <a:ext cx="4355024" cy="600434"/>
          </a:xfrm>
          <a:prstGeom prst="rect">
            <a:avLst/>
          </a:prstGeom>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Century Gothic" panose="020B0502020202020204" pitchFamily="34" charset="0"/>
              </a:rPr>
              <a:t>Instrumentos de recolección de información</a:t>
            </a:r>
            <a:endParaRPr lang="es-MX" dirty="0">
              <a:solidFill>
                <a:schemeClr val="tx1"/>
              </a:solidFill>
              <a:latin typeface="Century Gothic" panose="020B0502020202020204" pitchFamily="34" charset="0"/>
            </a:endParaRPr>
          </a:p>
        </p:txBody>
      </p:sp>
      <p:sp>
        <p:nvSpPr>
          <p:cNvPr id="12" name="Flecha abajo 15">
            <a:extLst>
              <a:ext uri="{FF2B5EF4-FFF2-40B4-BE49-F238E27FC236}">
                <a16:creationId xmlns="" xmlns:a16="http://schemas.microsoft.com/office/drawing/2014/main" id="{20B9599F-6E62-4AA2-A3B8-DA876B2A84DA}"/>
              </a:ext>
            </a:extLst>
          </p:cNvPr>
          <p:cNvSpPr/>
          <p:nvPr/>
        </p:nvSpPr>
        <p:spPr>
          <a:xfrm rot="16200000">
            <a:off x="365541" y="3167115"/>
            <a:ext cx="735930" cy="540445"/>
          </a:xfrm>
          <a:prstGeom prst="downArrow">
            <a:avLst/>
          </a:prstGeom>
          <a:solidFill>
            <a:schemeClr val="accent1">
              <a:lumMod val="50000"/>
            </a:schemeClr>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 xmlns:a16="http://schemas.microsoft.com/office/drawing/2014/main" id="{479C7E52-499A-4781-B5DD-D9704F67CD86}"/>
              </a:ext>
            </a:extLst>
          </p:cNvPr>
          <p:cNvSpPr/>
          <p:nvPr/>
        </p:nvSpPr>
        <p:spPr>
          <a:xfrm>
            <a:off x="1288572" y="1846419"/>
            <a:ext cx="1737432" cy="538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solidFill>
                  <a:schemeClr val="tx1"/>
                </a:solidFill>
                <a:latin typeface="Century Gothic" panose="020B0502020202020204" pitchFamily="34" charset="0"/>
              </a:rPr>
              <a:t>Encuesta</a:t>
            </a:r>
            <a:endParaRPr lang="es-MX" dirty="0">
              <a:solidFill>
                <a:schemeClr val="tx1"/>
              </a:solidFill>
              <a:latin typeface="Century Gothic" panose="020B0502020202020204" pitchFamily="34" charset="0"/>
            </a:endParaRPr>
          </a:p>
        </p:txBody>
      </p:sp>
      <p:sp>
        <p:nvSpPr>
          <p:cNvPr id="14" name="Rectángulo 13">
            <a:extLst>
              <a:ext uri="{FF2B5EF4-FFF2-40B4-BE49-F238E27FC236}">
                <a16:creationId xmlns="" xmlns:a16="http://schemas.microsoft.com/office/drawing/2014/main" id="{202543DD-0C77-48A8-8FD9-0C641627EDB0}"/>
              </a:ext>
            </a:extLst>
          </p:cNvPr>
          <p:cNvSpPr/>
          <p:nvPr/>
        </p:nvSpPr>
        <p:spPr>
          <a:xfrm>
            <a:off x="1288572" y="3151786"/>
            <a:ext cx="1737432" cy="538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Century Gothic" panose="020B0502020202020204" pitchFamily="34" charset="0"/>
              </a:rPr>
              <a:t>Observación </a:t>
            </a:r>
          </a:p>
        </p:txBody>
      </p:sp>
      <p:sp>
        <p:nvSpPr>
          <p:cNvPr id="15" name="Rectángulo 14">
            <a:extLst>
              <a:ext uri="{FF2B5EF4-FFF2-40B4-BE49-F238E27FC236}">
                <a16:creationId xmlns="" xmlns:a16="http://schemas.microsoft.com/office/drawing/2014/main" id="{3631AA4C-7235-42BE-BF61-6BC99229006D}"/>
              </a:ext>
            </a:extLst>
          </p:cNvPr>
          <p:cNvSpPr/>
          <p:nvPr/>
        </p:nvSpPr>
        <p:spPr>
          <a:xfrm>
            <a:off x="3471102" y="1742592"/>
            <a:ext cx="2194407" cy="7359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Century Gothic" panose="020B0502020202020204" pitchFamily="34" charset="0"/>
              </a:rPr>
              <a:t>Enlistar una serie de preguntas.</a:t>
            </a:r>
            <a:endParaRPr lang="es-MX" sz="1600" dirty="0">
              <a:solidFill>
                <a:schemeClr val="tx1"/>
              </a:solidFill>
              <a:latin typeface="Century Gothic" panose="020B0502020202020204" pitchFamily="34" charset="0"/>
            </a:endParaRPr>
          </a:p>
        </p:txBody>
      </p:sp>
      <p:sp>
        <p:nvSpPr>
          <p:cNvPr id="16" name="Rectángulo 15">
            <a:extLst>
              <a:ext uri="{FF2B5EF4-FFF2-40B4-BE49-F238E27FC236}">
                <a16:creationId xmlns="" xmlns:a16="http://schemas.microsoft.com/office/drawing/2014/main" id="{C2949A55-4C4C-4122-87FB-B7F099BE375A}"/>
              </a:ext>
            </a:extLst>
          </p:cNvPr>
          <p:cNvSpPr/>
          <p:nvPr/>
        </p:nvSpPr>
        <p:spPr>
          <a:xfrm>
            <a:off x="3471103" y="2928553"/>
            <a:ext cx="2194406" cy="92989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Century Gothic" panose="020B0502020202020204" pitchFamily="34" charset="0"/>
              </a:rPr>
              <a:t>Reunir información mediante el uso de la vista.</a:t>
            </a:r>
            <a:endParaRPr lang="es-MX" sz="1600" dirty="0">
              <a:solidFill>
                <a:schemeClr val="tx1"/>
              </a:solidFill>
              <a:latin typeface="Century Gothic" panose="020B0502020202020204" pitchFamily="34" charset="0"/>
            </a:endParaRPr>
          </a:p>
        </p:txBody>
      </p:sp>
      <p:sp>
        <p:nvSpPr>
          <p:cNvPr id="17" name="Rectángulo 16">
            <a:extLst>
              <a:ext uri="{FF2B5EF4-FFF2-40B4-BE49-F238E27FC236}">
                <a16:creationId xmlns="" xmlns:a16="http://schemas.microsoft.com/office/drawing/2014/main" id="{D27F7E2D-CD8F-431E-8BC9-846E6846D6CD}"/>
              </a:ext>
            </a:extLst>
          </p:cNvPr>
          <p:cNvSpPr/>
          <p:nvPr/>
        </p:nvSpPr>
        <p:spPr>
          <a:xfrm>
            <a:off x="698589" y="4530955"/>
            <a:ext cx="1737432" cy="538562"/>
          </a:xfrm>
          <a:prstGeom prst="rect">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Población </a:t>
            </a:r>
          </a:p>
        </p:txBody>
      </p:sp>
      <p:sp>
        <p:nvSpPr>
          <p:cNvPr id="18" name="Rectángulo 17">
            <a:extLst>
              <a:ext uri="{FF2B5EF4-FFF2-40B4-BE49-F238E27FC236}">
                <a16:creationId xmlns="" xmlns:a16="http://schemas.microsoft.com/office/drawing/2014/main" id="{32C19115-11B2-4A83-A707-92E0648AF819}"/>
              </a:ext>
            </a:extLst>
          </p:cNvPr>
          <p:cNvSpPr/>
          <p:nvPr/>
        </p:nvSpPr>
        <p:spPr>
          <a:xfrm>
            <a:off x="3539334" y="4530955"/>
            <a:ext cx="1737432" cy="538562"/>
          </a:xfrm>
          <a:prstGeom prst="rect">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Muestra</a:t>
            </a:r>
          </a:p>
        </p:txBody>
      </p:sp>
      <p:sp>
        <p:nvSpPr>
          <p:cNvPr id="19" name="Rectángulo 18">
            <a:extLst>
              <a:ext uri="{FF2B5EF4-FFF2-40B4-BE49-F238E27FC236}">
                <a16:creationId xmlns="" xmlns:a16="http://schemas.microsoft.com/office/drawing/2014/main" id="{CF53036E-9703-4AE5-9E51-F96C4A6CE12F}"/>
              </a:ext>
            </a:extLst>
          </p:cNvPr>
          <p:cNvSpPr/>
          <p:nvPr/>
        </p:nvSpPr>
        <p:spPr>
          <a:xfrm>
            <a:off x="698589" y="5484628"/>
            <a:ext cx="1737432" cy="900673"/>
          </a:xfrm>
          <a:prstGeom prst="rect">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Century Gothic" panose="020B0502020202020204" pitchFamily="34" charset="0"/>
              </a:rPr>
              <a:t>282 Empresas del Sector Camaronero </a:t>
            </a:r>
          </a:p>
        </p:txBody>
      </p:sp>
      <p:sp>
        <p:nvSpPr>
          <p:cNvPr id="21" name="Rectángulo 20">
            <a:extLst>
              <a:ext uri="{FF2B5EF4-FFF2-40B4-BE49-F238E27FC236}">
                <a16:creationId xmlns="" xmlns:a16="http://schemas.microsoft.com/office/drawing/2014/main" id="{71675082-8A94-4FFD-837C-BCDCCAABFC08}"/>
              </a:ext>
            </a:extLst>
          </p:cNvPr>
          <p:cNvSpPr/>
          <p:nvPr/>
        </p:nvSpPr>
        <p:spPr>
          <a:xfrm>
            <a:off x="3539334" y="5484628"/>
            <a:ext cx="1737432" cy="900673"/>
          </a:xfrm>
          <a:prstGeom prst="rect">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Century Gothic" panose="020B0502020202020204" pitchFamily="34" charset="0"/>
              </a:rPr>
              <a:t>72 Empresas del Sector Camaronero </a:t>
            </a:r>
          </a:p>
        </p:txBody>
      </p:sp>
      <p:sp>
        <p:nvSpPr>
          <p:cNvPr id="22" name="Flecha abajo 15">
            <a:extLst>
              <a:ext uri="{FF2B5EF4-FFF2-40B4-BE49-F238E27FC236}">
                <a16:creationId xmlns="" xmlns:a16="http://schemas.microsoft.com/office/drawing/2014/main" id="{DECB60B0-555D-4B60-81E8-832544E1002F}"/>
              </a:ext>
            </a:extLst>
          </p:cNvPr>
          <p:cNvSpPr/>
          <p:nvPr/>
        </p:nvSpPr>
        <p:spPr>
          <a:xfrm>
            <a:off x="1420924" y="5140959"/>
            <a:ext cx="292762" cy="272226"/>
          </a:xfrm>
          <a:prstGeom prst="downArrow">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Flecha abajo 15">
            <a:extLst>
              <a:ext uri="{FF2B5EF4-FFF2-40B4-BE49-F238E27FC236}">
                <a16:creationId xmlns="" xmlns:a16="http://schemas.microsoft.com/office/drawing/2014/main" id="{08D84C54-C1D1-4832-A747-5DF00E35AFAB}"/>
              </a:ext>
            </a:extLst>
          </p:cNvPr>
          <p:cNvSpPr/>
          <p:nvPr/>
        </p:nvSpPr>
        <p:spPr>
          <a:xfrm>
            <a:off x="4195925" y="5140959"/>
            <a:ext cx="292762" cy="272226"/>
          </a:xfrm>
          <a:prstGeom prst="downArrow">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Flecha abajo 15">
            <a:extLst>
              <a:ext uri="{FF2B5EF4-FFF2-40B4-BE49-F238E27FC236}">
                <a16:creationId xmlns="" xmlns:a16="http://schemas.microsoft.com/office/drawing/2014/main" id="{23114CE4-DF32-4F51-933C-762CAEABBA57}"/>
              </a:ext>
            </a:extLst>
          </p:cNvPr>
          <p:cNvSpPr/>
          <p:nvPr/>
        </p:nvSpPr>
        <p:spPr>
          <a:xfrm rot="16200000">
            <a:off x="3102172" y="2020793"/>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6" name="Flecha abajo 15">
            <a:extLst>
              <a:ext uri="{FF2B5EF4-FFF2-40B4-BE49-F238E27FC236}">
                <a16:creationId xmlns="" xmlns:a16="http://schemas.microsoft.com/office/drawing/2014/main" id="{48F4DDC1-6AB5-4BFE-8A4E-DBE7CFB171EE}"/>
              </a:ext>
            </a:extLst>
          </p:cNvPr>
          <p:cNvSpPr/>
          <p:nvPr/>
        </p:nvSpPr>
        <p:spPr>
          <a:xfrm rot="16200000">
            <a:off x="3102172" y="3284954"/>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7" name="Rectángulo 26">
            <a:extLst>
              <a:ext uri="{FF2B5EF4-FFF2-40B4-BE49-F238E27FC236}">
                <a16:creationId xmlns="" xmlns:a16="http://schemas.microsoft.com/office/drawing/2014/main" id="{3E9FE9AB-64D6-482A-A437-7B87C622A241}"/>
              </a:ext>
            </a:extLst>
          </p:cNvPr>
          <p:cNvSpPr/>
          <p:nvPr/>
        </p:nvSpPr>
        <p:spPr>
          <a:xfrm>
            <a:off x="6304231" y="756619"/>
            <a:ext cx="1737432" cy="448371"/>
          </a:xfrm>
          <a:prstGeom prst="rect">
            <a:avLst/>
          </a:prstGeom>
          <a:solidFill>
            <a:srgbClr val="F4CC4A"/>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Hipótesis</a:t>
            </a:r>
          </a:p>
        </p:txBody>
      </p:sp>
      <p:sp>
        <p:nvSpPr>
          <p:cNvPr id="28" name="Rectángulo 27">
            <a:extLst>
              <a:ext uri="{FF2B5EF4-FFF2-40B4-BE49-F238E27FC236}">
                <a16:creationId xmlns="" xmlns:a16="http://schemas.microsoft.com/office/drawing/2014/main" id="{9E635873-CACF-41CC-B8A6-4788C2AEF2BF}"/>
              </a:ext>
            </a:extLst>
          </p:cNvPr>
          <p:cNvSpPr/>
          <p:nvPr/>
        </p:nvSpPr>
        <p:spPr>
          <a:xfrm>
            <a:off x="6304232" y="1845488"/>
            <a:ext cx="5534173" cy="735932"/>
          </a:xfrm>
          <a:prstGeom prst="rect">
            <a:avLst/>
          </a:prstGeom>
          <a:solidFill>
            <a:srgbClr val="FEF1D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Century Gothic" panose="020B0502020202020204" pitchFamily="34" charset="0"/>
              </a:rPr>
              <a:t>H</a:t>
            </a:r>
            <a:r>
              <a:rPr lang="es-EC" sz="1050" dirty="0">
                <a:solidFill>
                  <a:schemeClr val="tx1"/>
                </a:solidFill>
                <a:latin typeface="Century Gothic" panose="020B0502020202020204" pitchFamily="34" charset="0"/>
              </a:rPr>
              <a:t>0</a:t>
            </a:r>
            <a:r>
              <a:rPr lang="es-EC" sz="1600" dirty="0">
                <a:solidFill>
                  <a:schemeClr val="tx1"/>
                </a:solidFill>
                <a:latin typeface="Century Gothic" panose="020B0502020202020204" pitchFamily="34" charset="0"/>
              </a:rPr>
              <a:t> : El análisis de la implementación de la facturación electrónica no incide en el sector camaronero de la ciudad de Machala. </a:t>
            </a:r>
            <a:endParaRPr lang="es-MX" sz="1600" dirty="0">
              <a:solidFill>
                <a:schemeClr val="tx1"/>
              </a:solidFill>
              <a:latin typeface="Century Gothic" panose="020B0502020202020204" pitchFamily="34" charset="0"/>
            </a:endParaRPr>
          </a:p>
        </p:txBody>
      </p:sp>
      <p:sp>
        <p:nvSpPr>
          <p:cNvPr id="29" name="Rectángulo 28">
            <a:extLst>
              <a:ext uri="{FF2B5EF4-FFF2-40B4-BE49-F238E27FC236}">
                <a16:creationId xmlns="" xmlns:a16="http://schemas.microsoft.com/office/drawing/2014/main" id="{FB427FFD-0FEA-48F7-BBF4-F09F1A758BD2}"/>
              </a:ext>
            </a:extLst>
          </p:cNvPr>
          <p:cNvSpPr/>
          <p:nvPr/>
        </p:nvSpPr>
        <p:spPr>
          <a:xfrm>
            <a:off x="6304231" y="3188221"/>
            <a:ext cx="5534173" cy="735932"/>
          </a:xfrm>
          <a:prstGeom prst="rect">
            <a:avLst/>
          </a:prstGeom>
          <a:solidFill>
            <a:srgbClr val="FEF1D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Century Gothic" panose="020B0502020202020204" pitchFamily="34" charset="0"/>
              </a:rPr>
              <a:t> H</a:t>
            </a:r>
            <a:r>
              <a:rPr lang="es-EC" sz="1100" dirty="0">
                <a:solidFill>
                  <a:schemeClr val="tx1"/>
                </a:solidFill>
                <a:latin typeface="Century Gothic" panose="020B0502020202020204" pitchFamily="34" charset="0"/>
              </a:rPr>
              <a:t>1:</a:t>
            </a:r>
            <a:r>
              <a:rPr lang="es-EC" sz="1600" dirty="0">
                <a:solidFill>
                  <a:schemeClr val="tx1"/>
                </a:solidFill>
                <a:latin typeface="Century Gothic" panose="020B0502020202020204" pitchFamily="34" charset="0"/>
              </a:rPr>
              <a:t> El análisis de la facturación electrónica incide en el sector camaronero de la ciudad de Machala. </a:t>
            </a:r>
            <a:endParaRPr lang="es-MX" sz="1600" dirty="0">
              <a:solidFill>
                <a:schemeClr val="tx1"/>
              </a:solidFill>
              <a:latin typeface="Century Gothic" panose="020B0502020202020204" pitchFamily="34" charset="0"/>
            </a:endParaRPr>
          </a:p>
        </p:txBody>
      </p:sp>
      <p:sp>
        <p:nvSpPr>
          <p:cNvPr id="31" name="Rectángulo 30">
            <a:extLst>
              <a:ext uri="{FF2B5EF4-FFF2-40B4-BE49-F238E27FC236}">
                <a16:creationId xmlns="" xmlns:a16="http://schemas.microsoft.com/office/drawing/2014/main" id="{739E3F41-9091-4E12-9422-FCAD01941FBF}"/>
              </a:ext>
            </a:extLst>
          </p:cNvPr>
          <p:cNvSpPr/>
          <p:nvPr/>
        </p:nvSpPr>
        <p:spPr>
          <a:xfrm>
            <a:off x="6304232" y="1363421"/>
            <a:ext cx="1737432" cy="323637"/>
          </a:xfrm>
          <a:prstGeom prst="rect">
            <a:avLst/>
          </a:prstGeom>
          <a:solidFill>
            <a:srgbClr val="FCEDAE"/>
          </a:solidFill>
          <a:ln>
            <a:solidFill>
              <a:srgbClr val="F4C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Century Gothic" panose="020B0502020202020204" pitchFamily="34" charset="0"/>
              </a:rPr>
              <a:t>Hipótesis Nula</a:t>
            </a:r>
          </a:p>
        </p:txBody>
      </p:sp>
      <p:sp>
        <p:nvSpPr>
          <p:cNvPr id="32" name="Rectángulo 31">
            <a:extLst>
              <a:ext uri="{FF2B5EF4-FFF2-40B4-BE49-F238E27FC236}">
                <a16:creationId xmlns="" xmlns:a16="http://schemas.microsoft.com/office/drawing/2014/main" id="{76970006-14DA-41F4-A2AD-53345E74650B}"/>
              </a:ext>
            </a:extLst>
          </p:cNvPr>
          <p:cNvSpPr/>
          <p:nvPr/>
        </p:nvSpPr>
        <p:spPr>
          <a:xfrm>
            <a:off x="6304231" y="2751176"/>
            <a:ext cx="1737432" cy="267288"/>
          </a:xfrm>
          <a:prstGeom prst="rect">
            <a:avLst/>
          </a:prstGeom>
          <a:solidFill>
            <a:srgbClr val="FCEDA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chemeClr val="tx1"/>
                </a:solidFill>
                <a:latin typeface="Century Gothic" panose="020B0502020202020204" pitchFamily="34" charset="0"/>
              </a:rPr>
              <a:t>Hipótesis Alterna</a:t>
            </a:r>
          </a:p>
        </p:txBody>
      </p:sp>
      <p:sp>
        <p:nvSpPr>
          <p:cNvPr id="4" name="Rectángulo 3">
            <a:extLst>
              <a:ext uri="{FF2B5EF4-FFF2-40B4-BE49-F238E27FC236}">
                <a16:creationId xmlns="" xmlns:a16="http://schemas.microsoft.com/office/drawing/2014/main" id="{A92E146B-521E-4C97-BBAC-7712131D3202}"/>
              </a:ext>
            </a:extLst>
          </p:cNvPr>
          <p:cNvSpPr/>
          <p:nvPr/>
        </p:nvSpPr>
        <p:spPr>
          <a:xfrm>
            <a:off x="358219" y="4345757"/>
            <a:ext cx="5429839" cy="2280115"/>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a:extLst>
              <a:ext uri="{FF2B5EF4-FFF2-40B4-BE49-F238E27FC236}">
                <a16:creationId xmlns="" xmlns:a16="http://schemas.microsoft.com/office/drawing/2014/main" id="{7755FF7D-0F13-4816-8737-9C978E6AED1D}"/>
              </a:ext>
            </a:extLst>
          </p:cNvPr>
          <p:cNvSpPr/>
          <p:nvPr/>
        </p:nvSpPr>
        <p:spPr>
          <a:xfrm>
            <a:off x="9398524" y="4093910"/>
            <a:ext cx="2676674" cy="597961"/>
          </a:xfrm>
          <a:prstGeom prst="rect">
            <a:avLst/>
          </a:prstGeom>
          <a:solidFill>
            <a:schemeClr val="accent1">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Century Gothic" panose="020B0502020202020204" pitchFamily="34" charset="0"/>
              </a:rPr>
              <a:t>Señalamiento de variables</a:t>
            </a:r>
          </a:p>
        </p:txBody>
      </p:sp>
      <p:graphicFrame>
        <p:nvGraphicFramePr>
          <p:cNvPr id="37" name="Diagrama 36">
            <a:extLst>
              <a:ext uri="{FF2B5EF4-FFF2-40B4-BE49-F238E27FC236}">
                <a16:creationId xmlns="" xmlns:a16="http://schemas.microsoft.com/office/drawing/2014/main" id="{5D34DBFF-AB9E-4947-AE39-763C22C3A404}"/>
              </a:ext>
            </a:extLst>
          </p:cNvPr>
          <p:cNvGraphicFramePr/>
          <p:nvPr>
            <p:extLst>
              <p:ext uri="{D42A27DB-BD31-4B8C-83A1-F6EECF244321}">
                <p14:modId xmlns:p14="http://schemas.microsoft.com/office/powerpoint/2010/main" val="448899695"/>
              </p:ext>
            </p:extLst>
          </p:nvPr>
        </p:nvGraphicFramePr>
        <p:xfrm>
          <a:off x="6037437" y="5117479"/>
          <a:ext cx="6096000" cy="1338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Elipse 37">
            <a:extLst>
              <a:ext uri="{FF2B5EF4-FFF2-40B4-BE49-F238E27FC236}">
                <a16:creationId xmlns="" xmlns:a16="http://schemas.microsoft.com/office/drawing/2014/main" id="{743C5811-FD13-4DA7-B3EE-26B1D1E0968C}"/>
              </a:ext>
            </a:extLst>
          </p:cNvPr>
          <p:cNvSpPr/>
          <p:nvPr/>
        </p:nvSpPr>
        <p:spPr>
          <a:xfrm>
            <a:off x="6150462" y="4610594"/>
            <a:ext cx="378504" cy="37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s-MX" dirty="0"/>
          </a:p>
        </p:txBody>
      </p:sp>
      <p:sp>
        <p:nvSpPr>
          <p:cNvPr id="39" name="Elipse 38">
            <a:extLst>
              <a:ext uri="{FF2B5EF4-FFF2-40B4-BE49-F238E27FC236}">
                <a16:creationId xmlns="" xmlns:a16="http://schemas.microsoft.com/office/drawing/2014/main" id="{C3AA0B15-C938-46E1-B48E-C6A1F83CA3D8}"/>
              </a:ext>
            </a:extLst>
          </p:cNvPr>
          <p:cNvSpPr/>
          <p:nvPr/>
        </p:nvSpPr>
        <p:spPr>
          <a:xfrm>
            <a:off x="9300586" y="4610594"/>
            <a:ext cx="378504" cy="379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s-MX" dirty="0"/>
          </a:p>
        </p:txBody>
      </p:sp>
      <p:sp>
        <p:nvSpPr>
          <p:cNvPr id="36" name="CuadroTexto 35"/>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46199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80050"/>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7" name="7 Rectángulo"/>
          <p:cNvSpPr/>
          <p:nvPr/>
        </p:nvSpPr>
        <p:spPr>
          <a:xfrm>
            <a:off x="2163336" y="2292562"/>
            <a:ext cx="6226052" cy="1872476"/>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sz="4400" dirty="0">
                <a:solidFill>
                  <a:schemeClr val="accent6">
                    <a:lumMod val="50000"/>
                  </a:schemeClr>
                </a:solidFill>
                <a:latin typeface="Century Gothic" panose="020B0502020202020204" pitchFamily="34" charset="0"/>
                <a:ea typeface="Times New Roman" panose="02020603050405020304" pitchFamily="18" charset="0"/>
              </a:rPr>
              <a:t>CAPÍTULO III:  </a:t>
            </a:r>
            <a:r>
              <a:rPr lang="es-ES" sz="4400" dirty="0">
                <a:solidFill>
                  <a:schemeClr val="accent6">
                    <a:lumMod val="75000"/>
                  </a:schemeClr>
                </a:solidFill>
                <a:latin typeface="Century Gothic" panose="020B0502020202020204" pitchFamily="34" charset="0"/>
                <a:ea typeface="Times New Roman" panose="02020603050405020304" pitchFamily="18" charset="0"/>
              </a:rPr>
              <a:t>MARCO TEÓRICO</a:t>
            </a:r>
          </a:p>
        </p:txBody>
      </p:sp>
      <p:pic>
        <p:nvPicPr>
          <p:cNvPr id="6" name="Picture 2" descr="E:\Doc Pablo\Documentos\Documentos Pablo\CARPETAS DIEGO\Animados\Resani\Animaciones\Sube.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926181" y="2622730"/>
            <a:ext cx="1707239" cy="1212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1.bp.blogspot.com/-0t1n4___9CM/USLUYRGqGAI/AAAAAAAAABI/pMABddUwXrk/s1600/CONTA.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440" y="4574551"/>
            <a:ext cx="2202135" cy="2202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17329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 xmlns:a16="http://schemas.microsoft.com/office/drawing/2014/main" id="{540E6215-9F77-46A7-B0A4-F527FA97DD38}"/>
              </a:ext>
            </a:extLst>
          </p:cNvPr>
          <p:cNvSpPr/>
          <p:nvPr/>
        </p:nvSpPr>
        <p:spPr>
          <a:xfrm>
            <a:off x="6895566" y="4044099"/>
            <a:ext cx="1211486" cy="1787450"/>
          </a:xfrm>
          <a:prstGeom prst="rect">
            <a:avLst/>
          </a:prstGeom>
          <a:noFill/>
          <a:ln w="28575">
            <a:solidFill>
              <a:srgbClr val="F4CC4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80050"/>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020" y="98125"/>
            <a:ext cx="3055178" cy="6004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A232411D-A46F-4877-9635-95A58731D342}"/>
              </a:ext>
            </a:extLst>
          </p:cNvPr>
          <p:cNvPicPr>
            <a:picLocks noChangeAspect="1"/>
          </p:cNvPicPr>
          <p:nvPr/>
        </p:nvPicPr>
        <p:blipFill>
          <a:blip r:embed="rId4"/>
          <a:stretch>
            <a:fillRect/>
          </a:stretch>
        </p:blipFill>
        <p:spPr>
          <a:xfrm>
            <a:off x="912392" y="903451"/>
            <a:ext cx="7859824" cy="2525549"/>
          </a:xfrm>
          <a:prstGeom prst="rect">
            <a:avLst/>
          </a:prstGeom>
        </p:spPr>
      </p:pic>
      <p:pic>
        <p:nvPicPr>
          <p:cNvPr id="4" name="Imagen 3">
            <a:extLst>
              <a:ext uri="{FF2B5EF4-FFF2-40B4-BE49-F238E27FC236}">
                <a16:creationId xmlns="" xmlns:a16="http://schemas.microsoft.com/office/drawing/2014/main" id="{61E0D78C-C239-4D1D-9C7F-22F0617C66EE}"/>
              </a:ext>
            </a:extLst>
          </p:cNvPr>
          <p:cNvPicPr>
            <a:picLocks noChangeAspect="1"/>
          </p:cNvPicPr>
          <p:nvPr/>
        </p:nvPicPr>
        <p:blipFill>
          <a:blip r:embed="rId5"/>
          <a:stretch>
            <a:fillRect/>
          </a:stretch>
        </p:blipFill>
        <p:spPr>
          <a:xfrm>
            <a:off x="912392" y="3758810"/>
            <a:ext cx="5785927" cy="2205465"/>
          </a:xfrm>
          <a:prstGeom prst="rect">
            <a:avLst/>
          </a:prstGeom>
        </p:spPr>
      </p:pic>
      <p:sp>
        <p:nvSpPr>
          <p:cNvPr id="6" name="Rectángulo 5">
            <a:extLst>
              <a:ext uri="{FF2B5EF4-FFF2-40B4-BE49-F238E27FC236}">
                <a16:creationId xmlns="" xmlns:a16="http://schemas.microsoft.com/office/drawing/2014/main" id="{7638CDDE-8D8E-4F24-83B6-A9964F7B8B9B}"/>
              </a:ext>
            </a:extLst>
          </p:cNvPr>
          <p:cNvSpPr/>
          <p:nvPr/>
        </p:nvSpPr>
        <p:spPr>
          <a:xfrm>
            <a:off x="7501152" y="4270344"/>
            <a:ext cx="1799088" cy="414779"/>
          </a:xfrm>
          <a:prstGeom prst="rect">
            <a:avLst/>
          </a:prstGeom>
          <a:solidFill>
            <a:srgbClr val="FEF1DE"/>
          </a:solidFill>
          <a:ln>
            <a:solidFill>
              <a:srgbClr val="F4C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SUJETO ACTIVO</a:t>
            </a:r>
            <a:endParaRPr lang="es-MX" dirty="0">
              <a:solidFill>
                <a:schemeClr val="tx1"/>
              </a:solidFill>
            </a:endParaRPr>
          </a:p>
        </p:txBody>
      </p:sp>
      <p:sp>
        <p:nvSpPr>
          <p:cNvPr id="8" name="Rectángulo 7">
            <a:extLst>
              <a:ext uri="{FF2B5EF4-FFF2-40B4-BE49-F238E27FC236}">
                <a16:creationId xmlns="" xmlns:a16="http://schemas.microsoft.com/office/drawing/2014/main" id="{52CB3F0E-358F-4A6F-BEBA-E8C08B3B77F6}"/>
              </a:ext>
            </a:extLst>
          </p:cNvPr>
          <p:cNvSpPr/>
          <p:nvPr/>
        </p:nvSpPr>
        <p:spPr>
          <a:xfrm>
            <a:off x="7501152" y="5056708"/>
            <a:ext cx="1799088" cy="414779"/>
          </a:xfrm>
          <a:prstGeom prst="rect">
            <a:avLst/>
          </a:prstGeom>
          <a:solidFill>
            <a:srgbClr val="FEF1DE"/>
          </a:solidFill>
          <a:ln>
            <a:solidFill>
              <a:srgbClr val="F4C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SUJETO PASIVO</a:t>
            </a:r>
            <a:endParaRPr lang="es-MX" dirty="0">
              <a:solidFill>
                <a:schemeClr val="tx1"/>
              </a:solidFill>
            </a:endParaRPr>
          </a:p>
        </p:txBody>
      </p:sp>
      <p:sp>
        <p:nvSpPr>
          <p:cNvPr id="9" name="Flecha abajo 15">
            <a:extLst>
              <a:ext uri="{FF2B5EF4-FFF2-40B4-BE49-F238E27FC236}">
                <a16:creationId xmlns="" xmlns:a16="http://schemas.microsoft.com/office/drawing/2014/main" id="{34EF82C7-EE7B-4F19-9D74-2CBC9C0D269D}"/>
              </a:ext>
            </a:extLst>
          </p:cNvPr>
          <p:cNvSpPr/>
          <p:nvPr/>
        </p:nvSpPr>
        <p:spPr>
          <a:xfrm rot="16200000">
            <a:off x="7021411" y="4341620"/>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abajo 15">
            <a:extLst>
              <a:ext uri="{FF2B5EF4-FFF2-40B4-BE49-F238E27FC236}">
                <a16:creationId xmlns="" xmlns:a16="http://schemas.microsoft.com/office/drawing/2014/main" id="{878B22B6-D87C-4ED7-AD63-CA5E7A1D9276}"/>
              </a:ext>
            </a:extLst>
          </p:cNvPr>
          <p:cNvSpPr/>
          <p:nvPr/>
        </p:nvSpPr>
        <p:spPr>
          <a:xfrm rot="16200000">
            <a:off x="7021411" y="5127984"/>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1">
            <a:extLst>
              <a:ext uri="{FF2B5EF4-FFF2-40B4-BE49-F238E27FC236}">
                <a16:creationId xmlns="" xmlns:a16="http://schemas.microsoft.com/office/drawing/2014/main" id="{4365780F-415D-4F7B-9EAB-D442738429A3}"/>
              </a:ext>
            </a:extLst>
          </p:cNvPr>
          <p:cNvSpPr/>
          <p:nvPr/>
        </p:nvSpPr>
        <p:spPr>
          <a:xfrm>
            <a:off x="0" y="98124"/>
            <a:ext cx="4355024" cy="514618"/>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MARCO TEÓRICO </a:t>
            </a:r>
            <a:endParaRPr lang="es-MX" b="1" dirty="0">
              <a:solidFill>
                <a:schemeClr val="tx1"/>
              </a:solidFill>
              <a:latin typeface="Century Gothic" panose="020B0502020202020204" pitchFamily="34" charset="0"/>
            </a:endParaRPr>
          </a:p>
        </p:txBody>
      </p:sp>
      <p:sp>
        <p:nvSpPr>
          <p:cNvPr id="13" name="CuadroTexto 12"/>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270738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860" y="5240980"/>
            <a:ext cx="1882140" cy="15119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020" y="98125"/>
            <a:ext cx="3055178" cy="600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 xmlns:a16="http://schemas.microsoft.com/office/drawing/2014/main" id="{A906B991-EF9B-464E-8C2E-F3107D97FCC4}"/>
              </a:ext>
            </a:extLst>
          </p:cNvPr>
          <p:cNvGraphicFramePr/>
          <p:nvPr>
            <p:extLst>
              <p:ext uri="{D42A27DB-BD31-4B8C-83A1-F6EECF244321}">
                <p14:modId xmlns:p14="http://schemas.microsoft.com/office/powerpoint/2010/main" val="4171251004"/>
              </p:ext>
            </p:extLst>
          </p:nvPr>
        </p:nvGraphicFramePr>
        <p:xfrm>
          <a:off x="207390" y="1637791"/>
          <a:ext cx="6323813" cy="4612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a:extLst>
              <a:ext uri="{FF2B5EF4-FFF2-40B4-BE49-F238E27FC236}">
                <a16:creationId xmlns="" xmlns:a16="http://schemas.microsoft.com/office/drawing/2014/main" id="{44A1349F-9C2B-469C-998B-67C8259B9A36}"/>
              </a:ext>
            </a:extLst>
          </p:cNvPr>
          <p:cNvGraphicFramePr/>
          <p:nvPr>
            <p:extLst>
              <p:ext uri="{D42A27DB-BD31-4B8C-83A1-F6EECF244321}">
                <p14:modId xmlns:p14="http://schemas.microsoft.com/office/powerpoint/2010/main" val="805400895"/>
              </p:ext>
            </p:extLst>
          </p:nvPr>
        </p:nvGraphicFramePr>
        <p:xfrm>
          <a:off x="6168273" y="1856206"/>
          <a:ext cx="6096000" cy="3416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ángulo 6">
            <a:extLst>
              <a:ext uri="{FF2B5EF4-FFF2-40B4-BE49-F238E27FC236}">
                <a16:creationId xmlns="" xmlns:a16="http://schemas.microsoft.com/office/drawing/2014/main" id="{F4DECE7C-E23F-4F59-B876-E29CC3253AA7}"/>
              </a:ext>
            </a:extLst>
          </p:cNvPr>
          <p:cNvSpPr/>
          <p:nvPr/>
        </p:nvSpPr>
        <p:spPr>
          <a:xfrm>
            <a:off x="0" y="307812"/>
            <a:ext cx="4355024" cy="600434"/>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Comprobantes de venta </a:t>
            </a:r>
            <a:endParaRPr lang="es-MX" b="1" dirty="0">
              <a:solidFill>
                <a:schemeClr val="tx1"/>
              </a:solidFill>
              <a:latin typeface="Century Gothic" panose="020B0502020202020204" pitchFamily="34" charset="0"/>
            </a:endParaRPr>
          </a:p>
        </p:txBody>
      </p:sp>
      <p:pic>
        <p:nvPicPr>
          <p:cNvPr id="4" name="Imagen 3">
            <a:extLst>
              <a:ext uri="{FF2B5EF4-FFF2-40B4-BE49-F238E27FC236}">
                <a16:creationId xmlns="" xmlns:a16="http://schemas.microsoft.com/office/drawing/2014/main" id="{DC2B0EC8-8405-4528-9828-59FC8EDE402D}"/>
              </a:ext>
            </a:extLst>
          </p:cNvPr>
          <p:cNvPicPr>
            <a:picLocks noChangeAspect="1"/>
          </p:cNvPicPr>
          <p:nvPr/>
        </p:nvPicPr>
        <p:blipFill>
          <a:blip r:embed="rId14"/>
          <a:stretch>
            <a:fillRect/>
          </a:stretch>
        </p:blipFill>
        <p:spPr>
          <a:xfrm>
            <a:off x="6780032" y="5497702"/>
            <a:ext cx="1157337" cy="752269"/>
          </a:xfrm>
          <a:prstGeom prst="rect">
            <a:avLst/>
          </a:prstGeom>
        </p:spPr>
      </p:pic>
      <p:sp>
        <p:nvSpPr>
          <p:cNvPr id="8" name="CuadroTexto 7"/>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351543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 xmlns:a16="http://schemas.microsoft.com/office/drawing/2014/main" id="{A991F0F0-F208-4BBF-A549-95DD18A822A0}"/>
              </a:ext>
            </a:extLst>
          </p:cNvPr>
          <p:cNvSpPr/>
          <p:nvPr/>
        </p:nvSpPr>
        <p:spPr>
          <a:xfrm>
            <a:off x="796424" y="1098968"/>
            <a:ext cx="3558599" cy="2690828"/>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5070550"/>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020" y="98125"/>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 xmlns:a16="http://schemas.microsoft.com/office/drawing/2014/main" id="{3996A158-A31E-4CDE-8A74-AF203184A101}"/>
              </a:ext>
            </a:extLst>
          </p:cNvPr>
          <p:cNvSpPr/>
          <p:nvPr/>
        </p:nvSpPr>
        <p:spPr>
          <a:xfrm>
            <a:off x="0" y="307812"/>
            <a:ext cx="4355024" cy="600434"/>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Comprobantes electrónicos</a:t>
            </a:r>
            <a:endParaRPr lang="es-MX" b="1" dirty="0">
              <a:solidFill>
                <a:schemeClr val="tx1"/>
              </a:solidFill>
              <a:latin typeface="Century Gothic" panose="020B0502020202020204" pitchFamily="34" charset="0"/>
            </a:endParaRPr>
          </a:p>
        </p:txBody>
      </p:sp>
      <p:graphicFrame>
        <p:nvGraphicFramePr>
          <p:cNvPr id="7" name="Diagrama 6">
            <a:extLst>
              <a:ext uri="{FF2B5EF4-FFF2-40B4-BE49-F238E27FC236}">
                <a16:creationId xmlns="" xmlns:a16="http://schemas.microsoft.com/office/drawing/2014/main" id="{BA5BC9D6-4296-45AC-A3B9-78A3BEDA0937}"/>
              </a:ext>
            </a:extLst>
          </p:cNvPr>
          <p:cNvGraphicFramePr/>
          <p:nvPr>
            <p:extLst>
              <p:ext uri="{D42A27DB-BD31-4B8C-83A1-F6EECF244321}">
                <p14:modId xmlns:p14="http://schemas.microsoft.com/office/powerpoint/2010/main" val="1265869738"/>
              </p:ext>
            </p:extLst>
          </p:nvPr>
        </p:nvGraphicFramePr>
        <p:xfrm>
          <a:off x="-1794821" y="1244803"/>
          <a:ext cx="8869718" cy="2335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 xmlns:a16="http://schemas.microsoft.com/office/drawing/2014/main" id="{3C1B65A7-6FF3-44BE-8B81-23E820E72944}"/>
              </a:ext>
            </a:extLst>
          </p:cNvPr>
          <p:cNvGraphicFramePr/>
          <p:nvPr>
            <p:extLst>
              <p:ext uri="{D42A27DB-BD31-4B8C-83A1-F6EECF244321}">
                <p14:modId xmlns:p14="http://schemas.microsoft.com/office/powerpoint/2010/main" val="2154461052"/>
              </p:ext>
            </p:extLst>
          </p:nvPr>
        </p:nvGraphicFramePr>
        <p:xfrm>
          <a:off x="5146876" y="1411212"/>
          <a:ext cx="5128341" cy="3226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ángulo 10">
            <a:extLst>
              <a:ext uri="{FF2B5EF4-FFF2-40B4-BE49-F238E27FC236}">
                <a16:creationId xmlns="" xmlns:a16="http://schemas.microsoft.com/office/drawing/2014/main" id="{AE962B71-DE7C-45D4-BE0F-D0D8FE5EEC58}"/>
              </a:ext>
            </a:extLst>
          </p:cNvPr>
          <p:cNvSpPr/>
          <p:nvPr/>
        </p:nvSpPr>
        <p:spPr>
          <a:xfrm>
            <a:off x="5025984" y="807743"/>
            <a:ext cx="4940976" cy="451432"/>
          </a:xfrm>
          <a:prstGeom prst="rect">
            <a:avLst/>
          </a:prstGeom>
          <a:solidFill>
            <a:schemeClr val="accent1">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Century Gothic" panose="020B0502020202020204" pitchFamily="34" charset="0"/>
              </a:rPr>
              <a:t>Documentos que pueden emitirse electrónicamente</a:t>
            </a:r>
            <a:endParaRPr lang="es-MX" b="1" dirty="0">
              <a:solidFill>
                <a:schemeClr val="tx1"/>
              </a:solidFill>
              <a:latin typeface="Century Gothic" panose="020B0502020202020204" pitchFamily="34" charset="0"/>
            </a:endParaRPr>
          </a:p>
        </p:txBody>
      </p:sp>
      <p:graphicFrame>
        <p:nvGraphicFramePr>
          <p:cNvPr id="12" name="Diagrama 11">
            <a:extLst>
              <a:ext uri="{FF2B5EF4-FFF2-40B4-BE49-F238E27FC236}">
                <a16:creationId xmlns="" xmlns:a16="http://schemas.microsoft.com/office/drawing/2014/main" id="{BB259DD5-493C-41EF-B3F8-2C087F282A83}"/>
              </a:ext>
            </a:extLst>
          </p:cNvPr>
          <p:cNvGraphicFramePr/>
          <p:nvPr>
            <p:extLst>
              <p:ext uri="{D42A27DB-BD31-4B8C-83A1-F6EECF244321}">
                <p14:modId xmlns:p14="http://schemas.microsoft.com/office/powerpoint/2010/main" val="1493870754"/>
              </p:ext>
            </p:extLst>
          </p:nvPr>
        </p:nvGraphicFramePr>
        <p:xfrm>
          <a:off x="608620" y="3580108"/>
          <a:ext cx="11240873" cy="339031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Flecha abajo 15">
            <a:extLst>
              <a:ext uri="{FF2B5EF4-FFF2-40B4-BE49-F238E27FC236}">
                <a16:creationId xmlns="" xmlns:a16="http://schemas.microsoft.com/office/drawing/2014/main" id="{90038459-AEB8-4C24-A784-6927EADDB8BB}"/>
              </a:ext>
            </a:extLst>
          </p:cNvPr>
          <p:cNvSpPr/>
          <p:nvPr/>
        </p:nvSpPr>
        <p:spPr>
          <a:xfrm rot="16200000">
            <a:off x="4743490" y="4355118"/>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abajo 15">
            <a:extLst>
              <a:ext uri="{FF2B5EF4-FFF2-40B4-BE49-F238E27FC236}">
                <a16:creationId xmlns="" xmlns:a16="http://schemas.microsoft.com/office/drawing/2014/main" id="{6D9FC6DF-15F8-4011-9BD3-5540253FB5AF}"/>
              </a:ext>
            </a:extLst>
          </p:cNvPr>
          <p:cNvSpPr/>
          <p:nvPr/>
        </p:nvSpPr>
        <p:spPr>
          <a:xfrm rot="16200000">
            <a:off x="2167244" y="5759273"/>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Flecha abajo 15">
            <a:extLst>
              <a:ext uri="{FF2B5EF4-FFF2-40B4-BE49-F238E27FC236}">
                <a16:creationId xmlns="" xmlns:a16="http://schemas.microsoft.com/office/drawing/2014/main" id="{573D5B81-B449-4EDF-85D1-9AEFF1415FF1}"/>
              </a:ext>
            </a:extLst>
          </p:cNvPr>
          <p:cNvSpPr/>
          <p:nvPr/>
        </p:nvSpPr>
        <p:spPr>
          <a:xfrm rot="16200000">
            <a:off x="4072530" y="5759273"/>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Flecha abajo 15">
            <a:extLst>
              <a:ext uri="{FF2B5EF4-FFF2-40B4-BE49-F238E27FC236}">
                <a16:creationId xmlns="" xmlns:a16="http://schemas.microsoft.com/office/drawing/2014/main" id="{9927CAE6-3FA1-4388-8EC0-D15FB6B4A632}"/>
              </a:ext>
            </a:extLst>
          </p:cNvPr>
          <p:cNvSpPr/>
          <p:nvPr/>
        </p:nvSpPr>
        <p:spPr>
          <a:xfrm rot="16200000">
            <a:off x="5977816" y="5759272"/>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Flecha abajo 15">
            <a:extLst>
              <a:ext uri="{FF2B5EF4-FFF2-40B4-BE49-F238E27FC236}">
                <a16:creationId xmlns="" xmlns:a16="http://schemas.microsoft.com/office/drawing/2014/main" id="{5D437625-7B13-4234-8ADC-31898347FC14}"/>
              </a:ext>
            </a:extLst>
          </p:cNvPr>
          <p:cNvSpPr/>
          <p:nvPr/>
        </p:nvSpPr>
        <p:spPr>
          <a:xfrm rot="16200000">
            <a:off x="7915293" y="5767763"/>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Flecha abajo 15">
            <a:extLst>
              <a:ext uri="{FF2B5EF4-FFF2-40B4-BE49-F238E27FC236}">
                <a16:creationId xmlns="" xmlns:a16="http://schemas.microsoft.com/office/drawing/2014/main" id="{9A19B35B-6730-403D-B1B2-B3F3BFE49EA0}"/>
              </a:ext>
            </a:extLst>
          </p:cNvPr>
          <p:cNvSpPr/>
          <p:nvPr/>
        </p:nvSpPr>
        <p:spPr>
          <a:xfrm rot="16200000">
            <a:off x="9788388" y="5759271"/>
            <a:ext cx="292762" cy="272226"/>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Flecha: doblada 20">
            <a:extLst>
              <a:ext uri="{FF2B5EF4-FFF2-40B4-BE49-F238E27FC236}">
                <a16:creationId xmlns="" xmlns:a16="http://schemas.microsoft.com/office/drawing/2014/main" id="{7A6A9D97-83A2-4AAB-AA87-519BE191321D}"/>
              </a:ext>
            </a:extLst>
          </p:cNvPr>
          <p:cNvSpPr/>
          <p:nvPr/>
        </p:nvSpPr>
        <p:spPr>
          <a:xfrm rot="5400000">
            <a:off x="7423341" y="4459684"/>
            <a:ext cx="571502" cy="432938"/>
          </a:xfrm>
          <a:prstGeom prst="ben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Flecha: a la derecha 21">
            <a:extLst>
              <a:ext uri="{FF2B5EF4-FFF2-40B4-BE49-F238E27FC236}">
                <a16:creationId xmlns="" xmlns:a16="http://schemas.microsoft.com/office/drawing/2014/main" id="{2340835F-09E3-4FBD-8DE7-FDC71B9AB04D}"/>
              </a:ext>
            </a:extLst>
          </p:cNvPr>
          <p:cNvSpPr/>
          <p:nvPr/>
        </p:nvSpPr>
        <p:spPr>
          <a:xfrm rot="5400000">
            <a:off x="9069786" y="2825629"/>
            <a:ext cx="1855305" cy="397565"/>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9673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960" y="5070550"/>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3" name="7 Rectángulo"/>
          <p:cNvSpPr/>
          <p:nvPr/>
        </p:nvSpPr>
        <p:spPr>
          <a:xfrm>
            <a:off x="-1" y="302392"/>
            <a:ext cx="3370521" cy="637462"/>
          </a:xfrm>
          <a:prstGeom prst="rect">
            <a:avLst/>
          </a:prstGeom>
          <a:solidFill>
            <a:schemeClr val="accent1">
              <a:lumMod val="5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C" b="1" dirty="0">
                <a:latin typeface="Century Gothic" panose="020B0502020202020204" pitchFamily="34" charset="0"/>
              </a:rPr>
              <a:t>Facturación electrónica</a:t>
            </a:r>
            <a:endParaRPr lang="es-ES" dirty="0">
              <a:solidFill>
                <a:schemeClr val="bg1"/>
              </a:solidFill>
              <a:latin typeface="Century Gothic" panose="020B0502020202020204" pitchFamily="34" charset="0"/>
              <a:ea typeface="Times New Roman" panose="02020603050405020304" pitchFamily="18" charset="0"/>
            </a:endParaRPr>
          </a:p>
        </p:txBody>
      </p:sp>
      <p:pic>
        <p:nvPicPr>
          <p:cNvPr id="20" name="Picture 2" descr="http://mercadotecnia.espe.edu.ec/wp-content/uploads/tmp/LOGO-PRINCIPAL-ESPE2.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20020" y="98125"/>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 xmlns:a16="http://schemas.microsoft.com/office/drawing/2014/main" id="{593C6916-02ED-43C5-BAF9-C88063A0E5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 name="Objeto 3">
            <a:extLst>
              <a:ext uri="{FF2B5EF4-FFF2-40B4-BE49-F238E27FC236}">
                <a16:creationId xmlns="" xmlns:a16="http://schemas.microsoft.com/office/drawing/2014/main" id="{E611B023-15E3-4F3E-8218-32DF30452C79}"/>
              </a:ext>
            </a:extLst>
          </p:cNvPr>
          <p:cNvGraphicFramePr>
            <a:graphicFrameLocks noChangeAspect="1"/>
          </p:cNvGraphicFramePr>
          <p:nvPr>
            <p:extLst>
              <p:ext uri="{D42A27DB-BD31-4B8C-83A1-F6EECF244321}">
                <p14:modId xmlns:p14="http://schemas.microsoft.com/office/powerpoint/2010/main" val="2320112907"/>
              </p:ext>
            </p:extLst>
          </p:nvPr>
        </p:nvGraphicFramePr>
        <p:xfrm>
          <a:off x="4452865" y="249831"/>
          <a:ext cx="7402438" cy="6510044"/>
        </p:xfrm>
        <a:graphic>
          <a:graphicData uri="http://schemas.openxmlformats.org/presentationml/2006/ole">
            <mc:AlternateContent xmlns:mc="http://schemas.openxmlformats.org/markup-compatibility/2006">
              <mc:Choice xmlns:v="urn:schemas-microsoft-com:vml" Requires="v">
                <p:oleObj spid="_x0000_s2146" name="Visio" r:id="rId5" imgW="6222913" imgH="6108608" progId="Visio.Drawing.15">
                  <p:embed/>
                </p:oleObj>
              </mc:Choice>
              <mc:Fallback>
                <p:oleObj name="Visio" r:id="rId5" imgW="6222913" imgH="6108608" progId="Visio.Drawing.15">
                  <p:embed/>
                  <p:pic>
                    <p:nvPicPr>
                      <p:cNvPr id="0" name="Object 1"/>
                      <p:cNvPicPr>
                        <a:picLocks noChangeAspect="1" noChangeArrowheads="1"/>
                      </p:cNvPicPr>
                      <p:nvPr/>
                    </p:nvPicPr>
                    <p:blipFill>
                      <a:blip r:embed="rId6"/>
                      <a:srcRect/>
                      <a:stretch>
                        <a:fillRect/>
                      </a:stretch>
                    </p:blipFill>
                    <p:spPr bwMode="auto">
                      <a:xfrm>
                        <a:off x="4452865" y="249831"/>
                        <a:ext cx="7402438" cy="6510044"/>
                      </a:xfrm>
                      <a:prstGeom prst="rect">
                        <a:avLst/>
                      </a:prstGeom>
                      <a:noFill/>
                    </p:spPr>
                  </p:pic>
                </p:oleObj>
              </mc:Fallback>
            </mc:AlternateContent>
          </a:graphicData>
        </a:graphic>
      </p:graphicFrame>
      <p:graphicFrame>
        <p:nvGraphicFramePr>
          <p:cNvPr id="7" name="Diagrama 6">
            <a:extLst>
              <a:ext uri="{FF2B5EF4-FFF2-40B4-BE49-F238E27FC236}">
                <a16:creationId xmlns="" xmlns:a16="http://schemas.microsoft.com/office/drawing/2014/main" id="{85E4F757-757B-4D97-A2F4-DB325D3A3D1C}"/>
              </a:ext>
            </a:extLst>
          </p:cNvPr>
          <p:cNvGraphicFramePr/>
          <p:nvPr>
            <p:extLst>
              <p:ext uri="{D42A27DB-BD31-4B8C-83A1-F6EECF244321}">
                <p14:modId xmlns:p14="http://schemas.microsoft.com/office/powerpoint/2010/main" val="745478309"/>
              </p:ext>
            </p:extLst>
          </p:nvPr>
        </p:nvGraphicFramePr>
        <p:xfrm>
          <a:off x="-1" y="1190261"/>
          <a:ext cx="4348717" cy="1521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7 Rectángulo">
            <a:extLst>
              <a:ext uri="{FF2B5EF4-FFF2-40B4-BE49-F238E27FC236}">
                <a16:creationId xmlns="" xmlns:a16="http://schemas.microsoft.com/office/drawing/2014/main" id="{44D16772-1512-4C1A-87A3-B1F936587FA3}"/>
              </a:ext>
            </a:extLst>
          </p:cNvPr>
          <p:cNvSpPr/>
          <p:nvPr/>
        </p:nvSpPr>
        <p:spPr>
          <a:xfrm>
            <a:off x="0" y="2961705"/>
            <a:ext cx="3370521" cy="637462"/>
          </a:xfrm>
          <a:prstGeom prst="rect">
            <a:avLst/>
          </a:prstGeom>
          <a:solidFill>
            <a:schemeClr val="accent1">
              <a:lumMod val="5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C" b="1" dirty="0">
                <a:latin typeface="Century Gothic" panose="020B0502020202020204" pitchFamily="34" charset="0"/>
              </a:rPr>
              <a:t>Firma electrónica</a:t>
            </a:r>
            <a:endParaRPr lang="es-ES" dirty="0">
              <a:solidFill>
                <a:schemeClr val="bg1"/>
              </a:solidFill>
              <a:latin typeface="Century Gothic" panose="020B0502020202020204" pitchFamily="34" charset="0"/>
              <a:ea typeface="Times New Roman" panose="02020603050405020304" pitchFamily="18" charset="0"/>
            </a:endParaRPr>
          </a:p>
        </p:txBody>
      </p:sp>
      <p:graphicFrame>
        <p:nvGraphicFramePr>
          <p:cNvPr id="10" name="Diagrama 9">
            <a:extLst>
              <a:ext uri="{FF2B5EF4-FFF2-40B4-BE49-F238E27FC236}">
                <a16:creationId xmlns="" xmlns:a16="http://schemas.microsoft.com/office/drawing/2014/main" id="{10B00FDA-4C2F-406E-8CF0-A72D87B6A512}"/>
              </a:ext>
            </a:extLst>
          </p:cNvPr>
          <p:cNvGraphicFramePr/>
          <p:nvPr>
            <p:extLst>
              <p:ext uri="{D42A27DB-BD31-4B8C-83A1-F6EECF244321}">
                <p14:modId xmlns:p14="http://schemas.microsoft.com/office/powerpoint/2010/main" val="3358816960"/>
              </p:ext>
            </p:extLst>
          </p:nvPr>
        </p:nvGraphicFramePr>
        <p:xfrm>
          <a:off x="180753" y="3849574"/>
          <a:ext cx="2179676" cy="28170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Rectángulo 12">
            <a:extLst>
              <a:ext uri="{FF2B5EF4-FFF2-40B4-BE49-F238E27FC236}">
                <a16:creationId xmlns="" xmlns:a16="http://schemas.microsoft.com/office/drawing/2014/main" id="{F852EFA2-C7B0-4A5E-94B1-9C815E599211}"/>
              </a:ext>
            </a:extLst>
          </p:cNvPr>
          <p:cNvSpPr/>
          <p:nvPr/>
        </p:nvSpPr>
        <p:spPr>
          <a:xfrm>
            <a:off x="74429" y="3806351"/>
            <a:ext cx="2424222" cy="2953523"/>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 xmlns:a16="http://schemas.microsoft.com/office/drawing/2014/main" id="{422113B4-4DDA-4CBE-AC06-F8382D66CFCB}"/>
              </a:ext>
            </a:extLst>
          </p:cNvPr>
          <p:cNvSpPr/>
          <p:nvPr/>
        </p:nvSpPr>
        <p:spPr>
          <a:xfrm>
            <a:off x="2838893" y="3849573"/>
            <a:ext cx="1613972" cy="93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a:t>Instituciones para adquirir una firma electrónica</a:t>
            </a:r>
            <a:endParaRPr lang="es-MX" sz="1400" dirty="0"/>
          </a:p>
        </p:txBody>
      </p:sp>
      <p:sp>
        <p:nvSpPr>
          <p:cNvPr id="14" name="Rectángulo 13">
            <a:extLst>
              <a:ext uri="{FF2B5EF4-FFF2-40B4-BE49-F238E27FC236}">
                <a16:creationId xmlns="" xmlns:a16="http://schemas.microsoft.com/office/drawing/2014/main" id="{93C6A179-FC3C-4D7C-8BD8-D629F39BDF49}"/>
              </a:ext>
            </a:extLst>
          </p:cNvPr>
          <p:cNvSpPr/>
          <p:nvPr/>
        </p:nvSpPr>
        <p:spPr>
          <a:xfrm>
            <a:off x="2821251" y="5101116"/>
            <a:ext cx="2622619" cy="1304203"/>
          </a:xfrm>
          <a:prstGeom prst="rect">
            <a:avLst/>
          </a:prstGeom>
          <a:solidFill>
            <a:schemeClr val="accent1">
              <a:lumMod val="20000"/>
              <a:lumOff val="80000"/>
            </a:schemeClr>
          </a:solidFill>
        </p:spPr>
        <p:txBody>
          <a:bodyPr wrap="square">
            <a:spAutoFit/>
          </a:bodyPr>
          <a:lstStyle/>
          <a:p>
            <a:pPr marL="342900" lvl="0" indent="-342900">
              <a:lnSpc>
                <a:spcPct val="150000"/>
              </a:lnSpc>
              <a:spcAft>
                <a:spcPts val="0"/>
              </a:spcAft>
              <a:buFont typeface="Symbol" panose="05050102010706020507" pitchFamily="18" charset="2"/>
              <a:buChar char=""/>
            </a:pPr>
            <a:r>
              <a:rPr lang="es-EC" sz="10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Banco Central del Ecuador</a:t>
            </a:r>
            <a:endParaRPr lang="es-MX" sz="105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0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Security Data</a:t>
            </a:r>
            <a:endParaRPr lang="es-MX" sz="105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0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ANF (Autoridad de Certificación)</a:t>
            </a:r>
            <a:endParaRPr lang="es-MX" sz="105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05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Consejo de la Judicatura</a:t>
            </a:r>
            <a:endParaRPr lang="es-MX"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64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echa abajo 15">
            <a:extLst>
              <a:ext uri="{FF2B5EF4-FFF2-40B4-BE49-F238E27FC236}">
                <a16:creationId xmlns="" xmlns:a16="http://schemas.microsoft.com/office/drawing/2014/main" id="{FA88B398-6806-4045-8253-7403E65A9A80}"/>
              </a:ext>
            </a:extLst>
          </p:cNvPr>
          <p:cNvSpPr/>
          <p:nvPr/>
        </p:nvSpPr>
        <p:spPr>
          <a:xfrm rot="16200000">
            <a:off x="5619881" y="-4160793"/>
            <a:ext cx="1198172" cy="11719244"/>
          </a:xfrm>
          <a:prstGeom prst="downArrow">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81026" y="255422"/>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 xmlns:a16="http://schemas.microsoft.com/office/drawing/2014/main" id="{0F8B8BB6-7299-466A-BC77-B6DC6EBA6C8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4" name="Rectangle 3">
            <a:extLst>
              <a:ext uri="{FF2B5EF4-FFF2-40B4-BE49-F238E27FC236}">
                <a16:creationId xmlns="" xmlns:a16="http://schemas.microsoft.com/office/drawing/2014/main" id="{0CE4A6A5-1059-4032-85A5-44DE6946216A}"/>
              </a:ext>
            </a:extLst>
          </p:cNvPr>
          <p:cNvSpPr>
            <a:spLocks noChangeArrowheads="1"/>
          </p:cNvSpPr>
          <p:nvPr/>
        </p:nvSpPr>
        <p:spPr bwMode="auto">
          <a:xfrm rot="10800000" flipV="1">
            <a:off x="513445" y="2486875"/>
            <a:ext cx="3678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MX" sz="1200" b="0" i="0" u="none" strike="noStrike" cap="none" normalizeH="0" baseline="0" dirty="0" bmk="_Toc49781100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Brechas tributarias (Secuencia l</a:t>
            </a:r>
            <a:r>
              <a:rPr kumimoji="0" lang="es-EC" altLang="es-MX" sz="1200" b="0" i="0" u="none" strike="noStrike" cap="none" normalizeH="0" baseline="0" dirty="0" bmk="_Toc497811001">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MX" sz="1200" b="0" i="0" u="none" strike="noStrike" cap="none" normalizeH="0" baseline="0" dirty="0" bmk="_Toc49781100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gica)</a:t>
            </a:r>
            <a:endParaRPr kumimoji="0" lang="es-EC" altLang="es-MX"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Diagrama 7">
            <a:extLst>
              <a:ext uri="{FF2B5EF4-FFF2-40B4-BE49-F238E27FC236}">
                <a16:creationId xmlns="" xmlns:a16="http://schemas.microsoft.com/office/drawing/2014/main" id="{54FB4DE6-89CC-4E8A-A6EB-7405BE7539FD}"/>
              </a:ext>
            </a:extLst>
          </p:cNvPr>
          <p:cNvGraphicFramePr/>
          <p:nvPr>
            <p:extLst>
              <p:ext uri="{D42A27DB-BD31-4B8C-83A1-F6EECF244321}">
                <p14:modId xmlns:p14="http://schemas.microsoft.com/office/powerpoint/2010/main" val="639633396"/>
              </p:ext>
            </p:extLst>
          </p:nvPr>
        </p:nvGraphicFramePr>
        <p:xfrm>
          <a:off x="719470" y="782594"/>
          <a:ext cx="10551042" cy="2105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a:extLst>
              <a:ext uri="{FF2B5EF4-FFF2-40B4-BE49-F238E27FC236}">
                <a16:creationId xmlns="" xmlns:a16="http://schemas.microsoft.com/office/drawing/2014/main" id="{6DDD8ED4-2BD2-413D-A058-3C97F48EE1D4}"/>
              </a:ext>
            </a:extLst>
          </p:cNvPr>
          <p:cNvSpPr/>
          <p:nvPr/>
        </p:nvSpPr>
        <p:spPr>
          <a:xfrm>
            <a:off x="0" y="307812"/>
            <a:ext cx="4355024" cy="600434"/>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Brechas tributarias </a:t>
            </a:r>
            <a:endParaRPr lang="es-MX" b="1" dirty="0">
              <a:solidFill>
                <a:schemeClr val="tx1"/>
              </a:solidFill>
              <a:latin typeface="Century Gothic" panose="020B0502020202020204" pitchFamily="34" charset="0"/>
            </a:endParaRPr>
          </a:p>
        </p:txBody>
      </p:sp>
      <p:graphicFrame>
        <p:nvGraphicFramePr>
          <p:cNvPr id="12" name="Diagrama 11">
            <a:extLst>
              <a:ext uri="{FF2B5EF4-FFF2-40B4-BE49-F238E27FC236}">
                <a16:creationId xmlns="" xmlns:a16="http://schemas.microsoft.com/office/drawing/2014/main" id="{0C121423-8CE7-4038-B9A9-035D135B7012}"/>
              </a:ext>
            </a:extLst>
          </p:cNvPr>
          <p:cNvGraphicFramePr/>
          <p:nvPr>
            <p:extLst>
              <p:ext uri="{D42A27DB-BD31-4B8C-83A1-F6EECF244321}">
                <p14:modId xmlns:p14="http://schemas.microsoft.com/office/powerpoint/2010/main" val="3515999527"/>
              </p:ext>
            </p:extLst>
          </p:nvPr>
        </p:nvGraphicFramePr>
        <p:xfrm>
          <a:off x="-1024271" y="2940457"/>
          <a:ext cx="7021033" cy="37753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 name="Diagrama 13">
            <a:extLst>
              <a:ext uri="{FF2B5EF4-FFF2-40B4-BE49-F238E27FC236}">
                <a16:creationId xmlns="" xmlns:a16="http://schemas.microsoft.com/office/drawing/2014/main" id="{479E47DE-4A25-46F3-BAB4-AD10A88A9DCB}"/>
              </a:ext>
            </a:extLst>
          </p:cNvPr>
          <p:cNvGraphicFramePr/>
          <p:nvPr>
            <p:extLst>
              <p:ext uri="{D42A27DB-BD31-4B8C-83A1-F6EECF244321}">
                <p14:modId xmlns:p14="http://schemas.microsoft.com/office/powerpoint/2010/main" val="1439954209"/>
              </p:ext>
            </p:extLst>
          </p:nvPr>
        </p:nvGraphicFramePr>
        <p:xfrm>
          <a:off x="4186636" y="2952834"/>
          <a:ext cx="4298145" cy="37629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6" name="Flecha: a la izquierda y derecha 15">
            <a:extLst>
              <a:ext uri="{FF2B5EF4-FFF2-40B4-BE49-F238E27FC236}">
                <a16:creationId xmlns="" xmlns:a16="http://schemas.microsoft.com/office/drawing/2014/main" id="{F542BDC5-1404-4916-9145-80BA4B03B953}"/>
              </a:ext>
            </a:extLst>
          </p:cNvPr>
          <p:cNvSpPr/>
          <p:nvPr/>
        </p:nvSpPr>
        <p:spPr>
          <a:xfrm>
            <a:off x="4804145" y="3860561"/>
            <a:ext cx="1190846" cy="967563"/>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MX" dirty="0"/>
          </a:p>
        </p:txBody>
      </p:sp>
      <p:sp>
        <p:nvSpPr>
          <p:cNvPr id="13" name="CuadroTexto 12"/>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38328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7" name="7 Rectángulo"/>
          <p:cNvSpPr/>
          <p:nvPr/>
        </p:nvSpPr>
        <p:spPr>
          <a:xfrm>
            <a:off x="1937197" y="2018327"/>
            <a:ext cx="8678779" cy="2315004"/>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sz="5400" dirty="0">
                <a:solidFill>
                  <a:schemeClr val="accent6">
                    <a:lumMod val="50000"/>
                  </a:schemeClr>
                </a:solidFill>
                <a:ea typeface="Times New Roman" panose="02020603050405020304" pitchFamily="18" charset="0"/>
              </a:rPr>
              <a:t>CAPÍTULO IV:  </a:t>
            </a:r>
            <a:r>
              <a:rPr lang="es-EC" sz="5400" dirty="0">
                <a:solidFill>
                  <a:schemeClr val="accent6">
                    <a:lumMod val="75000"/>
                  </a:schemeClr>
                </a:solidFill>
                <a:ea typeface="Times New Roman" panose="02020603050405020304" pitchFamily="18" charset="0"/>
              </a:rPr>
              <a:t>ANÁLISIS Y DISCUSIÓN DE RESULTADOS</a:t>
            </a:r>
            <a:endParaRPr lang="es-ES" sz="5400" dirty="0">
              <a:solidFill>
                <a:schemeClr val="accent6">
                  <a:lumMod val="75000"/>
                </a:schemeClr>
              </a:solidFill>
              <a:ea typeface="Times New Roman" panose="02020603050405020304" pitchFamily="18" charset="0"/>
            </a:endParaRPr>
          </a:p>
        </p:txBody>
      </p:sp>
      <p:sp>
        <p:nvSpPr>
          <p:cNvPr id="6" name="CuadroTexto 5"/>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257897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 xmlns:a16="http://schemas.microsoft.com/office/drawing/2014/main" id="{178AE13B-24E5-4AE4-9CEC-22C2C6D810A9}"/>
              </a:ext>
            </a:extLst>
          </p:cNvPr>
          <p:cNvGraphicFramePr>
            <a:graphicFrameLocks noGrp="1"/>
          </p:cNvGraphicFramePr>
          <p:nvPr>
            <p:extLst>
              <p:ext uri="{D42A27DB-BD31-4B8C-83A1-F6EECF244321}">
                <p14:modId xmlns:p14="http://schemas.microsoft.com/office/powerpoint/2010/main" val="1788441501"/>
              </p:ext>
            </p:extLst>
          </p:nvPr>
        </p:nvGraphicFramePr>
        <p:xfrm>
          <a:off x="597005" y="3178488"/>
          <a:ext cx="4778645" cy="2240280"/>
        </p:xfrm>
        <a:graphic>
          <a:graphicData uri="http://schemas.openxmlformats.org/drawingml/2006/table">
            <a:tbl>
              <a:tblPr firstRow="1" firstCol="1" bandRow="1">
                <a:tableStyleId>{912C8C85-51F0-491E-9774-3900AFEF0FD7}</a:tableStyleId>
              </a:tblPr>
              <a:tblGrid>
                <a:gridCol w="1283520">
                  <a:extLst>
                    <a:ext uri="{9D8B030D-6E8A-4147-A177-3AD203B41FA5}">
                      <a16:colId xmlns="" xmlns:a16="http://schemas.microsoft.com/office/drawing/2014/main" val="1542746593"/>
                    </a:ext>
                  </a:extLst>
                </a:gridCol>
                <a:gridCol w="1847079">
                  <a:extLst>
                    <a:ext uri="{9D8B030D-6E8A-4147-A177-3AD203B41FA5}">
                      <a16:colId xmlns="" xmlns:a16="http://schemas.microsoft.com/office/drawing/2014/main" val="1710362435"/>
                    </a:ext>
                  </a:extLst>
                </a:gridCol>
                <a:gridCol w="1648046">
                  <a:extLst>
                    <a:ext uri="{9D8B030D-6E8A-4147-A177-3AD203B41FA5}">
                      <a16:colId xmlns="" xmlns:a16="http://schemas.microsoft.com/office/drawing/2014/main" val="1209652399"/>
                    </a:ext>
                  </a:extLst>
                </a:gridCol>
              </a:tblGrid>
              <a:tr h="190500">
                <a:tc>
                  <a:txBody>
                    <a:bodyPr/>
                    <a:lstStyle/>
                    <a:p>
                      <a:pPr algn="ctr">
                        <a:lnSpc>
                          <a:spcPct val="150000"/>
                        </a:lnSpc>
                        <a:spcAft>
                          <a:spcPts val="0"/>
                        </a:spcAft>
                      </a:pPr>
                      <a:r>
                        <a:rPr lang="es-EC" sz="1400" b="0" dirty="0">
                          <a:effectLst/>
                        </a:rPr>
                        <a:t>Años</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0">
                          <a:effectLst/>
                        </a:rPr>
                        <a:t> Cantidad (Toneladas)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b="0" dirty="0">
                          <a:effectLst/>
                        </a:rPr>
                        <a:t>Crecimiento </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662357"/>
                  </a:ext>
                </a:extLst>
              </a:tr>
              <a:tr h="180975">
                <a:tc>
                  <a:txBody>
                    <a:bodyPr/>
                    <a:lstStyle/>
                    <a:p>
                      <a:pPr algn="ctr">
                        <a:lnSpc>
                          <a:spcPct val="150000"/>
                        </a:lnSpc>
                        <a:spcAft>
                          <a:spcPts val="0"/>
                        </a:spcAft>
                      </a:pPr>
                      <a:r>
                        <a:rPr lang="es-EC" sz="1400" b="0">
                          <a:effectLst/>
                        </a:rPr>
                        <a:t>2013</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42.345,00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13597246"/>
                  </a:ext>
                </a:extLst>
              </a:tr>
              <a:tr h="180975">
                <a:tc>
                  <a:txBody>
                    <a:bodyPr/>
                    <a:lstStyle/>
                    <a:p>
                      <a:pPr algn="ctr">
                        <a:lnSpc>
                          <a:spcPct val="150000"/>
                        </a:lnSpc>
                        <a:spcAft>
                          <a:spcPts val="0"/>
                        </a:spcAft>
                      </a:pPr>
                      <a:r>
                        <a:rPr lang="es-EC" sz="1400" b="0">
                          <a:effectLst/>
                        </a:rPr>
                        <a:t>2014</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46.848,00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b="0">
                          <a:effectLst/>
                        </a:rPr>
                        <a:t>10,63%</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48266322"/>
                  </a:ext>
                </a:extLst>
              </a:tr>
              <a:tr h="180975">
                <a:tc>
                  <a:txBody>
                    <a:bodyPr/>
                    <a:lstStyle/>
                    <a:p>
                      <a:pPr algn="ctr">
                        <a:lnSpc>
                          <a:spcPct val="150000"/>
                        </a:lnSpc>
                        <a:spcAft>
                          <a:spcPts val="0"/>
                        </a:spcAft>
                      </a:pPr>
                      <a:r>
                        <a:rPr lang="es-EC" sz="1400" b="0">
                          <a:effectLst/>
                        </a:rPr>
                        <a:t>2015</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56.307,00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b="0">
                          <a:effectLst/>
                        </a:rPr>
                        <a:t>20,19%</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56197746"/>
                  </a:ext>
                </a:extLst>
              </a:tr>
              <a:tr h="180975">
                <a:tc>
                  <a:txBody>
                    <a:bodyPr/>
                    <a:lstStyle/>
                    <a:p>
                      <a:pPr algn="ctr">
                        <a:lnSpc>
                          <a:spcPct val="150000"/>
                        </a:lnSpc>
                        <a:spcAft>
                          <a:spcPts val="0"/>
                        </a:spcAft>
                      </a:pPr>
                      <a:r>
                        <a:rPr lang="es-EC" sz="1400" b="0">
                          <a:effectLst/>
                        </a:rPr>
                        <a:t>2016</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57.466,00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b="0">
                          <a:effectLst/>
                        </a:rPr>
                        <a:t>2,06%</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03488256"/>
                  </a:ext>
                </a:extLst>
              </a:tr>
              <a:tr h="180975">
                <a:tc>
                  <a:txBody>
                    <a:bodyPr/>
                    <a:lstStyle/>
                    <a:p>
                      <a:pPr algn="ctr">
                        <a:lnSpc>
                          <a:spcPct val="150000"/>
                        </a:lnSpc>
                        <a:spcAft>
                          <a:spcPts val="0"/>
                        </a:spcAft>
                      </a:pPr>
                      <a:r>
                        <a:rPr lang="es-EC" sz="1400" b="0" dirty="0">
                          <a:effectLst/>
                        </a:rPr>
                        <a:t>2017 (1-11)</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0">
                          <a:effectLst/>
                        </a:rPr>
                        <a:t>       70.149,00 </a:t>
                      </a:r>
                      <a:endParaRPr lang="es-MX" sz="12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b="0" dirty="0">
                          <a:effectLst/>
                        </a:rPr>
                        <a:t>22,07%</a:t>
                      </a:r>
                      <a:endParaRPr lang="es-MX" sz="12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32059136"/>
                  </a:ext>
                </a:extLst>
              </a:tr>
            </a:tbl>
          </a:graphicData>
        </a:graphic>
      </p:graphicFrame>
      <p:graphicFrame>
        <p:nvGraphicFramePr>
          <p:cNvPr id="10" name="Gráfico 9">
            <a:extLst>
              <a:ext uri="{FF2B5EF4-FFF2-40B4-BE49-F238E27FC236}">
                <a16:creationId xmlns="" xmlns:a16="http://schemas.microsoft.com/office/drawing/2014/main" id="{BCC6FF21-D867-4B2B-AA58-6D09E4A85803}"/>
              </a:ext>
            </a:extLst>
          </p:cNvPr>
          <p:cNvGraphicFramePr/>
          <p:nvPr>
            <p:extLst>
              <p:ext uri="{D42A27DB-BD31-4B8C-83A1-F6EECF244321}">
                <p14:modId xmlns:p14="http://schemas.microsoft.com/office/powerpoint/2010/main" val="4136598841"/>
              </p:ext>
            </p:extLst>
          </p:nvPr>
        </p:nvGraphicFramePr>
        <p:xfrm>
          <a:off x="5590953" y="2531784"/>
          <a:ext cx="5397796" cy="319776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 xmlns:a16="http://schemas.microsoft.com/office/drawing/2014/main" id="{118A1F62-3A10-4AC9-ADE3-F757F992D0B8}"/>
              </a:ext>
            </a:extLst>
          </p:cNvPr>
          <p:cNvSpPr/>
          <p:nvPr/>
        </p:nvSpPr>
        <p:spPr>
          <a:xfrm>
            <a:off x="7836976" y="57753"/>
            <a:ext cx="4355024" cy="282491"/>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Levantamiento de la información</a:t>
            </a:r>
            <a:endParaRPr lang="es-MX" b="1" dirty="0">
              <a:solidFill>
                <a:schemeClr val="tx1"/>
              </a:solidFill>
              <a:latin typeface="Century Gothic" panose="020B0502020202020204" pitchFamily="34" charset="0"/>
            </a:endParaRPr>
          </a:p>
        </p:txBody>
      </p:sp>
      <p:sp>
        <p:nvSpPr>
          <p:cNvPr id="14" name="Rectángulo 13">
            <a:extLst>
              <a:ext uri="{FF2B5EF4-FFF2-40B4-BE49-F238E27FC236}">
                <a16:creationId xmlns="" xmlns:a16="http://schemas.microsoft.com/office/drawing/2014/main" id="{B7929C36-419D-49EE-8F28-A63B3233D957}"/>
              </a:ext>
            </a:extLst>
          </p:cNvPr>
          <p:cNvSpPr/>
          <p:nvPr/>
        </p:nvSpPr>
        <p:spPr>
          <a:xfrm>
            <a:off x="0" y="866171"/>
            <a:ext cx="4355024" cy="311269"/>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rPr>
              <a:t>Información estadística</a:t>
            </a:r>
            <a:endParaRPr lang="es-MX" b="1" dirty="0">
              <a:solidFill>
                <a:schemeClr val="tx1"/>
              </a:solidFill>
              <a:latin typeface="Century Gothic" panose="020B0502020202020204" pitchFamily="34" charset="0"/>
            </a:endParaRPr>
          </a:p>
        </p:txBody>
      </p:sp>
      <p:sp>
        <p:nvSpPr>
          <p:cNvPr id="15" name="Elipse 14">
            <a:extLst>
              <a:ext uri="{FF2B5EF4-FFF2-40B4-BE49-F238E27FC236}">
                <a16:creationId xmlns="" xmlns:a16="http://schemas.microsoft.com/office/drawing/2014/main" id="{E74DB04C-BC88-4DED-A82E-9284C5A99AD9}"/>
              </a:ext>
            </a:extLst>
          </p:cNvPr>
          <p:cNvSpPr/>
          <p:nvPr/>
        </p:nvSpPr>
        <p:spPr>
          <a:xfrm>
            <a:off x="8496300" y="3610765"/>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6" name="Elipse 15">
            <a:extLst>
              <a:ext uri="{FF2B5EF4-FFF2-40B4-BE49-F238E27FC236}">
                <a16:creationId xmlns="" xmlns:a16="http://schemas.microsoft.com/office/drawing/2014/main" id="{752DB0B4-C9C8-44FF-AAAA-8A682BF0AD66}"/>
              </a:ext>
            </a:extLst>
          </p:cNvPr>
          <p:cNvSpPr/>
          <p:nvPr/>
        </p:nvSpPr>
        <p:spPr>
          <a:xfrm>
            <a:off x="10267506" y="3212608"/>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pic>
        <p:nvPicPr>
          <p:cNvPr id="5122" name="Picture 2" descr="https://www.proecuador.gob.ec/wp-content/uploads/2013/02/pesca-acuacultura1.jpg">
            <a:extLst>
              <a:ext uri="{FF2B5EF4-FFF2-40B4-BE49-F238E27FC236}">
                <a16:creationId xmlns="" xmlns:a16="http://schemas.microsoft.com/office/drawing/2014/main" id="{7B7644D2-1EA0-4409-935A-811ED2494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10" y="474810"/>
            <a:ext cx="2594345" cy="6056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a:extLst>
              <a:ext uri="{FF2B5EF4-FFF2-40B4-BE49-F238E27FC236}">
                <a16:creationId xmlns="" xmlns:a16="http://schemas.microsoft.com/office/drawing/2014/main" id="{BD0F0692-5D74-41D9-9850-C39E3993E9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024" y="398882"/>
            <a:ext cx="2545274" cy="6815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a:extLst>
              <a:ext uri="{FF2B5EF4-FFF2-40B4-BE49-F238E27FC236}">
                <a16:creationId xmlns="" xmlns:a16="http://schemas.microsoft.com/office/drawing/2014/main" id="{45480AA4-EF26-485F-B4F5-81FD595A7729}"/>
              </a:ext>
            </a:extLst>
          </p:cNvPr>
          <p:cNvSpPr/>
          <p:nvPr/>
        </p:nvSpPr>
        <p:spPr>
          <a:xfrm>
            <a:off x="509181" y="2376002"/>
            <a:ext cx="5019323" cy="507831"/>
          </a:xfrm>
          <a:prstGeom prst="rect">
            <a:avLst/>
          </a:prstGeom>
        </p:spPr>
        <p:txBody>
          <a:bodyPr wrap="none">
            <a:spAutoFit/>
          </a:bodyPr>
          <a:lstStyle/>
          <a:p>
            <a:pPr>
              <a:lnSpc>
                <a:spcPct val="150000"/>
              </a:lnSpc>
              <a:spcAft>
                <a:spcPts val="0"/>
              </a:spcAft>
              <a:tabLst>
                <a:tab pos="1869440" algn="l"/>
              </a:tabLst>
            </a:pPr>
            <a:r>
              <a:rPr lang="es-EC" b="1" dirty="0">
                <a:latin typeface="Century Gothic" panose="020B0502020202020204" pitchFamily="34" charset="0"/>
                <a:ea typeface="Calibri" panose="020F0502020204030204" pitchFamily="34" charset="0"/>
                <a:cs typeface="Times New Roman" panose="02020603050405020304" pitchFamily="18" charset="0"/>
              </a:rPr>
              <a:t>Crecimiento de la producción de camarón</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126" name="Picture 6" descr="Resultado de imagen para logo sri">
            <a:extLst>
              <a:ext uri="{FF2B5EF4-FFF2-40B4-BE49-F238E27FC236}">
                <a16:creationId xmlns="" xmlns:a16="http://schemas.microsoft.com/office/drawing/2014/main" id="{D6B3BCE6-F677-4DE6-BBDF-3FA332EBD4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7625" y="5889076"/>
            <a:ext cx="1175585" cy="70204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8496300" y="65775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374624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 xmlns:a16="http://schemas.microsoft.com/office/drawing/2014/main" id="{CFA08C53-388E-4F53-B445-26A95E4D4193}"/>
              </a:ext>
            </a:extLst>
          </p:cNvPr>
          <p:cNvGraphicFramePr>
            <a:graphicFrameLocks noGrp="1"/>
          </p:cNvGraphicFramePr>
          <p:nvPr>
            <p:extLst>
              <p:ext uri="{D42A27DB-BD31-4B8C-83A1-F6EECF244321}">
                <p14:modId xmlns:p14="http://schemas.microsoft.com/office/powerpoint/2010/main" val="1172301849"/>
              </p:ext>
            </p:extLst>
          </p:nvPr>
        </p:nvGraphicFramePr>
        <p:xfrm>
          <a:off x="608338" y="2757929"/>
          <a:ext cx="5019323" cy="1879029"/>
        </p:xfrm>
        <a:graphic>
          <a:graphicData uri="http://schemas.openxmlformats.org/drawingml/2006/table">
            <a:tbl>
              <a:tblPr firstRow="1" firstCol="1" bandRow="1">
                <a:tableStyleId>{5C22544A-7EE6-4342-B048-85BDC9FD1C3A}</a:tableStyleId>
              </a:tblPr>
              <a:tblGrid>
                <a:gridCol w="1661650">
                  <a:extLst>
                    <a:ext uri="{9D8B030D-6E8A-4147-A177-3AD203B41FA5}">
                      <a16:colId xmlns="" xmlns:a16="http://schemas.microsoft.com/office/drawing/2014/main" val="2092214688"/>
                    </a:ext>
                  </a:extLst>
                </a:gridCol>
                <a:gridCol w="2104600">
                  <a:extLst>
                    <a:ext uri="{9D8B030D-6E8A-4147-A177-3AD203B41FA5}">
                      <a16:colId xmlns="" xmlns:a16="http://schemas.microsoft.com/office/drawing/2014/main" val="1469235137"/>
                    </a:ext>
                  </a:extLst>
                </a:gridCol>
                <a:gridCol w="1253073">
                  <a:extLst>
                    <a:ext uri="{9D8B030D-6E8A-4147-A177-3AD203B41FA5}">
                      <a16:colId xmlns="" xmlns:a16="http://schemas.microsoft.com/office/drawing/2014/main" val="864862920"/>
                    </a:ext>
                  </a:extLst>
                </a:gridCol>
              </a:tblGrid>
              <a:tr h="0">
                <a:tc>
                  <a:txBody>
                    <a:bodyPr/>
                    <a:lstStyle/>
                    <a:p>
                      <a:pPr algn="ctr">
                        <a:lnSpc>
                          <a:spcPct val="150000"/>
                        </a:lnSpc>
                        <a:spcAft>
                          <a:spcPts val="0"/>
                        </a:spcAft>
                      </a:pPr>
                      <a:r>
                        <a:rPr lang="es-EC" sz="1400" dirty="0">
                          <a:effectLst/>
                          <a:latin typeface="Century Gothic" panose="020B0502020202020204" pitchFamily="34" charset="0"/>
                        </a:rPr>
                        <a:t>Años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 Ingresos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 Crecimiento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54434757"/>
                  </a:ext>
                </a:extLst>
              </a:tr>
              <a:tr h="180975">
                <a:tc>
                  <a:txBody>
                    <a:bodyPr/>
                    <a:lstStyle/>
                    <a:p>
                      <a:pPr algn="ctr">
                        <a:lnSpc>
                          <a:spcPct val="150000"/>
                        </a:lnSpc>
                        <a:spcAft>
                          <a:spcPts val="0"/>
                        </a:spcAft>
                      </a:pPr>
                      <a:r>
                        <a:rPr lang="es-EC" sz="1400">
                          <a:effectLst/>
                          <a:latin typeface="Century Gothic" panose="020B0502020202020204" pitchFamily="34" charset="0"/>
                        </a:rPr>
                        <a:t>2013</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130.678.864,00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45505892"/>
                  </a:ext>
                </a:extLst>
              </a:tr>
              <a:tr h="180975">
                <a:tc>
                  <a:txBody>
                    <a:bodyPr/>
                    <a:lstStyle/>
                    <a:p>
                      <a:pPr algn="ctr">
                        <a:lnSpc>
                          <a:spcPct val="150000"/>
                        </a:lnSpc>
                        <a:spcAft>
                          <a:spcPts val="0"/>
                        </a:spcAft>
                      </a:pPr>
                      <a:r>
                        <a:rPr lang="es-EC" sz="1400">
                          <a:effectLst/>
                          <a:latin typeface="Century Gothic" panose="020B0502020202020204" pitchFamily="34" charset="0"/>
                        </a:rPr>
                        <a:t>2014</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136.950.361,00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4,80%</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0497122"/>
                  </a:ext>
                </a:extLst>
              </a:tr>
              <a:tr h="180975">
                <a:tc>
                  <a:txBody>
                    <a:bodyPr/>
                    <a:lstStyle/>
                    <a:p>
                      <a:pPr algn="ctr">
                        <a:lnSpc>
                          <a:spcPct val="150000"/>
                        </a:lnSpc>
                        <a:spcAft>
                          <a:spcPts val="0"/>
                        </a:spcAft>
                      </a:pPr>
                      <a:r>
                        <a:rPr lang="es-EC" sz="1400">
                          <a:effectLst/>
                          <a:latin typeface="Century Gothic" panose="020B0502020202020204" pitchFamily="34" charset="0"/>
                        </a:rPr>
                        <a:t>2015</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138.675.574,00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1,26%</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32557910"/>
                  </a:ext>
                </a:extLst>
              </a:tr>
              <a:tr h="180975">
                <a:tc>
                  <a:txBody>
                    <a:bodyPr/>
                    <a:lstStyle/>
                    <a:p>
                      <a:pPr algn="ctr">
                        <a:lnSpc>
                          <a:spcPct val="150000"/>
                        </a:lnSpc>
                        <a:spcAft>
                          <a:spcPts val="0"/>
                        </a:spcAft>
                      </a:pPr>
                      <a:r>
                        <a:rPr lang="es-EC" sz="1400">
                          <a:effectLst/>
                          <a:latin typeface="Century Gothic" panose="020B0502020202020204" pitchFamily="34" charset="0"/>
                        </a:rPr>
                        <a:t>2016</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180.119.546,00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29,89%</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81156416"/>
                  </a:ext>
                </a:extLst>
              </a:tr>
              <a:tr h="180975">
                <a:tc>
                  <a:txBody>
                    <a:bodyPr/>
                    <a:lstStyle/>
                    <a:p>
                      <a:pPr algn="ctr">
                        <a:lnSpc>
                          <a:spcPct val="150000"/>
                        </a:lnSpc>
                        <a:spcAft>
                          <a:spcPts val="0"/>
                        </a:spcAft>
                      </a:pPr>
                      <a:r>
                        <a:rPr lang="es-EC" sz="1400">
                          <a:effectLst/>
                          <a:latin typeface="Century Gothic" panose="020B0502020202020204" pitchFamily="34" charset="0"/>
                        </a:rPr>
                        <a:t>2017 (1-11)</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      184.117.901,00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dirty="0">
                          <a:effectLst/>
                          <a:latin typeface="Century Gothic" panose="020B0502020202020204" pitchFamily="34" charset="0"/>
                        </a:rPr>
                        <a:t>2,22%</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84145112"/>
                  </a:ext>
                </a:extLst>
              </a:tr>
            </a:tbl>
          </a:graphicData>
        </a:graphic>
      </p:graphicFrame>
      <p:graphicFrame>
        <p:nvGraphicFramePr>
          <p:cNvPr id="12" name="Gráfico 11">
            <a:extLst>
              <a:ext uri="{FF2B5EF4-FFF2-40B4-BE49-F238E27FC236}">
                <a16:creationId xmlns="" xmlns:a16="http://schemas.microsoft.com/office/drawing/2014/main" id="{411A33E0-381C-402E-82FA-668B5B2EF919}"/>
              </a:ext>
            </a:extLst>
          </p:cNvPr>
          <p:cNvGraphicFramePr/>
          <p:nvPr>
            <p:extLst>
              <p:ext uri="{D42A27DB-BD31-4B8C-83A1-F6EECF244321}">
                <p14:modId xmlns:p14="http://schemas.microsoft.com/office/powerpoint/2010/main" val="2861956224"/>
              </p:ext>
            </p:extLst>
          </p:nvPr>
        </p:nvGraphicFramePr>
        <p:xfrm>
          <a:off x="5338664" y="2610698"/>
          <a:ext cx="6421536" cy="257913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a:extLst>
              <a:ext uri="{FF2B5EF4-FFF2-40B4-BE49-F238E27FC236}">
                <a16:creationId xmlns="" xmlns:a16="http://schemas.microsoft.com/office/drawing/2014/main" id="{118A1F62-3A10-4AC9-ADE3-F757F992D0B8}"/>
              </a:ext>
            </a:extLst>
          </p:cNvPr>
          <p:cNvSpPr/>
          <p:nvPr/>
        </p:nvSpPr>
        <p:spPr>
          <a:xfrm>
            <a:off x="7836976" y="57753"/>
            <a:ext cx="4355024" cy="282491"/>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Levantamiento de la información</a:t>
            </a:r>
            <a:endParaRPr lang="es-MX" b="1" dirty="0">
              <a:solidFill>
                <a:schemeClr val="tx1"/>
              </a:solidFill>
              <a:latin typeface="Century Gothic" panose="020B0502020202020204" pitchFamily="34" charset="0"/>
            </a:endParaRPr>
          </a:p>
        </p:txBody>
      </p:sp>
      <p:sp>
        <p:nvSpPr>
          <p:cNvPr id="14" name="Rectángulo 13">
            <a:extLst>
              <a:ext uri="{FF2B5EF4-FFF2-40B4-BE49-F238E27FC236}">
                <a16:creationId xmlns="" xmlns:a16="http://schemas.microsoft.com/office/drawing/2014/main" id="{B7929C36-419D-49EE-8F28-A63B3233D957}"/>
              </a:ext>
            </a:extLst>
          </p:cNvPr>
          <p:cNvSpPr/>
          <p:nvPr/>
        </p:nvSpPr>
        <p:spPr>
          <a:xfrm>
            <a:off x="0" y="866171"/>
            <a:ext cx="4355024" cy="311269"/>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rPr>
              <a:t>Información estadística</a:t>
            </a:r>
            <a:endParaRPr lang="es-MX" b="1" dirty="0">
              <a:solidFill>
                <a:schemeClr val="tx1"/>
              </a:solidFill>
              <a:latin typeface="Century Gothic" panose="020B0502020202020204" pitchFamily="34" charset="0"/>
            </a:endParaRPr>
          </a:p>
        </p:txBody>
      </p:sp>
      <p:pic>
        <p:nvPicPr>
          <p:cNvPr id="5122" name="Picture 2" descr="https://www.proecuador.gob.ec/wp-content/uploads/2013/02/pesca-acuacultura1.jpg">
            <a:extLst>
              <a:ext uri="{FF2B5EF4-FFF2-40B4-BE49-F238E27FC236}">
                <a16:creationId xmlns="" xmlns:a16="http://schemas.microsoft.com/office/drawing/2014/main" id="{7B7644D2-1EA0-4409-935A-811ED2494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10" y="474810"/>
            <a:ext cx="2594345" cy="6056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a:extLst>
              <a:ext uri="{FF2B5EF4-FFF2-40B4-BE49-F238E27FC236}">
                <a16:creationId xmlns="" xmlns:a16="http://schemas.microsoft.com/office/drawing/2014/main" id="{BD0F0692-5D74-41D9-9850-C39E3993E9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024" y="398882"/>
            <a:ext cx="2545274" cy="681568"/>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 xmlns:a16="http://schemas.microsoft.com/office/drawing/2014/main" id="{76CB8FD7-9B99-4B8B-8229-44C084B40832}"/>
              </a:ext>
            </a:extLst>
          </p:cNvPr>
          <p:cNvSpPr/>
          <p:nvPr/>
        </p:nvSpPr>
        <p:spPr>
          <a:xfrm>
            <a:off x="786025" y="2223037"/>
            <a:ext cx="3804247" cy="507831"/>
          </a:xfrm>
          <a:prstGeom prst="rect">
            <a:avLst/>
          </a:prstGeom>
        </p:spPr>
        <p:txBody>
          <a:bodyPr wrap="none">
            <a:spAutoFit/>
          </a:bodyPr>
          <a:lstStyle/>
          <a:p>
            <a:pPr>
              <a:lnSpc>
                <a:spcPct val="150000"/>
              </a:lnSpc>
              <a:spcAft>
                <a:spcPts val="0"/>
              </a:spcAft>
              <a:tabLst>
                <a:tab pos="1869440" algn="l"/>
              </a:tabLst>
            </a:pPr>
            <a:r>
              <a:rPr lang="es-EC" b="1" dirty="0">
                <a:latin typeface="Century Gothic" panose="020B0502020202020204" pitchFamily="34" charset="0"/>
                <a:ea typeface="Calibri" panose="020F0502020204030204" pitchFamily="34" charset="0"/>
                <a:cs typeface="Times New Roman" panose="02020603050405020304" pitchFamily="18" charset="0"/>
              </a:rPr>
              <a:t>Ingresos del sector camaronero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126" name="Picture 6" descr="Resultado de imagen para logo sri">
            <a:extLst>
              <a:ext uri="{FF2B5EF4-FFF2-40B4-BE49-F238E27FC236}">
                <a16:creationId xmlns="" xmlns:a16="http://schemas.microsoft.com/office/drawing/2014/main" id="{D6B3BCE6-F677-4DE6-BBDF-3FA332EBD4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47625" y="5889076"/>
            <a:ext cx="1175585" cy="702040"/>
          </a:xfrm>
          <a:prstGeom prst="rect">
            <a:avLst/>
          </a:prstGeom>
          <a:noFill/>
          <a:extLst>
            <a:ext uri="{909E8E84-426E-40DD-AFC4-6F175D3DCCD1}">
              <a14:hiddenFill xmlns:a14="http://schemas.microsoft.com/office/drawing/2010/main">
                <a:solidFill>
                  <a:srgbClr val="FFFFFF"/>
                </a:solidFill>
              </a14:hiddenFill>
            </a:ext>
          </a:extLst>
        </p:spPr>
      </p:pic>
      <p:sp>
        <p:nvSpPr>
          <p:cNvPr id="23" name="Elipse 22">
            <a:extLst>
              <a:ext uri="{FF2B5EF4-FFF2-40B4-BE49-F238E27FC236}">
                <a16:creationId xmlns="" xmlns:a16="http://schemas.microsoft.com/office/drawing/2014/main" id="{A8F61638-D5A7-4BE8-9925-AAFE5C170887}"/>
              </a:ext>
            </a:extLst>
          </p:cNvPr>
          <p:cNvSpPr/>
          <p:nvPr/>
        </p:nvSpPr>
        <p:spPr>
          <a:xfrm>
            <a:off x="9165855" y="2730868"/>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9" name="CuadroTexto 18"/>
          <p:cNvSpPr txBox="1"/>
          <p:nvPr/>
        </p:nvSpPr>
        <p:spPr>
          <a:xfrm>
            <a:off x="8496300" y="65775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29267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48.photobucket.com/albums/s6/amandavivina/Gifs%20Varios/Gifs%20Libros/animacin135ec1.gif?t=1242277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704" y="5410154"/>
            <a:ext cx="1802296" cy="1447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2759054271"/>
              </p:ext>
            </p:extLst>
          </p:nvPr>
        </p:nvGraphicFramePr>
        <p:xfrm>
          <a:off x="1936465" y="55559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https://encrypted-tbn0.gstatic.com/images?q=tbn:ANd9GcQHoh1IH2Xg67E2Ef9jjkpe-nra344qTWPPqbdtMGz4kOk_45QuE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2512" y="2505073"/>
            <a:ext cx="2466975" cy="1847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descr="Resultado de imagen para ESPE">
            <a:extLst>
              <a:ext uri="{FF2B5EF4-FFF2-40B4-BE49-F238E27FC236}">
                <a16:creationId xmlns="" xmlns:a16="http://schemas.microsoft.com/office/drawing/2014/main" id="{A023222E-5255-4105-AAD9-527B33E5DAA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133835"/>
            <a:ext cx="2804991" cy="581783"/>
          </a:xfrm>
          <a:prstGeom prst="rect">
            <a:avLst/>
          </a:prstGeom>
          <a:noFill/>
          <a:ln>
            <a:noFill/>
          </a:ln>
        </p:spPr>
      </p:pic>
      <p:sp>
        <p:nvSpPr>
          <p:cNvPr id="2" name="CuadroTexto 1"/>
          <p:cNvSpPr txBox="1"/>
          <p:nvPr/>
        </p:nvSpPr>
        <p:spPr>
          <a:xfrm>
            <a:off x="7886700" y="-31265"/>
            <a:ext cx="1342034" cy="461665"/>
          </a:xfrm>
          <a:prstGeom prst="rect">
            <a:avLst/>
          </a:prstGeom>
          <a:noFill/>
        </p:spPr>
        <p:txBody>
          <a:bodyPr wrap="none" rtlCol="0">
            <a:spAutoFit/>
          </a:bodyPr>
          <a:lstStyle/>
          <a:p>
            <a:r>
              <a:rPr lang="es-EC" sz="2400" dirty="0" smtClean="0">
                <a:latin typeface="Verdana" panose="020B0604030504040204" pitchFamily="34" charset="0"/>
                <a:ea typeface="Verdana" panose="020B0604030504040204" pitchFamily="34" charset="0"/>
                <a:cs typeface="Verdana" panose="020B0604030504040204" pitchFamily="34" charset="0"/>
              </a:rPr>
              <a:t>Agenda</a:t>
            </a:r>
            <a:endParaRPr lang="es-EC"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2"/>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805379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 xmlns:a16="http://schemas.microsoft.com/office/drawing/2014/main" id="{DC3ED94F-CB2D-441F-9518-0E5EFB9E895E}"/>
              </a:ext>
            </a:extLst>
          </p:cNvPr>
          <p:cNvGraphicFramePr>
            <a:graphicFrameLocks noGrp="1"/>
          </p:cNvGraphicFramePr>
          <p:nvPr>
            <p:extLst>
              <p:ext uri="{D42A27DB-BD31-4B8C-83A1-F6EECF244321}">
                <p14:modId xmlns:p14="http://schemas.microsoft.com/office/powerpoint/2010/main" val="466556502"/>
              </p:ext>
            </p:extLst>
          </p:nvPr>
        </p:nvGraphicFramePr>
        <p:xfrm>
          <a:off x="1967919" y="1375145"/>
          <a:ext cx="5429211" cy="2240280"/>
        </p:xfrm>
        <a:graphic>
          <a:graphicData uri="http://schemas.openxmlformats.org/drawingml/2006/table">
            <a:tbl>
              <a:tblPr firstRow="1" firstCol="1" bandRow="1">
                <a:tableStyleId>{5C22544A-7EE6-4342-B048-85BDC9FD1C3A}</a:tableStyleId>
              </a:tblPr>
              <a:tblGrid>
                <a:gridCol w="1333785">
                  <a:extLst>
                    <a:ext uri="{9D8B030D-6E8A-4147-A177-3AD203B41FA5}">
                      <a16:colId xmlns="" xmlns:a16="http://schemas.microsoft.com/office/drawing/2014/main" val="1022782477"/>
                    </a:ext>
                  </a:extLst>
                </a:gridCol>
                <a:gridCol w="2857055">
                  <a:extLst>
                    <a:ext uri="{9D8B030D-6E8A-4147-A177-3AD203B41FA5}">
                      <a16:colId xmlns="" xmlns:a16="http://schemas.microsoft.com/office/drawing/2014/main" val="3643100395"/>
                    </a:ext>
                  </a:extLst>
                </a:gridCol>
                <a:gridCol w="1238371">
                  <a:extLst>
                    <a:ext uri="{9D8B030D-6E8A-4147-A177-3AD203B41FA5}">
                      <a16:colId xmlns="" xmlns:a16="http://schemas.microsoft.com/office/drawing/2014/main" val="1234772986"/>
                    </a:ext>
                  </a:extLst>
                </a:gridCol>
              </a:tblGrid>
              <a:tr h="517525">
                <a:tc>
                  <a:txBody>
                    <a:bodyPr/>
                    <a:lstStyle/>
                    <a:p>
                      <a:pPr algn="ctr">
                        <a:lnSpc>
                          <a:spcPct val="150000"/>
                        </a:lnSpc>
                        <a:spcAft>
                          <a:spcPts val="0"/>
                        </a:spcAft>
                      </a:pPr>
                      <a:r>
                        <a:rPr lang="es-EC" sz="1400" dirty="0">
                          <a:effectLst/>
                          <a:latin typeface="Century Gothic" panose="020B0502020202020204" pitchFamily="34" charset="0"/>
                        </a:rPr>
                        <a:t> </a:t>
                      </a:r>
                      <a:endParaRPr lang="es-MX" sz="1200" dirty="0">
                        <a:effectLst/>
                        <a:latin typeface="Century Gothic" panose="020B0502020202020204" pitchFamily="34" charset="0"/>
                      </a:endParaRPr>
                    </a:p>
                    <a:p>
                      <a:pPr algn="ctr">
                        <a:lnSpc>
                          <a:spcPct val="150000"/>
                        </a:lnSpc>
                        <a:spcAft>
                          <a:spcPts val="0"/>
                        </a:spcAft>
                      </a:pPr>
                      <a:r>
                        <a:rPr lang="es-EC" sz="1400" dirty="0">
                          <a:effectLst/>
                          <a:latin typeface="Century Gothic" panose="020B0502020202020204" pitchFamily="34" charset="0"/>
                        </a:rPr>
                        <a:t>Años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Impuestos recaudados (Impuesto a la Renta Causado)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Crecimiento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22051"/>
                  </a:ext>
                </a:extLst>
              </a:tr>
              <a:tr h="180975">
                <a:tc>
                  <a:txBody>
                    <a:bodyPr/>
                    <a:lstStyle/>
                    <a:p>
                      <a:pPr algn="ctr">
                        <a:lnSpc>
                          <a:spcPct val="150000"/>
                        </a:lnSpc>
                        <a:spcAft>
                          <a:spcPts val="0"/>
                        </a:spcAft>
                      </a:pPr>
                      <a:r>
                        <a:rPr lang="es-EC" sz="1400">
                          <a:effectLst/>
                          <a:latin typeface="Century Gothic" panose="020B0502020202020204" pitchFamily="34" charset="0"/>
                        </a:rPr>
                        <a:t>2013</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5.678.864,00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0427285"/>
                  </a:ext>
                </a:extLst>
              </a:tr>
              <a:tr h="180975">
                <a:tc>
                  <a:txBody>
                    <a:bodyPr/>
                    <a:lstStyle/>
                    <a:p>
                      <a:pPr algn="ctr">
                        <a:lnSpc>
                          <a:spcPct val="150000"/>
                        </a:lnSpc>
                        <a:spcAft>
                          <a:spcPts val="0"/>
                        </a:spcAft>
                      </a:pPr>
                      <a:r>
                        <a:rPr lang="es-EC" sz="1400">
                          <a:effectLst/>
                          <a:latin typeface="Century Gothic" panose="020B0502020202020204" pitchFamily="34" charset="0"/>
                        </a:rPr>
                        <a:t>2014</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5.950.361,00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4,78%</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13015651"/>
                  </a:ext>
                </a:extLst>
              </a:tr>
              <a:tr h="180975">
                <a:tc>
                  <a:txBody>
                    <a:bodyPr/>
                    <a:lstStyle/>
                    <a:p>
                      <a:pPr algn="ctr">
                        <a:lnSpc>
                          <a:spcPct val="150000"/>
                        </a:lnSpc>
                        <a:spcAft>
                          <a:spcPts val="0"/>
                        </a:spcAft>
                      </a:pPr>
                      <a:r>
                        <a:rPr lang="es-EC" sz="1400">
                          <a:effectLst/>
                          <a:latin typeface="Century Gothic" panose="020B0502020202020204" pitchFamily="34" charset="0"/>
                        </a:rPr>
                        <a:t>2015</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6.696.574,00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12,54%</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02118530"/>
                  </a:ext>
                </a:extLst>
              </a:tr>
              <a:tr h="180975">
                <a:tc>
                  <a:txBody>
                    <a:bodyPr/>
                    <a:lstStyle/>
                    <a:p>
                      <a:pPr algn="ctr">
                        <a:lnSpc>
                          <a:spcPct val="150000"/>
                        </a:lnSpc>
                        <a:spcAft>
                          <a:spcPts val="0"/>
                        </a:spcAft>
                      </a:pPr>
                      <a:r>
                        <a:rPr lang="es-EC" sz="1400">
                          <a:effectLst/>
                          <a:latin typeface="Century Gothic" panose="020B0502020202020204" pitchFamily="34" charset="0"/>
                        </a:rPr>
                        <a:t>2016</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latin typeface="Century Gothic" panose="020B0502020202020204" pitchFamily="34" charset="0"/>
                        </a:rPr>
                        <a:t>        10.494.416,00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a:effectLst/>
                          <a:latin typeface="Century Gothic" panose="020B0502020202020204" pitchFamily="34" charset="0"/>
                        </a:rPr>
                        <a:t>56,71%</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76188691"/>
                  </a:ext>
                </a:extLst>
              </a:tr>
              <a:tr h="180975">
                <a:tc>
                  <a:txBody>
                    <a:bodyPr/>
                    <a:lstStyle/>
                    <a:p>
                      <a:pPr algn="ctr">
                        <a:lnSpc>
                          <a:spcPct val="150000"/>
                        </a:lnSpc>
                        <a:spcAft>
                          <a:spcPts val="0"/>
                        </a:spcAft>
                      </a:pPr>
                      <a:r>
                        <a:rPr lang="es-EC" sz="1400">
                          <a:effectLst/>
                          <a:latin typeface="Century Gothic" panose="020B0502020202020204" pitchFamily="34" charset="0"/>
                        </a:rPr>
                        <a:t>2017 (1-11)</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latin typeface="Century Gothic" panose="020B0502020202020204" pitchFamily="34" charset="0"/>
                        </a:rPr>
                        <a:t>        11.003.271,00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0"/>
                        </a:spcAft>
                      </a:pPr>
                      <a:r>
                        <a:rPr lang="es-EC" sz="1400" dirty="0">
                          <a:effectLst/>
                          <a:latin typeface="Century Gothic" panose="020B0502020202020204" pitchFamily="34" charset="0"/>
                        </a:rPr>
                        <a:t>4,85%</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20688779"/>
                  </a:ext>
                </a:extLst>
              </a:tr>
            </a:tbl>
          </a:graphicData>
        </a:graphic>
      </p:graphicFrame>
      <p:graphicFrame>
        <p:nvGraphicFramePr>
          <p:cNvPr id="7" name="Gráfico 6">
            <a:extLst>
              <a:ext uri="{FF2B5EF4-FFF2-40B4-BE49-F238E27FC236}">
                <a16:creationId xmlns="" xmlns:a16="http://schemas.microsoft.com/office/drawing/2014/main" id="{411437FF-BC0F-4E49-AD40-24DD7E25DF09}"/>
              </a:ext>
            </a:extLst>
          </p:cNvPr>
          <p:cNvGraphicFramePr/>
          <p:nvPr>
            <p:extLst>
              <p:ext uri="{D42A27DB-BD31-4B8C-83A1-F6EECF244321}">
                <p14:modId xmlns:p14="http://schemas.microsoft.com/office/powerpoint/2010/main" val="1433849401"/>
              </p:ext>
            </p:extLst>
          </p:nvPr>
        </p:nvGraphicFramePr>
        <p:xfrm>
          <a:off x="1475303" y="3644900"/>
          <a:ext cx="6234966" cy="3213100"/>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6" descr="Resultado de imagen para logo sri">
            <a:extLst>
              <a:ext uri="{FF2B5EF4-FFF2-40B4-BE49-F238E27FC236}">
                <a16:creationId xmlns="" xmlns:a16="http://schemas.microsoft.com/office/drawing/2014/main" id="{ADAE88E0-F1A7-450C-8741-2C31C3701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910" y="5717558"/>
            <a:ext cx="1175585" cy="6004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 xmlns:a16="http://schemas.microsoft.com/office/drawing/2014/main" id="{43ACB1E6-1E94-4075-8E1A-BB994371A2EE}"/>
              </a:ext>
            </a:extLst>
          </p:cNvPr>
          <p:cNvSpPr/>
          <p:nvPr/>
        </p:nvSpPr>
        <p:spPr>
          <a:xfrm>
            <a:off x="1742003" y="725756"/>
            <a:ext cx="6395079" cy="507831"/>
          </a:xfrm>
          <a:prstGeom prst="rect">
            <a:avLst/>
          </a:prstGeom>
        </p:spPr>
        <p:txBody>
          <a:bodyPr wrap="square">
            <a:spAutoFit/>
          </a:bodyPr>
          <a:lstStyle/>
          <a:p>
            <a:pPr>
              <a:lnSpc>
                <a:spcPct val="150000"/>
              </a:lnSpc>
              <a:spcAft>
                <a:spcPts val="0"/>
              </a:spcAft>
              <a:tabLst>
                <a:tab pos="1869440" algn="l"/>
              </a:tabLst>
            </a:pPr>
            <a:r>
              <a:rPr lang="es-EC" b="1" dirty="0">
                <a:latin typeface="Arial" panose="020B0604020202020204" pitchFamily="34" charset="0"/>
                <a:ea typeface="Calibri" panose="020F0502020204030204" pitchFamily="34" charset="0"/>
                <a:cs typeface="Times New Roman" panose="02020603050405020304" pitchFamily="18" charset="0"/>
              </a:rPr>
              <a:t>Recaudación de impuestos (IRC) del sector Camaronero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Elipse 14">
            <a:extLst>
              <a:ext uri="{FF2B5EF4-FFF2-40B4-BE49-F238E27FC236}">
                <a16:creationId xmlns="" xmlns:a16="http://schemas.microsoft.com/office/drawing/2014/main" id="{2B1C2DAC-2E91-4DFA-A434-52D4F2CA78C1}"/>
              </a:ext>
            </a:extLst>
          </p:cNvPr>
          <p:cNvSpPr/>
          <p:nvPr/>
        </p:nvSpPr>
        <p:spPr>
          <a:xfrm>
            <a:off x="6704843" y="2985241"/>
            <a:ext cx="627321" cy="287079"/>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6" name="CuadroTexto 15"/>
          <p:cNvSpPr txBox="1"/>
          <p:nvPr/>
        </p:nvSpPr>
        <p:spPr>
          <a:xfrm>
            <a:off x="8280400" y="66283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83880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 xmlns:a16="http://schemas.microsoft.com/office/drawing/2014/main" id="{EF1FAF3E-8FCD-4CCE-99C8-C8BF161935BB}"/>
              </a:ext>
            </a:extLst>
          </p:cNvPr>
          <p:cNvPicPr>
            <a:picLocks noChangeAspect="1"/>
          </p:cNvPicPr>
          <p:nvPr/>
        </p:nvPicPr>
        <p:blipFill>
          <a:blip r:embed="rId3"/>
          <a:stretch>
            <a:fillRect/>
          </a:stretch>
        </p:blipFill>
        <p:spPr>
          <a:xfrm>
            <a:off x="1830767" y="1380396"/>
            <a:ext cx="5906641" cy="2149098"/>
          </a:xfrm>
          <a:prstGeom prst="rect">
            <a:avLst/>
          </a:prstGeom>
        </p:spPr>
      </p:pic>
      <p:pic>
        <p:nvPicPr>
          <p:cNvPr id="10" name="Imagen 9">
            <a:extLst>
              <a:ext uri="{FF2B5EF4-FFF2-40B4-BE49-F238E27FC236}">
                <a16:creationId xmlns="" xmlns:a16="http://schemas.microsoft.com/office/drawing/2014/main" id="{F7FEB6CB-F4E8-4C2E-8846-539E4088CF2C}"/>
              </a:ext>
            </a:extLst>
          </p:cNvPr>
          <p:cNvPicPr>
            <a:picLocks noChangeAspect="1"/>
          </p:cNvPicPr>
          <p:nvPr/>
        </p:nvPicPr>
        <p:blipFill rotWithShape="1">
          <a:blip r:embed="rId4"/>
          <a:srcRect r="14163"/>
          <a:stretch/>
        </p:blipFill>
        <p:spPr>
          <a:xfrm>
            <a:off x="1323808" y="3632361"/>
            <a:ext cx="6234966" cy="2670279"/>
          </a:xfrm>
          <a:prstGeom prst="rect">
            <a:avLst/>
          </a:prstGeom>
        </p:spPr>
      </p:pic>
      <p:pic>
        <p:nvPicPr>
          <p:cNvPr id="11" name="Picture 6" descr="Resultado de imagen para logo sri">
            <a:extLst>
              <a:ext uri="{FF2B5EF4-FFF2-40B4-BE49-F238E27FC236}">
                <a16:creationId xmlns="" xmlns:a16="http://schemas.microsoft.com/office/drawing/2014/main" id="{ADAE88E0-F1A7-450C-8741-2C31C3701B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8115" y="5844558"/>
            <a:ext cx="1175585" cy="60043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 xmlns:a16="http://schemas.microsoft.com/office/drawing/2014/main" id="{05FC312A-D89A-4C0D-BAF5-224693CCA10D}"/>
              </a:ext>
            </a:extLst>
          </p:cNvPr>
          <p:cNvSpPr/>
          <p:nvPr/>
        </p:nvSpPr>
        <p:spPr>
          <a:xfrm>
            <a:off x="2471705" y="719666"/>
            <a:ext cx="4230645" cy="454996"/>
          </a:xfrm>
          <a:prstGeom prst="rect">
            <a:avLst/>
          </a:prstGeom>
        </p:spPr>
        <p:txBody>
          <a:bodyPr wrap="none">
            <a:spAutoFit/>
          </a:bodyPr>
          <a:lstStyle/>
          <a:p>
            <a:pPr>
              <a:lnSpc>
                <a:spcPct val="150000"/>
              </a:lnSpc>
              <a:spcAft>
                <a:spcPts val="0"/>
              </a:spcAft>
              <a:tabLst>
                <a:tab pos="1869440" algn="l"/>
              </a:tabLst>
            </a:pPr>
            <a:r>
              <a:rPr lang="es-EC" b="1" dirty="0">
                <a:latin typeface="Century Gothic" panose="020B0502020202020204" pitchFamily="34" charset="0"/>
                <a:ea typeface="Calibri" panose="020F0502020204030204" pitchFamily="34" charset="0"/>
                <a:cs typeface="Times New Roman" panose="02020603050405020304" pitchFamily="18" charset="0"/>
              </a:rPr>
              <a:t>Carga fiscal del sector camaronero </a:t>
            </a:r>
            <a:endParaRPr lang="es-MX" sz="16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Elipse 13">
            <a:extLst>
              <a:ext uri="{FF2B5EF4-FFF2-40B4-BE49-F238E27FC236}">
                <a16:creationId xmlns="" xmlns:a16="http://schemas.microsoft.com/office/drawing/2014/main" id="{EC4841F1-BDAC-4327-9336-E57577A641D3}"/>
              </a:ext>
            </a:extLst>
          </p:cNvPr>
          <p:cNvSpPr/>
          <p:nvPr/>
        </p:nvSpPr>
        <p:spPr>
          <a:xfrm>
            <a:off x="6490289" y="2271748"/>
            <a:ext cx="627321" cy="30834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6" name="CuadroTexto 15"/>
          <p:cNvSpPr txBox="1"/>
          <p:nvPr/>
        </p:nvSpPr>
        <p:spPr>
          <a:xfrm>
            <a:off x="8280400" y="66283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296302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2B70811A-3379-40B1-986C-67BE4CA53409}"/>
              </a:ext>
            </a:extLst>
          </p:cNvPr>
          <p:cNvSpPr/>
          <p:nvPr/>
        </p:nvSpPr>
        <p:spPr>
          <a:xfrm>
            <a:off x="6935433" y="119233"/>
            <a:ext cx="5256567" cy="400110"/>
          </a:xfrm>
          <a:prstGeom prst="rect">
            <a:avLst/>
          </a:prstGeom>
          <a:solidFill>
            <a:srgbClr val="0070C0"/>
          </a:solidFill>
        </p:spPr>
        <p:txBody>
          <a:bodyPr wrap="none">
            <a:spAutoFit/>
          </a:bodyPr>
          <a:lstStyle/>
          <a:p>
            <a:r>
              <a:rPr lang="es-EC" sz="2000" dirty="0">
                <a:solidFill>
                  <a:schemeClr val="bg1"/>
                </a:solidFill>
                <a:latin typeface="Century Gothic" panose="020B0502020202020204" pitchFamily="34" charset="0"/>
              </a:rPr>
              <a:t>Análisis e interpretación de los resultados</a:t>
            </a:r>
            <a:endParaRPr lang="es-MX" sz="2000" dirty="0">
              <a:solidFill>
                <a:schemeClr val="bg1"/>
              </a:solidFill>
              <a:latin typeface="Century Gothic" panose="020B0502020202020204" pitchFamily="34" charset="0"/>
            </a:endParaRPr>
          </a:p>
        </p:txBody>
      </p:sp>
      <p:sp>
        <p:nvSpPr>
          <p:cNvPr id="4" name="Rectángulo 3">
            <a:extLst>
              <a:ext uri="{FF2B5EF4-FFF2-40B4-BE49-F238E27FC236}">
                <a16:creationId xmlns="" xmlns:a16="http://schemas.microsoft.com/office/drawing/2014/main" id="{E8DF5DD6-C902-4398-A0C3-BDB8BACDBDF7}"/>
              </a:ext>
            </a:extLst>
          </p:cNvPr>
          <p:cNvSpPr/>
          <p:nvPr/>
        </p:nvSpPr>
        <p:spPr>
          <a:xfrm>
            <a:off x="950015" y="787277"/>
            <a:ext cx="6096000" cy="738664"/>
          </a:xfrm>
          <a:prstGeom prst="rect">
            <a:avLst/>
          </a:prstGeom>
        </p:spPr>
        <p:txBody>
          <a:bodyPr>
            <a:spAutoFit/>
          </a:bodyPr>
          <a:lstStyle/>
          <a:p>
            <a:pPr marL="342900" lvl="0" indent="-342900" algn="just">
              <a:lnSpc>
                <a:spcPct val="150000"/>
              </a:lnSpc>
              <a:spcAft>
                <a:spcPts val="0"/>
              </a:spcAft>
              <a:buFont typeface="+mj-lt"/>
              <a:buAutoNum type="arabicPeriod"/>
            </a:pPr>
            <a:r>
              <a:rPr lang="es-EC" sz="1400" b="1" dirty="0">
                <a:latin typeface="Century Gothic" panose="020B0502020202020204" pitchFamily="34" charset="0"/>
                <a:ea typeface="Calibri" panose="020F0502020204030204" pitchFamily="34" charset="0"/>
                <a:cs typeface="Times New Roman" panose="02020603050405020304" pitchFamily="18" charset="0"/>
              </a:rPr>
              <a:t>INGRESOS</a:t>
            </a:r>
            <a:endParaRPr lang="es-MX" sz="12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b="1" dirty="0">
                <a:latin typeface="Century Gothic" panose="020B0502020202020204" pitchFamily="34" charset="0"/>
                <a:ea typeface="Calibri" panose="020F0502020204030204" pitchFamily="34" charset="0"/>
                <a:cs typeface="Times New Roman" panose="02020603050405020304" pitchFamily="18" charset="0"/>
              </a:rPr>
              <a:t> 1.1. </a:t>
            </a:r>
            <a:r>
              <a:rPr lang="es-EC" sz="1400" dirty="0">
                <a:latin typeface="Century Gothic" panose="020B0502020202020204" pitchFamily="34" charset="0"/>
                <a:ea typeface="Calibri" panose="020F0502020204030204" pitchFamily="34" charset="0"/>
                <a:cs typeface="Times New Roman" panose="02020603050405020304" pitchFamily="18" charset="0"/>
              </a:rPr>
              <a:t>Señale cual es el valor de sus ingresos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 xmlns:a16="http://schemas.microsoft.com/office/drawing/2014/main" id="{24058E21-4D8E-417F-B2ED-0307820C34DD}"/>
              </a:ext>
            </a:extLst>
          </p:cNvPr>
          <p:cNvPicPr>
            <a:picLocks noChangeAspect="1"/>
          </p:cNvPicPr>
          <p:nvPr/>
        </p:nvPicPr>
        <p:blipFill>
          <a:blip r:embed="rId3"/>
          <a:stretch>
            <a:fillRect/>
          </a:stretch>
        </p:blipFill>
        <p:spPr>
          <a:xfrm>
            <a:off x="1572315" y="1487489"/>
            <a:ext cx="5773480" cy="2755506"/>
          </a:xfrm>
          <a:prstGeom prst="rect">
            <a:avLst/>
          </a:prstGeom>
        </p:spPr>
      </p:pic>
      <p:pic>
        <p:nvPicPr>
          <p:cNvPr id="9" name="Imagen 8">
            <a:extLst>
              <a:ext uri="{FF2B5EF4-FFF2-40B4-BE49-F238E27FC236}">
                <a16:creationId xmlns="" xmlns:a16="http://schemas.microsoft.com/office/drawing/2014/main" id="{4D2F1189-85D3-4453-9EB6-0925F30FC88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72315" y="4099061"/>
            <a:ext cx="5473700" cy="2755506"/>
          </a:xfrm>
          <a:prstGeom prst="rect">
            <a:avLst/>
          </a:prstGeom>
          <a:noFill/>
          <a:ln>
            <a:noFill/>
          </a:ln>
        </p:spPr>
      </p:pic>
      <p:sp>
        <p:nvSpPr>
          <p:cNvPr id="13" name="Elipse 12">
            <a:extLst>
              <a:ext uri="{FF2B5EF4-FFF2-40B4-BE49-F238E27FC236}">
                <a16:creationId xmlns="" xmlns:a16="http://schemas.microsoft.com/office/drawing/2014/main" id="{7BF59B25-60B6-4D25-8079-7A0060AF6EB4}"/>
              </a:ext>
            </a:extLst>
          </p:cNvPr>
          <p:cNvSpPr/>
          <p:nvPr/>
        </p:nvSpPr>
        <p:spPr>
          <a:xfrm>
            <a:off x="4836044" y="2724486"/>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5" name="CuadroTexto 14"/>
          <p:cNvSpPr txBox="1"/>
          <p:nvPr/>
        </p:nvSpPr>
        <p:spPr>
          <a:xfrm>
            <a:off x="8280400" y="65775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6" name="Picture 2" descr="http://i148.photobucket.com/albums/s6/amandavivina/Gifs%20Varios/Gifs%20Libros/animacin135ec1.gif?t=1242277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6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2B70811A-3379-40B1-986C-67BE4CA53409}"/>
              </a:ext>
            </a:extLst>
          </p:cNvPr>
          <p:cNvSpPr/>
          <p:nvPr/>
        </p:nvSpPr>
        <p:spPr>
          <a:xfrm>
            <a:off x="6935433" y="119233"/>
            <a:ext cx="5256567" cy="400110"/>
          </a:xfrm>
          <a:prstGeom prst="rect">
            <a:avLst/>
          </a:prstGeom>
          <a:solidFill>
            <a:srgbClr val="0070C0"/>
          </a:solidFill>
        </p:spPr>
        <p:txBody>
          <a:bodyPr wrap="none">
            <a:spAutoFit/>
          </a:bodyPr>
          <a:lstStyle/>
          <a:p>
            <a:r>
              <a:rPr lang="es-EC" sz="2000" dirty="0">
                <a:solidFill>
                  <a:schemeClr val="bg1"/>
                </a:solidFill>
                <a:latin typeface="Century Gothic" panose="020B0502020202020204" pitchFamily="34" charset="0"/>
              </a:rPr>
              <a:t>Análisis e interpretación de los resultados</a:t>
            </a:r>
            <a:endParaRPr lang="es-MX" sz="2000" dirty="0">
              <a:solidFill>
                <a:schemeClr val="bg1"/>
              </a:solidFill>
              <a:latin typeface="Century Gothic" panose="020B0502020202020204" pitchFamily="34" charset="0"/>
            </a:endParaRPr>
          </a:p>
        </p:txBody>
      </p:sp>
      <p:sp>
        <p:nvSpPr>
          <p:cNvPr id="4" name="Rectángulo 3">
            <a:extLst>
              <a:ext uri="{FF2B5EF4-FFF2-40B4-BE49-F238E27FC236}">
                <a16:creationId xmlns="" xmlns:a16="http://schemas.microsoft.com/office/drawing/2014/main" id="{E8DF5DD6-C902-4398-A0C3-BDB8BACDBDF7}"/>
              </a:ext>
            </a:extLst>
          </p:cNvPr>
          <p:cNvSpPr/>
          <p:nvPr/>
        </p:nvSpPr>
        <p:spPr>
          <a:xfrm>
            <a:off x="698203" y="729784"/>
            <a:ext cx="6096000" cy="738664"/>
          </a:xfrm>
          <a:prstGeom prst="rect">
            <a:avLst/>
          </a:prstGeom>
        </p:spPr>
        <p:txBody>
          <a:bodyPr>
            <a:spAutoFit/>
          </a:bodyPr>
          <a:lstStyle/>
          <a:p>
            <a:pPr marL="342900" lvl="0" indent="-342900" algn="just">
              <a:lnSpc>
                <a:spcPct val="150000"/>
              </a:lnSpc>
              <a:spcAft>
                <a:spcPts val="0"/>
              </a:spcAft>
              <a:buFont typeface="+mj-lt"/>
              <a:buAutoNum type="arabicPeriod"/>
            </a:pPr>
            <a:r>
              <a:rPr lang="es-EC" sz="1400" b="1" dirty="0">
                <a:latin typeface="Century Gothic" panose="020B0502020202020204" pitchFamily="34" charset="0"/>
                <a:ea typeface="Calibri" panose="020F0502020204030204" pitchFamily="34" charset="0"/>
                <a:cs typeface="Times New Roman" panose="02020603050405020304" pitchFamily="18" charset="0"/>
              </a:rPr>
              <a:t>INGRESOS</a:t>
            </a:r>
            <a:endParaRPr lang="es-MX" sz="12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b="1" dirty="0">
                <a:latin typeface="Century Gothic" panose="020B0502020202020204" pitchFamily="34" charset="0"/>
                <a:ea typeface="Calibri" panose="020F0502020204030204" pitchFamily="34" charset="0"/>
                <a:cs typeface="Times New Roman" panose="02020603050405020304" pitchFamily="18"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 xmlns:a16="http://schemas.microsoft.com/office/drawing/2014/main" id="{95000C0C-49C0-4983-B649-9AE58812FCE1}"/>
              </a:ext>
            </a:extLst>
          </p:cNvPr>
          <p:cNvPicPr>
            <a:picLocks noChangeAspect="1"/>
          </p:cNvPicPr>
          <p:nvPr/>
        </p:nvPicPr>
        <p:blipFill>
          <a:blip r:embed="rId3"/>
          <a:stretch>
            <a:fillRect/>
          </a:stretch>
        </p:blipFill>
        <p:spPr>
          <a:xfrm>
            <a:off x="1412235" y="1690869"/>
            <a:ext cx="5773480" cy="2831695"/>
          </a:xfrm>
          <a:prstGeom prst="rect">
            <a:avLst/>
          </a:prstGeom>
        </p:spPr>
      </p:pic>
      <p:pic>
        <p:nvPicPr>
          <p:cNvPr id="11" name="Imagen 10">
            <a:extLst>
              <a:ext uri="{FF2B5EF4-FFF2-40B4-BE49-F238E27FC236}">
                <a16:creationId xmlns="" xmlns:a16="http://schemas.microsoft.com/office/drawing/2014/main" id="{53D43B91-CE4B-4A50-9D55-B8C8AF0D428E}"/>
              </a:ext>
            </a:extLst>
          </p:cNvPr>
          <p:cNvPicPr>
            <a:picLocks noChangeAspect="1"/>
          </p:cNvPicPr>
          <p:nvPr/>
        </p:nvPicPr>
        <p:blipFill>
          <a:blip r:embed="rId4"/>
          <a:stretch>
            <a:fillRect/>
          </a:stretch>
        </p:blipFill>
        <p:spPr>
          <a:xfrm>
            <a:off x="2457003" y="4376135"/>
            <a:ext cx="4337200" cy="2478432"/>
          </a:xfrm>
          <a:prstGeom prst="rect">
            <a:avLst/>
          </a:prstGeom>
        </p:spPr>
      </p:pic>
      <p:sp>
        <p:nvSpPr>
          <p:cNvPr id="12" name="Rectángulo 11">
            <a:extLst>
              <a:ext uri="{FF2B5EF4-FFF2-40B4-BE49-F238E27FC236}">
                <a16:creationId xmlns="" xmlns:a16="http://schemas.microsoft.com/office/drawing/2014/main" id="{7C7DFFE9-294D-438E-A8AA-A9438185F315}"/>
              </a:ext>
            </a:extLst>
          </p:cNvPr>
          <p:cNvSpPr/>
          <p:nvPr/>
        </p:nvSpPr>
        <p:spPr>
          <a:xfrm>
            <a:off x="208576" y="1063068"/>
            <a:ext cx="6898042" cy="415498"/>
          </a:xfrm>
          <a:prstGeom prst="rect">
            <a:avLst/>
          </a:prstGeom>
        </p:spPr>
        <p:txBody>
          <a:bodyPr wrap="none">
            <a:spAutoFit/>
          </a:bodyPr>
          <a:lstStyle/>
          <a:p>
            <a:pPr lvl="1" algn="just">
              <a:lnSpc>
                <a:spcPct val="150000"/>
              </a:lnSpc>
              <a:spcAft>
                <a:spcPts val="0"/>
              </a:spcAft>
              <a:buSzPts val="1200"/>
              <a:tabLst>
                <a:tab pos="775970" algn="l"/>
              </a:tabLst>
            </a:pPr>
            <a:r>
              <a:rPr lang="es-EC" sz="1400" b="1" dirty="0">
                <a:latin typeface="Century Gothic" panose="020B0502020202020204" pitchFamily="34" charset="0"/>
                <a:ea typeface="Calibri" panose="020F0502020204030204" pitchFamily="34" charset="0"/>
                <a:cs typeface="Times New Roman" panose="02020603050405020304" pitchFamily="18" charset="0"/>
              </a:rPr>
              <a:t>1.2. </a:t>
            </a:r>
            <a:r>
              <a:rPr lang="es-EC" sz="1400" dirty="0">
                <a:latin typeface="Century Gothic" panose="020B0502020202020204" pitchFamily="34" charset="0"/>
                <a:ea typeface="Calibri" panose="020F0502020204030204" pitchFamily="34" charset="0"/>
                <a:cs typeface="Times New Roman" panose="02020603050405020304" pitchFamily="18" charset="0"/>
              </a:rPr>
              <a:t>Indique el valor total de sus activos, en la empresa que usted dirige</a:t>
            </a:r>
            <a:r>
              <a:rPr lang="es-EC" sz="1200" dirty="0">
                <a:latin typeface="Arial" panose="020B0604020202020204" pitchFamily="34" charset="0"/>
                <a:ea typeface="Calibri" panose="020F0502020204030204" pitchFamily="34" charset="0"/>
                <a:cs typeface="Times New Roman" panose="02020603050405020304" pitchFamily="18" charset="0"/>
              </a:rPr>
              <a:t>.</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Elipse 13">
            <a:extLst>
              <a:ext uri="{FF2B5EF4-FFF2-40B4-BE49-F238E27FC236}">
                <a16:creationId xmlns="" xmlns:a16="http://schemas.microsoft.com/office/drawing/2014/main" id="{D0727ABE-03BF-49F6-AEF8-5E8FD210843B}"/>
              </a:ext>
            </a:extLst>
          </p:cNvPr>
          <p:cNvSpPr/>
          <p:nvPr/>
        </p:nvSpPr>
        <p:spPr>
          <a:xfrm>
            <a:off x="4622797" y="3684451"/>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5" name="CuadroTexto 14"/>
          <p:cNvSpPr txBox="1"/>
          <p:nvPr/>
        </p:nvSpPr>
        <p:spPr>
          <a:xfrm>
            <a:off x="8280400" y="65775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6" name="Picture 2" descr="http://i148.photobucket.com/albums/s6/amandavivina/Gifs%20Varios/Gifs%20Libros/animacin135ec1.gif?t=1242277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23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 xmlns:a16="http://schemas.microsoft.com/office/drawing/2014/main" id="{2194AB92-0C4C-45B2-8F92-E84D505EEB23}"/>
              </a:ext>
            </a:extLst>
          </p:cNvPr>
          <p:cNvPicPr>
            <a:picLocks noChangeAspect="1"/>
          </p:cNvPicPr>
          <p:nvPr/>
        </p:nvPicPr>
        <p:blipFill>
          <a:blip r:embed="rId3"/>
          <a:stretch>
            <a:fillRect/>
          </a:stretch>
        </p:blipFill>
        <p:spPr>
          <a:xfrm>
            <a:off x="2287765" y="1354171"/>
            <a:ext cx="5523326" cy="2730226"/>
          </a:xfrm>
          <a:prstGeom prst="rect">
            <a:avLst/>
          </a:prstGeom>
        </p:spPr>
      </p:pic>
      <p:pic>
        <p:nvPicPr>
          <p:cNvPr id="7" name="Imagen 6">
            <a:extLst>
              <a:ext uri="{FF2B5EF4-FFF2-40B4-BE49-F238E27FC236}">
                <a16:creationId xmlns="" xmlns:a16="http://schemas.microsoft.com/office/drawing/2014/main" id="{FB023EFC-C7DD-4B0E-B01E-6376BA5DC085}"/>
              </a:ext>
            </a:extLst>
          </p:cNvPr>
          <p:cNvPicPr/>
          <p:nvPr/>
        </p:nvPicPr>
        <p:blipFill rotWithShape="1">
          <a:blip r:embed="rId4">
            <a:extLst>
              <a:ext uri="{28A0092B-C50C-407E-A947-70E740481C1C}">
                <a14:useLocalDpi xmlns:a14="http://schemas.microsoft.com/office/drawing/2010/main" val="0"/>
              </a:ext>
            </a:extLst>
          </a:blip>
          <a:srcRect b="8495"/>
          <a:stretch/>
        </p:blipFill>
        <p:spPr bwMode="auto">
          <a:xfrm>
            <a:off x="2528188" y="4061957"/>
            <a:ext cx="4327451" cy="2641690"/>
          </a:xfrm>
          <a:prstGeom prst="rect">
            <a:avLst/>
          </a:prstGeom>
          <a:noFill/>
          <a:ln>
            <a:noFill/>
          </a:ln>
          <a:extLst>
            <a:ext uri="{53640926-AAD7-44D8-BBD7-CCE9431645EC}">
              <a14:shadowObscured xmlns:a14="http://schemas.microsoft.com/office/drawing/2010/main"/>
            </a:ext>
          </a:extLst>
        </p:spPr>
      </p:pic>
      <p:sp>
        <p:nvSpPr>
          <p:cNvPr id="4" name="Rectángulo 3">
            <a:extLst>
              <a:ext uri="{FF2B5EF4-FFF2-40B4-BE49-F238E27FC236}">
                <a16:creationId xmlns="" xmlns:a16="http://schemas.microsoft.com/office/drawing/2014/main" id="{3E0721DB-5713-4817-94BB-10782BB2F6D5}"/>
              </a:ext>
            </a:extLst>
          </p:cNvPr>
          <p:cNvSpPr/>
          <p:nvPr/>
        </p:nvSpPr>
        <p:spPr>
          <a:xfrm>
            <a:off x="1485900" y="1003496"/>
            <a:ext cx="9569302" cy="338554"/>
          </a:xfrm>
          <a:prstGeom prst="rect">
            <a:avLst/>
          </a:prstGeom>
        </p:spPr>
        <p:txBody>
          <a:bodyPr wrap="square">
            <a:spAutoFit/>
          </a:bodyPr>
          <a:lstStyle/>
          <a:p>
            <a:r>
              <a:rPr lang="es-EC" sz="1600" dirty="0">
                <a:latin typeface="Century Gothic" panose="020B0502020202020204" pitchFamily="34" charset="0"/>
              </a:rPr>
              <a:t>1.3.	Indique el valor total de su patrimonio, en la empresa que usted dirige.</a:t>
            </a:r>
            <a:endParaRPr lang="es-MX" sz="1600" dirty="0">
              <a:latin typeface="Century Gothic" panose="020B0502020202020204" pitchFamily="34" charset="0"/>
            </a:endParaRPr>
          </a:p>
        </p:txBody>
      </p:sp>
      <p:sp>
        <p:nvSpPr>
          <p:cNvPr id="10" name="Elipse 9">
            <a:extLst>
              <a:ext uri="{FF2B5EF4-FFF2-40B4-BE49-F238E27FC236}">
                <a16:creationId xmlns="" xmlns:a16="http://schemas.microsoft.com/office/drawing/2014/main" id="{695CA0E9-5BD4-4A73-8FAF-C59A117C4223}"/>
              </a:ext>
            </a:extLst>
          </p:cNvPr>
          <p:cNvSpPr/>
          <p:nvPr/>
        </p:nvSpPr>
        <p:spPr>
          <a:xfrm>
            <a:off x="5308600" y="2700068"/>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2" name="CuadroTexto 11"/>
          <p:cNvSpPr txBox="1"/>
          <p:nvPr/>
        </p:nvSpPr>
        <p:spPr>
          <a:xfrm>
            <a:off x="8280400" y="65521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3" name="Picture 2" descr="http://i148.photobucket.com/albums/s6/amandavivina/Gifs%20Varios/Gifs%20Libros/animacin135ec1.gif?t=1242277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E8DF5DD6-C902-4398-A0C3-BDB8BACDBDF7}"/>
              </a:ext>
            </a:extLst>
          </p:cNvPr>
          <p:cNvSpPr/>
          <p:nvPr/>
        </p:nvSpPr>
        <p:spPr>
          <a:xfrm>
            <a:off x="1498303" y="678984"/>
            <a:ext cx="6096000" cy="738664"/>
          </a:xfrm>
          <a:prstGeom prst="rect">
            <a:avLst/>
          </a:prstGeom>
        </p:spPr>
        <p:txBody>
          <a:bodyPr>
            <a:spAutoFit/>
          </a:bodyPr>
          <a:lstStyle/>
          <a:p>
            <a:pPr marL="342900" lvl="0" indent="-342900" algn="just">
              <a:lnSpc>
                <a:spcPct val="150000"/>
              </a:lnSpc>
              <a:spcAft>
                <a:spcPts val="0"/>
              </a:spcAft>
              <a:buFont typeface="+mj-lt"/>
              <a:buAutoNum type="arabicPeriod"/>
            </a:pPr>
            <a:r>
              <a:rPr lang="es-EC" sz="1400" b="1" dirty="0">
                <a:latin typeface="Century Gothic" panose="020B0502020202020204" pitchFamily="34" charset="0"/>
                <a:ea typeface="Calibri" panose="020F0502020204030204" pitchFamily="34" charset="0"/>
                <a:cs typeface="Times New Roman" panose="02020603050405020304" pitchFamily="18" charset="0"/>
              </a:rPr>
              <a:t>INGRESOS</a:t>
            </a:r>
            <a:endParaRPr lang="es-MX" sz="12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b="1" dirty="0">
                <a:latin typeface="Century Gothic" panose="020B0502020202020204" pitchFamily="34" charset="0"/>
                <a:ea typeface="Calibri" panose="020F0502020204030204" pitchFamily="34" charset="0"/>
                <a:cs typeface="Times New Roman" panose="02020603050405020304" pitchFamily="18"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16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1118CCC0-45FE-495C-9BE9-2F4E7FFCE43B}"/>
              </a:ext>
            </a:extLst>
          </p:cNvPr>
          <p:cNvPicPr>
            <a:picLocks noChangeAspect="1"/>
          </p:cNvPicPr>
          <p:nvPr/>
        </p:nvPicPr>
        <p:blipFill>
          <a:blip r:embed="rId3"/>
          <a:stretch>
            <a:fillRect/>
          </a:stretch>
        </p:blipFill>
        <p:spPr>
          <a:xfrm>
            <a:off x="1817274" y="1612801"/>
            <a:ext cx="5523326" cy="2394877"/>
          </a:xfrm>
          <a:prstGeom prst="rect">
            <a:avLst/>
          </a:prstGeom>
        </p:spPr>
      </p:pic>
      <p:pic>
        <p:nvPicPr>
          <p:cNvPr id="8" name="Imagen 7">
            <a:extLst>
              <a:ext uri="{FF2B5EF4-FFF2-40B4-BE49-F238E27FC236}">
                <a16:creationId xmlns="" xmlns:a16="http://schemas.microsoft.com/office/drawing/2014/main" id="{7AF91EA3-2540-4279-BCCB-6394AF8808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02788" y="4007678"/>
            <a:ext cx="4405421" cy="2641690"/>
          </a:xfrm>
          <a:prstGeom prst="rect">
            <a:avLst/>
          </a:prstGeom>
          <a:noFill/>
          <a:ln>
            <a:noFill/>
          </a:ln>
        </p:spPr>
      </p:pic>
      <p:sp>
        <p:nvSpPr>
          <p:cNvPr id="9" name="Rectángulo 8">
            <a:extLst>
              <a:ext uri="{FF2B5EF4-FFF2-40B4-BE49-F238E27FC236}">
                <a16:creationId xmlns="" xmlns:a16="http://schemas.microsoft.com/office/drawing/2014/main" id="{86303483-39E7-4DE5-872D-0DDDDA371D4D}"/>
              </a:ext>
            </a:extLst>
          </p:cNvPr>
          <p:cNvSpPr/>
          <p:nvPr/>
        </p:nvSpPr>
        <p:spPr>
          <a:xfrm>
            <a:off x="189919" y="1157612"/>
            <a:ext cx="9711070" cy="455189"/>
          </a:xfrm>
          <a:prstGeom prst="rect">
            <a:avLst/>
          </a:prstGeom>
        </p:spPr>
        <p:txBody>
          <a:bodyPr wrap="square">
            <a:spAutoFit/>
          </a:bodyPr>
          <a:lstStyle/>
          <a:p>
            <a:pPr lvl="1" algn="just">
              <a:lnSpc>
                <a:spcPct val="150000"/>
              </a:lnSpc>
              <a:spcAft>
                <a:spcPts val="0"/>
              </a:spcAft>
              <a:buSzPts val="1200"/>
              <a:tabLst>
                <a:tab pos="775970" algn="l"/>
              </a:tabLst>
            </a:pPr>
            <a:r>
              <a:rPr lang="es-EC" sz="1600" dirty="0">
                <a:latin typeface="Century Gothic" panose="020B0502020202020204" pitchFamily="34" charset="0"/>
                <a:ea typeface="Calibri" panose="020F0502020204030204" pitchFamily="34" charset="0"/>
                <a:cs typeface="Times New Roman" panose="02020603050405020304" pitchFamily="18" charset="0"/>
              </a:rPr>
              <a:t>1.4. ¿Cuál fue la evolución porcentual de sus ventas con respecto a los años 2015 y 2016</a:t>
            </a:r>
            <a:r>
              <a:rPr lang="es-EC" dirty="0">
                <a:latin typeface="Century Gothic" panose="020B0502020202020204" pitchFamily="34" charset="0"/>
                <a:ea typeface="Calibri" panose="020F0502020204030204" pitchFamily="34" charset="0"/>
                <a:cs typeface="Times New Roman" panose="02020603050405020304" pitchFamily="18" charset="0"/>
              </a:rPr>
              <a:t>?</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Elipse 10">
            <a:extLst>
              <a:ext uri="{FF2B5EF4-FFF2-40B4-BE49-F238E27FC236}">
                <a16:creationId xmlns="" xmlns:a16="http://schemas.microsoft.com/office/drawing/2014/main" id="{26424F47-6EBA-4434-9DF8-5F2F8E7DCA60}"/>
              </a:ext>
            </a:extLst>
          </p:cNvPr>
          <p:cNvSpPr/>
          <p:nvPr/>
        </p:nvSpPr>
        <p:spPr>
          <a:xfrm>
            <a:off x="4571108" y="2250922"/>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2" name="CuadroTexto 11"/>
          <p:cNvSpPr txBox="1"/>
          <p:nvPr/>
        </p:nvSpPr>
        <p:spPr>
          <a:xfrm>
            <a:off x="8280400" y="65521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3" name="Picture 2" descr="http://i148.photobucket.com/albums/s6/amandavivina/Gifs%20Varios/Gifs%20Libros/animacin135ec1.gif?t=12422773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E8DF5DD6-C902-4398-A0C3-BDB8BACDBDF7}"/>
              </a:ext>
            </a:extLst>
          </p:cNvPr>
          <p:cNvSpPr/>
          <p:nvPr/>
        </p:nvSpPr>
        <p:spPr>
          <a:xfrm>
            <a:off x="698203" y="844084"/>
            <a:ext cx="6096000" cy="738664"/>
          </a:xfrm>
          <a:prstGeom prst="rect">
            <a:avLst/>
          </a:prstGeom>
        </p:spPr>
        <p:txBody>
          <a:bodyPr>
            <a:spAutoFit/>
          </a:bodyPr>
          <a:lstStyle/>
          <a:p>
            <a:pPr marL="342900" lvl="0" indent="-342900" algn="just">
              <a:lnSpc>
                <a:spcPct val="150000"/>
              </a:lnSpc>
              <a:spcAft>
                <a:spcPts val="0"/>
              </a:spcAft>
              <a:buFont typeface="+mj-lt"/>
              <a:buAutoNum type="arabicPeriod"/>
            </a:pPr>
            <a:r>
              <a:rPr lang="es-EC" sz="1400" b="1" dirty="0">
                <a:latin typeface="Century Gothic" panose="020B0502020202020204" pitchFamily="34" charset="0"/>
                <a:ea typeface="Calibri" panose="020F0502020204030204" pitchFamily="34" charset="0"/>
                <a:cs typeface="Times New Roman" panose="02020603050405020304" pitchFamily="18" charset="0"/>
              </a:rPr>
              <a:t>INGRESOS</a:t>
            </a:r>
            <a:endParaRPr lang="es-MX" sz="12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sz="1400" b="1" dirty="0">
                <a:latin typeface="Century Gothic" panose="020B0502020202020204" pitchFamily="34" charset="0"/>
                <a:ea typeface="Calibri" panose="020F0502020204030204" pitchFamily="34" charset="0"/>
                <a:cs typeface="Times New Roman" panose="02020603050405020304" pitchFamily="18"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78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D1D5CB87-43F8-4A17-9C80-D63F7140A7B9}"/>
              </a:ext>
            </a:extLst>
          </p:cNvPr>
          <p:cNvSpPr/>
          <p:nvPr/>
        </p:nvSpPr>
        <p:spPr>
          <a:xfrm>
            <a:off x="1435576" y="431673"/>
            <a:ext cx="6625627" cy="1077218"/>
          </a:xfrm>
          <a:prstGeom prst="rect">
            <a:avLst/>
          </a:prstGeom>
        </p:spPr>
        <p:txBody>
          <a:bodyPr wrap="square">
            <a:spAutoFit/>
          </a:bodyPr>
          <a:lstStyle/>
          <a:p>
            <a:pPr algn="just"/>
            <a:r>
              <a:rPr lang="es-EC" sz="1600" b="1" dirty="0">
                <a:solidFill>
                  <a:schemeClr val="accent1">
                    <a:lumMod val="50000"/>
                  </a:schemeClr>
                </a:solidFill>
                <a:latin typeface="Century Gothic" panose="020B0502020202020204" pitchFamily="34" charset="0"/>
              </a:rPr>
              <a:t>2.	FACTURACIÓN ELECTRÓNICA</a:t>
            </a:r>
          </a:p>
          <a:p>
            <a:pPr algn="just"/>
            <a:endParaRPr lang="es-EC" sz="1600" dirty="0">
              <a:latin typeface="Century Gothic" panose="020B0502020202020204" pitchFamily="34" charset="0"/>
            </a:endParaRPr>
          </a:p>
          <a:p>
            <a:pPr algn="just"/>
            <a:r>
              <a:rPr lang="es-EC" sz="1600" dirty="0">
                <a:latin typeface="Century Gothic" panose="020B0502020202020204" pitchFamily="34" charset="0"/>
              </a:rPr>
              <a:t>2.1.	¿En la empresa que Ud. dirige se utiliza el sistema de facturación electrónica?</a:t>
            </a:r>
          </a:p>
        </p:txBody>
      </p:sp>
      <p:pic>
        <p:nvPicPr>
          <p:cNvPr id="4" name="Imagen 3">
            <a:extLst>
              <a:ext uri="{FF2B5EF4-FFF2-40B4-BE49-F238E27FC236}">
                <a16:creationId xmlns="" xmlns:a16="http://schemas.microsoft.com/office/drawing/2014/main" id="{B5742F81-7F39-43B4-A17D-435EADC92BE2}"/>
              </a:ext>
            </a:extLst>
          </p:cNvPr>
          <p:cNvPicPr>
            <a:picLocks noChangeAspect="1"/>
          </p:cNvPicPr>
          <p:nvPr/>
        </p:nvPicPr>
        <p:blipFill>
          <a:blip r:embed="rId2"/>
          <a:stretch>
            <a:fillRect/>
          </a:stretch>
        </p:blipFill>
        <p:spPr>
          <a:xfrm>
            <a:off x="1700390" y="2136836"/>
            <a:ext cx="6096000" cy="1656624"/>
          </a:xfrm>
          <a:prstGeom prst="rect">
            <a:avLst/>
          </a:prstGeom>
        </p:spPr>
      </p:pic>
      <p:pic>
        <p:nvPicPr>
          <p:cNvPr id="6" name="Imagen 5">
            <a:extLst>
              <a:ext uri="{FF2B5EF4-FFF2-40B4-BE49-F238E27FC236}">
                <a16:creationId xmlns="" xmlns:a16="http://schemas.microsoft.com/office/drawing/2014/main" id="{FBEC7E35-9904-44DB-849E-D163535C25EC}"/>
              </a:ext>
            </a:extLst>
          </p:cNvPr>
          <p:cNvPicPr>
            <a:picLocks noChangeAspect="1"/>
          </p:cNvPicPr>
          <p:nvPr/>
        </p:nvPicPr>
        <p:blipFill>
          <a:blip r:embed="rId3"/>
          <a:stretch>
            <a:fillRect/>
          </a:stretch>
        </p:blipFill>
        <p:spPr>
          <a:xfrm>
            <a:off x="2298471" y="3921772"/>
            <a:ext cx="5200339" cy="2832395"/>
          </a:xfrm>
          <a:prstGeom prst="rect">
            <a:avLst/>
          </a:prstGeom>
        </p:spPr>
      </p:pic>
      <p:sp>
        <p:nvSpPr>
          <p:cNvPr id="11" name="Elipse 10">
            <a:extLst>
              <a:ext uri="{FF2B5EF4-FFF2-40B4-BE49-F238E27FC236}">
                <a16:creationId xmlns="" xmlns:a16="http://schemas.microsoft.com/office/drawing/2014/main" id="{2CBCBB68-3583-48E6-9700-0F45DE5C02BA}"/>
              </a:ext>
            </a:extLst>
          </p:cNvPr>
          <p:cNvSpPr/>
          <p:nvPr/>
        </p:nvSpPr>
        <p:spPr>
          <a:xfrm>
            <a:off x="2841436" y="2287389"/>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3" name="CuadroTexto 12"/>
          <p:cNvSpPr txBox="1"/>
          <p:nvPr/>
        </p:nvSpPr>
        <p:spPr>
          <a:xfrm>
            <a:off x="8280400" y="66156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4"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6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D1D5CB87-43F8-4A17-9C80-D63F7140A7B9}"/>
              </a:ext>
            </a:extLst>
          </p:cNvPr>
          <p:cNvSpPr/>
          <p:nvPr/>
        </p:nvSpPr>
        <p:spPr>
          <a:xfrm>
            <a:off x="930644" y="298287"/>
            <a:ext cx="6625627" cy="584775"/>
          </a:xfrm>
          <a:prstGeom prst="rect">
            <a:avLst/>
          </a:prstGeom>
        </p:spPr>
        <p:txBody>
          <a:bodyPr wrap="square">
            <a:spAutoFit/>
          </a:bodyPr>
          <a:lstStyle/>
          <a:p>
            <a:pPr algn="just"/>
            <a:r>
              <a:rPr lang="es-EC" sz="1600" b="1" dirty="0">
                <a:solidFill>
                  <a:schemeClr val="accent1">
                    <a:lumMod val="50000"/>
                  </a:schemeClr>
                </a:solidFill>
                <a:latin typeface="Century Gothic" panose="020B0502020202020204" pitchFamily="34" charset="0"/>
              </a:rPr>
              <a:t>2.	FACTURACIÓN ELECTRÓNICA</a:t>
            </a:r>
          </a:p>
          <a:p>
            <a:pPr algn="just"/>
            <a:endParaRPr lang="es-EC" sz="1600" dirty="0">
              <a:latin typeface="Century Gothic" panose="020B0502020202020204" pitchFamily="34" charset="0"/>
            </a:endParaRPr>
          </a:p>
        </p:txBody>
      </p:sp>
      <p:sp>
        <p:nvSpPr>
          <p:cNvPr id="7" name="Rectángulo 6">
            <a:extLst>
              <a:ext uri="{FF2B5EF4-FFF2-40B4-BE49-F238E27FC236}">
                <a16:creationId xmlns="" xmlns:a16="http://schemas.microsoft.com/office/drawing/2014/main" id="{914D196B-ED62-470D-B58C-FC5AF37616D3}"/>
              </a:ext>
            </a:extLst>
          </p:cNvPr>
          <p:cNvSpPr/>
          <p:nvPr/>
        </p:nvSpPr>
        <p:spPr>
          <a:xfrm>
            <a:off x="437477" y="675313"/>
            <a:ext cx="10444716" cy="415498"/>
          </a:xfrm>
          <a:prstGeom prst="rect">
            <a:avLst/>
          </a:prstGeom>
        </p:spPr>
        <p:txBody>
          <a:bodyPr wrap="square">
            <a:spAutoFit/>
          </a:bodyPr>
          <a:lstStyle/>
          <a:p>
            <a:pPr lvl="1" algn="just">
              <a:lnSpc>
                <a:spcPct val="150000"/>
              </a:lnSpc>
              <a:spcAft>
                <a:spcPts val="0"/>
              </a:spcAft>
              <a:buSzPts val="1200"/>
            </a:pPr>
            <a:r>
              <a:rPr lang="es-ES" sz="1600" dirty="0">
                <a:latin typeface="Century Gothic" panose="020B0502020202020204" pitchFamily="34" charset="0"/>
                <a:ea typeface="Calibri" panose="020F0502020204030204" pitchFamily="34" charset="0"/>
                <a:cs typeface="Times New Roman" panose="02020603050405020304" pitchFamily="18" charset="0"/>
              </a:rPr>
              <a:t>2.2. ¿Qué tipo de comprobantes emite la empresa a través de medios electrónicos?</a:t>
            </a:r>
            <a:endParaRPr lang="es-MX"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 xmlns:a16="http://schemas.microsoft.com/office/drawing/2014/main" id="{1DC23CFF-2130-494A-AECE-8FC8DAC500E6}"/>
              </a:ext>
            </a:extLst>
          </p:cNvPr>
          <p:cNvPicPr>
            <a:picLocks noChangeAspect="1"/>
          </p:cNvPicPr>
          <p:nvPr/>
        </p:nvPicPr>
        <p:blipFill>
          <a:blip r:embed="rId2"/>
          <a:stretch>
            <a:fillRect/>
          </a:stretch>
        </p:blipFill>
        <p:spPr>
          <a:xfrm>
            <a:off x="1402677" y="1260088"/>
            <a:ext cx="5874423" cy="2460747"/>
          </a:xfrm>
          <a:prstGeom prst="rect">
            <a:avLst/>
          </a:prstGeom>
        </p:spPr>
      </p:pic>
      <p:pic>
        <p:nvPicPr>
          <p:cNvPr id="10" name="Imagen 9">
            <a:extLst>
              <a:ext uri="{FF2B5EF4-FFF2-40B4-BE49-F238E27FC236}">
                <a16:creationId xmlns="" xmlns:a16="http://schemas.microsoft.com/office/drawing/2014/main" id="{BC1DA834-10AA-440E-A286-9772C3F9B16D}"/>
              </a:ext>
            </a:extLst>
          </p:cNvPr>
          <p:cNvPicPr>
            <a:picLocks noChangeAspect="1"/>
          </p:cNvPicPr>
          <p:nvPr/>
        </p:nvPicPr>
        <p:blipFill>
          <a:blip r:embed="rId3"/>
          <a:stretch>
            <a:fillRect/>
          </a:stretch>
        </p:blipFill>
        <p:spPr>
          <a:xfrm>
            <a:off x="1700091" y="3527944"/>
            <a:ext cx="5279594" cy="2998380"/>
          </a:xfrm>
          <a:prstGeom prst="rect">
            <a:avLst/>
          </a:prstGeom>
        </p:spPr>
      </p:pic>
      <p:sp>
        <p:nvSpPr>
          <p:cNvPr id="12" name="Elipse 11">
            <a:extLst>
              <a:ext uri="{FF2B5EF4-FFF2-40B4-BE49-F238E27FC236}">
                <a16:creationId xmlns="" xmlns:a16="http://schemas.microsoft.com/office/drawing/2014/main" id="{A00012B7-7DB2-4288-A4EB-0E805029665F}"/>
              </a:ext>
            </a:extLst>
          </p:cNvPr>
          <p:cNvSpPr/>
          <p:nvPr/>
        </p:nvSpPr>
        <p:spPr>
          <a:xfrm>
            <a:off x="4659116" y="1819261"/>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3" name="CuadroTexto 12"/>
          <p:cNvSpPr txBox="1"/>
          <p:nvPr/>
        </p:nvSpPr>
        <p:spPr>
          <a:xfrm>
            <a:off x="8280400" y="66156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4"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2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1A56E12-B9BE-4B94-827A-FF1C6CEEAA2D}"/>
              </a:ext>
            </a:extLst>
          </p:cNvPr>
          <p:cNvSpPr/>
          <p:nvPr/>
        </p:nvSpPr>
        <p:spPr>
          <a:xfrm>
            <a:off x="596899" y="1171909"/>
            <a:ext cx="10845209" cy="369332"/>
          </a:xfrm>
          <a:prstGeom prst="rect">
            <a:avLst/>
          </a:prstGeom>
        </p:spPr>
        <p:txBody>
          <a:bodyPr wrap="square">
            <a:spAutoFit/>
          </a:bodyPr>
          <a:lstStyle/>
          <a:p>
            <a:r>
              <a:rPr lang="es-EC" dirty="0"/>
              <a:t>2.3.	¿Con qué recursos contó la empresa al momento de implementar los comprobantes electrónicos?</a:t>
            </a:r>
            <a:endParaRPr lang="es-MX" dirty="0"/>
          </a:p>
        </p:txBody>
      </p:sp>
      <p:pic>
        <p:nvPicPr>
          <p:cNvPr id="3" name="Imagen 2">
            <a:extLst>
              <a:ext uri="{FF2B5EF4-FFF2-40B4-BE49-F238E27FC236}">
                <a16:creationId xmlns="" xmlns:a16="http://schemas.microsoft.com/office/drawing/2014/main" id="{CED889E7-349B-48EB-A715-A885C51DD714}"/>
              </a:ext>
            </a:extLst>
          </p:cNvPr>
          <p:cNvPicPr>
            <a:picLocks noChangeAspect="1"/>
          </p:cNvPicPr>
          <p:nvPr/>
        </p:nvPicPr>
        <p:blipFill>
          <a:blip r:embed="rId2"/>
          <a:stretch>
            <a:fillRect/>
          </a:stretch>
        </p:blipFill>
        <p:spPr>
          <a:xfrm>
            <a:off x="1998460" y="1717131"/>
            <a:ext cx="6002770" cy="2116717"/>
          </a:xfrm>
          <a:prstGeom prst="rect">
            <a:avLst/>
          </a:prstGeom>
        </p:spPr>
      </p:pic>
      <p:pic>
        <p:nvPicPr>
          <p:cNvPr id="4" name="Imagen 3">
            <a:extLst>
              <a:ext uri="{FF2B5EF4-FFF2-40B4-BE49-F238E27FC236}">
                <a16:creationId xmlns="" xmlns:a16="http://schemas.microsoft.com/office/drawing/2014/main" id="{0304B15A-A6D7-4C8F-91B7-75FE55450989}"/>
              </a:ext>
            </a:extLst>
          </p:cNvPr>
          <p:cNvPicPr>
            <a:picLocks noChangeAspect="1"/>
          </p:cNvPicPr>
          <p:nvPr/>
        </p:nvPicPr>
        <p:blipFill>
          <a:blip r:embed="rId3"/>
          <a:stretch>
            <a:fillRect/>
          </a:stretch>
        </p:blipFill>
        <p:spPr>
          <a:xfrm>
            <a:off x="2112630" y="3925421"/>
            <a:ext cx="5018568" cy="2589461"/>
          </a:xfrm>
          <a:prstGeom prst="rect">
            <a:avLst/>
          </a:prstGeom>
        </p:spPr>
      </p:pic>
      <p:sp>
        <p:nvSpPr>
          <p:cNvPr id="9" name="Elipse 8">
            <a:extLst>
              <a:ext uri="{FF2B5EF4-FFF2-40B4-BE49-F238E27FC236}">
                <a16:creationId xmlns="" xmlns:a16="http://schemas.microsoft.com/office/drawing/2014/main" id="{962AF359-D708-4FAD-82DB-09743A989830}"/>
              </a:ext>
            </a:extLst>
          </p:cNvPr>
          <p:cNvSpPr/>
          <p:nvPr/>
        </p:nvSpPr>
        <p:spPr>
          <a:xfrm>
            <a:off x="5037945" y="2469104"/>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1" name="CuadroTexto 10"/>
          <p:cNvSpPr txBox="1"/>
          <p:nvPr/>
        </p:nvSpPr>
        <p:spPr>
          <a:xfrm>
            <a:off x="8280400" y="65648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2"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6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38AF6A65-4491-4793-B692-EC095EFF30C0}"/>
              </a:ext>
            </a:extLst>
          </p:cNvPr>
          <p:cNvSpPr/>
          <p:nvPr/>
        </p:nvSpPr>
        <p:spPr>
          <a:xfrm>
            <a:off x="816472" y="372366"/>
            <a:ext cx="9700438" cy="369332"/>
          </a:xfrm>
          <a:prstGeom prst="rect">
            <a:avLst/>
          </a:prstGeom>
        </p:spPr>
        <p:txBody>
          <a:bodyPr wrap="square">
            <a:spAutoFit/>
          </a:bodyPr>
          <a:lstStyle/>
          <a:p>
            <a:r>
              <a:rPr lang="es-EC" dirty="0"/>
              <a:t>2.4.	¿Presentó algún inconveniente al momento de utilizar los comprobantes electrónicos?</a:t>
            </a:r>
            <a:endParaRPr lang="es-MX" dirty="0"/>
          </a:p>
        </p:txBody>
      </p:sp>
      <p:pic>
        <p:nvPicPr>
          <p:cNvPr id="7" name="Imagen 6">
            <a:extLst>
              <a:ext uri="{FF2B5EF4-FFF2-40B4-BE49-F238E27FC236}">
                <a16:creationId xmlns="" xmlns:a16="http://schemas.microsoft.com/office/drawing/2014/main" id="{6B6338BA-FAA7-49D7-B050-7B49D708D0EB}"/>
              </a:ext>
            </a:extLst>
          </p:cNvPr>
          <p:cNvPicPr>
            <a:picLocks noChangeAspect="1"/>
          </p:cNvPicPr>
          <p:nvPr/>
        </p:nvPicPr>
        <p:blipFill>
          <a:blip r:embed="rId2"/>
          <a:stretch>
            <a:fillRect/>
          </a:stretch>
        </p:blipFill>
        <p:spPr>
          <a:xfrm>
            <a:off x="1709531" y="1128413"/>
            <a:ext cx="6227596" cy="2249190"/>
          </a:xfrm>
          <a:prstGeom prst="rect">
            <a:avLst/>
          </a:prstGeom>
        </p:spPr>
      </p:pic>
      <p:pic>
        <p:nvPicPr>
          <p:cNvPr id="8" name="Imagen 7">
            <a:extLst>
              <a:ext uri="{FF2B5EF4-FFF2-40B4-BE49-F238E27FC236}">
                <a16:creationId xmlns="" xmlns:a16="http://schemas.microsoft.com/office/drawing/2014/main" id="{AB00A15A-EBA8-42B4-AC17-294E9259B09E}"/>
              </a:ext>
            </a:extLst>
          </p:cNvPr>
          <p:cNvPicPr>
            <a:picLocks noChangeAspect="1"/>
          </p:cNvPicPr>
          <p:nvPr/>
        </p:nvPicPr>
        <p:blipFill>
          <a:blip r:embed="rId3"/>
          <a:stretch>
            <a:fillRect/>
          </a:stretch>
        </p:blipFill>
        <p:spPr>
          <a:xfrm>
            <a:off x="2108430" y="3474754"/>
            <a:ext cx="5137068" cy="2773576"/>
          </a:xfrm>
          <a:prstGeom prst="rect">
            <a:avLst/>
          </a:prstGeom>
        </p:spPr>
      </p:pic>
      <p:sp>
        <p:nvSpPr>
          <p:cNvPr id="10" name="Elipse 9">
            <a:extLst>
              <a:ext uri="{FF2B5EF4-FFF2-40B4-BE49-F238E27FC236}">
                <a16:creationId xmlns="" xmlns:a16="http://schemas.microsoft.com/office/drawing/2014/main" id="{68775712-5F44-4E53-910B-57A55E32262E}"/>
              </a:ext>
            </a:extLst>
          </p:cNvPr>
          <p:cNvSpPr/>
          <p:nvPr/>
        </p:nvSpPr>
        <p:spPr>
          <a:xfrm>
            <a:off x="4547768" y="1862691"/>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noFill/>
              </a:rPr>
              <a:t>v</a:t>
            </a:r>
            <a:endParaRPr lang="es-MX" dirty="0">
              <a:noFill/>
            </a:endParaRPr>
          </a:p>
        </p:txBody>
      </p:sp>
      <p:sp>
        <p:nvSpPr>
          <p:cNvPr id="11" name="CuadroTexto 10"/>
          <p:cNvSpPr txBox="1"/>
          <p:nvPr/>
        </p:nvSpPr>
        <p:spPr>
          <a:xfrm>
            <a:off x="8280400" y="65648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2"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1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688518"/>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7" name="7 Rectángulo"/>
          <p:cNvSpPr/>
          <p:nvPr/>
        </p:nvSpPr>
        <p:spPr>
          <a:xfrm>
            <a:off x="2160105" y="2779993"/>
            <a:ext cx="7691184" cy="1728017"/>
          </a:xfrm>
          <a:prstGeom prst="rect">
            <a:avLst/>
          </a:prstGeom>
          <a:solidFill>
            <a:schemeClr val="accent6">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sz="2400" dirty="0">
                <a:solidFill>
                  <a:srgbClr val="000000"/>
                </a:solidFill>
                <a:latin typeface="Century Gothic" panose="020B0502020202020204" pitchFamily="34" charset="0"/>
                <a:ea typeface="Times New Roman" panose="02020603050405020304" pitchFamily="18" charset="0"/>
              </a:rPr>
              <a:t>“Análisis de la implementación de la facturación electrónica en las empresas del sector camaronero de la ciudad de Machala.”</a:t>
            </a:r>
          </a:p>
        </p:txBody>
      </p:sp>
      <p:sp>
        <p:nvSpPr>
          <p:cNvPr id="8" name="7 Rectángulo"/>
          <p:cNvSpPr/>
          <p:nvPr/>
        </p:nvSpPr>
        <p:spPr>
          <a:xfrm>
            <a:off x="539927" y="1663810"/>
            <a:ext cx="4857352" cy="345147"/>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es-ES" sz="2000" b="1" dirty="0">
                <a:solidFill>
                  <a:schemeClr val="accent6">
                    <a:lumMod val="50000"/>
                  </a:schemeClr>
                </a:solidFill>
                <a:latin typeface="Century Gothic" panose="020B0502020202020204" pitchFamily="34" charset="0"/>
                <a:ea typeface="Times New Roman" panose="02020603050405020304" pitchFamily="18" charset="0"/>
              </a:rPr>
              <a:t>CAPÍTULO I: </a:t>
            </a:r>
            <a:r>
              <a:rPr lang="es-ES" sz="2000" b="1" dirty="0">
                <a:solidFill>
                  <a:schemeClr val="accent6">
                    <a:lumMod val="75000"/>
                  </a:schemeClr>
                </a:solidFill>
                <a:latin typeface="Century Gothic" panose="020B0502020202020204" pitchFamily="34" charset="0"/>
                <a:ea typeface="Times New Roman" panose="02020603050405020304" pitchFamily="18" charset="0"/>
              </a:rPr>
              <a:t>TEMA DE INVESTIGACIÓN</a:t>
            </a:r>
          </a:p>
        </p:txBody>
      </p:sp>
      <p:pic>
        <p:nvPicPr>
          <p:cNvPr id="6" name="Imagen 5" descr="Resultado de imagen para ESPE">
            <a:extLst>
              <a:ext uri="{FF2B5EF4-FFF2-40B4-BE49-F238E27FC236}">
                <a16:creationId xmlns="" xmlns:a16="http://schemas.microsoft.com/office/drawing/2014/main" id="{E3CE439B-BEC6-48B9-BE2E-E14E65C167D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1964" y="200095"/>
            <a:ext cx="2804991" cy="581783"/>
          </a:xfrm>
          <a:prstGeom prst="rect">
            <a:avLst/>
          </a:prstGeom>
          <a:noFill/>
          <a:ln>
            <a:noFill/>
          </a:ln>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solidFill>
                  <a:prstClr val="black"/>
                </a:solidFill>
                <a:latin typeface="Trebuchet MS" panose="020B0603020202020204"/>
              </a:rPr>
              <a:t>Autor: Maribel Ramírez Blacio</a:t>
            </a:r>
            <a:endParaRPr lang="es-EC" sz="1200" dirty="0">
              <a:solidFill>
                <a:prstClr val="black"/>
              </a:solidFill>
              <a:latin typeface="Trebuchet MS" panose="020B0603020202020204"/>
            </a:endParaRPr>
          </a:p>
        </p:txBody>
      </p:sp>
    </p:spTree>
    <p:extLst>
      <p:ext uri="{BB962C8B-B14F-4D97-AF65-F5344CB8AC3E}">
        <p14:creationId xmlns:p14="http://schemas.microsoft.com/office/powerpoint/2010/main" val="1754940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4F8AF4A-211D-4E52-AD44-3831E1C015D1}"/>
              </a:ext>
            </a:extLst>
          </p:cNvPr>
          <p:cNvSpPr/>
          <p:nvPr/>
        </p:nvSpPr>
        <p:spPr>
          <a:xfrm>
            <a:off x="715234" y="537312"/>
            <a:ext cx="9801676" cy="369332"/>
          </a:xfrm>
          <a:prstGeom prst="rect">
            <a:avLst/>
          </a:prstGeom>
        </p:spPr>
        <p:txBody>
          <a:bodyPr wrap="square">
            <a:spAutoFit/>
          </a:bodyPr>
          <a:lstStyle/>
          <a:p>
            <a:r>
              <a:rPr lang="es-EC" dirty="0"/>
              <a:t>2.5.	¿Ha recibido capacitación con respecto al uso de comprobantes electrónicos?</a:t>
            </a:r>
            <a:endParaRPr lang="es-MX" dirty="0"/>
          </a:p>
        </p:txBody>
      </p:sp>
      <p:pic>
        <p:nvPicPr>
          <p:cNvPr id="3" name="Imagen 2">
            <a:extLst>
              <a:ext uri="{FF2B5EF4-FFF2-40B4-BE49-F238E27FC236}">
                <a16:creationId xmlns="" xmlns:a16="http://schemas.microsoft.com/office/drawing/2014/main" id="{AD87D377-87B5-4A0D-BCAA-C6ACE505AB06}"/>
              </a:ext>
            </a:extLst>
          </p:cNvPr>
          <p:cNvPicPr>
            <a:picLocks noChangeAspect="1"/>
          </p:cNvPicPr>
          <p:nvPr/>
        </p:nvPicPr>
        <p:blipFill>
          <a:blip r:embed="rId2"/>
          <a:stretch>
            <a:fillRect/>
          </a:stretch>
        </p:blipFill>
        <p:spPr>
          <a:xfrm>
            <a:off x="2039620" y="1567357"/>
            <a:ext cx="5791099" cy="2011541"/>
          </a:xfrm>
          <a:prstGeom prst="rect">
            <a:avLst/>
          </a:prstGeom>
        </p:spPr>
      </p:pic>
      <p:pic>
        <p:nvPicPr>
          <p:cNvPr id="4" name="Imagen 3">
            <a:extLst>
              <a:ext uri="{FF2B5EF4-FFF2-40B4-BE49-F238E27FC236}">
                <a16:creationId xmlns="" xmlns:a16="http://schemas.microsoft.com/office/drawing/2014/main" id="{124D66C3-75F6-4CC1-AB13-945D3574F356}"/>
              </a:ext>
            </a:extLst>
          </p:cNvPr>
          <p:cNvPicPr>
            <a:picLocks noChangeAspect="1"/>
          </p:cNvPicPr>
          <p:nvPr/>
        </p:nvPicPr>
        <p:blipFill>
          <a:blip r:embed="rId3"/>
          <a:stretch>
            <a:fillRect/>
          </a:stretch>
        </p:blipFill>
        <p:spPr>
          <a:xfrm>
            <a:off x="2865083" y="3578898"/>
            <a:ext cx="3816427" cy="2950720"/>
          </a:xfrm>
          <a:prstGeom prst="rect">
            <a:avLst/>
          </a:prstGeom>
        </p:spPr>
      </p:pic>
      <p:sp>
        <p:nvSpPr>
          <p:cNvPr id="9" name="Elipse 8">
            <a:extLst>
              <a:ext uri="{FF2B5EF4-FFF2-40B4-BE49-F238E27FC236}">
                <a16:creationId xmlns="" xmlns:a16="http://schemas.microsoft.com/office/drawing/2014/main" id="{6DD6F434-91F7-4533-B9B4-0A93519F40E6}"/>
              </a:ext>
            </a:extLst>
          </p:cNvPr>
          <p:cNvSpPr/>
          <p:nvPr/>
        </p:nvSpPr>
        <p:spPr>
          <a:xfrm>
            <a:off x="4621508" y="2544575"/>
            <a:ext cx="627321" cy="33951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1" name="CuadroTexto 10"/>
          <p:cNvSpPr txBox="1"/>
          <p:nvPr/>
        </p:nvSpPr>
        <p:spPr>
          <a:xfrm>
            <a:off x="8280400" y="66283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2"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83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895B5BCB-0D3E-4B34-9673-116092900D64}"/>
              </a:ext>
            </a:extLst>
          </p:cNvPr>
          <p:cNvSpPr/>
          <p:nvPr/>
        </p:nvSpPr>
        <p:spPr>
          <a:xfrm>
            <a:off x="909071" y="335874"/>
            <a:ext cx="6516216" cy="369332"/>
          </a:xfrm>
          <a:prstGeom prst="rect">
            <a:avLst/>
          </a:prstGeom>
        </p:spPr>
        <p:txBody>
          <a:bodyPr wrap="square">
            <a:spAutoFit/>
          </a:bodyPr>
          <a:lstStyle/>
          <a:p>
            <a:r>
              <a:rPr lang="es-EC" dirty="0"/>
              <a:t>2.6.	¿Considera usted que la facturación electrónica permite?</a:t>
            </a:r>
            <a:endParaRPr lang="es-MX" dirty="0"/>
          </a:p>
        </p:txBody>
      </p:sp>
      <p:pic>
        <p:nvPicPr>
          <p:cNvPr id="7" name="Imagen 6">
            <a:extLst>
              <a:ext uri="{FF2B5EF4-FFF2-40B4-BE49-F238E27FC236}">
                <a16:creationId xmlns="" xmlns:a16="http://schemas.microsoft.com/office/drawing/2014/main" id="{1ECF3205-381D-419F-AD84-CC8A5E9DF855}"/>
              </a:ext>
            </a:extLst>
          </p:cNvPr>
          <p:cNvPicPr>
            <a:picLocks noChangeAspect="1"/>
          </p:cNvPicPr>
          <p:nvPr/>
        </p:nvPicPr>
        <p:blipFill>
          <a:blip r:embed="rId2"/>
          <a:stretch>
            <a:fillRect/>
          </a:stretch>
        </p:blipFill>
        <p:spPr>
          <a:xfrm>
            <a:off x="1711823" y="1312936"/>
            <a:ext cx="6042837" cy="2608207"/>
          </a:xfrm>
          <a:prstGeom prst="rect">
            <a:avLst/>
          </a:prstGeom>
        </p:spPr>
      </p:pic>
      <p:pic>
        <p:nvPicPr>
          <p:cNvPr id="8" name="Imagen 7">
            <a:extLst>
              <a:ext uri="{FF2B5EF4-FFF2-40B4-BE49-F238E27FC236}">
                <a16:creationId xmlns="" xmlns:a16="http://schemas.microsoft.com/office/drawing/2014/main" id="{FB6F062B-E586-4979-8EA8-D79682891009}"/>
              </a:ext>
            </a:extLst>
          </p:cNvPr>
          <p:cNvPicPr>
            <a:picLocks noChangeAspect="1"/>
          </p:cNvPicPr>
          <p:nvPr/>
        </p:nvPicPr>
        <p:blipFill>
          <a:blip r:embed="rId3"/>
          <a:stretch>
            <a:fillRect/>
          </a:stretch>
        </p:blipFill>
        <p:spPr>
          <a:xfrm>
            <a:off x="2773552" y="3920292"/>
            <a:ext cx="4121661" cy="2708076"/>
          </a:xfrm>
          <a:prstGeom prst="rect">
            <a:avLst/>
          </a:prstGeom>
        </p:spPr>
      </p:pic>
      <p:sp>
        <p:nvSpPr>
          <p:cNvPr id="10" name="Elipse 9">
            <a:extLst>
              <a:ext uri="{FF2B5EF4-FFF2-40B4-BE49-F238E27FC236}">
                <a16:creationId xmlns="" xmlns:a16="http://schemas.microsoft.com/office/drawing/2014/main" id="{4B196178-4566-4C89-8CDA-4A7A23B68BB7}"/>
              </a:ext>
            </a:extLst>
          </p:cNvPr>
          <p:cNvSpPr/>
          <p:nvPr/>
        </p:nvSpPr>
        <p:spPr>
          <a:xfrm>
            <a:off x="5219682" y="1696774"/>
            <a:ext cx="627321" cy="798038"/>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1" name="CuadroTexto 10"/>
          <p:cNvSpPr txBox="1"/>
          <p:nvPr/>
        </p:nvSpPr>
        <p:spPr>
          <a:xfrm>
            <a:off x="8280400" y="66283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12"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5070550"/>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 xmlns:a16="http://schemas.microsoft.com/office/drawing/2014/main" id="{3DA309C4-C30F-4B0F-9C73-383C6F1F2B9C}"/>
              </a:ext>
            </a:extLst>
          </p:cNvPr>
          <p:cNvSpPr/>
          <p:nvPr/>
        </p:nvSpPr>
        <p:spPr>
          <a:xfrm>
            <a:off x="6315738" y="330708"/>
            <a:ext cx="5784112" cy="600433"/>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a:solidFill>
                  <a:schemeClr val="tx1"/>
                </a:solidFill>
                <a:latin typeface="Century Gothic" panose="020B0502020202020204" pitchFamily="34" charset="0"/>
              </a:rPr>
              <a:t>Análisis de correlación y relación de las variables</a:t>
            </a:r>
            <a:endParaRPr lang="es-MX" b="1" dirty="0">
              <a:solidFill>
                <a:schemeClr val="tx1"/>
              </a:solidFill>
              <a:latin typeface="Century Gothic" panose="020B0502020202020204" pitchFamily="34" charset="0"/>
            </a:endParaRPr>
          </a:p>
        </p:txBody>
      </p:sp>
      <p:pic>
        <p:nvPicPr>
          <p:cNvPr id="2" name="Imagen 1">
            <a:extLst>
              <a:ext uri="{FF2B5EF4-FFF2-40B4-BE49-F238E27FC236}">
                <a16:creationId xmlns="" xmlns:a16="http://schemas.microsoft.com/office/drawing/2014/main" id="{32399AB6-AB1A-4EA3-BFA6-C96FCBB4FC03}"/>
              </a:ext>
            </a:extLst>
          </p:cNvPr>
          <p:cNvPicPr>
            <a:picLocks noChangeAspect="1"/>
          </p:cNvPicPr>
          <p:nvPr/>
        </p:nvPicPr>
        <p:blipFill>
          <a:blip r:embed="rId4"/>
          <a:stretch>
            <a:fillRect/>
          </a:stretch>
        </p:blipFill>
        <p:spPr>
          <a:xfrm>
            <a:off x="1116417" y="1380339"/>
            <a:ext cx="8357190" cy="5624623"/>
          </a:xfrm>
          <a:prstGeom prst="rect">
            <a:avLst/>
          </a:prstGeom>
        </p:spPr>
      </p:pic>
      <p:sp>
        <p:nvSpPr>
          <p:cNvPr id="7" name="Elipse 6">
            <a:extLst>
              <a:ext uri="{FF2B5EF4-FFF2-40B4-BE49-F238E27FC236}">
                <a16:creationId xmlns="" xmlns:a16="http://schemas.microsoft.com/office/drawing/2014/main" id="{3C30CEF6-4F1E-4681-BAA2-6B4F70477D00}"/>
              </a:ext>
            </a:extLst>
          </p:cNvPr>
          <p:cNvSpPr/>
          <p:nvPr/>
        </p:nvSpPr>
        <p:spPr>
          <a:xfrm>
            <a:off x="6315739" y="2105248"/>
            <a:ext cx="499731" cy="276446"/>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8" name="Elipse 7">
            <a:extLst>
              <a:ext uri="{FF2B5EF4-FFF2-40B4-BE49-F238E27FC236}">
                <a16:creationId xmlns="" xmlns:a16="http://schemas.microsoft.com/office/drawing/2014/main" id="{D44FFF8C-772F-47D9-9D18-37F461B3A538}"/>
              </a:ext>
            </a:extLst>
          </p:cNvPr>
          <p:cNvSpPr/>
          <p:nvPr/>
        </p:nvSpPr>
        <p:spPr>
          <a:xfrm>
            <a:off x="6315738" y="5255035"/>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9" name="Elipse 8">
            <a:extLst>
              <a:ext uri="{FF2B5EF4-FFF2-40B4-BE49-F238E27FC236}">
                <a16:creationId xmlns="" xmlns:a16="http://schemas.microsoft.com/office/drawing/2014/main" id="{9C8A4A5E-9DCB-47EA-9CB3-7D784630F9DF}"/>
              </a:ext>
            </a:extLst>
          </p:cNvPr>
          <p:cNvSpPr/>
          <p:nvPr/>
        </p:nvSpPr>
        <p:spPr>
          <a:xfrm>
            <a:off x="4981353" y="4192651"/>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0" name="Elipse 9">
            <a:extLst>
              <a:ext uri="{FF2B5EF4-FFF2-40B4-BE49-F238E27FC236}">
                <a16:creationId xmlns="" xmlns:a16="http://schemas.microsoft.com/office/drawing/2014/main" id="{06F9F779-D44D-480C-A95F-E85C34DF22A6}"/>
              </a:ext>
            </a:extLst>
          </p:cNvPr>
          <p:cNvSpPr/>
          <p:nvPr/>
        </p:nvSpPr>
        <p:spPr>
          <a:xfrm>
            <a:off x="4981352" y="3075361"/>
            <a:ext cx="627321" cy="492595"/>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sp>
        <p:nvSpPr>
          <p:cNvPr id="11" name="CuadroTexto 10"/>
          <p:cNvSpPr txBox="1"/>
          <p:nvPr/>
        </p:nvSpPr>
        <p:spPr>
          <a:xfrm>
            <a:off x="8280400" y="66410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3405357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 xmlns:a16="http://schemas.microsoft.com/office/drawing/2014/main" id="{2669E636-FC1C-4B14-B039-1F02312201E7}"/>
              </a:ext>
            </a:extLst>
          </p:cNvPr>
          <p:cNvSpPr/>
          <p:nvPr/>
        </p:nvSpPr>
        <p:spPr>
          <a:xfrm>
            <a:off x="8187069" y="523670"/>
            <a:ext cx="3891516" cy="600433"/>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Comprobación de Hipótesis</a:t>
            </a:r>
            <a:endParaRPr lang="es-MX" b="1" dirty="0">
              <a:solidFill>
                <a:schemeClr val="tx1"/>
              </a:solidFill>
              <a:latin typeface="Century Gothic" panose="020B0502020202020204" pitchFamily="34" charset="0"/>
            </a:endParaRPr>
          </a:p>
        </p:txBody>
      </p:sp>
      <p:pic>
        <p:nvPicPr>
          <p:cNvPr id="3" name="Imagen 2">
            <a:extLst>
              <a:ext uri="{FF2B5EF4-FFF2-40B4-BE49-F238E27FC236}">
                <a16:creationId xmlns="" xmlns:a16="http://schemas.microsoft.com/office/drawing/2014/main" id="{99290DD0-C491-408D-8E61-6E14BEA4E2D5}"/>
              </a:ext>
            </a:extLst>
          </p:cNvPr>
          <p:cNvPicPr>
            <a:picLocks noChangeAspect="1"/>
          </p:cNvPicPr>
          <p:nvPr/>
        </p:nvPicPr>
        <p:blipFill>
          <a:blip r:embed="rId3"/>
          <a:stretch>
            <a:fillRect/>
          </a:stretch>
        </p:blipFill>
        <p:spPr>
          <a:xfrm>
            <a:off x="348872" y="1371601"/>
            <a:ext cx="5221046" cy="3414428"/>
          </a:xfrm>
          <a:prstGeom prst="rect">
            <a:avLst/>
          </a:prstGeom>
        </p:spPr>
      </p:pic>
      <p:pic>
        <p:nvPicPr>
          <p:cNvPr id="8" name="Imagen 7">
            <a:extLst>
              <a:ext uri="{FF2B5EF4-FFF2-40B4-BE49-F238E27FC236}">
                <a16:creationId xmlns="" xmlns:a16="http://schemas.microsoft.com/office/drawing/2014/main" id="{E67685B3-FE1B-4E52-A449-1952DA6B2AB1}"/>
              </a:ext>
            </a:extLst>
          </p:cNvPr>
          <p:cNvPicPr>
            <a:picLocks noChangeAspect="1"/>
          </p:cNvPicPr>
          <p:nvPr/>
        </p:nvPicPr>
        <p:blipFill>
          <a:blip r:embed="rId4"/>
          <a:stretch>
            <a:fillRect/>
          </a:stretch>
        </p:blipFill>
        <p:spPr>
          <a:xfrm>
            <a:off x="6096000" y="2089017"/>
            <a:ext cx="5221046" cy="2981533"/>
          </a:xfrm>
          <a:prstGeom prst="rect">
            <a:avLst/>
          </a:prstGeom>
        </p:spPr>
      </p:pic>
      <p:sp>
        <p:nvSpPr>
          <p:cNvPr id="9" name="Elipse 8">
            <a:extLst>
              <a:ext uri="{FF2B5EF4-FFF2-40B4-BE49-F238E27FC236}">
                <a16:creationId xmlns="" xmlns:a16="http://schemas.microsoft.com/office/drawing/2014/main" id="{DA8F0B47-D2B0-498C-AA45-6D53A1492F51}"/>
              </a:ext>
            </a:extLst>
          </p:cNvPr>
          <p:cNvSpPr/>
          <p:nvPr/>
        </p:nvSpPr>
        <p:spPr>
          <a:xfrm>
            <a:off x="7969793" y="2791497"/>
            <a:ext cx="788351" cy="377456"/>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noFill/>
            </a:endParaRPr>
          </a:p>
        </p:txBody>
      </p:sp>
      <p:graphicFrame>
        <p:nvGraphicFramePr>
          <p:cNvPr id="11" name="Diagrama 10">
            <a:extLst>
              <a:ext uri="{FF2B5EF4-FFF2-40B4-BE49-F238E27FC236}">
                <a16:creationId xmlns="" xmlns:a16="http://schemas.microsoft.com/office/drawing/2014/main" id="{51CE8B3A-FADC-4547-9868-573324058F8B}"/>
              </a:ext>
            </a:extLst>
          </p:cNvPr>
          <p:cNvGraphicFramePr/>
          <p:nvPr>
            <p:extLst>
              <p:ext uri="{D42A27DB-BD31-4B8C-83A1-F6EECF244321}">
                <p14:modId xmlns:p14="http://schemas.microsoft.com/office/powerpoint/2010/main" val="2145485459"/>
              </p:ext>
            </p:extLst>
          </p:nvPr>
        </p:nvGraphicFramePr>
        <p:xfrm>
          <a:off x="348872" y="4848447"/>
          <a:ext cx="11198086" cy="17874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p:cNvSpPr txBox="1"/>
          <p:nvPr/>
        </p:nvSpPr>
        <p:spPr>
          <a:xfrm>
            <a:off x="8280400" y="66156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4137482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80050"/>
            <a:ext cx="2225040" cy="1787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919" y="119233"/>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 xmlns:a16="http://schemas.microsoft.com/office/drawing/2014/main" id="{109139CB-8CEA-415C-AEE1-032D48DC48A2}"/>
              </a:ext>
            </a:extLst>
          </p:cNvPr>
          <p:cNvSpPr/>
          <p:nvPr/>
        </p:nvSpPr>
        <p:spPr>
          <a:xfrm>
            <a:off x="8110565" y="260115"/>
            <a:ext cx="3891516" cy="600433"/>
          </a:xfrm>
          <a:prstGeom prst="rect">
            <a:avLst/>
          </a:prstGeom>
          <a:solidFill>
            <a:schemeClr val="accent1">
              <a:lumMod val="20000"/>
              <a:lumOff val="8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b="1" dirty="0">
                <a:solidFill>
                  <a:schemeClr val="tx1"/>
                </a:solidFill>
                <a:latin typeface="Century Gothic" panose="020B0502020202020204" pitchFamily="34" charset="0"/>
              </a:rPr>
              <a:t>Análisis y discusión de resultados</a:t>
            </a:r>
            <a:endParaRPr lang="es-MX" b="1" dirty="0">
              <a:solidFill>
                <a:schemeClr val="tx1"/>
              </a:solidFill>
              <a:latin typeface="Century Gothic" panose="020B0502020202020204" pitchFamily="34" charset="0"/>
            </a:endParaRPr>
          </a:p>
        </p:txBody>
      </p:sp>
      <p:pic>
        <p:nvPicPr>
          <p:cNvPr id="2" name="Imagen 1">
            <a:extLst>
              <a:ext uri="{FF2B5EF4-FFF2-40B4-BE49-F238E27FC236}">
                <a16:creationId xmlns="" xmlns:a16="http://schemas.microsoft.com/office/drawing/2014/main" id="{7EA3BFA2-4C6D-4AF4-869B-05A7E8031A80}"/>
              </a:ext>
            </a:extLst>
          </p:cNvPr>
          <p:cNvPicPr>
            <a:picLocks noChangeAspect="1"/>
          </p:cNvPicPr>
          <p:nvPr/>
        </p:nvPicPr>
        <p:blipFill>
          <a:blip r:embed="rId4"/>
          <a:stretch>
            <a:fillRect/>
          </a:stretch>
        </p:blipFill>
        <p:spPr>
          <a:xfrm>
            <a:off x="850604" y="854999"/>
            <a:ext cx="10005237" cy="5598963"/>
          </a:xfrm>
          <a:prstGeom prst="rect">
            <a:avLst/>
          </a:prstGeom>
        </p:spPr>
      </p:pic>
      <p:sp>
        <p:nvSpPr>
          <p:cNvPr id="7" name="CuadroTexto 6"/>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53730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6 Rectángulo"/>
          <p:cNvSpPr/>
          <p:nvPr/>
        </p:nvSpPr>
        <p:spPr>
          <a:xfrm>
            <a:off x="383126" y="834189"/>
            <a:ext cx="1278142" cy="5853994"/>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sp>
        <p:nvSpPr>
          <p:cNvPr id="8" name="7 Rectángulo"/>
          <p:cNvSpPr/>
          <p:nvPr/>
        </p:nvSpPr>
        <p:spPr>
          <a:xfrm>
            <a:off x="1022188" y="1076952"/>
            <a:ext cx="10415833" cy="2352047"/>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Una vez evaluado el proceso de la facturación electrónica en las empresas del sector camaronero, para conocer que empresas se han acogido a este nuevo sistema de emisión de comprobantes electrónicos se identificó que de las 72 empresas encuestadas alrededor de 58 empresas no utilizan la facturación electrónica esto equivale al 80,6%, mientras que 14 empresas utilizan la facturación electrónica que es equivalente al 19,44%. Una cifra relativamente baja con relación al número de empresas de este sector. Actualmente, las empresas pueden optar por dos modelos de facturación el modelo tradicional mediante el uso de papel y el electrónico.</a:t>
            </a:r>
          </a:p>
        </p:txBody>
      </p:sp>
      <p:sp>
        <p:nvSpPr>
          <p:cNvPr id="10" name="7 Rectángulo"/>
          <p:cNvSpPr/>
          <p:nvPr/>
        </p:nvSpPr>
        <p:spPr>
          <a:xfrm>
            <a:off x="9425959" y="128966"/>
            <a:ext cx="2766041" cy="490165"/>
          </a:xfrm>
          <a:prstGeom prst="rect">
            <a:avLst/>
          </a:prstGeom>
          <a:solidFill>
            <a:srgbClr val="C0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b="1" dirty="0">
                <a:solidFill>
                  <a:schemeClr val="bg1"/>
                </a:solidFill>
                <a:ea typeface="Times New Roman" panose="02020603050405020304" pitchFamily="18" charset="0"/>
              </a:rPr>
              <a:t>CONCLUSIONES</a:t>
            </a:r>
          </a:p>
        </p:txBody>
      </p:sp>
      <p:sp>
        <p:nvSpPr>
          <p:cNvPr id="11" name="7 Rectángulo"/>
          <p:cNvSpPr/>
          <p:nvPr/>
        </p:nvSpPr>
        <p:spPr>
          <a:xfrm>
            <a:off x="1022187" y="3671762"/>
            <a:ext cx="10415833" cy="2488768"/>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Por otra parte, el sistema digital permite una mayor transparencia de los procesos tributarios y a la vez ayuda al contribuyente a obtener ciertos beneficios como: la disminución de costos, reducción de márgenes de error, facilita la aplicación de auditorías, disminuye el tiempo en las transacciones comerciales, existe una mayor efectividad dentro de los procesos de facturación y permite disminuir los riesgos de fraude. Hay que mencionar, además que los sujetos pasivos todavía no han dado este salto tecnológico a pesar de que el (SRI), cuenta con un sistema gratuito para la emisión de los comprobantes electrónicos.</a:t>
            </a:r>
          </a:p>
        </p:txBody>
      </p:sp>
      <p:pic>
        <p:nvPicPr>
          <p:cNvPr id="13"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679" y="111050"/>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64027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6 Rectángulo"/>
          <p:cNvSpPr/>
          <p:nvPr/>
        </p:nvSpPr>
        <p:spPr>
          <a:xfrm>
            <a:off x="383126" y="834189"/>
            <a:ext cx="1278142" cy="5853994"/>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sp>
        <p:nvSpPr>
          <p:cNvPr id="8" name="7 Rectángulo"/>
          <p:cNvSpPr/>
          <p:nvPr/>
        </p:nvSpPr>
        <p:spPr>
          <a:xfrm>
            <a:off x="1022186" y="1284018"/>
            <a:ext cx="10415833" cy="2206146"/>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Al realizar un diagnóstico en las empresas del sector camaronero de la ciudad de Machala, se pudo determinar el vínculo jurídico entre el contribuyente y el sujeto activo, en donde se puedo establecer que existe una relación directamente proporcional entre los ingresos generados por el sector y la carga fiscal existente durante los últimos 5 años. En donde, se pudo evidenciar que la recaudación de impuestos tuvo un crecimiento favorable durante los últimos cinco años, esto se debió a las medidas implementadas por el gobierno. </a:t>
            </a:r>
          </a:p>
        </p:txBody>
      </p:sp>
      <p:sp>
        <p:nvSpPr>
          <p:cNvPr id="10" name="7 Rectángulo"/>
          <p:cNvSpPr/>
          <p:nvPr/>
        </p:nvSpPr>
        <p:spPr>
          <a:xfrm>
            <a:off x="9425959" y="128966"/>
            <a:ext cx="2766041" cy="490165"/>
          </a:xfrm>
          <a:prstGeom prst="rect">
            <a:avLst/>
          </a:prstGeom>
          <a:solidFill>
            <a:srgbClr val="C0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b="1" dirty="0">
                <a:solidFill>
                  <a:schemeClr val="bg1"/>
                </a:solidFill>
                <a:ea typeface="Times New Roman" panose="02020603050405020304" pitchFamily="18" charset="0"/>
              </a:rPr>
              <a:t>CONCLUSIONES</a:t>
            </a:r>
          </a:p>
        </p:txBody>
      </p:sp>
      <p:sp>
        <p:nvSpPr>
          <p:cNvPr id="11" name="7 Rectángulo"/>
          <p:cNvSpPr/>
          <p:nvPr/>
        </p:nvSpPr>
        <p:spPr>
          <a:xfrm>
            <a:off x="1022187" y="3891333"/>
            <a:ext cx="10415833" cy="2132478"/>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El impacto de los impuestos en el sector recae sobre la distribución de la renta ya que no solo es regresivo, sino que respeta la condición básica de la equidad, por lo tanto, dentro de este campo se puede afirmar que existe una adecuada progresividad tributaria, esto se debe a que los ingresos del sector son proporcionales a las de la carga fiscal. Lo dicho hasta aquí supone que los ingresos y la carga fiscal muestran un crecimiento significativo, logrando obtener una mejor apertura comercial y financiera que permite mantener una adecuada recaudación de impuestos generados. </a:t>
            </a:r>
          </a:p>
        </p:txBody>
      </p:sp>
      <p:pic>
        <p:nvPicPr>
          <p:cNvPr id="13"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679" y="111050"/>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55888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6 Rectángulo"/>
          <p:cNvSpPr/>
          <p:nvPr/>
        </p:nvSpPr>
        <p:spPr>
          <a:xfrm>
            <a:off x="383126" y="834189"/>
            <a:ext cx="1278142" cy="5853994"/>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sp>
        <p:nvSpPr>
          <p:cNvPr id="8" name="7 Rectángulo"/>
          <p:cNvSpPr/>
          <p:nvPr/>
        </p:nvSpPr>
        <p:spPr>
          <a:xfrm>
            <a:off x="1022188" y="1076953"/>
            <a:ext cx="10415833" cy="2070284"/>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Una vez efectuado el análisis de la implementación de la facturación electrónica de las empresas del sector camaronero de la ciudad de Machala, mediante la aplicación del proyecto de investigación se determinó que el Impuesto a la Renta mantiene un carácter global y equitativo, esto significa que el impuesto se encuentra vinculado al régimen impositivo, en donde se pretende fomentar el uso de la facturación electrónica como un mayor instrumento de control en la administración tributaria. </a:t>
            </a:r>
          </a:p>
        </p:txBody>
      </p:sp>
      <p:sp>
        <p:nvSpPr>
          <p:cNvPr id="10" name="7 Rectángulo"/>
          <p:cNvSpPr/>
          <p:nvPr/>
        </p:nvSpPr>
        <p:spPr>
          <a:xfrm>
            <a:off x="9425959" y="128966"/>
            <a:ext cx="2766041" cy="490165"/>
          </a:xfrm>
          <a:prstGeom prst="rect">
            <a:avLst/>
          </a:prstGeom>
          <a:solidFill>
            <a:srgbClr val="C00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b="1" dirty="0">
                <a:solidFill>
                  <a:schemeClr val="bg1"/>
                </a:solidFill>
                <a:ea typeface="Times New Roman" panose="02020603050405020304" pitchFamily="18" charset="0"/>
              </a:rPr>
              <a:t>CONCLUSIONES</a:t>
            </a:r>
          </a:p>
        </p:txBody>
      </p:sp>
      <p:sp>
        <p:nvSpPr>
          <p:cNvPr id="11" name="7 Rectángulo"/>
          <p:cNvSpPr/>
          <p:nvPr/>
        </p:nvSpPr>
        <p:spPr>
          <a:xfrm>
            <a:off x="1022188" y="3605059"/>
            <a:ext cx="10415833" cy="1787449"/>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En lo referente a la modernización del sistema de facturación se puede decir que las empresas del sector camaronero no han incorporado la facturación electrónica en su totalidad, ocasionando que exista una débil cultura tributaria en el país, lo cual está asociado con el incumplimiento de las obligaciones tributarias que atentan en contra de la equidad del sistema tributario y genera pérdidas en la recaudación de los tributos.</a:t>
            </a:r>
          </a:p>
        </p:txBody>
      </p:sp>
      <p:pic>
        <p:nvPicPr>
          <p:cNvPr id="13"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679" y="111050"/>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2502364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6 Rectángulo"/>
          <p:cNvSpPr/>
          <p:nvPr/>
        </p:nvSpPr>
        <p:spPr>
          <a:xfrm>
            <a:off x="133679" y="822157"/>
            <a:ext cx="1278142" cy="6035843"/>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sp>
        <p:nvSpPr>
          <p:cNvPr id="8" name="7 Rectángulo"/>
          <p:cNvSpPr/>
          <p:nvPr/>
        </p:nvSpPr>
        <p:spPr>
          <a:xfrm>
            <a:off x="291507" y="741175"/>
            <a:ext cx="11446837" cy="2019103"/>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Se recomienda que las empresas del sector camaronero simplifiquen el proceso de facturación mediante la aplicación de la facturación electrónica debido a que la documentación electrónica permite mejorar los procedimientos de la administración documental. Es por ello, que la aplicación de la misma aporta y mantiene ciertas ventajas significativas sobre el modelo de facturación tradicional, ayudando en la optimización de los procesos internos de las empresas brindando una mayor seguridad financiera, de tal forma que se reduzca el riesgo de fraude y evasión tributaria.</a:t>
            </a:r>
          </a:p>
        </p:txBody>
      </p:sp>
      <p:sp>
        <p:nvSpPr>
          <p:cNvPr id="10" name="7 Rectángulo"/>
          <p:cNvSpPr/>
          <p:nvPr/>
        </p:nvSpPr>
        <p:spPr>
          <a:xfrm>
            <a:off x="9425959" y="128966"/>
            <a:ext cx="2766041" cy="490165"/>
          </a:xfrm>
          <a:prstGeom prst="rect">
            <a:avLst/>
          </a:prstGeom>
          <a:solidFill>
            <a:schemeClr val="accent6">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b="1" dirty="0">
                <a:solidFill>
                  <a:schemeClr val="bg1"/>
                </a:solidFill>
                <a:ea typeface="Times New Roman" panose="02020603050405020304" pitchFamily="18" charset="0"/>
              </a:rPr>
              <a:t>RECOMENDACIONES</a:t>
            </a:r>
          </a:p>
        </p:txBody>
      </p:sp>
      <p:sp>
        <p:nvSpPr>
          <p:cNvPr id="12" name="7 Rectángulo"/>
          <p:cNvSpPr/>
          <p:nvPr/>
        </p:nvSpPr>
        <p:spPr>
          <a:xfrm>
            <a:off x="291507" y="2905928"/>
            <a:ext cx="11446837" cy="1686616"/>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Es necesario que las empresas del sector camaronero utilicen la facturación electrónica, con el fin de facilitar al organismo de control y a la administración tributaria una herramienta que permita mejorar el vínculo tributario entre el sujeto activo y el sujeto pasivo, con el fin de fortalecer la capacidad contributiva de los contribuyentes con el Estado, mejorando el cumplimiento de las obligaciones tributarias las cuales ayuden a disminuir la evasión tributaria y limiten la elusión.</a:t>
            </a:r>
          </a:p>
        </p:txBody>
      </p:sp>
      <p:sp>
        <p:nvSpPr>
          <p:cNvPr id="7" name="7 Rectángulo"/>
          <p:cNvSpPr/>
          <p:nvPr/>
        </p:nvSpPr>
        <p:spPr>
          <a:xfrm>
            <a:off x="291507" y="4707619"/>
            <a:ext cx="11446837" cy="2020235"/>
          </a:xfrm>
          <a:prstGeom prst="rect">
            <a:avLst/>
          </a:prstGeom>
          <a:solidFill>
            <a:schemeClr val="accent4">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C" dirty="0">
                <a:solidFill>
                  <a:schemeClr val="tx1"/>
                </a:solidFill>
                <a:latin typeface="Century Gothic" panose="020B0502020202020204" pitchFamily="34" charset="0"/>
                <a:ea typeface="Times New Roman" panose="02020603050405020304" pitchFamily="18" charset="0"/>
              </a:rPr>
              <a:t>Es fundamental que los comprobantes electrónicos se utilicen en las empresas del sector camaronero, ya que estos incrementan la transparencia y seguridad de los procesos de facturación, los cuales ayudan y facilitan la protección de la información. Debido a que existe un mejor control sobre el mismo por parte de los gestores de la documentación, que sirven para detectar cualquier manipulación indebida de la información. Por otro lado, la facturación en las empresas puede abordar diversos escenarios canalizando nuevas oportunidades de modernización la cual este integrada a los sistemas contables de las empresas.</a:t>
            </a:r>
          </a:p>
        </p:txBody>
      </p:sp>
      <p:pic>
        <p:nvPicPr>
          <p:cNvPr id="9" name="Picture 2" descr="http://mercadotecnia.espe.edu.ec/wp-content/uploads/tmp/LOGO-PRINCIPAL-ESPE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679" y="111050"/>
            <a:ext cx="3055178" cy="60043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8280400" y="66410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41302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espe">
            <a:extLst>
              <a:ext uri="{FF2B5EF4-FFF2-40B4-BE49-F238E27FC236}">
                <a16:creationId xmlns="" xmlns:a16="http://schemas.microsoft.com/office/drawing/2014/main" id="{77A4709D-0C35-4305-94A9-8B1F4E4BA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735" y="2120878"/>
            <a:ext cx="6232450" cy="3412266"/>
          </a:xfrm>
          <a:prstGeom prst="rect">
            <a:avLst/>
          </a:prstGeom>
          <a:noFill/>
          <a:extLst>
            <a:ext uri="{909E8E84-426E-40DD-AFC4-6F175D3DCCD1}">
              <a14:hiddenFill xmlns:a14="http://schemas.microsoft.com/office/drawing/2010/main">
                <a:solidFill>
                  <a:srgbClr val="FFFFFF"/>
                </a:solidFill>
              </a14:hiddenFill>
            </a:ext>
          </a:extLst>
        </p:spPr>
      </p:pic>
      <p:sp>
        <p:nvSpPr>
          <p:cNvPr id="5" name="7 Rectángulo"/>
          <p:cNvSpPr/>
          <p:nvPr/>
        </p:nvSpPr>
        <p:spPr>
          <a:xfrm>
            <a:off x="7010400" y="305429"/>
            <a:ext cx="5181600" cy="1314823"/>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sz="3600" b="1" dirty="0">
                <a:solidFill>
                  <a:schemeClr val="tx1"/>
                </a:solidFill>
                <a:ea typeface="Times New Roman" panose="02020603050405020304" pitchFamily="18" charset="0"/>
              </a:rPr>
              <a:t>GRACIAS POR SU ATENCIÓN</a:t>
            </a:r>
          </a:p>
        </p:txBody>
      </p:sp>
      <p:pic>
        <p:nvPicPr>
          <p:cNvPr id="6" name="Picture 2" descr="http://mercadotecnia.espe.edu.ec/wp-content/uploads/tmp/LOGO-PRINCIPAL-ESPE2.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651" y="290016"/>
            <a:ext cx="3055178" cy="60043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651" y="5175573"/>
            <a:ext cx="1590861" cy="1584176"/>
          </a:xfrm>
          <a:prstGeom prst="ellipse">
            <a:avLst/>
          </a:prstGeom>
          <a:ln>
            <a:noFill/>
          </a:ln>
          <a:effectLst>
            <a:softEdge rad="112500"/>
          </a:effectLst>
        </p:spPr>
      </p:pic>
      <p:sp>
        <p:nvSpPr>
          <p:cNvPr id="8" name="CuadroTexto 7"/>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91469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6 Rectángulo"/>
          <p:cNvSpPr/>
          <p:nvPr/>
        </p:nvSpPr>
        <p:spPr>
          <a:xfrm>
            <a:off x="754380" y="905339"/>
            <a:ext cx="906888" cy="727125"/>
          </a:xfrm>
          <a:prstGeom prst="rect">
            <a:avLst/>
          </a:prstGeom>
          <a:solidFill>
            <a:schemeClr val="accent6">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5070550"/>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3" name="16 Rectángulo"/>
          <p:cNvSpPr/>
          <p:nvPr/>
        </p:nvSpPr>
        <p:spPr>
          <a:xfrm>
            <a:off x="754380" y="2486581"/>
            <a:ext cx="662940" cy="4371419"/>
          </a:xfrm>
          <a:prstGeom prst="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a typeface="Batang" pitchFamily="18" charset="-127"/>
            </a:endParaRPr>
          </a:p>
        </p:txBody>
      </p:sp>
      <p:sp>
        <p:nvSpPr>
          <p:cNvPr id="6" name="7 Rectángulo"/>
          <p:cNvSpPr/>
          <p:nvPr/>
        </p:nvSpPr>
        <p:spPr>
          <a:xfrm>
            <a:off x="1022188" y="5099159"/>
            <a:ext cx="10069882" cy="1588565"/>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Symbol" panose="05050102010706020507" pitchFamily="18" charset="2"/>
              <a:buChar char=""/>
            </a:pPr>
            <a:r>
              <a:rPr lang="es-ES" dirty="0">
                <a:solidFill>
                  <a:srgbClr val="000000"/>
                </a:solidFill>
                <a:latin typeface="Century Gothic" panose="020B0502020202020204" pitchFamily="34" charset="0"/>
                <a:ea typeface="Times New Roman" panose="02020603050405020304" pitchFamily="18" charset="0"/>
              </a:rPr>
              <a:t>Efectuar un análisis de la implementación de la facturación electrónica de las empresas del sector camaronero de la ciudad de Machala, mediante la aplicación de encuestas para determinar las brechas tributarias ocasionadas por el incumplimiento tributario en relación con el crecimiento del sector con los tributos efectuados.</a:t>
            </a:r>
            <a:endParaRPr lang="es-EC" dirty="0">
              <a:solidFill>
                <a:srgbClr val="000000"/>
              </a:solidFill>
              <a:latin typeface="Century Gothic" panose="020B0502020202020204" pitchFamily="34" charset="0"/>
              <a:ea typeface="Times New Roman" panose="02020603050405020304" pitchFamily="18" charset="0"/>
            </a:endParaRPr>
          </a:p>
        </p:txBody>
      </p:sp>
      <p:sp>
        <p:nvSpPr>
          <p:cNvPr id="8" name="7 Rectángulo"/>
          <p:cNvSpPr/>
          <p:nvPr/>
        </p:nvSpPr>
        <p:spPr>
          <a:xfrm>
            <a:off x="1022188" y="2568869"/>
            <a:ext cx="10069882" cy="1281647"/>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spcAft>
                <a:spcPts val="0"/>
              </a:spcAft>
              <a:buFont typeface="Arial" panose="020B0604020202020204" pitchFamily="34" charset="0"/>
              <a:buChar char="•"/>
            </a:pPr>
            <a:r>
              <a:rPr lang="es-ES" dirty="0">
                <a:solidFill>
                  <a:schemeClr val="tx1"/>
                </a:solidFill>
                <a:latin typeface="Century Gothic" panose="020B0502020202020204" pitchFamily="34" charset="0"/>
                <a:ea typeface="Times New Roman" panose="02020603050405020304" pitchFamily="18" charset="0"/>
              </a:rPr>
              <a:t>Evaluar el proceso de la facturación electrónica en las empresas del sector camaronero, para conocer que empresas se han acogido a este nuevo sistema de emisión de comprobantes electrónicos e identificar cuáles son los beneficios e incentivos tributarios que tendrán las empresas que se acojan a este sistema.</a:t>
            </a:r>
            <a:endParaRPr lang="es-EC" dirty="0">
              <a:solidFill>
                <a:schemeClr val="tx1"/>
              </a:solidFill>
              <a:latin typeface="Century Gothic" panose="020B0502020202020204" pitchFamily="34" charset="0"/>
              <a:ea typeface="Times New Roman" panose="02020603050405020304" pitchFamily="18" charset="0"/>
            </a:endParaRPr>
          </a:p>
        </p:txBody>
      </p:sp>
      <p:sp>
        <p:nvSpPr>
          <p:cNvPr id="10" name="7 Rectángulo"/>
          <p:cNvSpPr/>
          <p:nvPr/>
        </p:nvSpPr>
        <p:spPr>
          <a:xfrm>
            <a:off x="1022188" y="3973739"/>
            <a:ext cx="10069882" cy="983077"/>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Symbol" panose="05050102010706020507" pitchFamily="18" charset="2"/>
              <a:buChar char=""/>
            </a:pPr>
            <a:r>
              <a:rPr lang="es-ES" dirty="0">
                <a:solidFill>
                  <a:srgbClr val="000000"/>
                </a:solidFill>
                <a:latin typeface="Century Gothic" panose="020B0502020202020204" pitchFamily="34" charset="0"/>
                <a:ea typeface="Times New Roman" panose="02020603050405020304" pitchFamily="18" charset="0"/>
              </a:rPr>
              <a:t>Realizar un diagnóstico de las empresas del sector camaronero de la ciudad de Machala, para determinar el vínculo jurídico entre el contribuyente y el sujeto activo. </a:t>
            </a:r>
            <a:endParaRPr lang="es-EC" dirty="0">
              <a:solidFill>
                <a:srgbClr val="000000"/>
              </a:solidFill>
              <a:latin typeface="Century Gothic" panose="020B0502020202020204" pitchFamily="34" charset="0"/>
              <a:ea typeface="Times New Roman" panose="02020603050405020304" pitchFamily="18" charset="0"/>
            </a:endParaRPr>
          </a:p>
        </p:txBody>
      </p:sp>
      <p:sp>
        <p:nvSpPr>
          <p:cNvPr id="11" name="7 Rectángulo"/>
          <p:cNvSpPr/>
          <p:nvPr/>
        </p:nvSpPr>
        <p:spPr>
          <a:xfrm>
            <a:off x="1022188" y="721867"/>
            <a:ext cx="10069882" cy="1028104"/>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Aft>
                <a:spcPts val="0"/>
              </a:spcAft>
              <a:buFont typeface="Symbol" panose="05050102010706020507" pitchFamily="18" charset="2"/>
              <a:buChar char=""/>
            </a:pPr>
            <a:r>
              <a:rPr lang="es-ES" dirty="0">
                <a:solidFill>
                  <a:srgbClr val="000000"/>
                </a:solidFill>
                <a:latin typeface="Century Gothic" panose="020B0502020202020204" pitchFamily="34" charset="0"/>
                <a:ea typeface="Times New Roman" panose="02020603050405020304" pitchFamily="18" charset="0"/>
              </a:rPr>
              <a:t>Analizar la implementación de la facturación electrónica en las empresas del sector camaronero de la ciudad de Machala, para establecer las brechas de evasión tributaria mediante la aplicación de un diagnóstico al sistema tributario.</a:t>
            </a:r>
          </a:p>
        </p:txBody>
      </p:sp>
      <p:sp>
        <p:nvSpPr>
          <p:cNvPr id="13" name="7 Rectángulo"/>
          <p:cNvSpPr/>
          <p:nvPr/>
        </p:nvSpPr>
        <p:spPr>
          <a:xfrm>
            <a:off x="1022188" y="108480"/>
            <a:ext cx="2465595" cy="490165"/>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es-ES" dirty="0">
                <a:solidFill>
                  <a:schemeClr val="accent1">
                    <a:lumMod val="75000"/>
                  </a:schemeClr>
                </a:solidFill>
                <a:latin typeface="Century Gothic" panose="020B0502020202020204" pitchFamily="34" charset="0"/>
                <a:ea typeface="Times New Roman" panose="02020603050405020304" pitchFamily="18" charset="0"/>
              </a:rPr>
              <a:t>OBJETIVO GENERAL</a:t>
            </a:r>
          </a:p>
        </p:txBody>
      </p:sp>
      <p:sp>
        <p:nvSpPr>
          <p:cNvPr id="14" name="7 Rectángulo"/>
          <p:cNvSpPr/>
          <p:nvPr/>
        </p:nvSpPr>
        <p:spPr>
          <a:xfrm>
            <a:off x="1022188" y="1873194"/>
            <a:ext cx="3205255" cy="490165"/>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es-ES" b="1" dirty="0">
                <a:solidFill>
                  <a:schemeClr val="accent6">
                    <a:lumMod val="50000"/>
                  </a:schemeClr>
                </a:solidFill>
                <a:latin typeface="Century Gothic" panose="020B0502020202020204" pitchFamily="34" charset="0"/>
                <a:ea typeface="Times New Roman" panose="02020603050405020304" pitchFamily="18" charset="0"/>
              </a:rPr>
              <a:t>OBJETIVOS ESPECIFICOS</a:t>
            </a:r>
          </a:p>
        </p:txBody>
      </p:sp>
      <p:pic>
        <p:nvPicPr>
          <p:cNvPr id="17" name="Imagen 16" descr="Resultado de imagen para ESPE">
            <a:extLst>
              <a:ext uri="{FF2B5EF4-FFF2-40B4-BE49-F238E27FC236}">
                <a16:creationId xmlns="" xmlns:a16="http://schemas.microsoft.com/office/drawing/2014/main" id="{B1D8382A-2F79-4300-A07C-9481B92750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6765" y="37329"/>
            <a:ext cx="2804991" cy="581783"/>
          </a:xfrm>
          <a:prstGeom prst="rect">
            <a:avLst/>
          </a:prstGeom>
          <a:noFill/>
          <a:ln>
            <a:noFill/>
          </a:ln>
        </p:spPr>
      </p:pic>
      <p:sp>
        <p:nvSpPr>
          <p:cNvPr id="15" name="CuadroTexto 14"/>
          <p:cNvSpPr txBox="1"/>
          <p:nvPr/>
        </p:nvSpPr>
        <p:spPr>
          <a:xfrm>
            <a:off x="8402750" y="6634363"/>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8914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FB9DE320-26E7-49C9-9CA6-34C8FE17E91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837985" y="200195"/>
            <a:ext cx="5417820" cy="6405906"/>
          </a:xfrm>
          <a:prstGeom prst="rect">
            <a:avLst/>
          </a:prstGeom>
        </p:spPr>
      </p:pic>
      <p:sp>
        <p:nvSpPr>
          <p:cNvPr id="41" name="Rectángulo 40">
            <a:extLst>
              <a:ext uri="{FF2B5EF4-FFF2-40B4-BE49-F238E27FC236}">
                <a16:creationId xmlns="" xmlns:a16="http://schemas.microsoft.com/office/drawing/2014/main" id="{A569B08A-72DC-4561-8170-872B5EBE98C2}"/>
              </a:ext>
            </a:extLst>
          </p:cNvPr>
          <p:cNvSpPr/>
          <p:nvPr/>
        </p:nvSpPr>
        <p:spPr>
          <a:xfrm>
            <a:off x="2125980" y="3767326"/>
            <a:ext cx="5931342" cy="7258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5"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74605"/>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17" name="7 Rectángulo">
            <a:extLst>
              <a:ext uri="{FF2B5EF4-FFF2-40B4-BE49-F238E27FC236}">
                <a16:creationId xmlns="" xmlns:a16="http://schemas.microsoft.com/office/drawing/2014/main" id="{A079B886-CB4B-4E01-8E9C-21645CB7976A}"/>
              </a:ext>
            </a:extLst>
          </p:cNvPr>
          <p:cNvSpPr/>
          <p:nvPr/>
        </p:nvSpPr>
        <p:spPr>
          <a:xfrm>
            <a:off x="0" y="449084"/>
            <a:ext cx="3863711" cy="490165"/>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0"/>
              </a:spcAft>
            </a:pPr>
            <a:r>
              <a:rPr lang="es-ES" dirty="0">
                <a:solidFill>
                  <a:schemeClr val="accent6">
                    <a:lumMod val="50000"/>
                  </a:schemeClr>
                </a:solidFill>
                <a:ea typeface="Times New Roman" panose="02020603050405020304" pitchFamily="18" charset="0"/>
              </a:rPr>
              <a:t>PLANTEAMIENTO DEL PROBLEMA</a:t>
            </a:r>
          </a:p>
        </p:txBody>
      </p:sp>
      <p:sp>
        <p:nvSpPr>
          <p:cNvPr id="40" name="Rectángulo 39">
            <a:extLst>
              <a:ext uri="{FF2B5EF4-FFF2-40B4-BE49-F238E27FC236}">
                <a16:creationId xmlns="" xmlns:a16="http://schemas.microsoft.com/office/drawing/2014/main" id="{79D30B9F-CC5F-4B1E-B89D-51A5C04104A6}"/>
              </a:ext>
            </a:extLst>
          </p:cNvPr>
          <p:cNvSpPr/>
          <p:nvPr/>
        </p:nvSpPr>
        <p:spPr>
          <a:xfrm>
            <a:off x="2945129" y="3885933"/>
            <a:ext cx="4000501" cy="513789"/>
          </a:xfrm>
          <a:prstGeom prst="rect">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s-E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Incremento de brechas de evasión fiscal.</a:t>
            </a:r>
            <a:endParaRPr lang="es-ES"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dirty="0">
                <a:effectLst/>
                <a:latin typeface="Century Gothic" panose="020B0502020202020204" pitchFamily="34" charset="0"/>
                <a:ea typeface="Calibri" panose="020F0502020204030204" pitchFamily="34" charset="0"/>
                <a:cs typeface="Times New Roman" panose="02020603050405020304" pitchFamily="18" charset="0"/>
              </a:rPr>
              <a:t> </a:t>
            </a:r>
            <a:endParaRPr lang="es-ES"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3" name="Rectángulo 6">
            <a:extLst>
              <a:ext uri="{FF2B5EF4-FFF2-40B4-BE49-F238E27FC236}">
                <a16:creationId xmlns="" xmlns:a16="http://schemas.microsoft.com/office/drawing/2014/main" id="{BB035667-BFE7-4414-9DCE-5B7A49C38923}"/>
              </a:ext>
            </a:extLst>
          </p:cNvPr>
          <p:cNvSpPr>
            <a:spLocks noChangeArrowheads="1"/>
          </p:cNvSpPr>
          <p:nvPr/>
        </p:nvSpPr>
        <p:spPr bwMode="auto">
          <a:xfrm>
            <a:off x="860742" y="2140542"/>
            <a:ext cx="1763188" cy="965630"/>
          </a:xfrm>
          <a:prstGeom prst="rect">
            <a:avLst/>
          </a:prstGeom>
          <a:solidFill>
            <a:srgbClr val="EDEDED"/>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Demoras en la facturación electrónica.</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44" name="Rectángulo 7">
            <a:extLst>
              <a:ext uri="{FF2B5EF4-FFF2-40B4-BE49-F238E27FC236}">
                <a16:creationId xmlns="" xmlns:a16="http://schemas.microsoft.com/office/drawing/2014/main" id="{589C5D0C-679B-40AD-BD04-909F10F56DE4}"/>
              </a:ext>
            </a:extLst>
          </p:cNvPr>
          <p:cNvSpPr>
            <a:spLocks noChangeArrowheads="1"/>
          </p:cNvSpPr>
          <p:nvPr/>
        </p:nvSpPr>
        <p:spPr bwMode="auto">
          <a:xfrm>
            <a:off x="2945129" y="2140542"/>
            <a:ext cx="1732887" cy="956175"/>
          </a:xfrm>
          <a:prstGeom prst="rect">
            <a:avLst/>
          </a:prstGeom>
          <a:solidFill>
            <a:srgbClr val="EDEDED"/>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Elevados costos operativos en la facturación.</a:t>
            </a:r>
            <a:endParaRPr kumimoji="0" lang="es-ES" altLang="es-ES" sz="16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p:txBody>
      </p:sp>
      <p:sp>
        <p:nvSpPr>
          <p:cNvPr id="45" name="Rectángulo 8">
            <a:extLst>
              <a:ext uri="{FF2B5EF4-FFF2-40B4-BE49-F238E27FC236}">
                <a16:creationId xmlns="" xmlns:a16="http://schemas.microsoft.com/office/drawing/2014/main" id="{5CCFAACD-4698-4B0D-BCA9-28A7703D4193}"/>
              </a:ext>
            </a:extLst>
          </p:cNvPr>
          <p:cNvSpPr>
            <a:spLocks noChangeArrowheads="1"/>
          </p:cNvSpPr>
          <p:nvPr/>
        </p:nvSpPr>
        <p:spPr bwMode="auto">
          <a:xfrm>
            <a:off x="5002530" y="2153147"/>
            <a:ext cx="1626870" cy="943570"/>
          </a:xfrm>
          <a:prstGeom prst="rect">
            <a:avLst/>
          </a:prstGeom>
          <a:solidFill>
            <a:srgbClr val="EDEDED"/>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Impacto ambiental. </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46" name="Rectángulo 9">
            <a:extLst>
              <a:ext uri="{FF2B5EF4-FFF2-40B4-BE49-F238E27FC236}">
                <a16:creationId xmlns="" xmlns:a16="http://schemas.microsoft.com/office/drawing/2014/main" id="{1CD02C5D-E97B-49FF-8BB6-20569646FC1D}"/>
              </a:ext>
            </a:extLst>
          </p:cNvPr>
          <p:cNvSpPr>
            <a:spLocks noChangeArrowheads="1"/>
          </p:cNvSpPr>
          <p:nvPr/>
        </p:nvSpPr>
        <p:spPr bwMode="auto">
          <a:xfrm>
            <a:off x="6945630" y="2153147"/>
            <a:ext cx="1588770" cy="926991"/>
          </a:xfrm>
          <a:prstGeom prst="rect">
            <a:avLst/>
          </a:prstGeom>
          <a:solidFill>
            <a:srgbClr val="EDEDED"/>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Sanciones tributarias.</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47" name="Rectángulo 10">
            <a:extLst>
              <a:ext uri="{FF2B5EF4-FFF2-40B4-BE49-F238E27FC236}">
                <a16:creationId xmlns="" xmlns:a16="http://schemas.microsoft.com/office/drawing/2014/main" id="{9A16DAC5-501A-47B0-9996-8ED2617E1BC4}"/>
              </a:ext>
            </a:extLst>
          </p:cNvPr>
          <p:cNvSpPr>
            <a:spLocks noChangeArrowheads="1"/>
          </p:cNvSpPr>
          <p:nvPr/>
        </p:nvSpPr>
        <p:spPr bwMode="auto">
          <a:xfrm>
            <a:off x="1019065" y="5196656"/>
            <a:ext cx="1736994" cy="992107"/>
          </a:xfrm>
          <a:prstGeom prst="rect">
            <a:avLst/>
          </a:prstGeom>
          <a:solidFill>
            <a:srgbClr val="E2EFD9"/>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Condiciones tecnológicas inadecuadas.</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48" name="Rectángulo 11">
            <a:extLst>
              <a:ext uri="{FF2B5EF4-FFF2-40B4-BE49-F238E27FC236}">
                <a16:creationId xmlns="" xmlns:a16="http://schemas.microsoft.com/office/drawing/2014/main" id="{BD64EF85-8E15-461A-9BB5-E6D3684FFF46}"/>
              </a:ext>
            </a:extLst>
          </p:cNvPr>
          <p:cNvSpPr>
            <a:spLocks noChangeArrowheads="1"/>
          </p:cNvSpPr>
          <p:nvPr/>
        </p:nvSpPr>
        <p:spPr bwMode="auto">
          <a:xfrm>
            <a:off x="3053239" y="5201742"/>
            <a:ext cx="1624778" cy="1119545"/>
          </a:xfrm>
          <a:prstGeom prst="rect">
            <a:avLst/>
          </a:prstGeom>
          <a:solidFill>
            <a:srgbClr val="E2EFD9"/>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Falta de actualización de los conocimientos de comprobantes electrónicos.</a:t>
            </a:r>
            <a:endParaRPr kumimoji="0" lang="es-ES" altLang="es-ES" sz="1200" b="0" i="0" u="none" strike="noStrike" cap="none" normalizeH="0" baseline="0" dirty="0">
              <a:ln>
                <a:noFill/>
              </a:ln>
              <a:solidFill>
                <a:schemeClr val="tx1"/>
              </a:solidFill>
              <a:effectLst/>
              <a:latin typeface="Century Gothic" panose="020B0502020202020204" pitchFamily="34" charset="0"/>
            </a:endParaRPr>
          </a:p>
        </p:txBody>
      </p:sp>
      <p:sp>
        <p:nvSpPr>
          <p:cNvPr id="49" name="Rectángulo 12">
            <a:extLst>
              <a:ext uri="{FF2B5EF4-FFF2-40B4-BE49-F238E27FC236}">
                <a16:creationId xmlns="" xmlns:a16="http://schemas.microsoft.com/office/drawing/2014/main" id="{F66FE05E-5FF7-4CE2-A4A5-5FF197FD4881}"/>
              </a:ext>
            </a:extLst>
          </p:cNvPr>
          <p:cNvSpPr>
            <a:spLocks noChangeArrowheads="1"/>
          </p:cNvSpPr>
          <p:nvPr/>
        </p:nvSpPr>
        <p:spPr bwMode="auto">
          <a:xfrm>
            <a:off x="5070951" y="5225541"/>
            <a:ext cx="1645920" cy="963223"/>
          </a:xfrm>
          <a:prstGeom prst="rect">
            <a:avLst/>
          </a:prstGeom>
          <a:solidFill>
            <a:srgbClr val="E2EFD9"/>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Sistema de facturación manual poco eficiente.</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50" name="Rectángulo 13">
            <a:extLst>
              <a:ext uri="{FF2B5EF4-FFF2-40B4-BE49-F238E27FC236}">
                <a16:creationId xmlns="" xmlns:a16="http://schemas.microsoft.com/office/drawing/2014/main" id="{A7B6A969-DEEF-4E51-9AE2-9E49B795F0D2}"/>
              </a:ext>
            </a:extLst>
          </p:cNvPr>
          <p:cNvSpPr>
            <a:spLocks noChangeArrowheads="1"/>
          </p:cNvSpPr>
          <p:nvPr/>
        </p:nvSpPr>
        <p:spPr bwMode="auto">
          <a:xfrm>
            <a:off x="6945630" y="5206974"/>
            <a:ext cx="1588770" cy="981789"/>
          </a:xfrm>
          <a:prstGeom prst="rect">
            <a:avLst/>
          </a:prstGeom>
          <a:solidFill>
            <a:srgbClr val="E2EFD9"/>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Escaza aplicación de facturación electrónica.</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51" name="Rectángulo 14">
            <a:extLst>
              <a:ext uri="{FF2B5EF4-FFF2-40B4-BE49-F238E27FC236}">
                <a16:creationId xmlns="" xmlns:a16="http://schemas.microsoft.com/office/drawing/2014/main" id="{232360BF-9DA4-4101-AA7C-2F0A738AC278}"/>
              </a:ext>
            </a:extLst>
          </p:cNvPr>
          <p:cNvSpPr>
            <a:spLocks noChangeArrowheads="1"/>
          </p:cNvSpPr>
          <p:nvPr/>
        </p:nvSpPr>
        <p:spPr bwMode="auto">
          <a:xfrm rot="-5400000">
            <a:off x="57597" y="2452282"/>
            <a:ext cx="9572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EFECTO</a:t>
            </a:r>
            <a:endParaRPr kumimoji="0" lang="es-ES" altLang="es-ES" sz="1600" b="0" i="0" u="none" strike="noStrike" cap="none" normalizeH="0" baseline="0" dirty="0">
              <a:ln>
                <a:noFill/>
              </a:ln>
              <a:solidFill>
                <a:schemeClr val="tx1"/>
              </a:solidFill>
              <a:effectLst/>
              <a:latin typeface="Century Gothic" panose="020B0502020202020204" pitchFamily="34" charset="0"/>
            </a:endParaRPr>
          </a:p>
        </p:txBody>
      </p:sp>
      <p:sp>
        <p:nvSpPr>
          <p:cNvPr id="52" name="Rectángulo 15">
            <a:extLst>
              <a:ext uri="{FF2B5EF4-FFF2-40B4-BE49-F238E27FC236}">
                <a16:creationId xmlns="" xmlns:a16="http://schemas.microsoft.com/office/drawing/2014/main" id="{44CF7114-4149-4036-87B4-545143795374}"/>
              </a:ext>
            </a:extLst>
          </p:cNvPr>
          <p:cNvSpPr>
            <a:spLocks noChangeArrowheads="1"/>
          </p:cNvSpPr>
          <p:nvPr/>
        </p:nvSpPr>
        <p:spPr bwMode="auto">
          <a:xfrm rot="-5400000">
            <a:off x="149036" y="5557927"/>
            <a:ext cx="9144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CAUSA</a:t>
            </a:r>
            <a:endParaRPr kumimoji="0" lang="es-ES" altLang="es-ES" sz="1600" b="0" i="0" u="none" strike="noStrike" cap="none" normalizeH="0" baseline="0">
              <a:ln>
                <a:noFill/>
              </a:ln>
              <a:solidFill>
                <a:schemeClr val="tx1"/>
              </a:solidFill>
              <a:effectLst/>
              <a:latin typeface="Century Gothic" panose="020B0502020202020204" pitchFamily="34" charset="0"/>
            </a:endParaRPr>
          </a:p>
        </p:txBody>
      </p:sp>
      <p:sp>
        <p:nvSpPr>
          <p:cNvPr id="61" name="Rectangle 55">
            <a:extLst>
              <a:ext uri="{FF2B5EF4-FFF2-40B4-BE49-F238E27FC236}">
                <a16:creationId xmlns="" xmlns:a16="http://schemas.microsoft.com/office/drawing/2014/main" id="{EA250E62-6D55-47BD-BBF5-E1D4D618B5DD}"/>
              </a:ext>
            </a:extLst>
          </p:cNvPr>
          <p:cNvSpPr>
            <a:spLocks noChangeArrowheads="1"/>
          </p:cNvSpPr>
          <p:nvPr/>
        </p:nvSpPr>
        <p:spPr bwMode="auto">
          <a:xfrm>
            <a:off x="8626324" y="1135592"/>
            <a:ext cx="3741315"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152352" rIns="91440"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s-EC" altLang="es-ES" sz="16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Á</a:t>
            </a:r>
            <a:r>
              <a:rPr kumimoji="0" lang="es-EC" altLang="es-ES" sz="1600" b="1" i="0" u="none" strike="noStrike" cap="none" normalizeH="0" baseline="0" dirty="0" bmk="">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rbol de problemas</a:t>
            </a:r>
            <a:endParaRPr kumimoji="0" lang="es-EC" altLang="es-ES" sz="1600" b="0" i="0" u="none" strike="noStrike" cap="none" normalizeH="0" baseline="0" dirty="0">
              <a:ln>
                <a:noFill/>
              </a:ln>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endParaRPr kumimoji="0" lang="es-EC" altLang="es-ES" sz="1600" b="0" i="0" u="none" strike="noStrike" cap="none" normalizeH="0" baseline="0" dirty="0">
              <a:ln>
                <a:noFill/>
              </a:ln>
              <a:solidFill>
                <a:schemeClr val="tx1"/>
              </a:solidFill>
              <a:effectLst/>
              <a:latin typeface="Century Gothic" panose="020B0502020202020204" pitchFamily="34" charset="0"/>
            </a:endParaRPr>
          </a:p>
        </p:txBody>
      </p:sp>
      <p:sp>
        <p:nvSpPr>
          <p:cNvPr id="62" name="Rectangle 67">
            <a:extLst>
              <a:ext uri="{FF2B5EF4-FFF2-40B4-BE49-F238E27FC236}">
                <a16:creationId xmlns="" xmlns:a16="http://schemas.microsoft.com/office/drawing/2014/main" id="{CD40730B-FDFD-4867-8608-07844408CC9F}"/>
              </a:ext>
            </a:extLst>
          </p:cNvPr>
          <p:cNvSpPr>
            <a:spLocks noChangeArrowheads="1"/>
          </p:cNvSpPr>
          <p:nvPr/>
        </p:nvSpPr>
        <p:spPr bwMode="auto">
          <a:xfrm>
            <a:off x="2125980" y="11201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a:ln>
                  <a:noFill/>
                </a:ln>
                <a:solidFill>
                  <a:schemeClr val="tx1"/>
                </a:solidFill>
                <a:effectLst/>
                <a:latin typeface="Arial" panose="020B0604020202020204" pitchFamily="34" charset="0"/>
              </a:rPr>
              <a:t/>
            </a: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3" name="Rectangle 68">
            <a:extLst>
              <a:ext uri="{FF2B5EF4-FFF2-40B4-BE49-F238E27FC236}">
                <a16:creationId xmlns="" xmlns:a16="http://schemas.microsoft.com/office/drawing/2014/main" id="{AC982FFB-43D2-4D86-86F9-3A72FCD30723}"/>
              </a:ext>
            </a:extLst>
          </p:cNvPr>
          <p:cNvSpPr>
            <a:spLocks noChangeArrowheads="1"/>
          </p:cNvSpPr>
          <p:nvPr/>
        </p:nvSpPr>
        <p:spPr bwMode="auto">
          <a:xfrm>
            <a:off x="2125980" y="15773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70075" algn="l"/>
              </a:tabLst>
              <a:defRPr>
                <a:solidFill>
                  <a:schemeClr val="tx1"/>
                </a:solidFill>
                <a:latin typeface="Arial" panose="020B0604020202020204" pitchFamily="34" charset="0"/>
              </a:defRPr>
            </a:lvl1pPr>
            <a:lvl2pPr eaLnBrk="0" fontAlgn="base" hangingPunct="0">
              <a:spcBef>
                <a:spcPct val="0"/>
              </a:spcBef>
              <a:spcAft>
                <a:spcPct val="0"/>
              </a:spcAft>
              <a:tabLst>
                <a:tab pos="1870075" algn="l"/>
              </a:tabLst>
              <a:defRPr>
                <a:solidFill>
                  <a:schemeClr val="tx1"/>
                </a:solidFill>
                <a:latin typeface="Arial" panose="020B0604020202020204" pitchFamily="34" charset="0"/>
              </a:defRPr>
            </a:lvl2pPr>
            <a:lvl3pPr eaLnBrk="0" fontAlgn="base" hangingPunct="0">
              <a:spcBef>
                <a:spcPct val="0"/>
              </a:spcBef>
              <a:spcAft>
                <a:spcPct val="0"/>
              </a:spcAft>
              <a:tabLst>
                <a:tab pos="1870075" algn="l"/>
              </a:tabLst>
              <a:defRPr>
                <a:solidFill>
                  <a:schemeClr val="tx1"/>
                </a:solidFill>
                <a:latin typeface="Arial" panose="020B0604020202020204" pitchFamily="34" charset="0"/>
              </a:defRPr>
            </a:lvl3pPr>
            <a:lvl4pPr eaLnBrk="0" fontAlgn="base" hangingPunct="0">
              <a:spcBef>
                <a:spcPct val="0"/>
              </a:spcBef>
              <a:spcAft>
                <a:spcPct val="0"/>
              </a:spcAft>
              <a:tabLst>
                <a:tab pos="1870075" algn="l"/>
              </a:tabLst>
              <a:defRPr>
                <a:solidFill>
                  <a:schemeClr val="tx1"/>
                </a:solidFill>
                <a:latin typeface="Arial" panose="020B0604020202020204" pitchFamily="34" charset="0"/>
              </a:defRPr>
            </a:lvl4pPr>
            <a:lvl5pPr eaLnBrk="0" fontAlgn="base" hangingPunct="0">
              <a:spcBef>
                <a:spcPct val="0"/>
              </a:spcBef>
              <a:spcAft>
                <a:spcPct val="0"/>
              </a:spcAft>
              <a:tabLst>
                <a:tab pos="1870075" algn="l"/>
              </a:tabLst>
              <a:defRPr>
                <a:solidFill>
                  <a:schemeClr val="tx1"/>
                </a:solidFill>
                <a:latin typeface="Arial" panose="020B0604020202020204" pitchFamily="34" charset="0"/>
              </a:defRPr>
            </a:lvl5pPr>
            <a:lvl6pPr eaLnBrk="0" fontAlgn="base" hangingPunct="0">
              <a:spcBef>
                <a:spcPct val="0"/>
              </a:spcBef>
              <a:spcAft>
                <a:spcPct val="0"/>
              </a:spcAft>
              <a:tabLst>
                <a:tab pos="1870075" algn="l"/>
              </a:tabLst>
              <a:defRPr>
                <a:solidFill>
                  <a:schemeClr val="tx1"/>
                </a:solidFill>
                <a:latin typeface="Arial" panose="020B0604020202020204" pitchFamily="34" charset="0"/>
              </a:defRPr>
            </a:lvl6pPr>
            <a:lvl7pPr eaLnBrk="0" fontAlgn="base" hangingPunct="0">
              <a:spcBef>
                <a:spcPct val="0"/>
              </a:spcBef>
              <a:spcAft>
                <a:spcPct val="0"/>
              </a:spcAft>
              <a:tabLst>
                <a:tab pos="1870075" algn="l"/>
              </a:tabLst>
              <a:defRPr>
                <a:solidFill>
                  <a:schemeClr val="tx1"/>
                </a:solidFill>
                <a:latin typeface="Arial" panose="020B0604020202020204" pitchFamily="34" charset="0"/>
              </a:defRPr>
            </a:lvl7pPr>
            <a:lvl8pPr eaLnBrk="0" fontAlgn="base" hangingPunct="0">
              <a:spcBef>
                <a:spcPct val="0"/>
              </a:spcBef>
              <a:spcAft>
                <a:spcPct val="0"/>
              </a:spcAft>
              <a:tabLst>
                <a:tab pos="1870075" algn="l"/>
              </a:tabLst>
              <a:defRPr>
                <a:solidFill>
                  <a:schemeClr val="tx1"/>
                </a:solidFill>
                <a:latin typeface="Arial" panose="020B0604020202020204" pitchFamily="34" charset="0"/>
              </a:defRPr>
            </a:lvl8pPr>
            <a:lvl9pPr eaLnBrk="0" fontAlgn="base" hangingPunct="0">
              <a:spcBef>
                <a:spcPct val="0"/>
              </a:spcBef>
              <a:spcAft>
                <a:spcPct val="0"/>
              </a:spcAft>
              <a:tabLst>
                <a:tab pos="1870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70075" algn="l"/>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70075" algn="l"/>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4" name="Flecha: a la derecha 63">
            <a:extLst>
              <a:ext uri="{FF2B5EF4-FFF2-40B4-BE49-F238E27FC236}">
                <a16:creationId xmlns="" xmlns:a16="http://schemas.microsoft.com/office/drawing/2014/main" id="{DAFFA10C-1B7D-42AF-97F1-3F4EB77796A2}"/>
              </a:ext>
            </a:extLst>
          </p:cNvPr>
          <p:cNvSpPr/>
          <p:nvPr/>
        </p:nvSpPr>
        <p:spPr>
          <a:xfrm rot="19720897">
            <a:off x="7343941" y="3335342"/>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Flecha: a la derecha 64">
            <a:extLst>
              <a:ext uri="{FF2B5EF4-FFF2-40B4-BE49-F238E27FC236}">
                <a16:creationId xmlns="" xmlns:a16="http://schemas.microsoft.com/office/drawing/2014/main" id="{EFC691A0-B651-4877-9F75-289865900611}"/>
              </a:ext>
            </a:extLst>
          </p:cNvPr>
          <p:cNvSpPr/>
          <p:nvPr/>
        </p:nvSpPr>
        <p:spPr>
          <a:xfrm rot="19244650">
            <a:off x="5643687" y="3345910"/>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Flecha: a la derecha 65">
            <a:extLst>
              <a:ext uri="{FF2B5EF4-FFF2-40B4-BE49-F238E27FC236}">
                <a16:creationId xmlns="" xmlns:a16="http://schemas.microsoft.com/office/drawing/2014/main" id="{813D2895-9E5B-48A0-96B3-8B6CC1C798BD}"/>
              </a:ext>
            </a:extLst>
          </p:cNvPr>
          <p:cNvSpPr/>
          <p:nvPr/>
        </p:nvSpPr>
        <p:spPr>
          <a:xfrm rot="12831230">
            <a:off x="3691432" y="3351222"/>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Flecha: a la derecha 66">
            <a:extLst>
              <a:ext uri="{FF2B5EF4-FFF2-40B4-BE49-F238E27FC236}">
                <a16:creationId xmlns="" xmlns:a16="http://schemas.microsoft.com/office/drawing/2014/main" id="{E97CCB68-9E54-4693-94BB-3AB201E76E04}"/>
              </a:ext>
            </a:extLst>
          </p:cNvPr>
          <p:cNvSpPr/>
          <p:nvPr/>
        </p:nvSpPr>
        <p:spPr>
          <a:xfrm rot="12831230">
            <a:off x="1539785" y="3319750"/>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8" name="Flecha: a la derecha 67">
            <a:extLst>
              <a:ext uri="{FF2B5EF4-FFF2-40B4-BE49-F238E27FC236}">
                <a16:creationId xmlns="" xmlns:a16="http://schemas.microsoft.com/office/drawing/2014/main" id="{6BB77BF3-CA53-4C96-9D5A-1C474EE578AD}"/>
              </a:ext>
            </a:extLst>
          </p:cNvPr>
          <p:cNvSpPr/>
          <p:nvPr/>
        </p:nvSpPr>
        <p:spPr>
          <a:xfrm rot="19098145">
            <a:off x="1789849" y="4770418"/>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Flecha: a la derecha 68">
            <a:extLst>
              <a:ext uri="{FF2B5EF4-FFF2-40B4-BE49-F238E27FC236}">
                <a16:creationId xmlns="" xmlns:a16="http://schemas.microsoft.com/office/drawing/2014/main" id="{B2A5CAD3-D243-4EE0-96F9-39059F79E62F}"/>
              </a:ext>
            </a:extLst>
          </p:cNvPr>
          <p:cNvSpPr/>
          <p:nvPr/>
        </p:nvSpPr>
        <p:spPr>
          <a:xfrm rot="19098145">
            <a:off x="3701055" y="4753138"/>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Flecha: a la derecha 69">
            <a:extLst>
              <a:ext uri="{FF2B5EF4-FFF2-40B4-BE49-F238E27FC236}">
                <a16:creationId xmlns="" xmlns:a16="http://schemas.microsoft.com/office/drawing/2014/main" id="{71B9DB88-E124-414B-ABF0-77386B511052}"/>
              </a:ext>
            </a:extLst>
          </p:cNvPr>
          <p:cNvSpPr/>
          <p:nvPr/>
        </p:nvSpPr>
        <p:spPr>
          <a:xfrm rot="13169636">
            <a:off x="5681852" y="4747163"/>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Flecha: a la derecha 70">
            <a:extLst>
              <a:ext uri="{FF2B5EF4-FFF2-40B4-BE49-F238E27FC236}">
                <a16:creationId xmlns="" xmlns:a16="http://schemas.microsoft.com/office/drawing/2014/main" id="{0A656B5E-756C-40C9-B00A-6A2EC124F25D}"/>
              </a:ext>
            </a:extLst>
          </p:cNvPr>
          <p:cNvSpPr/>
          <p:nvPr/>
        </p:nvSpPr>
        <p:spPr>
          <a:xfrm rot="13169636">
            <a:off x="7442402" y="4772002"/>
            <a:ext cx="344556" cy="275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2" name="Imagen 71" descr="Resultado de imagen para ESPE">
            <a:extLst>
              <a:ext uri="{FF2B5EF4-FFF2-40B4-BE49-F238E27FC236}">
                <a16:creationId xmlns="" xmlns:a16="http://schemas.microsoft.com/office/drawing/2014/main" id="{729E8305-7725-4604-A112-39C011E7DD3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0261" y="200195"/>
            <a:ext cx="2804991" cy="581783"/>
          </a:xfrm>
          <a:prstGeom prst="rect">
            <a:avLst/>
          </a:prstGeom>
          <a:noFill/>
          <a:ln>
            <a:noFill/>
          </a:ln>
        </p:spPr>
      </p:pic>
      <p:sp>
        <p:nvSpPr>
          <p:cNvPr id="29" name="CuadroTexto 2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88706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67350"/>
            <a:ext cx="2225040" cy="1787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4 Diagrama"/>
          <p:cNvGraphicFramePr/>
          <p:nvPr>
            <p:extLst>
              <p:ext uri="{D42A27DB-BD31-4B8C-83A1-F6EECF244321}">
                <p14:modId xmlns:p14="http://schemas.microsoft.com/office/powerpoint/2010/main" val="2765688677"/>
              </p:ext>
            </p:extLst>
          </p:nvPr>
        </p:nvGraphicFramePr>
        <p:xfrm>
          <a:off x="189919" y="1814001"/>
          <a:ext cx="4640239" cy="364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7 Rectángulo"/>
          <p:cNvSpPr/>
          <p:nvPr/>
        </p:nvSpPr>
        <p:spPr>
          <a:xfrm>
            <a:off x="388263" y="1021751"/>
            <a:ext cx="3863711" cy="490165"/>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dirty="0" smtClean="0">
                <a:solidFill>
                  <a:schemeClr val="accent6">
                    <a:lumMod val="50000"/>
                  </a:schemeClr>
                </a:solidFill>
                <a:ea typeface="Times New Roman" panose="02020603050405020304" pitchFamily="18" charset="0"/>
              </a:rPr>
              <a:t>JUSTIFICACIÓN </a:t>
            </a:r>
            <a:r>
              <a:rPr lang="es-ES" dirty="0">
                <a:solidFill>
                  <a:schemeClr val="accent6">
                    <a:lumMod val="50000"/>
                  </a:schemeClr>
                </a:solidFill>
                <a:ea typeface="Times New Roman" panose="02020603050405020304" pitchFamily="18" charset="0"/>
              </a:rPr>
              <a:t>E IMPORTANCIA</a:t>
            </a:r>
          </a:p>
        </p:txBody>
      </p:sp>
      <p:graphicFrame>
        <p:nvGraphicFramePr>
          <p:cNvPr id="8" name="4 Diagrama"/>
          <p:cNvGraphicFramePr/>
          <p:nvPr>
            <p:extLst>
              <p:ext uri="{D42A27DB-BD31-4B8C-83A1-F6EECF244321}">
                <p14:modId xmlns:p14="http://schemas.microsoft.com/office/powerpoint/2010/main" val="3489772732"/>
              </p:ext>
            </p:extLst>
          </p:nvPr>
        </p:nvGraphicFramePr>
        <p:xfrm>
          <a:off x="5326721" y="1822062"/>
          <a:ext cx="4640239" cy="36451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lecha: a la derecha 1">
            <a:extLst>
              <a:ext uri="{FF2B5EF4-FFF2-40B4-BE49-F238E27FC236}">
                <a16:creationId xmlns="" xmlns:a16="http://schemas.microsoft.com/office/drawing/2014/main" id="{8B3DCCF1-8B7C-488E-BBFB-FF208BDE10A6}"/>
              </a:ext>
            </a:extLst>
          </p:cNvPr>
          <p:cNvSpPr/>
          <p:nvPr/>
        </p:nvSpPr>
        <p:spPr>
          <a:xfrm rot="16200000">
            <a:off x="789855" y="3697356"/>
            <a:ext cx="1855305" cy="397565"/>
          </a:xfrm>
          <a:prstGeom prst="rightArrow">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 la derecha 8">
            <a:extLst>
              <a:ext uri="{FF2B5EF4-FFF2-40B4-BE49-F238E27FC236}">
                <a16:creationId xmlns="" xmlns:a16="http://schemas.microsoft.com/office/drawing/2014/main" id="{7E98D41A-447C-4546-BBE2-6A933CEC3CDE}"/>
              </a:ext>
            </a:extLst>
          </p:cNvPr>
          <p:cNvSpPr/>
          <p:nvPr/>
        </p:nvSpPr>
        <p:spPr>
          <a:xfrm rot="5400000">
            <a:off x="6069924" y="3697355"/>
            <a:ext cx="1855305" cy="397565"/>
          </a:xfrm>
          <a:prstGeom prst="rightArrow">
            <a:avLst/>
          </a:prstGeom>
          <a:solidFill>
            <a:schemeClr val="accent6">
              <a:lumMod val="75000"/>
            </a:schemeClr>
          </a:solidFill>
          <a:ln>
            <a:solidFill>
              <a:schemeClr val="accent6">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Resultado de imagen para ESPE">
            <a:extLst>
              <a:ext uri="{FF2B5EF4-FFF2-40B4-BE49-F238E27FC236}">
                <a16:creationId xmlns="" xmlns:a16="http://schemas.microsoft.com/office/drawing/2014/main" id="{244D2E16-BB45-44D2-B6E8-55B77DD9806E}"/>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10261" y="200195"/>
            <a:ext cx="2804991" cy="581783"/>
          </a:xfrm>
          <a:prstGeom prst="rect">
            <a:avLst/>
          </a:prstGeom>
          <a:noFill/>
          <a:ln>
            <a:noFill/>
          </a:ln>
        </p:spPr>
      </p:pic>
      <p:sp>
        <p:nvSpPr>
          <p:cNvPr id="11" name="CuadroTexto 10"/>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379324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148.photobucket.com/albums/s6/amandavivina/Gifs%20Varios/Gifs%20Libros/animacin135ec1.gif?t=1242277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0" y="4867350"/>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7" name="7 Rectángulo"/>
          <p:cNvSpPr/>
          <p:nvPr/>
        </p:nvSpPr>
        <p:spPr>
          <a:xfrm>
            <a:off x="2629362" y="2023188"/>
            <a:ext cx="6873866" cy="1915264"/>
          </a:xfrm>
          <a:prstGeom prst="rect">
            <a:avLst/>
          </a:prstGeom>
          <a:solidFill>
            <a:schemeClr val="accent1">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sz="3600" dirty="0">
                <a:solidFill>
                  <a:schemeClr val="accent6">
                    <a:lumMod val="50000"/>
                  </a:schemeClr>
                </a:solidFill>
                <a:latin typeface="Century Gothic" panose="020B0502020202020204" pitchFamily="34" charset="0"/>
                <a:ea typeface="Times New Roman" panose="02020603050405020304" pitchFamily="18" charset="0"/>
              </a:rPr>
              <a:t>CAPÍTULO II: </a:t>
            </a:r>
            <a:r>
              <a:rPr lang="es-ES" sz="3600" dirty="0">
                <a:solidFill>
                  <a:schemeClr val="accent6">
                    <a:lumMod val="75000"/>
                  </a:schemeClr>
                </a:solidFill>
                <a:latin typeface="Century Gothic" panose="020B0502020202020204" pitchFamily="34" charset="0"/>
                <a:ea typeface="Times New Roman" panose="02020603050405020304" pitchFamily="18" charset="0"/>
              </a:rPr>
              <a:t>METODOLOGÍA DE LA INVESTIGACIÓN </a:t>
            </a:r>
          </a:p>
        </p:txBody>
      </p:sp>
      <p:pic>
        <p:nvPicPr>
          <p:cNvPr id="6" name="Picture 2" descr="http://ciberconta.unizar.es/LECCION/0dibujicos/sherlockholmes.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919" y="3157942"/>
            <a:ext cx="3302308" cy="265620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Resultado de imagen para ESPE">
            <a:extLst>
              <a:ext uri="{FF2B5EF4-FFF2-40B4-BE49-F238E27FC236}">
                <a16:creationId xmlns="" xmlns:a16="http://schemas.microsoft.com/office/drawing/2014/main" id="{30FAA8E9-12F9-4E6C-8821-77EFC18D0D7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0261" y="200195"/>
            <a:ext cx="2804991" cy="581783"/>
          </a:xfrm>
          <a:prstGeom prst="rect">
            <a:avLst/>
          </a:prstGeom>
          <a:noFill/>
          <a:ln>
            <a:noFill/>
          </a:ln>
        </p:spPr>
      </p:pic>
      <p:sp>
        <p:nvSpPr>
          <p:cNvPr id="9" name="CuadroTexto 8"/>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249697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347537" y="256673"/>
            <a:ext cx="211743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3" name="Imagen 2">
            <a:extLst>
              <a:ext uri="{FF2B5EF4-FFF2-40B4-BE49-F238E27FC236}">
                <a16:creationId xmlns="" xmlns:a16="http://schemas.microsoft.com/office/drawing/2014/main" id="{241B35BC-B320-4BDE-9A1E-217D5CD77F30}"/>
              </a:ext>
            </a:extLst>
          </p:cNvPr>
          <p:cNvPicPr>
            <a:picLocks noChangeAspect="1"/>
          </p:cNvPicPr>
          <p:nvPr/>
        </p:nvPicPr>
        <p:blipFill>
          <a:blip r:embed="rId2"/>
          <a:stretch>
            <a:fillRect/>
          </a:stretch>
        </p:blipFill>
        <p:spPr>
          <a:xfrm>
            <a:off x="314632" y="319541"/>
            <a:ext cx="11336594" cy="6298935"/>
          </a:xfrm>
          <a:prstGeom prst="rect">
            <a:avLst/>
          </a:prstGeom>
        </p:spPr>
      </p:pic>
      <p:pic>
        <p:nvPicPr>
          <p:cNvPr id="7" name="Imagen 6" descr="Resultado de imagen para ESPE">
            <a:extLst>
              <a:ext uri="{FF2B5EF4-FFF2-40B4-BE49-F238E27FC236}">
                <a16:creationId xmlns="" xmlns:a16="http://schemas.microsoft.com/office/drawing/2014/main" id="{7A236FBB-4296-439F-912F-B432C708E99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261" y="200195"/>
            <a:ext cx="2804991" cy="581783"/>
          </a:xfrm>
          <a:prstGeom prst="rect">
            <a:avLst/>
          </a:prstGeom>
          <a:noFill/>
          <a:ln>
            <a:noFill/>
          </a:ln>
        </p:spPr>
      </p:pic>
      <p:sp>
        <p:nvSpPr>
          <p:cNvPr id="6" name="7 Rectángulo"/>
          <p:cNvSpPr/>
          <p:nvPr/>
        </p:nvSpPr>
        <p:spPr>
          <a:xfrm>
            <a:off x="0" y="6100776"/>
            <a:ext cx="3931920" cy="637462"/>
          </a:xfrm>
          <a:prstGeom prst="rect">
            <a:avLst/>
          </a:prstGeom>
          <a:solidFill>
            <a:schemeClr val="accent4">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r>
              <a:rPr lang="es-ES" dirty="0">
                <a:solidFill>
                  <a:schemeClr val="bg1"/>
                </a:solidFill>
                <a:ea typeface="Times New Roman" panose="02020603050405020304" pitchFamily="18" charset="0"/>
              </a:rPr>
              <a:t>METODOLOGÍA DE LA INVESTIGACIÓN </a:t>
            </a:r>
          </a:p>
        </p:txBody>
      </p:sp>
      <p:pic>
        <p:nvPicPr>
          <p:cNvPr id="5"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61542"/>
            <a:ext cx="2225040" cy="17874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spTree>
    <p:extLst>
      <p:ext uri="{BB962C8B-B14F-4D97-AF65-F5344CB8AC3E}">
        <p14:creationId xmlns:p14="http://schemas.microsoft.com/office/powerpoint/2010/main" val="169340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 xmlns:a16="http://schemas.microsoft.com/office/drawing/2014/main" id="{83200DAA-98DB-4048-BBFA-A4BD89D41590}"/>
              </a:ext>
            </a:extLst>
          </p:cNvPr>
          <p:cNvPicPr>
            <a:picLocks noChangeAspect="1"/>
          </p:cNvPicPr>
          <p:nvPr/>
        </p:nvPicPr>
        <p:blipFill>
          <a:blip r:embed="rId2"/>
          <a:stretch>
            <a:fillRect/>
          </a:stretch>
        </p:blipFill>
        <p:spPr>
          <a:xfrm>
            <a:off x="921634" y="398341"/>
            <a:ext cx="9881484" cy="6247556"/>
          </a:xfrm>
          <a:prstGeom prst="rect">
            <a:avLst/>
          </a:prstGeom>
        </p:spPr>
      </p:pic>
      <p:pic>
        <p:nvPicPr>
          <p:cNvPr id="17" name="Imagen 16" descr="Resultado de imagen para ESPE">
            <a:extLst>
              <a:ext uri="{FF2B5EF4-FFF2-40B4-BE49-F238E27FC236}">
                <a16:creationId xmlns="" xmlns:a16="http://schemas.microsoft.com/office/drawing/2014/main" id="{44B37EEC-4122-4FFB-BA91-6DCBCF6FC3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0261" y="200195"/>
            <a:ext cx="2804991" cy="581783"/>
          </a:xfrm>
          <a:prstGeom prst="rect">
            <a:avLst/>
          </a:prstGeom>
          <a:noFill/>
          <a:ln>
            <a:noFill/>
          </a:ln>
        </p:spPr>
      </p:pic>
      <p:sp>
        <p:nvSpPr>
          <p:cNvPr id="6" name="CuadroTexto 5"/>
          <p:cNvSpPr txBox="1"/>
          <p:nvPr/>
        </p:nvSpPr>
        <p:spPr>
          <a:xfrm>
            <a:off x="8280400" y="6475968"/>
            <a:ext cx="2236510" cy="276999"/>
          </a:xfrm>
          <a:prstGeom prst="rect">
            <a:avLst/>
          </a:prstGeom>
          <a:noFill/>
        </p:spPr>
        <p:txBody>
          <a:bodyPr wrap="none" rtlCol="0">
            <a:spAutoFit/>
          </a:bodyPr>
          <a:lstStyle/>
          <a:p>
            <a:r>
              <a:rPr lang="es-EC" sz="1200" dirty="0" smtClean="0"/>
              <a:t>Autor: Maribel Ramírez Blacio</a:t>
            </a:r>
            <a:endParaRPr lang="es-EC" sz="1200" dirty="0"/>
          </a:p>
        </p:txBody>
      </p:sp>
      <p:pic>
        <p:nvPicPr>
          <p:cNvPr id="5" name="Picture 2" descr="http://i148.photobucket.com/albums/s6/amandavivina/Gifs%20Varios/Gifs%20Libros/animacin135ec1.gif?t=124227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960" y="4854650"/>
            <a:ext cx="2225040" cy="178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3189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1153</TotalTime>
  <Words>2199</Words>
  <Application>Microsoft Office PowerPoint</Application>
  <PresentationFormat>Panorámica</PresentationFormat>
  <Paragraphs>278</Paragraphs>
  <Slides>39</Slides>
  <Notes>1</Notes>
  <HiddenSlides>0</HiddenSlides>
  <MMClips>0</MMClips>
  <ScaleCrop>false</ScaleCrop>
  <HeadingPairs>
    <vt:vector size="8" baseType="variant">
      <vt:variant>
        <vt:lpstr>Fuentes usadas</vt:lpstr>
      </vt:variant>
      <vt:variant>
        <vt:i4>10</vt:i4>
      </vt:variant>
      <vt:variant>
        <vt:lpstr>Tema</vt:lpstr>
      </vt:variant>
      <vt:variant>
        <vt:i4>2</vt:i4>
      </vt:variant>
      <vt:variant>
        <vt:lpstr>Servidores OLE incrustados</vt:lpstr>
      </vt:variant>
      <vt:variant>
        <vt:i4>1</vt:i4>
      </vt:variant>
      <vt:variant>
        <vt:lpstr>Títulos de diapositiva</vt:lpstr>
      </vt:variant>
      <vt:variant>
        <vt:i4>39</vt:i4>
      </vt:variant>
    </vt:vector>
  </HeadingPairs>
  <TitlesOfParts>
    <vt:vector size="52" baseType="lpstr">
      <vt:lpstr>Arial</vt:lpstr>
      <vt:lpstr>Batang</vt:lpstr>
      <vt:lpstr>Calibri</vt:lpstr>
      <vt:lpstr>Century Gothic</vt:lpstr>
      <vt:lpstr>Symbol</vt:lpstr>
      <vt:lpstr>Times New Roman</vt:lpstr>
      <vt:lpstr>Trebuchet MS</vt:lpstr>
      <vt:lpstr>Tw Cen MT</vt:lpstr>
      <vt:lpstr>Verdana</vt:lpstr>
      <vt:lpstr>Wingdings 3</vt:lpstr>
      <vt:lpstr>Faceta</vt:lpstr>
      <vt:lpstr>Gota</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Maribel Ramirez</cp:lastModifiedBy>
  <cp:revision>277</cp:revision>
  <dcterms:created xsi:type="dcterms:W3CDTF">2016-01-21T16:02:40Z</dcterms:created>
  <dcterms:modified xsi:type="dcterms:W3CDTF">2017-12-17T13:51:46Z</dcterms:modified>
</cp:coreProperties>
</file>