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306" r:id="rId6"/>
    <p:sldId id="260" r:id="rId7"/>
    <p:sldId id="270" r:id="rId8"/>
    <p:sldId id="274" r:id="rId9"/>
    <p:sldId id="271" r:id="rId10"/>
    <p:sldId id="272" r:id="rId11"/>
    <p:sldId id="273" r:id="rId12"/>
    <p:sldId id="278" r:id="rId13"/>
    <p:sldId id="277" r:id="rId14"/>
    <p:sldId id="279" r:id="rId15"/>
    <p:sldId id="280" r:id="rId16"/>
    <p:sldId id="266" r:id="rId17"/>
    <p:sldId id="268" r:id="rId18"/>
    <p:sldId id="269" r:id="rId19"/>
    <p:sldId id="267" r:id="rId20"/>
    <p:sldId id="261" r:id="rId21"/>
    <p:sldId id="262" r:id="rId22"/>
    <p:sldId id="264" r:id="rId23"/>
    <p:sldId id="265" r:id="rId24"/>
    <p:sldId id="281" r:id="rId25"/>
    <p:sldId id="275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7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/>
              <a:t>Estimación del Riesgo</a:t>
            </a:r>
            <a:r>
              <a:rPr lang="es-EC" baseline="0" dirty="0" smtClean="0"/>
              <a:t> Método Triple Criterio PGV</a:t>
            </a:r>
            <a:endParaRPr lang="es-EC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Estructuras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Hoja1!$A$2:$A$16</c:f>
              <c:strCache>
                <c:ptCount val="15"/>
                <c:pt idx="0">
                  <c:v>Exposición al ruido</c:v>
                </c:pt>
                <c:pt idx="1">
                  <c:v>Contacto con electricidad</c:v>
                </c:pt>
                <c:pt idx="2">
                  <c:v>Exposición a radiaciones no ionizantes</c:v>
                </c:pt>
                <c:pt idx="3">
                  <c:v>Derrames sustancias peligrosas</c:v>
                </c:pt>
                <c:pt idx="4">
                  <c:v>Caídas al mismo nivel</c:v>
                </c:pt>
                <c:pt idx="5">
                  <c:v>Caídas a distinto nivel </c:v>
                </c:pt>
                <c:pt idx="6">
                  <c:v>Contacto con herramientas manuales</c:v>
                </c:pt>
                <c:pt idx="7">
                  <c:v>Contacto por proyección de partículas</c:v>
                </c:pt>
                <c:pt idx="8">
                  <c:v>Cortes y heridas</c:v>
                </c:pt>
                <c:pt idx="9">
                  <c:v>Levantamiento manual de cargas</c:v>
                </c:pt>
                <c:pt idx="10">
                  <c:v>Adopción de posturas incorrectas</c:v>
                </c:pt>
                <c:pt idx="11">
                  <c:v>Incendio</c:v>
                </c:pt>
                <c:pt idx="12">
                  <c:v>Exposición a gases, vapores o emanaciones toxicas</c:v>
                </c:pt>
                <c:pt idx="13">
                  <c:v>Exposición a partículas en suspensión</c:v>
                </c:pt>
                <c:pt idx="14">
                  <c:v>Exposición a humos de soldadura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Pinturas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Hoja1!$A$2:$A$16</c:f>
              <c:strCache>
                <c:ptCount val="15"/>
                <c:pt idx="0">
                  <c:v>Exposición al ruido</c:v>
                </c:pt>
                <c:pt idx="1">
                  <c:v>Contacto con electricidad</c:v>
                </c:pt>
                <c:pt idx="2">
                  <c:v>Exposición a radiaciones no ionizantes</c:v>
                </c:pt>
                <c:pt idx="3">
                  <c:v>Derrames sustancias peligrosas</c:v>
                </c:pt>
                <c:pt idx="4">
                  <c:v>Caídas al mismo nivel</c:v>
                </c:pt>
                <c:pt idx="5">
                  <c:v>Caídas a distinto nivel </c:v>
                </c:pt>
                <c:pt idx="6">
                  <c:v>Contacto con herramientas manuales</c:v>
                </c:pt>
                <c:pt idx="7">
                  <c:v>Contacto por proyección de partículas</c:v>
                </c:pt>
                <c:pt idx="8">
                  <c:v>Cortes y heridas</c:v>
                </c:pt>
                <c:pt idx="9">
                  <c:v>Levantamiento manual de cargas</c:v>
                </c:pt>
                <c:pt idx="10">
                  <c:v>Adopción de posturas incorrectas</c:v>
                </c:pt>
                <c:pt idx="11">
                  <c:v>Incendio</c:v>
                </c:pt>
                <c:pt idx="12">
                  <c:v>Exposición a gases, vapores o emanaciones toxicas</c:v>
                </c:pt>
                <c:pt idx="13">
                  <c:v>Exposición a partículas en suspensión</c:v>
                </c:pt>
                <c:pt idx="14">
                  <c:v>Exposición a humos de soldadura</c:v>
                </c:pt>
              </c:strCache>
            </c:strRef>
          </c:cat>
          <c:val>
            <c:numRef>
              <c:f>Hoja1!$C$2:$C$16</c:f>
              <c:numCache>
                <c:formatCode>General</c:formatCode>
                <c:ptCount val="15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920984"/>
        <c:axId val="478922552"/>
      </c:barChart>
      <c:catAx>
        <c:axId val="47892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8922552"/>
        <c:crosses val="autoZero"/>
        <c:auto val="1"/>
        <c:lblAlgn val="ctr"/>
        <c:lblOffset val="100"/>
        <c:noMultiLvlLbl val="0"/>
      </c:catAx>
      <c:valAx>
        <c:axId val="47892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7892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Relationship Id="rId4" Type="http://schemas.openxmlformats.org/officeDocument/2006/relationships/image" Target="../media/image141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Relationship Id="rId4" Type="http://schemas.openxmlformats.org/officeDocument/2006/relationships/image" Target="../media/image145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5.png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6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Relationship Id="rId4" Type="http://schemas.openxmlformats.org/officeDocument/2006/relationships/image" Target="../media/image141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Relationship Id="rId4" Type="http://schemas.openxmlformats.org/officeDocument/2006/relationships/image" Target="../media/image1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19E12-C400-4A0A-92AF-A570A600114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932C137-8A5B-4ABC-A076-0A62A066E81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AERONAVEGABILIDAD</a:t>
          </a:r>
          <a:endParaRPr lang="es-EC" dirty="0">
            <a:solidFill>
              <a:schemeClr val="tx1"/>
            </a:solidFill>
          </a:endParaRPr>
        </a:p>
      </dgm:t>
    </dgm:pt>
    <dgm:pt modelId="{1ABD9FF5-9A74-45E2-B44D-C52FD303CBDE}" type="parTrans" cxnId="{D2705F83-E5D8-41EB-97AD-EBE96435EEBD}">
      <dgm:prSet/>
      <dgm:spPr/>
      <dgm:t>
        <a:bodyPr/>
        <a:lstStyle/>
        <a:p>
          <a:endParaRPr lang="es-EC"/>
        </a:p>
      </dgm:t>
    </dgm:pt>
    <dgm:pt modelId="{0942B027-2BE2-4C4B-BF8E-1B21BF9F66B7}" type="sibTrans" cxnId="{D2705F83-E5D8-41EB-97AD-EBE96435EEBD}">
      <dgm:prSet/>
      <dgm:spPr/>
      <dgm:t>
        <a:bodyPr/>
        <a:lstStyle/>
        <a:p>
          <a:endParaRPr lang="es-EC"/>
        </a:p>
      </dgm:t>
    </dgm:pt>
    <dgm:pt modelId="{44C45683-520D-4967-9D8D-F3F275321FE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ANALIZAR LA SEGURIDAD</a:t>
          </a:r>
          <a:endParaRPr lang="es-EC" dirty="0">
            <a:solidFill>
              <a:schemeClr val="tx1"/>
            </a:solidFill>
          </a:endParaRPr>
        </a:p>
      </dgm:t>
    </dgm:pt>
    <dgm:pt modelId="{23747ABB-C7AA-45D9-8280-23318C122E51}" type="parTrans" cxnId="{B4BA5734-584C-4283-BF21-91E7C8DC7928}">
      <dgm:prSet/>
      <dgm:spPr/>
      <dgm:t>
        <a:bodyPr/>
        <a:lstStyle/>
        <a:p>
          <a:endParaRPr lang="es-EC"/>
        </a:p>
      </dgm:t>
    </dgm:pt>
    <dgm:pt modelId="{BFFEAA1F-052D-4F1F-BDD0-A871EA206704}" type="sibTrans" cxnId="{B4BA5734-584C-4283-BF21-91E7C8DC7928}">
      <dgm:prSet/>
      <dgm:spPr/>
      <dgm:t>
        <a:bodyPr/>
        <a:lstStyle/>
        <a:p>
          <a:endParaRPr lang="es-EC"/>
        </a:p>
      </dgm:t>
    </dgm:pt>
    <dgm:pt modelId="{57D302A2-2B24-4960-A138-F24ABCDA7DC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ESTABLECER PROCEDIMIENTOS DE REPARACIÓN Y MANTENIMIENTO CON MATERIALES COMPUESTOS</a:t>
          </a:r>
          <a:endParaRPr lang="es-EC" dirty="0">
            <a:solidFill>
              <a:schemeClr val="tx1"/>
            </a:solidFill>
          </a:endParaRPr>
        </a:p>
      </dgm:t>
    </dgm:pt>
    <dgm:pt modelId="{27078CF1-841F-49D3-A4BA-421C37FF9126}" type="parTrans" cxnId="{4A7194C4-F59B-4200-9BD4-A94389250CC7}">
      <dgm:prSet/>
      <dgm:spPr/>
      <dgm:t>
        <a:bodyPr/>
        <a:lstStyle/>
        <a:p>
          <a:endParaRPr lang="es-EC"/>
        </a:p>
      </dgm:t>
    </dgm:pt>
    <dgm:pt modelId="{7B49074D-F1AA-4412-8DAA-6C5C242CA81E}" type="sibTrans" cxnId="{4A7194C4-F59B-4200-9BD4-A94389250CC7}">
      <dgm:prSet/>
      <dgm:spPr/>
      <dgm:t>
        <a:bodyPr/>
        <a:lstStyle/>
        <a:p>
          <a:endParaRPr lang="es-EC"/>
        </a:p>
      </dgm:t>
    </dgm:pt>
    <dgm:pt modelId="{90432641-D736-474F-84F2-08642B54A86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MINIMIZANDO EL RIESGO DE EXPOSICIÓN</a:t>
          </a:r>
          <a:endParaRPr lang="es-EC" dirty="0">
            <a:solidFill>
              <a:schemeClr val="tx1"/>
            </a:solidFill>
          </a:endParaRPr>
        </a:p>
      </dgm:t>
    </dgm:pt>
    <dgm:pt modelId="{BBA62DE2-96FE-46D1-BF65-89F5DC7397A4}" type="parTrans" cxnId="{1FF8DDAD-6896-4172-902B-E99D444BBB63}">
      <dgm:prSet/>
      <dgm:spPr/>
      <dgm:t>
        <a:bodyPr/>
        <a:lstStyle/>
        <a:p>
          <a:endParaRPr lang="es-EC"/>
        </a:p>
      </dgm:t>
    </dgm:pt>
    <dgm:pt modelId="{002CED7D-059F-4178-8355-DDAB1C745EB2}" type="sibTrans" cxnId="{1FF8DDAD-6896-4172-902B-E99D444BBB63}">
      <dgm:prSet/>
      <dgm:spPr/>
      <dgm:t>
        <a:bodyPr/>
        <a:lstStyle/>
        <a:p>
          <a:endParaRPr lang="es-EC"/>
        </a:p>
      </dgm:t>
    </dgm:pt>
    <dgm:pt modelId="{12F3BBD3-0D52-492E-8B02-554F66BC5C8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INCREMENTANDO ESTANDARES DE SEGURIDAD</a:t>
          </a:r>
          <a:endParaRPr lang="es-EC" dirty="0">
            <a:solidFill>
              <a:schemeClr val="tx1"/>
            </a:solidFill>
          </a:endParaRPr>
        </a:p>
      </dgm:t>
    </dgm:pt>
    <dgm:pt modelId="{CD6F23E6-CF7F-4BB4-89CB-26889A7A4626}" type="parTrans" cxnId="{24FE61BA-3584-45D8-BCC0-DD9022402AD6}">
      <dgm:prSet/>
      <dgm:spPr/>
      <dgm:t>
        <a:bodyPr/>
        <a:lstStyle/>
        <a:p>
          <a:endParaRPr lang="es-EC"/>
        </a:p>
      </dgm:t>
    </dgm:pt>
    <dgm:pt modelId="{4F08104F-B803-4B10-BDBE-BD016678C81D}" type="sibTrans" cxnId="{24FE61BA-3584-45D8-BCC0-DD9022402AD6}">
      <dgm:prSet/>
      <dgm:spPr/>
      <dgm:t>
        <a:bodyPr/>
        <a:lstStyle/>
        <a:p>
          <a:endParaRPr lang="es-EC"/>
        </a:p>
      </dgm:t>
    </dgm:pt>
    <dgm:pt modelId="{DADAD101-E065-40D3-AE0E-0266CC5913A0}" type="pres">
      <dgm:prSet presAssocID="{4E719E12-C400-4A0A-92AF-A570A600114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FD7C3B-62F0-4D32-B40B-C751BED6556D}" type="pres">
      <dgm:prSet presAssocID="{4E719E12-C400-4A0A-92AF-A570A600114A}" presName="radial" presStyleCnt="0">
        <dgm:presLayoutVars>
          <dgm:animLvl val="ctr"/>
        </dgm:presLayoutVars>
      </dgm:prSet>
      <dgm:spPr/>
    </dgm:pt>
    <dgm:pt modelId="{08F9E498-6C64-4FC0-B355-67EA9AEE82A5}" type="pres">
      <dgm:prSet presAssocID="{4932C137-8A5B-4ABC-A076-0A62A066E81F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C9FEF013-127A-461C-B976-432D8BDC9BF7}" type="pres">
      <dgm:prSet presAssocID="{44C45683-520D-4967-9D8D-F3F275321FE4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5E17C1-4381-4731-A7E9-557D3EAAFC9C}" type="pres">
      <dgm:prSet presAssocID="{57D302A2-2B24-4960-A138-F24ABCDA7DC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059CDD-9DAF-4E6B-85F6-E1A3D9B38CE4}" type="pres">
      <dgm:prSet presAssocID="{90432641-D736-474F-84F2-08642B54A864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4DA9F0-0CF9-4FC9-9031-4322F3F84534}" type="pres">
      <dgm:prSet presAssocID="{12F3BBD3-0D52-492E-8B02-554F66BC5C8E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FF8DDAD-6896-4172-902B-E99D444BBB63}" srcId="{4932C137-8A5B-4ABC-A076-0A62A066E81F}" destId="{90432641-D736-474F-84F2-08642B54A864}" srcOrd="2" destOrd="0" parTransId="{BBA62DE2-96FE-46D1-BF65-89F5DC7397A4}" sibTransId="{002CED7D-059F-4178-8355-DDAB1C745EB2}"/>
    <dgm:cxn modelId="{D838743F-FB92-4119-BEC3-00547F910C41}" type="presOf" srcId="{12F3BBD3-0D52-492E-8B02-554F66BC5C8E}" destId="{6C4DA9F0-0CF9-4FC9-9031-4322F3F84534}" srcOrd="0" destOrd="0" presId="urn:microsoft.com/office/officeart/2005/8/layout/radial3"/>
    <dgm:cxn modelId="{4A7194C4-F59B-4200-9BD4-A94389250CC7}" srcId="{4932C137-8A5B-4ABC-A076-0A62A066E81F}" destId="{57D302A2-2B24-4960-A138-F24ABCDA7DC3}" srcOrd="1" destOrd="0" parTransId="{27078CF1-841F-49D3-A4BA-421C37FF9126}" sibTransId="{7B49074D-F1AA-4412-8DAA-6C5C242CA81E}"/>
    <dgm:cxn modelId="{99C62D9D-6D95-4B3F-9E39-1FCADCD86CF1}" type="presOf" srcId="{90432641-D736-474F-84F2-08642B54A864}" destId="{32059CDD-9DAF-4E6B-85F6-E1A3D9B38CE4}" srcOrd="0" destOrd="0" presId="urn:microsoft.com/office/officeart/2005/8/layout/radial3"/>
    <dgm:cxn modelId="{698AF348-69B4-48AC-B8FE-3F645C323427}" type="presOf" srcId="{4E719E12-C400-4A0A-92AF-A570A600114A}" destId="{DADAD101-E065-40D3-AE0E-0266CC5913A0}" srcOrd="0" destOrd="0" presId="urn:microsoft.com/office/officeart/2005/8/layout/radial3"/>
    <dgm:cxn modelId="{24FE61BA-3584-45D8-BCC0-DD9022402AD6}" srcId="{4932C137-8A5B-4ABC-A076-0A62A066E81F}" destId="{12F3BBD3-0D52-492E-8B02-554F66BC5C8E}" srcOrd="3" destOrd="0" parTransId="{CD6F23E6-CF7F-4BB4-89CB-26889A7A4626}" sibTransId="{4F08104F-B803-4B10-BDBE-BD016678C81D}"/>
    <dgm:cxn modelId="{8C00B68E-3411-4469-B092-718F5DEDC522}" type="presOf" srcId="{4932C137-8A5B-4ABC-A076-0A62A066E81F}" destId="{08F9E498-6C64-4FC0-B355-67EA9AEE82A5}" srcOrd="0" destOrd="0" presId="urn:microsoft.com/office/officeart/2005/8/layout/radial3"/>
    <dgm:cxn modelId="{52492C96-5D6E-4E2F-AA13-F238A4D4613E}" type="presOf" srcId="{44C45683-520D-4967-9D8D-F3F275321FE4}" destId="{C9FEF013-127A-461C-B976-432D8BDC9BF7}" srcOrd="0" destOrd="0" presId="urn:microsoft.com/office/officeart/2005/8/layout/radial3"/>
    <dgm:cxn modelId="{D2705F83-E5D8-41EB-97AD-EBE96435EEBD}" srcId="{4E719E12-C400-4A0A-92AF-A570A600114A}" destId="{4932C137-8A5B-4ABC-A076-0A62A066E81F}" srcOrd="0" destOrd="0" parTransId="{1ABD9FF5-9A74-45E2-B44D-C52FD303CBDE}" sibTransId="{0942B027-2BE2-4C4B-BF8E-1B21BF9F66B7}"/>
    <dgm:cxn modelId="{FDF69C12-C708-47BF-8E11-50C57DADEC9C}" type="presOf" srcId="{57D302A2-2B24-4960-A138-F24ABCDA7DC3}" destId="{2D5E17C1-4381-4731-A7E9-557D3EAAFC9C}" srcOrd="0" destOrd="0" presId="urn:microsoft.com/office/officeart/2005/8/layout/radial3"/>
    <dgm:cxn modelId="{B4BA5734-584C-4283-BF21-91E7C8DC7928}" srcId="{4932C137-8A5B-4ABC-A076-0A62A066E81F}" destId="{44C45683-520D-4967-9D8D-F3F275321FE4}" srcOrd="0" destOrd="0" parTransId="{23747ABB-C7AA-45D9-8280-23318C122E51}" sibTransId="{BFFEAA1F-052D-4F1F-BDD0-A871EA206704}"/>
    <dgm:cxn modelId="{1C0C5D6E-0DA1-4B08-A2B1-FD0C1A33F2F8}" type="presParOf" srcId="{DADAD101-E065-40D3-AE0E-0266CC5913A0}" destId="{DFFD7C3B-62F0-4D32-B40B-C751BED6556D}" srcOrd="0" destOrd="0" presId="urn:microsoft.com/office/officeart/2005/8/layout/radial3"/>
    <dgm:cxn modelId="{885224BE-A380-4D0A-A1BE-983E0798DAE5}" type="presParOf" srcId="{DFFD7C3B-62F0-4D32-B40B-C751BED6556D}" destId="{08F9E498-6C64-4FC0-B355-67EA9AEE82A5}" srcOrd="0" destOrd="0" presId="urn:microsoft.com/office/officeart/2005/8/layout/radial3"/>
    <dgm:cxn modelId="{A830A821-B998-4AE9-8881-FDE98F913987}" type="presParOf" srcId="{DFFD7C3B-62F0-4D32-B40B-C751BED6556D}" destId="{C9FEF013-127A-461C-B976-432D8BDC9BF7}" srcOrd="1" destOrd="0" presId="urn:microsoft.com/office/officeart/2005/8/layout/radial3"/>
    <dgm:cxn modelId="{2EA16B29-C820-4CFE-9C18-9BB50ABCA8BE}" type="presParOf" srcId="{DFFD7C3B-62F0-4D32-B40B-C751BED6556D}" destId="{2D5E17C1-4381-4731-A7E9-557D3EAAFC9C}" srcOrd="2" destOrd="0" presId="urn:microsoft.com/office/officeart/2005/8/layout/radial3"/>
    <dgm:cxn modelId="{984F8BC8-88A4-484D-BBE8-BDCF5F1E3B57}" type="presParOf" srcId="{DFFD7C3B-62F0-4D32-B40B-C751BED6556D}" destId="{32059CDD-9DAF-4E6B-85F6-E1A3D9B38CE4}" srcOrd="3" destOrd="0" presId="urn:microsoft.com/office/officeart/2005/8/layout/radial3"/>
    <dgm:cxn modelId="{6DFD1887-CCDC-4AC5-9BBB-19B0C01F2E20}" type="presParOf" srcId="{DFFD7C3B-62F0-4D32-B40B-C751BED6556D}" destId="{6C4DA9F0-0CF9-4FC9-9031-4322F3F84534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A43E38-ABE7-4D43-9CD4-91A07EBBBEE5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0068F5E8-2C27-4C6D-849B-66A646541727}">
      <dgm:prSet phldrT="[Texto]"/>
      <dgm:spPr/>
      <dgm:t>
        <a:bodyPr/>
        <a:lstStyle/>
        <a:p>
          <a:r>
            <a:rPr lang="es-EC" dirty="0" smtClean="0"/>
            <a:t>Refuerzo</a:t>
          </a:r>
          <a:endParaRPr lang="es-EC" dirty="0"/>
        </a:p>
      </dgm:t>
    </dgm:pt>
    <dgm:pt modelId="{8D7F9E7C-E8E0-4509-AA5C-BD3083478FBD}" type="parTrans" cxnId="{38BB4DD3-B560-47D9-9B56-723E2DEA6CA7}">
      <dgm:prSet/>
      <dgm:spPr/>
      <dgm:t>
        <a:bodyPr/>
        <a:lstStyle/>
        <a:p>
          <a:endParaRPr lang="es-EC"/>
        </a:p>
      </dgm:t>
    </dgm:pt>
    <dgm:pt modelId="{0C7D0A30-C322-49FD-992D-4D7B4A714DCE}" type="sibTrans" cxnId="{38BB4DD3-B560-47D9-9B56-723E2DEA6CA7}">
      <dgm:prSet/>
      <dgm:spPr/>
      <dgm:t>
        <a:bodyPr/>
        <a:lstStyle/>
        <a:p>
          <a:endParaRPr lang="es-EC"/>
        </a:p>
      </dgm:t>
    </dgm:pt>
    <dgm:pt modelId="{EDDB066D-FC5F-4A8E-AD00-02984410C7F6}">
      <dgm:prSet phldrT="[Texto]"/>
      <dgm:spPr/>
      <dgm:t>
        <a:bodyPr/>
        <a:lstStyle/>
        <a:p>
          <a:r>
            <a:rPr lang="es-EC" dirty="0" smtClean="0"/>
            <a:t>Matriz</a:t>
          </a:r>
          <a:endParaRPr lang="es-EC" dirty="0"/>
        </a:p>
      </dgm:t>
    </dgm:pt>
    <dgm:pt modelId="{77732C15-64C4-47F7-99B2-EA72308151FC}" type="parTrans" cxnId="{442ED31F-54FC-4A97-BA00-799EE8C02347}">
      <dgm:prSet/>
      <dgm:spPr/>
      <dgm:t>
        <a:bodyPr/>
        <a:lstStyle/>
        <a:p>
          <a:endParaRPr lang="es-EC"/>
        </a:p>
      </dgm:t>
    </dgm:pt>
    <dgm:pt modelId="{ABBD81FB-F263-48C7-A1E5-A3229E58FC60}" type="sibTrans" cxnId="{442ED31F-54FC-4A97-BA00-799EE8C02347}">
      <dgm:prSet/>
      <dgm:spPr/>
      <dgm:t>
        <a:bodyPr/>
        <a:lstStyle/>
        <a:p>
          <a:endParaRPr lang="es-EC"/>
        </a:p>
      </dgm:t>
    </dgm:pt>
    <dgm:pt modelId="{87743F68-3EB3-43A3-B666-BCD90CE3F440}">
      <dgm:prSet phldrT="[Texto]"/>
      <dgm:spPr/>
      <dgm:t>
        <a:bodyPr/>
        <a:lstStyle/>
        <a:p>
          <a:r>
            <a:rPr lang="es-EC" dirty="0" smtClean="0"/>
            <a:t>Material Compuesto</a:t>
          </a:r>
          <a:endParaRPr lang="es-EC" dirty="0"/>
        </a:p>
      </dgm:t>
    </dgm:pt>
    <dgm:pt modelId="{40ED29FF-83C9-4C74-A93E-20A368190107}" type="parTrans" cxnId="{138086FD-1F47-4363-9BB5-8B9A52184D44}">
      <dgm:prSet/>
      <dgm:spPr/>
      <dgm:t>
        <a:bodyPr/>
        <a:lstStyle/>
        <a:p>
          <a:endParaRPr lang="es-EC"/>
        </a:p>
      </dgm:t>
    </dgm:pt>
    <dgm:pt modelId="{82122747-D834-4C42-A01D-5D50CA42F827}" type="sibTrans" cxnId="{138086FD-1F47-4363-9BB5-8B9A52184D44}">
      <dgm:prSet/>
      <dgm:spPr/>
      <dgm:t>
        <a:bodyPr/>
        <a:lstStyle/>
        <a:p>
          <a:endParaRPr lang="es-EC"/>
        </a:p>
      </dgm:t>
    </dgm:pt>
    <dgm:pt modelId="{C5411D00-5BEA-40CC-949C-AEB4E42BEB99}" type="pres">
      <dgm:prSet presAssocID="{C4A43E38-ABE7-4D43-9CD4-91A07EBBBEE5}" presName="Name0" presStyleCnt="0">
        <dgm:presLayoutVars>
          <dgm:dir/>
          <dgm:resizeHandles val="exact"/>
        </dgm:presLayoutVars>
      </dgm:prSet>
      <dgm:spPr/>
    </dgm:pt>
    <dgm:pt modelId="{6FA340ED-9644-4B16-88A0-C110EBDDE193}" type="pres">
      <dgm:prSet presAssocID="{C4A43E38-ABE7-4D43-9CD4-91A07EBBBEE5}" presName="vNodes" presStyleCnt="0"/>
      <dgm:spPr/>
    </dgm:pt>
    <dgm:pt modelId="{5212A38B-30B7-4F9C-B68C-558BF2053DF1}" type="pres">
      <dgm:prSet presAssocID="{0068F5E8-2C27-4C6D-849B-66A6465417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7B514C-2BAF-486B-B312-619BB308B9FD}" type="pres">
      <dgm:prSet presAssocID="{0C7D0A30-C322-49FD-992D-4D7B4A714DCE}" presName="spacerT" presStyleCnt="0"/>
      <dgm:spPr/>
    </dgm:pt>
    <dgm:pt modelId="{8EE11738-63C6-4C8B-B3DB-9354B9BA6521}" type="pres">
      <dgm:prSet presAssocID="{0C7D0A30-C322-49FD-992D-4D7B4A714DC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7D3A803E-815F-4B23-A4FE-97B1D79F6D39}" type="pres">
      <dgm:prSet presAssocID="{0C7D0A30-C322-49FD-992D-4D7B4A714DCE}" presName="spacerB" presStyleCnt="0"/>
      <dgm:spPr/>
    </dgm:pt>
    <dgm:pt modelId="{EE2D0793-E45F-487D-BCE6-CBAA92A35AA3}" type="pres">
      <dgm:prSet presAssocID="{EDDB066D-FC5F-4A8E-AD00-02984410C7F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A59689-90E6-412B-AFCB-CAB357EC3C21}" type="pres">
      <dgm:prSet presAssocID="{C4A43E38-ABE7-4D43-9CD4-91A07EBBBEE5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E1BF7723-0CD1-4455-A5DA-CEF048630716}" type="pres">
      <dgm:prSet presAssocID="{C4A43E38-ABE7-4D43-9CD4-91A07EBBBEE5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93366FBE-2238-4CF7-B2D9-AE96518FA894}" type="pres">
      <dgm:prSet presAssocID="{C4A43E38-ABE7-4D43-9CD4-91A07EBBBEE5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38086FD-1F47-4363-9BB5-8B9A52184D44}" srcId="{C4A43E38-ABE7-4D43-9CD4-91A07EBBBEE5}" destId="{87743F68-3EB3-43A3-B666-BCD90CE3F440}" srcOrd="2" destOrd="0" parTransId="{40ED29FF-83C9-4C74-A93E-20A368190107}" sibTransId="{82122747-D834-4C42-A01D-5D50CA42F827}"/>
    <dgm:cxn modelId="{6920C44E-9ADA-4D53-BE6B-9DCF261F0E81}" type="presOf" srcId="{ABBD81FB-F263-48C7-A1E5-A3229E58FC60}" destId="{51A59689-90E6-412B-AFCB-CAB357EC3C21}" srcOrd="0" destOrd="0" presId="urn:microsoft.com/office/officeart/2005/8/layout/equation2"/>
    <dgm:cxn modelId="{188772E8-DAF5-495D-AFF8-B00A3E37C8C2}" type="presOf" srcId="{EDDB066D-FC5F-4A8E-AD00-02984410C7F6}" destId="{EE2D0793-E45F-487D-BCE6-CBAA92A35AA3}" srcOrd="0" destOrd="0" presId="urn:microsoft.com/office/officeart/2005/8/layout/equation2"/>
    <dgm:cxn modelId="{230B5821-D1AC-4FC4-A199-8BA3C9AC88CA}" type="presOf" srcId="{C4A43E38-ABE7-4D43-9CD4-91A07EBBBEE5}" destId="{C5411D00-5BEA-40CC-949C-AEB4E42BEB99}" srcOrd="0" destOrd="0" presId="urn:microsoft.com/office/officeart/2005/8/layout/equation2"/>
    <dgm:cxn modelId="{38BB4DD3-B560-47D9-9B56-723E2DEA6CA7}" srcId="{C4A43E38-ABE7-4D43-9CD4-91A07EBBBEE5}" destId="{0068F5E8-2C27-4C6D-849B-66A646541727}" srcOrd="0" destOrd="0" parTransId="{8D7F9E7C-E8E0-4509-AA5C-BD3083478FBD}" sibTransId="{0C7D0A30-C322-49FD-992D-4D7B4A714DCE}"/>
    <dgm:cxn modelId="{82BFE4BF-4ED3-473B-B507-9841CABCD788}" type="presOf" srcId="{0C7D0A30-C322-49FD-992D-4D7B4A714DCE}" destId="{8EE11738-63C6-4C8B-B3DB-9354B9BA6521}" srcOrd="0" destOrd="0" presId="urn:microsoft.com/office/officeart/2005/8/layout/equation2"/>
    <dgm:cxn modelId="{442ED31F-54FC-4A97-BA00-799EE8C02347}" srcId="{C4A43E38-ABE7-4D43-9CD4-91A07EBBBEE5}" destId="{EDDB066D-FC5F-4A8E-AD00-02984410C7F6}" srcOrd="1" destOrd="0" parTransId="{77732C15-64C4-47F7-99B2-EA72308151FC}" sibTransId="{ABBD81FB-F263-48C7-A1E5-A3229E58FC60}"/>
    <dgm:cxn modelId="{F05548F6-9654-4CC5-9883-1D9CBE8C3960}" type="presOf" srcId="{87743F68-3EB3-43A3-B666-BCD90CE3F440}" destId="{93366FBE-2238-4CF7-B2D9-AE96518FA894}" srcOrd="0" destOrd="0" presId="urn:microsoft.com/office/officeart/2005/8/layout/equation2"/>
    <dgm:cxn modelId="{D895F6EF-A1B9-4DA4-A7EC-FB7A21848D38}" type="presOf" srcId="{0068F5E8-2C27-4C6D-849B-66A646541727}" destId="{5212A38B-30B7-4F9C-B68C-558BF2053DF1}" srcOrd="0" destOrd="0" presId="urn:microsoft.com/office/officeart/2005/8/layout/equation2"/>
    <dgm:cxn modelId="{3B54BECE-60C5-458F-9DEB-B8CBC9B72C5F}" type="presOf" srcId="{ABBD81FB-F263-48C7-A1E5-A3229E58FC60}" destId="{E1BF7723-0CD1-4455-A5DA-CEF048630716}" srcOrd="1" destOrd="0" presId="urn:microsoft.com/office/officeart/2005/8/layout/equation2"/>
    <dgm:cxn modelId="{1EA9D9FC-C399-4967-9B33-7C559287DB0A}" type="presParOf" srcId="{C5411D00-5BEA-40CC-949C-AEB4E42BEB99}" destId="{6FA340ED-9644-4B16-88A0-C110EBDDE193}" srcOrd="0" destOrd="0" presId="urn:microsoft.com/office/officeart/2005/8/layout/equation2"/>
    <dgm:cxn modelId="{58D39D91-A22A-4ECA-AF54-C2FC78B7AAA5}" type="presParOf" srcId="{6FA340ED-9644-4B16-88A0-C110EBDDE193}" destId="{5212A38B-30B7-4F9C-B68C-558BF2053DF1}" srcOrd="0" destOrd="0" presId="urn:microsoft.com/office/officeart/2005/8/layout/equation2"/>
    <dgm:cxn modelId="{A92A1925-C6E3-4EB8-B00F-AB93AAEB0CDB}" type="presParOf" srcId="{6FA340ED-9644-4B16-88A0-C110EBDDE193}" destId="{927B514C-2BAF-486B-B312-619BB308B9FD}" srcOrd="1" destOrd="0" presId="urn:microsoft.com/office/officeart/2005/8/layout/equation2"/>
    <dgm:cxn modelId="{C158F64C-B735-4C74-B81C-D6AD0A667493}" type="presParOf" srcId="{6FA340ED-9644-4B16-88A0-C110EBDDE193}" destId="{8EE11738-63C6-4C8B-B3DB-9354B9BA6521}" srcOrd="2" destOrd="0" presId="urn:microsoft.com/office/officeart/2005/8/layout/equation2"/>
    <dgm:cxn modelId="{099CFA7D-18FD-4BB7-8A7E-D28D8F653D64}" type="presParOf" srcId="{6FA340ED-9644-4B16-88A0-C110EBDDE193}" destId="{7D3A803E-815F-4B23-A4FE-97B1D79F6D39}" srcOrd="3" destOrd="0" presId="urn:microsoft.com/office/officeart/2005/8/layout/equation2"/>
    <dgm:cxn modelId="{E8A3AA14-CE83-4E0F-8593-628C1C33C0A0}" type="presParOf" srcId="{6FA340ED-9644-4B16-88A0-C110EBDDE193}" destId="{EE2D0793-E45F-487D-BCE6-CBAA92A35AA3}" srcOrd="4" destOrd="0" presId="urn:microsoft.com/office/officeart/2005/8/layout/equation2"/>
    <dgm:cxn modelId="{AA9E34EE-CBB2-4C87-86A9-870E7B45F027}" type="presParOf" srcId="{C5411D00-5BEA-40CC-949C-AEB4E42BEB99}" destId="{51A59689-90E6-412B-AFCB-CAB357EC3C21}" srcOrd="1" destOrd="0" presId="urn:microsoft.com/office/officeart/2005/8/layout/equation2"/>
    <dgm:cxn modelId="{B14F922B-21AA-45B8-A63C-A0E897E5DCDB}" type="presParOf" srcId="{51A59689-90E6-412B-AFCB-CAB357EC3C21}" destId="{E1BF7723-0CD1-4455-A5DA-CEF048630716}" srcOrd="0" destOrd="0" presId="urn:microsoft.com/office/officeart/2005/8/layout/equation2"/>
    <dgm:cxn modelId="{C7C2D408-21C2-4809-95E1-A920144C7D88}" type="presParOf" srcId="{C5411D00-5BEA-40CC-949C-AEB4E42BEB99}" destId="{93366FBE-2238-4CF7-B2D9-AE96518FA89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6EA51D-BCA1-428C-B7EB-F2D22A6FE7F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7E999AC-39D3-43B6-85F2-ECC4E5F80898}">
      <dgm:prSet phldrT="[Texto]"/>
      <dgm:spPr/>
      <dgm:t>
        <a:bodyPr/>
        <a:lstStyle/>
        <a:p>
          <a:r>
            <a:rPr lang="es-EC" dirty="0" smtClean="0"/>
            <a:t>Materiales</a:t>
          </a:r>
        </a:p>
        <a:p>
          <a:r>
            <a:rPr lang="es-EC" dirty="0" smtClean="0"/>
            <a:t>Compuestos</a:t>
          </a:r>
          <a:endParaRPr lang="es-EC" dirty="0"/>
        </a:p>
      </dgm:t>
    </dgm:pt>
    <dgm:pt modelId="{33C214C4-D0FA-47FF-8D38-ABAA017268E5}" type="parTrans" cxnId="{55C1B501-94ED-4749-A75F-4E84B80272E9}">
      <dgm:prSet/>
      <dgm:spPr/>
      <dgm:t>
        <a:bodyPr/>
        <a:lstStyle/>
        <a:p>
          <a:endParaRPr lang="es-EC"/>
        </a:p>
      </dgm:t>
    </dgm:pt>
    <dgm:pt modelId="{68AB4423-4BF7-4BB2-BFC2-84E1B80C160D}" type="sibTrans" cxnId="{55C1B501-94ED-4749-A75F-4E84B80272E9}">
      <dgm:prSet/>
      <dgm:spPr/>
      <dgm:t>
        <a:bodyPr/>
        <a:lstStyle/>
        <a:p>
          <a:endParaRPr lang="es-EC"/>
        </a:p>
      </dgm:t>
    </dgm:pt>
    <dgm:pt modelId="{963CD629-E5A6-46BB-8411-4BAA3586DE3F}">
      <dgm:prSet phldrT="[Texto]"/>
      <dgm:spPr/>
      <dgm:t>
        <a:bodyPr/>
        <a:lstStyle/>
        <a:p>
          <a:r>
            <a:rPr lang="es-EC" dirty="0" smtClean="0"/>
            <a:t>Reforzados con partículas</a:t>
          </a:r>
          <a:endParaRPr lang="es-EC" dirty="0"/>
        </a:p>
      </dgm:t>
    </dgm:pt>
    <dgm:pt modelId="{429E17ED-E217-4406-A8E0-3723FCB04274}" type="parTrans" cxnId="{457AF8F1-8FDF-4C69-BAD0-D78C72670C77}">
      <dgm:prSet/>
      <dgm:spPr/>
      <dgm:t>
        <a:bodyPr/>
        <a:lstStyle/>
        <a:p>
          <a:endParaRPr lang="es-EC"/>
        </a:p>
      </dgm:t>
    </dgm:pt>
    <dgm:pt modelId="{5536B4FD-C909-4A52-A82A-0867212172A2}" type="sibTrans" cxnId="{457AF8F1-8FDF-4C69-BAD0-D78C72670C77}">
      <dgm:prSet/>
      <dgm:spPr/>
      <dgm:t>
        <a:bodyPr/>
        <a:lstStyle/>
        <a:p>
          <a:endParaRPr lang="es-EC"/>
        </a:p>
      </dgm:t>
    </dgm:pt>
    <dgm:pt modelId="{CD70AB0B-E255-4C8B-8832-2CCC52A5339C}">
      <dgm:prSet phldrT="[Texto]"/>
      <dgm:spPr/>
      <dgm:t>
        <a:bodyPr/>
        <a:lstStyle/>
        <a:p>
          <a:r>
            <a:rPr lang="es-EC" dirty="0" smtClean="0"/>
            <a:t>Partículas largas</a:t>
          </a:r>
          <a:endParaRPr lang="es-EC" dirty="0"/>
        </a:p>
      </dgm:t>
    </dgm:pt>
    <dgm:pt modelId="{7F1E3948-A035-46C5-9510-1B1EBBD39C96}" type="parTrans" cxnId="{F4693213-1C73-42B3-8288-646E4E137902}">
      <dgm:prSet/>
      <dgm:spPr/>
      <dgm:t>
        <a:bodyPr/>
        <a:lstStyle/>
        <a:p>
          <a:endParaRPr lang="es-EC"/>
        </a:p>
      </dgm:t>
    </dgm:pt>
    <dgm:pt modelId="{B926F4D3-E52A-4B10-B04D-8DF057F33BB2}" type="sibTrans" cxnId="{F4693213-1C73-42B3-8288-646E4E137902}">
      <dgm:prSet/>
      <dgm:spPr/>
      <dgm:t>
        <a:bodyPr/>
        <a:lstStyle/>
        <a:p>
          <a:endParaRPr lang="es-EC"/>
        </a:p>
      </dgm:t>
    </dgm:pt>
    <dgm:pt modelId="{BBE3D059-D23A-4C9D-B5DD-9F135E4DD9E5}">
      <dgm:prSet phldrT="[Texto]"/>
      <dgm:spPr/>
      <dgm:t>
        <a:bodyPr/>
        <a:lstStyle/>
        <a:p>
          <a:r>
            <a:rPr lang="es-EC" dirty="0" smtClean="0"/>
            <a:t>Fortalecidas por dispersión</a:t>
          </a:r>
          <a:endParaRPr lang="es-EC" dirty="0"/>
        </a:p>
      </dgm:t>
    </dgm:pt>
    <dgm:pt modelId="{BB6267FC-EE5E-438C-89C4-458BBE0CD676}" type="parTrans" cxnId="{AC44BD7A-3E2B-44F6-B466-8A9B3B550583}">
      <dgm:prSet/>
      <dgm:spPr/>
      <dgm:t>
        <a:bodyPr/>
        <a:lstStyle/>
        <a:p>
          <a:endParaRPr lang="es-EC"/>
        </a:p>
      </dgm:t>
    </dgm:pt>
    <dgm:pt modelId="{C839C74C-1D43-47E4-A3BA-1A20E9643020}" type="sibTrans" cxnId="{AC44BD7A-3E2B-44F6-B466-8A9B3B550583}">
      <dgm:prSet/>
      <dgm:spPr/>
      <dgm:t>
        <a:bodyPr/>
        <a:lstStyle/>
        <a:p>
          <a:endParaRPr lang="es-EC"/>
        </a:p>
      </dgm:t>
    </dgm:pt>
    <dgm:pt modelId="{ACFA87F1-AF6B-4BE4-B587-F4427201B0EA}">
      <dgm:prSet phldrT="[Texto]"/>
      <dgm:spPr/>
      <dgm:t>
        <a:bodyPr/>
        <a:lstStyle/>
        <a:p>
          <a:r>
            <a:rPr lang="es-EC" dirty="0" smtClean="0"/>
            <a:t>Estructurales</a:t>
          </a:r>
          <a:endParaRPr lang="es-EC" dirty="0"/>
        </a:p>
      </dgm:t>
    </dgm:pt>
    <dgm:pt modelId="{F8465944-81DC-4F77-91CF-A87210377770}" type="parTrans" cxnId="{A8734468-E3BC-4301-B364-871A3191DBFF}">
      <dgm:prSet/>
      <dgm:spPr/>
      <dgm:t>
        <a:bodyPr/>
        <a:lstStyle/>
        <a:p>
          <a:endParaRPr lang="es-EC"/>
        </a:p>
      </dgm:t>
    </dgm:pt>
    <dgm:pt modelId="{E5F80798-B0AF-4532-A956-7708DA19A8CC}" type="sibTrans" cxnId="{A8734468-E3BC-4301-B364-871A3191DBFF}">
      <dgm:prSet/>
      <dgm:spPr/>
      <dgm:t>
        <a:bodyPr/>
        <a:lstStyle/>
        <a:p>
          <a:endParaRPr lang="es-EC"/>
        </a:p>
      </dgm:t>
    </dgm:pt>
    <dgm:pt modelId="{A6D55540-5B16-4FF1-8C1D-1814386CC0AB}">
      <dgm:prSet phldrT="[Texto]"/>
      <dgm:spPr/>
      <dgm:t>
        <a:bodyPr/>
        <a:lstStyle/>
        <a:p>
          <a:r>
            <a:rPr lang="es-EC" dirty="0" smtClean="0"/>
            <a:t>Laminados</a:t>
          </a:r>
          <a:endParaRPr lang="es-EC" dirty="0"/>
        </a:p>
      </dgm:t>
    </dgm:pt>
    <dgm:pt modelId="{65ECA9B4-E995-4BBA-836D-8412035F9B3F}" type="parTrans" cxnId="{47D0C9C2-1171-4268-B7B7-81D021406C2C}">
      <dgm:prSet/>
      <dgm:spPr/>
      <dgm:t>
        <a:bodyPr/>
        <a:lstStyle/>
        <a:p>
          <a:endParaRPr lang="es-EC"/>
        </a:p>
      </dgm:t>
    </dgm:pt>
    <dgm:pt modelId="{991F2857-7500-478D-9FDF-73CDA3ACF458}" type="sibTrans" cxnId="{47D0C9C2-1171-4268-B7B7-81D021406C2C}">
      <dgm:prSet/>
      <dgm:spPr/>
      <dgm:t>
        <a:bodyPr/>
        <a:lstStyle/>
        <a:p>
          <a:endParaRPr lang="es-EC"/>
        </a:p>
      </dgm:t>
    </dgm:pt>
    <dgm:pt modelId="{A19CC03B-DB5C-452F-A396-8C6BC86992A8}">
      <dgm:prSet phldrT="[Texto]"/>
      <dgm:spPr/>
      <dgm:t>
        <a:bodyPr/>
        <a:lstStyle/>
        <a:p>
          <a:r>
            <a:rPr lang="es-EC" dirty="0" smtClean="0"/>
            <a:t>Reforzados con fibras</a:t>
          </a:r>
          <a:endParaRPr lang="es-EC" dirty="0"/>
        </a:p>
      </dgm:t>
    </dgm:pt>
    <dgm:pt modelId="{022AE94B-D996-4A86-BA63-647C41316EF8}" type="parTrans" cxnId="{F03F8995-2FAD-4F6B-B6F9-A4A6F1187735}">
      <dgm:prSet/>
      <dgm:spPr/>
      <dgm:t>
        <a:bodyPr/>
        <a:lstStyle/>
        <a:p>
          <a:endParaRPr lang="es-EC"/>
        </a:p>
      </dgm:t>
    </dgm:pt>
    <dgm:pt modelId="{91B9F5CF-5002-4DE4-A75D-27727AADF90A}" type="sibTrans" cxnId="{F03F8995-2FAD-4F6B-B6F9-A4A6F1187735}">
      <dgm:prSet/>
      <dgm:spPr/>
      <dgm:t>
        <a:bodyPr/>
        <a:lstStyle/>
        <a:p>
          <a:endParaRPr lang="es-EC"/>
        </a:p>
      </dgm:t>
    </dgm:pt>
    <dgm:pt modelId="{3AB21F65-8698-4BA5-9DC6-7CEA8BA5D7EF}">
      <dgm:prSet phldrT="[Texto]"/>
      <dgm:spPr/>
      <dgm:t>
        <a:bodyPr/>
        <a:lstStyle/>
        <a:p>
          <a:r>
            <a:rPr lang="es-EC" dirty="0" smtClean="0"/>
            <a:t>Discontinua</a:t>
          </a:r>
        </a:p>
        <a:p>
          <a:r>
            <a:rPr lang="es-EC" dirty="0" smtClean="0"/>
            <a:t>(Corta)</a:t>
          </a:r>
          <a:endParaRPr lang="es-EC" dirty="0"/>
        </a:p>
      </dgm:t>
    </dgm:pt>
    <dgm:pt modelId="{FDFBB16D-46BD-4025-87FC-4FFB7E16D7AE}" type="parTrans" cxnId="{0B96EC49-EACA-4E59-B11E-983F3C5A5658}">
      <dgm:prSet/>
      <dgm:spPr/>
      <dgm:t>
        <a:bodyPr/>
        <a:lstStyle/>
        <a:p>
          <a:endParaRPr lang="es-EC"/>
        </a:p>
      </dgm:t>
    </dgm:pt>
    <dgm:pt modelId="{2F17D94C-417F-4DA9-A90C-03923FF21E5E}" type="sibTrans" cxnId="{0B96EC49-EACA-4E59-B11E-983F3C5A5658}">
      <dgm:prSet/>
      <dgm:spPr/>
      <dgm:t>
        <a:bodyPr/>
        <a:lstStyle/>
        <a:p>
          <a:endParaRPr lang="es-EC"/>
        </a:p>
      </dgm:t>
    </dgm:pt>
    <dgm:pt modelId="{9743AAC7-FBC0-4D3D-B1D4-EDD101432CAB}">
      <dgm:prSet phldrT="[Texto]"/>
      <dgm:spPr/>
      <dgm:t>
        <a:bodyPr/>
        <a:lstStyle/>
        <a:p>
          <a:r>
            <a:rPr lang="es-EC" dirty="0" smtClean="0"/>
            <a:t>Continuas</a:t>
          </a:r>
        </a:p>
        <a:p>
          <a:r>
            <a:rPr lang="es-EC" dirty="0" smtClean="0"/>
            <a:t>(Alineadas)</a:t>
          </a:r>
          <a:endParaRPr lang="es-EC" dirty="0"/>
        </a:p>
      </dgm:t>
    </dgm:pt>
    <dgm:pt modelId="{09EDA84C-DF4D-464D-8616-968A1B2A2A6C}" type="parTrans" cxnId="{2F9E1CE8-5781-4C30-A983-3F6A38A80F9F}">
      <dgm:prSet/>
      <dgm:spPr/>
      <dgm:t>
        <a:bodyPr/>
        <a:lstStyle/>
        <a:p>
          <a:endParaRPr lang="es-EC"/>
        </a:p>
      </dgm:t>
    </dgm:pt>
    <dgm:pt modelId="{1ED0DC5B-2F9E-4198-AE8C-F2039BE865EE}" type="sibTrans" cxnId="{2F9E1CE8-5781-4C30-A983-3F6A38A80F9F}">
      <dgm:prSet/>
      <dgm:spPr/>
      <dgm:t>
        <a:bodyPr/>
        <a:lstStyle/>
        <a:p>
          <a:endParaRPr lang="es-EC"/>
        </a:p>
      </dgm:t>
    </dgm:pt>
    <dgm:pt modelId="{7F308775-5904-4A7A-AC07-F6EEF5D64C1A}">
      <dgm:prSet phldrT="[Texto]"/>
      <dgm:spPr/>
      <dgm:t>
        <a:bodyPr/>
        <a:lstStyle/>
        <a:p>
          <a:r>
            <a:rPr lang="es-EC" dirty="0" smtClean="0"/>
            <a:t>Paneles tipo</a:t>
          </a:r>
        </a:p>
        <a:p>
          <a:r>
            <a:rPr lang="es-EC" dirty="0" smtClean="0"/>
            <a:t>sándwich</a:t>
          </a:r>
          <a:endParaRPr lang="es-EC" dirty="0"/>
        </a:p>
      </dgm:t>
    </dgm:pt>
    <dgm:pt modelId="{3E05CD7D-B18C-4DBD-98ED-FF9FF0AB0E0F}" type="parTrans" cxnId="{C70BAA00-E027-4560-97DF-68B4136B5454}">
      <dgm:prSet/>
      <dgm:spPr/>
      <dgm:t>
        <a:bodyPr/>
        <a:lstStyle/>
        <a:p>
          <a:endParaRPr lang="es-EC"/>
        </a:p>
      </dgm:t>
    </dgm:pt>
    <dgm:pt modelId="{44902200-31D5-4F1F-8675-4FDA06199CFE}" type="sibTrans" cxnId="{C70BAA00-E027-4560-97DF-68B4136B5454}">
      <dgm:prSet/>
      <dgm:spPr/>
      <dgm:t>
        <a:bodyPr/>
        <a:lstStyle/>
        <a:p>
          <a:endParaRPr lang="es-EC"/>
        </a:p>
      </dgm:t>
    </dgm:pt>
    <dgm:pt modelId="{3766F68E-CBFD-4EA2-B3C8-6A7E1155C4ED}" type="pres">
      <dgm:prSet presAssocID="{726EA51D-BCA1-428C-B7EB-F2D22A6FE7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3BD45A8-2663-4470-8CCD-EDDB212964B7}" type="pres">
      <dgm:prSet presAssocID="{E7E999AC-39D3-43B6-85F2-ECC4E5F80898}" presName="root1" presStyleCnt="0"/>
      <dgm:spPr/>
    </dgm:pt>
    <dgm:pt modelId="{002380A9-3341-4D0B-B618-14D311FBB213}" type="pres">
      <dgm:prSet presAssocID="{E7E999AC-39D3-43B6-85F2-ECC4E5F8089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AFF96C7-3C37-4851-8DE6-938E71763457}" type="pres">
      <dgm:prSet presAssocID="{E7E999AC-39D3-43B6-85F2-ECC4E5F80898}" presName="level2hierChild" presStyleCnt="0"/>
      <dgm:spPr/>
    </dgm:pt>
    <dgm:pt modelId="{5A0F335D-BA46-4BF3-896F-D77726A5F134}" type="pres">
      <dgm:prSet presAssocID="{429E17ED-E217-4406-A8E0-3723FCB04274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97458855-E18D-4FD0-AC0D-B75BE5B45E6E}" type="pres">
      <dgm:prSet presAssocID="{429E17ED-E217-4406-A8E0-3723FCB04274}" presName="connTx" presStyleLbl="parChTrans1D2" presStyleIdx="0" presStyleCnt="3"/>
      <dgm:spPr/>
      <dgm:t>
        <a:bodyPr/>
        <a:lstStyle/>
        <a:p>
          <a:endParaRPr lang="es-EC"/>
        </a:p>
      </dgm:t>
    </dgm:pt>
    <dgm:pt modelId="{5B8447BA-3904-4CD3-86A7-38F9C60A2014}" type="pres">
      <dgm:prSet presAssocID="{963CD629-E5A6-46BB-8411-4BAA3586DE3F}" presName="root2" presStyleCnt="0"/>
      <dgm:spPr/>
    </dgm:pt>
    <dgm:pt modelId="{4D0C1329-BD87-4F76-8B5F-5589567EF5FD}" type="pres">
      <dgm:prSet presAssocID="{963CD629-E5A6-46BB-8411-4BAA3586DE3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302F664-0800-4EB9-8CD7-22E0C752F4AB}" type="pres">
      <dgm:prSet presAssocID="{963CD629-E5A6-46BB-8411-4BAA3586DE3F}" presName="level3hierChild" presStyleCnt="0"/>
      <dgm:spPr/>
    </dgm:pt>
    <dgm:pt modelId="{4B93EAF2-EEB5-47D7-A8BC-2280AE59A6BA}" type="pres">
      <dgm:prSet presAssocID="{7F1E3948-A035-46C5-9510-1B1EBBD39C96}" presName="conn2-1" presStyleLbl="parChTrans1D3" presStyleIdx="0" presStyleCnt="6"/>
      <dgm:spPr/>
      <dgm:t>
        <a:bodyPr/>
        <a:lstStyle/>
        <a:p>
          <a:endParaRPr lang="es-EC"/>
        </a:p>
      </dgm:t>
    </dgm:pt>
    <dgm:pt modelId="{92067C24-8427-4A80-84C7-D045B7D0710E}" type="pres">
      <dgm:prSet presAssocID="{7F1E3948-A035-46C5-9510-1B1EBBD39C96}" presName="connTx" presStyleLbl="parChTrans1D3" presStyleIdx="0" presStyleCnt="6"/>
      <dgm:spPr/>
      <dgm:t>
        <a:bodyPr/>
        <a:lstStyle/>
        <a:p>
          <a:endParaRPr lang="es-EC"/>
        </a:p>
      </dgm:t>
    </dgm:pt>
    <dgm:pt modelId="{3002F891-70DD-418A-810E-3DDC7BB17BC4}" type="pres">
      <dgm:prSet presAssocID="{CD70AB0B-E255-4C8B-8832-2CCC52A5339C}" presName="root2" presStyleCnt="0"/>
      <dgm:spPr/>
    </dgm:pt>
    <dgm:pt modelId="{357D06C2-DA62-47CF-A708-1E45F14629CB}" type="pres">
      <dgm:prSet presAssocID="{CD70AB0B-E255-4C8B-8832-2CCC52A5339C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71DD783-B48A-466B-B658-7B16E8C529A4}" type="pres">
      <dgm:prSet presAssocID="{CD70AB0B-E255-4C8B-8832-2CCC52A5339C}" presName="level3hierChild" presStyleCnt="0"/>
      <dgm:spPr/>
    </dgm:pt>
    <dgm:pt modelId="{CC5F7D48-DAFF-4534-8ED1-2C6FAA5EB745}" type="pres">
      <dgm:prSet presAssocID="{BB6267FC-EE5E-438C-89C4-458BBE0CD676}" presName="conn2-1" presStyleLbl="parChTrans1D3" presStyleIdx="1" presStyleCnt="6"/>
      <dgm:spPr/>
      <dgm:t>
        <a:bodyPr/>
        <a:lstStyle/>
        <a:p>
          <a:endParaRPr lang="es-EC"/>
        </a:p>
      </dgm:t>
    </dgm:pt>
    <dgm:pt modelId="{5B277D70-F9BD-4177-8FA9-40BBA72CED4C}" type="pres">
      <dgm:prSet presAssocID="{BB6267FC-EE5E-438C-89C4-458BBE0CD676}" presName="connTx" presStyleLbl="parChTrans1D3" presStyleIdx="1" presStyleCnt="6"/>
      <dgm:spPr/>
      <dgm:t>
        <a:bodyPr/>
        <a:lstStyle/>
        <a:p>
          <a:endParaRPr lang="es-EC"/>
        </a:p>
      </dgm:t>
    </dgm:pt>
    <dgm:pt modelId="{29CE314C-5A0A-4DBB-ACAD-C1B5F018D26D}" type="pres">
      <dgm:prSet presAssocID="{BBE3D059-D23A-4C9D-B5DD-9F135E4DD9E5}" presName="root2" presStyleCnt="0"/>
      <dgm:spPr/>
    </dgm:pt>
    <dgm:pt modelId="{B62671A6-4D2A-461D-9A69-CDF8482F352D}" type="pres">
      <dgm:prSet presAssocID="{BBE3D059-D23A-4C9D-B5DD-9F135E4DD9E5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4D54BE9-B27B-456F-B1E7-91468D768FE0}" type="pres">
      <dgm:prSet presAssocID="{BBE3D059-D23A-4C9D-B5DD-9F135E4DD9E5}" presName="level3hierChild" presStyleCnt="0"/>
      <dgm:spPr/>
    </dgm:pt>
    <dgm:pt modelId="{5CA4AEA9-C3CB-4891-B47B-4145A04C7824}" type="pres">
      <dgm:prSet presAssocID="{022AE94B-D996-4A86-BA63-647C41316EF8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7F255802-1593-4177-A5FC-E62AC04E37FC}" type="pres">
      <dgm:prSet presAssocID="{022AE94B-D996-4A86-BA63-647C41316EF8}" presName="connTx" presStyleLbl="parChTrans1D2" presStyleIdx="1" presStyleCnt="3"/>
      <dgm:spPr/>
      <dgm:t>
        <a:bodyPr/>
        <a:lstStyle/>
        <a:p>
          <a:endParaRPr lang="es-EC"/>
        </a:p>
      </dgm:t>
    </dgm:pt>
    <dgm:pt modelId="{0CEA9445-AE3A-4B88-8FCE-CD50F05B19E3}" type="pres">
      <dgm:prSet presAssocID="{A19CC03B-DB5C-452F-A396-8C6BC86992A8}" presName="root2" presStyleCnt="0"/>
      <dgm:spPr/>
    </dgm:pt>
    <dgm:pt modelId="{6B9B4D0A-C50A-4138-A6BF-E5340335A378}" type="pres">
      <dgm:prSet presAssocID="{A19CC03B-DB5C-452F-A396-8C6BC86992A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BD4F470-1EAE-44DD-8FCE-12E65EDCEA5F}" type="pres">
      <dgm:prSet presAssocID="{A19CC03B-DB5C-452F-A396-8C6BC86992A8}" presName="level3hierChild" presStyleCnt="0"/>
      <dgm:spPr/>
    </dgm:pt>
    <dgm:pt modelId="{86484308-BFB9-40E1-86DE-A8895F09FE3C}" type="pres">
      <dgm:prSet presAssocID="{09EDA84C-DF4D-464D-8616-968A1B2A2A6C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EE16AC4E-6D11-466B-8978-896CE9EC4E2B}" type="pres">
      <dgm:prSet presAssocID="{09EDA84C-DF4D-464D-8616-968A1B2A2A6C}" presName="connTx" presStyleLbl="parChTrans1D3" presStyleIdx="2" presStyleCnt="6"/>
      <dgm:spPr/>
      <dgm:t>
        <a:bodyPr/>
        <a:lstStyle/>
        <a:p>
          <a:endParaRPr lang="es-EC"/>
        </a:p>
      </dgm:t>
    </dgm:pt>
    <dgm:pt modelId="{2E487BC4-F8BD-4B6E-A0AD-30901CED751C}" type="pres">
      <dgm:prSet presAssocID="{9743AAC7-FBC0-4D3D-B1D4-EDD101432CAB}" presName="root2" presStyleCnt="0"/>
      <dgm:spPr/>
    </dgm:pt>
    <dgm:pt modelId="{E71A2E87-CDCC-4A17-B5FD-572B7BC76523}" type="pres">
      <dgm:prSet presAssocID="{9743AAC7-FBC0-4D3D-B1D4-EDD101432CAB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0E5F97-9EDB-4B4D-944A-4E027D808CEC}" type="pres">
      <dgm:prSet presAssocID="{9743AAC7-FBC0-4D3D-B1D4-EDD101432CAB}" presName="level3hierChild" presStyleCnt="0"/>
      <dgm:spPr/>
    </dgm:pt>
    <dgm:pt modelId="{AE1D66A6-BFE9-4ADE-886E-16E1D2888415}" type="pres">
      <dgm:prSet presAssocID="{FDFBB16D-46BD-4025-87FC-4FFB7E16D7AE}" presName="conn2-1" presStyleLbl="parChTrans1D3" presStyleIdx="3" presStyleCnt="6"/>
      <dgm:spPr/>
      <dgm:t>
        <a:bodyPr/>
        <a:lstStyle/>
        <a:p>
          <a:endParaRPr lang="es-EC"/>
        </a:p>
      </dgm:t>
    </dgm:pt>
    <dgm:pt modelId="{E7BE18DA-D2E1-443C-BB71-1CAFC18626C4}" type="pres">
      <dgm:prSet presAssocID="{FDFBB16D-46BD-4025-87FC-4FFB7E16D7AE}" presName="connTx" presStyleLbl="parChTrans1D3" presStyleIdx="3" presStyleCnt="6"/>
      <dgm:spPr/>
      <dgm:t>
        <a:bodyPr/>
        <a:lstStyle/>
        <a:p>
          <a:endParaRPr lang="es-EC"/>
        </a:p>
      </dgm:t>
    </dgm:pt>
    <dgm:pt modelId="{E3821810-83BE-4D15-B339-8CA2A1A45E0F}" type="pres">
      <dgm:prSet presAssocID="{3AB21F65-8698-4BA5-9DC6-7CEA8BA5D7EF}" presName="root2" presStyleCnt="0"/>
      <dgm:spPr/>
    </dgm:pt>
    <dgm:pt modelId="{CCDC9B57-9465-4C36-96F5-87F90434FAC5}" type="pres">
      <dgm:prSet presAssocID="{3AB21F65-8698-4BA5-9DC6-7CEA8BA5D7EF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59C4DE1-F72D-495A-8197-DBA97F4F9039}" type="pres">
      <dgm:prSet presAssocID="{3AB21F65-8698-4BA5-9DC6-7CEA8BA5D7EF}" presName="level3hierChild" presStyleCnt="0"/>
      <dgm:spPr/>
    </dgm:pt>
    <dgm:pt modelId="{D6B9C454-82EB-45A7-AEA2-81626DD2272B}" type="pres">
      <dgm:prSet presAssocID="{F8465944-81DC-4F77-91CF-A87210377770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0D1E9A0B-97ED-46E5-8F8B-B8FF289E785B}" type="pres">
      <dgm:prSet presAssocID="{F8465944-81DC-4F77-91CF-A87210377770}" presName="connTx" presStyleLbl="parChTrans1D2" presStyleIdx="2" presStyleCnt="3"/>
      <dgm:spPr/>
      <dgm:t>
        <a:bodyPr/>
        <a:lstStyle/>
        <a:p>
          <a:endParaRPr lang="es-EC"/>
        </a:p>
      </dgm:t>
    </dgm:pt>
    <dgm:pt modelId="{0928D0B7-C8F1-48EE-A45A-C637E1DE7859}" type="pres">
      <dgm:prSet presAssocID="{ACFA87F1-AF6B-4BE4-B587-F4427201B0EA}" presName="root2" presStyleCnt="0"/>
      <dgm:spPr/>
    </dgm:pt>
    <dgm:pt modelId="{A06F7FE8-3AB9-48E2-9BAA-9C04DE63734A}" type="pres">
      <dgm:prSet presAssocID="{ACFA87F1-AF6B-4BE4-B587-F4427201B0E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81D4608-D7AE-4277-BC8D-C7AF08FBF96E}" type="pres">
      <dgm:prSet presAssocID="{ACFA87F1-AF6B-4BE4-B587-F4427201B0EA}" presName="level3hierChild" presStyleCnt="0"/>
      <dgm:spPr/>
    </dgm:pt>
    <dgm:pt modelId="{1D3765D1-2D3C-41FD-A460-96B5EE0D213A}" type="pres">
      <dgm:prSet presAssocID="{65ECA9B4-E995-4BBA-836D-8412035F9B3F}" presName="conn2-1" presStyleLbl="parChTrans1D3" presStyleIdx="4" presStyleCnt="6"/>
      <dgm:spPr/>
      <dgm:t>
        <a:bodyPr/>
        <a:lstStyle/>
        <a:p>
          <a:endParaRPr lang="es-EC"/>
        </a:p>
      </dgm:t>
    </dgm:pt>
    <dgm:pt modelId="{644E6478-5309-4A18-AF9F-89D166728AB5}" type="pres">
      <dgm:prSet presAssocID="{65ECA9B4-E995-4BBA-836D-8412035F9B3F}" presName="connTx" presStyleLbl="parChTrans1D3" presStyleIdx="4" presStyleCnt="6"/>
      <dgm:spPr/>
      <dgm:t>
        <a:bodyPr/>
        <a:lstStyle/>
        <a:p>
          <a:endParaRPr lang="es-EC"/>
        </a:p>
      </dgm:t>
    </dgm:pt>
    <dgm:pt modelId="{023AB26B-57CB-4E3F-A25B-B2AA38F3D181}" type="pres">
      <dgm:prSet presAssocID="{A6D55540-5B16-4FF1-8C1D-1814386CC0AB}" presName="root2" presStyleCnt="0"/>
      <dgm:spPr/>
    </dgm:pt>
    <dgm:pt modelId="{89D51597-129D-480D-9A04-C8DD2B9A2F77}" type="pres">
      <dgm:prSet presAssocID="{A6D55540-5B16-4FF1-8C1D-1814386CC0AB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619ACD0-D3A9-4D67-8EC5-00F5F5406573}" type="pres">
      <dgm:prSet presAssocID="{A6D55540-5B16-4FF1-8C1D-1814386CC0AB}" presName="level3hierChild" presStyleCnt="0"/>
      <dgm:spPr/>
    </dgm:pt>
    <dgm:pt modelId="{B3F46833-715A-4A21-BAAC-02CF1B0ECE8E}" type="pres">
      <dgm:prSet presAssocID="{3E05CD7D-B18C-4DBD-98ED-FF9FF0AB0E0F}" presName="conn2-1" presStyleLbl="parChTrans1D3" presStyleIdx="5" presStyleCnt="6"/>
      <dgm:spPr/>
      <dgm:t>
        <a:bodyPr/>
        <a:lstStyle/>
        <a:p>
          <a:endParaRPr lang="es-EC"/>
        </a:p>
      </dgm:t>
    </dgm:pt>
    <dgm:pt modelId="{DA4EB239-2918-401A-872B-514E359F5A9C}" type="pres">
      <dgm:prSet presAssocID="{3E05CD7D-B18C-4DBD-98ED-FF9FF0AB0E0F}" presName="connTx" presStyleLbl="parChTrans1D3" presStyleIdx="5" presStyleCnt="6"/>
      <dgm:spPr/>
      <dgm:t>
        <a:bodyPr/>
        <a:lstStyle/>
        <a:p>
          <a:endParaRPr lang="es-EC"/>
        </a:p>
      </dgm:t>
    </dgm:pt>
    <dgm:pt modelId="{CE35F661-A89D-4665-ADD0-58FFCBD8E438}" type="pres">
      <dgm:prSet presAssocID="{7F308775-5904-4A7A-AC07-F6EEF5D64C1A}" presName="root2" presStyleCnt="0"/>
      <dgm:spPr/>
    </dgm:pt>
    <dgm:pt modelId="{BE29FDB1-69DB-44F2-800B-4CF4F74829EB}" type="pres">
      <dgm:prSet presAssocID="{7F308775-5904-4A7A-AC07-F6EEF5D64C1A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B42098A-8695-4DFF-9A0F-6775C0525B2B}" type="pres">
      <dgm:prSet presAssocID="{7F308775-5904-4A7A-AC07-F6EEF5D64C1A}" presName="level3hierChild" presStyleCnt="0"/>
      <dgm:spPr/>
    </dgm:pt>
  </dgm:ptLst>
  <dgm:cxnLst>
    <dgm:cxn modelId="{213D5CB5-61E6-4226-99D1-5C35CA25A236}" type="presOf" srcId="{E7E999AC-39D3-43B6-85F2-ECC4E5F80898}" destId="{002380A9-3341-4D0B-B618-14D311FBB213}" srcOrd="0" destOrd="0" presId="urn:microsoft.com/office/officeart/2005/8/layout/hierarchy2"/>
    <dgm:cxn modelId="{AC44BD7A-3E2B-44F6-B466-8A9B3B550583}" srcId="{963CD629-E5A6-46BB-8411-4BAA3586DE3F}" destId="{BBE3D059-D23A-4C9D-B5DD-9F135E4DD9E5}" srcOrd="1" destOrd="0" parTransId="{BB6267FC-EE5E-438C-89C4-458BBE0CD676}" sibTransId="{C839C74C-1D43-47E4-A3BA-1A20E9643020}"/>
    <dgm:cxn modelId="{F4693213-1C73-42B3-8288-646E4E137902}" srcId="{963CD629-E5A6-46BB-8411-4BAA3586DE3F}" destId="{CD70AB0B-E255-4C8B-8832-2CCC52A5339C}" srcOrd="0" destOrd="0" parTransId="{7F1E3948-A035-46C5-9510-1B1EBBD39C96}" sibTransId="{B926F4D3-E52A-4B10-B04D-8DF057F33BB2}"/>
    <dgm:cxn modelId="{C3AB651D-98C4-45B4-ABE5-D04C85C2440A}" type="presOf" srcId="{7F1E3948-A035-46C5-9510-1B1EBBD39C96}" destId="{92067C24-8427-4A80-84C7-D045B7D0710E}" srcOrd="1" destOrd="0" presId="urn:microsoft.com/office/officeart/2005/8/layout/hierarchy2"/>
    <dgm:cxn modelId="{457AF8F1-8FDF-4C69-BAD0-D78C72670C77}" srcId="{E7E999AC-39D3-43B6-85F2-ECC4E5F80898}" destId="{963CD629-E5A6-46BB-8411-4BAA3586DE3F}" srcOrd="0" destOrd="0" parTransId="{429E17ED-E217-4406-A8E0-3723FCB04274}" sibTransId="{5536B4FD-C909-4A52-A82A-0867212172A2}"/>
    <dgm:cxn modelId="{2F9E1CE8-5781-4C30-A983-3F6A38A80F9F}" srcId="{A19CC03B-DB5C-452F-A396-8C6BC86992A8}" destId="{9743AAC7-FBC0-4D3D-B1D4-EDD101432CAB}" srcOrd="0" destOrd="0" parTransId="{09EDA84C-DF4D-464D-8616-968A1B2A2A6C}" sibTransId="{1ED0DC5B-2F9E-4198-AE8C-F2039BE865EE}"/>
    <dgm:cxn modelId="{295C5237-A628-4123-BE4C-870EB18387CF}" type="presOf" srcId="{A19CC03B-DB5C-452F-A396-8C6BC86992A8}" destId="{6B9B4D0A-C50A-4138-A6BF-E5340335A378}" srcOrd="0" destOrd="0" presId="urn:microsoft.com/office/officeart/2005/8/layout/hierarchy2"/>
    <dgm:cxn modelId="{CDAC9927-D76D-444C-9C10-B1C0ADFACC41}" type="presOf" srcId="{429E17ED-E217-4406-A8E0-3723FCB04274}" destId="{97458855-E18D-4FD0-AC0D-B75BE5B45E6E}" srcOrd="1" destOrd="0" presId="urn:microsoft.com/office/officeart/2005/8/layout/hierarchy2"/>
    <dgm:cxn modelId="{005BE4B1-A05E-4891-B0C9-62877DC7D0F6}" type="presOf" srcId="{ACFA87F1-AF6B-4BE4-B587-F4427201B0EA}" destId="{A06F7FE8-3AB9-48E2-9BAA-9C04DE63734A}" srcOrd="0" destOrd="0" presId="urn:microsoft.com/office/officeart/2005/8/layout/hierarchy2"/>
    <dgm:cxn modelId="{0BC14999-EE23-46EF-8114-9CFB33B82C1F}" type="presOf" srcId="{09EDA84C-DF4D-464D-8616-968A1B2A2A6C}" destId="{EE16AC4E-6D11-466B-8978-896CE9EC4E2B}" srcOrd="1" destOrd="0" presId="urn:microsoft.com/office/officeart/2005/8/layout/hierarchy2"/>
    <dgm:cxn modelId="{D36FAE96-D4CB-4997-834B-36E85E40E559}" type="presOf" srcId="{3E05CD7D-B18C-4DBD-98ED-FF9FF0AB0E0F}" destId="{DA4EB239-2918-401A-872B-514E359F5A9C}" srcOrd="1" destOrd="0" presId="urn:microsoft.com/office/officeart/2005/8/layout/hierarchy2"/>
    <dgm:cxn modelId="{D53CF38B-FFF4-46F7-91FC-A84EB1E109A0}" type="presOf" srcId="{65ECA9B4-E995-4BBA-836D-8412035F9B3F}" destId="{644E6478-5309-4A18-AF9F-89D166728AB5}" srcOrd="1" destOrd="0" presId="urn:microsoft.com/office/officeart/2005/8/layout/hierarchy2"/>
    <dgm:cxn modelId="{60FA5AE6-EA1A-48D8-B9EE-F3851DA60A7D}" type="presOf" srcId="{F8465944-81DC-4F77-91CF-A87210377770}" destId="{0D1E9A0B-97ED-46E5-8F8B-B8FF289E785B}" srcOrd="1" destOrd="0" presId="urn:microsoft.com/office/officeart/2005/8/layout/hierarchy2"/>
    <dgm:cxn modelId="{E9AC7FEC-EDA5-4199-B9D8-96812118E5C2}" type="presOf" srcId="{CD70AB0B-E255-4C8B-8832-2CCC52A5339C}" destId="{357D06C2-DA62-47CF-A708-1E45F14629CB}" srcOrd="0" destOrd="0" presId="urn:microsoft.com/office/officeart/2005/8/layout/hierarchy2"/>
    <dgm:cxn modelId="{35F59438-D740-43AD-BC08-32AFC3E2A19A}" type="presOf" srcId="{963CD629-E5A6-46BB-8411-4BAA3586DE3F}" destId="{4D0C1329-BD87-4F76-8B5F-5589567EF5FD}" srcOrd="0" destOrd="0" presId="urn:microsoft.com/office/officeart/2005/8/layout/hierarchy2"/>
    <dgm:cxn modelId="{F03F8995-2FAD-4F6B-B6F9-A4A6F1187735}" srcId="{E7E999AC-39D3-43B6-85F2-ECC4E5F80898}" destId="{A19CC03B-DB5C-452F-A396-8C6BC86992A8}" srcOrd="1" destOrd="0" parTransId="{022AE94B-D996-4A86-BA63-647C41316EF8}" sibTransId="{91B9F5CF-5002-4DE4-A75D-27727AADF90A}"/>
    <dgm:cxn modelId="{6DC972F1-7F4E-46DA-9E5D-66A897963514}" type="presOf" srcId="{3E05CD7D-B18C-4DBD-98ED-FF9FF0AB0E0F}" destId="{B3F46833-715A-4A21-BAAC-02CF1B0ECE8E}" srcOrd="0" destOrd="0" presId="urn:microsoft.com/office/officeart/2005/8/layout/hierarchy2"/>
    <dgm:cxn modelId="{D2A0B0F9-1A7C-42BA-90B8-911C9E96B5B5}" type="presOf" srcId="{7F1E3948-A035-46C5-9510-1B1EBBD39C96}" destId="{4B93EAF2-EEB5-47D7-A8BC-2280AE59A6BA}" srcOrd="0" destOrd="0" presId="urn:microsoft.com/office/officeart/2005/8/layout/hierarchy2"/>
    <dgm:cxn modelId="{639B2B46-BFF8-4B49-8744-3CBD478BAF8D}" type="presOf" srcId="{F8465944-81DC-4F77-91CF-A87210377770}" destId="{D6B9C454-82EB-45A7-AEA2-81626DD2272B}" srcOrd="0" destOrd="0" presId="urn:microsoft.com/office/officeart/2005/8/layout/hierarchy2"/>
    <dgm:cxn modelId="{A8734468-E3BC-4301-B364-871A3191DBFF}" srcId="{E7E999AC-39D3-43B6-85F2-ECC4E5F80898}" destId="{ACFA87F1-AF6B-4BE4-B587-F4427201B0EA}" srcOrd="2" destOrd="0" parTransId="{F8465944-81DC-4F77-91CF-A87210377770}" sibTransId="{E5F80798-B0AF-4532-A956-7708DA19A8CC}"/>
    <dgm:cxn modelId="{3854FDA4-48A0-4C3C-9D25-79B0D980B6C6}" type="presOf" srcId="{7F308775-5904-4A7A-AC07-F6EEF5D64C1A}" destId="{BE29FDB1-69DB-44F2-800B-4CF4F74829EB}" srcOrd="0" destOrd="0" presId="urn:microsoft.com/office/officeart/2005/8/layout/hierarchy2"/>
    <dgm:cxn modelId="{E5510584-5747-44B9-BCCB-12A92C376713}" type="presOf" srcId="{726EA51D-BCA1-428C-B7EB-F2D22A6FE7FD}" destId="{3766F68E-CBFD-4EA2-B3C8-6A7E1155C4ED}" srcOrd="0" destOrd="0" presId="urn:microsoft.com/office/officeart/2005/8/layout/hierarchy2"/>
    <dgm:cxn modelId="{D1B514D3-FBC4-4EF4-981B-548AE9632D38}" type="presOf" srcId="{BB6267FC-EE5E-438C-89C4-458BBE0CD676}" destId="{5B277D70-F9BD-4177-8FA9-40BBA72CED4C}" srcOrd="1" destOrd="0" presId="urn:microsoft.com/office/officeart/2005/8/layout/hierarchy2"/>
    <dgm:cxn modelId="{0B96EC49-EACA-4E59-B11E-983F3C5A5658}" srcId="{A19CC03B-DB5C-452F-A396-8C6BC86992A8}" destId="{3AB21F65-8698-4BA5-9DC6-7CEA8BA5D7EF}" srcOrd="1" destOrd="0" parTransId="{FDFBB16D-46BD-4025-87FC-4FFB7E16D7AE}" sibTransId="{2F17D94C-417F-4DA9-A90C-03923FF21E5E}"/>
    <dgm:cxn modelId="{56767072-A2BE-42F1-86BC-57EB0672335E}" type="presOf" srcId="{3AB21F65-8698-4BA5-9DC6-7CEA8BA5D7EF}" destId="{CCDC9B57-9465-4C36-96F5-87F90434FAC5}" srcOrd="0" destOrd="0" presId="urn:microsoft.com/office/officeart/2005/8/layout/hierarchy2"/>
    <dgm:cxn modelId="{D3551FA1-65F4-4DE9-9C32-B502585BFFB0}" type="presOf" srcId="{BB6267FC-EE5E-438C-89C4-458BBE0CD676}" destId="{CC5F7D48-DAFF-4534-8ED1-2C6FAA5EB745}" srcOrd="0" destOrd="0" presId="urn:microsoft.com/office/officeart/2005/8/layout/hierarchy2"/>
    <dgm:cxn modelId="{A528F3DE-99D5-428C-8883-7C96A995DB9F}" type="presOf" srcId="{FDFBB16D-46BD-4025-87FC-4FFB7E16D7AE}" destId="{AE1D66A6-BFE9-4ADE-886E-16E1D2888415}" srcOrd="0" destOrd="0" presId="urn:microsoft.com/office/officeart/2005/8/layout/hierarchy2"/>
    <dgm:cxn modelId="{70F6330E-5C6D-4E40-ACF6-ECF0FEF47F90}" type="presOf" srcId="{65ECA9B4-E995-4BBA-836D-8412035F9B3F}" destId="{1D3765D1-2D3C-41FD-A460-96B5EE0D213A}" srcOrd="0" destOrd="0" presId="urn:microsoft.com/office/officeart/2005/8/layout/hierarchy2"/>
    <dgm:cxn modelId="{E2EB5F27-C119-4145-81AB-C16C71EF7CEF}" type="presOf" srcId="{429E17ED-E217-4406-A8E0-3723FCB04274}" destId="{5A0F335D-BA46-4BF3-896F-D77726A5F134}" srcOrd="0" destOrd="0" presId="urn:microsoft.com/office/officeart/2005/8/layout/hierarchy2"/>
    <dgm:cxn modelId="{55C1B501-94ED-4749-A75F-4E84B80272E9}" srcId="{726EA51D-BCA1-428C-B7EB-F2D22A6FE7FD}" destId="{E7E999AC-39D3-43B6-85F2-ECC4E5F80898}" srcOrd="0" destOrd="0" parTransId="{33C214C4-D0FA-47FF-8D38-ABAA017268E5}" sibTransId="{68AB4423-4BF7-4BB2-BFC2-84E1B80C160D}"/>
    <dgm:cxn modelId="{B20E3141-BCF7-4B25-BBBB-980B1C5296E1}" type="presOf" srcId="{09EDA84C-DF4D-464D-8616-968A1B2A2A6C}" destId="{86484308-BFB9-40E1-86DE-A8895F09FE3C}" srcOrd="0" destOrd="0" presId="urn:microsoft.com/office/officeart/2005/8/layout/hierarchy2"/>
    <dgm:cxn modelId="{3EF2279A-310A-4340-BDCF-1C480866E7B2}" type="presOf" srcId="{FDFBB16D-46BD-4025-87FC-4FFB7E16D7AE}" destId="{E7BE18DA-D2E1-443C-BB71-1CAFC18626C4}" srcOrd="1" destOrd="0" presId="urn:microsoft.com/office/officeart/2005/8/layout/hierarchy2"/>
    <dgm:cxn modelId="{8D80DB4C-AB15-4117-A6F8-E08DAD4E3786}" type="presOf" srcId="{9743AAC7-FBC0-4D3D-B1D4-EDD101432CAB}" destId="{E71A2E87-CDCC-4A17-B5FD-572B7BC76523}" srcOrd="0" destOrd="0" presId="urn:microsoft.com/office/officeart/2005/8/layout/hierarchy2"/>
    <dgm:cxn modelId="{BE2D1E0B-2B6E-46E9-9111-347D2448601C}" type="presOf" srcId="{BBE3D059-D23A-4C9D-B5DD-9F135E4DD9E5}" destId="{B62671A6-4D2A-461D-9A69-CDF8482F352D}" srcOrd="0" destOrd="0" presId="urn:microsoft.com/office/officeart/2005/8/layout/hierarchy2"/>
    <dgm:cxn modelId="{13D1213D-A1DC-4850-9A52-933158C918F5}" type="presOf" srcId="{A6D55540-5B16-4FF1-8C1D-1814386CC0AB}" destId="{89D51597-129D-480D-9A04-C8DD2B9A2F77}" srcOrd="0" destOrd="0" presId="urn:microsoft.com/office/officeart/2005/8/layout/hierarchy2"/>
    <dgm:cxn modelId="{C70BAA00-E027-4560-97DF-68B4136B5454}" srcId="{ACFA87F1-AF6B-4BE4-B587-F4427201B0EA}" destId="{7F308775-5904-4A7A-AC07-F6EEF5D64C1A}" srcOrd="1" destOrd="0" parTransId="{3E05CD7D-B18C-4DBD-98ED-FF9FF0AB0E0F}" sibTransId="{44902200-31D5-4F1F-8675-4FDA06199CFE}"/>
    <dgm:cxn modelId="{90A921B0-B3D5-4717-AE20-8B6450C70C21}" type="presOf" srcId="{022AE94B-D996-4A86-BA63-647C41316EF8}" destId="{5CA4AEA9-C3CB-4891-B47B-4145A04C7824}" srcOrd="0" destOrd="0" presId="urn:microsoft.com/office/officeart/2005/8/layout/hierarchy2"/>
    <dgm:cxn modelId="{AB666C49-5568-4004-92E8-6980839EF55D}" type="presOf" srcId="{022AE94B-D996-4A86-BA63-647C41316EF8}" destId="{7F255802-1593-4177-A5FC-E62AC04E37FC}" srcOrd="1" destOrd="0" presId="urn:microsoft.com/office/officeart/2005/8/layout/hierarchy2"/>
    <dgm:cxn modelId="{47D0C9C2-1171-4268-B7B7-81D021406C2C}" srcId="{ACFA87F1-AF6B-4BE4-B587-F4427201B0EA}" destId="{A6D55540-5B16-4FF1-8C1D-1814386CC0AB}" srcOrd="0" destOrd="0" parTransId="{65ECA9B4-E995-4BBA-836D-8412035F9B3F}" sibTransId="{991F2857-7500-478D-9FDF-73CDA3ACF458}"/>
    <dgm:cxn modelId="{33A961CC-5BEB-46A6-A036-D2BBD2EEE3D0}" type="presParOf" srcId="{3766F68E-CBFD-4EA2-B3C8-6A7E1155C4ED}" destId="{13BD45A8-2663-4470-8CCD-EDDB212964B7}" srcOrd="0" destOrd="0" presId="urn:microsoft.com/office/officeart/2005/8/layout/hierarchy2"/>
    <dgm:cxn modelId="{840CF98E-5F64-478F-8E40-3A49B598FD67}" type="presParOf" srcId="{13BD45A8-2663-4470-8CCD-EDDB212964B7}" destId="{002380A9-3341-4D0B-B618-14D311FBB213}" srcOrd="0" destOrd="0" presId="urn:microsoft.com/office/officeart/2005/8/layout/hierarchy2"/>
    <dgm:cxn modelId="{8AAC6D00-F10C-4F30-ADBE-B5D565DD585B}" type="presParOf" srcId="{13BD45A8-2663-4470-8CCD-EDDB212964B7}" destId="{4AFF96C7-3C37-4851-8DE6-938E71763457}" srcOrd="1" destOrd="0" presId="urn:microsoft.com/office/officeart/2005/8/layout/hierarchy2"/>
    <dgm:cxn modelId="{69B3C5F8-3E45-4E86-8B2F-5C6CC561DDCD}" type="presParOf" srcId="{4AFF96C7-3C37-4851-8DE6-938E71763457}" destId="{5A0F335D-BA46-4BF3-896F-D77726A5F134}" srcOrd="0" destOrd="0" presId="urn:microsoft.com/office/officeart/2005/8/layout/hierarchy2"/>
    <dgm:cxn modelId="{A412FC0A-C06D-4FB8-953C-472089A0DF12}" type="presParOf" srcId="{5A0F335D-BA46-4BF3-896F-D77726A5F134}" destId="{97458855-E18D-4FD0-AC0D-B75BE5B45E6E}" srcOrd="0" destOrd="0" presId="urn:microsoft.com/office/officeart/2005/8/layout/hierarchy2"/>
    <dgm:cxn modelId="{2D60B023-61FF-40B7-89EC-DAAA05718963}" type="presParOf" srcId="{4AFF96C7-3C37-4851-8DE6-938E71763457}" destId="{5B8447BA-3904-4CD3-86A7-38F9C60A2014}" srcOrd="1" destOrd="0" presId="urn:microsoft.com/office/officeart/2005/8/layout/hierarchy2"/>
    <dgm:cxn modelId="{9095C65D-7F1A-4F31-B626-02A2EB575B77}" type="presParOf" srcId="{5B8447BA-3904-4CD3-86A7-38F9C60A2014}" destId="{4D0C1329-BD87-4F76-8B5F-5589567EF5FD}" srcOrd="0" destOrd="0" presId="urn:microsoft.com/office/officeart/2005/8/layout/hierarchy2"/>
    <dgm:cxn modelId="{4D7D5D10-FF06-4B02-A1E2-E40EF22D54DA}" type="presParOf" srcId="{5B8447BA-3904-4CD3-86A7-38F9C60A2014}" destId="{E302F664-0800-4EB9-8CD7-22E0C752F4AB}" srcOrd="1" destOrd="0" presId="urn:microsoft.com/office/officeart/2005/8/layout/hierarchy2"/>
    <dgm:cxn modelId="{1B847644-E059-4B91-93E9-A53F27252685}" type="presParOf" srcId="{E302F664-0800-4EB9-8CD7-22E0C752F4AB}" destId="{4B93EAF2-EEB5-47D7-A8BC-2280AE59A6BA}" srcOrd="0" destOrd="0" presId="urn:microsoft.com/office/officeart/2005/8/layout/hierarchy2"/>
    <dgm:cxn modelId="{5DCFA40F-DECB-4673-B150-8C3D355AD7E5}" type="presParOf" srcId="{4B93EAF2-EEB5-47D7-A8BC-2280AE59A6BA}" destId="{92067C24-8427-4A80-84C7-D045B7D0710E}" srcOrd="0" destOrd="0" presId="urn:microsoft.com/office/officeart/2005/8/layout/hierarchy2"/>
    <dgm:cxn modelId="{D178DE4F-3462-420E-957A-72BD020A5EDC}" type="presParOf" srcId="{E302F664-0800-4EB9-8CD7-22E0C752F4AB}" destId="{3002F891-70DD-418A-810E-3DDC7BB17BC4}" srcOrd="1" destOrd="0" presId="urn:microsoft.com/office/officeart/2005/8/layout/hierarchy2"/>
    <dgm:cxn modelId="{6F355767-DC2D-4F91-A9F0-23B6FD5D95EA}" type="presParOf" srcId="{3002F891-70DD-418A-810E-3DDC7BB17BC4}" destId="{357D06C2-DA62-47CF-A708-1E45F14629CB}" srcOrd="0" destOrd="0" presId="urn:microsoft.com/office/officeart/2005/8/layout/hierarchy2"/>
    <dgm:cxn modelId="{82C65EC4-9637-433D-8BE2-BFB9AA8349A1}" type="presParOf" srcId="{3002F891-70DD-418A-810E-3DDC7BB17BC4}" destId="{871DD783-B48A-466B-B658-7B16E8C529A4}" srcOrd="1" destOrd="0" presId="urn:microsoft.com/office/officeart/2005/8/layout/hierarchy2"/>
    <dgm:cxn modelId="{5F156201-E4DC-448B-B8E7-2A7945AAA8D1}" type="presParOf" srcId="{E302F664-0800-4EB9-8CD7-22E0C752F4AB}" destId="{CC5F7D48-DAFF-4534-8ED1-2C6FAA5EB745}" srcOrd="2" destOrd="0" presId="urn:microsoft.com/office/officeart/2005/8/layout/hierarchy2"/>
    <dgm:cxn modelId="{F8C5FCC6-04CC-49AB-9D41-755E83FACECC}" type="presParOf" srcId="{CC5F7D48-DAFF-4534-8ED1-2C6FAA5EB745}" destId="{5B277D70-F9BD-4177-8FA9-40BBA72CED4C}" srcOrd="0" destOrd="0" presId="urn:microsoft.com/office/officeart/2005/8/layout/hierarchy2"/>
    <dgm:cxn modelId="{0B172EE5-6413-456F-9F49-1883E3D8C403}" type="presParOf" srcId="{E302F664-0800-4EB9-8CD7-22E0C752F4AB}" destId="{29CE314C-5A0A-4DBB-ACAD-C1B5F018D26D}" srcOrd="3" destOrd="0" presId="urn:microsoft.com/office/officeart/2005/8/layout/hierarchy2"/>
    <dgm:cxn modelId="{EDDD69BE-D7FD-4A73-86BF-F6B4D4B369CC}" type="presParOf" srcId="{29CE314C-5A0A-4DBB-ACAD-C1B5F018D26D}" destId="{B62671A6-4D2A-461D-9A69-CDF8482F352D}" srcOrd="0" destOrd="0" presId="urn:microsoft.com/office/officeart/2005/8/layout/hierarchy2"/>
    <dgm:cxn modelId="{5F1ABBB2-E37A-44A5-9307-A7D92006BB06}" type="presParOf" srcId="{29CE314C-5A0A-4DBB-ACAD-C1B5F018D26D}" destId="{E4D54BE9-B27B-456F-B1E7-91468D768FE0}" srcOrd="1" destOrd="0" presId="urn:microsoft.com/office/officeart/2005/8/layout/hierarchy2"/>
    <dgm:cxn modelId="{21F3B4BE-845F-4384-83E1-7CF234BB5D29}" type="presParOf" srcId="{4AFF96C7-3C37-4851-8DE6-938E71763457}" destId="{5CA4AEA9-C3CB-4891-B47B-4145A04C7824}" srcOrd="2" destOrd="0" presId="urn:microsoft.com/office/officeart/2005/8/layout/hierarchy2"/>
    <dgm:cxn modelId="{6AABF8AC-D612-4AAB-80B0-4E0BB6EBE12C}" type="presParOf" srcId="{5CA4AEA9-C3CB-4891-B47B-4145A04C7824}" destId="{7F255802-1593-4177-A5FC-E62AC04E37FC}" srcOrd="0" destOrd="0" presId="urn:microsoft.com/office/officeart/2005/8/layout/hierarchy2"/>
    <dgm:cxn modelId="{0842A8EC-9544-4463-BB13-0466484800BB}" type="presParOf" srcId="{4AFF96C7-3C37-4851-8DE6-938E71763457}" destId="{0CEA9445-AE3A-4B88-8FCE-CD50F05B19E3}" srcOrd="3" destOrd="0" presId="urn:microsoft.com/office/officeart/2005/8/layout/hierarchy2"/>
    <dgm:cxn modelId="{B847E1AF-5491-4DE9-B387-F2C8450E4823}" type="presParOf" srcId="{0CEA9445-AE3A-4B88-8FCE-CD50F05B19E3}" destId="{6B9B4D0A-C50A-4138-A6BF-E5340335A378}" srcOrd="0" destOrd="0" presId="urn:microsoft.com/office/officeart/2005/8/layout/hierarchy2"/>
    <dgm:cxn modelId="{6E0D7982-036F-49C6-AD00-D36E75286287}" type="presParOf" srcId="{0CEA9445-AE3A-4B88-8FCE-CD50F05B19E3}" destId="{5BD4F470-1EAE-44DD-8FCE-12E65EDCEA5F}" srcOrd="1" destOrd="0" presId="urn:microsoft.com/office/officeart/2005/8/layout/hierarchy2"/>
    <dgm:cxn modelId="{BA6ACBD0-F2E8-45DC-9486-A84769BB7376}" type="presParOf" srcId="{5BD4F470-1EAE-44DD-8FCE-12E65EDCEA5F}" destId="{86484308-BFB9-40E1-86DE-A8895F09FE3C}" srcOrd="0" destOrd="0" presId="urn:microsoft.com/office/officeart/2005/8/layout/hierarchy2"/>
    <dgm:cxn modelId="{A0BC9C42-AB7F-4342-8C88-75FEFE30AD0D}" type="presParOf" srcId="{86484308-BFB9-40E1-86DE-A8895F09FE3C}" destId="{EE16AC4E-6D11-466B-8978-896CE9EC4E2B}" srcOrd="0" destOrd="0" presId="urn:microsoft.com/office/officeart/2005/8/layout/hierarchy2"/>
    <dgm:cxn modelId="{18C33B35-05E1-4742-A492-F6CB53BB80C3}" type="presParOf" srcId="{5BD4F470-1EAE-44DD-8FCE-12E65EDCEA5F}" destId="{2E487BC4-F8BD-4B6E-A0AD-30901CED751C}" srcOrd="1" destOrd="0" presId="urn:microsoft.com/office/officeart/2005/8/layout/hierarchy2"/>
    <dgm:cxn modelId="{60C694D4-F173-42A4-8364-D105FEA6A7D9}" type="presParOf" srcId="{2E487BC4-F8BD-4B6E-A0AD-30901CED751C}" destId="{E71A2E87-CDCC-4A17-B5FD-572B7BC76523}" srcOrd="0" destOrd="0" presId="urn:microsoft.com/office/officeart/2005/8/layout/hierarchy2"/>
    <dgm:cxn modelId="{92B96B2B-1FA3-48C2-8E60-98E292BEE7FB}" type="presParOf" srcId="{2E487BC4-F8BD-4B6E-A0AD-30901CED751C}" destId="{4F0E5F97-9EDB-4B4D-944A-4E027D808CEC}" srcOrd="1" destOrd="0" presId="urn:microsoft.com/office/officeart/2005/8/layout/hierarchy2"/>
    <dgm:cxn modelId="{4067E5EF-6E04-4F2D-9266-A23E644F37C4}" type="presParOf" srcId="{5BD4F470-1EAE-44DD-8FCE-12E65EDCEA5F}" destId="{AE1D66A6-BFE9-4ADE-886E-16E1D2888415}" srcOrd="2" destOrd="0" presId="urn:microsoft.com/office/officeart/2005/8/layout/hierarchy2"/>
    <dgm:cxn modelId="{1CAA14D1-AF08-48DC-B8BD-B183D5FAD674}" type="presParOf" srcId="{AE1D66A6-BFE9-4ADE-886E-16E1D2888415}" destId="{E7BE18DA-D2E1-443C-BB71-1CAFC18626C4}" srcOrd="0" destOrd="0" presId="urn:microsoft.com/office/officeart/2005/8/layout/hierarchy2"/>
    <dgm:cxn modelId="{14CC8EF9-7972-4DCD-8D51-FA7AA9840FC0}" type="presParOf" srcId="{5BD4F470-1EAE-44DD-8FCE-12E65EDCEA5F}" destId="{E3821810-83BE-4D15-B339-8CA2A1A45E0F}" srcOrd="3" destOrd="0" presId="urn:microsoft.com/office/officeart/2005/8/layout/hierarchy2"/>
    <dgm:cxn modelId="{BE3F9380-A6CA-4CEA-B6D6-AEC24F447E83}" type="presParOf" srcId="{E3821810-83BE-4D15-B339-8CA2A1A45E0F}" destId="{CCDC9B57-9465-4C36-96F5-87F90434FAC5}" srcOrd="0" destOrd="0" presId="urn:microsoft.com/office/officeart/2005/8/layout/hierarchy2"/>
    <dgm:cxn modelId="{C8745C14-257C-4628-B124-AFCC85DDD3AF}" type="presParOf" srcId="{E3821810-83BE-4D15-B339-8CA2A1A45E0F}" destId="{559C4DE1-F72D-495A-8197-DBA97F4F9039}" srcOrd="1" destOrd="0" presId="urn:microsoft.com/office/officeart/2005/8/layout/hierarchy2"/>
    <dgm:cxn modelId="{ADE5C1B0-0592-45AC-B366-3EB610A12AA9}" type="presParOf" srcId="{4AFF96C7-3C37-4851-8DE6-938E71763457}" destId="{D6B9C454-82EB-45A7-AEA2-81626DD2272B}" srcOrd="4" destOrd="0" presId="urn:microsoft.com/office/officeart/2005/8/layout/hierarchy2"/>
    <dgm:cxn modelId="{3DEE0D85-73F5-4918-AAA6-F2FDD5D0E09D}" type="presParOf" srcId="{D6B9C454-82EB-45A7-AEA2-81626DD2272B}" destId="{0D1E9A0B-97ED-46E5-8F8B-B8FF289E785B}" srcOrd="0" destOrd="0" presId="urn:microsoft.com/office/officeart/2005/8/layout/hierarchy2"/>
    <dgm:cxn modelId="{05A9DB14-C07E-4445-81D4-C1C2B7426A75}" type="presParOf" srcId="{4AFF96C7-3C37-4851-8DE6-938E71763457}" destId="{0928D0B7-C8F1-48EE-A45A-C637E1DE7859}" srcOrd="5" destOrd="0" presId="urn:microsoft.com/office/officeart/2005/8/layout/hierarchy2"/>
    <dgm:cxn modelId="{C44ABDBD-6B69-428B-AC4F-CF21412F6AC7}" type="presParOf" srcId="{0928D0B7-C8F1-48EE-A45A-C637E1DE7859}" destId="{A06F7FE8-3AB9-48E2-9BAA-9C04DE63734A}" srcOrd="0" destOrd="0" presId="urn:microsoft.com/office/officeart/2005/8/layout/hierarchy2"/>
    <dgm:cxn modelId="{9070CC37-B362-4D78-B55D-26F33FE63BD4}" type="presParOf" srcId="{0928D0B7-C8F1-48EE-A45A-C637E1DE7859}" destId="{681D4608-D7AE-4277-BC8D-C7AF08FBF96E}" srcOrd="1" destOrd="0" presId="urn:microsoft.com/office/officeart/2005/8/layout/hierarchy2"/>
    <dgm:cxn modelId="{C05E4E78-9AE1-4FA8-B554-18367C56ACD2}" type="presParOf" srcId="{681D4608-D7AE-4277-BC8D-C7AF08FBF96E}" destId="{1D3765D1-2D3C-41FD-A460-96B5EE0D213A}" srcOrd="0" destOrd="0" presId="urn:microsoft.com/office/officeart/2005/8/layout/hierarchy2"/>
    <dgm:cxn modelId="{0EF001B1-AE9C-44CB-BFA1-B0131F26ABFC}" type="presParOf" srcId="{1D3765D1-2D3C-41FD-A460-96B5EE0D213A}" destId="{644E6478-5309-4A18-AF9F-89D166728AB5}" srcOrd="0" destOrd="0" presId="urn:microsoft.com/office/officeart/2005/8/layout/hierarchy2"/>
    <dgm:cxn modelId="{0A91897D-604D-4079-8681-A3A6F6511FF8}" type="presParOf" srcId="{681D4608-D7AE-4277-BC8D-C7AF08FBF96E}" destId="{023AB26B-57CB-4E3F-A25B-B2AA38F3D181}" srcOrd="1" destOrd="0" presId="urn:microsoft.com/office/officeart/2005/8/layout/hierarchy2"/>
    <dgm:cxn modelId="{77BAC275-6FCE-41CB-81E6-2DEB863D4DD2}" type="presParOf" srcId="{023AB26B-57CB-4E3F-A25B-B2AA38F3D181}" destId="{89D51597-129D-480D-9A04-C8DD2B9A2F77}" srcOrd="0" destOrd="0" presId="urn:microsoft.com/office/officeart/2005/8/layout/hierarchy2"/>
    <dgm:cxn modelId="{F13B03DE-A00A-4D0A-A4F0-0735878141DD}" type="presParOf" srcId="{023AB26B-57CB-4E3F-A25B-B2AA38F3D181}" destId="{3619ACD0-D3A9-4D67-8EC5-00F5F5406573}" srcOrd="1" destOrd="0" presId="urn:microsoft.com/office/officeart/2005/8/layout/hierarchy2"/>
    <dgm:cxn modelId="{765F99DE-7105-4995-A43B-3B539FA61367}" type="presParOf" srcId="{681D4608-D7AE-4277-BC8D-C7AF08FBF96E}" destId="{B3F46833-715A-4A21-BAAC-02CF1B0ECE8E}" srcOrd="2" destOrd="0" presId="urn:microsoft.com/office/officeart/2005/8/layout/hierarchy2"/>
    <dgm:cxn modelId="{5B871F62-A07D-4C53-8F4D-FAD794BFAA5F}" type="presParOf" srcId="{B3F46833-715A-4A21-BAAC-02CF1B0ECE8E}" destId="{DA4EB239-2918-401A-872B-514E359F5A9C}" srcOrd="0" destOrd="0" presId="urn:microsoft.com/office/officeart/2005/8/layout/hierarchy2"/>
    <dgm:cxn modelId="{895AF47B-FB7A-43F9-A3A3-3B8F5F4C2775}" type="presParOf" srcId="{681D4608-D7AE-4277-BC8D-C7AF08FBF96E}" destId="{CE35F661-A89D-4665-ADD0-58FFCBD8E438}" srcOrd="3" destOrd="0" presId="urn:microsoft.com/office/officeart/2005/8/layout/hierarchy2"/>
    <dgm:cxn modelId="{FD7FEE30-04FB-4D27-AB23-D8081150A5F4}" type="presParOf" srcId="{CE35F661-A89D-4665-ADD0-58FFCBD8E438}" destId="{BE29FDB1-69DB-44F2-800B-4CF4F74829EB}" srcOrd="0" destOrd="0" presId="urn:microsoft.com/office/officeart/2005/8/layout/hierarchy2"/>
    <dgm:cxn modelId="{6C6DAD73-DBA4-4B81-B752-7F7E6464848F}" type="presParOf" srcId="{CE35F661-A89D-4665-ADD0-58FFCBD8E438}" destId="{DB42098A-8695-4DFF-9A0F-6775C0525B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AAAA20-5CC3-485B-A94A-B262EA5E4BD9}" type="doc">
      <dgm:prSet loTypeId="urn:microsoft.com/office/officeart/2005/8/layout/hierarchy6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7AF566D-D069-444C-9518-9B876FE99D20}">
      <dgm:prSet phldrT="[Texto]" custT="1"/>
      <dgm:spPr/>
      <dgm:t>
        <a:bodyPr/>
        <a:lstStyle/>
        <a:p>
          <a:r>
            <a:rPr lang="es-EC" sz="1400" dirty="0" smtClean="0"/>
            <a:t>Estructurales</a:t>
          </a:r>
          <a:endParaRPr lang="es-EC" sz="1400" dirty="0"/>
        </a:p>
      </dgm:t>
    </dgm:pt>
    <dgm:pt modelId="{0F745502-C7A0-4387-88CD-69F7B3773BC1}" type="parTrans" cxnId="{9D0FAF57-63EA-4A62-B5B2-D1A6A01AA282}">
      <dgm:prSet/>
      <dgm:spPr/>
      <dgm:t>
        <a:bodyPr/>
        <a:lstStyle/>
        <a:p>
          <a:endParaRPr lang="es-EC" sz="1400"/>
        </a:p>
      </dgm:t>
    </dgm:pt>
    <dgm:pt modelId="{7339ECB3-D836-4DDA-BEAB-AA40F4FD28C1}" type="sibTrans" cxnId="{9D0FAF57-63EA-4A62-B5B2-D1A6A01AA282}">
      <dgm:prSet/>
      <dgm:spPr/>
      <dgm:t>
        <a:bodyPr/>
        <a:lstStyle/>
        <a:p>
          <a:endParaRPr lang="es-EC" sz="1400"/>
        </a:p>
      </dgm:t>
    </dgm:pt>
    <dgm:pt modelId="{CFF9DD39-E303-42BE-BD96-DD7D9F765ACD}" type="asst">
      <dgm:prSet phldrT="[Texto]" custT="1"/>
      <dgm:spPr/>
      <dgm:t>
        <a:bodyPr/>
        <a:lstStyle/>
        <a:p>
          <a:r>
            <a:rPr lang="es-EC" sz="1400" dirty="0" smtClean="0"/>
            <a:t>Laminados</a:t>
          </a:r>
          <a:endParaRPr lang="es-EC" sz="1400" dirty="0"/>
        </a:p>
      </dgm:t>
    </dgm:pt>
    <dgm:pt modelId="{7A3D95BB-8BB4-4FBC-B9CB-2E6D6C12E9DF}" type="parTrans" cxnId="{AC845151-1EF5-4214-AF4D-C8DF26E84CFB}">
      <dgm:prSet/>
      <dgm:spPr/>
      <dgm:t>
        <a:bodyPr/>
        <a:lstStyle/>
        <a:p>
          <a:endParaRPr lang="es-EC" sz="1400"/>
        </a:p>
      </dgm:t>
    </dgm:pt>
    <dgm:pt modelId="{F99CB617-880C-4A08-A38D-1537CE6D4503}" type="sibTrans" cxnId="{AC845151-1EF5-4214-AF4D-C8DF26E84CFB}">
      <dgm:prSet/>
      <dgm:spPr/>
      <dgm:t>
        <a:bodyPr/>
        <a:lstStyle/>
        <a:p>
          <a:endParaRPr lang="es-EC" sz="1400"/>
        </a:p>
      </dgm:t>
    </dgm:pt>
    <dgm:pt modelId="{C3EF2888-C00F-4082-B462-00EE077B5B7E}">
      <dgm:prSet phldrT="[Texto]" custT="1"/>
      <dgm:spPr/>
      <dgm:t>
        <a:bodyPr/>
        <a:lstStyle/>
        <a:p>
          <a:r>
            <a:rPr lang="es-EC" sz="1400" dirty="0" smtClean="0"/>
            <a:t>Panal tipo abeja</a:t>
          </a:r>
          <a:endParaRPr lang="es-EC" sz="1400" dirty="0"/>
        </a:p>
      </dgm:t>
    </dgm:pt>
    <dgm:pt modelId="{8D8C6C5C-8965-49EE-BD76-BFEE6744D1C6}" type="parTrans" cxnId="{B12D7FA8-30BC-4A49-BCDC-4C3096104B11}">
      <dgm:prSet/>
      <dgm:spPr/>
      <dgm:t>
        <a:bodyPr/>
        <a:lstStyle/>
        <a:p>
          <a:endParaRPr lang="es-EC" sz="1400"/>
        </a:p>
      </dgm:t>
    </dgm:pt>
    <dgm:pt modelId="{17D27DB0-3A5A-43FD-B773-A0B5D7DAD0FD}" type="sibTrans" cxnId="{B12D7FA8-30BC-4A49-BCDC-4C3096104B11}">
      <dgm:prSet/>
      <dgm:spPr/>
      <dgm:t>
        <a:bodyPr/>
        <a:lstStyle/>
        <a:p>
          <a:endParaRPr lang="es-EC" sz="1400"/>
        </a:p>
      </dgm:t>
    </dgm:pt>
    <dgm:pt modelId="{48F6D1F8-3460-4041-A03E-D933DCC799F2}" type="asst">
      <dgm:prSet phldrT="[Texto]" custT="1"/>
      <dgm:spPr/>
      <dgm:t>
        <a:bodyPr/>
        <a:lstStyle/>
        <a:p>
          <a:pPr algn="l"/>
          <a:r>
            <a:rPr lang="es-EC" sz="1400" dirty="0" smtClean="0"/>
            <a:t>Fibra de vidrio</a:t>
          </a:r>
        </a:p>
        <a:p>
          <a:pPr algn="l"/>
          <a:r>
            <a:rPr lang="es-EC" sz="1400" dirty="0" err="1" smtClean="0"/>
            <a:t>Kevlar</a:t>
          </a:r>
          <a:endParaRPr lang="es-EC" sz="1400" dirty="0" smtClean="0"/>
        </a:p>
        <a:p>
          <a:pPr algn="l"/>
          <a:r>
            <a:rPr lang="es-EC" sz="1400" dirty="0" smtClean="0"/>
            <a:t>Fibras de carbono</a:t>
          </a:r>
          <a:endParaRPr lang="es-EC" sz="1400" dirty="0"/>
        </a:p>
      </dgm:t>
    </dgm:pt>
    <dgm:pt modelId="{3D31B8D4-3E1E-4B19-8E60-80967BE2D4C9}" type="parTrans" cxnId="{2DA38ADC-9A17-4D3B-84E7-BD4C2B029D32}">
      <dgm:prSet/>
      <dgm:spPr/>
      <dgm:t>
        <a:bodyPr/>
        <a:lstStyle/>
        <a:p>
          <a:endParaRPr lang="es-EC" sz="1400"/>
        </a:p>
      </dgm:t>
    </dgm:pt>
    <dgm:pt modelId="{49ABAC06-B4CE-44B4-ADA1-B61CC2056C2B}" type="sibTrans" cxnId="{2DA38ADC-9A17-4D3B-84E7-BD4C2B029D32}">
      <dgm:prSet/>
      <dgm:spPr/>
      <dgm:t>
        <a:bodyPr/>
        <a:lstStyle/>
        <a:p>
          <a:endParaRPr lang="es-EC" sz="1400"/>
        </a:p>
      </dgm:t>
    </dgm:pt>
    <dgm:pt modelId="{6BD7AA5D-7385-43A4-9D74-15C6F2572DB9}" type="asst">
      <dgm:prSet phldrT="[Texto]" custT="1"/>
      <dgm:spPr/>
      <dgm:t>
        <a:bodyPr/>
        <a:lstStyle/>
        <a:p>
          <a:r>
            <a:rPr lang="es-EC" sz="1400" dirty="0" smtClean="0"/>
            <a:t>Papel, Termoplásticos, Aluminio, Acero, fibras de vidrio, fibras de carbón , cerámicos </a:t>
          </a:r>
        </a:p>
        <a:p>
          <a:endParaRPr lang="es-EC" sz="1400" dirty="0"/>
        </a:p>
      </dgm:t>
    </dgm:pt>
    <dgm:pt modelId="{F1128FB9-3171-4C42-9FA4-2FA9050459A9}" type="parTrans" cxnId="{392A4E9F-97E4-4393-850E-95445A976BE7}">
      <dgm:prSet/>
      <dgm:spPr/>
      <dgm:t>
        <a:bodyPr/>
        <a:lstStyle/>
        <a:p>
          <a:endParaRPr lang="es-EC" sz="1400"/>
        </a:p>
      </dgm:t>
    </dgm:pt>
    <dgm:pt modelId="{23AC3804-6D68-4DB1-A2C8-EF0F650C5CE8}" type="sibTrans" cxnId="{392A4E9F-97E4-4393-850E-95445A976BE7}">
      <dgm:prSet/>
      <dgm:spPr/>
      <dgm:t>
        <a:bodyPr/>
        <a:lstStyle/>
        <a:p>
          <a:endParaRPr lang="es-EC" sz="1400"/>
        </a:p>
      </dgm:t>
    </dgm:pt>
    <dgm:pt modelId="{BC038C8E-114C-443C-A5E0-C112914CAABC}" type="pres">
      <dgm:prSet presAssocID="{56AAAA20-5CC3-485B-A94A-B262EA5E4BD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B94BA6E-AFD6-4403-AE42-1F9B31426F29}" type="pres">
      <dgm:prSet presAssocID="{56AAAA20-5CC3-485B-A94A-B262EA5E4BD9}" presName="hierFlow" presStyleCnt="0"/>
      <dgm:spPr/>
    </dgm:pt>
    <dgm:pt modelId="{B6244F66-F0BA-4EE1-B83E-14AEA5AF4036}" type="pres">
      <dgm:prSet presAssocID="{56AAAA20-5CC3-485B-A94A-B262EA5E4BD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565EB3D-A8BF-46E6-8856-CEA89C0E3AC7}" type="pres">
      <dgm:prSet presAssocID="{67AF566D-D069-444C-9518-9B876FE99D20}" presName="Name14" presStyleCnt="0"/>
      <dgm:spPr/>
    </dgm:pt>
    <dgm:pt modelId="{BA8FC474-D25B-4441-BE88-68BE4882A6A8}" type="pres">
      <dgm:prSet presAssocID="{67AF566D-D069-444C-9518-9B876FE99D20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B016F6-15E3-4472-9A90-5C607C605822}" type="pres">
      <dgm:prSet presAssocID="{67AF566D-D069-444C-9518-9B876FE99D20}" presName="hierChild2" presStyleCnt="0"/>
      <dgm:spPr/>
    </dgm:pt>
    <dgm:pt modelId="{A7B58CD3-3525-4BA9-A1FB-FF05DBF84293}" type="pres">
      <dgm:prSet presAssocID="{7A3D95BB-8BB4-4FBC-B9CB-2E6D6C12E9DF}" presName="Name19" presStyleLbl="parChTrans1D2" presStyleIdx="0" presStyleCnt="2"/>
      <dgm:spPr/>
      <dgm:t>
        <a:bodyPr/>
        <a:lstStyle/>
        <a:p>
          <a:endParaRPr lang="es-EC"/>
        </a:p>
      </dgm:t>
    </dgm:pt>
    <dgm:pt modelId="{D9B7E4D0-301F-471E-AAF0-B14BED2C1585}" type="pres">
      <dgm:prSet presAssocID="{CFF9DD39-E303-42BE-BD96-DD7D9F765ACD}" presName="Name21" presStyleCnt="0"/>
      <dgm:spPr/>
    </dgm:pt>
    <dgm:pt modelId="{6D991D30-EE7F-41DB-9EA7-CB5DA32B8DAE}" type="pres">
      <dgm:prSet presAssocID="{CFF9DD39-E303-42BE-BD96-DD7D9F765ACD}" presName="level2Shape" presStyleLbl="asst1" presStyleIdx="0" presStyleCnt="2"/>
      <dgm:spPr/>
      <dgm:t>
        <a:bodyPr/>
        <a:lstStyle/>
        <a:p>
          <a:endParaRPr lang="es-EC"/>
        </a:p>
      </dgm:t>
    </dgm:pt>
    <dgm:pt modelId="{4B3A8314-6ED8-43F4-8C1F-38E58654C835}" type="pres">
      <dgm:prSet presAssocID="{CFF9DD39-E303-42BE-BD96-DD7D9F765ACD}" presName="hierChild3" presStyleCnt="0"/>
      <dgm:spPr/>
    </dgm:pt>
    <dgm:pt modelId="{0BAC9882-758F-4E09-A4D3-D02DEB0185E4}" type="pres">
      <dgm:prSet presAssocID="{3D31B8D4-3E1E-4B19-8E60-80967BE2D4C9}" presName="Name19" presStyleLbl="parChTrans1D3" presStyleIdx="0" presStyleCnt="2"/>
      <dgm:spPr/>
      <dgm:t>
        <a:bodyPr/>
        <a:lstStyle/>
        <a:p>
          <a:endParaRPr lang="es-EC"/>
        </a:p>
      </dgm:t>
    </dgm:pt>
    <dgm:pt modelId="{48E92680-7D37-4E24-8B3B-8B1C8430CCA3}" type="pres">
      <dgm:prSet presAssocID="{48F6D1F8-3460-4041-A03E-D933DCC799F2}" presName="Name21" presStyleCnt="0"/>
      <dgm:spPr/>
    </dgm:pt>
    <dgm:pt modelId="{87FA6645-E1F3-4748-B363-8AA5D5745C36}" type="pres">
      <dgm:prSet presAssocID="{48F6D1F8-3460-4041-A03E-D933DCC799F2}" presName="level2Shape" presStyleLbl="asst1" presStyleIdx="1" presStyleCnt="2" custScaleX="129314" custScaleY="87228"/>
      <dgm:spPr/>
      <dgm:t>
        <a:bodyPr/>
        <a:lstStyle/>
        <a:p>
          <a:endParaRPr lang="es-EC"/>
        </a:p>
      </dgm:t>
    </dgm:pt>
    <dgm:pt modelId="{B01B8704-D781-4A10-BF59-74737DEE95A6}" type="pres">
      <dgm:prSet presAssocID="{48F6D1F8-3460-4041-A03E-D933DCC799F2}" presName="hierChild3" presStyleCnt="0"/>
      <dgm:spPr/>
    </dgm:pt>
    <dgm:pt modelId="{E5905D67-C613-40B6-96CE-4597B0DC5798}" type="pres">
      <dgm:prSet presAssocID="{8D8C6C5C-8965-49EE-BD76-BFEE6744D1C6}" presName="Name19" presStyleLbl="parChTrans1D2" presStyleIdx="1" presStyleCnt="2"/>
      <dgm:spPr/>
      <dgm:t>
        <a:bodyPr/>
        <a:lstStyle/>
        <a:p>
          <a:endParaRPr lang="es-EC"/>
        </a:p>
      </dgm:t>
    </dgm:pt>
    <dgm:pt modelId="{1BF72782-8F11-43AA-9491-244846827043}" type="pres">
      <dgm:prSet presAssocID="{C3EF2888-C00F-4082-B462-00EE077B5B7E}" presName="Name21" presStyleCnt="0"/>
      <dgm:spPr/>
    </dgm:pt>
    <dgm:pt modelId="{B6DA832E-6876-43C1-BDB1-BF417E4B0D1F}" type="pres">
      <dgm:prSet presAssocID="{C3EF2888-C00F-4082-B462-00EE077B5B7E}" presName="level2Shape" presStyleLbl="node2" presStyleIdx="0" presStyleCnt="1"/>
      <dgm:spPr/>
      <dgm:t>
        <a:bodyPr/>
        <a:lstStyle/>
        <a:p>
          <a:endParaRPr lang="es-EC"/>
        </a:p>
      </dgm:t>
    </dgm:pt>
    <dgm:pt modelId="{D5187FDB-21AA-4765-B0BD-D51640DB05EE}" type="pres">
      <dgm:prSet presAssocID="{C3EF2888-C00F-4082-B462-00EE077B5B7E}" presName="hierChild3" presStyleCnt="0"/>
      <dgm:spPr/>
    </dgm:pt>
    <dgm:pt modelId="{A902A879-9FDE-49FE-887F-DCADE0C46B59}" type="pres">
      <dgm:prSet presAssocID="{F1128FB9-3171-4C42-9FA4-2FA9050459A9}" presName="Name19" presStyleLbl="parChTrans1D3" presStyleIdx="1" presStyleCnt="2"/>
      <dgm:spPr/>
      <dgm:t>
        <a:bodyPr/>
        <a:lstStyle/>
        <a:p>
          <a:endParaRPr lang="es-EC"/>
        </a:p>
      </dgm:t>
    </dgm:pt>
    <dgm:pt modelId="{B5F35AB2-E824-42A4-B7A4-1012689342EE}" type="pres">
      <dgm:prSet presAssocID="{6BD7AA5D-7385-43A4-9D74-15C6F2572DB9}" presName="Name21" presStyleCnt="0"/>
      <dgm:spPr/>
    </dgm:pt>
    <dgm:pt modelId="{1A4C13C7-B6C3-46DC-8679-D6CF21F7521A}" type="pres">
      <dgm:prSet presAssocID="{6BD7AA5D-7385-43A4-9D74-15C6F2572DB9}" presName="level2Shape" presStyleLbl="asst2" presStyleIdx="0" presStyleCnt="1" custScaleY="131368"/>
      <dgm:spPr/>
      <dgm:t>
        <a:bodyPr/>
        <a:lstStyle/>
        <a:p>
          <a:endParaRPr lang="es-EC"/>
        </a:p>
      </dgm:t>
    </dgm:pt>
    <dgm:pt modelId="{C9F2D0D3-3FB4-4BBD-A322-6A96A292CBD4}" type="pres">
      <dgm:prSet presAssocID="{6BD7AA5D-7385-43A4-9D74-15C6F2572DB9}" presName="hierChild3" presStyleCnt="0"/>
      <dgm:spPr/>
    </dgm:pt>
    <dgm:pt modelId="{94B785A2-C7A3-44EB-821A-274A6D32D7B5}" type="pres">
      <dgm:prSet presAssocID="{56AAAA20-5CC3-485B-A94A-B262EA5E4BD9}" presName="bgShapesFlow" presStyleCnt="0"/>
      <dgm:spPr/>
    </dgm:pt>
  </dgm:ptLst>
  <dgm:cxnLst>
    <dgm:cxn modelId="{9D0FAF57-63EA-4A62-B5B2-D1A6A01AA282}" srcId="{56AAAA20-5CC3-485B-A94A-B262EA5E4BD9}" destId="{67AF566D-D069-444C-9518-9B876FE99D20}" srcOrd="0" destOrd="0" parTransId="{0F745502-C7A0-4387-88CD-69F7B3773BC1}" sibTransId="{7339ECB3-D836-4DDA-BEAB-AA40F4FD28C1}"/>
    <dgm:cxn modelId="{7FE8507C-E205-4D96-ABDF-BA0D7BF01412}" type="presOf" srcId="{7A3D95BB-8BB4-4FBC-B9CB-2E6D6C12E9DF}" destId="{A7B58CD3-3525-4BA9-A1FB-FF05DBF84293}" srcOrd="0" destOrd="0" presId="urn:microsoft.com/office/officeart/2005/8/layout/hierarchy6"/>
    <dgm:cxn modelId="{A8E5B61B-2917-4239-AFCD-8796BB9682DB}" type="presOf" srcId="{F1128FB9-3171-4C42-9FA4-2FA9050459A9}" destId="{A902A879-9FDE-49FE-887F-DCADE0C46B59}" srcOrd="0" destOrd="0" presId="urn:microsoft.com/office/officeart/2005/8/layout/hierarchy6"/>
    <dgm:cxn modelId="{0C8FF2BE-35F7-4BA8-AFC2-7DA7240BF079}" type="presOf" srcId="{56AAAA20-5CC3-485B-A94A-B262EA5E4BD9}" destId="{BC038C8E-114C-443C-A5E0-C112914CAABC}" srcOrd="0" destOrd="0" presId="urn:microsoft.com/office/officeart/2005/8/layout/hierarchy6"/>
    <dgm:cxn modelId="{B12D7FA8-30BC-4A49-BCDC-4C3096104B11}" srcId="{67AF566D-D069-444C-9518-9B876FE99D20}" destId="{C3EF2888-C00F-4082-B462-00EE077B5B7E}" srcOrd="1" destOrd="0" parTransId="{8D8C6C5C-8965-49EE-BD76-BFEE6744D1C6}" sibTransId="{17D27DB0-3A5A-43FD-B773-A0B5D7DAD0FD}"/>
    <dgm:cxn modelId="{C019024F-72C9-4C2A-AFC1-38501603498B}" type="presOf" srcId="{48F6D1F8-3460-4041-A03E-D933DCC799F2}" destId="{87FA6645-E1F3-4748-B363-8AA5D5745C36}" srcOrd="0" destOrd="0" presId="urn:microsoft.com/office/officeart/2005/8/layout/hierarchy6"/>
    <dgm:cxn modelId="{392A4E9F-97E4-4393-850E-95445A976BE7}" srcId="{C3EF2888-C00F-4082-B462-00EE077B5B7E}" destId="{6BD7AA5D-7385-43A4-9D74-15C6F2572DB9}" srcOrd="0" destOrd="0" parTransId="{F1128FB9-3171-4C42-9FA4-2FA9050459A9}" sibTransId="{23AC3804-6D68-4DB1-A2C8-EF0F650C5CE8}"/>
    <dgm:cxn modelId="{AC845151-1EF5-4214-AF4D-C8DF26E84CFB}" srcId="{67AF566D-D069-444C-9518-9B876FE99D20}" destId="{CFF9DD39-E303-42BE-BD96-DD7D9F765ACD}" srcOrd="0" destOrd="0" parTransId="{7A3D95BB-8BB4-4FBC-B9CB-2E6D6C12E9DF}" sibTransId="{F99CB617-880C-4A08-A38D-1537CE6D4503}"/>
    <dgm:cxn modelId="{30F8AF93-D18A-4F3A-8B5D-1663DB229AFE}" type="presOf" srcId="{67AF566D-D069-444C-9518-9B876FE99D20}" destId="{BA8FC474-D25B-4441-BE88-68BE4882A6A8}" srcOrd="0" destOrd="0" presId="urn:microsoft.com/office/officeart/2005/8/layout/hierarchy6"/>
    <dgm:cxn modelId="{2DA38ADC-9A17-4D3B-84E7-BD4C2B029D32}" srcId="{CFF9DD39-E303-42BE-BD96-DD7D9F765ACD}" destId="{48F6D1F8-3460-4041-A03E-D933DCC799F2}" srcOrd="0" destOrd="0" parTransId="{3D31B8D4-3E1E-4B19-8E60-80967BE2D4C9}" sibTransId="{49ABAC06-B4CE-44B4-ADA1-B61CC2056C2B}"/>
    <dgm:cxn modelId="{4D8940E2-4120-40EB-9ACD-CCC0312FDF81}" type="presOf" srcId="{CFF9DD39-E303-42BE-BD96-DD7D9F765ACD}" destId="{6D991D30-EE7F-41DB-9EA7-CB5DA32B8DAE}" srcOrd="0" destOrd="0" presId="urn:microsoft.com/office/officeart/2005/8/layout/hierarchy6"/>
    <dgm:cxn modelId="{DA62E2F6-A858-4C87-A703-E64CEF8758A0}" type="presOf" srcId="{3D31B8D4-3E1E-4B19-8E60-80967BE2D4C9}" destId="{0BAC9882-758F-4E09-A4D3-D02DEB0185E4}" srcOrd="0" destOrd="0" presId="urn:microsoft.com/office/officeart/2005/8/layout/hierarchy6"/>
    <dgm:cxn modelId="{1CEFD9FE-23A1-4286-9451-2E324934B3BD}" type="presOf" srcId="{6BD7AA5D-7385-43A4-9D74-15C6F2572DB9}" destId="{1A4C13C7-B6C3-46DC-8679-D6CF21F7521A}" srcOrd="0" destOrd="0" presId="urn:microsoft.com/office/officeart/2005/8/layout/hierarchy6"/>
    <dgm:cxn modelId="{0EFF3FC9-EE23-4443-B2E2-BC82F7794693}" type="presOf" srcId="{8D8C6C5C-8965-49EE-BD76-BFEE6744D1C6}" destId="{E5905D67-C613-40B6-96CE-4597B0DC5798}" srcOrd="0" destOrd="0" presId="urn:microsoft.com/office/officeart/2005/8/layout/hierarchy6"/>
    <dgm:cxn modelId="{7EFD643F-5D61-46D4-B2FD-8E133DA65384}" type="presOf" srcId="{C3EF2888-C00F-4082-B462-00EE077B5B7E}" destId="{B6DA832E-6876-43C1-BDB1-BF417E4B0D1F}" srcOrd="0" destOrd="0" presId="urn:microsoft.com/office/officeart/2005/8/layout/hierarchy6"/>
    <dgm:cxn modelId="{731F22E0-157E-4584-87B6-AF7BE95377B7}" type="presParOf" srcId="{BC038C8E-114C-443C-A5E0-C112914CAABC}" destId="{5B94BA6E-AFD6-4403-AE42-1F9B31426F29}" srcOrd="0" destOrd="0" presId="urn:microsoft.com/office/officeart/2005/8/layout/hierarchy6"/>
    <dgm:cxn modelId="{761D8C15-FD62-46AD-912C-7C448EEBF2D6}" type="presParOf" srcId="{5B94BA6E-AFD6-4403-AE42-1F9B31426F29}" destId="{B6244F66-F0BA-4EE1-B83E-14AEA5AF4036}" srcOrd="0" destOrd="0" presId="urn:microsoft.com/office/officeart/2005/8/layout/hierarchy6"/>
    <dgm:cxn modelId="{55382D71-D063-436E-BBCB-81146BCA96B9}" type="presParOf" srcId="{B6244F66-F0BA-4EE1-B83E-14AEA5AF4036}" destId="{4565EB3D-A8BF-46E6-8856-CEA89C0E3AC7}" srcOrd="0" destOrd="0" presId="urn:microsoft.com/office/officeart/2005/8/layout/hierarchy6"/>
    <dgm:cxn modelId="{071DCFBC-BD9B-4C30-BC41-F867886D3295}" type="presParOf" srcId="{4565EB3D-A8BF-46E6-8856-CEA89C0E3AC7}" destId="{BA8FC474-D25B-4441-BE88-68BE4882A6A8}" srcOrd="0" destOrd="0" presId="urn:microsoft.com/office/officeart/2005/8/layout/hierarchy6"/>
    <dgm:cxn modelId="{0BD49170-29A8-4831-9AE4-86A984CB2919}" type="presParOf" srcId="{4565EB3D-A8BF-46E6-8856-CEA89C0E3AC7}" destId="{43B016F6-15E3-4472-9A90-5C607C605822}" srcOrd="1" destOrd="0" presId="urn:microsoft.com/office/officeart/2005/8/layout/hierarchy6"/>
    <dgm:cxn modelId="{A2C4470F-E9B1-405D-83C1-CA86FBF9E90C}" type="presParOf" srcId="{43B016F6-15E3-4472-9A90-5C607C605822}" destId="{A7B58CD3-3525-4BA9-A1FB-FF05DBF84293}" srcOrd="0" destOrd="0" presId="urn:microsoft.com/office/officeart/2005/8/layout/hierarchy6"/>
    <dgm:cxn modelId="{D9FE3DE6-1B9D-4FCA-99E5-1CDADD96B1DA}" type="presParOf" srcId="{43B016F6-15E3-4472-9A90-5C607C605822}" destId="{D9B7E4D0-301F-471E-AAF0-B14BED2C1585}" srcOrd="1" destOrd="0" presId="urn:microsoft.com/office/officeart/2005/8/layout/hierarchy6"/>
    <dgm:cxn modelId="{A7383607-B0ED-46BE-B3F2-49D9AEEBBD2A}" type="presParOf" srcId="{D9B7E4D0-301F-471E-AAF0-B14BED2C1585}" destId="{6D991D30-EE7F-41DB-9EA7-CB5DA32B8DAE}" srcOrd="0" destOrd="0" presId="urn:microsoft.com/office/officeart/2005/8/layout/hierarchy6"/>
    <dgm:cxn modelId="{E6755FBD-8977-4C75-92AD-CDC1F0148E74}" type="presParOf" srcId="{D9B7E4D0-301F-471E-AAF0-B14BED2C1585}" destId="{4B3A8314-6ED8-43F4-8C1F-38E58654C835}" srcOrd="1" destOrd="0" presId="urn:microsoft.com/office/officeart/2005/8/layout/hierarchy6"/>
    <dgm:cxn modelId="{B78F99B2-8E7B-4E1B-A105-A854A9C11E34}" type="presParOf" srcId="{4B3A8314-6ED8-43F4-8C1F-38E58654C835}" destId="{0BAC9882-758F-4E09-A4D3-D02DEB0185E4}" srcOrd="0" destOrd="0" presId="urn:microsoft.com/office/officeart/2005/8/layout/hierarchy6"/>
    <dgm:cxn modelId="{BA12C1F9-6275-4BF0-97AA-6185EE14C72F}" type="presParOf" srcId="{4B3A8314-6ED8-43F4-8C1F-38E58654C835}" destId="{48E92680-7D37-4E24-8B3B-8B1C8430CCA3}" srcOrd="1" destOrd="0" presId="urn:microsoft.com/office/officeart/2005/8/layout/hierarchy6"/>
    <dgm:cxn modelId="{FA6B20F5-69A1-49D3-A072-43415514FFED}" type="presParOf" srcId="{48E92680-7D37-4E24-8B3B-8B1C8430CCA3}" destId="{87FA6645-E1F3-4748-B363-8AA5D5745C36}" srcOrd="0" destOrd="0" presId="urn:microsoft.com/office/officeart/2005/8/layout/hierarchy6"/>
    <dgm:cxn modelId="{FD2E87A0-9ACB-4D36-875D-9189F7EB98DD}" type="presParOf" srcId="{48E92680-7D37-4E24-8B3B-8B1C8430CCA3}" destId="{B01B8704-D781-4A10-BF59-74737DEE95A6}" srcOrd="1" destOrd="0" presId="urn:microsoft.com/office/officeart/2005/8/layout/hierarchy6"/>
    <dgm:cxn modelId="{FB30AB84-50C3-487A-A3D7-8C8ACE05199A}" type="presParOf" srcId="{43B016F6-15E3-4472-9A90-5C607C605822}" destId="{E5905D67-C613-40B6-96CE-4597B0DC5798}" srcOrd="2" destOrd="0" presId="urn:microsoft.com/office/officeart/2005/8/layout/hierarchy6"/>
    <dgm:cxn modelId="{53301C40-9694-4DAC-87E8-04174709B901}" type="presParOf" srcId="{43B016F6-15E3-4472-9A90-5C607C605822}" destId="{1BF72782-8F11-43AA-9491-244846827043}" srcOrd="3" destOrd="0" presId="urn:microsoft.com/office/officeart/2005/8/layout/hierarchy6"/>
    <dgm:cxn modelId="{F993002D-8893-43C5-BB01-E54E6DCEF8B4}" type="presParOf" srcId="{1BF72782-8F11-43AA-9491-244846827043}" destId="{B6DA832E-6876-43C1-BDB1-BF417E4B0D1F}" srcOrd="0" destOrd="0" presId="urn:microsoft.com/office/officeart/2005/8/layout/hierarchy6"/>
    <dgm:cxn modelId="{9FD4F837-037A-4483-A466-3941387CD573}" type="presParOf" srcId="{1BF72782-8F11-43AA-9491-244846827043}" destId="{D5187FDB-21AA-4765-B0BD-D51640DB05EE}" srcOrd="1" destOrd="0" presId="urn:microsoft.com/office/officeart/2005/8/layout/hierarchy6"/>
    <dgm:cxn modelId="{CFBFE727-5710-417D-938E-14EFB3A72D04}" type="presParOf" srcId="{D5187FDB-21AA-4765-B0BD-D51640DB05EE}" destId="{A902A879-9FDE-49FE-887F-DCADE0C46B59}" srcOrd="0" destOrd="0" presId="urn:microsoft.com/office/officeart/2005/8/layout/hierarchy6"/>
    <dgm:cxn modelId="{653A9BF4-06DB-4B4E-BBE3-35D30327648A}" type="presParOf" srcId="{D5187FDB-21AA-4765-B0BD-D51640DB05EE}" destId="{B5F35AB2-E824-42A4-B7A4-1012689342EE}" srcOrd="1" destOrd="0" presId="urn:microsoft.com/office/officeart/2005/8/layout/hierarchy6"/>
    <dgm:cxn modelId="{5738D43E-2FCA-465D-B18E-DED2716ED4D9}" type="presParOf" srcId="{B5F35AB2-E824-42A4-B7A4-1012689342EE}" destId="{1A4C13C7-B6C3-46DC-8679-D6CF21F7521A}" srcOrd="0" destOrd="0" presId="urn:microsoft.com/office/officeart/2005/8/layout/hierarchy6"/>
    <dgm:cxn modelId="{5E71C97A-D4F8-4F87-9603-A73F767A2216}" type="presParOf" srcId="{B5F35AB2-E824-42A4-B7A4-1012689342EE}" destId="{C9F2D0D3-3FB4-4BBD-A322-6A96A292CBD4}" srcOrd="1" destOrd="0" presId="urn:microsoft.com/office/officeart/2005/8/layout/hierarchy6"/>
    <dgm:cxn modelId="{021E922F-224E-4C74-829E-29C80FB3E644}" type="presParOf" srcId="{BC038C8E-114C-443C-A5E0-C112914CAABC}" destId="{94B785A2-C7A3-44EB-821A-274A6D32D7B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725E8A-2DA0-4DF9-8D7A-198227B8C1E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AD84C2-6A6F-4A09-BCD9-749E0987D441}">
      <dgm:prSet phldrT="[Texto]"/>
      <dgm:spPr/>
      <dgm:t>
        <a:bodyPr/>
        <a:lstStyle/>
        <a:p>
          <a:r>
            <a:rPr lang="es-EC" dirty="0" smtClean="0"/>
            <a:t>Aplicaciones </a:t>
          </a:r>
          <a:endParaRPr lang="es-EC" dirty="0"/>
        </a:p>
      </dgm:t>
    </dgm:pt>
    <dgm:pt modelId="{FCE630A8-4705-42C6-8528-FAAC431EF1E2}" type="parTrans" cxnId="{28118544-9E3A-4A93-A687-96B36B5A3744}">
      <dgm:prSet/>
      <dgm:spPr/>
      <dgm:t>
        <a:bodyPr/>
        <a:lstStyle/>
        <a:p>
          <a:endParaRPr lang="es-EC"/>
        </a:p>
      </dgm:t>
    </dgm:pt>
    <dgm:pt modelId="{A4D92FF4-EEF9-4A4B-A0E8-64CFBE169C9E}" type="sibTrans" cxnId="{28118544-9E3A-4A93-A687-96B36B5A3744}">
      <dgm:prSet/>
      <dgm:spPr/>
      <dgm:t>
        <a:bodyPr/>
        <a:lstStyle/>
        <a:p>
          <a:endParaRPr lang="es-EC"/>
        </a:p>
      </dgm:t>
    </dgm:pt>
    <dgm:pt modelId="{394B8068-10AC-4747-A7E8-CF8F438695A6}">
      <dgm:prSet phldrT="[Texto]"/>
      <dgm:spPr/>
      <dgm:t>
        <a:bodyPr/>
        <a:lstStyle/>
        <a:p>
          <a:r>
            <a:rPr lang="es-EC" dirty="0" smtClean="0"/>
            <a:t>Recubrimientos</a:t>
          </a:r>
          <a:endParaRPr lang="es-EC" dirty="0"/>
        </a:p>
      </dgm:t>
    </dgm:pt>
    <dgm:pt modelId="{FD11B51E-FA3E-4A32-BBA9-6321C847EBF9}" type="parTrans" cxnId="{6DA89E52-9EB5-451A-A16F-7EFEC47F4A0B}">
      <dgm:prSet/>
      <dgm:spPr/>
      <dgm:t>
        <a:bodyPr/>
        <a:lstStyle/>
        <a:p>
          <a:endParaRPr lang="es-EC"/>
        </a:p>
      </dgm:t>
    </dgm:pt>
    <dgm:pt modelId="{2B1A4F17-8F23-405E-97BB-57FB93DEF868}" type="sibTrans" cxnId="{6DA89E52-9EB5-451A-A16F-7EFEC47F4A0B}">
      <dgm:prSet/>
      <dgm:spPr/>
      <dgm:t>
        <a:bodyPr/>
        <a:lstStyle/>
        <a:p>
          <a:endParaRPr lang="es-EC"/>
        </a:p>
      </dgm:t>
    </dgm:pt>
    <dgm:pt modelId="{EF3F6D0F-8A05-49CA-BE90-8298E6D5E4C8}">
      <dgm:prSet phldrT="[Texto]"/>
      <dgm:spPr/>
      <dgm:t>
        <a:bodyPr/>
        <a:lstStyle/>
        <a:p>
          <a:r>
            <a:rPr lang="es-EC" dirty="0" smtClean="0"/>
            <a:t>Materiales compuestos</a:t>
          </a:r>
          <a:endParaRPr lang="es-EC" dirty="0"/>
        </a:p>
      </dgm:t>
    </dgm:pt>
    <dgm:pt modelId="{0F013E53-4364-4B50-9017-43466A713964}" type="parTrans" cxnId="{1A6096E8-D591-4BD5-9C16-1E3F9914C8F5}">
      <dgm:prSet/>
      <dgm:spPr/>
      <dgm:t>
        <a:bodyPr/>
        <a:lstStyle/>
        <a:p>
          <a:endParaRPr lang="es-EC"/>
        </a:p>
      </dgm:t>
    </dgm:pt>
    <dgm:pt modelId="{1F557E87-2556-478C-8CB9-C143463A6AA1}" type="sibTrans" cxnId="{1A6096E8-D591-4BD5-9C16-1E3F9914C8F5}">
      <dgm:prSet/>
      <dgm:spPr/>
      <dgm:t>
        <a:bodyPr/>
        <a:lstStyle/>
        <a:p>
          <a:endParaRPr lang="es-EC"/>
        </a:p>
      </dgm:t>
    </dgm:pt>
    <dgm:pt modelId="{FE59D7C4-84D8-4E24-90AA-1FB3BD96DCD3}">
      <dgm:prSet phldrT="[Texto]"/>
      <dgm:spPr/>
      <dgm:t>
        <a:bodyPr/>
        <a:lstStyle/>
        <a:p>
          <a:r>
            <a:rPr lang="es-EC" dirty="0" smtClean="0"/>
            <a:t>Adhesivos </a:t>
          </a:r>
          <a:endParaRPr lang="es-EC" dirty="0"/>
        </a:p>
      </dgm:t>
    </dgm:pt>
    <dgm:pt modelId="{EBAAF0A8-9049-49D4-B3BB-AE1B8C64B12B}" type="parTrans" cxnId="{44C7B358-370F-4D94-A566-1D5324D65B25}">
      <dgm:prSet/>
      <dgm:spPr/>
      <dgm:t>
        <a:bodyPr/>
        <a:lstStyle/>
        <a:p>
          <a:endParaRPr lang="es-EC"/>
        </a:p>
      </dgm:t>
    </dgm:pt>
    <dgm:pt modelId="{5D281E64-19E8-4E46-82BB-6D87129C76A9}" type="sibTrans" cxnId="{44C7B358-370F-4D94-A566-1D5324D65B25}">
      <dgm:prSet/>
      <dgm:spPr/>
      <dgm:t>
        <a:bodyPr/>
        <a:lstStyle/>
        <a:p>
          <a:endParaRPr lang="es-EC"/>
        </a:p>
      </dgm:t>
    </dgm:pt>
    <dgm:pt modelId="{92B808D2-C7E2-485A-8037-1D879C6ECBED}" type="pres">
      <dgm:prSet presAssocID="{EE725E8A-2DA0-4DF9-8D7A-198227B8C1E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6CB0695-139F-4BD8-8800-60FAA71C749E}" type="pres">
      <dgm:prSet presAssocID="{E6AD84C2-6A6F-4A09-BCD9-749E0987D441}" presName="singleCycle" presStyleCnt="0"/>
      <dgm:spPr/>
    </dgm:pt>
    <dgm:pt modelId="{CD3126D3-0659-4007-9839-43D324F518DA}" type="pres">
      <dgm:prSet presAssocID="{E6AD84C2-6A6F-4A09-BCD9-749E0987D441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s-EC"/>
        </a:p>
      </dgm:t>
    </dgm:pt>
    <dgm:pt modelId="{F3274D6A-4FB2-4C9F-99FC-1CB1E76E0572}" type="pres">
      <dgm:prSet presAssocID="{FD11B51E-FA3E-4A32-BBA9-6321C847EBF9}" presName="Name56" presStyleLbl="parChTrans1D2" presStyleIdx="0" presStyleCnt="3"/>
      <dgm:spPr/>
      <dgm:t>
        <a:bodyPr/>
        <a:lstStyle/>
        <a:p>
          <a:endParaRPr lang="es-EC"/>
        </a:p>
      </dgm:t>
    </dgm:pt>
    <dgm:pt modelId="{EF280E4D-A47E-4860-9187-87629C6BC1CE}" type="pres">
      <dgm:prSet presAssocID="{394B8068-10AC-4747-A7E8-CF8F438695A6}" presName="text0" presStyleLbl="node1" presStyleIdx="1" presStyleCnt="4" custScaleX="211919" custScaleY="131316" custRadScaleRad="79444" custRadScaleInc="16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DB640E-C491-4A48-AD7B-E2028AE8421E}" type="pres">
      <dgm:prSet presAssocID="{0F013E53-4364-4B50-9017-43466A713964}" presName="Name56" presStyleLbl="parChTrans1D2" presStyleIdx="1" presStyleCnt="3"/>
      <dgm:spPr/>
      <dgm:t>
        <a:bodyPr/>
        <a:lstStyle/>
        <a:p>
          <a:endParaRPr lang="es-EC"/>
        </a:p>
      </dgm:t>
    </dgm:pt>
    <dgm:pt modelId="{F92F450E-3138-49D6-BAE0-1D396DC0C995}" type="pres">
      <dgm:prSet presAssocID="{EF3F6D0F-8A05-49CA-BE90-8298E6D5E4C8}" presName="text0" presStyleLbl="node1" presStyleIdx="2" presStyleCnt="4" custScaleX="155022" custScaleY="1185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A3E0AD-F323-4802-A75F-120F7694FA8C}" type="pres">
      <dgm:prSet presAssocID="{EBAAF0A8-9049-49D4-B3BB-AE1B8C64B12B}" presName="Name56" presStyleLbl="parChTrans1D2" presStyleIdx="2" presStyleCnt="3"/>
      <dgm:spPr/>
      <dgm:t>
        <a:bodyPr/>
        <a:lstStyle/>
        <a:p>
          <a:endParaRPr lang="es-EC"/>
        </a:p>
      </dgm:t>
    </dgm:pt>
    <dgm:pt modelId="{CEA0CF45-EF56-4DAF-8982-C19396F8C14A}" type="pres">
      <dgm:prSet presAssocID="{FE59D7C4-84D8-4E24-90AA-1FB3BD96DCD3}" presName="text0" presStyleLbl="node1" presStyleIdx="3" presStyleCnt="4" custScaleX="151233" custScaleY="11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7AE5E78-C375-4FA4-A6A3-79848B000BE0}" type="presOf" srcId="{EBAAF0A8-9049-49D4-B3BB-AE1B8C64B12B}" destId="{77A3E0AD-F323-4802-A75F-120F7694FA8C}" srcOrd="0" destOrd="0" presId="urn:microsoft.com/office/officeart/2008/layout/RadialCluster"/>
    <dgm:cxn modelId="{15D00F8C-B860-4BDF-9801-882A290A8488}" type="presOf" srcId="{EE725E8A-2DA0-4DF9-8D7A-198227B8C1EB}" destId="{92B808D2-C7E2-485A-8037-1D879C6ECBED}" srcOrd="0" destOrd="0" presId="urn:microsoft.com/office/officeart/2008/layout/RadialCluster"/>
    <dgm:cxn modelId="{F9FD6896-C040-468E-B996-5093B95E9ADF}" type="presOf" srcId="{FE59D7C4-84D8-4E24-90AA-1FB3BD96DCD3}" destId="{CEA0CF45-EF56-4DAF-8982-C19396F8C14A}" srcOrd="0" destOrd="0" presId="urn:microsoft.com/office/officeart/2008/layout/RadialCluster"/>
    <dgm:cxn modelId="{B8BE8CDB-E62D-4E00-9A29-423632394709}" type="presOf" srcId="{394B8068-10AC-4747-A7E8-CF8F438695A6}" destId="{EF280E4D-A47E-4860-9187-87629C6BC1CE}" srcOrd="0" destOrd="0" presId="urn:microsoft.com/office/officeart/2008/layout/RadialCluster"/>
    <dgm:cxn modelId="{447052CB-D221-4638-9D83-73E6C549895A}" type="presOf" srcId="{FD11B51E-FA3E-4A32-BBA9-6321C847EBF9}" destId="{F3274D6A-4FB2-4C9F-99FC-1CB1E76E0572}" srcOrd="0" destOrd="0" presId="urn:microsoft.com/office/officeart/2008/layout/RadialCluster"/>
    <dgm:cxn modelId="{23237D14-32F6-4CBB-AE19-08306DDE71DA}" type="presOf" srcId="{E6AD84C2-6A6F-4A09-BCD9-749E0987D441}" destId="{CD3126D3-0659-4007-9839-43D324F518DA}" srcOrd="0" destOrd="0" presId="urn:microsoft.com/office/officeart/2008/layout/RadialCluster"/>
    <dgm:cxn modelId="{260F0FE6-220C-4448-BE83-B7D87C3AB7BF}" type="presOf" srcId="{EF3F6D0F-8A05-49CA-BE90-8298E6D5E4C8}" destId="{F92F450E-3138-49D6-BAE0-1D396DC0C995}" srcOrd="0" destOrd="0" presId="urn:microsoft.com/office/officeart/2008/layout/RadialCluster"/>
    <dgm:cxn modelId="{355C8BDE-04B2-4E13-90BF-44DE1867A1CF}" type="presOf" srcId="{0F013E53-4364-4B50-9017-43466A713964}" destId="{C2DB640E-C491-4A48-AD7B-E2028AE8421E}" srcOrd="0" destOrd="0" presId="urn:microsoft.com/office/officeart/2008/layout/RadialCluster"/>
    <dgm:cxn modelId="{6DA89E52-9EB5-451A-A16F-7EFEC47F4A0B}" srcId="{E6AD84C2-6A6F-4A09-BCD9-749E0987D441}" destId="{394B8068-10AC-4747-A7E8-CF8F438695A6}" srcOrd="0" destOrd="0" parTransId="{FD11B51E-FA3E-4A32-BBA9-6321C847EBF9}" sibTransId="{2B1A4F17-8F23-405E-97BB-57FB93DEF868}"/>
    <dgm:cxn modelId="{44C7B358-370F-4D94-A566-1D5324D65B25}" srcId="{E6AD84C2-6A6F-4A09-BCD9-749E0987D441}" destId="{FE59D7C4-84D8-4E24-90AA-1FB3BD96DCD3}" srcOrd="2" destOrd="0" parTransId="{EBAAF0A8-9049-49D4-B3BB-AE1B8C64B12B}" sibTransId="{5D281E64-19E8-4E46-82BB-6D87129C76A9}"/>
    <dgm:cxn modelId="{28118544-9E3A-4A93-A687-96B36B5A3744}" srcId="{EE725E8A-2DA0-4DF9-8D7A-198227B8C1EB}" destId="{E6AD84C2-6A6F-4A09-BCD9-749E0987D441}" srcOrd="0" destOrd="0" parTransId="{FCE630A8-4705-42C6-8528-FAAC431EF1E2}" sibTransId="{A4D92FF4-EEF9-4A4B-A0E8-64CFBE169C9E}"/>
    <dgm:cxn modelId="{1A6096E8-D591-4BD5-9C16-1E3F9914C8F5}" srcId="{E6AD84C2-6A6F-4A09-BCD9-749E0987D441}" destId="{EF3F6D0F-8A05-49CA-BE90-8298E6D5E4C8}" srcOrd="1" destOrd="0" parTransId="{0F013E53-4364-4B50-9017-43466A713964}" sibTransId="{1F557E87-2556-478C-8CB9-C143463A6AA1}"/>
    <dgm:cxn modelId="{B8722AEF-59C8-44A6-AF29-CDC16DD546FE}" type="presParOf" srcId="{92B808D2-C7E2-485A-8037-1D879C6ECBED}" destId="{26CB0695-139F-4BD8-8800-60FAA71C749E}" srcOrd="0" destOrd="0" presId="urn:microsoft.com/office/officeart/2008/layout/RadialCluster"/>
    <dgm:cxn modelId="{78DAFF3F-1799-4AF6-BD17-CBF9F4F326C7}" type="presParOf" srcId="{26CB0695-139F-4BD8-8800-60FAA71C749E}" destId="{CD3126D3-0659-4007-9839-43D324F518DA}" srcOrd="0" destOrd="0" presId="urn:microsoft.com/office/officeart/2008/layout/RadialCluster"/>
    <dgm:cxn modelId="{69F990CB-0E8E-4628-8F0E-5E8DE9B7E54D}" type="presParOf" srcId="{26CB0695-139F-4BD8-8800-60FAA71C749E}" destId="{F3274D6A-4FB2-4C9F-99FC-1CB1E76E0572}" srcOrd="1" destOrd="0" presId="urn:microsoft.com/office/officeart/2008/layout/RadialCluster"/>
    <dgm:cxn modelId="{9802CE5B-01B8-479E-9551-70DFF8CD2EA1}" type="presParOf" srcId="{26CB0695-139F-4BD8-8800-60FAA71C749E}" destId="{EF280E4D-A47E-4860-9187-87629C6BC1CE}" srcOrd="2" destOrd="0" presId="urn:microsoft.com/office/officeart/2008/layout/RadialCluster"/>
    <dgm:cxn modelId="{3205C4A2-6421-41B5-A0F0-0A9F55D70187}" type="presParOf" srcId="{26CB0695-139F-4BD8-8800-60FAA71C749E}" destId="{C2DB640E-C491-4A48-AD7B-E2028AE8421E}" srcOrd="3" destOrd="0" presId="urn:microsoft.com/office/officeart/2008/layout/RadialCluster"/>
    <dgm:cxn modelId="{4C2EC4E6-05A2-449C-85CC-C5793F3D495D}" type="presParOf" srcId="{26CB0695-139F-4BD8-8800-60FAA71C749E}" destId="{F92F450E-3138-49D6-BAE0-1D396DC0C995}" srcOrd="4" destOrd="0" presId="urn:microsoft.com/office/officeart/2008/layout/RadialCluster"/>
    <dgm:cxn modelId="{3104CF39-C41A-4B19-B53B-1E65EDC4B419}" type="presParOf" srcId="{26CB0695-139F-4BD8-8800-60FAA71C749E}" destId="{77A3E0AD-F323-4802-A75F-120F7694FA8C}" srcOrd="5" destOrd="0" presId="urn:microsoft.com/office/officeart/2008/layout/RadialCluster"/>
    <dgm:cxn modelId="{B0DCAD51-F766-4AAC-9C60-940065583FF4}" type="presParOf" srcId="{26CB0695-139F-4BD8-8800-60FAA71C749E}" destId="{CEA0CF45-EF56-4DAF-8982-C19396F8C14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E762873-7AB2-478C-9CF9-F697D2F4D83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3C9D457-3CA6-48D4-92E0-E999F1229C84}">
      <dgm:prSet phldrT="[Texto]"/>
      <dgm:spPr/>
      <dgm:t>
        <a:bodyPr/>
        <a:lstStyle/>
        <a:p>
          <a:r>
            <a:rPr lang="es-EC" dirty="0" smtClean="0"/>
            <a:t>Peso</a:t>
          </a:r>
          <a:endParaRPr lang="es-EC" dirty="0"/>
        </a:p>
      </dgm:t>
    </dgm:pt>
    <dgm:pt modelId="{7B887126-06BA-45F4-A2BF-11E395A16309}" type="parTrans" cxnId="{A6A286D0-89AC-4823-8450-65CA93F03093}">
      <dgm:prSet/>
      <dgm:spPr/>
      <dgm:t>
        <a:bodyPr/>
        <a:lstStyle/>
        <a:p>
          <a:endParaRPr lang="es-EC"/>
        </a:p>
      </dgm:t>
    </dgm:pt>
    <dgm:pt modelId="{758D8E3D-C1D1-4D14-8858-9344FAAB42F9}" type="sibTrans" cxnId="{A6A286D0-89AC-4823-8450-65CA93F03093}">
      <dgm:prSet/>
      <dgm:spPr/>
      <dgm:t>
        <a:bodyPr/>
        <a:lstStyle/>
        <a:p>
          <a:endParaRPr lang="es-EC"/>
        </a:p>
      </dgm:t>
    </dgm:pt>
    <dgm:pt modelId="{D98EBDE2-1FFA-4EE9-B78F-54586D0A19AA}">
      <dgm:prSet phldrT="[Texto]"/>
      <dgm:spPr/>
      <dgm:t>
        <a:bodyPr/>
        <a:lstStyle/>
        <a:p>
          <a:r>
            <a:rPr lang="es-EC" dirty="0" smtClean="0"/>
            <a:t>Reduce consumo de combustible</a:t>
          </a:r>
          <a:endParaRPr lang="es-EC" dirty="0"/>
        </a:p>
      </dgm:t>
    </dgm:pt>
    <dgm:pt modelId="{1E829B3D-424D-4AE6-8DCC-74B6CB482885}" type="parTrans" cxnId="{5140D88A-3888-475A-B52A-7F1540787FB5}">
      <dgm:prSet/>
      <dgm:spPr/>
      <dgm:t>
        <a:bodyPr/>
        <a:lstStyle/>
        <a:p>
          <a:endParaRPr lang="es-EC"/>
        </a:p>
      </dgm:t>
    </dgm:pt>
    <dgm:pt modelId="{C8C2C6E1-53CC-45A1-A40A-F035F1962BCE}" type="sibTrans" cxnId="{5140D88A-3888-475A-B52A-7F1540787FB5}">
      <dgm:prSet/>
      <dgm:spPr/>
      <dgm:t>
        <a:bodyPr/>
        <a:lstStyle/>
        <a:p>
          <a:endParaRPr lang="es-EC"/>
        </a:p>
      </dgm:t>
    </dgm:pt>
    <dgm:pt modelId="{8F002728-6753-4450-9377-27E3F6E3B8E7}">
      <dgm:prSet phldrT="[Texto]"/>
      <dgm:spPr/>
      <dgm:t>
        <a:bodyPr/>
        <a:lstStyle/>
        <a:p>
          <a:r>
            <a:rPr lang="es-EC" dirty="0" smtClean="0"/>
            <a:t>Maniobrabilidad</a:t>
          </a:r>
          <a:endParaRPr lang="es-EC" dirty="0"/>
        </a:p>
      </dgm:t>
    </dgm:pt>
    <dgm:pt modelId="{A41665A1-04B5-403E-91D6-026CFC4DD276}" type="parTrans" cxnId="{35CAE0E1-942A-43A8-8ED9-9D17EE16DB18}">
      <dgm:prSet/>
      <dgm:spPr/>
      <dgm:t>
        <a:bodyPr/>
        <a:lstStyle/>
        <a:p>
          <a:endParaRPr lang="es-EC"/>
        </a:p>
      </dgm:t>
    </dgm:pt>
    <dgm:pt modelId="{18D9C364-8953-44E8-AEA7-348ED5F57C9B}" type="sibTrans" cxnId="{35CAE0E1-942A-43A8-8ED9-9D17EE16DB18}">
      <dgm:prSet/>
      <dgm:spPr/>
      <dgm:t>
        <a:bodyPr/>
        <a:lstStyle/>
        <a:p>
          <a:endParaRPr lang="es-EC"/>
        </a:p>
      </dgm:t>
    </dgm:pt>
    <dgm:pt modelId="{8BAA2E5B-2967-43F8-8FCD-6A868E4C5C51}">
      <dgm:prSet phldrT="[Texto]"/>
      <dgm:spPr/>
      <dgm:t>
        <a:bodyPr/>
        <a:lstStyle/>
        <a:p>
          <a:r>
            <a:rPr lang="es-EC" dirty="0" smtClean="0"/>
            <a:t>Propiedades</a:t>
          </a:r>
        </a:p>
        <a:p>
          <a:r>
            <a:rPr lang="es-EC" dirty="0" smtClean="0"/>
            <a:t>mecánicas</a:t>
          </a:r>
          <a:endParaRPr lang="es-EC" dirty="0"/>
        </a:p>
      </dgm:t>
    </dgm:pt>
    <dgm:pt modelId="{0A855375-D3EB-46EB-85E9-4FC3B2848C8A}" type="parTrans" cxnId="{54527413-CDFC-4964-B265-31B131283A00}">
      <dgm:prSet/>
      <dgm:spPr/>
      <dgm:t>
        <a:bodyPr/>
        <a:lstStyle/>
        <a:p>
          <a:endParaRPr lang="es-EC"/>
        </a:p>
      </dgm:t>
    </dgm:pt>
    <dgm:pt modelId="{D9C4EDD1-70EB-4A15-916E-735132209C85}" type="sibTrans" cxnId="{54527413-CDFC-4964-B265-31B131283A00}">
      <dgm:prSet/>
      <dgm:spPr/>
      <dgm:t>
        <a:bodyPr/>
        <a:lstStyle/>
        <a:p>
          <a:endParaRPr lang="es-EC"/>
        </a:p>
      </dgm:t>
    </dgm:pt>
    <dgm:pt modelId="{3A61295F-44DD-4F6A-AA42-F4D09F5FC977}">
      <dgm:prSet phldrT="[Texto]"/>
      <dgm:spPr/>
      <dgm:t>
        <a:bodyPr/>
        <a:lstStyle/>
        <a:p>
          <a:r>
            <a:rPr lang="es-EC" dirty="0" smtClean="0"/>
            <a:t>En todas las direcciones</a:t>
          </a:r>
          <a:endParaRPr lang="es-EC" dirty="0"/>
        </a:p>
      </dgm:t>
    </dgm:pt>
    <dgm:pt modelId="{1F53B4D1-CCB0-4911-BE8F-7EDA06806427}" type="parTrans" cxnId="{4A729266-C505-411B-A764-ACBB59F366E0}">
      <dgm:prSet/>
      <dgm:spPr/>
      <dgm:t>
        <a:bodyPr/>
        <a:lstStyle/>
        <a:p>
          <a:endParaRPr lang="es-EC"/>
        </a:p>
      </dgm:t>
    </dgm:pt>
    <dgm:pt modelId="{05452790-3795-4165-999B-A3BBA2B3842D}" type="sibTrans" cxnId="{4A729266-C505-411B-A764-ACBB59F366E0}">
      <dgm:prSet/>
      <dgm:spPr/>
      <dgm:t>
        <a:bodyPr/>
        <a:lstStyle/>
        <a:p>
          <a:endParaRPr lang="es-EC"/>
        </a:p>
      </dgm:t>
    </dgm:pt>
    <dgm:pt modelId="{C1A6DA12-4FBA-4937-888B-06158E2C42DF}">
      <dgm:prSet phldrT="[Texto]"/>
      <dgm:spPr/>
      <dgm:t>
        <a:bodyPr/>
        <a:lstStyle/>
        <a:p>
          <a:r>
            <a:rPr lang="es-EC" dirty="0" smtClean="0"/>
            <a:t>Resistencia medioambientales </a:t>
          </a:r>
          <a:endParaRPr lang="es-EC" dirty="0"/>
        </a:p>
      </dgm:t>
    </dgm:pt>
    <dgm:pt modelId="{93D708D8-7BC6-45D9-B6D9-858C6943CFFF}" type="parTrans" cxnId="{F2E8B31E-404D-48C0-9A19-A0AA9C809092}">
      <dgm:prSet/>
      <dgm:spPr/>
      <dgm:t>
        <a:bodyPr/>
        <a:lstStyle/>
        <a:p>
          <a:endParaRPr lang="es-EC"/>
        </a:p>
      </dgm:t>
    </dgm:pt>
    <dgm:pt modelId="{3868F6D5-4D2E-4201-951C-3CDAB553CF1A}" type="sibTrans" cxnId="{F2E8B31E-404D-48C0-9A19-A0AA9C809092}">
      <dgm:prSet/>
      <dgm:spPr/>
      <dgm:t>
        <a:bodyPr/>
        <a:lstStyle/>
        <a:p>
          <a:endParaRPr lang="es-EC"/>
        </a:p>
      </dgm:t>
    </dgm:pt>
    <dgm:pt modelId="{69FCFAC9-6E6B-4AAC-899B-EDF7E019B49B}">
      <dgm:prSet phldrT="[Texto]"/>
      <dgm:spPr/>
      <dgm:t>
        <a:bodyPr/>
        <a:lstStyle/>
        <a:p>
          <a:r>
            <a:rPr lang="es-EC" dirty="0" smtClean="0"/>
            <a:t>Costo</a:t>
          </a:r>
          <a:endParaRPr lang="es-EC" dirty="0"/>
        </a:p>
      </dgm:t>
    </dgm:pt>
    <dgm:pt modelId="{A8902715-E574-498E-AD7F-49090FB3325E}" type="parTrans" cxnId="{ED668C54-B713-4C7D-9F79-F1901B1DDA1C}">
      <dgm:prSet/>
      <dgm:spPr/>
      <dgm:t>
        <a:bodyPr/>
        <a:lstStyle/>
        <a:p>
          <a:endParaRPr lang="es-EC"/>
        </a:p>
      </dgm:t>
    </dgm:pt>
    <dgm:pt modelId="{81D8154E-35B2-4C97-8CFE-CC688E57331A}" type="sibTrans" cxnId="{ED668C54-B713-4C7D-9F79-F1901B1DDA1C}">
      <dgm:prSet/>
      <dgm:spPr/>
      <dgm:t>
        <a:bodyPr/>
        <a:lstStyle/>
        <a:p>
          <a:endParaRPr lang="es-EC"/>
        </a:p>
      </dgm:t>
    </dgm:pt>
    <dgm:pt modelId="{FA063158-CEC0-484A-B748-A15AE6F65CAA}">
      <dgm:prSet phldrT="[Texto]"/>
      <dgm:spPr/>
      <dgm:t>
        <a:bodyPr/>
        <a:lstStyle/>
        <a:p>
          <a:r>
            <a:rPr lang="es-EC" dirty="0" smtClean="0"/>
            <a:t>Reduce costos de producción</a:t>
          </a:r>
          <a:endParaRPr lang="es-EC" dirty="0"/>
        </a:p>
      </dgm:t>
    </dgm:pt>
    <dgm:pt modelId="{943235C7-72C7-4764-96D7-20C1F4B4E4F9}" type="parTrans" cxnId="{5C059D24-6D18-46C7-ADE8-D7F5EDA718CF}">
      <dgm:prSet/>
      <dgm:spPr/>
      <dgm:t>
        <a:bodyPr/>
        <a:lstStyle/>
        <a:p>
          <a:endParaRPr lang="es-EC"/>
        </a:p>
      </dgm:t>
    </dgm:pt>
    <dgm:pt modelId="{09EFEA9B-107F-44E6-91A9-E3E2211E28E7}" type="sibTrans" cxnId="{5C059D24-6D18-46C7-ADE8-D7F5EDA718CF}">
      <dgm:prSet/>
      <dgm:spPr/>
      <dgm:t>
        <a:bodyPr/>
        <a:lstStyle/>
        <a:p>
          <a:endParaRPr lang="es-EC"/>
        </a:p>
      </dgm:t>
    </dgm:pt>
    <dgm:pt modelId="{2099CD73-550B-4276-93C2-DE20B2200278}">
      <dgm:prSet phldrT="[Texto]"/>
      <dgm:spPr/>
      <dgm:t>
        <a:bodyPr/>
        <a:lstStyle/>
        <a:p>
          <a:r>
            <a:rPr lang="es-EC" dirty="0" smtClean="0"/>
            <a:t>Menor costo de la materia prima</a:t>
          </a:r>
          <a:endParaRPr lang="es-EC" dirty="0"/>
        </a:p>
      </dgm:t>
    </dgm:pt>
    <dgm:pt modelId="{6F09DCD2-C70A-4EBC-BB99-9FB9417496EA}" type="parTrans" cxnId="{F17836AC-EF67-4048-901E-5A8001FB49AA}">
      <dgm:prSet/>
      <dgm:spPr/>
      <dgm:t>
        <a:bodyPr/>
        <a:lstStyle/>
        <a:p>
          <a:endParaRPr lang="es-EC"/>
        </a:p>
      </dgm:t>
    </dgm:pt>
    <dgm:pt modelId="{E2EFFBAD-5067-4D9C-AE46-47001D9006D2}" type="sibTrans" cxnId="{F17836AC-EF67-4048-901E-5A8001FB49AA}">
      <dgm:prSet/>
      <dgm:spPr/>
      <dgm:t>
        <a:bodyPr/>
        <a:lstStyle/>
        <a:p>
          <a:endParaRPr lang="es-EC"/>
        </a:p>
      </dgm:t>
    </dgm:pt>
    <dgm:pt modelId="{2231083A-B245-4C9D-867A-F66F9E4F6637}" type="pres">
      <dgm:prSet presAssocID="{BE762873-7AB2-478C-9CF9-F697D2F4D83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4DCA4DA-AF6A-4C73-B3CC-DB6D9279C6F9}" type="pres">
      <dgm:prSet presAssocID="{BE762873-7AB2-478C-9CF9-F697D2F4D834}" presName="cycle" presStyleCnt="0"/>
      <dgm:spPr/>
    </dgm:pt>
    <dgm:pt modelId="{B613FAC3-E022-4129-8166-40524201F801}" type="pres">
      <dgm:prSet presAssocID="{BE762873-7AB2-478C-9CF9-F697D2F4D834}" presName="centerShape" presStyleCnt="0"/>
      <dgm:spPr/>
    </dgm:pt>
    <dgm:pt modelId="{3A0D7E42-2EDA-4CFC-B8D9-0EDA44EE58FF}" type="pres">
      <dgm:prSet presAssocID="{BE762873-7AB2-478C-9CF9-F697D2F4D834}" presName="connSite" presStyleLbl="node1" presStyleIdx="0" presStyleCnt="4"/>
      <dgm:spPr/>
    </dgm:pt>
    <dgm:pt modelId="{A48B684D-F405-466C-8481-FD7546B279EE}" type="pres">
      <dgm:prSet presAssocID="{BE762873-7AB2-478C-9CF9-F697D2F4D834}" presName="visible" presStyleLbl="node1" presStyleIdx="0" presStyleCnt="4" custScaleX="143868" custScaleY="143953" custLinFactNeighborX="-578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F9277A-45CE-48C1-9450-40FA52C7A6E1}" type="pres">
      <dgm:prSet presAssocID="{7B887126-06BA-45F4-A2BF-11E395A16309}" presName="Name25" presStyleLbl="parChTrans1D1" presStyleIdx="0" presStyleCnt="3"/>
      <dgm:spPr/>
      <dgm:t>
        <a:bodyPr/>
        <a:lstStyle/>
        <a:p>
          <a:endParaRPr lang="es-EC"/>
        </a:p>
      </dgm:t>
    </dgm:pt>
    <dgm:pt modelId="{9B360171-8440-4CDB-876F-0F391C0FC27B}" type="pres">
      <dgm:prSet presAssocID="{B3C9D457-3CA6-48D4-92E0-E999F1229C84}" presName="node" presStyleCnt="0"/>
      <dgm:spPr/>
    </dgm:pt>
    <dgm:pt modelId="{5AB8322F-D6BC-4A73-824E-AFAFA3A1622C}" type="pres">
      <dgm:prSet presAssocID="{B3C9D457-3CA6-48D4-92E0-E999F1229C84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2C8B53-6932-44A8-AD7F-C285B360FF72}" type="pres">
      <dgm:prSet presAssocID="{B3C9D457-3CA6-48D4-92E0-E999F1229C84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5871AF-CC6B-478E-9685-ED1F7C79E655}" type="pres">
      <dgm:prSet presAssocID="{0A855375-D3EB-46EB-85E9-4FC3B2848C8A}" presName="Name25" presStyleLbl="parChTrans1D1" presStyleIdx="1" presStyleCnt="3"/>
      <dgm:spPr/>
      <dgm:t>
        <a:bodyPr/>
        <a:lstStyle/>
        <a:p>
          <a:endParaRPr lang="es-EC"/>
        </a:p>
      </dgm:t>
    </dgm:pt>
    <dgm:pt modelId="{6EC55E1D-846E-4BEA-AB8A-E0BE4443050E}" type="pres">
      <dgm:prSet presAssocID="{8BAA2E5B-2967-43F8-8FCD-6A868E4C5C51}" presName="node" presStyleCnt="0"/>
      <dgm:spPr/>
    </dgm:pt>
    <dgm:pt modelId="{A4392AE4-0981-40C4-8E51-DE5D4EB1507A}" type="pres">
      <dgm:prSet presAssocID="{8BAA2E5B-2967-43F8-8FCD-6A868E4C5C51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B769FE-068F-4540-9659-E3D3E7F2D9B9}" type="pres">
      <dgm:prSet presAssocID="{8BAA2E5B-2967-43F8-8FCD-6A868E4C5C51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4864D1-DAF7-4379-B5B5-DCA8BA99059F}" type="pres">
      <dgm:prSet presAssocID="{A8902715-E574-498E-AD7F-49090FB3325E}" presName="Name25" presStyleLbl="parChTrans1D1" presStyleIdx="2" presStyleCnt="3"/>
      <dgm:spPr/>
      <dgm:t>
        <a:bodyPr/>
        <a:lstStyle/>
        <a:p>
          <a:endParaRPr lang="es-EC"/>
        </a:p>
      </dgm:t>
    </dgm:pt>
    <dgm:pt modelId="{19A6C9C2-61CC-482C-AA0B-7D5AA6854094}" type="pres">
      <dgm:prSet presAssocID="{69FCFAC9-6E6B-4AAC-899B-EDF7E019B49B}" presName="node" presStyleCnt="0"/>
      <dgm:spPr/>
    </dgm:pt>
    <dgm:pt modelId="{842DE884-6E95-4FDD-9248-4D42375D85C4}" type="pres">
      <dgm:prSet presAssocID="{69FCFAC9-6E6B-4AAC-899B-EDF7E019B49B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F4574F-72EF-4F42-AB8A-06F49421A2F9}" type="pres">
      <dgm:prSet presAssocID="{69FCFAC9-6E6B-4AAC-899B-EDF7E019B49B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5A0D3A-DC7C-4A08-8FDF-93C2D30AD58E}" type="presOf" srcId="{69FCFAC9-6E6B-4AAC-899B-EDF7E019B49B}" destId="{842DE884-6E95-4FDD-9248-4D42375D85C4}" srcOrd="0" destOrd="0" presId="urn:microsoft.com/office/officeart/2005/8/layout/radial2"/>
    <dgm:cxn modelId="{64C740E0-7F3E-4284-A8FE-428FF259DD78}" type="presOf" srcId="{7B887126-06BA-45F4-A2BF-11E395A16309}" destId="{9BF9277A-45CE-48C1-9450-40FA52C7A6E1}" srcOrd="0" destOrd="0" presId="urn:microsoft.com/office/officeart/2005/8/layout/radial2"/>
    <dgm:cxn modelId="{42C530C2-6599-4324-86F9-9E3BA0411728}" type="presOf" srcId="{D98EBDE2-1FFA-4EE9-B78F-54586D0A19AA}" destId="{AB2C8B53-6932-44A8-AD7F-C285B360FF72}" srcOrd="0" destOrd="0" presId="urn:microsoft.com/office/officeart/2005/8/layout/radial2"/>
    <dgm:cxn modelId="{F17836AC-EF67-4048-901E-5A8001FB49AA}" srcId="{69FCFAC9-6E6B-4AAC-899B-EDF7E019B49B}" destId="{2099CD73-550B-4276-93C2-DE20B2200278}" srcOrd="1" destOrd="0" parTransId="{6F09DCD2-C70A-4EBC-BB99-9FB9417496EA}" sibTransId="{E2EFFBAD-5067-4D9C-AE46-47001D9006D2}"/>
    <dgm:cxn modelId="{4A729266-C505-411B-A764-ACBB59F366E0}" srcId="{8BAA2E5B-2967-43F8-8FCD-6A868E4C5C51}" destId="{3A61295F-44DD-4F6A-AA42-F4D09F5FC977}" srcOrd="0" destOrd="0" parTransId="{1F53B4D1-CCB0-4911-BE8F-7EDA06806427}" sibTransId="{05452790-3795-4165-999B-A3BBA2B3842D}"/>
    <dgm:cxn modelId="{01E7CFE2-BB11-4FD3-8173-54307F4C51C1}" type="presOf" srcId="{BE762873-7AB2-478C-9CF9-F697D2F4D834}" destId="{2231083A-B245-4C9D-867A-F66F9E4F6637}" srcOrd="0" destOrd="0" presId="urn:microsoft.com/office/officeart/2005/8/layout/radial2"/>
    <dgm:cxn modelId="{68A91449-18A1-40D5-897D-BA0CAC6A7A7E}" type="presOf" srcId="{2099CD73-550B-4276-93C2-DE20B2200278}" destId="{F0F4574F-72EF-4F42-AB8A-06F49421A2F9}" srcOrd="0" destOrd="1" presId="urn:microsoft.com/office/officeart/2005/8/layout/radial2"/>
    <dgm:cxn modelId="{CA43909E-2DB6-4F66-8A83-EC0B7CBFCFF1}" type="presOf" srcId="{C1A6DA12-4FBA-4937-888B-06158E2C42DF}" destId="{21B769FE-068F-4540-9659-E3D3E7F2D9B9}" srcOrd="0" destOrd="1" presId="urn:microsoft.com/office/officeart/2005/8/layout/radial2"/>
    <dgm:cxn modelId="{F2E8B31E-404D-48C0-9A19-A0AA9C809092}" srcId="{8BAA2E5B-2967-43F8-8FCD-6A868E4C5C51}" destId="{C1A6DA12-4FBA-4937-888B-06158E2C42DF}" srcOrd="1" destOrd="0" parTransId="{93D708D8-7BC6-45D9-B6D9-858C6943CFFF}" sibTransId="{3868F6D5-4D2E-4201-951C-3CDAB553CF1A}"/>
    <dgm:cxn modelId="{FF5A3625-9D2D-42C7-8E60-D8678CB3D654}" type="presOf" srcId="{8BAA2E5B-2967-43F8-8FCD-6A868E4C5C51}" destId="{A4392AE4-0981-40C4-8E51-DE5D4EB1507A}" srcOrd="0" destOrd="0" presId="urn:microsoft.com/office/officeart/2005/8/layout/radial2"/>
    <dgm:cxn modelId="{B1603B8F-4F48-41A5-9867-DA0002D91E94}" type="presOf" srcId="{B3C9D457-3CA6-48D4-92E0-E999F1229C84}" destId="{5AB8322F-D6BC-4A73-824E-AFAFA3A1622C}" srcOrd="0" destOrd="0" presId="urn:microsoft.com/office/officeart/2005/8/layout/radial2"/>
    <dgm:cxn modelId="{BAEA67E2-CA1D-4856-9E4F-BE66BBC9C85F}" type="presOf" srcId="{A8902715-E574-498E-AD7F-49090FB3325E}" destId="{A54864D1-DAF7-4379-B5B5-DCA8BA99059F}" srcOrd="0" destOrd="0" presId="urn:microsoft.com/office/officeart/2005/8/layout/radial2"/>
    <dgm:cxn modelId="{80A98D62-11F6-4F6F-8C96-86C2231DC138}" type="presOf" srcId="{3A61295F-44DD-4F6A-AA42-F4D09F5FC977}" destId="{21B769FE-068F-4540-9659-E3D3E7F2D9B9}" srcOrd="0" destOrd="0" presId="urn:microsoft.com/office/officeart/2005/8/layout/radial2"/>
    <dgm:cxn modelId="{A6A286D0-89AC-4823-8450-65CA93F03093}" srcId="{BE762873-7AB2-478C-9CF9-F697D2F4D834}" destId="{B3C9D457-3CA6-48D4-92E0-E999F1229C84}" srcOrd="0" destOrd="0" parTransId="{7B887126-06BA-45F4-A2BF-11E395A16309}" sibTransId="{758D8E3D-C1D1-4D14-8858-9344FAAB42F9}"/>
    <dgm:cxn modelId="{F56E2561-28E4-4FCB-AC05-A4D13F424E09}" type="presOf" srcId="{0A855375-D3EB-46EB-85E9-4FC3B2848C8A}" destId="{2F5871AF-CC6B-478E-9685-ED1F7C79E655}" srcOrd="0" destOrd="0" presId="urn:microsoft.com/office/officeart/2005/8/layout/radial2"/>
    <dgm:cxn modelId="{54527413-CDFC-4964-B265-31B131283A00}" srcId="{BE762873-7AB2-478C-9CF9-F697D2F4D834}" destId="{8BAA2E5B-2967-43F8-8FCD-6A868E4C5C51}" srcOrd="1" destOrd="0" parTransId="{0A855375-D3EB-46EB-85E9-4FC3B2848C8A}" sibTransId="{D9C4EDD1-70EB-4A15-916E-735132209C85}"/>
    <dgm:cxn modelId="{5140D88A-3888-475A-B52A-7F1540787FB5}" srcId="{B3C9D457-3CA6-48D4-92E0-E999F1229C84}" destId="{D98EBDE2-1FFA-4EE9-B78F-54586D0A19AA}" srcOrd="0" destOrd="0" parTransId="{1E829B3D-424D-4AE6-8DCC-74B6CB482885}" sibTransId="{C8C2C6E1-53CC-45A1-A40A-F035F1962BCE}"/>
    <dgm:cxn modelId="{B98018FF-51BC-4BF1-94B0-AF172F738378}" type="presOf" srcId="{FA063158-CEC0-484A-B748-A15AE6F65CAA}" destId="{F0F4574F-72EF-4F42-AB8A-06F49421A2F9}" srcOrd="0" destOrd="0" presId="urn:microsoft.com/office/officeart/2005/8/layout/radial2"/>
    <dgm:cxn modelId="{35CAE0E1-942A-43A8-8ED9-9D17EE16DB18}" srcId="{B3C9D457-3CA6-48D4-92E0-E999F1229C84}" destId="{8F002728-6753-4450-9377-27E3F6E3B8E7}" srcOrd="1" destOrd="0" parTransId="{A41665A1-04B5-403E-91D6-026CFC4DD276}" sibTransId="{18D9C364-8953-44E8-AEA7-348ED5F57C9B}"/>
    <dgm:cxn modelId="{B65F7291-012B-4CB5-9064-4454683CFEFA}" type="presOf" srcId="{8F002728-6753-4450-9377-27E3F6E3B8E7}" destId="{AB2C8B53-6932-44A8-AD7F-C285B360FF72}" srcOrd="0" destOrd="1" presId="urn:microsoft.com/office/officeart/2005/8/layout/radial2"/>
    <dgm:cxn modelId="{ED668C54-B713-4C7D-9F79-F1901B1DDA1C}" srcId="{BE762873-7AB2-478C-9CF9-F697D2F4D834}" destId="{69FCFAC9-6E6B-4AAC-899B-EDF7E019B49B}" srcOrd="2" destOrd="0" parTransId="{A8902715-E574-498E-AD7F-49090FB3325E}" sibTransId="{81D8154E-35B2-4C97-8CFE-CC688E57331A}"/>
    <dgm:cxn modelId="{5C059D24-6D18-46C7-ADE8-D7F5EDA718CF}" srcId="{69FCFAC9-6E6B-4AAC-899B-EDF7E019B49B}" destId="{FA063158-CEC0-484A-B748-A15AE6F65CAA}" srcOrd="0" destOrd="0" parTransId="{943235C7-72C7-4764-96D7-20C1F4B4E4F9}" sibTransId="{09EFEA9B-107F-44E6-91A9-E3E2211E28E7}"/>
    <dgm:cxn modelId="{8E8BA97A-9020-4ACB-80B7-BC54633FAE87}" type="presParOf" srcId="{2231083A-B245-4C9D-867A-F66F9E4F6637}" destId="{14DCA4DA-AF6A-4C73-B3CC-DB6D9279C6F9}" srcOrd="0" destOrd="0" presId="urn:microsoft.com/office/officeart/2005/8/layout/radial2"/>
    <dgm:cxn modelId="{C683B90B-4593-476F-9DD2-51538D137F20}" type="presParOf" srcId="{14DCA4DA-AF6A-4C73-B3CC-DB6D9279C6F9}" destId="{B613FAC3-E022-4129-8166-40524201F801}" srcOrd="0" destOrd="0" presId="urn:microsoft.com/office/officeart/2005/8/layout/radial2"/>
    <dgm:cxn modelId="{B1E1F3CB-7E8A-4AE3-AC65-E67490155454}" type="presParOf" srcId="{B613FAC3-E022-4129-8166-40524201F801}" destId="{3A0D7E42-2EDA-4CFC-B8D9-0EDA44EE58FF}" srcOrd="0" destOrd="0" presId="urn:microsoft.com/office/officeart/2005/8/layout/radial2"/>
    <dgm:cxn modelId="{A47D5548-A3D8-48AB-A98B-40E364C58DA5}" type="presParOf" srcId="{B613FAC3-E022-4129-8166-40524201F801}" destId="{A48B684D-F405-466C-8481-FD7546B279EE}" srcOrd="1" destOrd="0" presId="urn:microsoft.com/office/officeart/2005/8/layout/radial2"/>
    <dgm:cxn modelId="{F38BBE83-CF33-4FCF-BC96-B7FFD3324E9A}" type="presParOf" srcId="{14DCA4DA-AF6A-4C73-B3CC-DB6D9279C6F9}" destId="{9BF9277A-45CE-48C1-9450-40FA52C7A6E1}" srcOrd="1" destOrd="0" presId="urn:microsoft.com/office/officeart/2005/8/layout/radial2"/>
    <dgm:cxn modelId="{79E814AB-2189-4948-9427-3C4C70FBD12E}" type="presParOf" srcId="{14DCA4DA-AF6A-4C73-B3CC-DB6D9279C6F9}" destId="{9B360171-8440-4CDB-876F-0F391C0FC27B}" srcOrd="2" destOrd="0" presId="urn:microsoft.com/office/officeart/2005/8/layout/radial2"/>
    <dgm:cxn modelId="{001CE801-D774-4AFB-BAC8-DB206F95B57A}" type="presParOf" srcId="{9B360171-8440-4CDB-876F-0F391C0FC27B}" destId="{5AB8322F-D6BC-4A73-824E-AFAFA3A1622C}" srcOrd="0" destOrd="0" presId="urn:microsoft.com/office/officeart/2005/8/layout/radial2"/>
    <dgm:cxn modelId="{4D8C39A2-C9E8-46EA-8230-C5A590B09921}" type="presParOf" srcId="{9B360171-8440-4CDB-876F-0F391C0FC27B}" destId="{AB2C8B53-6932-44A8-AD7F-C285B360FF72}" srcOrd="1" destOrd="0" presId="urn:microsoft.com/office/officeart/2005/8/layout/radial2"/>
    <dgm:cxn modelId="{100CACED-E991-4154-B0D8-8F30C31E709C}" type="presParOf" srcId="{14DCA4DA-AF6A-4C73-B3CC-DB6D9279C6F9}" destId="{2F5871AF-CC6B-478E-9685-ED1F7C79E655}" srcOrd="3" destOrd="0" presId="urn:microsoft.com/office/officeart/2005/8/layout/radial2"/>
    <dgm:cxn modelId="{5BCF0FB3-20C5-40F4-A853-48120545C186}" type="presParOf" srcId="{14DCA4DA-AF6A-4C73-B3CC-DB6D9279C6F9}" destId="{6EC55E1D-846E-4BEA-AB8A-E0BE4443050E}" srcOrd="4" destOrd="0" presId="urn:microsoft.com/office/officeart/2005/8/layout/radial2"/>
    <dgm:cxn modelId="{8D900FD0-2666-49A0-8CCB-98E72D3246AC}" type="presParOf" srcId="{6EC55E1D-846E-4BEA-AB8A-E0BE4443050E}" destId="{A4392AE4-0981-40C4-8E51-DE5D4EB1507A}" srcOrd="0" destOrd="0" presId="urn:microsoft.com/office/officeart/2005/8/layout/radial2"/>
    <dgm:cxn modelId="{3EC178D8-132D-4113-B223-0C2E2BD2FBD4}" type="presParOf" srcId="{6EC55E1D-846E-4BEA-AB8A-E0BE4443050E}" destId="{21B769FE-068F-4540-9659-E3D3E7F2D9B9}" srcOrd="1" destOrd="0" presId="urn:microsoft.com/office/officeart/2005/8/layout/radial2"/>
    <dgm:cxn modelId="{16096E91-1030-45E8-A88F-0DC9DB353A86}" type="presParOf" srcId="{14DCA4DA-AF6A-4C73-B3CC-DB6D9279C6F9}" destId="{A54864D1-DAF7-4379-B5B5-DCA8BA99059F}" srcOrd="5" destOrd="0" presId="urn:microsoft.com/office/officeart/2005/8/layout/radial2"/>
    <dgm:cxn modelId="{23CFCEB3-23B4-469D-BFB9-2C6F06F91B0E}" type="presParOf" srcId="{14DCA4DA-AF6A-4C73-B3CC-DB6D9279C6F9}" destId="{19A6C9C2-61CC-482C-AA0B-7D5AA6854094}" srcOrd="6" destOrd="0" presId="urn:microsoft.com/office/officeart/2005/8/layout/radial2"/>
    <dgm:cxn modelId="{647533F7-9BC3-4934-B758-542FBB20C446}" type="presParOf" srcId="{19A6C9C2-61CC-482C-AA0B-7D5AA6854094}" destId="{842DE884-6E95-4FDD-9248-4D42375D85C4}" srcOrd="0" destOrd="0" presId="urn:microsoft.com/office/officeart/2005/8/layout/radial2"/>
    <dgm:cxn modelId="{FCCCA48A-1D9E-480E-A0E2-B9B43760B308}" type="presParOf" srcId="{19A6C9C2-61CC-482C-AA0B-7D5AA6854094}" destId="{F0F4574F-72EF-4F42-AB8A-06F49421A2F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9CD03E7-B525-49B6-872F-C68907D5531C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</dgm:pt>
    <dgm:pt modelId="{6E924705-6D69-42DF-9778-0064D4D259C8}">
      <dgm:prSet phldrT="[Texto]"/>
      <dgm:spPr/>
      <dgm:t>
        <a:bodyPr/>
        <a:lstStyle/>
        <a:p>
          <a:r>
            <a:rPr lang="es-EC" dirty="0" smtClean="0"/>
            <a:t>Certificado otorgado</a:t>
          </a:r>
          <a:endParaRPr lang="es-EC" dirty="0"/>
        </a:p>
      </dgm:t>
    </dgm:pt>
    <dgm:pt modelId="{0AFD1B93-46CD-4A2F-8A97-AEFEE075F848}" type="parTrans" cxnId="{B32C2B4E-FB8A-49BC-94CE-90C5AE8309C0}">
      <dgm:prSet/>
      <dgm:spPr/>
      <dgm:t>
        <a:bodyPr/>
        <a:lstStyle/>
        <a:p>
          <a:endParaRPr lang="es-EC"/>
        </a:p>
      </dgm:t>
    </dgm:pt>
    <dgm:pt modelId="{91CC1ADD-291A-4571-B7BE-8E8FC6A4C1D8}" type="sibTrans" cxnId="{B32C2B4E-FB8A-49BC-94CE-90C5AE8309C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5979D1E-F312-477B-A78E-380034C5C24E}">
      <dgm:prSet phldrT="[Texto]"/>
      <dgm:spPr/>
      <dgm:t>
        <a:bodyPr/>
        <a:lstStyle/>
        <a:p>
          <a:r>
            <a:rPr lang="es-EC" dirty="0" smtClean="0"/>
            <a:t>Capacidades de la Aeronave</a:t>
          </a:r>
          <a:endParaRPr lang="es-EC" dirty="0"/>
        </a:p>
      </dgm:t>
    </dgm:pt>
    <dgm:pt modelId="{14CDF985-F3E4-493A-9FFD-411DF5B03A63}" type="parTrans" cxnId="{5E722AE9-6453-4478-8618-9DAA6CFA96EC}">
      <dgm:prSet/>
      <dgm:spPr/>
      <dgm:t>
        <a:bodyPr/>
        <a:lstStyle/>
        <a:p>
          <a:endParaRPr lang="es-EC"/>
        </a:p>
      </dgm:t>
    </dgm:pt>
    <dgm:pt modelId="{A65358AC-12C7-44FC-AF00-7DF6CE444233}" type="sibTrans" cxnId="{5E722AE9-6453-4478-8618-9DAA6CFA96E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ECC16DE-08CD-4324-BEB8-F9A9E6E60E10}">
      <dgm:prSet phldrT="[Texto]"/>
      <dgm:spPr/>
      <dgm:t>
        <a:bodyPr/>
        <a:lstStyle/>
        <a:p>
          <a:r>
            <a:rPr lang="es-EC" dirty="0" smtClean="0"/>
            <a:t>Operar en condiciones seguras</a:t>
          </a:r>
          <a:endParaRPr lang="es-EC" dirty="0"/>
        </a:p>
      </dgm:t>
    </dgm:pt>
    <dgm:pt modelId="{80DDC24E-363E-41FF-BBB7-48ECDFF27307}" type="parTrans" cxnId="{F124C9AF-25F4-4125-BE40-32B137B3BAD8}">
      <dgm:prSet/>
      <dgm:spPr/>
      <dgm:t>
        <a:bodyPr/>
        <a:lstStyle/>
        <a:p>
          <a:endParaRPr lang="es-EC"/>
        </a:p>
      </dgm:t>
    </dgm:pt>
    <dgm:pt modelId="{14A7C10A-32AC-4C5C-89EF-02371893E8A7}" type="sibTrans" cxnId="{F124C9AF-25F4-4125-BE40-32B137B3BAD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633E472-FF73-47D1-B6A1-0CB4C5849007}" type="pres">
      <dgm:prSet presAssocID="{39CD03E7-B525-49B6-872F-C68907D5531C}" presName="Name0" presStyleCnt="0">
        <dgm:presLayoutVars>
          <dgm:chMax val="7"/>
          <dgm:chPref val="7"/>
          <dgm:dir/>
        </dgm:presLayoutVars>
      </dgm:prSet>
      <dgm:spPr/>
    </dgm:pt>
    <dgm:pt modelId="{B2199BE6-887B-43E0-9114-D970F56E39B1}" type="pres">
      <dgm:prSet presAssocID="{39CD03E7-B525-49B6-872F-C68907D5531C}" presName="dot1" presStyleLbl="alignNode1" presStyleIdx="0" presStyleCnt="12"/>
      <dgm:spPr/>
    </dgm:pt>
    <dgm:pt modelId="{08E2B5F2-C54F-4912-B474-A4D887A95913}" type="pres">
      <dgm:prSet presAssocID="{39CD03E7-B525-49B6-872F-C68907D5531C}" presName="dot2" presStyleLbl="alignNode1" presStyleIdx="1" presStyleCnt="12"/>
      <dgm:spPr/>
    </dgm:pt>
    <dgm:pt modelId="{1EEF222F-2620-41FF-97F4-DA6C2F22BC80}" type="pres">
      <dgm:prSet presAssocID="{39CD03E7-B525-49B6-872F-C68907D5531C}" presName="dot3" presStyleLbl="alignNode1" presStyleIdx="2" presStyleCnt="12"/>
      <dgm:spPr/>
    </dgm:pt>
    <dgm:pt modelId="{F77AF806-03AA-4552-B786-625DB69A5844}" type="pres">
      <dgm:prSet presAssocID="{39CD03E7-B525-49B6-872F-C68907D5531C}" presName="dot4" presStyleLbl="alignNode1" presStyleIdx="3" presStyleCnt="12"/>
      <dgm:spPr/>
    </dgm:pt>
    <dgm:pt modelId="{E1D3FE09-4883-472E-BAEC-ABCA2E3CA331}" type="pres">
      <dgm:prSet presAssocID="{39CD03E7-B525-49B6-872F-C68907D5531C}" presName="dot5" presStyleLbl="alignNode1" presStyleIdx="4" presStyleCnt="12"/>
      <dgm:spPr/>
    </dgm:pt>
    <dgm:pt modelId="{BC342844-1418-4EB5-A5D1-CCEBA5209E04}" type="pres">
      <dgm:prSet presAssocID="{39CD03E7-B525-49B6-872F-C68907D5531C}" presName="dotArrow1" presStyleLbl="alignNode1" presStyleIdx="5" presStyleCnt="12"/>
      <dgm:spPr/>
    </dgm:pt>
    <dgm:pt modelId="{F995101A-BD2A-4FE5-AE6F-9706A2CD1FB2}" type="pres">
      <dgm:prSet presAssocID="{39CD03E7-B525-49B6-872F-C68907D5531C}" presName="dotArrow2" presStyleLbl="alignNode1" presStyleIdx="6" presStyleCnt="12"/>
      <dgm:spPr/>
    </dgm:pt>
    <dgm:pt modelId="{CCE5B7BE-848D-440B-B69E-2BDAF9A8C3BD}" type="pres">
      <dgm:prSet presAssocID="{39CD03E7-B525-49B6-872F-C68907D5531C}" presName="dotArrow3" presStyleLbl="alignNode1" presStyleIdx="7" presStyleCnt="12"/>
      <dgm:spPr/>
    </dgm:pt>
    <dgm:pt modelId="{145AC74A-B357-4DA2-B6BD-43A59BC2BCF9}" type="pres">
      <dgm:prSet presAssocID="{39CD03E7-B525-49B6-872F-C68907D5531C}" presName="dotArrow4" presStyleLbl="alignNode1" presStyleIdx="8" presStyleCnt="12"/>
      <dgm:spPr/>
    </dgm:pt>
    <dgm:pt modelId="{A6D0B7A3-CC9D-4A9B-BF87-491DA58BB491}" type="pres">
      <dgm:prSet presAssocID="{39CD03E7-B525-49B6-872F-C68907D5531C}" presName="dotArrow5" presStyleLbl="alignNode1" presStyleIdx="9" presStyleCnt="12"/>
      <dgm:spPr/>
    </dgm:pt>
    <dgm:pt modelId="{4D18616B-2D81-4112-968C-4ACA3B66B09D}" type="pres">
      <dgm:prSet presAssocID="{39CD03E7-B525-49B6-872F-C68907D5531C}" presName="dotArrow6" presStyleLbl="alignNode1" presStyleIdx="10" presStyleCnt="12"/>
      <dgm:spPr/>
    </dgm:pt>
    <dgm:pt modelId="{60C52EA8-2B8A-486B-A82E-E6C3B901B986}" type="pres">
      <dgm:prSet presAssocID="{39CD03E7-B525-49B6-872F-C68907D5531C}" presName="dotArrow7" presStyleLbl="alignNode1" presStyleIdx="11" presStyleCnt="12"/>
      <dgm:spPr/>
    </dgm:pt>
    <dgm:pt modelId="{0EEEB6BB-A34B-4355-B035-45B01248888B}" type="pres">
      <dgm:prSet presAssocID="{6E924705-6D69-42DF-9778-0064D4D259C8}" presName="parTx1" presStyleLbl="node1" presStyleIdx="0" presStyleCnt="3"/>
      <dgm:spPr/>
      <dgm:t>
        <a:bodyPr/>
        <a:lstStyle/>
        <a:p>
          <a:endParaRPr lang="es-EC"/>
        </a:p>
      </dgm:t>
    </dgm:pt>
    <dgm:pt modelId="{4B4148BA-57DC-495F-A0C0-BA0A51877A03}" type="pres">
      <dgm:prSet presAssocID="{91CC1ADD-291A-4571-B7BE-8E8FC6A4C1D8}" presName="picture1" presStyleCnt="0"/>
      <dgm:spPr/>
    </dgm:pt>
    <dgm:pt modelId="{C2C98161-B746-4F6C-AC0B-5652EF9D67BE}" type="pres">
      <dgm:prSet presAssocID="{91CC1ADD-291A-4571-B7BE-8E8FC6A4C1D8}" presName="imageRepeatNode" presStyleLbl="fgImgPlace1" presStyleIdx="0" presStyleCnt="3"/>
      <dgm:spPr/>
      <dgm:t>
        <a:bodyPr/>
        <a:lstStyle/>
        <a:p>
          <a:endParaRPr lang="es-EC"/>
        </a:p>
      </dgm:t>
    </dgm:pt>
    <dgm:pt modelId="{0E69C86A-4482-40A5-AE6C-7F7396DB9CD7}" type="pres">
      <dgm:prSet presAssocID="{15979D1E-F312-477B-A78E-380034C5C24E}" presName="parTx2" presStyleLbl="node1" presStyleIdx="1" presStyleCnt="3"/>
      <dgm:spPr/>
      <dgm:t>
        <a:bodyPr/>
        <a:lstStyle/>
        <a:p>
          <a:endParaRPr lang="es-EC"/>
        </a:p>
      </dgm:t>
    </dgm:pt>
    <dgm:pt modelId="{A9A912DF-E455-404B-8260-5D48F504302A}" type="pres">
      <dgm:prSet presAssocID="{A65358AC-12C7-44FC-AF00-7DF6CE444233}" presName="picture2" presStyleCnt="0"/>
      <dgm:spPr/>
    </dgm:pt>
    <dgm:pt modelId="{B0C56CEA-4DC8-4A37-8018-5F64D518C2BA}" type="pres">
      <dgm:prSet presAssocID="{A65358AC-12C7-44FC-AF00-7DF6CE444233}" presName="imageRepeatNode" presStyleLbl="fgImgPlace1" presStyleIdx="1" presStyleCnt="3"/>
      <dgm:spPr/>
      <dgm:t>
        <a:bodyPr/>
        <a:lstStyle/>
        <a:p>
          <a:endParaRPr lang="es-EC"/>
        </a:p>
      </dgm:t>
    </dgm:pt>
    <dgm:pt modelId="{47808B73-D7A8-4153-AAAF-D757F36DBECF}" type="pres">
      <dgm:prSet presAssocID="{DECC16DE-08CD-4324-BEB8-F9A9E6E60E10}" presName="parTx3" presStyleLbl="node1" presStyleIdx="2" presStyleCnt="3"/>
      <dgm:spPr/>
      <dgm:t>
        <a:bodyPr/>
        <a:lstStyle/>
        <a:p>
          <a:endParaRPr lang="es-EC"/>
        </a:p>
      </dgm:t>
    </dgm:pt>
    <dgm:pt modelId="{4C0AB8E3-2AE6-4885-84D1-47F918447D1E}" type="pres">
      <dgm:prSet presAssocID="{14A7C10A-32AC-4C5C-89EF-02371893E8A7}" presName="picture3" presStyleCnt="0"/>
      <dgm:spPr/>
    </dgm:pt>
    <dgm:pt modelId="{3BFCC9C8-CDC2-4ADB-B15C-EEF83F491954}" type="pres">
      <dgm:prSet presAssocID="{14A7C10A-32AC-4C5C-89EF-02371893E8A7}" presName="imageRepeatNode" presStyleLbl="fgImgPlace1" presStyleIdx="2" presStyleCnt="3"/>
      <dgm:spPr/>
      <dgm:t>
        <a:bodyPr/>
        <a:lstStyle/>
        <a:p>
          <a:endParaRPr lang="es-EC"/>
        </a:p>
      </dgm:t>
    </dgm:pt>
  </dgm:ptLst>
  <dgm:cxnLst>
    <dgm:cxn modelId="{8465A6AB-C07D-4313-A467-547AEE189986}" type="presOf" srcId="{39CD03E7-B525-49B6-872F-C68907D5531C}" destId="{6633E472-FF73-47D1-B6A1-0CB4C5849007}" srcOrd="0" destOrd="0" presId="urn:microsoft.com/office/officeart/2008/layout/AscendingPictureAccentProcess"/>
    <dgm:cxn modelId="{4A1EBF02-B2B8-4EC5-B85D-5557964391D2}" type="presOf" srcId="{A65358AC-12C7-44FC-AF00-7DF6CE444233}" destId="{B0C56CEA-4DC8-4A37-8018-5F64D518C2BA}" srcOrd="0" destOrd="0" presId="urn:microsoft.com/office/officeart/2008/layout/AscendingPictureAccentProcess"/>
    <dgm:cxn modelId="{F124C9AF-25F4-4125-BE40-32B137B3BAD8}" srcId="{39CD03E7-B525-49B6-872F-C68907D5531C}" destId="{DECC16DE-08CD-4324-BEB8-F9A9E6E60E10}" srcOrd="2" destOrd="0" parTransId="{80DDC24E-363E-41FF-BBB7-48ECDFF27307}" sibTransId="{14A7C10A-32AC-4C5C-89EF-02371893E8A7}"/>
    <dgm:cxn modelId="{D21CE6E9-34C7-4EFA-A067-A682428E4A21}" type="presOf" srcId="{6E924705-6D69-42DF-9778-0064D4D259C8}" destId="{0EEEB6BB-A34B-4355-B035-45B01248888B}" srcOrd="0" destOrd="0" presId="urn:microsoft.com/office/officeart/2008/layout/AscendingPictureAccentProcess"/>
    <dgm:cxn modelId="{17EA1522-521F-4D0E-8F0C-492B0399546A}" type="presOf" srcId="{15979D1E-F312-477B-A78E-380034C5C24E}" destId="{0E69C86A-4482-40A5-AE6C-7F7396DB9CD7}" srcOrd="0" destOrd="0" presId="urn:microsoft.com/office/officeart/2008/layout/AscendingPictureAccentProcess"/>
    <dgm:cxn modelId="{085E18DF-918E-4DF3-AD2D-C5ABD87F1D96}" type="presOf" srcId="{91CC1ADD-291A-4571-B7BE-8E8FC6A4C1D8}" destId="{C2C98161-B746-4F6C-AC0B-5652EF9D67BE}" srcOrd="0" destOrd="0" presId="urn:microsoft.com/office/officeart/2008/layout/AscendingPictureAccentProcess"/>
    <dgm:cxn modelId="{5E722AE9-6453-4478-8618-9DAA6CFA96EC}" srcId="{39CD03E7-B525-49B6-872F-C68907D5531C}" destId="{15979D1E-F312-477B-A78E-380034C5C24E}" srcOrd="1" destOrd="0" parTransId="{14CDF985-F3E4-493A-9FFD-411DF5B03A63}" sibTransId="{A65358AC-12C7-44FC-AF00-7DF6CE444233}"/>
    <dgm:cxn modelId="{B32C2B4E-FB8A-49BC-94CE-90C5AE8309C0}" srcId="{39CD03E7-B525-49B6-872F-C68907D5531C}" destId="{6E924705-6D69-42DF-9778-0064D4D259C8}" srcOrd="0" destOrd="0" parTransId="{0AFD1B93-46CD-4A2F-8A97-AEFEE075F848}" sibTransId="{91CC1ADD-291A-4571-B7BE-8E8FC6A4C1D8}"/>
    <dgm:cxn modelId="{0D7EB4A0-A637-41E7-890E-A908222BA6D4}" type="presOf" srcId="{DECC16DE-08CD-4324-BEB8-F9A9E6E60E10}" destId="{47808B73-D7A8-4153-AAAF-D757F36DBECF}" srcOrd="0" destOrd="0" presId="urn:microsoft.com/office/officeart/2008/layout/AscendingPictureAccentProcess"/>
    <dgm:cxn modelId="{231FF95D-36FD-40F4-9B00-A9980C3A5138}" type="presOf" srcId="{14A7C10A-32AC-4C5C-89EF-02371893E8A7}" destId="{3BFCC9C8-CDC2-4ADB-B15C-EEF83F491954}" srcOrd="0" destOrd="0" presId="urn:microsoft.com/office/officeart/2008/layout/AscendingPictureAccentProcess"/>
    <dgm:cxn modelId="{48771590-DE01-4ACB-BE8A-8AA01513ED5B}" type="presParOf" srcId="{6633E472-FF73-47D1-B6A1-0CB4C5849007}" destId="{B2199BE6-887B-43E0-9114-D970F56E39B1}" srcOrd="0" destOrd="0" presId="urn:microsoft.com/office/officeart/2008/layout/AscendingPictureAccentProcess"/>
    <dgm:cxn modelId="{DCE9255A-C202-4FEF-AC24-718FBDD643C5}" type="presParOf" srcId="{6633E472-FF73-47D1-B6A1-0CB4C5849007}" destId="{08E2B5F2-C54F-4912-B474-A4D887A95913}" srcOrd="1" destOrd="0" presId="urn:microsoft.com/office/officeart/2008/layout/AscendingPictureAccentProcess"/>
    <dgm:cxn modelId="{317A3847-D380-4D44-94A9-C15E986223A1}" type="presParOf" srcId="{6633E472-FF73-47D1-B6A1-0CB4C5849007}" destId="{1EEF222F-2620-41FF-97F4-DA6C2F22BC80}" srcOrd="2" destOrd="0" presId="urn:microsoft.com/office/officeart/2008/layout/AscendingPictureAccentProcess"/>
    <dgm:cxn modelId="{ED29E2B7-9B80-4AE9-A1A9-B87AAE087472}" type="presParOf" srcId="{6633E472-FF73-47D1-B6A1-0CB4C5849007}" destId="{F77AF806-03AA-4552-B786-625DB69A5844}" srcOrd="3" destOrd="0" presId="urn:microsoft.com/office/officeart/2008/layout/AscendingPictureAccentProcess"/>
    <dgm:cxn modelId="{FD731250-22CA-4F0C-8E32-707D3337FE7B}" type="presParOf" srcId="{6633E472-FF73-47D1-B6A1-0CB4C5849007}" destId="{E1D3FE09-4883-472E-BAEC-ABCA2E3CA331}" srcOrd="4" destOrd="0" presId="urn:microsoft.com/office/officeart/2008/layout/AscendingPictureAccentProcess"/>
    <dgm:cxn modelId="{5D0B7C82-4530-4B52-9676-1EF359A203D4}" type="presParOf" srcId="{6633E472-FF73-47D1-B6A1-0CB4C5849007}" destId="{BC342844-1418-4EB5-A5D1-CCEBA5209E04}" srcOrd="5" destOrd="0" presId="urn:microsoft.com/office/officeart/2008/layout/AscendingPictureAccentProcess"/>
    <dgm:cxn modelId="{C9E07DE7-FC09-4683-812E-130F3F320847}" type="presParOf" srcId="{6633E472-FF73-47D1-B6A1-0CB4C5849007}" destId="{F995101A-BD2A-4FE5-AE6F-9706A2CD1FB2}" srcOrd="6" destOrd="0" presId="urn:microsoft.com/office/officeart/2008/layout/AscendingPictureAccentProcess"/>
    <dgm:cxn modelId="{C6D76EA9-B802-4C96-B6AC-FDFF348B561C}" type="presParOf" srcId="{6633E472-FF73-47D1-B6A1-0CB4C5849007}" destId="{CCE5B7BE-848D-440B-B69E-2BDAF9A8C3BD}" srcOrd="7" destOrd="0" presId="urn:microsoft.com/office/officeart/2008/layout/AscendingPictureAccentProcess"/>
    <dgm:cxn modelId="{7DFDCBE2-A61D-43BF-BCC8-52DCFB1FA844}" type="presParOf" srcId="{6633E472-FF73-47D1-B6A1-0CB4C5849007}" destId="{145AC74A-B357-4DA2-B6BD-43A59BC2BCF9}" srcOrd="8" destOrd="0" presId="urn:microsoft.com/office/officeart/2008/layout/AscendingPictureAccentProcess"/>
    <dgm:cxn modelId="{BF21AD17-DDEC-4E77-8D2B-8D9D0DBD8983}" type="presParOf" srcId="{6633E472-FF73-47D1-B6A1-0CB4C5849007}" destId="{A6D0B7A3-CC9D-4A9B-BF87-491DA58BB491}" srcOrd="9" destOrd="0" presId="urn:microsoft.com/office/officeart/2008/layout/AscendingPictureAccentProcess"/>
    <dgm:cxn modelId="{5734BCEE-6E83-491E-BBAF-E4C7F1E8271B}" type="presParOf" srcId="{6633E472-FF73-47D1-B6A1-0CB4C5849007}" destId="{4D18616B-2D81-4112-968C-4ACA3B66B09D}" srcOrd="10" destOrd="0" presId="urn:microsoft.com/office/officeart/2008/layout/AscendingPictureAccentProcess"/>
    <dgm:cxn modelId="{4D628C11-ECBC-403A-B047-D94973A0B9F2}" type="presParOf" srcId="{6633E472-FF73-47D1-B6A1-0CB4C5849007}" destId="{60C52EA8-2B8A-486B-A82E-E6C3B901B986}" srcOrd="11" destOrd="0" presId="urn:microsoft.com/office/officeart/2008/layout/AscendingPictureAccentProcess"/>
    <dgm:cxn modelId="{39DE07E4-4695-455F-A407-1AF92F443882}" type="presParOf" srcId="{6633E472-FF73-47D1-B6A1-0CB4C5849007}" destId="{0EEEB6BB-A34B-4355-B035-45B01248888B}" srcOrd="12" destOrd="0" presId="urn:microsoft.com/office/officeart/2008/layout/AscendingPictureAccentProcess"/>
    <dgm:cxn modelId="{898B4C37-80CD-420C-9DD3-5BD4A3310BF8}" type="presParOf" srcId="{6633E472-FF73-47D1-B6A1-0CB4C5849007}" destId="{4B4148BA-57DC-495F-A0C0-BA0A51877A03}" srcOrd="13" destOrd="0" presId="urn:microsoft.com/office/officeart/2008/layout/AscendingPictureAccentProcess"/>
    <dgm:cxn modelId="{849FC21B-8E33-480E-9D34-93DB768C1C5E}" type="presParOf" srcId="{4B4148BA-57DC-495F-A0C0-BA0A51877A03}" destId="{C2C98161-B746-4F6C-AC0B-5652EF9D67BE}" srcOrd="0" destOrd="0" presId="urn:microsoft.com/office/officeart/2008/layout/AscendingPictureAccentProcess"/>
    <dgm:cxn modelId="{FF46ECBB-1872-45F6-8C28-2891FABC37DD}" type="presParOf" srcId="{6633E472-FF73-47D1-B6A1-0CB4C5849007}" destId="{0E69C86A-4482-40A5-AE6C-7F7396DB9CD7}" srcOrd="14" destOrd="0" presId="urn:microsoft.com/office/officeart/2008/layout/AscendingPictureAccentProcess"/>
    <dgm:cxn modelId="{21FA094B-60F5-4904-85FA-BF7BC6E0243C}" type="presParOf" srcId="{6633E472-FF73-47D1-B6A1-0CB4C5849007}" destId="{A9A912DF-E455-404B-8260-5D48F504302A}" srcOrd="15" destOrd="0" presId="urn:microsoft.com/office/officeart/2008/layout/AscendingPictureAccentProcess"/>
    <dgm:cxn modelId="{C539D0CA-FCE9-4110-9DAC-C5DF8BF417E2}" type="presParOf" srcId="{A9A912DF-E455-404B-8260-5D48F504302A}" destId="{B0C56CEA-4DC8-4A37-8018-5F64D518C2BA}" srcOrd="0" destOrd="0" presId="urn:microsoft.com/office/officeart/2008/layout/AscendingPictureAccentProcess"/>
    <dgm:cxn modelId="{82E6499E-F03E-4CE7-9DD5-15890E7A4773}" type="presParOf" srcId="{6633E472-FF73-47D1-B6A1-0CB4C5849007}" destId="{47808B73-D7A8-4153-AAAF-D757F36DBECF}" srcOrd="16" destOrd="0" presId="urn:microsoft.com/office/officeart/2008/layout/AscendingPictureAccentProcess"/>
    <dgm:cxn modelId="{F552130B-B4E5-4651-9197-79A35B25FEA1}" type="presParOf" srcId="{6633E472-FF73-47D1-B6A1-0CB4C5849007}" destId="{4C0AB8E3-2AE6-4885-84D1-47F918447D1E}" srcOrd="17" destOrd="0" presId="urn:microsoft.com/office/officeart/2008/layout/AscendingPictureAccentProcess"/>
    <dgm:cxn modelId="{EEC8066E-F9CC-4DF3-8529-DAA1062381D4}" type="presParOf" srcId="{4C0AB8E3-2AE6-4885-84D1-47F918447D1E}" destId="{3BFCC9C8-CDC2-4ADB-B15C-EEF83F49195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3E27876-873A-46CA-B94B-8F14F9E7F4F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61C57F4-5A50-4B75-86E6-014E84660324}">
      <dgm:prSet phldrT="[Texto]"/>
      <dgm:spPr/>
      <dgm:t>
        <a:bodyPr/>
        <a:lstStyle/>
        <a:p>
          <a:r>
            <a:rPr lang="es-EC" dirty="0" smtClean="0"/>
            <a:t>Mantenimiento</a:t>
          </a:r>
          <a:endParaRPr lang="es-EC" dirty="0"/>
        </a:p>
      </dgm:t>
    </dgm:pt>
    <dgm:pt modelId="{D12F0A3C-4973-4C24-A2A4-F57FE21BDF25}" type="parTrans" cxnId="{722E17F6-ECAC-4828-8331-BAA671E05114}">
      <dgm:prSet/>
      <dgm:spPr/>
      <dgm:t>
        <a:bodyPr/>
        <a:lstStyle/>
        <a:p>
          <a:endParaRPr lang="es-EC"/>
        </a:p>
      </dgm:t>
    </dgm:pt>
    <dgm:pt modelId="{00400980-2C4B-4300-BCF2-CD02D78AF4D8}" type="sibTrans" cxnId="{722E17F6-ECAC-4828-8331-BAA671E05114}">
      <dgm:prSet/>
      <dgm:spPr/>
      <dgm:t>
        <a:bodyPr/>
        <a:lstStyle/>
        <a:p>
          <a:endParaRPr lang="es-EC"/>
        </a:p>
      </dgm:t>
    </dgm:pt>
    <dgm:pt modelId="{BD065301-B672-49CC-A0C6-1E040875D558}">
      <dgm:prSet phldrT="[Texto]"/>
      <dgm:spPr/>
      <dgm:t>
        <a:bodyPr/>
        <a:lstStyle/>
        <a:p>
          <a:r>
            <a:rPr lang="es-EC" dirty="0" smtClean="0"/>
            <a:t>Ejecución de trabajos en las aeronaves</a:t>
          </a:r>
          <a:endParaRPr lang="es-EC" dirty="0"/>
        </a:p>
      </dgm:t>
    </dgm:pt>
    <dgm:pt modelId="{61849676-D3E5-4B0A-BAA4-2741D966BBEC}" type="parTrans" cxnId="{D83394C3-BF62-4953-A87C-672DAAE18B12}">
      <dgm:prSet/>
      <dgm:spPr/>
      <dgm:t>
        <a:bodyPr/>
        <a:lstStyle/>
        <a:p>
          <a:endParaRPr lang="es-EC"/>
        </a:p>
      </dgm:t>
    </dgm:pt>
    <dgm:pt modelId="{D9075B1C-65C6-4498-97A0-8A2E3844DD78}" type="sibTrans" cxnId="{D83394C3-BF62-4953-A87C-672DAAE18B12}">
      <dgm:prSet/>
      <dgm:spPr/>
      <dgm:t>
        <a:bodyPr/>
        <a:lstStyle/>
        <a:p>
          <a:endParaRPr lang="es-EC"/>
        </a:p>
      </dgm:t>
    </dgm:pt>
    <dgm:pt modelId="{2BC2371B-E141-433C-AD92-874E9B5C2582}">
      <dgm:prSet phldrT="[Texto]"/>
      <dgm:spPr/>
      <dgm:t>
        <a:bodyPr/>
        <a:lstStyle/>
        <a:p>
          <a:r>
            <a:rPr lang="es-EC" dirty="0" smtClean="0"/>
            <a:t>Reacondicionamiento, inspección, reemplazo de piezas, rectificación de defectos e incorporación de una modificación o reparación.</a:t>
          </a:r>
          <a:endParaRPr lang="es-EC" dirty="0"/>
        </a:p>
      </dgm:t>
    </dgm:pt>
    <dgm:pt modelId="{5D7FE130-D27C-40C3-BB26-E88DC8239C9D}" type="parTrans" cxnId="{F4600F7C-CD49-4A96-B249-B9CEF7DB2175}">
      <dgm:prSet/>
      <dgm:spPr/>
      <dgm:t>
        <a:bodyPr/>
        <a:lstStyle/>
        <a:p>
          <a:endParaRPr lang="es-EC"/>
        </a:p>
      </dgm:t>
    </dgm:pt>
    <dgm:pt modelId="{6C9858AA-E25D-4F58-939E-CBB6C0E44B4E}" type="sibTrans" cxnId="{F4600F7C-CD49-4A96-B249-B9CEF7DB2175}">
      <dgm:prSet/>
      <dgm:spPr/>
      <dgm:t>
        <a:bodyPr/>
        <a:lstStyle/>
        <a:p>
          <a:endParaRPr lang="es-EC"/>
        </a:p>
      </dgm:t>
    </dgm:pt>
    <dgm:pt modelId="{84522411-0AD6-4A28-98BC-028EAB304DAC}">
      <dgm:prSet phldrT="[Texto]"/>
      <dgm:spPr/>
      <dgm:t>
        <a:bodyPr/>
        <a:lstStyle/>
        <a:p>
          <a:r>
            <a:rPr lang="es-EC" dirty="0" smtClean="0"/>
            <a:t>Condición </a:t>
          </a:r>
          <a:endParaRPr lang="es-EC" dirty="0"/>
        </a:p>
      </dgm:t>
    </dgm:pt>
    <dgm:pt modelId="{2998CB4A-80CA-4F63-A071-4F2339717D57}" type="parTrans" cxnId="{420C4FDE-0584-446B-A4FE-B188644C5EEF}">
      <dgm:prSet/>
      <dgm:spPr/>
      <dgm:t>
        <a:bodyPr/>
        <a:lstStyle/>
        <a:p>
          <a:endParaRPr lang="es-EC"/>
        </a:p>
      </dgm:t>
    </dgm:pt>
    <dgm:pt modelId="{8BB7D915-2DE4-4376-9337-3109C190C405}" type="sibTrans" cxnId="{420C4FDE-0584-446B-A4FE-B188644C5EEF}">
      <dgm:prSet/>
      <dgm:spPr/>
      <dgm:t>
        <a:bodyPr/>
        <a:lstStyle/>
        <a:p>
          <a:endParaRPr lang="es-EC"/>
        </a:p>
      </dgm:t>
    </dgm:pt>
    <dgm:pt modelId="{A5290B75-968B-4BF8-9168-C7287569B55E}">
      <dgm:prSet phldrT="[Texto]"/>
      <dgm:spPr/>
      <dgm:t>
        <a:bodyPr/>
        <a:lstStyle/>
        <a:p>
          <a:r>
            <a:rPr lang="es-EC" dirty="0" smtClean="0"/>
            <a:t>Es el estado   de   una   aeronave,   motor,   hélice   o   pieza   que   se   ajusta   al   diseño</a:t>
          </a:r>
          <a:endParaRPr lang="es-EC" dirty="0"/>
        </a:p>
      </dgm:t>
    </dgm:pt>
    <dgm:pt modelId="{E1DEB7D6-C123-4B02-8F87-B48DE63A81DB}" type="parTrans" cxnId="{27C91CE1-5659-412B-A886-6AB9BF5D6A46}">
      <dgm:prSet/>
      <dgm:spPr/>
      <dgm:t>
        <a:bodyPr/>
        <a:lstStyle/>
        <a:p>
          <a:endParaRPr lang="es-EC"/>
        </a:p>
      </dgm:t>
    </dgm:pt>
    <dgm:pt modelId="{9168FB51-740F-493D-AA65-0315D5E90CB1}" type="sibTrans" cxnId="{27C91CE1-5659-412B-A886-6AB9BF5D6A46}">
      <dgm:prSet/>
      <dgm:spPr/>
      <dgm:t>
        <a:bodyPr/>
        <a:lstStyle/>
        <a:p>
          <a:endParaRPr lang="es-EC"/>
        </a:p>
      </dgm:t>
    </dgm:pt>
    <dgm:pt modelId="{902C9B2E-FBA1-4F90-B50D-8CA8F4816641}">
      <dgm:prSet phldrT="[Texto]"/>
      <dgm:spPr/>
      <dgm:t>
        <a:bodyPr/>
        <a:lstStyle/>
        <a:p>
          <a:r>
            <a:rPr lang="es-EC" dirty="0" smtClean="0"/>
            <a:t>Brindando que pueda operar de modo seguro</a:t>
          </a:r>
          <a:endParaRPr lang="es-EC" dirty="0"/>
        </a:p>
      </dgm:t>
    </dgm:pt>
    <dgm:pt modelId="{EFA239DF-C411-473E-A2C0-B59CDFF72188}" type="parTrans" cxnId="{A51A7B1F-19A8-4A88-8261-EA6B23CBF763}">
      <dgm:prSet/>
      <dgm:spPr/>
      <dgm:t>
        <a:bodyPr/>
        <a:lstStyle/>
        <a:p>
          <a:endParaRPr lang="es-EC"/>
        </a:p>
      </dgm:t>
    </dgm:pt>
    <dgm:pt modelId="{621BA8AC-6095-4586-B1DD-04525ED4B5E1}" type="sibTrans" cxnId="{A51A7B1F-19A8-4A88-8261-EA6B23CBF763}">
      <dgm:prSet/>
      <dgm:spPr/>
      <dgm:t>
        <a:bodyPr/>
        <a:lstStyle/>
        <a:p>
          <a:endParaRPr lang="es-EC"/>
        </a:p>
      </dgm:t>
    </dgm:pt>
    <dgm:pt modelId="{6F001ED1-5251-4315-985C-3929E68D8486}">
      <dgm:prSet phldrT="[Texto]"/>
      <dgm:spPr/>
      <dgm:t>
        <a:bodyPr/>
        <a:lstStyle/>
        <a:p>
          <a:r>
            <a:rPr lang="es-EC" dirty="0" smtClean="0"/>
            <a:t>Mantenimiento</a:t>
          </a:r>
        </a:p>
        <a:p>
          <a:r>
            <a:rPr lang="es-EC" dirty="0" smtClean="0"/>
            <a:t>de la aeronavegabilidad</a:t>
          </a:r>
          <a:endParaRPr lang="es-EC" dirty="0"/>
        </a:p>
      </dgm:t>
    </dgm:pt>
    <dgm:pt modelId="{C45081E8-4906-40E7-AD02-ADA6798F1D05}" type="parTrans" cxnId="{C69E656A-71F6-429E-AF9D-151D553297E8}">
      <dgm:prSet/>
      <dgm:spPr/>
      <dgm:t>
        <a:bodyPr/>
        <a:lstStyle/>
        <a:p>
          <a:endParaRPr lang="es-EC"/>
        </a:p>
      </dgm:t>
    </dgm:pt>
    <dgm:pt modelId="{892B807E-0AC4-4742-A62A-124C436C4146}" type="sibTrans" cxnId="{C69E656A-71F6-429E-AF9D-151D553297E8}">
      <dgm:prSet/>
      <dgm:spPr/>
      <dgm:t>
        <a:bodyPr/>
        <a:lstStyle/>
        <a:p>
          <a:endParaRPr lang="es-EC"/>
        </a:p>
      </dgm:t>
    </dgm:pt>
    <dgm:pt modelId="{7844F250-5C69-4551-A661-56DDEEC615E7}">
      <dgm:prSet phldrT="[Texto]"/>
      <dgm:spPr/>
      <dgm:t>
        <a:bodyPr/>
        <a:lstStyle/>
        <a:p>
          <a:r>
            <a:rPr lang="es-EC" dirty="0" smtClean="0"/>
            <a:t>Conjunto de procedimientos que aseguran que la aeronave cumpla con los requisitos y condiciones de operar de modo seguro durante toda su vida útil.</a:t>
          </a:r>
          <a:endParaRPr lang="es-EC" dirty="0"/>
        </a:p>
      </dgm:t>
    </dgm:pt>
    <dgm:pt modelId="{F148912E-140F-4DE8-B1B1-9BF7961A269F}" type="parTrans" cxnId="{C83C8971-A81A-4164-A8E8-A7A725CF0196}">
      <dgm:prSet/>
      <dgm:spPr/>
      <dgm:t>
        <a:bodyPr/>
        <a:lstStyle/>
        <a:p>
          <a:endParaRPr lang="es-EC"/>
        </a:p>
      </dgm:t>
    </dgm:pt>
    <dgm:pt modelId="{B5137F70-6E0A-4C89-8266-ACFDD0F31E80}" type="sibTrans" cxnId="{C83C8971-A81A-4164-A8E8-A7A725CF0196}">
      <dgm:prSet/>
      <dgm:spPr/>
      <dgm:t>
        <a:bodyPr/>
        <a:lstStyle/>
        <a:p>
          <a:endParaRPr lang="es-EC"/>
        </a:p>
      </dgm:t>
    </dgm:pt>
    <dgm:pt modelId="{A41031F5-2F9E-4612-B639-EF709EFB946A}" type="pres">
      <dgm:prSet presAssocID="{43E27876-873A-46CA-B94B-8F14F9E7F4F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246FCEB-1CAA-458F-9647-64373D28B4FA}" type="pres">
      <dgm:prSet presAssocID="{061C57F4-5A50-4B75-86E6-014E84660324}" presName="composite" presStyleCnt="0"/>
      <dgm:spPr/>
    </dgm:pt>
    <dgm:pt modelId="{0B2F8811-32C4-4ED1-B3DB-318A3A10E928}" type="pres">
      <dgm:prSet presAssocID="{061C57F4-5A50-4B75-86E6-014E8466032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96C69F-E1A2-4EFA-8FA3-79C374ADFE9B}" type="pres">
      <dgm:prSet presAssocID="{061C57F4-5A50-4B75-86E6-014E8466032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44BEC-2060-4995-8B1B-B5627F95BC51}" type="pres">
      <dgm:prSet presAssocID="{00400980-2C4B-4300-BCF2-CD02D78AF4D8}" presName="sp" presStyleCnt="0"/>
      <dgm:spPr/>
    </dgm:pt>
    <dgm:pt modelId="{EA3D0875-EB8B-4506-98B6-7F6EF7A16168}" type="pres">
      <dgm:prSet presAssocID="{84522411-0AD6-4A28-98BC-028EAB304DAC}" presName="composite" presStyleCnt="0"/>
      <dgm:spPr/>
    </dgm:pt>
    <dgm:pt modelId="{2741BD79-302F-447E-BEDC-C20190064528}" type="pres">
      <dgm:prSet presAssocID="{84522411-0AD6-4A28-98BC-028EAB304DA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0AD721-3BFF-4EF2-A6CE-7958096430A7}" type="pres">
      <dgm:prSet presAssocID="{84522411-0AD6-4A28-98BC-028EAB304DA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3F68D9-3010-410D-986D-CE97F07CA4BF}" type="pres">
      <dgm:prSet presAssocID="{8BB7D915-2DE4-4376-9337-3109C190C405}" presName="sp" presStyleCnt="0"/>
      <dgm:spPr/>
    </dgm:pt>
    <dgm:pt modelId="{3E29A35B-B5D6-407C-85BA-605C12CEC3DB}" type="pres">
      <dgm:prSet presAssocID="{6F001ED1-5251-4315-985C-3929E68D8486}" presName="composite" presStyleCnt="0"/>
      <dgm:spPr/>
    </dgm:pt>
    <dgm:pt modelId="{2AB84FC2-7677-4107-B7A0-D9E0E30FFF44}" type="pres">
      <dgm:prSet presAssocID="{6F001ED1-5251-4315-985C-3929E68D848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87D7D6-62A2-4F1C-ADC1-42B43870BC54}" type="pres">
      <dgm:prSet presAssocID="{6F001ED1-5251-4315-985C-3929E68D848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995FEED-9809-482C-9BC4-2D2EAAFEA2E3}" type="presOf" srcId="{BD065301-B672-49CC-A0C6-1E040875D558}" destId="{8996C69F-E1A2-4EFA-8FA3-79C374ADFE9B}" srcOrd="0" destOrd="0" presId="urn:microsoft.com/office/officeart/2005/8/layout/chevron2"/>
    <dgm:cxn modelId="{F3BDB12B-935D-4CE0-9AA0-7797C423BCA0}" type="presOf" srcId="{902C9B2E-FBA1-4F90-B50D-8CA8F4816641}" destId="{880AD721-3BFF-4EF2-A6CE-7958096430A7}" srcOrd="0" destOrd="1" presId="urn:microsoft.com/office/officeart/2005/8/layout/chevron2"/>
    <dgm:cxn modelId="{DBF3CD50-5C1F-466B-A428-2C3CF48D3AB6}" type="presOf" srcId="{7844F250-5C69-4551-A661-56DDEEC615E7}" destId="{8B87D7D6-62A2-4F1C-ADC1-42B43870BC54}" srcOrd="0" destOrd="0" presId="urn:microsoft.com/office/officeart/2005/8/layout/chevron2"/>
    <dgm:cxn modelId="{D83394C3-BF62-4953-A87C-672DAAE18B12}" srcId="{061C57F4-5A50-4B75-86E6-014E84660324}" destId="{BD065301-B672-49CC-A0C6-1E040875D558}" srcOrd="0" destOrd="0" parTransId="{61849676-D3E5-4B0A-BAA4-2741D966BBEC}" sibTransId="{D9075B1C-65C6-4498-97A0-8A2E3844DD78}"/>
    <dgm:cxn modelId="{186D6812-EB00-44F1-9F1F-BE6D22EF4708}" type="presOf" srcId="{6F001ED1-5251-4315-985C-3929E68D8486}" destId="{2AB84FC2-7677-4107-B7A0-D9E0E30FFF44}" srcOrd="0" destOrd="0" presId="urn:microsoft.com/office/officeart/2005/8/layout/chevron2"/>
    <dgm:cxn modelId="{076CA6B9-2F93-43B3-AB33-FEEC0006D2A3}" type="presOf" srcId="{2BC2371B-E141-433C-AD92-874E9B5C2582}" destId="{8996C69F-E1A2-4EFA-8FA3-79C374ADFE9B}" srcOrd="0" destOrd="1" presId="urn:microsoft.com/office/officeart/2005/8/layout/chevron2"/>
    <dgm:cxn modelId="{420C4FDE-0584-446B-A4FE-B188644C5EEF}" srcId="{43E27876-873A-46CA-B94B-8F14F9E7F4F0}" destId="{84522411-0AD6-4A28-98BC-028EAB304DAC}" srcOrd="1" destOrd="0" parTransId="{2998CB4A-80CA-4F63-A071-4F2339717D57}" sibTransId="{8BB7D915-2DE4-4376-9337-3109C190C405}"/>
    <dgm:cxn modelId="{27C91CE1-5659-412B-A886-6AB9BF5D6A46}" srcId="{84522411-0AD6-4A28-98BC-028EAB304DAC}" destId="{A5290B75-968B-4BF8-9168-C7287569B55E}" srcOrd="0" destOrd="0" parTransId="{E1DEB7D6-C123-4B02-8F87-B48DE63A81DB}" sibTransId="{9168FB51-740F-493D-AA65-0315D5E90CB1}"/>
    <dgm:cxn modelId="{E0DEC094-1E26-407B-9A76-7E32A0619A6D}" type="presOf" srcId="{43E27876-873A-46CA-B94B-8F14F9E7F4F0}" destId="{A41031F5-2F9E-4612-B639-EF709EFB946A}" srcOrd="0" destOrd="0" presId="urn:microsoft.com/office/officeart/2005/8/layout/chevron2"/>
    <dgm:cxn modelId="{3A80ABBB-A9D0-4158-B0FC-730AFFA45138}" type="presOf" srcId="{061C57F4-5A50-4B75-86E6-014E84660324}" destId="{0B2F8811-32C4-4ED1-B3DB-318A3A10E928}" srcOrd="0" destOrd="0" presId="urn:microsoft.com/office/officeart/2005/8/layout/chevron2"/>
    <dgm:cxn modelId="{D2457C55-A756-4051-8934-1A6B90EF491B}" type="presOf" srcId="{84522411-0AD6-4A28-98BC-028EAB304DAC}" destId="{2741BD79-302F-447E-BEDC-C20190064528}" srcOrd="0" destOrd="0" presId="urn:microsoft.com/office/officeart/2005/8/layout/chevron2"/>
    <dgm:cxn modelId="{C69E656A-71F6-429E-AF9D-151D553297E8}" srcId="{43E27876-873A-46CA-B94B-8F14F9E7F4F0}" destId="{6F001ED1-5251-4315-985C-3929E68D8486}" srcOrd="2" destOrd="0" parTransId="{C45081E8-4906-40E7-AD02-ADA6798F1D05}" sibTransId="{892B807E-0AC4-4742-A62A-124C436C4146}"/>
    <dgm:cxn modelId="{C83C8971-A81A-4164-A8E8-A7A725CF0196}" srcId="{6F001ED1-5251-4315-985C-3929E68D8486}" destId="{7844F250-5C69-4551-A661-56DDEEC615E7}" srcOrd="0" destOrd="0" parTransId="{F148912E-140F-4DE8-B1B1-9BF7961A269F}" sibTransId="{B5137F70-6E0A-4C89-8266-ACFDD0F31E80}"/>
    <dgm:cxn modelId="{A51A7B1F-19A8-4A88-8261-EA6B23CBF763}" srcId="{84522411-0AD6-4A28-98BC-028EAB304DAC}" destId="{902C9B2E-FBA1-4F90-B50D-8CA8F4816641}" srcOrd="1" destOrd="0" parTransId="{EFA239DF-C411-473E-A2C0-B59CDFF72188}" sibTransId="{621BA8AC-6095-4586-B1DD-04525ED4B5E1}"/>
    <dgm:cxn modelId="{722E17F6-ECAC-4828-8331-BAA671E05114}" srcId="{43E27876-873A-46CA-B94B-8F14F9E7F4F0}" destId="{061C57F4-5A50-4B75-86E6-014E84660324}" srcOrd="0" destOrd="0" parTransId="{D12F0A3C-4973-4C24-A2A4-F57FE21BDF25}" sibTransId="{00400980-2C4B-4300-BCF2-CD02D78AF4D8}"/>
    <dgm:cxn modelId="{F4600F7C-CD49-4A96-B249-B9CEF7DB2175}" srcId="{061C57F4-5A50-4B75-86E6-014E84660324}" destId="{2BC2371B-E141-433C-AD92-874E9B5C2582}" srcOrd="1" destOrd="0" parTransId="{5D7FE130-D27C-40C3-BB26-E88DC8239C9D}" sibTransId="{6C9858AA-E25D-4F58-939E-CBB6C0E44B4E}"/>
    <dgm:cxn modelId="{0420BC96-DFB8-4AFC-8E10-945472C6B84A}" type="presOf" srcId="{A5290B75-968B-4BF8-9168-C7287569B55E}" destId="{880AD721-3BFF-4EF2-A6CE-7958096430A7}" srcOrd="0" destOrd="0" presId="urn:microsoft.com/office/officeart/2005/8/layout/chevron2"/>
    <dgm:cxn modelId="{80FE7837-221B-4D0B-A17A-080F2537F7A4}" type="presParOf" srcId="{A41031F5-2F9E-4612-B639-EF709EFB946A}" destId="{3246FCEB-1CAA-458F-9647-64373D28B4FA}" srcOrd="0" destOrd="0" presId="urn:microsoft.com/office/officeart/2005/8/layout/chevron2"/>
    <dgm:cxn modelId="{01BABFF8-DBDB-439D-8733-DD9410988EE7}" type="presParOf" srcId="{3246FCEB-1CAA-458F-9647-64373D28B4FA}" destId="{0B2F8811-32C4-4ED1-B3DB-318A3A10E928}" srcOrd="0" destOrd="0" presId="urn:microsoft.com/office/officeart/2005/8/layout/chevron2"/>
    <dgm:cxn modelId="{893A9E05-0C88-4D90-A461-8B3F8F66A7F0}" type="presParOf" srcId="{3246FCEB-1CAA-458F-9647-64373D28B4FA}" destId="{8996C69F-E1A2-4EFA-8FA3-79C374ADFE9B}" srcOrd="1" destOrd="0" presId="urn:microsoft.com/office/officeart/2005/8/layout/chevron2"/>
    <dgm:cxn modelId="{A7348753-6E5A-49E6-AC74-45B711135CE1}" type="presParOf" srcId="{A41031F5-2F9E-4612-B639-EF709EFB946A}" destId="{B2244BEC-2060-4995-8B1B-B5627F95BC51}" srcOrd="1" destOrd="0" presId="urn:microsoft.com/office/officeart/2005/8/layout/chevron2"/>
    <dgm:cxn modelId="{C87DF512-63B5-4E62-ADBD-E9B42C8CB3DA}" type="presParOf" srcId="{A41031F5-2F9E-4612-B639-EF709EFB946A}" destId="{EA3D0875-EB8B-4506-98B6-7F6EF7A16168}" srcOrd="2" destOrd="0" presId="urn:microsoft.com/office/officeart/2005/8/layout/chevron2"/>
    <dgm:cxn modelId="{18A02CD6-BB40-46AB-93CC-D09723FA1C6E}" type="presParOf" srcId="{EA3D0875-EB8B-4506-98B6-7F6EF7A16168}" destId="{2741BD79-302F-447E-BEDC-C20190064528}" srcOrd="0" destOrd="0" presId="urn:microsoft.com/office/officeart/2005/8/layout/chevron2"/>
    <dgm:cxn modelId="{7D090B14-C84A-4D6F-B7EB-5E1CC24F20A3}" type="presParOf" srcId="{EA3D0875-EB8B-4506-98B6-7F6EF7A16168}" destId="{880AD721-3BFF-4EF2-A6CE-7958096430A7}" srcOrd="1" destOrd="0" presId="urn:microsoft.com/office/officeart/2005/8/layout/chevron2"/>
    <dgm:cxn modelId="{4C587AB0-BCD6-4BDB-89C3-BA9A6EE3EC66}" type="presParOf" srcId="{A41031F5-2F9E-4612-B639-EF709EFB946A}" destId="{E33F68D9-3010-410D-986D-CE97F07CA4BF}" srcOrd="3" destOrd="0" presId="urn:microsoft.com/office/officeart/2005/8/layout/chevron2"/>
    <dgm:cxn modelId="{5F3B6DF4-6573-4EBD-BEE8-A8070807A0F6}" type="presParOf" srcId="{A41031F5-2F9E-4612-B639-EF709EFB946A}" destId="{3E29A35B-B5D6-407C-85BA-605C12CEC3DB}" srcOrd="4" destOrd="0" presId="urn:microsoft.com/office/officeart/2005/8/layout/chevron2"/>
    <dgm:cxn modelId="{D4635706-2B01-49BE-91FB-2FD3B240B0DE}" type="presParOf" srcId="{3E29A35B-B5D6-407C-85BA-605C12CEC3DB}" destId="{2AB84FC2-7677-4107-B7A0-D9E0E30FFF44}" srcOrd="0" destOrd="0" presId="urn:microsoft.com/office/officeart/2005/8/layout/chevron2"/>
    <dgm:cxn modelId="{8384F19F-CE83-42DE-A915-F530F14CD407}" type="presParOf" srcId="{3E29A35B-B5D6-407C-85BA-605C12CEC3DB}" destId="{8B87D7D6-62A2-4F1C-ADC1-42B43870BC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DC8BABB-5AC3-4B3A-BAD2-00177C7A532F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B9E91DEA-CECA-48BD-BFD9-279BC69725B6}">
      <dgm:prSet phldrT="[Texto]"/>
      <dgm:spPr/>
      <dgm:t>
        <a:bodyPr/>
        <a:lstStyle/>
        <a:p>
          <a:r>
            <a:rPr lang="es-EC" dirty="0" smtClean="0"/>
            <a:t>Mantenimiento</a:t>
          </a:r>
        </a:p>
        <a:p>
          <a:r>
            <a:rPr lang="es-EC" dirty="0" smtClean="0"/>
            <a:t>Reparación </a:t>
          </a:r>
          <a:endParaRPr lang="es-EC" dirty="0"/>
        </a:p>
      </dgm:t>
    </dgm:pt>
    <dgm:pt modelId="{D368E2F9-5997-4E4A-93F9-84D9367A78EB}" type="parTrans" cxnId="{46CAF13D-ECBC-4E1C-AACB-CEEB565BDD0C}">
      <dgm:prSet/>
      <dgm:spPr/>
      <dgm:t>
        <a:bodyPr/>
        <a:lstStyle/>
        <a:p>
          <a:endParaRPr lang="es-EC"/>
        </a:p>
      </dgm:t>
    </dgm:pt>
    <dgm:pt modelId="{39034663-6101-424C-A331-4E211D20B8EB}" type="sibTrans" cxnId="{46CAF13D-ECBC-4E1C-AACB-CEEB565BDD0C}">
      <dgm:prSet/>
      <dgm:spPr/>
      <dgm:t>
        <a:bodyPr/>
        <a:lstStyle/>
        <a:p>
          <a:endParaRPr lang="es-EC"/>
        </a:p>
      </dgm:t>
    </dgm:pt>
    <dgm:pt modelId="{52267061-4EBB-44C0-AE61-37A7476EAA38}">
      <dgm:prSet phldrT="[Texto]"/>
      <dgm:spPr/>
      <dgm:t>
        <a:bodyPr/>
        <a:lstStyle/>
        <a:p>
          <a:r>
            <a:rPr lang="es-EC" dirty="0" smtClean="0"/>
            <a:t>Condición </a:t>
          </a:r>
        </a:p>
        <a:p>
          <a:r>
            <a:rPr lang="es-EC" dirty="0" smtClean="0"/>
            <a:t>Requisitos</a:t>
          </a:r>
          <a:endParaRPr lang="es-EC" dirty="0"/>
        </a:p>
      </dgm:t>
    </dgm:pt>
    <dgm:pt modelId="{9F745326-859B-497C-A035-6373092623F9}" type="parTrans" cxnId="{4B651FA7-353E-42C7-91EC-2D1A114EA016}">
      <dgm:prSet/>
      <dgm:spPr/>
      <dgm:t>
        <a:bodyPr/>
        <a:lstStyle/>
        <a:p>
          <a:endParaRPr lang="es-EC"/>
        </a:p>
      </dgm:t>
    </dgm:pt>
    <dgm:pt modelId="{91DDD745-BE32-4C9B-A2EF-0A91307EB16D}" type="sibTrans" cxnId="{4B651FA7-353E-42C7-91EC-2D1A114EA016}">
      <dgm:prSet/>
      <dgm:spPr/>
      <dgm:t>
        <a:bodyPr/>
        <a:lstStyle/>
        <a:p>
          <a:endParaRPr lang="es-EC"/>
        </a:p>
      </dgm:t>
    </dgm:pt>
    <dgm:pt modelId="{52B59ECD-9821-48C7-93DF-8905A2B7E9E4}">
      <dgm:prSet phldrT="[Texto]"/>
      <dgm:spPr/>
      <dgm:t>
        <a:bodyPr/>
        <a:lstStyle/>
        <a:p>
          <a:r>
            <a:rPr lang="es-EC" dirty="0" smtClean="0"/>
            <a:t>Operar seguro</a:t>
          </a:r>
        </a:p>
        <a:p>
          <a:r>
            <a:rPr lang="es-EC" dirty="0" smtClean="0"/>
            <a:t>Toda la vida útil </a:t>
          </a:r>
          <a:endParaRPr lang="es-EC" dirty="0"/>
        </a:p>
      </dgm:t>
    </dgm:pt>
    <dgm:pt modelId="{EC2E2B19-2CF2-4B10-B50E-5A1D4F792548}" type="parTrans" cxnId="{08CCD971-C3E3-4FDA-B547-64ED6DE52A3A}">
      <dgm:prSet/>
      <dgm:spPr/>
      <dgm:t>
        <a:bodyPr/>
        <a:lstStyle/>
        <a:p>
          <a:endParaRPr lang="es-EC"/>
        </a:p>
      </dgm:t>
    </dgm:pt>
    <dgm:pt modelId="{1BB0D1DC-7DBB-43CE-9056-AB72F5A48B49}" type="sibTrans" cxnId="{08CCD971-C3E3-4FDA-B547-64ED6DE52A3A}">
      <dgm:prSet/>
      <dgm:spPr/>
      <dgm:t>
        <a:bodyPr/>
        <a:lstStyle/>
        <a:p>
          <a:endParaRPr lang="es-EC"/>
        </a:p>
      </dgm:t>
    </dgm:pt>
    <dgm:pt modelId="{2A5032CB-80FC-4046-9F2D-0D94DAFAA4D6}" type="pres">
      <dgm:prSet presAssocID="{BDC8BABB-5AC3-4B3A-BAD2-00177C7A532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5D540B2-F93E-4677-889F-1D863D7F2012}" type="pres">
      <dgm:prSet presAssocID="{B9E91DEA-CECA-48BD-BFD9-279BC69725B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22AADC-F910-4082-8BC1-BBD92BBF6FC0}" type="pres">
      <dgm:prSet presAssocID="{B9E91DEA-CECA-48BD-BFD9-279BC69725B6}" presName="gear1srcNode" presStyleLbl="node1" presStyleIdx="0" presStyleCnt="3"/>
      <dgm:spPr/>
      <dgm:t>
        <a:bodyPr/>
        <a:lstStyle/>
        <a:p>
          <a:endParaRPr lang="es-EC"/>
        </a:p>
      </dgm:t>
    </dgm:pt>
    <dgm:pt modelId="{4E6DB4A8-8D33-4580-81C4-5D8979B7548E}" type="pres">
      <dgm:prSet presAssocID="{B9E91DEA-CECA-48BD-BFD9-279BC69725B6}" presName="gear1dstNode" presStyleLbl="node1" presStyleIdx="0" presStyleCnt="3"/>
      <dgm:spPr/>
      <dgm:t>
        <a:bodyPr/>
        <a:lstStyle/>
        <a:p>
          <a:endParaRPr lang="es-EC"/>
        </a:p>
      </dgm:t>
    </dgm:pt>
    <dgm:pt modelId="{C14BCE6B-D1FF-40AF-8B9A-D797A540BBFF}" type="pres">
      <dgm:prSet presAssocID="{52267061-4EBB-44C0-AE61-37A7476EAA3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0BD9D-7DC3-44D2-B651-4CA14984A9ED}" type="pres">
      <dgm:prSet presAssocID="{52267061-4EBB-44C0-AE61-37A7476EAA38}" presName="gear2srcNode" presStyleLbl="node1" presStyleIdx="1" presStyleCnt="3"/>
      <dgm:spPr/>
      <dgm:t>
        <a:bodyPr/>
        <a:lstStyle/>
        <a:p>
          <a:endParaRPr lang="es-EC"/>
        </a:p>
      </dgm:t>
    </dgm:pt>
    <dgm:pt modelId="{5130B921-EECB-4C66-B19D-2656D98CDBE6}" type="pres">
      <dgm:prSet presAssocID="{52267061-4EBB-44C0-AE61-37A7476EAA38}" presName="gear2dstNode" presStyleLbl="node1" presStyleIdx="1" presStyleCnt="3"/>
      <dgm:spPr/>
      <dgm:t>
        <a:bodyPr/>
        <a:lstStyle/>
        <a:p>
          <a:endParaRPr lang="es-EC"/>
        </a:p>
      </dgm:t>
    </dgm:pt>
    <dgm:pt modelId="{28F4C1B0-5F46-4B2C-A92C-8C63383C4BD2}" type="pres">
      <dgm:prSet presAssocID="{52B59ECD-9821-48C7-93DF-8905A2B7E9E4}" presName="gear3" presStyleLbl="node1" presStyleIdx="2" presStyleCnt="3"/>
      <dgm:spPr/>
      <dgm:t>
        <a:bodyPr/>
        <a:lstStyle/>
        <a:p>
          <a:endParaRPr lang="es-EC"/>
        </a:p>
      </dgm:t>
    </dgm:pt>
    <dgm:pt modelId="{CA260149-F190-4368-923B-0D3D413E3170}" type="pres">
      <dgm:prSet presAssocID="{52B59ECD-9821-48C7-93DF-8905A2B7E9E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F4AC1C-0B13-4902-810B-806CCDDF44E3}" type="pres">
      <dgm:prSet presAssocID="{52B59ECD-9821-48C7-93DF-8905A2B7E9E4}" presName="gear3srcNode" presStyleLbl="node1" presStyleIdx="2" presStyleCnt="3"/>
      <dgm:spPr/>
      <dgm:t>
        <a:bodyPr/>
        <a:lstStyle/>
        <a:p>
          <a:endParaRPr lang="es-EC"/>
        </a:p>
      </dgm:t>
    </dgm:pt>
    <dgm:pt modelId="{81FA5432-33E7-4F61-AC83-2EE4B209062E}" type="pres">
      <dgm:prSet presAssocID="{52B59ECD-9821-48C7-93DF-8905A2B7E9E4}" presName="gear3dstNode" presStyleLbl="node1" presStyleIdx="2" presStyleCnt="3"/>
      <dgm:spPr/>
      <dgm:t>
        <a:bodyPr/>
        <a:lstStyle/>
        <a:p>
          <a:endParaRPr lang="es-EC"/>
        </a:p>
      </dgm:t>
    </dgm:pt>
    <dgm:pt modelId="{2698980E-6E03-49BB-86EA-5FEF4D4331B9}" type="pres">
      <dgm:prSet presAssocID="{39034663-6101-424C-A331-4E211D20B8EB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22036F89-8A43-4979-83FC-A0761AF6CFA7}" type="pres">
      <dgm:prSet presAssocID="{91DDD745-BE32-4C9B-A2EF-0A91307EB16D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0225AE63-9DE1-404B-A573-C1528BCEF754}" type="pres">
      <dgm:prSet presAssocID="{1BB0D1DC-7DBB-43CE-9056-AB72F5A48B49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08CCD971-C3E3-4FDA-B547-64ED6DE52A3A}" srcId="{BDC8BABB-5AC3-4B3A-BAD2-00177C7A532F}" destId="{52B59ECD-9821-48C7-93DF-8905A2B7E9E4}" srcOrd="2" destOrd="0" parTransId="{EC2E2B19-2CF2-4B10-B50E-5A1D4F792548}" sibTransId="{1BB0D1DC-7DBB-43CE-9056-AB72F5A48B49}"/>
    <dgm:cxn modelId="{C87CBB19-2AFC-41C5-B335-20459C00E08D}" type="presOf" srcId="{B9E91DEA-CECA-48BD-BFD9-279BC69725B6}" destId="{25D540B2-F93E-4677-889F-1D863D7F2012}" srcOrd="0" destOrd="0" presId="urn:microsoft.com/office/officeart/2005/8/layout/gear1"/>
    <dgm:cxn modelId="{5C9FCA29-9ADC-4481-BF55-FC83C2C4BA7F}" type="presOf" srcId="{52267061-4EBB-44C0-AE61-37A7476EAA38}" destId="{5130B921-EECB-4C66-B19D-2656D98CDBE6}" srcOrd="2" destOrd="0" presId="urn:microsoft.com/office/officeart/2005/8/layout/gear1"/>
    <dgm:cxn modelId="{DB6C4A91-F28C-4C6E-8B17-986327BD42E9}" type="presOf" srcId="{52B59ECD-9821-48C7-93DF-8905A2B7E9E4}" destId="{81FA5432-33E7-4F61-AC83-2EE4B209062E}" srcOrd="3" destOrd="0" presId="urn:microsoft.com/office/officeart/2005/8/layout/gear1"/>
    <dgm:cxn modelId="{AA256E45-A2D4-4EDF-9EEE-41C07AB10D89}" type="presOf" srcId="{52B59ECD-9821-48C7-93DF-8905A2B7E9E4}" destId="{CA260149-F190-4368-923B-0D3D413E3170}" srcOrd="1" destOrd="0" presId="urn:microsoft.com/office/officeart/2005/8/layout/gear1"/>
    <dgm:cxn modelId="{83B4EAA4-646C-4642-834A-F6028542DD5E}" type="presOf" srcId="{B9E91DEA-CECA-48BD-BFD9-279BC69725B6}" destId="{B822AADC-F910-4082-8BC1-BBD92BBF6FC0}" srcOrd="1" destOrd="0" presId="urn:microsoft.com/office/officeart/2005/8/layout/gear1"/>
    <dgm:cxn modelId="{C343940E-B8E9-4C24-A361-0387DB629920}" type="presOf" srcId="{52B59ECD-9821-48C7-93DF-8905A2B7E9E4}" destId="{28F4C1B0-5F46-4B2C-A92C-8C63383C4BD2}" srcOrd="0" destOrd="0" presId="urn:microsoft.com/office/officeart/2005/8/layout/gear1"/>
    <dgm:cxn modelId="{79F436F7-B6C2-43DB-897D-8DDFF2B5039F}" type="presOf" srcId="{52267061-4EBB-44C0-AE61-37A7476EAA38}" destId="{5C50BD9D-7DC3-44D2-B651-4CA14984A9ED}" srcOrd="1" destOrd="0" presId="urn:microsoft.com/office/officeart/2005/8/layout/gear1"/>
    <dgm:cxn modelId="{6B2E4C72-E0E6-47D9-83E6-7884226FF8AB}" type="presOf" srcId="{91DDD745-BE32-4C9B-A2EF-0A91307EB16D}" destId="{22036F89-8A43-4979-83FC-A0761AF6CFA7}" srcOrd="0" destOrd="0" presId="urn:microsoft.com/office/officeart/2005/8/layout/gear1"/>
    <dgm:cxn modelId="{1C45D869-6B11-4F08-8FFA-F25AED01DF8B}" type="presOf" srcId="{1BB0D1DC-7DBB-43CE-9056-AB72F5A48B49}" destId="{0225AE63-9DE1-404B-A573-C1528BCEF754}" srcOrd="0" destOrd="0" presId="urn:microsoft.com/office/officeart/2005/8/layout/gear1"/>
    <dgm:cxn modelId="{8793517B-A8E2-4F3F-9001-3C76BB60F0E9}" type="presOf" srcId="{B9E91DEA-CECA-48BD-BFD9-279BC69725B6}" destId="{4E6DB4A8-8D33-4580-81C4-5D8979B7548E}" srcOrd="2" destOrd="0" presId="urn:microsoft.com/office/officeart/2005/8/layout/gear1"/>
    <dgm:cxn modelId="{B410C92D-BBF3-4766-8078-B94576DAA7E9}" type="presOf" srcId="{BDC8BABB-5AC3-4B3A-BAD2-00177C7A532F}" destId="{2A5032CB-80FC-4046-9F2D-0D94DAFAA4D6}" srcOrd="0" destOrd="0" presId="urn:microsoft.com/office/officeart/2005/8/layout/gear1"/>
    <dgm:cxn modelId="{1F5EC556-8D1C-4F94-B805-3ACC2CC92675}" type="presOf" srcId="{52267061-4EBB-44C0-AE61-37A7476EAA38}" destId="{C14BCE6B-D1FF-40AF-8B9A-D797A540BBFF}" srcOrd="0" destOrd="0" presId="urn:microsoft.com/office/officeart/2005/8/layout/gear1"/>
    <dgm:cxn modelId="{4B651FA7-353E-42C7-91EC-2D1A114EA016}" srcId="{BDC8BABB-5AC3-4B3A-BAD2-00177C7A532F}" destId="{52267061-4EBB-44C0-AE61-37A7476EAA38}" srcOrd="1" destOrd="0" parTransId="{9F745326-859B-497C-A035-6373092623F9}" sibTransId="{91DDD745-BE32-4C9B-A2EF-0A91307EB16D}"/>
    <dgm:cxn modelId="{261E7242-E34A-4449-A917-0CB1827AAEEC}" type="presOf" srcId="{39034663-6101-424C-A331-4E211D20B8EB}" destId="{2698980E-6E03-49BB-86EA-5FEF4D4331B9}" srcOrd="0" destOrd="0" presId="urn:microsoft.com/office/officeart/2005/8/layout/gear1"/>
    <dgm:cxn modelId="{46CAF13D-ECBC-4E1C-AACB-CEEB565BDD0C}" srcId="{BDC8BABB-5AC3-4B3A-BAD2-00177C7A532F}" destId="{B9E91DEA-CECA-48BD-BFD9-279BC69725B6}" srcOrd="0" destOrd="0" parTransId="{D368E2F9-5997-4E4A-93F9-84D9367A78EB}" sibTransId="{39034663-6101-424C-A331-4E211D20B8EB}"/>
    <dgm:cxn modelId="{1B5B74D4-6E09-421D-A848-C4652ED8C3B5}" type="presOf" srcId="{52B59ECD-9821-48C7-93DF-8905A2B7E9E4}" destId="{3AF4AC1C-0B13-4902-810B-806CCDDF44E3}" srcOrd="2" destOrd="0" presId="urn:microsoft.com/office/officeart/2005/8/layout/gear1"/>
    <dgm:cxn modelId="{90619D7B-BFE3-4326-AEA2-055773F59F16}" type="presParOf" srcId="{2A5032CB-80FC-4046-9F2D-0D94DAFAA4D6}" destId="{25D540B2-F93E-4677-889F-1D863D7F2012}" srcOrd="0" destOrd="0" presId="urn:microsoft.com/office/officeart/2005/8/layout/gear1"/>
    <dgm:cxn modelId="{847574C6-8745-43DA-BFAC-8E16AF452C18}" type="presParOf" srcId="{2A5032CB-80FC-4046-9F2D-0D94DAFAA4D6}" destId="{B822AADC-F910-4082-8BC1-BBD92BBF6FC0}" srcOrd="1" destOrd="0" presId="urn:microsoft.com/office/officeart/2005/8/layout/gear1"/>
    <dgm:cxn modelId="{979B24A6-44FD-4C91-9345-C02B210968A6}" type="presParOf" srcId="{2A5032CB-80FC-4046-9F2D-0D94DAFAA4D6}" destId="{4E6DB4A8-8D33-4580-81C4-5D8979B7548E}" srcOrd="2" destOrd="0" presId="urn:microsoft.com/office/officeart/2005/8/layout/gear1"/>
    <dgm:cxn modelId="{38E4F1A9-9DBF-49AA-8173-12DCC6FC16C5}" type="presParOf" srcId="{2A5032CB-80FC-4046-9F2D-0D94DAFAA4D6}" destId="{C14BCE6B-D1FF-40AF-8B9A-D797A540BBFF}" srcOrd="3" destOrd="0" presId="urn:microsoft.com/office/officeart/2005/8/layout/gear1"/>
    <dgm:cxn modelId="{E846CD24-294F-4007-8912-C5D06EA95980}" type="presParOf" srcId="{2A5032CB-80FC-4046-9F2D-0D94DAFAA4D6}" destId="{5C50BD9D-7DC3-44D2-B651-4CA14984A9ED}" srcOrd="4" destOrd="0" presId="urn:microsoft.com/office/officeart/2005/8/layout/gear1"/>
    <dgm:cxn modelId="{EF72538E-3AB8-4AB9-82E6-6711A8D763E8}" type="presParOf" srcId="{2A5032CB-80FC-4046-9F2D-0D94DAFAA4D6}" destId="{5130B921-EECB-4C66-B19D-2656D98CDBE6}" srcOrd="5" destOrd="0" presId="urn:microsoft.com/office/officeart/2005/8/layout/gear1"/>
    <dgm:cxn modelId="{716DAA17-75B0-4204-935A-1F9F773642C6}" type="presParOf" srcId="{2A5032CB-80FC-4046-9F2D-0D94DAFAA4D6}" destId="{28F4C1B0-5F46-4B2C-A92C-8C63383C4BD2}" srcOrd="6" destOrd="0" presId="urn:microsoft.com/office/officeart/2005/8/layout/gear1"/>
    <dgm:cxn modelId="{E91CB26B-CF8C-43D4-9CB3-29BD9F66D2B8}" type="presParOf" srcId="{2A5032CB-80FC-4046-9F2D-0D94DAFAA4D6}" destId="{CA260149-F190-4368-923B-0D3D413E3170}" srcOrd="7" destOrd="0" presId="urn:microsoft.com/office/officeart/2005/8/layout/gear1"/>
    <dgm:cxn modelId="{4A3ED41B-D759-4411-820E-8B5CEE250EF1}" type="presParOf" srcId="{2A5032CB-80FC-4046-9F2D-0D94DAFAA4D6}" destId="{3AF4AC1C-0B13-4902-810B-806CCDDF44E3}" srcOrd="8" destOrd="0" presId="urn:microsoft.com/office/officeart/2005/8/layout/gear1"/>
    <dgm:cxn modelId="{900D7BC5-BA70-4256-86E2-5D59EDF70A9F}" type="presParOf" srcId="{2A5032CB-80FC-4046-9F2D-0D94DAFAA4D6}" destId="{81FA5432-33E7-4F61-AC83-2EE4B209062E}" srcOrd="9" destOrd="0" presId="urn:microsoft.com/office/officeart/2005/8/layout/gear1"/>
    <dgm:cxn modelId="{C189E925-37F3-4BF2-9EBB-2B59B2B46842}" type="presParOf" srcId="{2A5032CB-80FC-4046-9F2D-0D94DAFAA4D6}" destId="{2698980E-6E03-49BB-86EA-5FEF4D4331B9}" srcOrd="10" destOrd="0" presId="urn:microsoft.com/office/officeart/2005/8/layout/gear1"/>
    <dgm:cxn modelId="{91818A6F-B2A7-46E4-833D-448A0DBF2747}" type="presParOf" srcId="{2A5032CB-80FC-4046-9F2D-0D94DAFAA4D6}" destId="{22036F89-8A43-4979-83FC-A0761AF6CFA7}" srcOrd="11" destOrd="0" presId="urn:microsoft.com/office/officeart/2005/8/layout/gear1"/>
    <dgm:cxn modelId="{A2EC33DB-4B66-4761-885E-384734A9FDA3}" type="presParOf" srcId="{2A5032CB-80FC-4046-9F2D-0D94DAFAA4D6}" destId="{0225AE63-9DE1-404B-A573-C1528BCEF75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E913072-F591-4CED-9ABB-D142EF35921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C4FE0A-1384-4E08-AA44-611FE58F69A5}">
      <dgm:prSet phldrT="[Texto]"/>
      <dgm:spPr/>
      <dgm:t>
        <a:bodyPr/>
        <a:lstStyle/>
        <a:p>
          <a:r>
            <a:rPr lang="es-EC" dirty="0" smtClean="0"/>
            <a:t>Categoría A</a:t>
          </a:r>
          <a:endParaRPr lang="es-EC" dirty="0"/>
        </a:p>
      </dgm:t>
    </dgm:pt>
    <dgm:pt modelId="{D7A57C72-67DB-4F75-BDDE-F042ED4575DF}" type="parTrans" cxnId="{D94F882B-AE5D-45F9-9427-FDD41155C432}">
      <dgm:prSet/>
      <dgm:spPr/>
      <dgm:t>
        <a:bodyPr/>
        <a:lstStyle/>
        <a:p>
          <a:endParaRPr lang="es-EC"/>
        </a:p>
      </dgm:t>
    </dgm:pt>
    <dgm:pt modelId="{D167D0C0-0FFA-4862-8A52-D3B090E283C4}" type="sibTrans" cxnId="{D94F882B-AE5D-45F9-9427-FDD41155C432}">
      <dgm:prSet/>
      <dgm:spPr/>
      <dgm:t>
        <a:bodyPr/>
        <a:lstStyle/>
        <a:p>
          <a:endParaRPr lang="es-EC"/>
        </a:p>
      </dgm:t>
    </dgm:pt>
    <dgm:pt modelId="{A981AE4E-D23D-4332-87EB-0AC05A775B2D}">
      <dgm:prSet phldrT="[Texto]"/>
      <dgm:spPr/>
      <dgm:t>
        <a:bodyPr/>
        <a:lstStyle/>
        <a:p>
          <a:r>
            <a:rPr lang="es-EC" dirty="0" smtClean="0"/>
            <a:t>PEGADO DE LOS CAUCHOS DE LAS PUERTAS PRINCIPALES</a:t>
          </a:r>
          <a:endParaRPr lang="es-EC" dirty="0"/>
        </a:p>
      </dgm:t>
    </dgm:pt>
    <dgm:pt modelId="{C8B6749A-DAD1-4A7A-9061-957BD7594A0E}" type="parTrans" cxnId="{2426CA8C-9FC7-49FC-8AD2-54F640320FCF}">
      <dgm:prSet/>
      <dgm:spPr/>
      <dgm:t>
        <a:bodyPr/>
        <a:lstStyle/>
        <a:p>
          <a:endParaRPr lang="es-EC"/>
        </a:p>
      </dgm:t>
    </dgm:pt>
    <dgm:pt modelId="{E965D4E1-826C-4922-9499-5968E16CE9E5}" type="sibTrans" cxnId="{2426CA8C-9FC7-49FC-8AD2-54F640320FCF}">
      <dgm:prSet/>
      <dgm:spPr/>
      <dgm:t>
        <a:bodyPr/>
        <a:lstStyle/>
        <a:p>
          <a:endParaRPr lang="es-EC"/>
        </a:p>
      </dgm:t>
    </dgm:pt>
    <dgm:pt modelId="{BC005E78-953B-468F-8567-82388DEF762B}">
      <dgm:prSet phldrT="[Texto]"/>
      <dgm:spPr/>
      <dgm:t>
        <a:bodyPr/>
        <a:lstStyle/>
        <a:p>
          <a:r>
            <a:rPr lang="es-EC" dirty="0" smtClean="0"/>
            <a:t>INSTALAR PIEZA METÁLICA EN EL ASIENTO</a:t>
          </a:r>
          <a:endParaRPr lang="es-EC" dirty="0"/>
        </a:p>
      </dgm:t>
    </dgm:pt>
    <dgm:pt modelId="{F9800AAE-5DAC-4796-8780-1210927BD7F9}" type="parTrans" cxnId="{FE8C985A-C99F-4098-AE72-F99F1FE54B39}">
      <dgm:prSet/>
      <dgm:spPr/>
      <dgm:t>
        <a:bodyPr/>
        <a:lstStyle/>
        <a:p>
          <a:endParaRPr lang="es-EC"/>
        </a:p>
      </dgm:t>
    </dgm:pt>
    <dgm:pt modelId="{AAB125DF-C991-451D-B224-404CD35B44AE}" type="sibTrans" cxnId="{FE8C985A-C99F-4098-AE72-F99F1FE54B39}">
      <dgm:prSet/>
      <dgm:spPr/>
      <dgm:t>
        <a:bodyPr/>
        <a:lstStyle/>
        <a:p>
          <a:endParaRPr lang="es-EC"/>
        </a:p>
      </dgm:t>
    </dgm:pt>
    <dgm:pt modelId="{226753AD-168D-439C-ABA1-F0C227686982}">
      <dgm:prSet phldrT="[Texto]"/>
      <dgm:spPr/>
      <dgm:t>
        <a:bodyPr/>
        <a:lstStyle/>
        <a:p>
          <a:r>
            <a:rPr lang="es-EC" dirty="0" smtClean="0"/>
            <a:t>Categoría B</a:t>
          </a:r>
          <a:endParaRPr lang="es-EC" dirty="0"/>
        </a:p>
      </dgm:t>
    </dgm:pt>
    <dgm:pt modelId="{EC26DA11-67F5-4410-81AA-0FCFB9336500}" type="parTrans" cxnId="{3EE51B32-F5CB-44BB-B04A-220D93BFCA67}">
      <dgm:prSet/>
      <dgm:spPr/>
      <dgm:t>
        <a:bodyPr/>
        <a:lstStyle/>
        <a:p>
          <a:endParaRPr lang="es-EC"/>
        </a:p>
      </dgm:t>
    </dgm:pt>
    <dgm:pt modelId="{B4FD049D-E43F-473F-B459-86D44B21F23D}" type="sibTrans" cxnId="{3EE51B32-F5CB-44BB-B04A-220D93BFCA67}">
      <dgm:prSet/>
      <dgm:spPr/>
      <dgm:t>
        <a:bodyPr/>
        <a:lstStyle/>
        <a:p>
          <a:endParaRPr lang="es-EC"/>
        </a:p>
      </dgm:t>
    </dgm:pt>
    <dgm:pt modelId="{F3DA71EC-A173-4D48-BACF-7A12429BFE65}">
      <dgm:prSet phldrT="[Texto]"/>
      <dgm:spPr/>
      <dgm:t>
        <a:bodyPr/>
        <a:lstStyle/>
        <a:p>
          <a:r>
            <a:rPr lang="es-EC" dirty="0" smtClean="0"/>
            <a:t>CAMBIO DE LA PROTECCIÓN TÉRMICA DEL CAPOT CORREDIZO</a:t>
          </a:r>
          <a:endParaRPr lang="es-EC" dirty="0"/>
        </a:p>
      </dgm:t>
    </dgm:pt>
    <dgm:pt modelId="{0F7E7F77-A54B-4E7B-9477-19FE2604BA9E}" type="parTrans" cxnId="{10A622DB-DA3D-470A-BA95-A61245483063}">
      <dgm:prSet/>
      <dgm:spPr/>
      <dgm:t>
        <a:bodyPr/>
        <a:lstStyle/>
        <a:p>
          <a:endParaRPr lang="es-EC"/>
        </a:p>
      </dgm:t>
    </dgm:pt>
    <dgm:pt modelId="{5B523B15-796C-4725-9931-C7E623DF3837}" type="sibTrans" cxnId="{10A622DB-DA3D-470A-BA95-A61245483063}">
      <dgm:prSet/>
      <dgm:spPr/>
      <dgm:t>
        <a:bodyPr/>
        <a:lstStyle/>
        <a:p>
          <a:endParaRPr lang="es-EC"/>
        </a:p>
      </dgm:t>
    </dgm:pt>
    <dgm:pt modelId="{C417917D-8FF8-47AA-B206-3FEB18E0BD2D}">
      <dgm:prSet phldrT="[Texto]"/>
      <dgm:spPr/>
      <dgm:t>
        <a:bodyPr/>
        <a:lstStyle/>
        <a:p>
          <a:r>
            <a:rPr lang="es-EC" dirty="0" smtClean="0"/>
            <a:t>CONSTRUIR TAPAS PARA CUBRIR ESPACIOS DE ELEMENTOS DESMONTADOS EN LA CABINA DE PILOTOS</a:t>
          </a:r>
          <a:endParaRPr lang="es-EC" dirty="0"/>
        </a:p>
      </dgm:t>
    </dgm:pt>
    <dgm:pt modelId="{7234BF03-0249-4CB7-9883-A34792B7C371}" type="parTrans" cxnId="{89012666-E656-4F37-BBE6-A50114856EF0}">
      <dgm:prSet/>
      <dgm:spPr/>
      <dgm:t>
        <a:bodyPr/>
        <a:lstStyle/>
        <a:p>
          <a:endParaRPr lang="es-EC"/>
        </a:p>
      </dgm:t>
    </dgm:pt>
    <dgm:pt modelId="{C69FE3C0-04A5-4608-82CE-385A9108CE34}" type="sibTrans" cxnId="{89012666-E656-4F37-BBE6-A50114856EF0}">
      <dgm:prSet/>
      <dgm:spPr/>
      <dgm:t>
        <a:bodyPr/>
        <a:lstStyle/>
        <a:p>
          <a:endParaRPr lang="es-EC"/>
        </a:p>
      </dgm:t>
    </dgm:pt>
    <dgm:pt modelId="{3123E87A-427E-42B8-809C-059EAF729F80}">
      <dgm:prSet phldrT="[Texto]"/>
      <dgm:spPr/>
      <dgm:t>
        <a:bodyPr/>
        <a:lstStyle/>
        <a:p>
          <a:r>
            <a:rPr lang="es-EC" dirty="0" smtClean="0"/>
            <a:t>Categoría C</a:t>
          </a:r>
          <a:endParaRPr lang="es-EC" dirty="0"/>
        </a:p>
      </dgm:t>
    </dgm:pt>
    <dgm:pt modelId="{58A14A96-36B3-4B72-A2BF-B99CF2DB8863}" type="parTrans" cxnId="{49DB0902-2ED6-4369-9788-1A3FFE5F3805}">
      <dgm:prSet/>
      <dgm:spPr/>
      <dgm:t>
        <a:bodyPr/>
        <a:lstStyle/>
        <a:p>
          <a:endParaRPr lang="es-EC"/>
        </a:p>
      </dgm:t>
    </dgm:pt>
    <dgm:pt modelId="{38DA8DAD-5C35-4A8C-8451-E78BF656BBE6}" type="sibTrans" cxnId="{49DB0902-2ED6-4369-9788-1A3FFE5F3805}">
      <dgm:prSet/>
      <dgm:spPr/>
      <dgm:t>
        <a:bodyPr/>
        <a:lstStyle/>
        <a:p>
          <a:endParaRPr lang="es-EC"/>
        </a:p>
      </dgm:t>
    </dgm:pt>
    <dgm:pt modelId="{FBF27563-73F1-46DB-83AF-0CD650E2EB02}">
      <dgm:prSet phldrT="[Texto]"/>
      <dgm:spPr/>
      <dgm:t>
        <a:bodyPr/>
        <a:lstStyle/>
        <a:p>
          <a:r>
            <a:rPr lang="es-EC" dirty="0" smtClean="0"/>
            <a:t>REPARACIÓN DE CARENAJES DE LA LUZ ANTICOLISIÓN</a:t>
          </a:r>
          <a:endParaRPr lang="es-EC" dirty="0"/>
        </a:p>
      </dgm:t>
    </dgm:pt>
    <dgm:pt modelId="{8ECE358B-E4D5-40E7-9FFF-2DCB55E15FAA}" type="parTrans" cxnId="{3EF79166-A632-4B06-B51C-BD9F319788E6}">
      <dgm:prSet/>
      <dgm:spPr/>
      <dgm:t>
        <a:bodyPr/>
        <a:lstStyle/>
        <a:p>
          <a:endParaRPr lang="es-EC"/>
        </a:p>
      </dgm:t>
    </dgm:pt>
    <dgm:pt modelId="{06A5198B-79E8-4D19-BFF3-793DD48BB9A1}" type="sibTrans" cxnId="{3EF79166-A632-4B06-B51C-BD9F319788E6}">
      <dgm:prSet/>
      <dgm:spPr/>
      <dgm:t>
        <a:bodyPr/>
        <a:lstStyle/>
        <a:p>
          <a:endParaRPr lang="es-EC"/>
        </a:p>
      </dgm:t>
    </dgm:pt>
    <dgm:pt modelId="{13C25E96-C9ED-4A41-9326-5E2400DC1A83}">
      <dgm:prSet phldrT="[Texto]"/>
      <dgm:spPr/>
      <dgm:t>
        <a:bodyPr/>
        <a:lstStyle/>
        <a:p>
          <a:r>
            <a:rPr lang="es-EC" dirty="0" smtClean="0"/>
            <a:t>ANCLA DEL SOPORTE DE FIJACIÓN DEL CARENAJE OBLICUO</a:t>
          </a:r>
          <a:endParaRPr lang="es-EC" dirty="0"/>
        </a:p>
      </dgm:t>
    </dgm:pt>
    <dgm:pt modelId="{AE09D3F8-8160-4EB4-9111-6EC5DC419640}" type="parTrans" cxnId="{7E189E97-C52E-4162-A5EA-88FADD940849}">
      <dgm:prSet/>
      <dgm:spPr/>
      <dgm:t>
        <a:bodyPr/>
        <a:lstStyle/>
        <a:p>
          <a:endParaRPr lang="es-EC"/>
        </a:p>
      </dgm:t>
    </dgm:pt>
    <dgm:pt modelId="{85045C66-1EF6-4ED5-9ECB-8169292834DB}" type="sibTrans" cxnId="{7E189E97-C52E-4162-A5EA-88FADD940849}">
      <dgm:prSet/>
      <dgm:spPr/>
      <dgm:t>
        <a:bodyPr/>
        <a:lstStyle/>
        <a:p>
          <a:endParaRPr lang="es-EC"/>
        </a:p>
      </dgm:t>
    </dgm:pt>
    <dgm:pt modelId="{C97B0798-492C-4219-B7F8-2AC98DF440A9}" type="pres">
      <dgm:prSet presAssocID="{6E913072-F591-4CED-9ABB-D142EF35921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04E3DEA-F037-4BBB-A9AF-27E46F0489C7}" type="pres">
      <dgm:prSet presAssocID="{6E913072-F591-4CED-9ABB-D142EF359218}" presName="cycle" presStyleCnt="0"/>
      <dgm:spPr/>
    </dgm:pt>
    <dgm:pt modelId="{AE0FD7F9-0B80-4153-AC71-F72AE373E445}" type="pres">
      <dgm:prSet presAssocID="{6E913072-F591-4CED-9ABB-D142EF359218}" presName="centerShape" presStyleCnt="0"/>
      <dgm:spPr/>
    </dgm:pt>
    <dgm:pt modelId="{81FB90F2-98E5-4BF7-82FD-77C38AF75E84}" type="pres">
      <dgm:prSet presAssocID="{6E913072-F591-4CED-9ABB-D142EF359218}" presName="connSite" presStyleLbl="node1" presStyleIdx="0" presStyleCnt="4"/>
      <dgm:spPr/>
    </dgm:pt>
    <dgm:pt modelId="{2BC16D3F-1ABA-4695-9CA3-5119C9349C3E}" type="pres">
      <dgm:prSet presAssocID="{6E913072-F591-4CED-9ABB-D142EF359218}" presName="visibl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D56174-7660-4CD0-9A76-9F1783FF5A8E}" type="pres">
      <dgm:prSet presAssocID="{D7A57C72-67DB-4F75-BDDE-F042ED4575DF}" presName="Name25" presStyleLbl="parChTrans1D1" presStyleIdx="0" presStyleCnt="3"/>
      <dgm:spPr/>
      <dgm:t>
        <a:bodyPr/>
        <a:lstStyle/>
        <a:p>
          <a:endParaRPr lang="es-EC"/>
        </a:p>
      </dgm:t>
    </dgm:pt>
    <dgm:pt modelId="{702F5B30-9089-4436-B265-68D8D73979C4}" type="pres">
      <dgm:prSet presAssocID="{19C4FE0A-1384-4E08-AA44-611FE58F69A5}" presName="node" presStyleCnt="0"/>
      <dgm:spPr/>
    </dgm:pt>
    <dgm:pt modelId="{E5AE5572-7236-4C90-BF48-4733656ABDC7}" type="pres">
      <dgm:prSet presAssocID="{19C4FE0A-1384-4E08-AA44-611FE58F69A5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CA054E-4AF3-41FF-9937-996DB104F89B}" type="pres">
      <dgm:prSet presAssocID="{19C4FE0A-1384-4E08-AA44-611FE58F69A5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767F60-4FCE-4F3C-B1AC-6D93E69E2D01}" type="pres">
      <dgm:prSet presAssocID="{EC26DA11-67F5-4410-81AA-0FCFB9336500}" presName="Name25" presStyleLbl="parChTrans1D1" presStyleIdx="1" presStyleCnt="3"/>
      <dgm:spPr/>
      <dgm:t>
        <a:bodyPr/>
        <a:lstStyle/>
        <a:p>
          <a:endParaRPr lang="es-EC"/>
        </a:p>
      </dgm:t>
    </dgm:pt>
    <dgm:pt modelId="{08FAF7E5-64CB-4AFB-8C9C-3282FEC0A5C8}" type="pres">
      <dgm:prSet presAssocID="{226753AD-168D-439C-ABA1-F0C227686982}" presName="node" presStyleCnt="0"/>
      <dgm:spPr/>
    </dgm:pt>
    <dgm:pt modelId="{5669E56C-ECCD-40D5-A22C-E2876EC844FA}" type="pres">
      <dgm:prSet presAssocID="{226753AD-168D-439C-ABA1-F0C227686982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6B4031-0E22-465A-AB06-37C27ECF7D74}" type="pres">
      <dgm:prSet presAssocID="{226753AD-168D-439C-ABA1-F0C227686982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DB7F54-0AE6-4444-A75F-38B8029245D3}" type="pres">
      <dgm:prSet presAssocID="{58A14A96-36B3-4B72-A2BF-B99CF2DB8863}" presName="Name25" presStyleLbl="parChTrans1D1" presStyleIdx="2" presStyleCnt="3"/>
      <dgm:spPr/>
      <dgm:t>
        <a:bodyPr/>
        <a:lstStyle/>
        <a:p>
          <a:endParaRPr lang="es-EC"/>
        </a:p>
      </dgm:t>
    </dgm:pt>
    <dgm:pt modelId="{74E5299B-FCA6-4E18-A42F-905F62A397C3}" type="pres">
      <dgm:prSet presAssocID="{3123E87A-427E-42B8-809C-059EAF729F80}" presName="node" presStyleCnt="0"/>
      <dgm:spPr/>
    </dgm:pt>
    <dgm:pt modelId="{E931813D-F433-479C-9CB1-AB3D8AED550A}" type="pres">
      <dgm:prSet presAssocID="{3123E87A-427E-42B8-809C-059EAF729F80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B3C274-131B-482D-91E7-BEADF436CB5E}" type="pres">
      <dgm:prSet presAssocID="{3123E87A-427E-42B8-809C-059EAF729F8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F79166-A632-4B06-B51C-BD9F319788E6}" srcId="{3123E87A-427E-42B8-809C-059EAF729F80}" destId="{FBF27563-73F1-46DB-83AF-0CD650E2EB02}" srcOrd="0" destOrd="0" parTransId="{8ECE358B-E4D5-40E7-9FFF-2DCB55E15FAA}" sibTransId="{06A5198B-79E8-4D19-BFF3-793DD48BB9A1}"/>
    <dgm:cxn modelId="{6BC355A3-A5EF-4E03-B32E-7E036240DAC8}" type="presOf" srcId="{13C25E96-C9ED-4A41-9326-5E2400DC1A83}" destId="{27B3C274-131B-482D-91E7-BEADF436CB5E}" srcOrd="0" destOrd="1" presId="urn:microsoft.com/office/officeart/2005/8/layout/radial2"/>
    <dgm:cxn modelId="{07D3EBCC-AE18-414B-B1AE-763F2927C9B2}" type="presOf" srcId="{F3DA71EC-A173-4D48-BACF-7A12429BFE65}" destId="{696B4031-0E22-465A-AB06-37C27ECF7D74}" srcOrd="0" destOrd="0" presId="urn:microsoft.com/office/officeart/2005/8/layout/radial2"/>
    <dgm:cxn modelId="{77DE4249-6A3D-4AE2-86A0-A7D1ADA46269}" type="presOf" srcId="{A981AE4E-D23D-4332-87EB-0AC05A775B2D}" destId="{1ECA054E-4AF3-41FF-9937-996DB104F89B}" srcOrd="0" destOrd="0" presId="urn:microsoft.com/office/officeart/2005/8/layout/radial2"/>
    <dgm:cxn modelId="{89012666-E656-4F37-BBE6-A50114856EF0}" srcId="{226753AD-168D-439C-ABA1-F0C227686982}" destId="{C417917D-8FF8-47AA-B206-3FEB18E0BD2D}" srcOrd="1" destOrd="0" parTransId="{7234BF03-0249-4CB7-9883-A34792B7C371}" sibTransId="{C69FE3C0-04A5-4608-82CE-385A9108CE34}"/>
    <dgm:cxn modelId="{678B19C7-6D4E-409D-99A5-DD38F710BB10}" type="presOf" srcId="{D7A57C72-67DB-4F75-BDDE-F042ED4575DF}" destId="{BED56174-7660-4CD0-9A76-9F1783FF5A8E}" srcOrd="0" destOrd="0" presId="urn:microsoft.com/office/officeart/2005/8/layout/radial2"/>
    <dgm:cxn modelId="{143BDAC6-6D2B-44B7-A3EC-5A84A88C6002}" type="presOf" srcId="{FBF27563-73F1-46DB-83AF-0CD650E2EB02}" destId="{27B3C274-131B-482D-91E7-BEADF436CB5E}" srcOrd="0" destOrd="0" presId="urn:microsoft.com/office/officeart/2005/8/layout/radial2"/>
    <dgm:cxn modelId="{54DB0145-5721-4E40-86C5-FA53BCD41D4E}" type="presOf" srcId="{6E913072-F591-4CED-9ABB-D142EF359218}" destId="{C97B0798-492C-4219-B7F8-2AC98DF440A9}" srcOrd="0" destOrd="0" presId="urn:microsoft.com/office/officeart/2005/8/layout/radial2"/>
    <dgm:cxn modelId="{DF3B0C7C-B931-4257-A06A-D3F7B00BCCF4}" type="presOf" srcId="{EC26DA11-67F5-4410-81AA-0FCFB9336500}" destId="{1B767F60-4FCE-4F3C-B1AC-6D93E69E2D01}" srcOrd="0" destOrd="0" presId="urn:microsoft.com/office/officeart/2005/8/layout/radial2"/>
    <dgm:cxn modelId="{CD8498E5-F167-46EC-894F-2A4EBB2F2728}" type="presOf" srcId="{58A14A96-36B3-4B72-A2BF-B99CF2DB8863}" destId="{E7DB7F54-0AE6-4444-A75F-38B8029245D3}" srcOrd="0" destOrd="0" presId="urn:microsoft.com/office/officeart/2005/8/layout/radial2"/>
    <dgm:cxn modelId="{49DB0902-2ED6-4369-9788-1A3FFE5F3805}" srcId="{6E913072-F591-4CED-9ABB-D142EF359218}" destId="{3123E87A-427E-42B8-809C-059EAF729F80}" srcOrd="2" destOrd="0" parTransId="{58A14A96-36B3-4B72-A2BF-B99CF2DB8863}" sibTransId="{38DA8DAD-5C35-4A8C-8451-E78BF656BBE6}"/>
    <dgm:cxn modelId="{8C8C6055-D4C5-4013-A469-CBAF04148516}" type="presOf" srcId="{19C4FE0A-1384-4E08-AA44-611FE58F69A5}" destId="{E5AE5572-7236-4C90-BF48-4733656ABDC7}" srcOrd="0" destOrd="0" presId="urn:microsoft.com/office/officeart/2005/8/layout/radial2"/>
    <dgm:cxn modelId="{0D49570A-AB39-4E62-A4E1-02EC0DDABF50}" type="presOf" srcId="{BC005E78-953B-468F-8567-82388DEF762B}" destId="{1ECA054E-4AF3-41FF-9937-996DB104F89B}" srcOrd="0" destOrd="1" presId="urn:microsoft.com/office/officeart/2005/8/layout/radial2"/>
    <dgm:cxn modelId="{C9861493-EB84-4F94-A569-CFD1008A8CCE}" type="presOf" srcId="{226753AD-168D-439C-ABA1-F0C227686982}" destId="{5669E56C-ECCD-40D5-A22C-E2876EC844FA}" srcOrd="0" destOrd="0" presId="urn:microsoft.com/office/officeart/2005/8/layout/radial2"/>
    <dgm:cxn modelId="{D94F882B-AE5D-45F9-9427-FDD41155C432}" srcId="{6E913072-F591-4CED-9ABB-D142EF359218}" destId="{19C4FE0A-1384-4E08-AA44-611FE58F69A5}" srcOrd="0" destOrd="0" parTransId="{D7A57C72-67DB-4F75-BDDE-F042ED4575DF}" sibTransId="{D167D0C0-0FFA-4862-8A52-D3B090E283C4}"/>
    <dgm:cxn modelId="{3EE51B32-F5CB-44BB-B04A-220D93BFCA67}" srcId="{6E913072-F591-4CED-9ABB-D142EF359218}" destId="{226753AD-168D-439C-ABA1-F0C227686982}" srcOrd="1" destOrd="0" parTransId="{EC26DA11-67F5-4410-81AA-0FCFB9336500}" sibTransId="{B4FD049D-E43F-473F-B459-86D44B21F23D}"/>
    <dgm:cxn modelId="{2426CA8C-9FC7-49FC-8AD2-54F640320FCF}" srcId="{19C4FE0A-1384-4E08-AA44-611FE58F69A5}" destId="{A981AE4E-D23D-4332-87EB-0AC05A775B2D}" srcOrd="0" destOrd="0" parTransId="{C8B6749A-DAD1-4A7A-9061-957BD7594A0E}" sibTransId="{E965D4E1-826C-4922-9499-5968E16CE9E5}"/>
    <dgm:cxn modelId="{9A672416-3E77-46E1-A80A-8D79C0417540}" type="presOf" srcId="{3123E87A-427E-42B8-809C-059EAF729F80}" destId="{E931813D-F433-479C-9CB1-AB3D8AED550A}" srcOrd="0" destOrd="0" presId="urn:microsoft.com/office/officeart/2005/8/layout/radial2"/>
    <dgm:cxn modelId="{FE8C985A-C99F-4098-AE72-F99F1FE54B39}" srcId="{19C4FE0A-1384-4E08-AA44-611FE58F69A5}" destId="{BC005E78-953B-468F-8567-82388DEF762B}" srcOrd="1" destOrd="0" parTransId="{F9800AAE-5DAC-4796-8780-1210927BD7F9}" sibTransId="{AAB125DF-C991-451D-B224-404CD35B44AE}"/>
    <dgm:cxn modelId="{D9E0F9A9-6851-420C-83A7-194F81D331F0}" type="presOf" srcId="{C417917D-8FF8-47AA-B206-3FEB18E0BD2D}" destId="{696B4031-0E22-465A-AB06-37C27ECF7D74}" srcOrd="0" destOrd="1" presId="urn:microsoft.com/office/officeart/2005/8/layout/radial2"/>
    <dgm:cxn modelId="{7E189E97-C52E-4162-A5EA-88FADD940849}" srcId="{3123E87A-427E-42B8-809C-059EAF729F80}" destId="{13C25E96-C9ED-4A41-9326-5E2400DC1A83}" srcOrd="1" destOrd="0" parTransId="{AE09D3F8-8160-4EB4-9111-6EC5DC419640}" sibTransId="{85045C66-1EF6-4ED5-9ECB-8169292834DB}"/>
    <dgm:cxn modelId="{10A622DB-DA3D-470A-BA95-A61245483063}" srcId="{226753AD-168D-439C-ABA1-F0C227686982}" destId="{F3DA71EC-A173-4D48-BACF-7A12429BFE65}" srcOrd="0" destOrd="0" parTransId="{0F7E7F77-A54B-4E7B-9477-19FE2604BA9E}" sibTransId="{5B523B15-796C-4725-9931-C7E623DF3837}"/>
    <dgm:cxn modelId="{5BEB84C2-0D00-42B1-9521-09587CA0AF20}" type="presParOf" srcId="{C97B0798-492C-4219-B7F8-2AC98DF440A9}" destId="{E04E3DEA-F037-4BBB-A9AF-27E46F0489C7}" srcOrd="0" destOrd="0" presId="urn:microsoft.com/office/officeart/2005/8/layout/radial2"/>
    <dgm:cxn modelId="{D54C95EF-49CB-47E8-B2FB-87931070C614}" type="presParOf" srcId="{E04E3DEA-F037-4BBB-A9AF-27E46F0489C7}" destId="{AE0FD7F9-0B80-4153-AC71-F72AE373E445}" srcOrd="0" destOrd="0" presId="urn:microsoft.com/office/officeart/2005/8/layout/radial2"/>
    <dgm:cxn modelId="{A74E9B70-BC68-4717-9AAC-65345CCD8242}" type="presParOf" srcId="{AE0FD7F9-0B80-4153-AC71-F72AE373E445}" destId="{81FB90F2-98E5-4BF7-82FD-77C38AF75E84}" srcOrd="0" destOrd="0" presId="urn:microsoft.com/office/officeart/2005/8/layout/radial2"/>
    <dgm:cxn modelId="{AACEEAB7-19A8-44D3-B863-10DC95D7A382}" type="presParOf" srcId="{AE0FD7F9-0B80-4153-AC71-F72AE373E445}" destId="{2BC16D3F-1ABA-4695-9CA3-5119C9349C3E}" srcOrd="1" destOrd="0" presId="urn:microsoft.com/office/officeart/2005/8/layout/radial2"/>
    <dgm:cxn modelId="{4BE60FA7-907D-4D1A-A3B6-92848E974BDF}" type="presParOf" srcId="{E04E3DEA-F037-4BBB-A9AF-27E46F0489C7}" destId="{BED56174-7660-4CD0-9A76-9F1783FF5A8E}" srcOrd="1" destOrd="0" presId="urn:microsoft.com/office/officeart/2005/8/layout/radial2"/>
    <dgm:cxn modelId="{C5CB7ECB-B284-4A9D-96E1-BB18B2E63B55}" type="presParOf" srcId="{E04E3DEA-F037-4BBB-A9AF-27E46F0489C7}" destId="{702F5B30-9089-4436-B265-68D8D73979C4}" srcOrd="2" destOrd="0" presId="urn:microsoft.com/office/officeart/2005/8/layout/radial2"/>
    <dgm:cxn modelId="{02EF97D3-C529-42BE-9961-F2CFB062328A}" type="presParOf" srcId="{702F5B30-9089-4436-B265-68D8D73979C4}" destId="{E5AE5572-7236-4C90-BF48-4733656ABDC7}" srcOrd="0" destOrd="0" presId="urn:microsoft.com/office/officeart/2005/8/layout/radial2"/>
    <dgm:cxn modelId="{8A41F7A1-9ED2-46DC-97CC-184A68D7427E}" type="presParOf" srcId="{702F5B30-9089-4436-B265-68D8D73979C4}" destId="{1ECA054E-4AF3-41FF-9937-996DB104F89B}" srcOrd="1" destOrd="0" presId="urn:microsoft.com/office/officeart/2005/8/layout/radial2"/>
    <dgm:cxn modelId="{DA1C80AF-65D8-4A92-BA0E-661DACC4C36A}" type="presParOf" srcId="{E04E3DEA-F037-4BBB-A9AF-27E46F0489C7}" destId="{1B767F60-4FCE-4F3C-B1AC-6D93E69E2D01}" srcOrd="3" destOrd="0" presId="urn:microsoft.com/office/officeart/2005/8/layout/radial2"/>
    <dgm:cxn modelId="{ADA10536-E32E-40C1-986B-418253316FFA}" type="presParOf" srcId="{E04E3DEA-F037-4BBB-A9AF-27E46F0489C7}" destId="{08FAF7E5-64CB-4AFB-8C9C-3282FEC0A5C8}" srcOrd="4" destOrd="0" presId="urn:microsoft.com/office/officeart/2005/8/layout/radial2"/>
    <dgm:cxn modelId="{6C2D2616-67AB-43AE-8111-4D8E43A30B92}" type="presParOf" srcId="{08FAF7E5-64CB-4AFB-8C9C-3282FEC0A5C8}" destId="{5669E56C-ECCD-40D5-A22C-E2876EC844FA}" srcOrd="0" destOrd="0" presId="urn:microsoft.com/office/officeart/2005/8/layout/radial2"/>
    <dgm:cxn modelId="{A29289CE-4709-4B4C-9C44-EB126E841EF9}" type="presParOf" srcId="{08FAF7E5-64CB-4AFB-8C9C-3282FEC0A5C8}" destId="{696B4031-0E22-465A-AB06-37C27ECF7D74}" srcOrd="1" destOrd="0" presId="urn:microsoft.com/office/officeart/2005/8/layout/radial2"/>
    <dgm:cxn modelId="{9B386462-FC12-449D-9BDB-07D9FAD16768}" type="presParOf" srcId="{E04E3DEA-F037-4BBB-A9AF-27E46F0489C7}" destId="{E7DB7F54-0AE6-4444-A75F-38B8029245D3}" srcOrd="5" destOrd="0" presId="urn:microsoft.com/office/officeart/2005/8/layout/radial2"/>
    <dgm:cxn modelId="{4C20310D-F289-4D25-9F23-88D3593C3EC9}" type="presParOf" srcId="{E04E3DEA-F037-4BBB-A9AF-27E46F0489C7}" destId="{74E5299B-FCA6-4E18-A42F-905F62A397C3}" srcOrd="6" destOrd="0" presId="urn:microsoft.com/office/officeart/2005/8/layout/radial2"/>
    <dgm:cxn modelId="{17DD0973-C626-4A05-81AB-8C10CB5D6078}" type="presParOf" srcId="{74E5299B-FCA6-4E18-A42F-905F62A397C3}" destId="{E931813D-F433-479C-9CB1-AB3D8AED550A}" srcOrd="0" destOrd="0" presId="urn:microsoft.com/office/officeart/2005/8/layout/radial2"/>
    <dgm:cxn modelId="{AAD28FC5-7B5E-48D1-8BB4-D71871DA5F45}" type="presParOf" srcId="{74E5299B-FCA6-4E18-A42F-905F62A397C3}" destId="{27B3C274-131B-482D-91E7-BEADF436CB5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27B451-A22F-470B-8CB1-05309A07EB6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29F7F6A-E5D1-42A2-BD5C-090EDA9DEDA7}">
      <dgm:prSet phldrT="[Texto]" custT="1"/>
      <dgm:spPr/>
      <dgm:t>
        <a:bodyPr/>
        <a:lstStyle/>
        <a:p>
          <a:r>
            <a:rPr lang="es-EC" sz="1050" dirty="0" smtClean="0"/>
            <a:t>Políticas </a:t>
          </a:r>
          <a:endParaRPr lang="es-EC" sz="1050" dirty="0"/>
        </a:p>
      </dgm:t>
    </dgm:pt>
    <dgm:pt modelId="{7E1FED4E-6456-41AA-AC85-FEB9AC7CB502}" type="parTrans" cxnId="{A7936D82-366B-4A72-BB0F-F0CF1A5E6107}">
      <dgm:prSet/>
      <dgm:spPr/>
      <dgm:t>
        <a:bodyPr/>
        <a:lstStyle/>
        <a:p>
          <a:endParaRPr lang="es-EC" sz="1600"/>
        </a:p>
      </dgm:t>
    </dgm:pt>
    <dgm:pt modelId="{72B1A8D5-4657-48C7-8097-6F050C36C61C}" type="sibTrans" cxnId="{A7936D82-366B-4A72-BB0F-F0CF1A5E6107}">
      <dgm:prSet/>
      <dgm:spPr/>
      <dgm:t>
        <a:bodyPr/>
        <a:lstStyle/>
        <a:p>
          <a:endParaRPr lang="es-EC" sz="1600"/>
        </a:p>
      </dgm:t>
    </dgm:pt>
    <dgm:pt modelId="{1EA2B985-AD56-495D-BBC7-231E5536F21D}">
      <dgm:prSet phldrT="[Texto]" custT="1"/>
      <dgm:spPr/>
      <dgm:t>
        <a:bodyPr/>
        <a:lstStyle/>
        <a:p>
          <a:r>
            <a:rPr lang="es-EC" sz="900" dirty="0" smtClean="0"/>
            <a:t>Construcción </a:t>
          </a:r>
          <a:endParaRPr lang="es-EC" sz="900" dirty="0"/>
        </a:p>
      </dgm:t>
    </dgm:pt>
    <dgm:pt modelId="{A50F98D4-E6A6-492D-B167-54B8626DE7CD}" type="parTrans" cxnId="{FD03A768-47D1-4E7A-80C5-E0ABEEE9F9F3}">
      <dgm:prSet/>
      <dgm:spPr/>
      <dgm:t>
        <a:bodyPr/>
        <a:lstStyle/>
        <a:p>
          <a:endParaRPr lang="es-EC" sz="1600"/>
        </a:p>
      </dgm:t>
    </dgm:pt>
    <dgm:pt modelId="{14859D11-A28C-4B7C-AF96-94F4DCC37EC7}" type="sibTrans" cxnId="{FD03A768-47D1-4E7A-80C5-E0ABEEE9F9F3}">
      <dgm:prSet/>
      <dgm:spPr/>
      <dgm:t>
        <a:bodyPr/>
        <a:lstStyle/>
        <a:p>
          <a:endParaRPr lang="es-EC" sz="1600"/>
        </a:p>
      </dgm:t>
    </dgm:pt>
    <dgm:pt modelId="{0C46207E-FEA5-42A3-8A69-1F746C4E47E1}">
      <dgm:prSet phldrT="[Texto]" custT="1"/>
      <dgm:spPr/>
      <dgm:t>
        <a:bodyPr/>
        <a:lstStyle/>
        <a:p>
          <a:r>
            <a:rPr lang="es-EC" sz="1600" dirty="0" smtClean="0"/>
            <a:t>Aprobación</a:t>
          </a:r>
        </a:p>
      </dgm:t>
    </dgm:pt>
    <dgm:pt modelId="{86539532-67B1-4724-932D-89D341B1D9F5}" type="parTrans" cxnId="{BC10147D-C4A3-4B72-9E1E-80E769745BEE}">
      <dgm:prSet/>
      <dgm:spPr/>
      <dgm:t>
        <a:bodyPr/>
        <a:lstStyle/>
        <a:p>
          <a:endParaRPr lang="es-EC" sz="1600"/>
        </a:p>
      </dgm:t>
    </dgm:pt>
    <dgm:pt modelId="{B09A7FA5-7EC8-4F08-9F70-41D72EDBACBE}" type="sibTrans" cxnId="{BC10147D-C4A3-4B72-9E1E-80E769745BEE}">
      <dgm:prSet/>
      <dgm:spPr/>
      <dgm:t>
        <a:bodyPr/>
        <a:lstStyle/>
        <a:p>
          <a:endParaRPr lang="es-EC" sz="1600"/>
        </a:p>
      </dgm:t>
    </dgm:pt>
    <dgm:pt modelId="{4A6D3224-215F-4EA7-B302-5C5FDF5B135E}">
      <dgm:prSet phldrT="[Texto]" custT="1"/>
      <dgm:spPr/>
      <dgm:t>
        <a:bodyPr/>
        <a:lstStyle/>
        <a:p>
          <a:r>
            <a:rPr lang="es-EC" sz="1600" dirty="0" smtClean="0"/>
            <a:t>Difusión </a:t>
          </a:r>
          <a:endParaRPr lang="es-EC" sz="1600" dirty="0"/>
        </a:p>
      </dgm:t>
    </dgm:pt>
    <dgm:pt modelId="{043993D1-BA5E-4621-919C-3CACC7A13493}" type="parTrans" cxnId="{20A47DAE-03F2-48A0-AF7A-D9E3A8B48C84}">
      <dgm:prSet/>
      <dgm:spPr/>
      <dgm:t>
        <a:bodyPr/>
        <a:lstStyle/>
        <a:p>
          <a:endParaRPr lang="es-EC" sz="1600"/>
        </a:p>
      </dgm:t>
    </dgm:pt>
    <dgm:pt modelId="{31378D8E-0EDB-45DA-983F-E569AD20DD96}" type="sibTrans" cxnId="{20A47DAE-03F2-48A0-AF7A-D9E3A8B48C84}">
      <dgm:prSet/>
      <dgm:spPr/>
      <dgm:t>
        <a:bodyPr/>
        <a:lstStyle/>
        <a:p>
          <a:endParaRPr lang="es-EC" sz="1600"/>
        </a:p>
      </dgm:t>
    </dgm:pt>
    <dgm:pt modelId="{A283A309-C37B-42CC-8B38-05B0F064B989}">
      <dgm:prSet phldrT="[Texto]" custT="1"/>
      <dgm:spPr/>
      <dgm:t>
        <a:bodyPr/>
        <a:lstStyle/>
        <a:p>
          <a:r>
            <a:rPr lang="es-EC" sz="1600" dirty="0" smtClean="0"/>
            <a:t>Implementación</a:t>
          </a:r>
          <a:endParaRPr lang="es-EC" sz="1600" dirty="0"/>
        </a:p>
      </dgm:t>
    </dgm:pt>
    <dgm:pt modelId="{A7375F4B-DE8D-43A3-B72B-7F3C25BEF701}" type="parTrans" cxnId="{09D1B723-CF7C-42A2-81E4-7C4BCD8FDAA2}">
      <dgm:prSet/>
      <dgm:spPr/>
      <dgm:t>
        <a:bodyPr/>
        <a:lstStyle/>
        <a:p>
          <a:endParaRPr lang="es-EC" sz="1600"/>
        </a:p>
      </dgm:t>
    </dgm:pt>
    <dgm:pt modelId="{707D6AB7-7782-4DF1-B4DF-5A8A9B3FE206}" type="sibTrans" cxnId="{09D1B723-CF7C-42A2-81E4-7C4BCD8FDAA2}">
      <dgm:prSet/>
      <dgm:spPr/>
      <dgm:t>
        <a:bodyPr/>
        <a:lstStyle/>
        <a:p>
          <a:endParaRPr lang="es-EC" sz="1600"/>
        </a:p>
      </dgm:t>
    </dgm:pt>
    <dgm:pt modelId="{CA22933E-4248-46D0-83EE-2C7658181C03}">
      <dgm:prSet phldrT="[Texto]" custT="1"/>
      <dgm:spPr/>
      <dgm:t>
        <a:bodyPr/>
        <a:lstStyle/>
        <a:p>
          <a:r>
            <a:rPr lang="es-EC" sz="1600" dirty="0" smtClean="0"/>
            <a:t>Verificación</a:t>
          </a:r>
          <a:endParaRPr lang="es-EC" sz="1600" dirty="0"/>
        </a:p>
      </dgm:t>
    </dgm:pt>
    <dgm:pt modelId="{270B9D50-A429-4AA5-8468-5EBE6B5E5096}" type="parTrans" cxnId="{475770B7-C754-4587-944A-49F792045224}">
      <dgm:prSet/>
      <dgm:spPr/>
      <dgm:t>
        <a:bodyPr/>
        <a:lstStyle/>
        <a:p>
          <a:endParaRPr lang="es-EC" sz="1600"/>
        </a:p>
      </dgm:t>
    </dgm:pt>
    <dgm:pt modelId="{45B8DB18-EAE3-4068-B5E4-27258C0B1C82}" type="sibTrans" cxnId="{475770B7-C754-4587-944A-49F792045224}">
      <dgm:prSet/>
      <dgm:spPr/>
      <dgm:t>
        <a:bodyPr/>
        <a:lstStyle/>
        <a:p>
          <a:endParaRPr lang="es-EC" sz="1600"/>
        </a:p>
      </dgm:t>
    </dgm:pt>
    <dgm:pt modelId="{562F8C16-2B7C-4B9D-9081-B906C709EDB7}" type="pres">
      <dgm:prSet presAssocID="{D027B451-A22F-470B-8CB1-05309A07EB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6087E51-3275-41C9-91DB-F4F5DF2C8DBF}" type="pres">
      <dgm:prSet presAssocID="{729F7F6A-E5D1-42A2-BD5C-090EDA9DEDA7}" presName="Name8" presStyleCnt="0"/>
      <dgm:spPr/>
    </dgm:pt>
    <dgm:pt modelId="{0964F48F-6456-475E-B3EA-445F313D513F}" type="pres">
      <dgm:prSet presAssocID="{729F7F6A-E5D1-42A2-BD5C-090EDA9DEDA7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EF0BDC-4E1B-480B-AA11-A38F4219F705}" type="pres">
      <dgm:prSet presAssocID="{729F7F6A-E5D1-42A2-BD5C-090EDA9DED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7765AF-6A0C-41ED-9C46-D3B055D3B0D4}" type="pres">
      <dgm:prSet presAssocID="{1EA2B985-AD56-495D-BBC7-231E5536F21D}" presName="Name8" presStyleCnt="0"/>
      <dgm:spPr/>
    </dgm:pt>
    <dgm:pt modelId="{7F216611-9FF2-4E70-A885-A420A6E31BCE}" type="pres">
      <dgm:prSet presAssocID="{1EA2B985-AD56-495D-BBC7-231E5536F21D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C244BB-D311-4ABF-97A0-2453CDCD8E42}" type="pres">
      <dgm:prSet presAssocID="{1EA2B985-AD56-495D-BBC7-231E5536F2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47B052-8F8E-47EF-8C83-510ED3F48498}" type="pres">
      <dgm:prSet presAssocID="{0C46207E-FEA5-42A3-8A69-1F746C4E47E1}" presName="Name8" presStyleCnt="0"/>
      <dgm:spPr/>
    </dgm:pt>
    <dgm:pt modelId="{F0E6AD8D-B8D9-4E6C-9C8B-C6A1DF358833}" type="pres">
      <dgm:prSet presAssocID="{0C46207E-FEA5-42A3-8A69-1F746C4E47E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0E6555-3CDB-41F5-970B-D5BADACC5282}" type="pres">
      <dgm:prSet presAssocID="{0C46207E-FEA5-42A3-8A69-1F746C4E47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791959-E3C8-4126-949C-4C27905C97DE}" type="pres">
      <dgm:prSet presAssocID="{4A6D3224-215F-4EA7-B302-5C5FDF5B135E}" presName="Name8" presStyleCnt="0"/>
      <dgm:spPr/>
    </dgm:pt>
    <dgm:pt modelId="{316E4D7F-5851-481A-B55E-3B10EDB6FB0B}" type="pres">
      <dgm:prSet presAssocID="{4A6D3224-215F-4EA7-B302-5C5FDF5B135E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4A32E4-8855-43CB-B02E-3934406CD3E7}" type="pres">
      <dgm:prSet presAssocID="{4A6D3224-215F-4EA7-B302-5C5FDF5B13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18C1EF-334F-4933-A3A4-4214032661B5}" type="pres">
      <dgm:prSet presAssocID="{A283A309-C37B-42CC-8B38-05B0F064B989}" presName="Name8" presStyleCnt="0"/>
      <dgm:spPr/>
    </dgm:pt>
    <dgm:pt modelId="{A9E54E06-4919-4B96-9A9A-974FF1FBA73D}" type="pres">
      <dgm:prSet presAssocID="{A283A309-C37B-42CC-8B38-05B0F064B98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A5A881-84DC-44AB-B490-1AAB2B2A2BDB}" type="pres">
      <dgm:prSet presAssocID="{A283A309-C37B-42CC-8B38-05B0F064B9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F1DA8A-9CBC-4A33-88C4-7A0663FCE2BB}" type="pres">
      <dgm:prSet presAssocID="{CA22933E-4248-46D0-83EE-2C7658181C03}" presName="Name8" presStyleCnt="0"/>
      <dgm:spPr/>
    </dgm:pt>
    <dgm:pt modelId="{5A28459E-D33D-4DC8-BC57-71E66975326E}" type="pres">
      <dgm:prSet presAssocID="{CA22933E-4248-46D0-83EE-2C7658181C03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92E3EF-9602-47C3-93A0-CE4EF38A0D65}" type="pres">
      <dgm:prSet presAssocID="{CA22933E-4248-46D0-83EE-2C7658181C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D1B723-CF7C-42A2-81E4-7C4BCD8FDAA2}" srcId="{D027B451-A22F-470B-8CB1-05309A07EB6D}" destId="{A283A309-C37B-42CC-8B38-05B0F064B989}" srcOrd="4" destOrd="0" parTransId="{A7375F4B-DE8D-43A3-B72B-7F3C25BEF701}" sibTransId="{707D6AB7-7782-4DF1-B4DF-5A8A9B3FE206}"/>
    <dgm:cxn modelId="{4B3941F7-68CE-41CE-981C-881A7C7A368D}" type="presOf" srcId="{A283A309-C37B-42CC-8B38-05B0F064B989}" destId="{83A5A881-84DC-44AB-B490-1AAB2B2A2BDB}" srcOrd="1" destOrd="0" presId="urn:microsoft.com/office/officeart/2005/8/layout/pyramid1"/>
    <dgm:cxn modelId="{BE978294-A48B-4C13-BD9E-1D942AF038F6}" type="presOf" srcId="{0C46207E-FEA5-42A3-8A69-1F746C4E47E1}" destId="{F0E6AD8D-B8D9-4E6C-9C8B-C6A1DF358833}" srcOrd="0" destOrd="0" presId="urn:microsoft.com/office/officeart/2005/8/layout/pyramid1"/>
    <dgm:cxn modelId="{2906CEF9-4FDD-464F-BA35-FE292A9F3553}" type="presOf" srcId="{1EA2B985-AD56-495D-BBC7-231E5536F21D}" destId="{7F216611-9FF2-4E70-A885-A420A6E31BCE}" srcOrd="0" destOrd="0" presId="urn:microsoft.com/office/officeart/2005/8/layout/pyramid1"/>
    <dgm:cxn modelId="{B3A36EE9-F49E-4FB7-BE78-11855EFDD61E}" type="presOf" srcId="{A283A309-C37B-42CC-8B38-05B0F064B989}" destId="{A9E54E06-4919-4B96-9A9A-974FF1FBA73D}" srcOrd="0" destOrd="0" presId="urn:microsoft.com/office/officeart/2005/8/layout/pyramid1"/>
    <dgm:cxn modelId="{5D028D24-AAAE-4D47-A1F5-8DB9BF8FDCF0}" type="presOf" srcId="{4A6D3224-215F-4EA7-B302-5C5FDF5B135E}" destId="{316E4D7F-5851-481A-B55E-3B10EDB6FB0B}" srcOrd="0" destOrd="0" presId="urn:microsoft.com/office/officeart/2005/8/layout/pyramid1"/>
    <dgm:cxn modelId="{731FB5DD-12E6-4A90-8205-3BF7C0549289}" type="presOf" srcId="{D027B451-A22F-470B-8CB1-05309A07EB6D}" destId="{562F8C16-2B7C-4B9D-9081-B906C709EDB7}" srcOrd="0" destOrd="0" presId="urn:microsoft.com/office/officeart/2005/8/layout/pyramid1"/>
    <dgm:cxn modelId="{CFBF8FC9-5C43-47FE-8013-998EE2BD9704}" type="presOf" srcId="{0C46207E-FEA5-42A3-8A69-1F746C4E47E1}" destId="{980E6555-3CDB-41F5-970B-D5BADACC5282}" srcOrd="1" destOrd="0" presId="urn:microsoft.com/office/officeart/2005/8/layout/pyramid1"/>
    <dgm:cxn modelId="{BC10147D-C4A3-4B72-9E1E-80E769745BEE}" srcId="{D027B451-A22F-470B-8CB1-05309A07EB6D}" destId="{0C46207E-FEA5-42A3-8A69-1F746C4E47E1}" srcOrd="2" destOrd="0" parTransId="{86539532-67B1-4724-932D-89D341B1D9F5}" sibTransId="{B09A7FA5-7EC8-4F08-9F70-41D72EDBACBE}"/>
    <dgm:cxn modelId="{20A47DAE-03F2-48A0-AF7A-D9E3A8B48C84}" srcId="{D027B451-A22F-470B-8CB1-05309A07EB6D}" destId="{4A6D3224-215F-4EA7-B302-5C5FDF5B135E}" srcOrd="3" destOrd="0" parTransId="{043993D1-BA5E-4621-919C-3CACC7A13493}" sibTransId="{31378D8E-0EDB-45DA-983F-E569AD20DD96}"/>
    <dgm:cxn modelId="{A7936D82-366B-4A72-BB0F-F0CF1A5E6107}" srcId="{D027B451-A22F-470B-8CB1-05309A07EB6D}" destId="{729F7F6A-E5D1-42A2-BD5C-090EDA9DEDA7}" srcOrd="0" destOrd="0" parTransId="{7E1FED4E-6456-41AA-AC85-FEB9AC7CB502}" sibTransId="{72B1A8D5-4657-48C7-8097-6F050C36C61C}"/>
    <dgm:cxn modelId="{A5F6709C-CDB0-4CE7-A02A-6F5F24DD5E1C}" type="presOf" srcId="{CA22933E-4248-46D0-83EE-2C7658181C03}" destId="{5A28459E-D33D-4DC8-BC57-71E66975326E}" srcOrd="0" destOrd="0" presId="urn:microsoft.com/office/officeart/2005/8/layout/pyramid1"/>
    <dgm:cxn modelId="{28879411-CDB1-43A0-AAEE-C7D599A28C0D}" type="presOf" srcId="{729F7F6A-E5D1-42A2-BD5C-090EDA9DEDA7}" destId="{B6EF0BDC-4E1B-480B-AA11-A38F4219F705}" srcOrd="1" destOrd="0" presId="urn:microsoft.com/office/officeart/2005/8/layout/pyramid1"/>
    <dgm:cxn modelId="{FCAD4DD8-6E05-491B-AE0A-DCEDDE01931D}" type="presOf" srcId="{729F7F6A-E5D1-42A2-BD5C-090EDA9DEDA7}" destId="{0964F48F-6456-475E-B3EA-445F313D513F}" srcOrd="0" destOrd="0" presId="urn:microsoft.com/office/officeart/2005/8/layout/pyramid1"/>
    <dgm:cxn modelId="{FD03A768-47D1-4E7A-80C5-E0ABEEE9F9F3}" srcId="{D027B451-A22F-470B-8CB1-05309A07EB6D}" destId="{1EA2B985-AD56-495D-BBC7-231E5536F21D}" srcOrd="1" destOrd="0" parTransId="{A50F98D4-E6A6-492D-B167-54B8626DE7CD}" sibTransId="{14859D11-A28C-4B7C-AF96-94F4DCC37EC7}"/>
    <dgm:cxn modelId="{F2B377CE-DC23-4B0A-B1C4-87CA312F373C}" type="presOf" srcId="{1EA2B985-AD56-495D-BBC7-231E5536F21D}" destId="{7DC244BB-D311-4ABF-97A0-2453CDCD8E42}" srcOrd="1" destOrd="0" presId="urn:microsoft.com/office/officeart/2005/8/layout/pyramid1"/>
    <dgm:cxn modelId="{475770B7-C754-4587-944A-49F792045224}" srcId="{D027B451-A22F-470B-8CB1-05309A07EB6D}" destId="{CA22933E-4248-46D0-83EE-2C7658181C03}" srcOrd="5" destOrd="0" parTransId="{270B9D50-A429-4AA5-8468-5EBE6B5E5096}" sibTransId="{45B8DB18-EAE3-4068-B5E4-27258C0B1C82}"/>
    <dgm:cxn modelId="{48AB3883-ADD2-4C27-A062-7CA17364ED18}" type="presOf" srcId="{4A6D3224-215F-4EA7-B302-5C5FDF5B135E}" destId="{514A32E4-8855-43CB-B02E-3934406CD3E7}" srcOrd="1" destOrd="0" presId="urn:microsoft.com/office/officeart/2005/8/layout/pyramid1"/>
    <dgm:cxn modelId="{64C96671-ED15-4055-8E23-6CBDC4AF1605}" type="presOf" srcId="{CA22933E-4248-46D0-83EE-2C7658181C03}" destId="{E392E3EF-9602-47C3-93A0-CE4EF38A0D65}" srcOrd="1" destOrd="0" presId="urn:microsoft.com/office/officeart/2005/8/layout/pyramid1"/>
    <dgm:cxn modelId="{5FE50ABF-4139-4213-902C-BD78567FA493}" type="presParOf" srcId="{562F8C16-2B7C-4B9D-9081-B906C709EDB7}" destId="{06087E51-3275-41C9-91DB-F4F5DF2C8DBF}" srcOrd="0" destOrd="0" presId="urn:microsoft.com/office/officeart/2005/8/layout/pyramid1"/>
    <dgm:cxn modelId="{545AD802-AC4B-4D33-87BA-EF0898418081}" type="presParOf" srcId="{06087E51-3275-41C9-91DB-F4F5DF2C8DBF}" destId="{0964F48F-6456-475E-B3EA-445F313D513F}" srcOrd="0" destOrd="0" presId="urn:microsoft.com/office/officeart/2005/8/layout/pyramid1"/>
    <dgm:cxn modelId="{7A17AE54-0158-41DC-8E7B-8B0591630CAB}" type="presParOf" srcId="{06087E51-3275-41C9-91DB-F4F5DF2C8DBF}" destId="{B6EF0BDC-4E1B-480B-AA11-A38F4219F705}" srcOrd="1" destOrd="0" presId="urn:microsoft.com/office/officeart/2005/8/layout/pyramid1"/>
    <dgm:cxn modelId="{955A8029-6060-47ED-9872-C504290A9322}" type="presParOf" srcId="{562F8C16-2B7C-4B9D-9081-B906C709EDB7}" destId="{4B7765AF-6A0C-41ED-9C46-D3B055D3B0D4}" srcOrd="1" destOrd="0" presId="urn:microsoft.com/office/officeart/2005/8/layout/pyramid1"/>
    <dgm:cxn modelId="{88714DA1-BBAE-4637-8A85-6A27D2D60EEC}" type="presParOf" srcId="{4B7765AF-6A0C-41ED-9C46-D3B055D3B0D4}" destId="{7F216611-9FF2-4E70-A885-A420A6E31BCE}" srcOrd="0" destOrd="0" presId="urn:microsoft.com/office/officeart/2005/8/layout/pyramid1"/>
    <dgm:cxn modelId="{A562E341-436A-47D3-B0B9-ECD47662A094}" type="presParOf" srcId="{4B7765AF-6A0C-41ED-9C46-D3B055D3B0D4}" destId="{7DC244BB-D311-4ABF-97A0-2453CDCD8E42}" srcOrd="1" destOrd="0" presId="urn:microsoft.com/office/officeart/2005/8/layout/pyramid1"/>
    <dgm:cxn modelId="{25C87BD9-BE10-4474-8035-D7CC0977ED5E}" type="presParOf" srcId="{562F8C16-2B7C-4B9D-9081-B906C709EDB7}" destId="{F547B052-8F8E-47EF-8C83-510ED3F48498}" srcOrd="2" destOrd="0" presId="urn:microsoft.com/office/officeart/2005/8/layout/pyramid1"/>
    <dgm:cxn modelId="{87E735F7-E799-4203-90ED-A53D450FB056}" type="presParOf" srcId="{F547B052-8F8E-47EF-8C83-510ED3F48498}" destId="{F0E6AD8D-B8D9-4E6C-9C8B-C6A1DF358833}" srcOrd="0" destOrd="0" presId="urn:microsoft.com/office/officeart/2005/8/layout/pyramid1"/>
    <dgm:cxn modelId="{D7A7BB94-5434-4F64-9C74-562F9CC0BFCF}" type="presParOf" srcId="{F547B052-8F8E-47EF-8C83-510ED3F48498}" destId="{980E6555-3CDB-41F5-970B-D5BADACC5282}" srcOrd="1" destOrd="0" presId="urn:microsoft.com/office/officeart/2005/8/layout/pyramid1"/>
    <dgm:cxn modelId="{D30C8C74-DB6B-431A-9F0A-605C8DBC5F7F}" type="presParOf" srcId="{562F8C16-2B7C-4B9D-9081-B906C709EDB7}" destId="{C2791959-E3C8-4126-949C-4C27905C97DE}" srcOrd="3" destOrd="0" presId="urn:microsoft.com/office/officeart/2005/8/layout/pyramid1"/>
    <dgm:cxn modelId="{995F417E-AB36-4E54-9604-3A50D643B976}" type="presParOf" srcId="{C2791959-E3C8-4126-949C-4C27905C97DE}" destId="{316E4D7F-5851-481A-B55E-3B10EDB6FB0B}" srcOrd="0" destOrd="0" presId="urn:microsoft.com/office/officeart/2005/8/layout/pyramid1"/>
    <dgm:cxn modelId="{2854DFCD-251F-4ECC-85AA-EA4829824ECB}" type="presParOf" srcId="{C2791959-E3C8-4126-949C-4C27905C97DE}" destId="{514A32E4-8855-43CB-B02E-3934406CD3E7}" srcOrd="1" destOrd="0" presId="urn:microsoft.com/office/officeart/2005/8/layout/pyramid1"/>
    <dgm:cxn modelId="{AB266A43-8F84-46E2-81BA-41D8555C07B9}" type="presParOf" srcId="{562F8C16-2B7C-4B9D-9081-B906C709EDB7}" destId="{E718C1EF-334F-4933-A3A4-4214032661B5}" srcOrd="4" destOrd="0" presId="urn:microsoft.com/office/officeart/2005/8/layout/pyramid1"/>
    <dgm:cxn modelId="{9AD33EB8-1D7F-4996-A20E-B26B0CB1793F}" type="presParOf" srcId="{E718C1EF-334F-4933-A3A4-4214032661B5}" destId="{A9E54E06-4919-4B96-9A9A-974FF1FBA73D}" srcOrd="0" destOrd="0" presId="urn:microsoft.com/office/officeart/2005/8/layout/pyramid1"/>
    <dgm:cxn modelId="{5362B466-9B64-41DB-A1D9-D030321993B3}" type="presParOf" srcId="{E718C1EF-334F-4933-A3A4-4214032661B5}" destId="{83A5A881-84DC-44AB-B490-1AAB2B2A2BDB}" srcOrd="1" destOrd="0" presId="urn:microsoft.com/office/officeart/2005/8/layout/pyramid1"/>
    <dgm:cxn modelId="{058F69F0-2B6C-4866-8C63-1BD56DEDD7B8}" type="presParOf" srcId="{562F8C16-2B7C-4B9D-9081-B906C709EDB7}" destId="{81F1DA8A-9CBC-4A33-88C4-7A0663FCE2BB}" srcOrd="5" destOrd="0" presId="urn:microsoft.com/office/officeart/2005/8/layout/pyramid1"/>
    <dgm:cxn modelId="{D6840A4C-96B0-497C-B338-4417E4461273}" type="presParOf" srcId="{81F1DA8A-9CBC-4A33-88C4-7A0663FCE2BB}" destId="{5A28459E-D33D-4DC8-BC57-71E66975326E}" srcOrd="0" destOrd="0" presId="urn:microsoft.com/office/officeart/2005/8/layout/pyramid1"/>
    <dgm:cxn modelId="{66CB0FBF-36A2-4EF4-ABC5-39EF1DB17043}" type="presParOf" srcId="{81F1DA8A-9CBC-4A33-88C4-7A0663FCE2BB}" destId="{E392E3EF-9602-47C3-93A0-CE4EF38A0D6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F2F06-A19A-4DC6-96C5-BC32C6EAE09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1C1E0A4-9BD0-4BF5-BDDE-E409FE251CED}">
      <dgm:prSet phldrT="[Texto]" custT="1"/>
      <dgm:spPr/>
      <dgm:t>
        <a:bodyPr/>
        <a:lstStyle/>
        <a:p>
          <a:r>
            <a:rPr lang="es-EC" sz="2000" dirty="0" smtClean="0"/>
            <a:t>Físicos</a:t>
          </a:r>
        </a:p>
      </dgm:t>
    </dgm:pt>
    <dgm:pt modelId="{CF21CD87-78F5-4D87-A370-1DB6B50164DC}" type="parTrans" cxnId="{DC91279C-CD0C-4F47-8FC9-CB532C6BA17E}">
      <dgm:prSet custT="1"/>
      <dgm:spPr/>
      <dgm:t>
        <a:bodyPr/>
        <a:lstStyle/>
        <a:p>
          <a:endParaRPr lang="es-EC" sz="1200"/>
        </a:p>
      </dgm:t>
    </dgm:pt>
    <dgm:pt modelId="{83804B50-0AA8-49F4-88F2-EEC21A88A21B}" type="sibTrans" cxnId="{DC91279C-CD0C-4F47-8FC9-CB532C6BA17E}">
      <dgm:prSet/>
      <dgm:spPr/>
      <dgm:t>
        <a:bodyPr/>
        <a:lstStyle/>
        <a:p>
          <a:endParaRPr lang="es-EC" sz="1200"/>
        </a:p>
      </dgm:t>
    </dgm:pt>
    <dgm:pt modelId="{415BC66D-A2DF-4BC9-920B-0F02BE130DA3}">
      <dgm:prSet phldrT="[Texto]" custT="1"/>
      <dgm:spPr/>
      <dgm:t>
        <a:bodyPr/>
        <a:lstStyle/>
        <a:p>
          <a:r>
            <a:rPr lang="es-EC" sz="1200" dirty="0" smtClean="0"/>
            <a:t>Tecnológicos</a:t>
          </a:r>
        </a:p>
      </dgm:t>
    </dgm:pt>
    <dgm:pt modelId="{5605D700-3C2C-4CAB-B059-48CBA2E3DC5B}">
      <dgm:prSet phldrT="[Texto]" custT="1"/>
      <dgm:spPr/>
      <dgm:t>
        <a:bodyPr/>
        <a:lstStyle/>
        <a:p>
          <a:r>
            <a:rPr lang="es-EC" sz="1200" dirty="0" smtClean="0"/>
            <a:t>Ambientales</a:t>
          </a:r>
        </a:p>
      </dgm:t>
    </dgm:pt>
    <dgm:pt modelId="{A45E1E99-5873-45B6-A0CB-B670FDA17733}">
      <dgm:prSet phldrT="[Texto]" custT="1"/>
      <dgm:spPr/>
      <dgm:t>
        <a:bodyPr/>
        <a:lstStyle/>
        <a:p>
          <a:r>
            <a:rPr lang="es-EC" sz="1200" dirty="0" smtClean="0"/>
            <a:t>Ergonómicos</a:t>
          </a:r>
        </a:p>
      </dgm:t>
    </dgm:pt>
    <dgm:pt modelId="{7631B5EA-FCF6-44AE-ACEA-0580BBA2EF92}">
      <dgm:prSet phldrT="[Texto]" custT="1"/>
      <dgm:spPr/>
      <dgm:t>
        <a:bodyPr/>
        <a:lstStyle/>
        <a:p>
          <a:r>
            <a:rPr lang="es-EC" sz="1200" dirty="0" smtClean="0"/>
            <a:t>Psicosociales</a:t>
          </a:r>
        </a:p>
      </dgm:t>
    </dgm:pt>
    <dgm:pt modelId="{47649607-F59E-4D1E-AF39-73696EDE67C0}">
      <dgm:prSet phldrT="[Texto]" custT="1"/>
      <dgm:spPr/>
      <dgm:t>
        <a:bodyPr/>
        <a:lstStyle/>
        <a:p>
          <a:r>
            <a:rPr lang="es-EC" sz="1600" dirty="0" smtClean="0"/>
            <a:t>Biológicos</a:t>
          </a:r>
        </a:p>
      </dgm:t>
    </dgm:pt>
    <dgm:pt modelId="{D31B29D6-E9AA-4AA3-8B54-2CA098B98B5B}">
      <dgm:prSet phldrT="[Texto]" custT="1"/>
      <dgm:spPr/>
      <dgm:t>
        <a:bodyPr/>
        <a:lstStyle/>
        <a:p>
          <a:r>
            <a:rPr lang="es-EC" sz="1600" dirty="0" smtClean="0"/>
            <a:t>Químicos</a:t>
          </a:r>
          <a:endParaRPr lang="es-EC" sz="1600" dirty="0"/>
        </a:p>
      </dgm:t>
    </dgm:pt>
    <dgm:pt modelId="{473AF38A-16AE-477B-A55E-B2D1C7CB3284}">
      <dgm:prSet phldrT="[Texto]" custT="1"/>
      <dgm:spPr/>
      <dgm:t>
        <a:bodyPr/>
        <a:lstStyle/>
        <a:p>
          <a:r>
            <a:rPr lang="es-EC" sz="1200" dirty="0" smtClean="0"/>
            <a:t>RIESGOS</a:t>
          </a:r>
          <a:endParaRPr lang="es-EC" sz="1200" dirty="0"/>
        </a:p>
      </dgm:t>
    </dgm:pt>
    <dgm:pt modelId="{1091B4C6-3AF7-42AB-B543-534D1F39451B}" type="sibTrans" cxnId="{8D7874A9-345A-4683-A4E7-8C969D24AF47}">
      <dgm:prSet/>
      <dgm:spPr/>
      <dgm:t>
        <a:bodyPr/>
        <a:lstStyle/>
        <a:p>
          <a:endParaRPr lang="es-EC" sz="1200"/>
        </a:p>
      </dgm:t>
    </dgm:pt>
    <dgm:pt modelId="{9AB9B608-4E55-4722-B8E5-AF8386578D09}" type="parTrans" cxnId="{8D7874A9-345A-4683-A4E7-8C969D24AF47}">
      <dgm:prSet/>
      <dgm:spPr/>
      <dgm:t>
        <a:bodyPr/>
        <a:lstStyle/>
        <a:p>
          <a:endParaRPr lang="es-EC" sz="1200"/>
        </a:p>
      </dgm:t>
    </dgm:pt>
    <dgm:pt modelId="{F52F20DD-338F-43BC-9DCF-537FB0D85223}" type="sibTrans" cxnId="{F99AB106-8107-4266-94CA-EAE666E51059}">
      <dgm:prSet/>
      <dgm:spPr/>
      <dgm:t>
        <a:bodyPr/>
        <a:lstStyle/>
        <a:p>
          <a:endParaRPr lang="es-EC" sz="1200"/>
        </a:p>
      </dgm:t>
    </dgm:pt>
    <dgm:pt modelId="{3B56CDF4-CA23-4AAE-9D05-16FBD4E69CE2}" type="parTrans" cxnId="{F99AB106-8107-4266-94CA-EAE666E51059}">
      <dgm:prSet custT="1"/>
      <dgm:spPr/>
      <dgm:t>
        <a:bodyPr/>
        <a:lstStyle/>
        <a:p>
          <a:endParaRPr lang="es-EC" sz="1200"/>
        </a:p>
      </dgm:t>
    </dgm:pt>
    <dgm:pt modelId="{FF7FF524-A749-4419-A8B1-8ABA39F6F4F6}" type="sibTrans" cxnId="{1161E0A3-E658-4065-82EE-F8FD24B4546A}">
      <dgm:prSet/>
      <dgm:spPr/>
      <dgm:t>
        <a:bodyPr/>
        <a:lstStyle/>
        <a:p>
          <a:endParaRPr lang="es-EC" sz="1200"/>
        </a:p>
      </dgm:t>
    </dgm:pt>
    <dgm:pt modelId="{BF3F441F-5883-49AB-A64D-F0184DB2F511}" type="parTrans" cxnId="{1161E0A3-E658-4065-82EE-F8FD24B4546A}">
      <dgm:prSet custT="1"/>
      <dgm:spPr/>
      <dgm:t>
        <a:bodyPr/>
        <a:lstStyle/>
        <a:p>
          <a:endParaRPr lang="es-EC" sz="1200"/>
        </a:p>
      </dgm:t>
    </dgm:pt>
    <dgm:pt modelId="{8895435B-B09D-4A1F-9D14-2C415CD6CC09}" type="sibTrans" cxnId="{DFC899ED-4132-4B3B-949B-AD87E38A0771}">
      <dgm:prSet/>
      <dgm:spPr/>
      <dgm:t>
        <a:bodyPr/>
        <a:lstStyle/>
        <a:p>
          <a:endParaRPr lang="es-EC" sz="1200"/>
        </a:p>
      </dgm:t>
    </dgm:pt>
    <dgm:pt modelId="{79AC59AE-A706-4E38-AF7D-B753F5A8E4A3}" type="parTrans" cxnId="{DFC899ED-4132-4B3B-949B-AD87E38A0771}">
      <dgm:prSet custT="1"/>
      <dgm:spPr/>
      <dgm:t>
        <a:bodyPr/>
        <a:lstStyle/>
        <a:p>
          <a:endParaRPr lang="es-EC" sz="1200"/>
        </a:p>
      </dgm:t>
    </dgm:pt>
    <dgm:pt modelId="{F096197A-70C4-48CA-B200-CD7BE6E6563A}" type="sibTrans" cxnId="{7D2BED87-33EF-4630-BA45-6089CEEEDBC1}">
      <dgm:prSet/>
      <dgm:spPr/>
      <dgm:t>
        <a:bodyPr/>
        <a:lstStyle/>
        <a:p>
          <a:endParaRPr lang="es-EC" sz="1200"/>
        </a:p>
      </dgm:t>
    </dgm:pt>
    <dgm:pt modelId="{1DAF83EE-EC74-41EA-9C6A-C4CA96898160}" type="parTrans" cxnId="{7D2BED87-33EF-4630-BA45-6089CEEEDBC1}">
      <dgm:prSet custT="1"/>
      <dgm:spPr/>
      <dgm:t>
        <a:bodyPr/>
        <a:lstStyle/>
        <a:p>
          <a:endParaRPr lang="es-EC" sz="1200"/>
        </a:p>
      </dgm:t>
    </dgm:pt>
    <dgm:pt modelId="{5B9C9A2F-EEB3-4B0C-9481-D1388797A779}" type="sibTrans" cxnId="{85AFF8B7-4920-48EC-B1D0-D3D1CCAAA4A5}">
      <dgm:prSet/>
      <dgm:spPr/>
      <dgm:t>
        <a:bodyPr/>
        <a:lstStyle/>
        <a:p>
          <a:endParaRPr lang="es-EC" sz="1200"/>
        </a:p>
      </dgm:t>
    </dgm:pt>
    <dgm:pt modelId="{5339AA5E-4F58-4794-93BD-890F76566D83}" type="parTrans" cxnId="{85AFF8B7-4920-48EC-B1D0-D3D1CCAAA4A5}">
      <dgm:prSet custT="1"/>
      <dgm:spPr/>
      <dgm:t>
        <a:bodyPr/>
        <a:lstStyle/>
        <a:p>
          <a:endParaRPr lang="es-EC" sz="1200"/>
        </a:p>
      </dgm:t>
    </dgm:pt>
    <dgm:pt modelId="{D886D885-97C2-478C-9C92-23D8B7DB2299}" type="sibTrans" cxnId="{338D2987-7DB2-4530-8F94-90083865FA94}">
      <dgm:prSet/>
      <dgm:spPr/>
      <dgm:t>
        <a:bodyPr/>
        <a:lstStyle/>
        <a:p>
          <a:endParaRPr lang="es-EC" sz="1200"/>
        </a:p>
      </dgm:t>
    </dgm:pt>
    <dgm:pt modelId="{730200DF-FE6C-4C45-897A-F6F429762865}" type="parTrans" cxnId="{338D2987-7DB2-4530-8F94-90083865FA94}">
      <dgm:prSet custT="1"/>
      <dgm:spPr/>
      <dgm:t>
        <a:bodyPr/>
        <a:lstStyle/>
        <a:p>
          <a:endParaRPr lang="es-EC" sz="1200"/>
        </a:p>
      </dgm:t>
    </dgm:pt>
    <dgm:pt modelId="{90FF335C-C296-43F5-A949-EF8955C49A3B}" type="pres">
      <dgm:prSet presAssocID="{1ABF2F06-A19A-4DC6-96C5-BC32C6EAE09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2258CAF-0155-4EA8-A573-F6AB724FF5B1}" type="pres">
      <dgm:prSet presAssocID="{473AF38A-16AE-477B-A55E-B2D1C7CB3284}" presName="centerShape" presStyleLbl="node0" presStyleIdx="0" presStyleCnt="1"/>
      <dgm:spPr/>
      <dgm:t>
        <a:bodyPr/>
        <a:lstStyle/>
        <a:p>
          <a:endParaRPr lang="es-EC"/>
        </a:p>
      </dgm:t>
    </dgm:pt>
    <dgm:pt modelId="{4E00F639-653F-412D-A3F5-19237CD46FB6}" type="pres">
      <dgm:prSet presAssocID="{CF21CD87-78F5-4D87-A370-1DB6B50164DC}" presName="parTrans" presStyleLbl="sibTrans2D1" presStyleIdx="0" presStyleCnt="7"/>
      <dgm:spPr/>
      <dgm:t>
        <a:bodyPr/>
        <a:lstStyle/>
        <a:p>
          <a:endParaRPr lang="es-EC"/>
        </a:p>
      </dgm:t>
    </dgm:pt>
    <dgm:pt modelId="{F8564B4D-289E-4ABC-823F-2001A70538ED}" type="pres">
      <dgm:prSet presAssocID="{CF21CD87-78F5-4D87-A370-1DB6B50164DC}" presName="connectorText" presStyleLbl="sibTrans2D1" presStyleIdx="0" presStyleCnt="7"/>
      <dgm:spPr/>
      <dgm:t>
        <a:bodyPr/>
        <a:lstStyle/>
        <a:p>
          <a:endParaRPr lang="es-EC"/>
        </a:p>
      </dgm:t>
    </dgm:pt>
    <dgm:pt modelId="{92CFAEBB-4CA4-4284-9866-B55036928DA7}" type="pres">
      <dgm:prSet presAssocID="{C1C1E0A4-9BD0-4BF5-BDDE-E409FE251CE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680B8B-6815-4D5B-8BA4-E357EDAF24A4}" type="pres">
      <dgm:prSet presAssocID="{730200DF-FE6C-4C45-897A-F6F429762865}" presName="parTrans" presStyleLbl="sibTrans2D1" presStyleIdx="1" presStyleCnt="7"/>
      <dgm:spPr/>
      <dgm:t>
        <a:bodyPr/>
        <a:lstStyle/>
        <a:p>
          <a:endParaRPr lang="es-EC"/>
        </a:p>
      </dgm:t>
    </dgm:pt>
    <dgm:pt modelId="{E62C0894-6008-4E9E-98B6-1E22DFFB8C1B}" type="pres">
      <dgm:prSet presAssocID="{730200DF-FE6C-4C45-897A-F6F429762865}" presName="connectorText" presStyleLbl="sibTrans2D1" presStyleIdx="1" presStyleCnt="7"/>
      <dgm:spPr/>
      <dgm:t>
        <a:bodyPr/>
        <a:lstStyle/>
        <a:p>
          <a:endParaRPr lang="es-EC"/>
        </a:p>
      </dgm:t>
    </dgm:pt>
    <dgm:pt modelId="{C2E2D7A4-26DF-490B-82DC-BB91CCA94E98}" type="pres">
      <dgm:prSet presAssocID="{D31B29D6-E9AA-4AA3-8B54-2CA098B98B5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941B65-5E15-4BFE-8D5E-74EFE5C9FBB3}" type="pres">
      <dgm:prSet presAssocID="{5339AA5E-4F58-4794-93BD-890F76566D83}" presName="parTrans" presStyleLbl="sibTrans2D1" presStyleIdx="2" presStyleCnt="7"/>
      <dgm:spPr/>
      <dgm:t>
        <a:bodyPr/>
        <a:lstStyle/>
        <a:p>
          <a:endParaRPr lang="es-EC"/>
        </a:p>
      </dgm:t>
    </dgm:pt>
    <dgm:pt modelId="{053B2375-9401-4CE8-82A8-8BD11BFBE8F9}" type="pres">
      <dgm:prSet presAssocID="{5339AA5E-4F58-4794-93BD-890F76566D83}" presName="connectorText" presStyleLbl="sibTrans2D1" presStyleIdx="2" presStyleCnt="7"/>
      <dgm:spPr/>
      <dgm:t>
        <a:bodyPr/>
        <a:lstStyle/>
        <a:p>
          <a:endParaRPr lang="es-EC"/>
        </a:p>
      </dgm:t>
    </dgm:pt>
    <dgm:pt modelId="{1C1B2187-C3E2-4B9B-A9BB-2FA757F84D82}" type="pres">
      <dgm:prSet presAssocID="{47649607-F59E-4D1E-AF39-73696EDE67C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C65C39-DC1E-4625-9A9E-C0BA71345304}" type="pres">
      <dgm:prSet presAssocID="{1DAF83EE-EC74-41EA-9C6A-C4CA96898160}" presName="parTrans" presStyleLbl="sibTrans2D1" presStyleIdx="3" presStyleCnt="7"/>
      <dgm:spPr/>
      <dgm:t>
        <a:bodyPr/>
        <a:lstStyle/>
        <a:p>
          <a:endParaRPr lang="es-EC"/>
        </a:p>
      </dgm:t>
    </dgm:pt>
    <dgm:pt modelId="{F73D49DD-9005-4A39-A816-5A36F7CA5A27}" type="pres">
      <dgm:prSet presAssocID="{1DAF83EE-EC74-41EA-9C6A-C4CA96898160}" presName="connectorText" presStyleLbl="sibTrans2D1" presStyleIdx="3" presStyleCnt="7"/>
      <dgm:spPr/>
      <dgm:t>
        <a:bodyPr/>
        <a:lstStyle/>
        <a:p>
          <a:endParaRPr lang="es-EC"/>
        </a:p>
      </dgm:t>
    </dgm:pt>
    <dgm:pt modelId="{6D82C906-BBF5-468C-B5BD-62731E8A7ED0}" type="pres">
      <dgm:prSet presAssocID="{7631B5EA-FCF6-44AE-ACEA-0580BBA2EF9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A09F28-E1C3-4D44-9BB9-7CFF413FE778}" type="pres">
      <dgm:prSet presAssocID="{79AC59AE-A706-4E38-AF7D-B753F5A8E4A3}" presName="parTrans" presStyleLbl="sibTrans2D1" presStyleIdx="4" presStyleCnt="7"/>
      <dgm:spPr/>
      <dgm:t>
        <a:bodyPr/>
        <a:lstStyle/>
        <a:p>
          <a:endParaRPr lang="es-EC"/>
        </a:p>
      </dgm:t>
    </dgm:pt>
    <dgm:pt modelId="{C865CC4C-675E-4B03-A1D8-FE94C328B0E6}" type="pres">
      <dgm:prSet presAssocID="{79AC59AE-A706-4E38-AF7D-B753F5A8E4A3}" presName="connectorText" presStyleLbl="sibTrans2D1" presStyleIdx="4" presStyleCnt="7"/>
      <dgm:spPr/>
      <dgm:t>
        <a:bodyPr/>
        <a:lstStyle/>
        <a:p>
          <a:endParaRPr lang="es-EC"/>
        </a:p>
      </dgm:t>
    </dgm:pt>
    <dgm:pt modelId="{1D99B65A-DE01-40E8-850E-C14F5D8C40C7}" type="pres">
      <dgm:prSet presAssocID="{A45E1E99-5873-45B6-A0CB-B670FDA1773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A6FAAA-7C4E-4676-8AD3-3963921DF401}" type="pres">
      <dgm:prSet presAssocID="{BF3F441F-5883-49AB-A64D-F0184DB2F511}" presName="parTrans" presStyleLbl="sibTrans2D1" presStyleIdx="5" presStyleCnt="7"/>
      <dgm:spPr/>
      <dgm:t>
        <a:bodyPr/>
        <a:lstStyle/>
        <a:p>
          <a:endParaRPr lang="es-EC"/>
        </a:p>
      </dgm:t>
    </dgm:pt>
    <dgm:pt modelId="{A09733A6-78DC-4EFF-A757-AE7012B827B1}" type="pres">
      <dgm:prSet presAssocID="{BF3F441F-5883-49AB-A64D-F0184DB2F511}" presName="connectorText" presStyleLbl="sibTrans2D1" presStyleIdx="5" presStyleCnt="7"/>
      <dgm:spPr/>
      <dgm:t>
        <a:bodyPr/>
        <a:lstStyle/>
        <a:p>
          <a:endParaRPr lang="es-EC"/>
        </a:p>
      </dgm:t>
    </dgm:pt>
    <dgm:pt modelId="{1D3AD779-D08A-49BB-A786-048E37E8FE82}" type="pres">
      <dgm:prSet presAssocID="{5605D700-3C2C-4CAB-B059-48CBA2E3DC5B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D8F41D-AEBF-4B63-A949-555E50F9A084}" type="pres">
      <dgm:prSet presAssocID="{3B56CDF4-CA23-4AAE-9D05-16FBD4E69CE2}" presName="parTrans" presStyleLbl="sibTrans2D1" presStyleIdx="6" presStyleCnt="7"/>
      <dgm:spPr/>
      <dgm:t>
        <a:bodyPr/>
        <a:lstStyle/>
        <a:p>
          <a:endParaRPr lang="es-EC"/>
        </a:p>
      </dgm:t>
    </dgm:pt>
    <dgm:pt modelId="{CB0482EE-6D02-4A1D-8577-3D4BC5FF87B2}" type="pres">
      <dgm:prSet presAssocID="{3B56CDF4-CA23-4AAE-9D05-16FBD4E69CE2}" presName="connectorText" presStyleLbl="sibTrans2D1" presStyleIdx="6" presStyleCnt="7"/>
      <dgm:spPr/>
      <dgm:t>
        <a:bodyPr/>
        <a:lstStyle/>
        <a:p>
          <a:endParaRPr lang="es-EC"/>
        </a:p>
      </dgm:t>
    </dgm:pt>
    <dgm:pt modelId="{90CF02AC-FAB5-4368-9725-5D16EB13134F}" type="pres">
      <dgm:prSet presAssocID="{415BC66D-A2DF-4BC9-920B-0F02BE130DA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D5330D-BB0F-4FE8-9AC6-21B8CA594692}" type="presOf" srcId="{47649607-F59E-4D1E-AF39-73696EDE67C0}" destId="{1C1B2187-C3E2-4B9B-A9BB-2FA757F84D82}" srcOrd="0" destOrd="0" presId="urn:microsoft.com/office/officeart/2005/8/layout/radial5"/>
    <dgm:cxn modelId="{DE74DD02-9F1B-4746-B1F1-95228E1A24E3}" type="presOf" srcId="{CF21CD87-78F5-4D87-A370-1DB6B50164DC}" destId="{4E00F639-653F-412D-A3F5-19237CD46FB6}" srcOrd="0" destOrd="0" presId="urn:microsoft.com/office/officeart/2005/8/layout/radial5"/>
    <dgm:cxn modelId="{F99AB106-8107-4266-94CA-EAE666E51059}" srcId="{473AF38A-16AE-477B-A55E-B2D1C7CB3284}" destId="{415BC66D-A2DF-4BC9-920B-0F02BE130DA3}" srcOrd="6" destOrd="0" parTransId="{3B56CDF4-CA23-4AAE-9D05-16FBD4E69CE2}" sibTransId="{F52F20DD-338F-43BC-9DCF-537FB0D85223}"/>
    <dgm:cxn modelId="{CE9A4FB8-27BF-4189-A5F1-77023B66D328}" type="presOf" srcId="{BF3F441F-5883-49AB-A64D-F0184DB2F511}" destId="{A09733A6-78DC-4EFF-A757-AE7012B827B1}" srcOrd="1" destOrd="0" presId="urn:microsoft.com/office/officeart/2005/8/layout/radial5"/>
    <dgm:cxn modelId="{AECD19EB-D9B1-4DB1-B1CB-0832E4D09265}" type="presOf" srcId="{C1C1E0A4-9BD0-4BF5-BDDE-E409FE251CED}" destId="{92CFAEBB-4CA4-4284-9866-B55036928DA7}" srcOrd="0" destOrd="0" presId="urn:microsoft.com/office/officeart/2005/8/layout/radial5"/>
    <dgm:cxn modelId="{F55B553A-1B0E-46F8-9CF7-9819E55A8142}" type="presOf" srcId="{415BC66D-A2DF-4BC9-920B-0F02BE130DA3}" destId="{90CF02AC-FAB5-4368-9725-5D16EB13134F}" srcOrd="0" destOrd="0" presId="urn:microsoft.com/office/officeart/2005/8/layout/radial5"/>
    <dgm:cxn modelId="{230CF4F3-88B9-4517-87A2-935816DEA328}" type="presOf" srcId="{A45E1E99-5873-45B6-A0CB-B670FDA17733}" destId="{1D99B65A-DE01-40E8-850E-C14F5D8C40C7}" srcOrd="0" destOrd="0" presId="urn:microsoft.com/office/officeart/2005/8/layout/radial5"/>
    <dgm:cxn modelId="{338D2987-7DB2-4530-8F94-90083865FA94}" srcId="{473AF38A-16AE-477B-A55E-B2D1C7CB3284}" destId="{D31B29D6-E9AA-4AA3-8B54-2CA098B98B5B}" srcOrd="1" destOrd="0" parTransId="{730200DF-FE6C-4C45-897A-F6F429762865}" sibTransId="{D886D885-97C2-478C-9C92-23D8B7DB2299}"/>
    <dgm:cxn modelId="{7D2BED87-33EF-4630-BA45-6089CEEEDBC1}" srcId="{473AF38A-16AE-477B-A55E-B2D1C7CB3284}" destId="{7631B5EA-FCF6-44AE-ACEA-0580BBA2EF92}" srcOrd="3" destOrd="0" parTransId="{1DAF83EE-EC74-41EA-9C6A-C4CA96898160}" sibTransId="{F096197A-70C4-48CA-B200-CD7BE6E6563A}"/>
    <dgm:cxn modelId="{2C98E05F-6DEC-4DB2-828D-99044EBE4A86}" type="presOf" srcId="{3B56CDF4-CA23-4AAE-9D05-16FBD4E69CE2}" destId="{CB0482EE-6D02-4A1D-8577-3D4BC5FF87B2}" srcOrd="1" destOrd="0" presId="urn:microsoft.com/office/officeart/2005/8/layout/radial5"/>
    <dgm:cxn modelId="{07E090D4-423A-4FEE-8D40-1E68486234E6}" type="presOf" srcId="{730200DF-FE6C-4C45-897A-F6F429762865}" destId="{E62C0894-6008-4E9E-98B6-1E22DFFB8C1B}" srcOrd="1" destOrd="0" presId="urn:microsoft.com/office/officeart/2005/8/layout/radial5"/>
    <dgm:cxn modelId="{A6E602D1-D8CD-48E0-B6C4-8B588AD79945}" type="presOf" srcId="{1DAF83EE-EC74-41EA-9C6A-C4CA96898160}" destId="{F73D49DD-9005-4A39-A816-5A36F7CA5A27}" srcOrd="1" destOrd="0" presId="urn:microsoft.com/office/officeart/2005/8/layout/radial5"/>
    <dgm:cxn modelId="{E0E17BB2-CF18-4728-B1E9-C064D1444DE7}" type="presOf" srcId="{5339AA5E-4F58-4794-93BD-890F76566D83}" destId="{053B2375-9401-4CE8-82A8-8BD11BFBE8F9}" srcOrd="1" destOrd="0" presId="urn:microsoft.com/office/officeart/2005/8/layout/radial5"/>
    <dgm:cxn modelId="{70775451-C099-46B5-98FB-AEBA3CEE7F02}" type="presOf" srcId="{D31B29D6-E9AA-4AA3-8B54-2CA098B98B5B}" destId="{C2E2D7A4-26DF-490B-82DC-BB91CCA94E98}" srcOrd="0" destOrd="0" presId="urn:microsoft.com/office/officeart/2005/8/layout/radial5"/>
    <dgm:cxn modelId="{33E06F56-5F88-4D9E-910A-9D0AB6A33DD0}" type="presOf" srcId="{BF3F441F-5883-49AB-A64D-F0184DB2F511}" destId="{D6A6FAAA-7C4E-4676-8AD3-3963921DF401}" srcOrd="0" destOrd="0" presId="urn:microsoft.com/office/officeart/2005/8/layout/radial5"/>
    <dgm:cxn modelId="{4E67BBA3-DAAA-4FE6-9BB4-FE642F3ED6B5}" type="presOf" srcId="{1DAF83EE-EC74-41EA-9C6A-C4CA96898160}" destId="{A8C65C39-DC1E-4625-9A9E-C0BA71345304}" srcOrd="0" destOrd="0" presId="urn:microsoft.com/office/officeart/2005/8/layout/radial5"/>
    <dgm:cxn modelId="{DFC899ED-4132-4B3B-949B-AD87E38A0771}" srcId="{473AF38A-16AE-477B-A55E-B2D1C7CB3284}" destId="{A45E1E99-5873-45B6-A0CB-B670FDA17733}" srcOrd="4" destOrd="0" parTransId="{79AC59AE-A706-4E38-AF7D-B753F5A8E4A3}" sibTransId="{8895435B-B09D-4A1F-9D14-2C415CD6CC09}"/>
    <dgm:cxn modelId="{A59F7E81-B83A-47BA-BC3E-BE5454969575}" type="presOf" srcId="{1ABF2F06-A19A-4DC6-96C5-BC32C6EAE094}" destId="{90FF335C-C296-43F5-A949-EF8955C49A3B}" srcOrd="0" destOrd="0" presId="urn:microsoft.com/office/officeart/2005/8/layout/radial5"/>
    <dgm:cxn modelId="{DC91279C-CD0C-4F47-8FC9-CB532C6BA17E}" srcId="{473AF38A-16AE-477B-A55E-B2D1C7CB3284}" destId="{C1C1E0A4-9BD0-4BF5-BDDE-E409FE251CED}" srcOrd="0" destOrd="0" parTransId="{CF21CD87-78F5-4D87-A370-1DB6B50164DC}" sibTransId="{83804B50-0AA8-49F4-88F2-EEC21A88A21B}"/>
    <dgm:cxn modelId="{68623189-A6EE-4885-94E7-F589BA01D723}" type="presOf" srcId="{79AC59AE-A706-4E38-AF7D-B753F5A8E4A3}" destId="{ADA09F28-E1C3-4D44-9BB9-7CFF413FE778}" srcOrd="0" destOrd="0" presId="urn:microsoft.com/office/officeart/2005/8/layout/radial5"/>
    <dgm:cxn modelId="{4BAB9280-9BE2-4425-AF45-8689E4195344}" type="presOf" srcId="{5339AA5E-4F58-4794-93BD-890F76566D83}" destId="{35941B65-5E15-4BFE-8D5E-74EFE5C9FBB3}" srcOrd="0" destOrd="0" presId="urn:microsoft.com/office/officeart/2005/8/layout/radial5"/>
    <dgm:cxn modelId="{AEF9759E-BDC9-4091-BDC2-94657B777370}" type="presOf" srcId="{730200DF-FE6C-4C45-897A-F6F429762865}" destId="{34680B8B-6815-4D5B-8BA4-E357EDAF24A4}" srcOrd="0" destOrd="0" presId="urn:microsoft.com/office/officeart/2005/8/layout/radial5"/>
    <dgm:cxn modelId="{E08F5A13-1D6E-4ACB-81D9-18682050912B}" type="presOf" srcId="{CF21CD87-78F5-4D87-A370-1DB6B50164DC}" destId="{F8564B4D-289E-4ABC-823F-2001A70538ED}" srcOrd="1" destOrd="0" presId="urn:microsoft.com/office/officeart/2005/8/layout/radial5"/>
    <dgm:cxn modelId="{85AFF8B7-4920-48EC-B1D0-D3D1CCAAA4A5}" srcId="{473AF38A-16AE-477B-A55E-B2D1C7CB3284}" destId="{47649607-F59E-4D1E-AF39-73696EDE67C0}" srcOrd="2" destOrd="0" parTransId="{5339AA5E-4F58-4794-93BD-890F76566D83}" sibTransId="{5B9C9A2F-EEB3-4B0C-9481-D1388797A779}"/>
    <dgm:cxn modelId="{769355C4-61C1-435B-89EE-76D45B3ED685}" type="presOf" srcId="{3B56CDF4-CA23-4AAE-9D05-16FBD4E69CE2}" destId="{C4D8F41D-AEBF-4B63-A949-555E50F9A084}" srcOrd="0" destOrd="0" presId="urn:microsoft.com/office/officeart/2005/8/layout/radial5"/>
    <dgm:cxn modelId="{8D7874A9-345A-4683-A4E7-8C969D24AF47}" srcId="{1ABF2F06-A19A-4DC6-96C5-BC32C6EAE094}" destId="{473AF38A-16AE-477B-A55E-B2D1C7CB3284}" srcOrd="0" destOrd="0" parTransId="{9AB9B608-4E55-4722-B8E5-AF8386578D09}" sibTransId="{1091B4C6-3AF7-42AB-B543-534D1F39451B}"/>
    <dgm:cxn modelId="{5DFE4829-7157-4784-AEC9-A37CCEF74444}" type="presOf" srcId="{7631B5EA-FCF6-44AE-ACEA-0580BBA2EF92}" destId="{6D82C906-BBF5-468C-B5BD-62731E8A7ED0}" srcOrd="0" destOrd="0" presId="urn:microsoft.com/office/officeart/2005/8/layout/radial5"/>
    <dgm:cxn modelId="{6E3E6F0E-3B78-4925-A518-27683DE94386}" type="presOf" srcId="{473AF38A-16AE-477B-A55E-B2D1C7CB3284}" destId="{32258CAF-0155-4EA8-A573-F6AB724FF5B1}" srcOrd="0" destOrd="0" presId="urn:microsoft.com/office/officeart/2005/8/layout/radial5"/>
    <dgm:cxn modelId="{1161E0A3-E658-4065-82EE-F8FD24B4546A}" srcId="{473AF38A-16AE-477B-A55E-B2D1C7CB3284}" destId="{5605D700-3C2C-4CAB-B059-48CBA2E3DC5B}" srcOrd="5" destOrd="0" parTransId="{BF3F441F-5883-49AB-A64D-F0184DB2F511}" sibTransId="{FF7FF524-A749-4419-A8B1-8ABA39F6F4F6}"/>
    <dgm:cxn modelId="{7A08DC32-8031-4657-9AA5-0DA71743C606}" type="presOf" srcId="{5605D700-3C2C-4CAB-B059-48CBA2E3DC5B}" destId="{1D3AD779-D08A-49BB-A786-048E37E8FE82}" srcOrd="0" destOrd="0" presId="urn:microsoft.com/office/officeart/2005/8/layout/radial5"/>
    <dgm:cxn modelId="{61C3FA92-D40F-4A39-9713-36AEE8CA714B}" type="presOf" srcId="{79AC59AE-A706-4E38-AF7D-B753F5A8E4A3}" destId="{C865CC4C-675E-4B03-A1D8-FE94C328B0E6}" srcOrd="1" destOrd="0" presId="urn:microsoft.com/office/officeart/2005/8/layout/radial5"/>
    <dgm:cxn modelId="{39F2C570-10CF-479E-8288-C0730968F12D}" type="presParOf" srcId="{90FF335C-C296-43F5-A949-EF8955C49A3B}" destId="{32258CAF-0155-4EA8-A573-F6AB724FF5B1}" srcOrd="0" destOrd="0" presId="urn:microsoft.com/office/officeart/2005/8/layout/radial5"/>
    <dgm:cxn modelId="{833394B9-1E64-4CDC-963D-D62472ABD887}" type="presParOf" srcId="{90FF335C-C296-43F5-A949-EF8955C49A3B}" destId="{4E00F639-653F-412D-A3F5-19237CD46FB6}" srcOrd="1" destOrd="0" presId="urn:microsoft.com/office/officeart/2005/8/layout/radial5"/>
    <dgm:cxn modelId="{A957146D-EF11-424B-A92E-264B80C3AEAD}" type="presParOf" srcId="{4E00F639-653F-412D-A3F5-19237CD46FB6}" destId="{F8564B4D-289E-4ABC-823F-2001A70538ED}" srcOrd="0" destOrd="0" presId="urn:microsoft.com/office/officeart/2005/8/layout/radial5"/>
    <dgm:cxn modelId="{90CF03C1-1BE8-4640-BA66-47721717D2AF}" type="presParOf" srcId="{90FF335C-C296-43F5-A949-EF8955C49A3B}" destId="{92CFAEBB-4CA4-4284-9866-B55036928DA7}" srcOrd="2" destOrd="0" presId="urn:microsoft.com/office/officeart/2005/8/layout/radial5"/>
    <dgm:cxn modelId="{47B1A6BF-2C62-4211-847B-B2237E182602}" type="presParOf" srcId="{90FF335C-C296-43F5-A949-EF8955C49A3B}" destId="{34680B8B-6815-4D5B-8BA4-E357EDAF24A4}" srcOrd="3" destOrd="0" presId="urn:microsoft.com/office/officeart/2005/8/layout/radial5"/>
    <dgm:cxn modelId="{F3F466F0-59C3-4C2B-B4B8-0FE7A2DBC7FF}" type="presParOf" srcId="{34680B8B-6815-4D5B-8BA4-E357EDAF24A4}" destId="{E62C0894-6008-4E9E-98B6-1E22DFFB8C1B}" srcOrd="0" destOrd="0" presId="urn:microsoft.com/office/officeart/2005/8/layout/radial5"/>
    <dgm:cxn modelId="{7C949AC9-E5B4-4950-8FC2-D496B4050B0D}" type="presParOf" srcId="{90FF335C-C296-43F5-A949-EF8955C49A3B}" destId="{C2E2D7A4-26DF-490B-82DC-BB91CCA94E98}" srcOrd="4" destOrd="0" presId="urn:microsoft.com/office/officeart/2005/8/layout/radial5"/>
    <dgm:cxn modelId="{52BFA043-4C95-4A31-8A65-DDD3C9B78925}" type="presParOf" srcId="{90FF335C-C296-43F5-A949-EF8955C49A3B}" destId="{35941B65-5E15-4BFE-8D5E-74EFE5C9FBB3}" srcOrd="5" destOrd="0" presId="urn:microsoft.com/office/officeart/2005/8/layout/radial5"/>
    <dgm:cxn modelId="{4AC4D7C2-AA6E-456C-84CE-82D7DEC9D2A8}" type="presParOf" srcId="{35941B65-5E15-4BFE-8D5E-74EFE5C9FBB3}" destId="{053B2375-9401-4CE8-82A8-8BD11BFBE8F9}" srcOrd="0" destOrd="0" presId="urn:microsoft.com/office/officeart/2005/8/layout/radial5"/>
    <dgm:cxn modelId="{CE0645C8-1844-4A3E-81EF-3E2CC436B272}" type="presParOf" srcId="{90FF335C-C296-43F5-A949-EF8955C49A3B}" destId="{1C1B2187-C3E2-4B9B-A9BB-2FA757F84D82}" srcOrd="6" destOrd="0" presId="urn:microsoft.com/office/officeart/2005/8/layout/radial5"/>
    <dgm:cxn modelId="{7BEF8292-B8C7-4E77-928D-63F8BAC71B95}" type="presParOf" srcId="{90FF335C-C296-43F5-A949-EF8955C49A3B}" destId="{A8C65C39-DC1E-4625-9A9E-C0BA71345304}" srcOrd="7" destOrd="0" presId="urn:microsoft.com/office/officeart/2005/8/layout/radial5"/>
    <dgm:cxn modelId="{ECA53701-2D19-44A2-9DCD-C4359156E3BA}" type="presParOf" srcId="{A8C65C39-DC1E-4625-9A9E-C0BA71345304}" destId="{F73D49DD-9005-4A39-A816-5A36F7CA5A27}" srcOrd="0" destOrd="0" presId="urn:microsoft.com/office/officeart/2005/8/layout/radial5"/>
    <dgm:cxn modelId="{EE791FF6-F13B-4722-A07F-5B62B2DB8F61}" type="presParOf" srcId="{90FF335C-C296-43F5-A949-EF8955C49A3B}" destId="{6D82C906-BBF5-468C-B5BD-62731E8A7ED0}" srcOrd="8" destOrd="0" presId="urn:microsoft.com/office/officeart/2005/8/layout/radial5"/>
    <dgm:cxn modelId="{E9B1B9C8-732A-48A1-9D6E-1C1464CE7A10}" type="presParOf" srcId="{90FF335C-C296-43F5-A949-EF8955C49A3B}" destId="{ADA09F28-E1C3-4D44-9BB9-7CFF413FE778}" srcOrd="9" destOrd="0" presId="urn:microsoft.com/office/officeart/2005/8/layout/radial5"/>
    <dgm:cxn modelId="{4A3F9C94-F09F-4D45-B502-EE3C1190B95F}" type="presParOf" srcId="{ADA09F28-E1C3-4D44-9BB9-7CFF413FE778}" destId="{C865CC4C-675E-4B03-A1D8-FE94C328B0E6}" srcOrd="0" destOrd="0" presId="urn:microsoft.com/office/officeart/2005/8/layout/radial5"/>
    <dgm:cxn modelId="{E54C5FB6-4887-4E70-AD5E-2DB5CCCAE731}" type="presParOf" srcId="{90FF335C-C296-43F5-A949-EF8955C49A3B}" destId="{1D99B65A-DE01-40E8-850E-C14F5D8C40C7}" srcOrd="10" destOrd="0" presId="urn:microsoft.com/office/officeart/2005/8/layout/radial5"/>
    <dgm:cxn modelId="{5E44559B-D618-41F2-BC98-AFF79B99265E}" type="presParOf" srcId="{90FF335C-C296-43F5-A949-EF8955C49A3B}" destId="{D6A6FAAA-7C4E-4676-8AD3-3963921DF401}" srcOrd="11" destOrd="0" presId="urn:microsoft.com/office/officeart/2005/8/layout/radial5"/>
    <dgm:cxn modelId="{E2CC72CA-B37E-4A2A-A6AB-CBC90079467A}" type="presParOf" srcId="{D6A6FAAA-7C4E-4676-8AD3-3963921DF401}" destId="{A09733A6-78DC-4EFF-A757-AE7012B827B1}" srcOrd="0" destOrd="0" presId="urn:microsoft.com/office/officeart/2005/8/layout/radial5"/>
    <dgm:cxn modelId="{CA06D57A-66CE-41C7-ACE9-70989A022776}" type="presParOf" srcId="{90FF335C-C296-43F5-A949-EF8955C49A3B}" destId="{1D3AD779-D08A-49BB-A786-048E37E8FE82}" srcOrd="12" destOrd="0" presId="urn:microsoft.com/office/officeart/2005/8/layout/radial5"/>
    <dgm:cxn modelId="{3713DA29-B3CB-46D6-B51A-426E18FE5722}" type="presParOf" srcId="{90FF335C-C296-43F5-A949-EF8955C49A3B}" destId="{C4D8F41D-AEBF-4B63-A949-555E50F9A084}" srcOrd="13" destOrd="0" presId="urn:microsoft.com/office/officeart/2005/8/layout/radial5"/>
    <dgm:cxn modelId="{B6CD77D5-E315-44B0-8F6F-E9DE09CA2C64}" type="presParOf" srcId="{C4D8F41D-AEBF-4B63-A949-555E50F9A084}" destId="{CB0482EE-6D02-4A1D-8577-3D4BC5FF87B2}" srcOrd="0" destOrd="0" presId="urn:microsoft.com/office/officeart/2005/8/layout/radial5"/>
    <dgm:cxn modelId="{8FC76F23-2B5C-49DA-83AB-3F450170225E}" type="presParOf" srcId="{90FF335C-C296-43F5-A949-EF8955C49A3B}" destId="{90CF02AC-FAB5-4368-9725-5D16EB13134F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A0DC9EA-12B1-477D-81E3-BD2BB269007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BC854B7-3BB3-4382-9532-E80A4EA7C64B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FEB08D12-FA09-4D73-A2B0-B901FD325DA7}" type="parTrans" cxnId="{B2B372C8-5FCE-443F-91DE-9D2416017EF8}">
      <dgm:prSet/>
      <dgm:spPr/>
      <dgm:t>
        <a:bodyPr/>
        <a:lstStyle/>
        <a:p>
          <a:endParaRPr lang="es-EC"/>
        </a:p>
      </dgm:t>
    </dgm:pt>
    <dgm:pt modelId="{91A69FE0-11F7-455E-A4DF-7EE0137D5110}" type="sibTrans" cxnId="{B2B372C8-5FCE-443F-91DE-9D2416017EF8}">
      <dgm:prSet/>
      <dgm:spPr/>
      <dgm:t>
        <a:bodyPr/>
        <a:lstStyle/>
        <a:p>
          <a:endParaRPr lang="es-EC"/>
        </a:p>
      </dgm:t>
    </dgm:pt>
    <dgm:pt modelId="{D4568F6C-B9C6-4955-BAFF-5F64771092F2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A045253-9A6F-41D4-B2DA-87F54B1C0752}" type="parTrans" cxnId="{BE145711-E87F-44C6-9CD0-87CBCF6EBECF}">
      <dgm:prSet/>
      <dgm:spPr/>
      <dgm:t>
        <a:bodyPr/>
        <a:lstStyle/>
        <a:p>
          <a:endParaRPr lang="es-EC"/>
        </a:p>
      </dgm:t>
    </dgm:pt>
    <dgm:pt modelId="{19C29605-CDE0-4981-B581-C77141FC96B5}" type="sibTrans" cxnId="{BE145711-E87F-44C6-9CD0-87CBCF6EBECF}">
      <dgm:prSet/>
      <dgm:spPr/>
      <dgm:t>
        <a:bodyPr/>
        <a:lstStyle/>
        <a:p>
          <a:endParaRPr lang="es-EC"/>
        </a:p>
      </dgm:t>
    </dgm:pt>
    <dgm:pt modelId="{BA94B341-8604-4B89-A5BC-34ADDFDAE416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0E2B575D-DEB7-4F6B-B8E1-DB8219DD9407}" type="parTrans" cxnId="{3AFC239F-1D40-4DD1-ABAE-F0153514A189}">
      <dgm:prSet/>
      <dgm:spPr/>
      <dgm:t>
        <a:bodyPr/>
        <a:lstStyle/>
        <a:p>
          <a:endParaRPr lang="es-EC"/>
        </a:p>
      </dgm:t>
    </dgm:pt>
    <dgm:pt modelId="{BD8F132D-2785-444A-B810-0A94C539DA67}" type="sibTrans" cxnId="{3AFC239F-1D40-4DD1-ABAE-F0153514A189}">
      <dgm:prSet/>
      <dgm:spPr/>
      <dgm:t>
        <a:bodyPr/>
        <a:lstStyle/>
        <a:p>
          <a:endParaRPr lang="es-EC"/>
        </a:p>
      </dgm:t>
    </dgm:pt>
    <dgm:pt modelId="{C90686F8-1771-4C7B-9ECA-07DBC839D107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Ejecutivo</a:t>
          </a:r>
          <a:endParaRPr lang="es-EC" dirty="0">
            <a:solidFill>
              <a:schemeClr val="tx1"/>
            </a:solidFill>
          </a:endParaRPr>
        </a:p>
      </dgm:t>
    </dgm:pt>
    <dgm:pt modelId="{B8413453-1B25-40F1-ADD6-1FA35412992B}" type="sibTrans" cxnId="{8E684B35-35FD-4024-A0EF-9E72EBC7E491}">
      <dgm:prSet/>
      <dgm:spPr/>
      <dgm:t>
        <a:bodyPr/>
        <a:lstStyle/>
        <a:p>
          <a:endParaRPr lang="es-EC"/>
        </a:p>
      </dgm:t>
    </dgm:pt>
    <dgm:pt modelId="{3272E8B7-2478-41E5-A003-E589A0DFA2AC}" type="parTrans" cxnId="{8E684B35-35FD-4024-A0EF-9E72EBC7E491}">
      <dgm:prSet/>
      <dgm:spPr/>
      <dgm:t>
        <a:bodyPr/>
        <a:lstStyle/>
        <a:p>
          <a:endParaRPr lang="es-EC"/>
        </a:p>
      </dgm:t>
    </dgm:pt>
    <dgm:pt modelId="{EBCEC501-5391-4F89-A977-B626A5B95D0E}">
      <dgm:prSet phldrT="[Texto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E21175E-661F-49C3-BC7F-09B503A82BB0}" type="parTrans" cxnId="{17EC4735-BB87-4200-A528-1DF2A2CEE194}">
      <dgm:prSet/>
      <dgm:spPr/>
      <dgm:t>
        <a:bodyPr/>
        <a:lstStyle/>
        <a:p>
          <a:endParaRPr lang="es-EC"/>
        </a:p>
      </dgm:t>
    </dgm:pt>
    <dgm:pt modelId="{4E56DAEA-8643-4875-A98E-232A0F09F6EE}" type="sibTrans" cxnId="{17EC4735-BB87-4200-A528-1DF2A2CEE194}">
      <dgm:prSet/>
      <dgm:spPr/>
      <dgm:t>
        <a:bodyPr/>
        <a:lstStyle/>
        <a:p>
          <a:endParaRPr lang="es-EC"/>
        </a:p>
      </dgm:t>
    </dgm:pt>
    <dgm:pt modelId="{5493A1FF-78A4-4803-BB5F-B7F003938A4D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958AD0A-4CE9-4614-A1BA-3A6E0F2F4250}" type="parTrans" cxnId="{166F32C9-876E-49C5-B28D-3B89DEEBB331}">
      <dgm:prSet/>
      <dgm:spPr/>
      <dgm:t>
        <a:bodyPr/>
        <a:lstStyle/>
        <a:p>
          <a:endParaRPr lang="es-EC"/>
        </a:p>
      </dgm:t>
    </dgm:pt>
    <dgm:pt modelId="{B9C1AD5D-C048-49AD-AD1D-D0AA299DAB9E}" type="sibTrans" cxnId="{166F32C9-876E-49C5-B28D-3B89DEEBB331}">
      <dgm:prSet/>
      <dgm:spPr/>
      <dgm:t>
        <a:bodyPr/>
        <a:lstStyle/>
        <a:p>
          <a:endParaRPr lang="es-EC"/>
        </a:p>
      </dgm:t>
    </dgm:pt>
    <dgm:pt modelId="{64FA1463-2161-4BE6-929A-E8A23D1F46CB}" type="pres">
      <dgm:prSet presAssocID="{8A0DC9EA-12B1-477D-81E3-BD2BB269007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2A68873-AADA-4057-941B-0E87AE4607CA}" type="pres">
      <dgm:prSet presAssocID="{C90686F8-1771-4C7B-9ECA-07DBC839D107}" presName="centerShape" presStyleLbl="node0" presStyleIdx="0" presStyleCnt="1"/>
      <dgm:spPr/>
      <dgm:t>
        <a:bodyPr/>
        <a:lstStyle/>
        <a:p>
          <a:endParaRPr lang="es-EC"/>
        </a:p>
      </dgm:t>
    </dgm:pt>
    <dgm:pt modelId="{28C7B119-3AFB-4F9C-93EE-04ED49D52C29}" type="pres">
      <dgm:prSet presAssocID="{FEB08D12-FA09-4D73-A2B0-B901FD325DA7}" presName="parTrans" presStyleLbl="sibTrans2D1" presStyleIdx="0" presStyleCnt="5"/>
      <dgm:spPr/>
      <dgm:t>
        <a:bodyPr/>
        <a:lstStyle/>
        <a:p>
          <a:endParaRPr lang="es-EC"/>
        </a:p>
      </dgm:t>
    </dgm:pt>
    <dgm:pt modelId="{BB23B2AC-92C0-40BA-A912-757D42AA9AF4}" type="pres">
      <dgm:prSet presAssocID="{FEB08D12-FA09-4D73-A2B0-B901FD325DA7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D7C3CDE6-1C63-4092-B750-5E3FADC30801}" type="pres">
      <dgm:prSet presAssocID="{CBC854B7-3BB3-4382-9532-E80A4EA7C64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6631A9-8716-4283-8941-1A5C1B82A4DD}" type="pres">
      <dgm:prSet presAssocID="{AA045253-9A6F-41D4-B2DA-87F54B1C0752}" presName="parTrans" presStyleLbl="sibTrans2D1" presStyleIdx="1" presStyleCnt="5"/>
      <dgm:spPr/>
      <dgm:t>
        <a:bodyPr/>
        <a:lstStyle/>
        <a:p>
          <a:endParaRPr lang="es-EC"/>
        </a:p>
      </dgm:t>
    </dgm:pt>
    <dgm:pt modelId="{F527D576-DD1B-4777-AEB7-2587B06C0E43}" type="pres">
      <dgm:prSet presAssocID="{AA045253-9A6F-41D4-B2DA-87F54B1C075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B1CEF145-07AC-4184-B803-4FFCD2FE34F6}" type="pres">
      <dgm:prSet presAssocID="{D4568F6C-B9C6-4955-BAFF-5F6477109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53763C-AE9C-402C-A26C-AA8EEF0F3FF5}" type="pres">
      <dgm:prSet presAssocID="{DE21175E-661F-49C3-BC7F-09B503A82BB0}" presName="parTrans" presStyleLbl="sibTrans2D1" presStyleIdx="2" presStyleCnt="5"/>
      <dgm:spPr/>
      <dgm:t>
        <a:bodyPr/>
        <a:lstStyle/>
        <a:p>
          <a:endParaRPr lang="es-EC"/>
        </a:p>
      </dgm:t>
    </dgm:pt>
    <dgm:pt modelId="{43259803-B00F-44FE-8D84-280D8DCA8E36}" type="pres">
      <dgm:prSet presAssocID="{DE21175E-661F-49C3-BC7F-09B503A82BB0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BC9F021D-A7A5-4DE1-8475-CFBB26CA25C6}" type="pres">
      <dgm:prSet presAssocID="{EBCEC501-5391-4F89-A977-B626A5B95D0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2F89E7-76B3-49E6-BC62-A01B0624E513}" type="pres">
      <dgm:prSet presAssocID="{0E2B575D-DEB7-4F6B-B8E1-DB8219DD9407}" presName="parTrans" presStyleLbl="sibTrans2D1" presStyleIdx="3" presStyleCnt="5"/>
      <dgm:spPr/>
      <dgm:t>
        <a:bodyPr/>
        <a:lstStyle/>
        <a:p>
          <a:endParaRPr lang="es-EC"/>
        </a:p>
      </dgm:t>
    </dgm:pt>
    <dgm:pt modelId="{6F090EE6-7C95-417D-8D86-AEC5B2F8A874}" type="pres">
      <dgm:prSet presAssocID="{0E2B575D-DEB7-4F6B-B8E1-DB8219DD9407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0646189D-66DD-46EE-AA06-0A67A2642ECB}" type="pres">
      <dgm:prSet presAssocID="{BA94B341-8604-4B89-A5BC-34ADDFDAE4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65C30-28D7-421F-8729-63076185D487}" type="pres">
      <dgm:prSet presAssocID="{9958AD0A-4CE9-4614-A1BA-3A6E0F2F4250}" presName="parTrans" presStyleLbl="sibTrans2D1" presStyleIdx="4" presStyleCnt="5"/>
      <dgm:spPr/>
      <dgm:t>
        <a:bodyPr/>
        <a:lstStyle/>
        <a:p>
          <a:endParaRPr lang="es-EC"/>
        </a:p>
      </dgm:t>
    </dgm:pt>
    <dgm:pt modelId="{91C2E024-5C82-4B40-8FDA-E718800528A1}" type="pres">
      <dgm:prSet presAssocID="{9958AD0A-4CE9-4614-A1BA-3A6E0F2F4250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E10A65DC-95DA-4AA1-839A-F4DAD45C3A12}" type="pres">
      <dgm:prSet presAssocID="{5493A1FF-78A4-4803-BB5F-B7F003938A4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E684B35-35FD-4024-A0EF-9E72EBC7E491}" srcId="{8A0DC9EA-12B1-477D-81E3-BD2BB269007E}" destId="{C90686F8-1771-4C7B-9ECA-07DBC839D107}" srcOrd="0" destOrd="0" parTransId="{3272E8B7-2478-41E5-A003-E589A0DFA2AC}" sibTransId="{B8413453-1B25-40F1-ADD6-1FA35412992B}"/>
    <dgm:cxn modelId="{8C8C1E97-9C5B-4D96-A3CD-9CAE779CDF1B}" type="presOf" srcId="{D4568F6C-B9C6-4955-BAFF-5F64771092F2}" destId="{B1CEF145-07AC-4184-B803-4FFCD2FE34F6}" srcOrd="0" destOrd="0" presId="urn:microsoft.com/office/officeart/2005/8/layout/radial5"/>
    <dgm:cxn modelId="{480FA852-DC14-4AB3-8D76-19E1E18601C0}" type="presOf" srcId="{AA045253-9A6F-41D4-B2DA-87F54B1C0752}" destId="{0D6631A9-8716-4283-8941-1A5C1B82A4DD}" srcOrd="0" destOrd="0" presId="urn:microsoft.com/office/officeart/2005/8/layout/radial5"/>
    <dgm:cxn modelId="{ABB8D826-9A2B-47B1-861D-CE55D1B0A9C0}" type="presOf" srcId="{0E2B575D-DEB7-4F6B-B8E1-DB8219DD9407}" destId="{462F89E7-76B3-49E6-BC62-A01B0624E513}" srcOrd="0" destOrd="0" presId="urn:microsoft.com/office/officeart/2005/8/layout/radial5"/>
    <dgm:cxn modelId="{5F73CDF4-D493-4224-97DD-FF46E2FF3B7F}" type="presOf" srcId="{5493A1FF-78A4-4803-BB5F-B7F003938A4D}" destId="{E10A65DC-95DA-4AA1-839A-F4DAD45C3A12}" srcOrd="0" destOrd="0" presId="urn:microsoft.com/office/officeart/2005/8/layout/radial5"/>
    <dgm:cxn modelId="{D1B322DA-66FB-4B99-9F54-8D7AF0C628AA}" type="presOf" srcId="{9958AD0A-4CE9-4614-A1BA-3A6E0F2F4250}" destId="{3D165C30-28D7-421F-8729-63076185D487}" srcOrd="0" destOrd="0" presId="urn:microsoft.com/office/officeart/2005/8/layout/radial5"/>
    <dgm:cxn modelId="{0977D8FE-1F99-4A7A-A2DA-FC5E3BCB851E}" type="presOf" srcId="{FEB08D12-FA09-4D73-A2B0-B901FD325DA7}" destId="{BB23B2AC-92C0-40BA-A912-757D42AA9AF4}" srcOrd="1" destOrd="0" presId="urn:microsoft.com/office/officeart/2005/8/layout/radial5"/>
    <dgm:cxn modelId="{44A01659-EC0C-451E-B29D-25A17BA8FEC3}" type="presOf" srcId="{CBC854B7-3BB3-4382-9532-E80A4EA7C64B}" destId="{D7C3CDE6-1C63-4092-B750-5E3FADC30801}" srcOrd="0" destOrd="0" presId="urn:microsoft.com/office/officeart/2005/8/layout/radial5"/>
    <dgm:cxn modelId="{4D1B5889-58B7-4440-B768-81BE4A83CA8F}" type="presOf" srcId="{EBCEC501-5391-4F89-A977-B626A5B95D0E}" destId="{BC9F021D-A7A5-4DE1-8475-CFBB26CA25C6}" srcOrd="0" destOrd="0" presId="urn:microsoft.com/office/officeart/2005/8/layout/radial5"/>
    <dgm:cxn modelId="{495C00BB-65CC-4469-B683-1E74B134B827}" type="presOf" srcId="{C90686F8-1771-4C7B-9ECA-07DBC839D107}" destId="{F2A68873-AADA-4057-941B-0E87AE4607CA}" srcOrd="0" destOrd="0" presId="urn:microsoft.com/office/officeart/2005/8/layout/radial5"/>
    <dgm:cxn modelId="{A61AA28F-3C6E-4ADF-8505-0D18523DC925}" type="presOf" srcId="{0E2B575D-DEB7-4F6B-B8E1-DB8219DD9407}" destId="{6F090EE6-7C95-417D-8D86-AEC5B2F8A874}" srcOrd="1" destOrd="0" presId="urn:microsoft.com/office/officeart/2005/8/layout/radial5"/>
    <dgm:cxn modelId="{A519A5C1-EFDC-45D0-B18A-5B19D827B11B}" type="presOf" srcId="{8A0DC9EA-12B1-477D-81E3-BD2BB269007E}" destId="{64FA1463-2161-4BE6-929A-E8A23D1F46CB}" srcOrd="0" destOrd="0" presId="urn:microsoft.com/office/officeart/2005/8/layout/radial5"/>
    <dgm:cxn modelId="{166F32C9-876E-49C5-B28D-3B89DEEBB331}" srcId="{C90686F8-1771-4C7B-9ECA-07DBC839D107}" destId="{5493A1FF-78A4-4803-BB5F-B7F003938A4D}" srcOrd="4" destOrd="0" parTransId="{9958AD0A-4CE9-4614-A1BA-3A6E0F2F4250}" sibTransId="{B9C1AD5D-C048-49AD-AD1D-D0AA299DAB9E}"/>
    <dgm:cxn modelId="{17EC4735-BB87-4200-A528-1DF2A2CEE194}" srcId="{C90686F8-1771-4C7B-9ECA-07DBC839D107}" destId="{EBCEC501-5391-4F89-A977-B626A5B95D0E}" srcOrd="2" destOrd="0" parTransId="{DE21175E-661F-49C3-BC7F-09B503A82BB0}" sibTransId="{4E56DAEA-8643-4875-A98E-232A0F09F6EE}"/>
    <dgm:cxn modelId="{1A28DBA9-C778-4496-95AC-2A7EFEA1F575}" type="presOf" srcId="{AA045253-9A6F-41D4-B2DA-87F54B1C0752}" destId="{F527D576-DD1B-4777-AEB7-2587B06C0E43}" srcOrd="1" destOrd="0" presId="urn:microsoft.com/office/officeart/2005/8/layout/radial5"/>
    <dgm:cxn modelId="{40FF52C8-5751-4332-BC4C-F59153EED932}" type="presOf" srcId="{9958AD0A-4CE9-4614-A1BA-3A6E0F2F4250}" destId="{91C2E024-5C82-4B40-8FDA-E718800528A1}" srcOrd="1" destOrd="0" presId="urn:microsoft.com/office/officeart/2005/8/layout/radial5"/>
    <dgm:cxn modelId="{98E14D44-01A6-4CD0-99AD-7D71B25C7C50}" type="presOf" srcId="{FEB08D12-FA09-4D73-A2B0-B901FD325DA7}" destId="{28C7B119-3AFB-4F9C-93EE-04ED49D52C29}" srcOrd="0" destOrd="0" presId="urn:microsoft.com/office/officeart/2005/8/layout/radial5"/>
    <dgm:cxn modelId="{E50E99DC-21DE-40B5-AFCC-9E53469A9E68}" type="presOf" srcId="{DE21175E-661F-49C3-BC7F-09B503A82BB0}" destId="{C553763C-AE9C-402C-A26C-AA8EEF0F3FF5}" srcOrd="0" destOrd="0" presId="urn:microsoft.com/office/officeart/2005/8/layout/radial5"/>
    <dgm:cxn modelId="{3AFC239F-1D40-4DD1-ABAE-F0153514A189}" srcId="{C90686F8-1771-4C7B-9ECA-07DBC839D107}" destId="{BA94B341-8604-4B89-A5BC-34ADDFDAE416}" srcOrd="3" destOrd="0" parTransId="{0E2B575D-DEB7-4F6B-B8E1-DB8219DD9407}" sibTransId="{BD8F132D-2785-444A-B810-0A94C539DA67}"/>
    <dgm:cxn modelId="{BE145711-E87F-44C6-9CD0-87CBCF6EBECF}" srcId="{C90686F8-1771-4C7B-9ECA-07DBC839D107}" destId="{D4568F6C-B9C6-4955-BAFF-5F64771092F2}" srcOrd="1" destOrd="0" parTransId="{AA045253-9A6F-41D4-B2DA-87F54B1C0752}" sibTransId="{19C29605-CDE0-4981-B581-C77141FC96B5}"/>
    <dgm:cxn modelId="{946592F9-1E37-4416-A0F4-3C0DC461D938}" type="presOf" srcId="{BA94B341-8604-4B89-A5BC-34ADDFDAE416}" destId="{0646189D-66DD-46EE-AA06-0A67A2642ECB}" srcOrd="0" destOrd="0" presId="urn:microsoft.com/office/officeart/2005/8/layout/radial5"/>
    <dgm:cxn modelId="{B2B372C8-5FCE-443F-91DE-9D2416017EF8}" srcId="{C90686F8-1771-4C7B-9ECA-07DBC839D107}" destId="{CBC854B7-3BB3-4382-9532-E80A4EA7C64B}" srcOrd="0" destOrd="0" parTransId="{FEB08D12-FA09-4D73-A2B0-B901FD325DA7}" sibTransId="{91A69FE0-11F7-455E-A4DF-7EE0137D5110}"/>
    <dgm:cxn modelId="{4BAEBB92-8B02-454E-84DB-5915E735AE4B}" type="presOf" srcId="{DE21175E-661F-49C3-BC7F-09B503A82BB0}" destId="{43259803-B00F-44FE-8D84-280D8DCA8E36}" srcOrd="1" destOrd="0" presId="urn:microsoft.com/office/officeart/2005/8/layout/radial5"/>
    <dgm:cxn modelId="{8A3EADEA-8952-495F-9122-4A15B16D827B}" type="presParOf" srcId="{64FA1463-2161-4BE6-929A-E8A23D1F46CB}" destId="{F2A68873-AADA-4057-941B-0E87AE4607CA}" srcOrd="0" destOrd="0" presId="urn:microsoft.com/office/officeart/2005/8/layout/radial5"/>
    <dgm:cxn modelId="{D9D0BB6B-5996-4FCA-82E2-16781201DE23}" type="presParOf" srcId="{64FA1463-2161-4BE6-929A-E8A23D1F46CB}" destId="{28C7B119-3AFB-4F9C-93EE-04ED49D52C29}" srcOrd="1" destOrd="0" presId="urn:microsoft.com/office/officeart/2005/8/layout/radial5"/>
    <dgm:cxn modelId="{B69EC63B-F503-4690-B471-F70FFFA68DE0}" type="presParOf" srcId="{28C7B119-3AFB-4F9C-93EE-04ED49D52C29}" destId="{BB23B2AC-92C0-40BA-A912-757D42AA9AF4}" srcOrd="0" destOrd="0" presId="urn:microsoft.com/office/officeart/2005/8/layout/radial5"/>
    <dgm:cxn modelId="{A83FB0F8-F8FF-4E12-96CB-0C2491F6A878}" type="presParOf" srcId="{64FA1463-2161-4BE6-929A-E8A23D1F46CB}" destId="{D7C3CDE6-1C63-4092-B750-5E3FADC30801}" srcOrd="2" destOrd="0" presId="urn:microsoft.com/office/officeart/2005/8/layout/radial5"/>
    <dgm:cxn modelId="{9F9B29D6-AF3E-4649-AEA7-BABE2095CE7C}" type="presParOf" srcId="{64FA1463-2161-4BE6-929A-E8A23D1F46CB}" destId="{0D6631A9-8716-4283-8941-1A5C1B82A4DD}" srcOrd="3" destOrd="0" presId="urn:microsoft.com/office/officeart/2005/8/layout/radial5"/>
    <dgm:cxn modelId="{D20DDD78-E37F-4AFE-99BB-9CF1FBE9A95D}" type="presParOf" srcId="{0D6631A9-8716-4283-8941-1A5C1B82A4DD}" destId="{F527D576-DD1B-4777-AEB7-2587B06C0E43}" srcOrd="0" destOrd="0" presId="urn:microsoft.com/office/officeart/2005/8/layout/radial5"/>
    <dgm:cxn modelId="{22D5CC0C-2505-4324-8ECC-DF79CA75F9B5}" type="presParOf" srcId="{64FA1463-2161-4BE6-929A-E8A23D1F46CB}" destId="{B1CEF145-07AC-4184-B803-4FFCD2FE34F6}" srcOrd="4" destOrd="0" presId="urn:microsoft.com/office/officeart/2005/8/layout/radial5"/>
    <dgm:cxn modelId="{3F9BDA81-6A27-48F4-96BE-6D1670A3DF6C}" type="presParOf" srcId="{64FA1463-2161-4BE6-929A-E8A23D1F46CB}" destId="{C553763C-AE9C-402C-A26C-AA8EEF0F3FF5}" srcOrd="5" destOrd="0" presId="urn:microsoft.com/office/officeart/2005/8/layout/radial5"/>
    <dgm:cxn modelId="{19B39DA0-0AFE-4504-83A1-68A6B1FCBE76}" type="presParOf" srcId="{C553763C-AE9C-402C-A26C-AA8EEF0F3FF5}" destId="{43259803-B00F-44FE-8D84-280D8DCA8E36}" srcOrd="0" destOrd="0" presId="urn:microsoft.com/office/officeart/2005/8/layout/radial5"/>
    <dgm:cxn modelId="{B251D21E-6F27-4C15-A879-C9CD1F75631B}" type="presParOf" srcId="{64FA1463-2161-4BE6-929A-E8A23D1F46CB}" destId="{BC9F021D-A7A5-4DE1-8475-CFBB26CA25C6}" srcOrd="6" destOrd="0" presId="urn:microsoft.com/office/officeart/2005/8/layout/radial5"/>
    <dgm:cxn modelId="{EF9E3B33-8A90-4FF4-9E93-45AEEC2A4306}" type="presParOf" srcId="{64FA1463-2161-4BE6-929A-E8A23D1F46CB}" destId="{462F89E7-76B3-49E6-BC62-A01B0624E513}" srcOrd="7" destOrd="0" presId="urn:microsoft.com/office/officeart/2005/8/layout/radial5"/>
    <dgm:cxn modelId="{1E6D9CAA-4796-4AF3-A7D2-692EAF31ECE0}" type="presParOf" srcId="{462F89E7-76B3-49E6-BC62-A01B0624E513}" destId="{6F090EE6-7C95-417D-8D86-AEC5B2F8A874}" srcOrd="0" destOrd="0" presId="urn:microsoft.com/office/officeart/2005/8/layout/radial5"/>
    <dgm:cxn modelId="{78A2ED36-A2C5-4A40-962E-C65F6ADFC801}" type="presParOf" srcId="{64FA1463-2161-4BE6-929A-E8A23D1F46CB}" destId="{0646189D-66DD-46EE-AA06-0A67A2642ECB}" srcOrd="8" destOrd="0" presId="urn:microsoft.com/office/officeart/2005/8/layout/radial5"/>
    <dgm:cxn modelId="{4DDA94E7-3FCC-458F-96AE-3EB0F68C1127}" type="presParOf" srcId="{64FA1463-2161-4BE6-929A-E8A23D1F46CB}" destId="{3D165C30-28D7-421F-8729-63076185D487}" srcOrd="9" destOrd="0" presId="urn:microsoft.com/office/officeart/2005/8/layout/radial5"/>
    <dgm:cxn modelId="{6EC2C6E9-B67F-4F2E-9E97-05186E4DA0B9}" type="presParOf" srcId="{3D165C30-28D7-421F-8729-63076185D487}" destId="{91C2E024-5C82-4B40-8FDA-E718800528A1}" srcOrd="0" destOrd="0" presId="urn:microsoft.com/office/officeart/2005/8/layout/radial5"/>
    <dgm:cxn modelId="{E467B247-3B8B-4BC4-A486-E0B96BE15AEE}" type="presParOf" srcId="{64FA1463-2161-4BE6-929A-E8A23D1F46CB}" destId="{E10A65DC-95DA-4AA1-839A-F4DAD45C3A1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DB4FBB5-B104-4617-8F4E-B4D54F084DEF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BC32AF9B-5BCF-4A44-AD69-ADF89C709063}">
      <dgm:prSet phldrT="[Texto]"/>
      <dgm:spPr/>
      <dgm:t>
        <a:bodyPr/>
        <a:lstStyle/>
        <a:p>
          <a:r>
            <a:rPr lang="es-EC" dirty="0" smtClean="0"/>
            <a:t>Medición</a:t>
          </a:r>
        </a:p>
      </dgm:t>
    </dgm:pt>
    <dgm:pt modelId="{94355FEC-5CE0-42F5-8574-7790B417F8AA}" type="parTrans" cxnId="{20F1E9B3-6789-45B4-A2EB-DFEE9AB29AB5}">
      <dgm:prSet/>
      <dgm:spPr/>
      <dgm:t>
        <a:bodyPr/>
        <a:lstStyle/>
        <a:p>
          <a:endParaRPr lang="es-EC"/>
        </a:p>
      </dgm:t>
    </dgm:pt>
    <dgm:pt modelId="{316917EA-76AA-4393-8881-9FEB058B8CAF}" type="sibTrans" cxnId="{20F1E9B3-6789-45B4-A2EB-DFEE9AB29AB5}">
      <dgm:prSet/>
      <dgm:spPr/>
      <dgm:t>
        <a:bodyPr/>
        <a:lstStyle/>
        <a:p>
          <a:endParaRPr lang="es-EC"/>
        </a:p>
      </dgm:t>
    </dgm:pt>
    <dgm:pt modelId="{066E03E1-6FAE-4EB2-809F-F11030FDD56E}">
      <dgm:prSet phldrT="[Texto]"/>
      <dgm:spPr/>
      <dgm:t>
        <a:bodyPr/>
        <a:lstStyle/>
        <a:p>
          <a:r>
            <a:rPr lang="es-EC" dirty="0" smtClean="0"/>
            <a:t>Evaluación</a:t>
          </a:r>
          <a:endParaRPr lang="es-EC" dirty="0"/>
        </a:p>
      </dgm:t>
    </dgm:pt>
    <dgm:pt modelId="{5724A527-807F-4525-B4A7-945DC698C9EB}" type="parTrans" cxnId="{BB168CA1-CB0B-45C2-9E8F-77ABB5AFAF1F}">
      <dgm:prSet/>
      <dgm:spPr/>
      <dgm:t>
        <a:bodyPr/>
        <a:lstStyle/>
        <a:p>
          <a:endParaRPr lang="es-EC"/>
        </a:p>
      </dgm:t>
    </dgm:pt>
    <dgm:pt modelId="{2F5E7CBC-FFC0-4008-A35E-B39DF88E6403}" type="sibTrans" cxnId="{BB168CA1-CB0B-45C2-9E8F-77ABB5AFAF1F}">
      <dgm:prSet/>
      <dgm:spPr/>
      <dgm:t>
        <a:bodyPr/>
        <a:lstStyle/>
        <a:p>
          <a:endParaRPr lang="es-EC"/>
        </a:p>
      </dgm:t>
    </dgm:pt>
    <dgm:pt modelId="{48EE32DE-72BD-490C-BFB9-4CC3384AD7E6}">
      <dgm:prSet phldrT="[Texto]"/>
      <dgm:spPr/>
      <dgm:t>
        <a:bodyPr/>
        <a:lstStyle/>
        <a:p>
          <a:r>
            <a:rPr lang="es-EC" dirty="0" smtClean="0"/>
            <a:t>Control</a:t>
          </a:r>
          <a:endParaRPr lang="es-EC" dirty="0"/>
        </a:p>
      </dgm:t>
    </dgm:pt>
    <dgm:pt modelId="{4C38A92A-3CD0-4842-98B7-0A07CA5C56E1}" type="parTrans" cxnId="{B21BC543-DB50-4072-A83F-3DEEE5A51B5F}">
      <dgm:prSet/>
      <dgm:spPr/>
      <dgm:t>
        <a:bodyPr/>
        <a:lstStyle/>
        <a:p>
          <a:endParaRPr lang="es-EC"/>
        </a:p>
      </dgm:t>
    </dgm:pt>
    <dgm:pt modelId="{D1B02DF7-FB0C-4C4D-9C59-8208186BC1A0}" type="sibTrans" cxnId="{B21BC543-DB50-4072-A83F-3DEEE5A51B5F}">
      <dgm:prSet/>
      <dgm:spPr/>
      <dgm:t>
        <a:bodyPr/>
        <a:lstStyle/>
        <a:p>
          <a:endParaRPr lang="es-EC"/>
        </a:p>
      </dgm:t>
    </dgm:pt>
    <dgm:pt modelId="{425AADB5-DAE4-40FE-BB41-6943314FF4B1}">
      <dgm:prSet phldrT="[Texto]"/>
      <dgm:spPr/>
      <dgm:t>
        <a:bodyPr/>
        <a:lstStyle/>
        <a:p>
          <a:r>
            <a:rPr lang="es-EC" dirty="0" smtClean="0"/>
            <a:t>Identificación</a:t>
          </a:r>
          <a:endParaRPr lang="es-EC" dirty="0"/>
        </a:p>
      </dgm:t>
    </dgm:pt>
    <dgm:pt modelId="{E4BCAE29-3096-4407-8078-8327E6C18462}" type="sibTrans" cxnId="{575354B0-EAB9-4B87-A8EF-661088701EE7}">
      <dgm:prSet/>
      <dgm:spPr/>
      <dgm:t>
        <a:bodyPr/>
        <a:lstStyle/>
        <a:p>
          <a:endParaRPr lang="es-EC"/>
        </a:p>
      </dgm:t>
    </dgm:pt>
    <dgm:pt modelId="{309308DD-B54A-4F53-AC02-593E49E5ABFC}" type="parTrans" cxnId="{575354B0-EAB9-4B87-A8EF-661088701EE7}">
      <dgm:prSet/>
      <dgm:spPr/>
      <dgm:t>
        <a:bodyPr/>
        <a:lstStyle/>
        <a:p>
          <a:endParaRPr lang="es-EC"/>
        </a:p>
      </dgm:t>
    </dgm:pt>
    <dgm:pt modelId="{628F02D8-E5CA-42CB-BA9D-F5DFF7CD74BC}" type="pres">
      <dgm:prSet presAssocID="{7DB4FBB5-B104-4617-8F4E-B4D54F084DEF}" presName="Name0" presStyleCnt="0">
        <dgm:presLayoutVars>
          <dgm:dir/>
          <dgm:resizeHandles val="exact"/>
        </dgm:presLayoutVars>
      </dgm:prSet>
      <dgm:spPr/>
    </dgm:pt>
    <dgm:pt modelId="{CBF2AD32-541C-4C60-A000-36195EB13A54}" type="pres">
      <dgm:prSet presAssocID="{7DB4FBB5-B104-4617-8F4E-B4D54F084DEF}" presName="fgShape" presStyleLbl="fgShp" presStyleIdx="0" presStyleCnt="1"/>
      <dgm:spPr/>
    </dgm:pt>
    <dgm:pt modelId="{4A665968-85B0-4C2C-8885-BB246AEDD57A}" type="pres">
      <dgm:prSet presAssocID="{7DB4FBB5-B104-4617-8F4E-B4D54F084DEF}" presName="linComp" presStyleCnt="0"/>
      <dgm:spPr/>
    </dgm:pt>
    <dgm:pt modelId="{DC1F870B-41F7-4E5F-B617-C5B39A51D945}" type="pres">
      <dgm:prSet presAssocID="{425AADB5-DAE4-40FE-BB41-6943314FF4B1}" presName="compNode" presStyleCnt="0"/>
      <dgm:spPr/>
    </dgm:pt>
    <dgm:pt modelId="{2B5A7238-62FD-4D3E-B2F0-42F701583C95}" type="pres">
      <dgm:prSet presAssocID="{425AADB5-DAE4-40FE-BB41-6943314FF4B1}" presName="bkgdShape" presStyleLbl="node1" presStyleIdx="0" presStyleCnt="4"/>
      <dgm:spPr/>
      <dgm:t>
        <a:bodyPr/>
        <a:lstStyle/>
        <a:p>
          <a:endParaRPr lang="es-EC"/>
        </a:p>
      </dgm:t>
    </dgm:pt>
    <dgm:pt modelId="{CEE6A2F0-D13C-4A92-B0E4-396DE678732F}" type="pres">
      <dgm:prSet presAssocID="{425AADB5-DAE4-40FE-BB41-6943314FF4B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8235CE-A893-4F87-B346-A6C8C1BD56DE}" type="pres">
      <dgm:prSet presAssocID="{425AADB5-DAE4-40FE-BB41-6943314FF4B1}" presName="invisiNode" presStyleLbl="node1" presStyleIdx="0" presStyleCnt="4"/>
      <dgm:spPr/>
    </dgm:pt>
    <dgm:pt modelId="{E99AF9B4-628E-4CEE-BDFF-36ECA7A9D89C}" type="pres">
      <dgm:prSet presAssocID="{425AADB5-DAE4-40FE-BB41-6943314FF4B1}" presName="imagNode" presStyleLbl="fgImgPlace1" presStyleIdx="0" presStyleCnt="4" custScaleX="137131" custScaleY="138124" custLinFactNeighborY="55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97145C-056E-4BD4-812D-3A238FACC283}" type="pres">
      <dgm:prSet presAssocID="{E4BCAE29-3096-4407-8078-8327E6C1846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98F349F-7C65-4014-B690-A023E1517C07}" type="pres">
      <dgm:prSet presAssocID="{BC32AF9B-5BCF-4A44-AD69-ADF89C709063}" presName="compNode" presStyleCnt="0"/>
      <dgm:spPr/>
    </dgm:pt>
    <dgm:pt modelId="{542BB6A9-A430-4F5B-BE6C-FF0EFB38577F}" type="pres">
      <dgm:prSet presAssocID="{BC32AF9B-5BCF-4A44-AD69-ADF89C709063}" presName="bkgdShape" presStyleLbl="node1" presStyleIdx="1" presStyleCnt="4"/>
      <dgm:spPr/>
      <dgm:t>
        <a:bodyPr/>
        <a:lstStyle/>
        <a:p>
          <a:endParaRPr lang="es-EC"/>
        </a:p>
      </dgm:t>
    </dgm:pt>
    <dgm:pt modelId="{C08F3F42-091E-4667-B124-0B4BC0CFAA4F}" type="pres">
      <dgm:prSet presAssocID="{BC32AF9B-5BCF-4A44-AD69-ADF89C709063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FBEB99-31CE-4FE9-BE7D-D431788AADF6}" type="pres">
      <dgm:prSet presAssocID="{BC32AF9B-5BCF-4A44-AD69-ADF89C709063}" presName="invisiNode" presStyleLbl="node1" presStyleIdx="1" presStyleCnt="4"/>
      <dgm:spPr/>
    </dgm:pt>
    <dgm:pt modelId="{F958A849-DE8D-48DC-AD80-AF0833176995}" type="pres">
      <dgm:prSet presAssocID="{BC32AF9B-5BCF-4A44-AD69-ADF89C709063}" presName="imagNode" presStyleLbl="fgImgPlace1" presStyleIdx="1" presStyleCnt="4" custScaleX="143615" custScaleY="135655" custLinFactNeighborY="43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64214A0-279A-4D8D-8C77-30ED32110A6D}" type="pres">
      <dgm:prSet presAssocID="{316917EA-76AA-4393-8881-9FEB058B8CA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D80A388-5E3C-46A0-83B3-3D3A5FE5BC92}" type="pres">
      <dgm:prSet presAssocID="{066E03E1-6FAE-4EB2-809F-F11030FDD56E}" presName="compNode" presStyleCnt="0"/>
      <dgm:spPr/>
    </dgm:pt>
    <dgm:pt modelId="{C0A5775F-9424-4434-9F6C-191163C1B5BA}" type="pres">
      <dgm:prSet presAssocID="{066E03E1-6FAE-4EB2-809F-F11030FDD56E}" presName="bkgdShape" presStyleLbl="node1" presStyleIdx="2" presStyleCnt="4"/>
      <dgm:spPr/>
      <dgm:t>
        <a:bodyPr/>
        <a:lstStyle/>
        <a:p>
          <a:endParaRPr lang="es-EC"/>
        </a:p>
      </dgm:t>
    </dgm:pt>
    <dgm:pt modelId="{0FBF1821-ACF0-4A6D-A21C-10C2E21D03E5}" type="pres">
      <dgm:prSet presAssocID="{066E03E1-6FAE-4EB2-809F-F11030FDD56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B61792-5F12-4EF1-8ED1-2E98DE40ED6A}" type="pres">
      <dgm:prSet presAssocID="{066E03E1-6FAE-4EB2-809F-F11030FDD56E}" presName="invisiNode" presStyleLbl="node1" presStyleIdx="2" presStyleCnt="4"/>
      <dgm:spPr/>
    </dgm:pt>
    <dgm:pt modelId="{7FE1F046-456E-4B14-9A49-20595177705A}" type="pres">
      <dgm:prSet presAssocID="{066E03E1-6FAE-4EB2-809F-F11030FDD56E}" presName="imagNode" presStyleLbl="fgImgPlace1" presStyleIdx="2" presStyleCnt="4" custScaleX="145159" custScaleY="135655" custLinFactNeighborY="55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22D146C-2F2F-49B5-831A-A9962E7F0B7E}" type="pres">
      <dgm:prSet presAssocID="{2F5E7CBC-FFC0-4008-A35E-B39DF88E640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5269665-218E-4DC9-944D-A695F445FCB5}" type="pres">
      <dgm:prSet presAssocID="{48EE32DE-72BD-490C-BFB9-4CC3384AD7E6}" presName="compNode" presStyleCnt="0"/>
      <dgm:spPr/>
    </dgm:pt>
    <dgm:pt modelId="{977D1C88-9BEF-4F93-9A4A-882030271BB9}" type="pres">
      <dgm:prSet presAssocID="{48EE32DE-72BD-490C-BFB9-4CC3384AD7E6}" presName="bkgdShape" presStyleLbl="node1" presStyleIdx="3" presStyleCnt="4"/>
      <dgm:spPr/>
      <dgm:t>
        <a:bodyPr/>
        <a:lstStyle/>
        <a:p>
          <a:endParaRPr lang="es-EC"/>
        </a:p>
      </dgm:t>
    </dgm:pt>
    <dgm:pt modelId="{86AC8191-12CE-4AC7-BB22-BEA169D8EB8B}" type="pres">
      <dgm:prSet presAssocID="{48EE32DE-72BD-490C-BFB9-4CC3384AD7E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080B3F-AF8F-4B3E-A3D9-EE683C9024C5}" type="pres">
      <dgm:prSet presAssocID="{48EE32DE-72BD-490C-BFB9-4CC3384AD7E6}" presName="invisiNode" presStyleLbl="node1" presStyleIdx="3" presStyleCnt="4"/>
      <dgm:spPr/>
    </dgm:pt>
    <dgm:pt modelId="{FF257586-F6A9-469C-8B3F-6862F7A6B191}" type="pres">
      <dgm:prSet presAssocID="{48EE32DE-72BD-490C-BFB9-4CC3384AD7E6}" presName="imagNode" presStyleLbl="fgImgPlace1" presStyleIdx="3" presStyleCnt="4" custScaleX="138058" custScaleY="135655" custLinFactNeighborY="555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CAB5BE9-99D0-4D11-8E6E-F4A4E9978DA7}" type="presOf" srcId="{066E03E1-6FAE-4EB2-809F-F11030FDD56E}" destId="{0FBF1821-ACF0-4A6D-A21C-10C2E21D03E5}" srcOrd="1" destOrd="0" presId="urn:microsoft.com/office/officeart/2005/8/layout/hList7"/>
    <dgm:cxn modelId="{F61B9F9F-5086-45F0-A4B6-42EFE7AFE859}" type="presOf" srcId="{2F5E7CBC-FFC0-4008-A35E-B39DF88E6403}" destId="{022D146C-2F2F-49B5-831A-A9962E7F0B7E}" srcOrd="0" destOrd="0" presId="urn:microsoft.com/office/officeart/2005/8/layout/hList7"/>
    <dgm:cxn modelId="{67FC8AB9-1B24-49C9-B86A-294741721AC5}" type="presOf" srcId="{48EE32DE-72BD-490C-BFB9-4CC3384AD7E6}" destId="{977D1C88-9BEF-4F93-9A4A-882030271BB9}" srcOrd="0" destOrd="0" presId="urn:microsoft.com/office/officeart/2005/8/layout/hList7"/>
    <dgm:cxn modelId="{F6639548-56BA-46FA-921D-33E5CBE18842}" type="presOf" srcId="{7DB4FBB5-B104-4617-8F4E-B4D54F084DEF}" destId="{628F02D8-E5CA-42CB-BA9D-F5DFF7CD74BC}" srcOrd="0" destOrd="0" presId="urn:microsoft.com/office/officeart/2005/8/layout/hList7"/>
    <dgm:cxn modelId="{755E4696-3173-4BBF-9A80-FB38F5C94F15}" type="presOf" srcId="{E4BCAE29-3096-4407-8078-8327E6C18462}" destId="{5697145C-056E-4BD4-812D-3A238FACC283}" srcOrd="0" destOrd="0" presId="urn:microsoft.com/office/officeart/2005/8/layout/hList7"/>
    <dgm:cxn modelId="{53541801-930B-46EA-87C0-E880B75CCF2E}" type="presOf" srcId="{BC32AF9B-5BCF-4A44-AD69-ADF89C709063}" destId="{542BB6A9-A430-4F5B-BE6C-FF0EFB38577F}" srcOrd="0" destOrd="0" presId="urn:microsoft.com/office/officeart/2005/8/layout/hList7"/>
    <dgm:cxn modelId="{46A4DE11-3810-4E80-8E66-19C5DB612510}" type="presOf" srcId="{425AADB5-DAE4-40FE-BB41-6943314FF4B1}" destId="{2B5A7238-62FD-4D3E-B2F0-42F701583C95}" srcOrd="0" destOrd="0" presId="urn:microsoft.com/office/officeart/2005/8/layout/hList7"/>
    <dgm:cxn modelId="{C7D3B383-9CD4-477E-948D-DA1BCA945588}" type="presOf" srcId="{316917EA-76AA-4393-8881-9FEB058B8CAF}" destId="{264214A0-279A-4D8D-8C77-30ED32110A6D}" srcOrd="0" destOrd="0" presId="urn:microsoft.com/office/officeart/2005/8/layout/hList7"/>
    <dgm:cxn modelId="{694BE0E7-54FD-4BFF-B837-CBB1393B501B}" type="presOf" srcId="{066E03E1-6FAE-4EB2-809F-F11030FDD56E}" destId="{C0A5775F-9424-4434-9F6C-191163C1B5BA}" srcOrd="0" destOrd="0" presId="urn:microsoft.com/office/officeart/2005/8/layout/hList7"/>
    <dgm:cxn modelId="{BB168CA1-CB0B-45C2-9E8F-77ABB5AFAF1F}" srcId="{7DB4FBB5-B104-4617-8F4E-B4D54F084DEF}" destId="{066E03E1-6FAE-4EB2-809F-F11030FDD56E}" srcOrd="2" destOrd="0" parTransId="{5724A527-807F-4525-B4A7-945DC698C9EB}" sibTransId="{2F5E7CBC-FFC0-4008-A35E-B39DF88E6403}"/>
    <dgm:cxn modelId="{43FE8444-974B-4186-A53A-6A71C6E2E418}" type="presOf" srcId="{48EE32DE-72BD-490C-BFB9-4CC3384AD7E6}" destId="{86AC8191-12CE-4AC7-BB22-BEA169D8EB8B}" srcOrd="1" destOrd="0" presId="urn:microsoft.com/office/officeart/2005/8/layout/hList7"/>
    <dgm:cxn modelId="{575354B0-EAB9-4B87-A8EF-661088701EE7}" srcId="{7DB4FBB5-B104-4617-8F4E-B4D54F084DEF}" destId="{425AADB5-DAE4-40FE-BB41-6943314FF4B1}" srcOrd="0" destOrd="0" parTransId="{309308DD-B54A-4F53-AC02-593E49E5ABFC}" sibTransId="{E4BCAE29-3096-4407-8078-8327E6C18462}"/>
    <dgm:cxn modelId="{4B6F4316-5ED0-4630-971F-2DD2784D82F7}" type="presOf" srcId="{425AADB5-DAE4-40FE-BB41-6943314FF4B1}" destId="{CEE6A2F0-D13C-4A92-B0E4-396DE678732F}" srcOrd="1" destOrd="0" presId="urn:microsoft.com/office/officeart/2005/8/layout/hList7"/>
    <dgm:cxn modelId="{B21BC543-DB50-4072-A83F-3DEEE5A51B5F}" srcId="{7DB4FBB5-B104-4617-8F4E-B4D54F084DEF}" destId="{48EE32DE-72BD-490C-BFB9-4CC3384AD7E6}" srcOrd="3" destOrd="0" parTransId="{4C38A92A-3CD0-4842-98B7-0A07CA5C56E1}" sibTransId="{D1B02DF7-FB0C-4C4D-9C59-8208186BC1A0}"/>
    <dgm:cxn modelId="{20F1E9B3-6789-45B4-A2EB-DFEE9AB29AB5}" srcId="{7DB4FBB5-B104-4617-8F4E-B4D54F084DEF}" destId="{BC32AF9B-5BCF-4A44-AD69-ADF89C709063}" srcOrd="1" destOrd="0" parTransId="{94355FEC-5CE0-42F5-8574-7790B417F8AA}" sibTransId="{316917EA-76AA-4393-8881-9FEB058B8CAF}"/>
    <dgm:cxn modelId="{7EC40B9F-C8A7-45A2-9D92-3859F67E1BAE}" type="presOf" srcId="{BC32AF9B-5BCF-4A44-AD69-ADF89C709063}" destId="{C08F3F42-091E-4667-B124-0B4BC0CFAA4F}" srcOrd="1" destOrd="0" presId="urn:microsoft.com/office/officeart/2005/8/layout/hList7"/>
    <dgm:cxn modelId="{DD916BA8-B62E-4690-A16A-5CC11F028B79}" type="presParOf" srcId="{628F02D8-E5CA-42CB-BA9D-F5DFF7CD74BC}" destId="{CBF2AD32-541C-4C60-A000-36195EB13A54}" srcOrd="0" destOrd="0" presId="urn:microsoft.com/office/officeart/2005/8/layout/hList7"/>
    <dgm:cxn modelId="{C62E3AF4-5041-4F36-9504-38CD9A04A811}" type="presParOf" srcId="{628F02D8-E5CA-42CB-BA9D-F5DFF7CD74BC}" destId="{4A665968-85B0-4C2C-8885-BB246AEDD57A}" srcOrd="1" destOrd="0" presId="urn:microsoft.com/office/officeart/2005/8/layout/hList7"/>
    <dgm:cxn modelId="{E25ECC3A-7140-42AC-AD7F-1C90D6A7C20F}" type="presParOf" srcId="{4A665968-85B0-4C2C-8885-BB246AEDD57A}" destId="{DC1F870B-41F7-4E5F-B617-C5B39A51D945}" srcOrd="0" destOrd="0" presId="urn:microsoft.com/office/officeart/2005/8/layout/hList7"/>
    <dgm:cxn modelId="{0D5DA4BA-ACC0-473F-8519-D0B9D1B092AC}" type="presParOf" srcId="{DC1F870B-41F7-4E5F-B617-C5B39A51D945}" destId="{2B5A7238-62FD-4D3E-B2F0-42F701583C95}" srcOrd="0" destOrd="0" presId="urn:microsoft.com/office/officeart/2005/8/layout/hList7"/>
    <dgm:cxn modelId="{67008318-90FE-4579-B8CB-F430403FCF19}" type="presParOf" srcId="{DC1F870B-41F7-4E5F-B617-C5B39A51D945}" destId="{CEE6A2F0-D13C-4A92-B0E4-396DE678732F}" srcOrd="1" destOrd="0" presId="urn:microsoft.com/office/officeart/2005/8/layout/hList7"/>
    <dgm:cxn modelId="{226AD717-9DC9-4B43-B6C8-413A1779D5B6}" type="presParOf" srcId="{DC1F870B-41F7-4E5F-B617-C5B39A51D945}" destId="{A88235CE-A893-4F87-B346-A6C8C1BD56DE}" srcOrd="2" destOrd="0" presId="urn:microsoft.com/office/officeart/2005/8/layout/hList7"/>
    <dgm:cxn modelId="{821E6E9F-D3FC-4FCE-9425-C687119871F4}" type="presParOf" srcId="{DC1F870B-41F7-4E5F-B617-C5B39A51D945}" destId="{E99AF9B4-628E-4CEE-BDFF-36ECA7A9D89C}" srcOrd="3" destOrd="0" presId="urn:microsoft.com/office/officeart/2005/8/layout/hList7"/>
    <dgm:cxn modelId="{B4D39614-C6C7-4CC1-88A6-20F1DB569BDB}" type="presParOf" srcId="{4A665968-85B0-4C2C-8885-BB246AEDD57A}" destId="{5697145C-056E-4BD4-812D-3A238FACC283}" srcOrd="1" destOrd="0" presId="urn:microsoft.com/office/officeart/2005/8/layout/hList7"/>
    <dgm:cxn modelId="{C3F51185-EC83-4738-9D61-F2FB2633C63D}" type="presParOf" srcId="{4A665968-85B0-4C2C-8885-BB246AEDD57A}" destId="{F98F349F-7C65-4014-B690-A023E1517C07}" srcOrd="2" destOrd="0" presId="urn:microsoft.com/office/officeart/2005/8/layout/hList7"/>
    <dgm:cxn modelId="{5C99445F-F78F-4001-A38E-6A7BCA196902}" type="presParOf" srcId="{F98F349F-7C65-4014-B690-A023E1517C07}" destId="{542BB6A9-A430-4F5B-BE6C-FF0EFB38577F}" srcOrd="0" destOrd="0" presId="urn:microsoft.com/office/officeart/2005/8/layout/hList7"/>
    <dgm:cxn modelId="{7372E7EC-9E9C-4EEC-9680-A8223633B7CD}" type="presParOf" srcId="{F98F349F-7C65-4014-B690-A023E1517C07}" destId="{C08F3F42-091E-4667-B124-0B4BC0CFAA4F}" srcOrd="1" destOrd="0" presId="urn:microsoft.com/office/officeart/2005/8/layout/hList7"/>
    <dgm:cxn modelId="{A7657731-0482-4AD4-B698-9B2CB1CF2AA5}" type="presParOf" srcId="{F98F349F-7C65-4014-B690-A023E1517C07}" destId="{D2FBEB99-31CE-4FE9-BE7D-D431788AADF6}" srcOrd="2" destOrd="0" presId="urn:microsoft.com/office/officeart/2005/8/layout/hList7"/>
    <dgm:cxn modelId="{4945AD72-3E30-4315-8F3F-F3C0FD6B081A}" type="presParOf" srcId="{F98F349F-7C65-4014-B690-A023E1517C07}" destId="{F958A849-DE8D-48DC-AD80-AF0833176995}" srcOrd="3" destOrd="0" presId="urn:microsoft.com/office/officeart/2005/8/layout/hList7"/>
    <dgm:cxn modelId="{9EAD9939-5AA8-49EF-8EC9-9623A95BECDF}" type="presParOf" srcId="{4A665968-85B0-4C2C-8885-BB246AEDD57A}" destId="{264214A0-279A-4D8D-8C77-30ED32110A6D}" srcOrd="3" destOrd="0" presId="urn:microsoft.com/office/officeart/2005/8/layout/hList7"/>
    <dgm:cxn modelId="{A6B27BBD-D712-4813-AA17-20786942A4D2}" type="presParOf" srcId="{4A665968-85B0-4C2C-8885-BB246AEDD57A}" destId="{AD80A388-5E3C-46A0-83B3-3D3A5FE5BC92}" srcOrd="4" destOrd="0" presId="urn:microsoft.com/office/officeart/2005/8/layout/hList7"/>
    <dgm:cxn modelId="{72D98A65-521D-451A-BAE4-6AA0F185EDB5}" type="presParOf" srcId="{AD80A388-5E3C-46A0-83B3-3D3A5FE5BC92}" destId="{C0A5775F-9424-4434-9F6C-191163C1B5BA}" srcOrd="0" destOrd="0" presId="urn:microsoft.com/office/officeart/2005/8/layout/hList7"/>
    <dgm:cxn modelId="{5E433108-958A-42DC-B8F6-FE09EBAE12E2}" type="presParOf" srcId="{AD80A388-5E3C-46A0-83B3-3D3A5FE5BC92}" destId="{0FBF1821-ACF0-4A6D-A21C-10C2E21D03E5}" srcOrd="1" destOrd="0" presId="urn:microsoft.com/office/officeart/2005/8/layout/hList7"/>
    <dgm:cxn modelId="{33732090-84A1-4781-8A75-608D42294F9C}" type="presParOf" srcId="{AD80A388-5E3C-46A0-83B3-3D3A5FE5BC92}" destId="{8FB61792-5F12-4EF1-8ED1-2E98DE40ED6A}" srcOrd="2" destOrd="0" presId="urn:microsoft.com/office/officeart/2005/8/layout/hList7"/>
    <dgm:cxn modelId="{34BCC947-7756-407F-B5E8-3B5B92B76578}" type="presParOf" srcId="{AD80A388-5E3C-46A0-83B3-3D3A5FE5BC92}" destId="{7FE1F046-456E-4B14-9A49-20595177705A}" srcOrd="3" destOrd="0" presId="urn:microsoft.com/office/officeart/2005/8/layout/hList7"/>
    <dgm:cxn modelId="{86DFABB0-2FDC-40B8-9C33-163A9AADF4EB}" type="presParOf" srcId="{4A665968-85B0-4C2C-8885-BB246AEDD57A}" destId="{022D146C-2F2F-49B5-831A-A9962E7F0B7E}" srcOrd="5" destOrd="0" presId="urn:microsoft.com/office/officeart/2005/8/layout/hList7"/>
    <dgm:cxn modelId="{20048884-6E41-4F15-B0D9-56DDC26372E3}" type="presParOf" srcId="{4A665968-85B0-4C2C-8885-BB246AEDD57A}" destId="{F5269665-218E-4DC9-944D-A695F445FCB5}" srcOrd="6" destOrd="0" presId="urn:microsoft.com/office/officeart/2005/8/layout/hList7"/>
    <dgm:cxn modelId="{EA827683-0878-41FB-B833-B5E6B23151FB}" type="presParOf" srcId="{F5269665-218E-4DC9-944D-A695F445FCB5}" destId="{977D1C88-9BEF-4F93-9A4A-882030271BB9}" srcOrd="0" destOrd="0" presId="urn:microsoft.com/office/officeart/2005/8/layout/hList7"/>
    <dgm:cxn modelId="{5EA9BA84-CBB1-41B8-9320-FFE46DF8B12C}" type="presParOf" srcId="{F5269665-218E-4DC9-944D-A695F445FCB5}" destId="{86AC8191-12CE-4AC7-BB22-BEA169D8EB8B}" srcOrd="1" destOrd="0" presId="urn:microsoft.com/office/officeart/2005/8/layout/hList7"/>
    <dgm:cxn modelId="{141610BC-3C49-4675-86A6-6135962D9FD3}" type="presParOf" srcId="{F5269665-218E-4DC9-944D-A695F445FCB5}" destId="{39080B3F-AF8F-4B3E-A3D9-EE683C9024C5}" srcOrd="2" destOrd="0" presId="urn:microsoft.com/office/officeart/2005/8/layout/hList7"/>
    <dgm:cxn modelId="{3E6E3E92-5A76-4567-83F0-9D8B48F7D349}" type="presParOf" srcId="{F5269665-218E-4DC9-944D-A695F445FCB5}" destId="{FF257586-F6A9-469C-8B3F-6862F7A6B19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8542669-1C24-4543-BFA0-BC55C7CDAD7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234C38D-4F7E-4F78-9557-EA3E708AC314}">
      <dgm:prSet phldrT="[Texto]"/>
      <dgm:spPr/>
      <dgm:t>
        <a:bodyPr/>
        <a:lstStyle/>
        <a:p>
          <a:r>
            <a:rPr lang="es-EC" dirty="0" smtClean="0"/>
            <a:t>Selección</a:t>
          </a:r>
          <a:endParaRPr lang="es-EC" dirty="0"/>
        </a:p>
      </dgm:t>
    </dgm:pt>
    <dgm:pt modelId="{BFF83FD8-9147-43E5-B587-6F4F0154CF2C}" type="parTrans" cxnId="{48162007-F0F5-4D94-B432-73144913DB0F}">
      <dgm:prSet/>
      <dgm:spPr/>
      <dgm:t>
        <a:bodyPr/>
        <a:lstStyle/>
        <a:p>
          <a:endParaRPr lang="es-EC"/>
        </a:p>
      </dgm:t>
    </dgm:pt>
    <dgm:pt modelId="{A45D7FDE-5C37-47D5-9668-DAB7D5681E20}" type="sibTrans" cxnId="{48162007-F0F5-4D94-B432-73144913DB0F}">
      <dgm:prSet/>
      <dgm:spPr/>
      <dgm:t>
        <a:bodyPr/>
        <a:lstStyle/>
        <a:p>
          <a:endParaRPr lang="es-EC"/>
        </a:p>
      </dgm:t>
    </dgm:pt>
    <dgm:pt modelId="{9E1BCD85-5783-40D7-92BD-B2D52055AB3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D0B4D8C-729F-4C1B-9122-8AEB0974511E}" type="parTrans" cxnId="{14407475-76B2-458A-80EC-79A8A7EDF5B4}">
      <dgm:prSet/>
      <dgm:spPr/>
      <dgm:t>
        <a:bodyPr/>
        <a:lstStyle/>
        <a:p>
          <a:endParaRPr lang="es-EC"/>
        </a:p>
      </dgm:t>
    </dgm:pt>
    <dgm:pt modelId="{6BBBD36D-39A0-428B-A7CC-FB16BD7D3766}" type="sibTrans" cxnId="{14407475-76B2-458A-80EC-79A8A7EDF5B4}">
      <dgm:prSet/>
      <dgm:spPr/>
      <dgm:t>
        <a:bodyPr/>
        <a:lstStyle/>
        <a:p>
          <a:endParaRPr lang="es-EC"/>
        </a:p>
      </dgm:t>
    </dgm:pt>
    <dgm:pt modelId="{38250E41-BABF-43C0-9208-D7558CAE4BB8}">
      <dgm:prSet phldrT="[Texto]"/>
      <dgm:spPr/>
      <dgm:t>
        <a:bodyPr/>
        <a:lstStyle/>
        <a:p>
          <a:r>
            <a:rPr lang="es-EC" dirty="0" smtClean="0"/>
            <a:t>Información </a:t>
          </a:r>
          <a:endParaRPr lang="es-EC" dirty="0"/>
        </a:p>
      </dgm:t>
    </dgm:pt>
    <dgm:pt modelId="{01870B19-EC15-43D4-AFA7-CB84618C13E6}" type="parTrans" cxnId="{A412DD8D-50BB-4B64-A0DF-CB0828FFA00D}">
      <dgm:prSet/>
      <dgm:spPr/>
      <dgm:t>
        <a:bodyPr/>
        <a:lstStyle/>
        <a:p>
          <a:endParaRPr lang="es-EC"/>
        </a:p>
      </dgm:t>
    </dgm:pt>
    <dgm:pt modelId="{D2C42E0B-2A7E-4C30-8B90-C03C1BE222AE}" type="sibTrans" cxnId="{A412DD8D-50BB-4B64-A0DF-CB0828FFA00D}">
      <dgm:prSet/>
      <dgm:spPr/>
      <dgm:t>
        <a:bodyPr/>
        <a:lstStyle/>
        <a:p>
          <a:endParaRPr lang="es-EC"/>
        </a:p>
      </dgm:t>
    </dgm:pt>
    <dgm:pt modelId="{B6545254-4EAC-4B81-95FB-2DEE454090B7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B96CB11-E273-4E4C-82F1-8E70313D2923}" type="parTrans" cxnId="{80569708-052A-4683-BF0A-6F35057CEBC9}">
      <dgm:prSet/>
      <dgm:spPr/>
      <dgm:t>
        <a:bodyPr/>
        <a:lstStyle/>
        <a:p>
          <a:endParaRPr lang="es-EC"/>
        </a:p>
      </dgm:t>
    </dgm:pt>
    <dgm:pt modelId="{A0F2056C-9914-4E8C-88FB-73B3E0B0E4A8}" type="sibTrans" cxnId="{80569708-052A-4683-BF0A-6F35057CEBC9}">
      <dgm:prSet/>
      <dgm:spPr/>
      <dgm:t>
        <a:bodyPr/>
        <a:lstStyle/>
        <a:p>
          <a:endParaRPr lang="es-EC"/>
        </a:p>
      </dgm:t>
    </dgm:pt>
    <dgm:pt modelId="{DFE39344-80F4-4DB4-ADEA-98688421CDFC}">
      <dgm:prSet phldrT="[Texto]"/>
      <dgm:spPr/>
      <dgm:t>
        <a:bodyPr/>
        <a:lstStyle/>
        <a:p>
          <a:r>
            <a:rPr lang="es-EC" dirty="0" smtClean="0"/>
            <a:t>Formación y capacitación</a:t>
          </a:r>
          <a:endParaRPr lang="es-EC" dirty="0"/>
        </a:p>
      </dgm:t>
    </dgm:pt>
    <dgm:pt modelId="{E5209D5C-AC49-4EBF-88CD-95C8E5AB4540}" type="parTrans" cxnId="{953763DC-01D9-40E1-9231-F1E39438027F}">
      <dgm:prSet/>
      <dgm:spPr/>
      <dgm:t>
        <a:bodyPr/>
        <a:lstStyle/>
        <a:p>
          <a:endParaRPr lang="es-EC"/>
        </a:p>
      </dgm:t>
    </dgm:pt>
    <dgm:pt modelId="{7E918DE5-79E3-48CA-931E-40074D2207C6}" type="sibTrans" cxnId="{953763DC-01D9-40E1-9231-F1E39438027F}">
      <dgm:prSet/>
      <dgm:spPr/>
      <dgm:t>
        <a:bodyPr/>
        <a:lstStyle/>
        <a:p>
          <a:endParaRPr lang="es-EC"/>
        </a:p>
      </dgm:t>
    </dgm:pt>
    <dgm:pt modelId="{C48BB9EA-B91D-4E6B-817C-A5707C2852EF}">
      <dgm:prSet phldrT="[Texto]"/>
      <dgm:spPr/>
      <dgm:t>
        <a:bodyPr/>
        <a:lstStyle/>
        <a:p>
          <a:r>
            <a:rPr lang="es-EC" dirty="0" smtClean="0"/>
            <a:t>Comunicación</a:t>
          </a:r>
          <a:endParaRPr lang="es-EC" dirty="0"/>
        </a:p>
      </dgm:t>
    </dgm:pt>
    <dgm:pt modelId="{BFB7A778-1E62-4D15-BED1-C2CF21FE6ABE}" type="parTrans" cxnId="{CE9B170A-6DBA-4651-8670-DF707929AE26}">
      <dgm:prSet/>
      <dgm:spPr/>
      <dgm:t>
        <a:bodyPr/>
        <a:lstStyle/>
        <a:p>
          <a:endParaRPr lang="es-EC"/>
        </a:p>
      </dgm:t>
    </dgm:pt>
    <dgm:pt modelId="{CC867880-D1CF-4CE6-A6B8-E29AA690A830}" type="sibTrans" cxnId="{CE9B170A-6DBA-4651-8670-DF707929AE26}">
      <dgm:prSet/>
      <dgm:spPr/>
      <dgm:t>
        <a:bodyPr/>
        <a:lstStyle/>
        <a:p>
          <a:endParaRPr lang="es-EC"/>
        </a:p>
      </dgm:t>
    </dgm:pt>
    <dgm:pt modelId="{D84A7490-6A99-4186-8A02-AD7407264D97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371E7F5-F6B1-44FD-9AF5-FC0CF9C3922C}" type="parTrans" cxnId="{B61C533D-3A27-49C3-B9C2-A37892EEEA57}">
      <dgm:prSet/>
      <dgm:spPr/>
      <dgm:t>
        <a:bodyPr/>
        <a:lstStyle/>
        <a:p>
          <a:endParaRPr lang="es-EC"/>
        </a:p>
      </dgm:t>
    </dgm:pt>
    <dgm:pt modelId="{F4571F02-EEEA-467B-BE0E-E17202B61EFA}" type="sibTrans" cxnId="{B61C533D-3A27-49C3-B9C2-A37892EEEA57}">
      <dgm:prSet/>
      <dgm:spPr/>
      <dgm:t>
        <a:bodyPr/>
        <a:lstStyle/>
        <a:p>
          <a:endParaRPr lang="es-EC"/>
        </a:p>
      </dgm:t>
    </dgm:pt>
    <dgm:pt modelId="{67DD9693-D282-46BF-83A9-13C9FD9CBE5D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E40683E-88B4-4FE1-92A7-E0D0C8ED205A}" type="parTrans" cxnId="{E0D6F4B5-6255-44C3-8EF6-10F0F95EA6B8}">
      <dgm:prSet/>
      <dgm:spPr/>
      <dgm:t>
        <a:bodyPr/>
        <a:lstStyle/>
        <a:p>
          <a:endParaRPr lang="es-EC"/>
        </a:p>
      </dgm:t>
    </dgm:pt>
    <dgm:pt modelId="{28432A4D-3614-474D-9597-3B86709A06F3}" type="sibTrans" cxnId="{E0D6F4B5-6255-44C3-8EF6-10F0F95EA6B8}">
      <dgm:prSet/>
      <dgm:spPr/>
      <dgm:t>
        <a:bodyPr/>
        <a:lstStyle/>
        <a:p>
          <a:endParaRPr lang="es-EC"/>
        </a:p>
      </dgm:t>
    </dgm:pt>
    <dgm:pt modelId="{5196D9A4-E1AC-4116-896F-89F64D678DF6}" type="pres">
      <dgm:prSet presAssocID="{D8542669-1C24-4543-BFA0-BC55C7CDAD75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84A76D1-E8D9-4034-A424-BBB03DDCF18D}" type="pres">
      <dgm:prSet presAssocID="{4234C38D-4F7E-4F78-9557-EA3E708AC314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2E1799-887E-4A44-B0FE-167CA4BBFFB6}" type="pres">
      <dgm:prSet presAssocID="{4234C38D-4F7E-4F78-9557-EA3E708AC314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69238A-E887-4D51-B732-66F4C8E78AA3}" type="pres">
      <dgm:prSet presAssocID="{38250E41-BABF-43C0-9208-D7558CAE4BB8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F57259-043D-49DF-B199-0A1AEE6303CE}" type="pres">
      <dgm:prSet presAssocID="{38250E41-BABF-43C0-9208-D7558CAE4BB8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E10E33-4D01-4BF9-9EAE-4DB01AC56DBC}" type="pres">
      <dgm:prSet presAssocID="{DFE39344-80F4-4DB4-ADEA-98688421CDFC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7E958E-3599-4D63-852B-1428C0435AB8}" type="pres">
      <dgm:prSet presAssocID="{DFE39344-80F4-4DB4-ADEA-98688421CDFC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8547D5-003C-434E-834D-B151A0DAA9B5}" type="pres">
      <dgm:prSet presAssocID="{C48BB9EA-B91D-4E6B-817C-A5707C2852EF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C7C563-5559-4D50-8277-B39DA5A3A083}" type="pres">
      <dgm:prSet presAssocID="{C48BB9EA-B91D-4E6B-817C-A5707C2852EF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407475-76B2-458A-80EC-79A8A7EDF5B4}" srcId="{4234C38D-4F7E-4F78-9557-EA3E708AC314}" destId="{9E1BCD85-5783-40D7-92BD-B2D52055AB32}" srcOrd="0" destOrd="0" parTransId="{2D0B4D8C-729F-4C1B-9122-8AEB0974511E}" sibTransId="{6BBBD36D-39A0-428B-A7CC-FB16BD7D3766}"/>
    <dgm:cxn modelId="{CE9B170A-6DBA-4651-8670-DF707929AE26}" srcId="{D8542669-1C24-4543-BFA0-BC55C7CDAD75}" destId="{C48BB9EA-B91D-4E6B-817C-A5707C2852EF}" srcOrd="3" destOrd="0" parTransId="{BFB7A778-1E62-4D15-BED1-C2CF21FE6ABE}" sibTransId="{CC867880-D1CF-4CE6-A6B8-E29AA690A830}"/>
    <dgm:cxn modelId="{E0D6F4B5-6255-44C3-8EF6-10F0F95EA6B8}" srcId="{C48BB9EA-B91D-4E6B-817C-A5707C2852EF}" destId="{67DD9693-D282-46BF-83A9-13C9FD9CBE5D}" srcOrd="0" destOrd="0" parTransId="{9E40683E-88B4-4FE1-92A7-E0D0C8ED205A}" sibTransId="{28432A4D-3614-474D-9597-3B86709A06F3}"/>
    <dgm:cxn modelId="{2A6990A0-37CE-4F1E-BA68-A0A7E7F69AD3}" type="presOf" srcId="{9E1BCD85-5783-40D7-92BD-B2D52055AB32}" destId="{B12E1799-887E-4A44-B0FE-167CA4BBFFB6}" srcOrd="0" destOrd="0" presId="urn:microsoft.com/office/officeart/2009/3/layout/IncreasingArrowsProcess"/>
    <dgm:cxn modelId="{48162007-F0F5-4D94-B432-73144913DB0F}" srcId="{D8542669-1C24-4543-BFA0-BC55C7CDAD75}" destId="{4234C38D-4F7E-4F78-9557-EA3E708AC314}" srcOrd="0" destOrd="0" parTransId="{BFF83FD8-9147-43E5-B587-6F4F0154CF2C}" sibTransId="{A45D7FDE-5C37-47D5-9668-DAB7D5681E20}"/>
    <dgm:cxn modelId="{DE083F06-2612-4FBF-A804-C94F93901247}" type="presOf" srcId="{4234C38D-4F7E-4F78-9557-EA3E708AC314}" destId="{684A76D1-E8D9-4034-A424-BBB03DDCF18D}" srcOrd="0" destOrd="0" presId="urn:microsoft.com/office/officeart/2009/3/layout/IncreasingArrowsProcess"/>
    <dgm:cxn modelId="{A412DD8D-50BB-4B64-A0DF-CB0828FFA00D}" srcId="{D8542669-1C24-4543-BFA0-BC55C7CDAD75}" destId="{38250E41-BABF-43C0-9208-D7558CAE4BB8}" srcOrd="1" destOrd="0" parTransId="{01870B19-EC15-43D4-AFA7-CB84618C13E6}" sibTransId="{D2C42E0B-2A7E-4C30-8B90-C03C1BE222AE}"/>
    <dgm:cxn modelId="{B61C533D-3A27-49C3-B9C2-A37892EEEA57}" srcId="{DFE39344-80F4-4DB4-ADEA-98688421CDFC}" destId="{D84A7490-6A99-4186-8A02-AD7407264D97}" srcOrd="0" destOrd="0" parTransId="{F371E7F5-F6B1-44FD-9AF5-FC0CF9C3922C}" sibTransId="{F4571F02-EEEA-467B-BE0E-E17202B61EFA}"/>
    <dgm:cxn modelId="{B20D14AC-2FA5-40AC-96EB-C51CA1128E14}" type="presOf" srcId="{D84A7490-6A99-4186-8A02-AD7407264D97}" destId="{3E7E958E-3599-4D63-852B-1428C0435AB8}" srcOrd="0" destOrd="0" presId="urn:microsoft.com/office/officeart/2009/3/layout/IncreasingArrowsProcess"/>
    <dgm:cxn modelId="{0E9E5B0A-58FB-4051-94C0-C1805A8245B0}" type="presOf" srcId="{67DD9693-D282-46BF-83A9-13C9FD9CBE5D}" destId="{B5C7C563-5559-4D50-8277-B39DA5A3A083}" srcOrd="0" destOrd="0" presId="urn:microsoft.com/office/officeart/2009/3/layout/IncreasingArrowsProcess"/>
    <dgm:cxn modelId="{A6538CA3-12F0-4568-A1C8-63DE41E3AB9E}" type="presOf" srcId="{38250E41-BABF-43C0-9208-D7558CAE4BB8}" destId="{E669238A-E887-4D51-B732-66F4C8E78AA3}" srcOrd="0" destOrd="0" presId="urn:microsoft.com/office/officeart/2009/3/layout/IncreasingArrowsProcess"/>
    <dgm:cxn modelId="{43734F8C-0B22-4FFD-94F1-5BCDDB7F21D8}" type="presOf" srcId="{D8542669-1C24-4543-BFA0-BC55C7CDAD75}" destId="{5196D9A4-E1AC-4116-896F-89F64D678DF6}" srcOrd="0" destOrd="0" presId="urn:microsoft.com/office/officeart/2009/3/layout/IncreasingArrowsProcess"/>
    <dgm:cxn modelId="{80569708-052A-4683-BF0A-6F35057CEBC9}" srcId="{38250E41-BABF-43C0-9208-D7558CAE4BB8}" destId="{B6545254-4EAC-4B81-95FB-2DEE454090B7}" srcOrd="0" destOrd="0" parTransId="{FB96CB11-E273-4E4C-82F1-8E70313D2923}" sibTransId="{A0F2056C-9914-4E8C-88FB-73B3E0B0E4A8}"/>
    <dgm:cxn modelId="{953763DC-01D9-40E1-9231-F1E39438027F}" srcId="{D8542669-1C24-4543-BFA0-BC55C7CDAD75}" destId="{DFE39344-80F4-4DB4-ADEA-98688421CDFC}" srcOrd="2" destOrd="0" parTransId="{E5209D5C-AC49-4EBF-88CD-95C8E5AB4540}" sibTransId="{7E918DE5-79E3-48CA-931E-40074D2207C6}"/>
    <dgm:cxn modelId="{5B7BF5EE-351B-44F0-BE3A-70E9AE0DC2C2}" type="presOf" srcId="{B6545254-4EAC-4B81-95FB-2DEE454090B7}" destId="{E8F57259-043D-49DF-B199-0A1AEE6303CE}" srcOrd="0" destOrd="0" presId="urn:microsoft.com/office/officeart/2009/3/layout/IncreasingArrowsProcess"/>
    <dgm:cxn modelId="{24D4513F-7BE3-49AE-BC53-DDB17502623B}" type="presOf" srcId="{C48BB9EA-B91D-4E6B-817C-A5707C2852EF}" destId="{238547D5-003C-434E-834D-B151A0DAA9B5}" srcOrd="0" destOrd="0" presId="urn:microsoft.com/office/officeart/2009/3/layout/IncreasingArrowsProcess"/>
    <dgm:cxn modelId="{43FB6C1D-6664-4D4D-A6DF-652D46E164DA}" type="presOf" srcId="{DFE39344-80F4-4DB4-ADEA-98688421CDFC}" destId="{20E10E33-4D01-4BF9-9EAE-4DB01AC56DBC}" srcOrd="0" destOrd="0" presId="urn:microsoft.com/office/officeart/2009/3/layout/IncreasingArrowsProcess"/>
    <dgm:cxn modelId="{9A072B27-4D8C-4A1D-9666-87A5486CE50C}" type="presParOf" srcId="{5196D9A4-E1AC-4116-896F-89F64D678DF6}" destId="{684A76D1-E8D9-4034-A424-BBB03DDCF18D}" srcOrd="0" destOrd="0" presId="urn:microsoft.com/office/officeart/2009/3/layout/IncreasingArrowsProcess"/>
    <dgm:cxn modelId="{A6238937-810E-4060-B4F6-A53B870EA8C6}" type="presParOf" srcId="{5196D9A4-E1AC-4116-896F-89F64D678DF6}" destId="{B12E1799-887E-4A44-B0FE-167CA4BBFFB6}" srcOrd="1" destOrd="0" presId="urn:microsoft.com/office/officeart/2009/3/layout/IncreasingArrowsProcess"/>
    <dgm:cxn modelId="{4B47C890-BE3B-496E-BCF8-480B1DB91BED}" type="presParOf" srcId="{5196D9A4-E1AC-4116-896F-89F64D678DF6}" destId="{E669238A-E887-4D51-B732-66F4C8E78AA3}" srcOrd="2" destOrd="0" presId="urn:microsoft.com/office/officeart/2009/3/layout/IncreasingArrowsProcess"/>
    <dgm:cxn modelId="{30764C48-7172-4217-8A0C-25641B51E157}" type="presParOf" srcId="{5196D9A4-E1AC-4116-896F-89F64D678DF6}" destId="{E8F57259-043D-49DF-B199-0A1AEE6303CE}" srcOrd="3" destOrd="0" presId="urn:microsoft.com/office/officeart/2009/3/layout/IncreasingArrowsProcess"/>
    <dgm:cxn modelId="{DEC0B506-C142-4401-A3CD-4A6C816C41F5}" type="presParOf" srcId="{5196D9A4-E1AC-4116-896F-89F64D678DF6}" destId="{20E10E33-4D01-4BF9-9EAE-4DB01AC56DBC}" srcOrd="4" destOrd="0" presId="urn:microsoft.com/office/officeart/2009/3/layout/IncreasingArrowsProcess"/>
    <dgm:cxn modelId="{FE55851A-527C-49AD-85BF-E2F63ACC12A3}" type="presParOf" srcId="{5196D9A4-E1AC-4116-896F-89F64D678DF6}" destId="{3E7E958E-3599-4D63-852B-1428C0435AB8}" srcOrd="5" destOrd="0" presId="urn:microsoft.com/office/officeart/2009/3/layout/IncreasingArrowsProcess"/>
    <dgm:cxn modelId="{C525ED64-2EBE-488D-B2BF-E910166F53D1}" type="presParOf" srcId="{5196D9A4-E1AC-4116-896F-89F64D678DF6}" destId="{238547D5-003C-434E-834D-B151A0DAA9B5}" srcOrd="6" destOrd="0" presId="urn:microsoft.com/office/officeart/2009/3/layout/IncreasingArrowsProcess"/>
    <dgm:cxn modelId="{6106EF13-71F5-43AD-8141-C72B98935753}" type="presParOf" srcId="{5196D9A4-E1AC-4116-896F-89F64D678DF6}" destId="{B5C7C563-5559-4D50-8277-B39DA5A3A083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63CCFE-6086-4C13-86E7-9DDB520DC2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9C7930-D2DC-42C1-874D-FA4928E36E6F}">
      <dgm:prSet phldrT="[Texto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dirty="0" smtClean="0"/>
            <a:t>MECANICOS</a:t>
          </a:r>
          <a:endParaRPr lang="es-EC" dirty="0"/>
        </a:p>
      </dgm:t>
    </dgm:pt>
    <dgm:pt modelId="{29582191-D402-4092-9277-563AE838386F}" type="parTrans" cxnId="{503A445A-0302-4741-BF21-4916278F8C06}">
      <dgm:prSet/>
      <dgm:spPr/>
      <dgm:t>
        <a:bodyPr/>
        <a:lstStyle/>
        <a:p>
          <a:endParaRPr lang="es-EC"/>
        </a:p>
      </dgm:t>
    </dgm:pt>
    <dgm:pt modelId="{945021EC-CB7D-473E-8C16-97F3B16222D5}" type="sibTrans" cxnId="{503A445A-0302-4741-BF21-4916278F8C06}">
      <dgm:prSet/>
      <dgm:spPr/>
      <dgm:t>
        <a:bodyPr/>
        <a:lstStyle/>
        <a:p>
          <a:endParaRPr lang="es-EC"/>
        </a:p>
      </dgm:t>
    </dgm:pt>
    <dgm:pt modelId="{32923C85-524E-45BF-AAB0-F6EABE091657}">
      <dgm:prSet phldrT="[Texto]"/>
      <dgm:spPr/>
      <dgm:t>
        <a:bodyPr/>
        <a:lstStyle/>
        <a:p>
          <a:r>
            <a:rPr lang="es-EC" dirty="0" smtClean="0"/>
            <a:t>MÁQUINAS Y HERRAMIENTAS</a:t>
          </a:r>
          <a:endParaRPr lang="es-EC" dirty="0"/>
        </a:p>
      </dgm:t>
    </dgm:pt>
    <dgm:pt modelId="{B197CB59-AF11-4EA0-90E7-BDFC9395521C}" type="parTrans" cxnId="{F291D586-4AC8-4CE7-A5F5-0FD9D674CBE0}">
      <dgm:prSet/>
      <dgm:spPr/>
      <dgm:t>
        <a:bodyPr/>
        <a:lstStyle/>
        <a:p>
          <a:endParaRPr lang="es-EC"/>
        </a:p>
      </dgm:t>
    </dgm:pt>
    <dgm:pt modelId="{9DEDD370-91ED-47E7-9EC1-67720DA6AC45}" type="sibTrans" cxnId="{F291D586-4AC8-4CE7-A5F5-0FD9D674CBE0}">
      <dgm:prSet/>
      <dgm:spPr/>
      <dgm:t>
        <a:bodyPr/>
        <a:lstStyle/>
        <a:p>
          <a:endParaRPr lang="es-EC"/>
        </a:p>
      </dgm:t>
    </dgm:pt>
    <dgm:pt modelId="{C5B07C9D-2D35-4AD9-9EC7-8BF1AEA1A6DB}">
      <dgm:prSet phldrT="[Texto]"/>
      <dgm:spPr/>
      <dgm:t>
        <a:bodyPr/>
        <a:lstStyle/>
        <a:p>
          <a:r>
            <a:rPr lang="es-EC" dirty="0" smtClean="0"/>
            <a:t>SUPERFICIES DE TRABAJO</a:t>
          </a:r>
          <a:endParaRPr lang="es-EC" dirty="0"/>
        </a:p>
      </dgm:t>
    </dgm:pt>
    <dgm:pt modelId="{5DED19A1-08DF-4B1D-A7B6-FBDFFCE18392}" type="parTrans" cxnId="{21480665-5497-49F4-94FF-3C5D66DCB3D1}">
      <dgm:prSet/>
      <dgm:spPr/>
      <dgm:t>
        <a:bodyPr/>
        <a:lstStyle/>
        <a:p>
          <a:endParaRPr lang="es-EC"/>
        </a:p>
      </dgm:t>
    </dgm:pt>
    <dgm:pt modelId="{FD00FDDC-8C3B-4262-BBF4-5262A069234C}" type="sibTrans" cxnId="{21480665-5497-49F4-94FF-3C5D66DCB3D1}">
      <dgm:prSet/>
      <dgm:spPr/>
      <dgm:t>
        <a:bodyPr/>
        <a:lstStyle/>
        <a:p>
          <a:endParaRPr lang="es-EC"/>
        </a:p>
      </dgm:t>
    </dgm:pt>
    <dgm:pt modelId="{E047F89D-20DC-4666-A4CF-9D4733719511}">
      <dgm:prSet phldrT="[Texto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dirty="0" smtClean="0"/>
            <a:t>NO MECÁNICOS</a:t>
          </a:r>
          <a:endParaRPr lang="es-EC" dirty="0"/>
        </a:p>
      </dgm:t>
    </dgm:pt>
    <dgm:pt modelId="{E43C4168-4F50-4583-8105-84D6F9979D20}" type="parTrans" cxnId="{2BAFD1BC-5416-44A9-8388-252D0961E037}">
      <dgm:prSet/>
      <dgm:spPr/>
      <dgm:t>
        <a:bodyPr/>
        <a:lstStyle/>
        <a:p>
          <a:endParaRPr lang="es-EC"/>
        </a:p>
      </dgm:t>
    </dgm:pt>
    <dgm:pt modelId="{90D7F85F-E045-40FA-B5F0-33C33A77E894}" type="sibTrans" cxnId="{2BAFD1BC-5416-44A9-8388-252D0961E037}">
      <dgm:prSet/>
      <dgm:spPr/>
      <dgm:t>
        <a:bodyPr/>
        <a:lstStyle/>
        <a:p>
          <a:endParaRPr lang="es-EC"/>
        </a:p>
      </dgm:t>
    </dgm:pt>
    <dgm:pt modelId="{CCD00DE0-F91B-44E0-B05C-8372978BC355}">
      <dgm:prSet phldrT="[Texto]"/>
      <dgm:spPr/>
      <dgm:t>
        <a:bodyPr/>
        <a:lstStyle/>
        <a:p>
          <a:r>
            <a:rPr lang="es-EC" dirty="0" smtClean="0"/>
            <a:t>ILUMINACIÓN Y CROMATISMO INDUSTRIAL</a:t>
          </a:r>
          <a:endParaRPr lang="es-EC" dirty="0"/>
        </a:p>
      </dgm:t>
    </dgm:pt>
    <dgm:pt modelId="{030BFFB7-FC35-415B-A9AA-8B79795D9B2C}" type="parTrans" cxnId="{82C98ADE-E0CD-4FE3-B0F6-CE0CCD64E112}">
      <dgm:prSet/>
      <dgm:spPr/>
      <dgm:t>
        <a:bodyPr/>
        <a:lstStyle/>
        <a:p>
          <a:endParaRPr lang="es-EC"/>
        </a:p>
      </dgm:t>
    </dgm:pt>
    <dgm:pt modelId="{764B8772-4CE3-4737-B66E-E417771A5659}" type="sibTrans" cxnId="{82C98ADE-E0CD-4FE3-B0F6-CE0CCD64E112}">
      <dgm:prSet/>
      <dgm:spPr/>
      <dgm:t>
        <a:bodyPr/>
        <a:lstStyle/>
        <a:p>
          <a:endParaRPr lang="es-EC"/>
        </a:p>
      </dgm:t>
    </dgm:pt>
    <dgm:pt modelId="{E1A4970F-6B8D-40BA-A335-B64130DD089B}">
      <dgm:prSet phldrT="[Texto]"/>
      <dgm:spPr/>
      <dgm:t>
        <a:bodyPr/>
        <a:lstStyle/>
        <a:p>
          <a:r>
            <a:rPr lang="es-EC" dirty="0" smtClean="0"/>
            <a:t>RUIDO Y VIBRACIÓN</a:t>
          </a:r>
          <a:endParaRPr lang="es-EC" dirty="0"/>
        </a:p>
      </dgm:t>
    </dgm:pt>
    <dgm:pt modelId="{637D7A75-387E-46AF-8A12-87A68D9DB935}" type="parTrans" cxnId="{9C0D9051-D69D-4801-B99D-405FA2F33237}">
      <dgm:prSet/>
      <dgm:spPr/>
      <dgm:t>
        <a:bodyPr/>
        <a:lstStyle/>
        <a:p>
          <a:endParaRPr lang="es-EC"/>
        </a:p>
      </dgm:t>
    </dgm:pt>
    <dgm:pt modelId="{59D6C3A0-D63B-4A11-B050-C3D16844F81B}" type="sibTrans" cxnId="{9C0D9051-D69D-4801-B99D-405FA2F33237}">
      <dgm:prSet/>
      <dgm:spPr/>
      <dgm:t>
        <a:bodyPr/>
        <a:lstStyle/>
        <a:p>
          <a:endParaRPr lang="es-EC"/>
        </a:p>
      </dgm:t>
    </dgm:pt>
    <dgm:pt modelId="{80AB620E-5899-4EC6-9EDB-0A3BAB20656C}">
      <dgm:prSet phldrT="[Texto]"/>
      <dgm:spPr/>
      <dgm:t>
        <a:bodyPr/>
        <a:lstStyle/>
        <a:p>
          <a:r>
            <a:rPr lang="es-EC" dirty="0" smtClean="0"/>
            <a:t>ESPACIOS CONFINADOS</a:t>
          </a:r>
          <a:endParaRPr lang="es-EC" dirty="0"/>
        </a:p>
      </dgm:t>
    </dgm:pt>
    <dgm:pt modelId="{B13C46CA-5DDA-480E-8EDA-79755A9F7612}" type="parTrans" cxnId="{053DCD53-46B3-4C35-A051-05E95B74FA58}">
      <dgm:prSet/>
      <dgm:spPr/>
      <dgm:t>
        <a:bodyPr/>
        <a:lstStyle/>
        <a:p>
          <a:endParaRPr lang="es-EC"/>
        </a:p>
      </dgm:t>
    </dgm:pt>
    <dgm:pt modelId="{4FA55531-F40C-462E-BF3C-62F4C718095B}" type="sibTrans" cxnId="{053DCD53-46B3-4C35-A051-05E95B74FA58}">
      <dgm:prSet/>
      <dgm:spPr/>
      <dgm:t>
        <a:bodyPr/>
        <a:lstStyle/>
        <a:p>
          <a:endParaRPr lang="es-EC"/>
        </a:p>
      </dgm:t>
    </dgm:pt>
    <dgm:pt modelId="{DC5D4CDD-1B70-42C1-B4B0-9D909F718468}">
      <dgm:prSet phldrT="[Texto]"/>
      <dgm:spPr/>
      <dgm:t>
        <a:bodyPr/>
        <a:lstStyle/>
        <a:p>
          <a:r>
            <a:rPr lang="es-EC" dirty="0" smtClean="0"/>
            <a:t>ELEMENTOS GEO MECÁNICOS</a:t>
          </a:r>
          <a:endParaRPr lang="es-EC" dirty="0"/>
        </a:p>
      </dgm:t>
    </dgm:pt>
    <dgm:pt modelId="{88EF05EA-0E93-4A9A-82FF-FC5C46A5D0B7}" type="parTrans" cxnId="{36144ECD-637E-478F-8698-3C11F94480F3}">
      <dgm:prSet/>
      <dgm:spPr/>
      <dgm:t>
        <a:bodyPr/>
        <a:lstStyle/>
        <a:p>
          <a:endParaRPr lang="es-EC"/>
        </a:p>
      </dgm:t>
    </dgm:pt>
    <dgm:pt modelId="{0A2F1101-924A-49FE-A6CD-0199A4644E40}" type="sibTrans" cxnId="{36144ECD-637E-478F-8698-3C11F94480F3}">
      <dgm:prSet/>
      <dgm:spPr/>
      <dgm:t>
        <a:bodyPr/>
        <a:lstStyle/>
        <a:p>
          <a:endParaRPr lang="es-EC"/>
        </a:p>
      </dgm:t>
    </dgm:pt>
    <dgm:pt modelId="{98C4A509-4C1B-41CC-B209-6D3A27F02B08}">
      <dgm:prSet phldrT="[Texto]"/>
      <dgm:spPr/>
      <dgm:t>
        <a:bodyPr/>
        <a:lstStyle/>
        <a:p>
          <a:r>
            <a:rPr lang="es-EC" dirty="0" smtClean="0"/>
            <a:t>MEDIOS DE IZAJE</a:t>
          </a:r>
          <a:endParaRPr lang="es-EC" dirty="0"/>
        </a:p>
      </dgm:t>
    </dgm:pt>
    <dgm:pt modelId="{49B5C4D0-C296-4E82-A6FD-CAB3134481D9}" type="parTrans" cxnId="{70E0AB52-55BB-457C-B3CA-01F4FA25A345}">
      <dgm:prSet/>
      <dgm:spPr/>
      <dgm:t>
        <a:bodyPr/>
        <a:lstStyle/>
        <a:p>
          <a:endParaRPr lang="es-EC"/>
        </a:p>
      </dgm:t>
    </dgm:pt>
    <dgm:pt modelId="{D7769753-DABF-4231-B977-A2D9023EC22D}" type="sibTrans" cxnId="{70E0AB52-55BB-457C-B3CA-01F4FA25A345}">
      <dgm:prSet/>
      <dgm:spPr/>
      <dgm:t>
        <a:bodyPr/>
        <a:lstStyle/>
        <a:p>
          <a:endParaRPr lang="es-EC"/>
        </a:p>
      </dgm:t>
    </dgm:pt>
    <dgm:pt modelId="{DA44CBFD-30C2-4CF6-9979-153A9C6F013F}">
      <dgm:prSet phldrT="[Texto]"/>
      <dgm:spPr/>
      <dgm:t>
        <a:bodyPr/>
        <a:lstStyle/>
        <a:p>
          <a:r>
            <a:rPr lang="es-EC" dirty="0" smtClean="0"/>
            <a:t>RECIPIENTES A PRESIÓN</a:t>
          </a:r>
          <a:endParaRPr lang="es-EC" dirty="0"/>
        </a:p>
      </dgm:t>
    </dgm:pt>
    <dgm:pt modelId="{DD9D70FA-CEC0-4956-89CB-9C29A3876C9C}" type="parTrans" cxnId="{C784E604-4FBF-4F50-B11F-A9F98FACEBD2}">
      <dgm:prSet/>
      <dgm:spPr/>
      <dgm:t>
        <a:bodyPr/>
        <a:lstStyle/>
        <a:p>
          <a:endParaRPr lang="es-EC"/>
        </a:p>
      </dgm:t>
    </dgm:pt>
    <dgm:pt modelId="{85D990DD-A666-4530-A142-D9B651CEE47C}" type="sibTrans" cxnId="{C784E604-4FBF-4F50-B11F-A9F98FACEBD2}">
      <dgm:prSet/>
      <dgm:spPr/>
      <dgm:t>
        <a:bodyPr/>
        <a:lstStyle/>
        <a:p>
          <a:endParaRPr lang="es-EC"/>
        </a:p>
      </dgm:t>
    </dgm:pt>
    <dgm:pt modelId="{899B6817-7E16-4159-B9B5-1910D4AE64BA}">
      <dgm:prSet phldrT="[Texto]"/>
      <dgm:spPr/>
      <dgm:t>
        <a:bodyPr/>
        <a:lstStyle/>
        <a:p>
          <a:r>
            <a:rPr lang="es-EC" dirty="0" smtClean="0"/>
            <a:t>RADIACIONES IONIZANTES Y NO IONIZANTES</a:t>
          </a:r>
          <a:endParaRPr lang="es-EC" dirty="0"/>
        </a:p>
      </dgm:t>
    </dgm:pt>
    <dgm:pt modelId="{691AD952-C28B-414A-AA3C-B5477578FD23}" type="parTrans" cxnId="{89A3BA0C-E367-41A1-8F23-9CC1D98F73F1}">
      <dgm:prSet/>
      <dgm:spPr/>
      <dgm:t>
        <a:bodyPr/>
        <a:lstStyle/>
        <a:p>
          <a:endParaRPr lang="es-EC"/>
        </a:p>
      </dgm:t>
    </dgm:pt>
    <dgm:pt modelId="{AAAE489A-6252-4343-8CFB-79379432C4E0}" type="sibTrans" cxnId="{89A3BA0C-E367-41A1-8F23-9CC1D98F73F1}">
      <dgm:prSet/>
      <dgm:spPr/>
      <dgm:t>
        <a:bodyPr/>
        <a:lstStyle/>
        <a:p>
          <a:endParaRPr lang="es-EC"/>
        </a:p>
      </dgm:t>
    </dgm:pt>
    <dgm:pt modelId="{7B8A8F68-E8CA-4DB6-92B9-9BEA7B0C4253}">
      <dgm:prSet phldrT="[Texto]"/>
      <dgm:spPr/>
      <dgm:t>
        <a:bodyPr/>
        <a:lstStyle/>
        <a:p>
          <a:r>
            <a:rPr lang="es-EC" dirty="0" smtClean="0"/>
            <a:t>ELÉCTRICOS</a:t>
          </a:r>
          <a:endParaRPr lang="es-EC" dirty="0"/>
        </a:p>
      </dgm:t>
    </dgm:pt>
    <dgm:pt modelId="{BB37D8AD-2CC6-41C9-A935-A4AD56E79198}" type="parTrans" cxnId="{B82E0AAC-31CE-48BF-9DC2-A38526DCF131}">
      <dgm:prSet/>
      <dgm:spPr/>
      <dgm:t>
        <a:bodyPr/>
        <a:lstStyle/>
        <a:p>
          <a:endParaRPr lang="es-EC"/>
        </a:p>
      </dgm:t>
    </dgm:pt>
    <dgm:pt modelId="{B1C6691F-48EC-4D68-A4B8-48E81D6B5D10}" type="sibTrans" cxnId="{B82E0AAC-31CE-48BF-9DC2-A38526DCF131}">
      <dgm:prSet/>
      <dgm:spPr/>
      <dgm:t>
        <a:bodyPr/>
        <a:lstStyle/>
        <a:p>
          <a:endParaRPr lang="es-EC"/>
        </a:p>
      </dgm:t>
    </dgm:pt>
    <dgm:pt modelId="{4ACA74DC-4FE6-4B1F-814F-858049FD9B67}">
      <dgm:prSet phldrT="[Texto]"/>
      <dgm:spPr/>
      <dgm:t>
        <a:bodyPr/>
        <a:lstStyle/>
        <a:p>
          <a:r>
            <a:rPr lang="es-EC" dirty="0" smtClean="0"/>
            <a:t>INCENDIO</a:t>
          </a:r>
          <a:endParaRPr lang="es-EC" dirty="0"/>
        </a:p>
      </dgm:t>
    </dgm:pt>
    <dgm:pt modelId="{E44A6BD8-90E3-45FE-9886-2FFFA34EE2B8}" type="parTrans" cxnId="{361D0A81-5121-4EA3-8C74-9F328C59DAB1}">
      <dgm:prSet/>
      <dgm:spPr/>
      <dgm:t>
        <a:bodyPr/>
        <a:lstStyle/>
        <a:p>
          <a:endParaRPr lang="es-EC"/>
        </a:p>
      </dgm:t>
    </dgm:pt>
    <dgm:pt modelId="{3BF28E55-68D4-4B1F-93B3-DEF8E22D535D}" type="sibTrans" cxnId="{361D0A81-5121-4EA3-8C74-9F328C59DAB1}">
      <dgm:prSet/>
      <dgm:spPr/>
      <dgm:t>
        <a:bodyPr/>
        <a:lstStyle/>
        <a:p>
          <a:endParaRPr lang="es-EC"/>
        </a:p>
      </dgm:t>
    </dgm:pt>
    <dgm:pt modelId="{AF4DBEFE-ED94-4C22-95DA-5B12128575D1}" type="pres">
      <dgm:prSet presAssocID="{1863CCFE-6086-4C13-86E7-9DDB520DC2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F8C458-DF8E-4A61-9301-3E2DA2564CE3}" type="pres">
      <dgm:prSet presAssocID="{089C7930-D2DC-42C1-874D-FA4928E36E6F}" presName="composite" presStyleCnt="0"/>
      <dgm:spPr/>
    </dgm:pt>
    <dgm:pt modelId="{43160752-4AFA-46E2-87BD-47200EE37AF4}" type="pres">
      <dgm:prSet presAssocID="{089C7930-D2DC-42C1-874D-FA4928E36E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060997-FD56-40C4-979E-7FF0AD6B7479}" type="pres">
      <dgm:prSet presAssocID="{089C7930-D2DC-42C1-874D-FA4928E36E6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5ABEF6-608E-40E5-B787-E8F121EDF978}" type="pres">
      <dgm:prSet presAssocID="{945021EC-CB7D-473E-8C16-97F3B16222D5}" presName="space" presStyleCnt="0"/>
      <dgm:spPr/>
    </dgm:pt>
    <dgm:pt modelId="{3885A60E-FC39-43B7-A675-DCD703BDDDEB}" type="pres">
      <dgm:prSet presAssocID="{E047F89D-20DC-4666-A4CF-9D4733719511}" presName="composite" presStyleCnt="0"/>
      <dgm:spPr/>
    </dgm:pt>
    <dgm:pt modelId="{E96DDFEC-CF1D-406A-B296-11444E9B9A7E}" type="pres">
      <dgm:prSet presAssocID="{E047F89D-20DC-4666-A4CF-9D4733719511}" presName="parTx" presStyleLbl="alignNode1" presStyleIdx="1" presStyleCnt="2" custLinFactNeighborY="-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48FEA-C30A-4385-8A0F-4FA10C660566}" type="pres">
      <dgm:prSet presAssocID="{E047F89D-20DC-4666-A4CF-9D47337195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3F0C66-FFE5-43F5-A6C5-22013CE45C16}" type="presOf" srcId="{C5B07C9D-2D35-4AD9-9EC7-8BF1AEA1A6DB}" destId="{D3060997-FD56-40C4-979E-7FF0AD6B7479}" srcOrd="0" destOrd="1" presId="urn:microsoft.com/office/officeart/2005/8/layout/hList1"/>
    <dgm:cxn modelId="{72DABA48-44E6-4440-904B-3805F2929976}" type="presOf" srcId="{E1A4970F-6B8D-40BA-A335-B64130DD089B}" destId="{28248FEA-C30A-4385-8A0F-4FA10C660566}" srcOrd="0" destOrd="1" presId="urn:microsoft.com/office/officeart/2005/8/layout/hList1"/>
    <dgm:cxn modelId="{053DCD53-46B3-4C35-A051-05E95B74FA58}" srcId="{089C7930-D2DC-42C1-874D-FA4928E36E6F}" destId="{80AB620E-5899-4EC6-9EDB-0A3BAB20656C}" srcOrd="2" destOrd="0" parTransId="{B13C46CA-5DDA-480E-8EDA-79755A9F7612}" sibTransId="{4FA55531-F40C-462E-BF3C-62F4C718095B}"/>
    <dgm:cxn modelId="{361D0A81-5121-4EA3-8C74-9F328C59DAB1}" srcId="{E047F89D-20DC-4666-A4CF-9D4733719511}" destId="{4ACA74DC-4FE6-4B1F-814F-858049FD9B67}" srcOrd="4" destOrd="0" parTransId="{E44A6BD8-90E3-45FE-9886-2FFFA34EE2B8}" sibTransId="{3BF28E55-68D4-4B1F-93B3-DEF8E22D535D}"/>
    <dgm:cxn modelId="{82C98ADE-E0CD-4FE3-B0F6-CE0CCD64E112}" srcId="{E047F89D-20DC-4666-A4CF-9D4733719511}" destId="{CCD00DE0-F91B-44E0-B05C-8372978BC355}" srcOrd="0" destOrd="0" parTransId="{030BFFB7-FC35-415B-A9AA-8B79795D9B2C}" sibTransId="{764B8772-4CE3-4737-B66E-E417771A5659}"/>
    <dgm:cxn modelId="{89A3BA0C-E367-41A1-8F23-9CC1D98F73F1}" srcId="{E047F89D-20DC-4666-A4CF-9D4733719511}" destId="{899B6817-7E16-4159-B9B5-1910D4AE64BA}" srcOrd="2" destOrd="0" parTransId="{691AD952-C28B-414A-AA3C-B5477578FD23}" sibTransId="{AAAE489A-6252-4343-8CFB-79379432C4E0}"/>
    <dgm:cxn modelId="{85EFEED5-A0EC-48D1-A975-3D37B71B6BB5}" type="presOf" srcId="{DC5D4CDD-1B70-42C1-B4B0-9D909F718468}" destId="{D3060997-FD56-40C4-979E-7FF0AD6B7479}" srcOrd="0" destOrd="3" presId="urn:microsoft.com/office/officeart/2005/8/layout/hList1"/>
    <dgm:cxn modelId="{9C0D9051-D69D-4801-B99D-405FA2F33237}" srcId="{E047F89D-20DC-4666-A4CF-9D4733719511}" destId="{E1A4970F-6B8D-40BA-A335-B64130DD089B}" srcOrd="1" destOrd="0" parTransId="{637D7A75-387E-46AF-8A12-87A68D9DB935}" sibTransId="{59D6C3A0-D63B-4A11-B050-C3D16844F81B}"/>
    <dgm:cxn modelId="{F9D9D136-CE7F-43A8-92DD-366A5501CE1F}" type="presOf" srcId="{DA44CBFD-30C2-4CF6-9979-153A9C6F013F}" destId="{D3060997-FD56-40C4-979E-7FF0AD6B7479}" srcOrd="0" destOrd="5" presId="urn:microsoft.com/office/officeart/2005/8/layout/hList1"/>
    <dgm:cxn modelId="{503A445A-0302-4741-BF21-4916278F8C06}" srcId="{1863CCFE-6086-4C13-86E7-9DDB520DC2C9}" destId="{089C7930-D2DC-42C1-874D-FA4928E36E6F}" srcOrd="0" destOrd="0" parTransId="{29582191-D402-4092-9277-563AE838386F}" sibTransId="{945021EC-CB7D-473E-8C16-97F3B16222D5}"/>
    <dgm:cxn modelId="{B018C1D5-B898-4BC2-8F79-756162901212}" type="presOf" srcId="{089C7930-D2DC-42C1-874D-FA4928E36E6F}" destId="{43160752-4AFA-46E2-87BD-47200EE37AF4}" srcOrd="0" destOrd="0" presId="urn:microsoft.com/office/officeart/2005/8/layout/hList1"/>
    <dgm:cxn modelId="{DEC26697-CA65-4F20-A05C-90C24510155A}" type="presOf" srcId="{CCD00DE0-F91B-44E0-B05C-8372978BC355}" destId="{28248FEA-C30A-4385-8A0F-4FA10C660566}" srcOrd="0" destOrd="0" presId="urn:microsoft.com/office/officeart/2005/8/layout/hList1"/>
    <dgm:cxn modelId="{4CFA1818-C8EE-4DAB-A4FD-F6D6732D888F}" type="presOf" srcId="{899B6817-7E16-4159-B9B5-1910D4AE64BA}" destId="{28248FEA-C30A-4385-8A0F-4FA10C660566}" srcOrd="0" destOrd="2" presId="urn:microsoft.com/office/officeart/2005/8/layout/hList1"/>
    <dgm:cxn modelId="{B82E0AAC-31CE-48BF-9DC2-A38526DCF131}" srcId="{E047F89D-20DC-4666-A4CF-9D4733719511}" destId="{7B8A8F68-E8CA-4DB6-92B9-9BEA7B0C4253}" srcOrd="3" destOrd="0" parTransId="{BB37D8AD-2CC6-41C9-A935-A4AD56E79198}" sibTransId="{B1C6691F-48EC-4D68-A4B8-48E81D6B5D10}"/>
    <dgm:cxn modelId="{21480665-5497-49F4-94FF-3C5D66DCB3D1}" srcId="{089C7930-D2DC-42C1-874D-FA4928E36E6F}" destId="{C5B07C9D-2D35-4AD9-9EC7-8BF1AEA1A6DB}" srcOrd="1" destOrd="0" parTransId="{5DED19A1-08DF-4B1D-A7B6-FBDFFCE18392}" sibTransId="{FD00FDDC-8C3B-4262-BBF4-5262A069234C}"/>
    <dgm:cxn modelId="{C784E604-4FBF-4F50-B11F-A9F98FACEBD2}" srcId="{089C7930-D2DC-42C1-874D-FA4928E36E6F}" destId="{DA44CBFD-30C2-4CF6-9979-153A9C6F013F}" srcOrd="5" destOrd="0" parTransId="{DD9D70FA-CEC0-4956-89CB-9C29A3876C9C}" sibTransId="{85D990DD-A666-4530-A142-D9B651CEE47C}"/>
    <dgm:cxn modelId="{4888F374-266F-45DE-92DA-D9A7064AF5D8}" type="presOf" srcId="{4ACA74DC-4FE6-4B1F-814F-858049FD9B67}" destId="{28248FEA-C30A-4385-8A0F-4FA10C660566}" srcOrd="0" destOrd="4" presId="urn:microsoft.com/office/officeart/2005/8/layout/hList1"/>
    <dgm:cxn modelId="{F291D586-4AC8-4CE7-A5F5-0FD9D674CBE0}" srcId="{089C7930-D2DC-42C1-874D-FA4928E36E6F}" destId="{32923C85-524E-45BF-AAB0-F6EABE091657}" srcOrd="0" destOrd="0" parTransId="{B197CB59-AF11-4EA0-90E7-BDFC9395521C}" sibTransId="{9DEDD370-91ED-47E7-9EC1-67720DA6AC45}"/>
    <dgm:cxn modelId="{20507F5B-3DE1-4AAE-934D-501A3CD359DF}" type="presOf" srcId="{32923C85-524E-45BF-AAB0-F6EABE091657}" destId="{D3060997-FD56-40C4-979E-7FF0AD6B7479}" srcOrd="0" destOrd="0" presId="urn:microsoft.com/office/officeart/2005/8/layout/hList1"/>
    <dgm:cxn modelId="{B179E6DA-533E-48B5-91A6-39B7BBAFD0EA}" type="presOf" srcId="{98C4A509-4C1B-41CC-B209-6D3A27F02B08}" destId="{D3060997-FD56-40C4-979E-7FF0AD6B7479}" srcOrd="0" destOrd="4" presId="urn:microsoft.com/office/officeart/2005/8/layout/hList1"/>
    <dgm:cxn modelId="{962762F7-9FA2-41FA-A988-DA803C3B0669}" type="presOf" srcId="{80AB620E-5899-4EC6-9EDB-0A3BAB20656C}" destId="{D3060997-FD56-40C4-979E-7FF0AD6B7479}" srcOrd="0" destOrd="2" presId="urn:microsoft.com/office/officeart/2005/8/layout/hList1"/>
    <dgm:cxn modelId="{9F3EF1A9-E71D-47CF-9573-4C35525F5295}" type="presOf" srcId="{7B8A8F68-E8CA-4DB6-92B9-9BEA7B0C4253}" destId="{28248FEA-C30A-4385-8A0F-4FA10C660566}" srcOrd="0" destOrd="3" presId="urn:microsoft.com/office/officeart/2005/8/layout/hList1"/>
    <dgm:cxn modelId="{2BAFD1BC-5416-44A9-8388-252D0961E037}" srcId="{1863CCFE-6086-4C13-86E7-9DDB520DC2C9}" destId="{E047F89D-20DC-4666-A4CF-9D4733719511}" srcOrd="1" destOrd="0" parTransId="{E43C4168-4F50-4583-8105-84D6F9979D20}" sibTransId="{90D7F85F-E045-40FA-B5F0-33C33A77E894}"/>
    <dgm:cxn modelId="{424EBA45-0A49-476F-AB05-650127CF57F6}" type="presOf" srcId="{1863CCFE-6086-4C13-86E7-9DDB520DC2C9}" destId="{AF4DBEFE-ED94-4C22-95DA-5B12128575D1}" srcOrd="0" destOrd="0" presId="urn:microsoft.com/office/officeart/2005/8/layout/hList1"/>
    <dgm:cxn modelId="{B01A02E7-4569-4B31-9051-C83667CD3F25}" type="presOf" srcId="{E047F89D-20DC-4666-A4CF-9D4733719511}" destId="{E96DDFEC-CF1D-406A-B296-11444E9B9A7E}" srcOrd="0" destOrd="0" presId="urn:microsoft.com/office/officeart/2005/8/layout/hList1"/>
    <dgm:cxn modelId="{36144ECD-637E-478F-8698-3C11F94480F3}" srcId="{089C7930-D2DC-42C1-874D-FA4928E36E6F}" destId="{DC5D4CDD-1B70-42C1-B4B0-9D909F718468}" srcOrd="3" destOrd="0" parTransId="{88EF05EA-0E93-4A9A-82FF-FC5C46A5D0B7}" sibTransId="{0A2F1101-924A-49FE-A6CD-0199A4644E40}"/>
    <dgm:cxn modelId="{70E0AB52-55BB-457C-B3CA-01F4FA25A345}" srcId="{089C7930-D2DC-42C1-874D-FA4928E36E6F}" destId="{98C4A509-4C1B-41CC-B209-6D3A27F02B08}" srcOrd="4" destOrd="0" parTransId="{49B5C4D0-C296-4E82-A6FD-CAB3134481D9}" sibTransId="{D7769753-DABF-4231-B977-A2D9023EC22D}"/>
    <dgm:cxn modelId="{09B14760-10C5-4FAB-9B7C-318D8BBC687E}" type="presParOf" srcId="{AF4DBEFE-ED94-4C22-95DA-5B12128575D1}" destId="{4AF8C458-DF8E-4A61-9301-3E2DA2564CE3}" srcOrd="0" destOrd="0" presId="urn:microsoft.com/office/officeart/2005/8/layout/hList1"/>
    <dgm:cxn modelId="{362E223C-2FBC-48B6-9223-8A7CB5B18A90}" type="presParOf" srcId="{4AF8C458-DF8E-4A61-9301-3E2DA2564CE3}" destId="{43160752-4AFA-46E2-87BD-47200EE37AF4}" srcOrd="0" destOrd="0" presId="urn:microsoft.com/office/officeart/2005/8/layout/hList1"/>
    <dgm:cxn modelId="{D23E1721-4884-49A3-92F3-5A360F8386EF}" type="presParOf" srcId="{4AF8C458-DF8E-4A61-9301-3E2DA2564CE3}" destId="{D3060997-FD56-40C4-979E-7FF0AD6B7479}" srcOrd="1" destOrd="0" presId="urn:microsoft.com/office/officeart/2005/8/layout/hList1"/>
    <dgm:cxn modelId="{B3E28927-CAEB-4D8F-8DFE-27DDFC144C27}" type="presParOf" srcId="{AF4DBEFE-ED94-4C22-95DA-5B12128575D1}" destId="{7E5ABEF6-608E-40E5-B787-E8F121EDF978}" srcOrd="1" destOrd="0" presId="urn:microsoft.com/office/officeart/2005/8/layout/hList1"/>
    <dgm:cxn modelId="{AE2B95AD-DF29-42F7-8F29-A86D0477A33E}" type="presParOf" srcId="{AF4DBEFE-ED94-4C22-95DA-5B12128575D1}" destId="{3885A60E-FC39-43B7-A675-DCD703BDDDEB}" srcOrd="2" destOrd="0" presId="urn:microsoft.com/office/officeart/2005/8/layout/hList1"/>
    <dgm:cxn modelId="{F1856FDB-C3A3-4327-B936-304E8AC04290}" type="presParOf" srcId="{3885A60E-FC39-43B7-A675-DCD703BDDDEB}" destId="{E96DDFEC-CF1D-406A-B296-11444E9B9A7E}" srcOrd="0" destOrd="0" presId="urn:microsoft.com/office/officeart/2005/8/layout/hList1"/>
    <dgm:cxn modelId="{78F7BC8F-20A1-49C6-BF7C-84522F6563C5}" type="presParOf" srcId="{3885A60E-FC39-43B7-A675-DCD703BDDDEB}" destId="{28248FEA-C30A-4385-8A0F-4FA10C6605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63CCFE-6086-4C13-86E7-9DDB520DC2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9C7930-D2DC-42C1-874D-FA4928E36E6F}">
      <dgm:prSet phldrT="[Texto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dirty="0" smtClean="0"/>
            <a:t>RIESGOS QUÍMICOS</a:t>
          </a:r>
          <a:endParaRPr lang="es-EC" dirty="0"/>
        </a:p>
      </dgm:t>
    </dgm:pt>
    <dgm:pt modelId="{29582191-D402-4092-9277-563AE838386F}" type="parTrans" cxnId="{503A445A-0302-4741-BF21-4916278F8C06}">
      <dgm:prSet/>
      <dgm:spPr/>
      <dgm:t>
        <a:bodyPr/>
        <a:lstStyle/>
        <a:p>
          <a:endParaRPr lang="es-EC"/>
        </a:p>
      </dgm:t>
    </dgm:pt>
    <dgm:pt modelId="{945021EC-CB7D-473E-8C16-97F3B16222D5}" type="sibTrans" cxnId="{503A445A-0302-4741-BF21-4916278F8C06}">
      <dgm:prSet/>
      <dgm:spPr/>
      <dgm:t>
        <a:bodyPr/>
        <a:lstStyle/>
        <a:p>
          <a:endParaRPr lang="es-EC"/>
        </a:p>
      </dgm:t>
    </dgm:pt>
    <dgm:pt modelId="{32923C85-524E-45BF-AAB0-F6EABE091657}">
      <dgm:prSet phldrT="[Texto]"/>
      <dgm:spPr/>
      <dgm:t>
        <a:bodyPr/>
        <a:lstStyle/>
        <a:p>
          <a:r>
            <a:rPr lang="es-EC" dirty="0" smtClean="0"/>
            <a:t>GASES Y VAPORES</a:t>
          </a:r>
          <a:endParaRPr lang="es-EC" dirty="0"/>
        </a:p>
      </dgm:t>
    </dgm:pt>
    <dgm:pt modelId="{B197CB59-AF11-4EA0-90E7-BDFC9395521C}" type="parTrans" cxnId="{F291D586-4AC8-4CE7-A5F5-0FD9D674CBE0}">
      <dgm:prSet/>
      <dgm:spPr/>
      <dgm:t>
        <a:bodyPr/>
        <a:lstStyle/>
        <a:p>
          <a:endParaRPr lang="es-EC"/>
        </a:p>
      </dgm:t>
    </dgm:pt>
    <dgm:pt modelId="{9DEDD370-91ED-47E7-9EC1-67720DA6AC45}" type="sibTrans" cxnId="{F291D586-4AC8-4CE7-A5F5-0FD9D674CBE0}">
      <dgm:prSet/>
      <dgm:spPr/>
      <dgm:t>
        <a:bodyPr/>
        <a:lstStyle/>
        <a:p>
          <a:endParaRPr lang="es-EC"/>
        </a:p>
      </dgm:t>
    </dgm:pt>
    <dgm:pt modelId="{E047F89D-20DC-4666-A4CF-9D4733719511}">
      <dgm:prSet phldrT="[Texto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dirty="0" smtClean="0"/>
            <a:t>RIESGOS BIOLÓGICOS</a:t>
          </a:r>
          <a:endParaRPr lang="es-EC" dirty="0"/>
        </a:p>
      </dgm:t>
    </dgm:pt>
    <dgm:pt modelId="{E43C4168-4F50-4583-8105-84D6F9979D20}" type="parTrans" cxnId="{2BAFD1BC-5416-44A9-8388-252D0961E037}">
      <dgm:prSet/>
      <dgm:spPr/>
      <dgm:t>
        <a:bodyPr/>
        <a:lstStyle/>
        <a:p>
          <a:endParaRPr lang="es-EC"/>
        </a:p>
      </dgm:t>
    </dgm:pt>
    <dgm:pt modelId="{90D7F85F-E045-40FA-B5F0-33C33A77E894}" type="sibTrans" cxnId="{2BAFD1BC-5416-44A9-8388-252D0961E037}">
      <dgm:prSet/>
      <dgm:spPr/>
      <dgm:t>
        <a:bodyPr/>
        <a:lstStyle/>
        <a:p>
          <a:endParaRPr lang="es-EC"/>
        </a:p>
      </dgm:t>
    </dgm:pt>
    <dgm:pt modelId="{CCD00DE0-F91B-44E0-B05C-8372978BC355}">
      <dgm:prSet phldrT="[Texto]"/>
      <dgm:spPr/>
      <dgm:t>
        <a:bodyPr/>
        <a:lstStyle/>
        <a:p>
          <a:r>
            <a:rPr lang="es-EC" dirty="0" smtClean="0"/>
            <a:t>BACTERIAS</a:t>
          </a:r>
          <a:endParaRPr lang="es-EC" dirty="0"/>
        </a:p>
      </dgm:t>
    </dgm:pt>
    <dgm:pt modelId="{030BFFB7-FC35-415B-A9AA-8B79795D9B2C}" type="parTrans" cxnId="{82C98ADE-E0CD-4FE3-B0F6-CE0CCD64E112}">
      <dgm:prSet/>
      <dgm:spPr/>
      <dgm:t>
        <a:bodyPr/>
        <a:lstStyle/>
        <a:p>
          <a:endParaRPr lang="es-EC"/>
        </a:p>
      </dgm:t>
    </dgm:pt>
    <dgm:pt modelId="{764B8772-4CE3-4737-B66E-E417771A5659}" type="sibTrans" cxnId="{82C98ADE-E0CD-4FE3-B0F6-CE0CCD64E112}">
      <dgm:prSet/>
      <dgm:spPr/>
      <dgm:t>
        <a:bodyPr/>
        <a:lstStyle/>
        <a:p>
          <a:endParaRPr lang="es-EC"/>
        </a:p>
      </dgm:t>
    </dgm:pt>
    <dgm:pt modelId="{8698200B-CF11-424E-81C3-B10D1DABEF0F}">
      <dgm:prSet phldrT="[Texto]"/>
      <dgm:spPr/>
      <dgm:t>
        <a:bodyPr/>
        <a:lstStyle/>
        <a:p>
          <a:r>
            <a:rPr lang="es-EC" dirty="0" smtClean="0"/>
            <a:t>AEROSOLES SOLIDOS: POLVOS, FIBRAS, HUMOS, SMOG</a:t>
          </a:r>
          <a:endParaRPr lang="es-EC" dirty="0"/>
        </a:p>
      </dgm:t>
    </dgm:pt>
    <dgm:pt modelId="{7CF7C1AB-98BA-4725-91D9-074A4826C0CB}" type="parTrans" cxnId="{BDA87FCE-43C6-4791-B1E8-ABEC6B2365DF}">
      <dgm:prSet/>
      <dgm:spPr/>
      <dgm:t>
        <a:bodyPr/>
        <a:lstStyle/>
        <a:p>
          <a:endParaRPr lang="es-EC"/>
        </a:p>
      </dgm:t>
    </dgm:pt>
    <dgm:pt modelId="{382068A4-B6C9-43A4-BF07-9A3FC25F5F58}" type="sibTrans" cxnId="{BDA87FCE-43C6-4791-B1E8-ABEC6B2365DF}">
      <dgm:prSet/>
      <dgm:spPr/>
      <dgm:t>
        <a:bodyPr/>
        <a:lstStyle/>
        <a:p>
          <a:endParaRPr lang="es-EC"/>
        </a:p>
      </dgm:t>
    </dgm:pt>
    <dgm:pt modelId="{4DBE1C47-DD37-4164-93C6-902868C95C25}">
      <dgm:prSet phldrT="[Texto]"/>
      <dgm:spPr/>
      <dgm:t>
        <a:bodyPr/>
        <a:lstStyle/>
        <a:p>
          <a:r>
            <a:rPr lang="es-EC" dirty="0" smtClean="0"/>
            <a:t>LÍQUIDOS: NIEBLA Y NEBLINAS</a:t>
          </a:r>
          <a:endParaRPr lang="es-EC" dirty="0"/>
        </a:p>
      </dgm:t>
    </dgm:pt>
    <dgm:pt modelId="{47DD8378-907D-414D-A688-D8B1316716AC}" type="parTrans" cxnId="{BD658019-C3EF-4EC3-93C8-846CD7B94C85}">
      <dgm:prSet/>
      <dgm:spPr/>
      <dgm:t>
        <a:bodyPr/>
        <a:lstStyle/>
        <a:p>
          <a:endParaRPr lang="es-EC"/>
        </a:p>
      </dgm:t>
    </dgm:pt>
    <dgm:pt modelId="{5040C6FD-725C-44C5-B5E9-321B1782F76F}" type="sibTrans" cxnId="{BD658019-C3EF-4EC3-93C8-846CD7B94C85}">
      <dgm:prSet/>
      <dgm:spPr/>
      <dgm:t>
        <a:bodyPr/>
        <a:lstStyle/>
        <a:p>
          <a:endParaRPr lang="es-EC"/>
        </a:p>
      </dgm:t>
    </dgm:pt>
    <dgm:pt modelId="{91F8D13F-89FB-40B3-9774-A7FC6AC3B3BD}">
      <dgm:prSet phldrT="[Texto]"/>
      <dgm:spPr/>
      <dgm:t>
        <a:bodyPr/>
        <a:lstStyle/>
        <a:p>
          <a:r>
            <a:rPr lang="es-EC" dirty="0" smtClean="0"/>
            <a:t>VIRUS</a:t>
          </a:r>
          <a:endParaRPr lang="es-EC" dirty="0"/>
        </a:p>
      </dgm:t>
    </dgm:pt>
    <dgm:pt modelId="{05C92F3A-5675-4806-89B3-69BC87CF282D}" type="parTrans" cxnId="{E7B38D05-43F8-4271-BB0A-E7436F338CEF}">
      <dgm:prSet/>
      <dgm:spPr/>
      <dgm:t>
        <a:bodyPr/>
        <a:lstStyle/>
        <a:p>
          <a:endParaRPr lang="es-EC"/>
        </a:p>
      </dgm:t>
    </dgm:pt>
    <dgm:pt modelId="{3A331EB0-B91D-4514-9B68-22E026F0B1F1}" type="sibTrans" cxnId="{E7B38D05-43F8-4271-BB0A-E7436F338CEF}">
      <dgm:prSet/>
      <dgm:spPr/>
      <dgm:t>
        <a:bodyPr/>
        <a:lstStyle/>
        <a:p>
          <a:endParaRPr lang="es-EC"/>
        </a:p>
      </dgm:t>
    </dgm:pt>
    <dgm:pt modelId="{63931623-8032-4726-B745-823201786863}">
      <dgm:prSet phldrT="[Texto]"/>
      <dgm:spPr/>
      <dgm:t>
        <a:bodyPr/>
        <a:lstStyle/>
        <a:p>
          <a:r>
            <a:rPr lang="es-EC" dirty="0" smtClean="0"/>
            <a:t>HONGOS</a:t>
          </a:r>
          <a:endParaRPr lang="es-EC" dirty="0"/>
        </a:p>
      </dgm:t>
    </dgm:pt>
    <dgm:pt modelId="{FD8F851B-A1BD-4CA7-BA96-E57779EDB05C}" type="parTrans" cxnId="{BE65E5AE-E886-4971-9625-F2C04300665D}">
      <dgm:prSet/>
      <dgm:spPr/>
      <dgm:t>
        <a:bodyPr/>
        <a:lstStyle/>
        <a:p>
          <a:endParaRPr lang="es-EC"/>
        </a:p>
      </dgm:t>
    </dgm:pt>
    <dgm:pt modelId="{CAE28D42-78A0-479E-8913-D3909A61F2E3}" type="sibTrans" cxnId="{BE65E5AE-E886-4971-9625-F2C04300665D}">
      <dgm:prSet/>
      <dgm:spPr/>
      <dgm:t>
        <a:bodyPr/>
        <a:lstStyle/>
        <a:p>
          <a:endParaRPr lang="es-EC"/>
        </a:p>
      </dgm:t>
    </dgm:pt>
    <dgm:pt modelId="{60A08E38-C114-4616-9093-0D75B64907DF}">
      <dgm:prSet phldrT="[Texto]"/>
      <dgm:spPr/>
      <dgm:t>
        <a:bodyPr/>
        <a:lstStyle/>
        <a:p>
          <a:r>
            <a:rPr lang="es-EC" dirty="0" smtClean="0"/>
            <a:t>PARÁSITOS</a:t>
          </a:r>
          <a:endParaRPr lang="es-EC" dirty="0"/>
        </a:p>
      </dgm:t>
    </dgm:pt>
    <dgm:pt modelId="{0F92D046-4395-4DD1-B937-B9A74610414F}" type="parTrans" cxnId="{B500BBCF-D271-42CD-A70B-767C2E39C89B}">
      <dgm:prSet/>
      <dgm:spPr/>
      <dgm:t>
        <a:bodyPr/>
        <a:lstStyle/>
        <a:p>
          <a:endParaRPr lang="es-EC"/>
        </a:p>
      </dgm:t>
    </dgm:pt>
    <dgm:pt modelId="{0E58E3FA-6E20-4C81-93D8-00887178C609}" type="sibTrans" cxnId="{B500BBCF-D271-42CD-A70B-767C2E39C89B}">
      <dgm:prSet/>
      <dgm:spPr/>
      <dgm:t>
        <a:bodyPr/>
        <a:lstStyle/>
        <a:p>
          <a:endParaRPr lang="es-EC"/>
        </a:p>
      </dgm:t>
    </dgm:pt>
    <dgm:pt modelId="{4FE5F0C9-A71A-4D02-8181-B500E9F5E652}">
      <dgm:prSet phldrT="[Texto]"/>
      <dgm:spPr/>
      <dgm:t>
        <a:bodyPr/>
        <a:lstStyle/>
        <a:p>
          <a:r>
            <a:rPr lang="es-EC" dirty="0" smtClean="0"/>
            <a:t>DERIVADOS ORGÁNICOS</a:t>
          </a:r>
          <a:endParaRPr lang="es-EC" dirty="0"/>
        </a:p>
      </dgm:t>
    </dgm:pt>
    <dgm:pt modelId="{663FD958-8826-42DD-89A2-38F97BC0A470}" type="parTrans" cxnId="{96E40440-F271-4868-A97A-E9778E15FDF0}">
      <dgm:prSet/>
      <dgm:spPr/>
      <dgm:t>
        <a:bodyPr/>
        <a:lstStyle/>
        <a:p>
          <a:endParaRPr lang="es-EC"/>
        </a:p>
      </dgm:t>
    </dgm:pt>
    <dgm:pt modelId="{30B2E02A-FA58-4FD1-B83C-0AC0B23DC2CA}" type="sibTrans" cxnId="{96E40440-F271-4868-A97A-E9778E15FDF0}">
      <dgm:prSet/>
      <dgm:spPr/>
      <dgm:t>
        <a:bodyPr/>
        <a:lstStyle/>
        <a:p>
          <a:endParaRPr lang="es-EC"/>
        </a:p>
      </dgm:t>
    </dgm:pt>
    <dgm:pt modelId="{AF4DBEFE-ED94-4C22-95DA-5B12128575D1}" type="pres">
      <dgm:prSet presAssocID="{1863CCFE-6086-4C13-86E7-9DDB520DC2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F8C458-DF8E-4A61-9301-3E2DA2564CE3}" type="pres">
      <dgm:prSet presAssocID="{089C7930-D2DC-42C1-874D-FA4928E36E6F}" presName="composite" presStyleCnt="0"/>
      <dgm:spPr/>
    </dgm:pt>
    <dgm:pt modelId="{43160752-4AFA-46E2-87BD-47200EE37AF4}" type="pres">
      <dgm:prSet presAssocID="{089C7930-D2DC-42C1-874D-FA4928E36E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060997-FD56-40C4-979E-7FF0AD6B7479}" type="pres">
      <dgm:prSet presAssocID="{089C7930-D2DC-42C1-874D-FA4928E36E6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5ABEF6-608E-40E5-B787-E8F121EDF978}" type="pres">
      <dgm:prSet presAssocID="{945021EC-CB7D-473E-8C16-97F3B16222D5}" presName="space" presStyleCnt="0"/>
      <dgm:spPr/>
    </dgm:pt>
    <dgm:pt modelId="{3885A60E-FC39-43B7-A675-DCD703BDDDEB}" type="pres">
      <dgm:prSet presAssocID="{E047F89D-20DC-4666-A4CF-9D4733719511}" presName="composite" presStyleCnt="0"/>
      <dgm:spPr/>
    </dgm:pt>
    <dgm:pt modelId="{E96DDFEC-CF1D-406A-B296-11444E9B9A7E}" type="pres">
      <dgm:prSet presAssocID="{E047F89D-20DC-4666-A4CF-9D4733719511}" presName="parTx" presStyleLbl="alignNode1" presStyleIdx="1" presStyleCnt="2" custLinFactNeighborY="-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48FEA-C30A-4385-8A0F-4FA10C660566}" type="pres">
      <dgm:prSet presAssocID="{E047F89D-20DC-4666-A4CF-9D47337195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1ACD3D0-FB93-4AAE-AEB8-F9870AF2CA45}" type="presOf" srcId="{4DBE1C47-DD37-4164-93C6-902868C95C25}" destId="{D3060997-FD56-40C4-979E-7FF0AD6B7479}" srcOrd="0" destOrd="2" presId="urn:microsoft.com/office/officeart/2005/8/layout/hList1"/>
    <dgm:cxn modelId="{73BDD279-23A2-4357-80F3-093BDBE76876}" type="presOf" srcId="{CCD00DE0-F91B-44E0-B05C-8372978BC355}" destId="{28248FEA-C30A-4385-8A0F-4FA10C660566}" srcOrd="0" destOrd="0" presId="urn:microsoft.com/office/officeart/2005/8/layout/hList1"/>
    <dgm:cxn modelId="{1C959BA3-E696-4816-98CC-12B9378FA0AE}" type="presOf" srcId="{32923C85-524E-45BF-AAB0-F6EABE091657}" destId="{D3060997-FD56-40C4-979E-7FF0AD6B7479}" srcOrd="0" destOrd="0" presId="urn:microsoft.com/office/officeart/2005/8/layout/hList1"/>
    <dgm:cxn modelId="{E7B38D05-43F8-4271-BB0A-E7436F338CEF}" srcId="{E047F89D-20DC-4666-A4CF-9D4733719511}" destId="{91F8D13F-89FB-40B3-9774-A7FC6AC3B3BD}" srcOrd="1" destOrd="0" parTransId="{05C92F3A-5675-4806-89B3-69BC87CF282D}" sibTransId="{3A331EB0-B91D-4514-9B68-22E026F0B1F1}"/>
    <dgm:cxn modelId="{82C98ADE-E0CD-4FE3-B0F6-CE0CCD64E112}" srcId="{E047F89D-20DC-4666-A4CF-9D4733719511}" destId="{CCD00DE0-F91B-44E0-B05C-8372978BC355}" srcOrd="0" destOrd="0" parTransId="{030BFFB7-FC35-415B-A9AA-8B79795D9B2C}" sibTransId="{764B8772-4CE3-4737-B66E-E417771A5659}"/>
    <dgm:cxn modelId="{EE27B40E-0281-41DA-9588-77F506500110}" type="presOf" srcId="{4FE5F0C9-A71A-4D02-8181-B500E9F5E652}" destId="{28248FEA-C30A-4385-8A0F-4FA10C660566}" srcOrd="0" destOrd="4" presId="urn:microsoft.com/office/officeart/2005/8/layout/hList1"/>
    <dgm:cxn modelId="{BDA87FCE-43C6-4791-B1E8-ABEC6B2365DF}" srcId="{089C7930-D2DC-42C1-874D-FA4928E36E6F}" destId="{8698200B-CF11-424E-81C3-B10D1DABEF0F}" srcOrd="1" destOrd="0" parTransId="{7CF7C1AB-98BA-4725-91D9-074A4826C0CB}" sibTransId="{382068A4-B6C9-43A4-BF07-9A3FC25F5F58}"/>
    <dgm:cxn modelId="{503A445A-0302-4741-BF21-4916278F8C06}" srcId="{1863CCFE-6086-4C13-86E7-9DDB520DC2C9}" destId="{089C7930-D2DC-42C1-874D-FA4928E36E6F}" srcOrd="0" destOrd="0" parTransId="{29582191-D402-4092-9277-563AE838386F}" sibTransId="{945021EC-CB7D-473E-8C16-97F3B16222D5}"/>
    <dgm:cxn modelId="{B500BBCF-D271-42CD-A70B-767C2E39C89B}" srcId="{E047F89D-20DC-4666-A4CF-9D4733719511}" destId="{60A08E38-C114-4616-9093-0D75B64907DF}" srcOrd="3" destOrd="0" parTransId="{0F92D046-4395-4DD1-B937-B9A74610414F}" sibTransId="{0E58E3FA-6E20-4C81-93D8-00887178C609}"/>
    <dgm:cxn modelId="{BE65E5AE-E886-4971-9625-F2C04300665D}" srcId="{E047F89D-20DC-4666-A4CF-9D4733719511}" destId="{63931623-8032-4726-B745-823201786863}" srcOrd="2" destOrd="0" parTransId="{FD8F851B-A1BD-4CA7-BA96-E57779EDB05C}" sibTransId="{CAE28D42-78A0-479E-8913-D3909A61F2E3}"/>
    <dgm:cxn modelId="{8C682B7B-3686-4778-BA6A-E53DA14A9DFE}" type="presOf" srcId="{91F8D13F-89FB-40B3-9774-A7FC6AC3B3BD}" destId="{28248FEA-C30A-4385-8A0F-4FA10C660566}" srcOrd="0" destOrd="1" presId="urn:microsoft.com/office/officeart/2005/8/layout/hList1"/>
    <dgm:cxn modelId="{49E970F3-B3DF-46AE-BAB1-7D94FF2ECC99}" type="presOf" srcId="{E047F89D-20DC-4666-A4CF-9D4733719511}" destId="{E96DDFEC-CF1D-406A-B296-11444E9B9A7E}" srcOrd="0" destOrd="0" presId="urn:microsoft.com/office/officeart/2005/8/layout/hList1"/>
    <dgm:cxn modelId="{A326CB21-1685-4A7F-A885-B20D38DCE733}" type="presOf" srcId="{1863CCFE-6086-4C13-86E7-9DDB520DC2C9}" destId="{AF4DBEFE-ED94-4C22-95DA-5B12128575D1}" srcOrd="0" destOrd="0" presId="urn:microsoft.com/office/officeart/2005/8/layout/hList1"/>
    <dgm:cxn modelId="{96E40440-F271-4868-A97A-E9778E15FDF0}" srcId="{E047F89D-20DC-4666-A4CF-9D4733719511}" destId="{4FE5F0C9-A71A-4D02-8181-B500E9F5E652}" srcOrd="4" destOrd="0" parTransId="{663FD958-8826-42DD-89A2-38F97BC0A470}" sibTransId="{30B2E02A-FA58-4FD1-B83C-0AC0B23DC2CA}"/>
    <dgm:cxn modelId="{F291D586-4AC8-4CE7-A5F5-0FD9D674CBE0}" srcId="{089C7930-D2DC-42C1-874D-FA4928E36E6F}" destId="{32923C85-524E-45BF-AAB0-F6EABE091657}" srcOrd="0" destOrd="0" parTransId="{B197CB59-AF11-4EA0-90E7-BDFC9395521C}" sibTransId="{9DEDD370-91ED-47E7-9EC1-67720DA6AC45}"/>
    <dgm:cxn modelId="{F557C136-0739-4F95-99D9-74F603CAA7D7}" type="presOf" srcId="{63931623-8032-4726-B745-823201786863}" destId="{28248FEA-C30A-4385-8A0F-4FA10C660566}" srcOrd="0" destOrd="2" presId="urn:microsoft.com/office/officeart/2005/8/layout/hList1"/>
    <dgm:cxn modelId="{CD0DF487-DA43-492B-80EA-2BC3F1475A50}" type="presOf" srcId="{089C7930-D2DC-42C1-874D-FA4928E36E6F}" destId="{43160752-4AFA-46E2-87BD-47200EE37AF4}" srcOrd="0" destOrd="0" presId="urn:microsoft.com/office/officeart/2005/8/layout/hList1"/>
    <dgm:cxn modelId="{BD658019-C3EF-4EC3-93C8-846CD7B94C85}" srcId="{089C7930-D2DC-42C1-874D-FA4928E36E6F}" destId="{4DBE1C47-DD37-4164-93C6-902868C95C25}" srcOrd="2" destOrd="0" parTransId="{47DD8378-907D-414D-A688-D8B1316716AC}" sibTransId="{5040C6FD-725C-44C5-B5E9-321B1782F76F}"/>
    <dgm:cxn modelId="{2BAFD1BC-5416-44A9-8388-252D0961E037}" srcId="{1863CCFE-6086-4C13-86E7-9DDB520DC2C9}" destId="{E047F89D-20DC-4666-A4CF-9D4733719511}" srcOrd="1" destOrd="0" parTransId="{E43C4168-4F50-4583-8105-84D6F9979D20}" sibTransId="{90D7F85F-E045-40FA-B5F0-33C33A77E894}"/>
    <dgm:cxn modelId="{AD63C1FE-12FA-4CF8-9328-B8B51709FC2E}" type="presOf" srcId="{8698200B-CF11-424E-81C3-B10D1DABEF0F}" destId="{D3060997-FD56-40C4-979E-7FF0AD6B7479}" srcOrd="0" destOrd="1" presId="urn:microsoft.com/office/officeart/2005/8/layout/hList1"/>
    <dgm:cxn modelId="{3ED2E169-69A4-461D-956E-CEF9D792969D}" type="presOf" srcId="{60A08E38-C114-4616-9093-0D75B64907DF}" destId="{28248FEA-C30A-4385-8A0F-4FA10C660566}" srcOrd="0" destOrd="3" presId="urn:microsoft.com/office/officeart/2005/8/layout/hList1"/>
    <dgm:cxn modelId="{0971EE32-83BF-427B-B275-B0FA590031D4}" type="presParOf" srcId="{AF4DBEFE-ED94-4C22-95DA-5B12128575D1}" destId="{4AF8C458-DF8E-4A61-9301-3E2DA2564CE3}" srcOrd="0" destOrd="0" presId="urn:microsoft.com/office/officeart/2005/8/layout/hList1"/>
    <dgm:cxn modelId="{2496B3BD-325E-4514-83B3-33BF3511CB81}" type="presParOf" srcId="{4AF8C458-DF8E-4A61-9301-3E2DA2564CE3}" destId="{43160752-4AFA-46E2-87BD-47200EE37AF4}" srcOrd="0" destOrd="0" presId="urn:microsoft.com/office/officeart/2005/8/layout/hList1"/>
    <dgm:cxn modelId="{3654441A-1B09-46B7-AD44-96292C903A25}" type="presParOf" srcId="{4AF8C458-DF8E-4A61-9301-3E2DA2564CE3}" destId="{D3060997-FD56-40C4-979E-7FF0AD6B7479}" srcOrd="1" destOrd="0" presId="urn:microsoft.com/office/officeart/2005/8/layout/hList1"/>
    <dgm:cxn modelId="{4F95E106-1E06-42BB-8662-042C43C099C4}" type="presParOf" srcId="{AF4DBEFE-ED94-4C22-95DA-5B12128575D1}" destId="{7E5ABEF6-608E-40E5-B787-E8F121EDF978}" srcOrd="1" destOrd="0" presId="urn:microsoft.com/office/officeart/2005/8/layout/hList1"/>
    <dgm:cxn modelId="{20302858-3D7D-48CE-9C50-DE7DACC2179D}" type="presParOf" srcId="{AF4DBEFE-ED94-4C22-95DA-5B12128575D1}" destId="{3885A60E-FC39-43B7-A675-DCD703BDDDEB}" srcOrd="2" destOrd="0" presId="urn:microsoft.com/office/officeart/2005/8/layout/hList1"/>
    <dgm:cxn modelId="{E0629815-93E7-4F5B-A703-89EEB572BE2A}" type="presParOf" srcId="{3885A60E-FC39-43B7-A675-DCD703BDDDEB}" destId="{E96DDFEC-CF1D-406A-B296-11444E9B9A7E}" srcOrd="0" destOrd="0" presId="urn:microsoft.com/office/officeart/2005/8/layout/hList1"/>
    <dgm:cxn modelId="{214E7291-2A5E-43AA-9A7E-D39681FD9530}" type="presParOf" srcId="{3885A60E-FC39-43B7-A675-DCD703BDDDEB}" destId="{28248FEA-C30A-4385-8A0F-4FA10C6605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63CCFE-6086-4C13-86E7-9DDB520DC2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9C7930-D2DC-42C1-874D-FA4928E36E6F}">
      <dgm:prSet phldrT="[Texto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dirty="0" smtClean="0"/>
            <a:t>RIESGOS PSICOSOCIALES</a:t>
          </a:r>
          <a:endParaRPr lang="es-EC" dirty="0"/>
        </a:p>
      </dgm:t>
    </dgm:pt>
    <dgm:pt modelId="{29582191-D402-4092-9277-563AE838386F}" type="parTrans" cxnId="{503A445A-0302-4741-BF21-4916278F8C06}">
      <dgm:prSet/>
      <dgm:spPr/>
      <dgm:t>
        <a:bodyPr/>
        <a:lstStyle/>
        <a:p>
          <a:endParaRPr lang="es-EC"/>
        </a:p>
      </dgm:t>
    </dgm:pt>
    <dgm:pt modelId="{945021EC-CB7D-473E-8C16-97F3B16222D5}" type="sibTrans" cxnId="{503A445A-0302-4741-BF21-4916278F8C06}">
      <dgm:prSet/>
      <dgm:spPr/>
      <dgm:t>
        <a:bodyPr/>
        <a:lstStyle/>
        <a:p>
          <a:endParaRPr lang="es-EC"/>
        </a:p>
      </dgm:t>
    </dgm:pt>
    <dgm:pt modelId="{32923C85-524E-45BF-AAB0-F6EABE091657}">
      <dgm:prSet phldrT="[Texto]"/>
      <dgm:spPr/>
      <dgm:t>
        <a:bodyPr/>
        <a:lstStyle/>
        <a:p>
          <a:r>
            <a:rPr lang="es-EC" dirty="0" smtClean="0"/>
            <a:t>ESTRÉS</a:t>
          </a:r>
          <a:endParaRPr lang="es-EC" dirty="0"/>
        </a:p>
      </dgm:t>
    </dgm:pt>
    <dgm:pt modelId="{B197CB59-AF11-4EA0-90E7-BDFC9395521C}" type="parTrans" cxnId="{F291D586-4AC8-4CE7-A5F5-0FD9D674CBE0}">
      <dgm:prSet/>
      <dgm:spPr/>
      <dgm:t>
        <a:bodyPr/>
        <a:lstStyle/>
        <a:p>
          <a:endParaRPr lang="es-EC"/>
        </a:p>
      </dgm:t>
    </dgm:pt>
    <dgm:pt modelId="{9DEDD370-91ED-47E7-9EC1-67720DA6AC45}" type="sibTrans" cxnId="{F291D586-4AC8-4CE7-A5F5-0FD9D674CBE0}">
      <dgm:prSet/>
      <dgm:spPr/>
      <dgm:t>
        <a:bodyPr/>
        <a:lstStyle/>
        <a:p>
          <a:endParaRPr lang="es-EC"/>
        </a:p>
      </dgm:t>
    </dgm:pt>
    <dgm:pt modelId="{E047F89D-20DC-4666-A4CF-9D4733719511}">
      <dgm:prSet phldrT="[Texto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dirty="0" smtClean="0"/>
            <a:t>RIESGOS ERGONÓMICOS</a:t>
          </a:r>
          <a:endParaRPr lang="es-EC" dirty="0"/>
        </a:p>
      </dgm:t>
    </dgm:pt>
    <dgm:pt modelId="{E43C4168-4F50-4583-8105-84D6F9979D20}" type="parTrans" cxnId="{2BAFD1BC-5416-44A9-8388-252D0961E037}">
      <dgm:prSet/>
      <dgm:spPr/>
      <dgm:t>
        <a:bodyPr/>
        <a:lstStyle/>
        <a:p>
          <a:endParaRPr lang="es-EC"/>
        </a:p>
      </dgm:t>
    </dgm:pt>
    <dgm:pt modelId="{90D7F85F-E045-40FA-B5F0-33C33A77E894}" type="sibTrans" cxnId="{2BAFD1BC-5416-44A9-8388-252D0961E037}">
      <dgm:prSet/>
      <dgm:spPr/>
      <dgm:t>
        <a:bodyPr/>
        <a:lstStyle/>
        <a:p>
          <a:endParaRPr lang="es-EC"/>
        </a:p>
      </dgm:t>
    </dgm:pt>
    <dgm:pt modelId="{CCD00DE0-F91B-44E0-B05C-8372978BC355}">
      <dgm:prSet phldrT="[Texto]"/>
      <dgm:spPr/>
      <dgm:t>
        <a:bodyPr/>
        <a:lstStyle/>
        <a:p>
          <a:r>
            <a:rPr lang="es-EC" dirty="0" smtClean="0"/>
            <a:t>DISEÑO DE LOS PUESTOS DE TRABAJO</a:t>
          </a:r>
          <a:endParaRPr lang="es-EC" dirty="0"/>
        </a:p>
      </dgm:t>
    </dgm:pt>
    <dgm:pt modelId="{030BFFB7-FC35-415B-A9AA-8B79795D9B2C}" type="parTrans" cxnId="{82C98ADE-E0CD-4FE3-B0F6-CE0CCD64E112}">
      <dgm:prSet/>
      <dgm:spPr/>
      <dgm:t>
        <a:bodyPr/>
        <a:lstStyle/>
        <a:p>
          <a:endParaRPr lang="es-EC"/>
        </a:p>
      </dgm:t>
    </dgm:pt>
    <dgm:pt modelId="{764B8772-4CE3-4737-B66E-E417771A5659}" type="sibTrans" cxnId="{82C98ADE-E0CD-4FE3-B0F6-CE0CCD64E112}">
      <dgm:prSet/>
      <dgm:spPr/>
      <dgm:t>
        <a:bodyPr/>
        <a:lstStyle/>
        <a:p>
          <a:endParaRPr lang="es-EC"/>
        </a:p>
      </dgm:t>
    </dgm:pt>
    <dgm:pt modelId="{6F15D905-FFEE-4A85-96F3-13876DE3E89C}">
      <dgm:prSet phldrT="[Texto]"/>
      <dgm:spPr/>
      <dgm:t>
        <a:bodyPr/>
        <a:lstStyle/>
        <a:p>
          <a:r>
            <a:rPr lang="es-EC" dirty="0" smtClean="0"/>
            <a:t>FATIGA LABORAL</a:t>
          </a:r>
          <a:endParaRPr lang="es-EC" dirty="0"/>
        </a:p>
      </dgm:t>
    </dgm:pt>
    <dgm:pt modelId="{0A66EBCE-5040-4C0B-85A2-DB80E87F066B}" type="parTrans" cxnId="{894838D3-6CD7-4911-B2E2-00A0D8990101}">
      <dgm:prSet/>
      <dgm:spPr/>
      <dgm:t>
        <a:bodyPr/>
        <a:lstStyle/>
        <a:p>
          <a:endParaRPr lang="es-EC"/>
        </a:p>
      </dgm:t>
    </dgm:pt>
    <dgm:pt modelId="{85C4D2AC-4246-4F4A-A81D-B24BCC1F2909}" type="sibTrans" cxnId="{894838D3-6CD7-4911-B2E2-00A0D8990101}">
      <dgm:prSet/>
      <dgm:spPr/>
      <dgm:t>
        <a:bodyPr/>
        <a:lstStyle/>
        <a:p>
          <a:endParaRPr lang="es-EC"/>
        </a:p>
      </dgm:t>
    </dgm:pt>
    <dgm:pt modelId="{7E1D91E3-D159-43B7-81D3-EE1C73C0AA06}">
      <dgm:prSet phldrT="[Texto]"/>
      <dgm:spPr/>
      <dgm:t>
        <a:bodyPr/>
        <a:lstStyle/>
        <a:p>
          <a:r>
            <a:rPr lang="es-EC" dirty="0" smtClean="0"/>
            <a:t>HASTÍO</a:t>
          </a:r>
          <a:endParaRPr lang="es-EC" dirty="0"/>
        </a:p>
      </dgm:t>
    </dgm:pt>
    <dgm:pt modelId="{67744374-46C7-424B-8C21-00D3B2DE3902}" type="parTrans" cxnId="{BE548584-5986-4A32-B7C3-D2EC1F4EC2BF}">
      <dgm:prSet/>
      <dgm:spPr/>
      <dgm:t>
        <a:bodyPr/>
        <a:lstStyle/>
        <a:p>
          <a:endParaRPr lang="es-EC"/>
        </a:p>
      </dgm:t>
    </dgm:pt>
    <dgm:pt modelId="{6C5A665F-8CE4-4EDC-B670-B8F4EBE46A9E}" type="sibTrans" cxnId="{BE548584-5986-4A32-B7C3-D2EC1F4EC2BF}">
      <dgm:prSet/>
      <dgm:spPr/>
      <dgm:t>
        <a:bodyPr/>
        <a:lstStyle/>
        <a:p>
          <a:endParaRPr lang="es-EC"/>
        </a:p>
      </dgm:t>
    </dgm:pt>
    <dgm:pt modelId="{BCF7D5A8-2BF0-4B96-AE41-13302ACA5909}">
      <dgm:prSet phldrT="[Texto]"/>
      <dgm:spPr/>
      <dgm:t>
        <a:bodyPr/>
        <a:lstStyle/>
        <a:p>
          <a:r>
            <a:rPr lang="es-EC" dirty="0" smtClean="0"/>
            <a:t>MONOTONÍA</a:t>
          </a:r>
          <a:endParaRPr lang="es-EC" dirty="0"/>
        </a:p>
      </dgm:t>
    </dgm:pt>
    <dgm:pt modelId="{D13B416F-3A15-4A9D-A19F-211ADF31F087}" type="parTrans" cxnId="{2227926A-B399-4281-96C1-4A8AC750CBEE}">
      <dgm:prSet/>
      <dgm:spPr/>
      <dgm:t>
        <a:bodyPr/>
        <a:lstStyle/>
        <a:p>
          <a:endParaRPr lang="es-EC"/>
        </a:p>
      </dgm:t>
    </dgm:pt>
    <dgm:pt modelId="{70B80D5E-9C2C-4C2B-874D-656F34BC99D5}" type="sibTrans" cxnId="{2227926A-B399-4281-96C1-4A8AC750CBEE}">
      <dgm:prSet/>
      <dgm:spPr/>
      <dgm:t>
        <a:bodyPr/>
        <a:lstStyle/>
        <a:p>
          <a:endParaRPr lang="es-EC"/>
        </a:p>
      </dgm:t>
    </dgm:pt>
    <dgm:pt modelId="{73775221-79A0-45BE-A00A-E659140AFFC3}">
      <dgm:prSet phldrT="[Texto]"/>
      <dgm:spPr/>
      <dgm:t>
        <a:bodyPr/>
        <a:lstStyle/>
        <a:p>
          <a:r>
            <a:rPr lang="es-EC" dirty="0" smtClean="0"/>
            <a:t>ENFERMEDADES NEUROPSÍQUICAS</a:t>
          </a:r>
          <a:endParaRPr lang="es-EC" dirty="0"/>
        </a:p>
      </dgm:t>
    </dgm:pt>
    <dgm:pt modelId="{4A720998-5A6B-4E93-BA91-2F9730EFC7D7}" type="parTrans" cxnId="{21C94443-091B-4692-97B8-1BCB4493FD4D}">
      <dgm:prSet/>
      <dgm:spPr/>
      <dgm:t>
        <a:bodyPr/>
        <a:lstStyle/>
        <a:p>
          <a:endParaRPr lang="es-EC"/>
        </a:p>
      </dgm:t>
    </dgm:pt>
    <dgm:pt modelId="{225D69F4-5531-4A77-9213-528B27750BC6}" type="sibTrans" cxnId="{21C94443-091B-4692-97B8-1BCB4493FD4D}">
      <dgm:prSet/>
      <dgm:spPr/>
      <dgm:t>
        <a:bodyPr/>
        <a:lstStyle/>
        <a:p>
          <a:endParaRPr lang="es-EC"/>
        </a:p>
      </dgm:t>
    </dgm:pt>
    <dgm:pt modelId="{75490BD4-05C3-4A7F-8A0D-425EE5318C0E}">
      <dgm:prSet phldrT="[Texto]"/>
      <dgm:spPr/>
      <dgm:t>
        <a:bodyPr/>
        <a:lstStyle/>
        <a:p>
          <a:r>
            <a:rPr lang="es-EC" dirty="0" smtClean="0"/>
            <a:t>EL TRABAJO FÍSICO</a:t>
          </a:r>
          <a:endParaRPr lang="es-EC" dirty="0"/>
        </a:p>
      </dgm:t>
    </dgm:pt>
    <dgm:pt modelId="{4DE72CDE-8765-4147-B4CE-6AE84D646A4B}" type="parTrans" cxnId="{12ED9E40-C881-43A1-8CB5-323062D75F92}">
      <dgm:prSet/>
      <dgm:spPr/>
      <dgm:t>
        <a:bodyPr/>
        <a:lstStyle/>
        <a:p>
          <a:endParaRPr lang="es-EC"/>
        </a:p>
      </dgm:t>
    </dgm:pt>
    <dgm:pt modelId="{3EB236B6-F1D7-4131-82C4-53027B7414C9}" type="sibTrans" cxnId="{12ED9E40-C881-43A1-8CB5-323062D75F92}">
      <dgm:prSet/>
      <dgm:spPr/>
      <dgm:t>
        <a:bodyPr/>
        <a:lstStyle/>
        <a:p>
          <a:endParaRPr lang="es-EC"/>
        </a:p>
      </dgm:t>
    </dgm:pt>
    <dgm:pt modelId="{D43600D0-E5B4-4310-BCD1-F7E1F91DFBAA}">
      <dgm:prSet phldrT="[Texto]"/>
      <dgm:spPr/>
      <dgm:t>
        <a:bodyPr/>
        <a:lstStyle/>
        <a:p>
          <a:r>
            <a:rPr lang="es-EC" dirty="0" smtClean="0"/>
            <a:t>LA CARGA MENTAL</a:t>
          </a:r>
          <a:endParaRPr lang="es-EC" dirty="0"/>
        </a:p>
      </dgm:t>
    </dgm:pt>
    <dgm:pt modelId="{C32C2141-C6D3-48AB-B640-2B67AFF5F65C}" type="parTrans" cxnId="{810588C2-BF6D-438C-874B-043F581556D5}">
      <dgm:prSet/>
      <dgm:spPr/>
      <dgm:t>
        <a:bodyPr/>
        <a:lstStyle/>
        <a:p>
          <a:endParaRPr lang="es-EC"/>
        </a:p>
      </dgm:t>
    </dgm:pt>
    <dgm:pt modelId="{28A62EA2-6C2C-4424-A7B3-D68513BCBD0F}" type="sibTrans" cxnId="{810588C2-BF6D-438C-874B-043F581556D5}">
      <dgm:prSet/>
      <dgm:spPr/>
      <dgm:t>
        <a:bodyPr/>
        <a:lstStyle/>
        <a:p>
          <a:endParaRPr lang="es-EC"/>
        </a:p>
      </dgm:t>
    </dgm:pt>
    <dgm:pt modelId="{1C8F80BB-5050-45EC-AB9F-4493CBFE0FBB}">
      <dgm:prSet phldrT="[Texto]"/>
      <dgm:spPr/>
      <dgm:t>
        <a:bodyPr/>
        <a:lstStyle/>
        <a:p>
          <a:r>
            <a:rPr lang="es-EC" dirty="0" smtClean="0"/>
            <a:t>LOS MANDOS Y SEÑALES</a:t>
          </a:r>
          <a:endParaRPr lang="es-EC" dirty="0"/>
        </a:p>
      </dgm:t>
    </dgm:pt>
    <dgm:pt modelId="{D077C62A-0C95-4693-81F1-AC2707D174BD}" type="parTrans" cxnId="{15563F4C-331D-4804-9AB7-1A303FCC0E64}">
      <dgm:prSet/>
      <dgm:spPr/>
      <dgm:t>
        <a:bodyPr/>
        <a:lstStyle/>
        <a:p>
          <a:endParaRPr lang="es-EC"/>
        </a:p>
      </dgm:t>
    </dgm:pt>
    <dgm:pt modelId="{DD91CF57-8D13-47BA-85A9-89C0FA450253}" type="sibTrans" cxnId="{15563F4C-331D-4804-9AB7-1A303FCC0E64}">
      <dgm:prSet/>
      <dgm:spPr/>
      <dgm:t>
        <a:bodyPr/>
        <a:lstStyle/>
        <a:p>
          <a:endParaRPr lang="es-EC"/>
        </a:p>
      </dgm:t>
    </dgm:pt>
    <dgm:pt modelId="{28F18CD7-6596-4F2C-8C96-AF6CB557F503}">
      <dgm:prSet phldrT="[Texto]"/>
      <dgm:spPr/>
      <dgm:t>
        <a:bodyPr/>
        <a:lstStyle/>
        <a:p>
          <a:r>
            <a:rPr lang="es-EC" dirty="0" smtClean="0"/>
            <a:t>LA ORGANIZACIÓN DEL TRABAJO</a:t>
          </a:r>
          <a:endParaRPr lang="es-EC" dirty="0"/>
        </a:p>
      </dgm:t>
    </dgm:pt>
    <dgm:pt modelId="{E8B7EE9D-EC43-4D71-8671-147B1A97B67C}" type="parTrans" cxnId="{E863ABFE-B5FD-4BBD-95D0-7BABF8F2DBB5}">
      <dgm:prSet/>
      <dgm:spPr/>
      <dgm:t>
        <a:bodyPr/>
        <a:lstStyle/>
        <a:p>
          <a:endParaRPr lang="es-EC"/>
        </a:p>
      </dgm:t>
    </dgm:pt>
    <dgm:pt modelId="{46BF813A-6638-4895-8D5C-83BF65C6906A}" type="sibTrans" cxnId="{E863ABFE-B5FD-4BBD-95D0-7BABF8F2DBB5}">
      <dgm:prSet/>
      <dgm:spPr/>
      <dgm:t>
        <a:bodyPr/>
        <a:lstStyle/>
        <a:p>
          <a:endParaRPr lang="es-EC"/>
        </a:p>
      </dgm:t>
    </dgm:pt>
    <dgm:pt modelId="{74C24D55-A473-47FF-BA70-CB8BAFE91064}">
      <dgm:prSet phldrT="[Texto]"/>
      <dgm:spPr/>
      <dgm:t>
        <a:bodyPr/>
        <a:lstStyle/>
        <a:p>
          <a:r>
            <a:rPr lang="es-EC" dirty="0" smtClean="0"/>
            <a:t>EL TIEMPO DE TRABAJO</a:t>
          </a:r>
          <a:endParaRPr lang="es-EC" dirty="0"/>
        </a:p>
      </dgm:t>
    </dgm:pt>
    <dgm:pt modelId="{C2C44487-C1CF-433E-AA72-958AE9633474}" type="parTrans" cxnId="{918E0BA2-7C31-47EA-A2E4-36888993398A}">
      <dgm:prSet/>
      <dgm:spPr/>
      <dgm:t>
        <a:bodyPr/>
        <a:lstStyle/>
        <a:p>
          <a:endParaRPr lang="es-EC"/>
        </a:p>
      </dgm:t>
    </dgm:pt>
    <dgm:pt modelId="{47EFF455-AE12-40D5-9F4D-D4C4AFAA561D}" type="sibTrans" cxnId="{918E0BA2-7C31-47EA-A2E4-36888993398A}">
      <dgm:prSet/>
      <dgm:spPr/>
      <dgm:t>
        <a:bodyPr/>
        <a:lstStyle/>
        <a:p>
          <a:endParaRPr lang="es-EC"/>
        </a:p>
      </dgm:t>
    </dgm:pt>
    <dgm:pt modelId="{C4FBE8CB-36FB-40FF-ABE5-76AEF26E9C8E}">
      <dgm:prSet phldrT="[Texto]"/>
      <dgm:spPr/>
      <dgm:t>
        <a:bodyPr/>
        <a:lstStyle/>
        <a:p>
          <a:r>
            <a:rPr lang="es-EC" dirty="0" smtClean="0"/>
            <a:t>PSICOSOMÁTICAS (Trastorno mentales causados por una enfermedad física)</a:t>
          </a:r>
          <a:endParaRPr lang="es-EC" dirty="0"/>
        </a:p>
      </dgm:t>
    </dgm:pt>
    <dgm:pt modelId="{E1620834-5445-41D8-98AE-9229EEC13E60}" type="parTrans" cxnId="{A6DCD503-FEE7-4496-AF38-D814A99D1057}">
      <dgm:prSet/>
      <dgm:spPr/>
      <dgm:t>
        <a:bodyPr/>
        <a:lstStyle/>
        <a:p>
          <a:endParaRPr lang="es-EC"/>
        </a:p>
      </dgm:t>
    </dgm:pt>
    <dgm:pt modelId="{F1834B3B-D4F1-4C5E-A5AA-C89311527CCD}" type="sibTrans" cxnId="{A6DCD503-FEE7-4496-AF38-D814A99D1057}">
      <dgm:prSet/>
      <dgm:spPr/>
      <dgm:t>
        <a:bodyPr/>
        <a:lstStyle/>
        <a:p>
          <a:endParaRPr lang="es-EC"/>
        </a:p>
      </dgm:t>
    </dgm:pt>
    <dgm:pt modelId="{AF4DBEFE-ED94-4C22-95DA-5B12128575D1}" type="pres">
      <dgm:prSet presAssocID="{1863CCFE-6086-4C13-86E7-9DDB520DC2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F8C458-DF8E-4A61-9301-3E2DA2564CE3}" type="pres">
      <dgm:prSet presAssocID="{089C7930-D2DC-42C1-874D-FA4928E36E6F}" presName="composite" presStyleCnt="0"/>
      <dgm:spPr/>
    </dgm:pt>
    <dgm:pt modelId="{43160752-4AFA-46E2-87BD-47200EE37AF4}" type="pres">
      <dgm:prSet presAssocID="{089C7930-D2DC-42C1-874D-FA4928E36E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060997-FD56-40C4-979E-7FF0AD6B7479}" type="pres">
      <dgm:prSet presAssocID="{089C7930-D2DC-42C1-874D-FA4928E36E6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5ABEF6-608E-40E5-B787-E8F121EDF978}" type="pres">
      <dgm:prSet presAssocID="{945021EC-CB7D-473E-8C16-97F3B16222D5}" presName="space" presStyleCnt="0"/>
      <dgm:spPr/>
    </dgm:pt>
    <dgm:pt modelId="{3885A60E-FC39-43B7-A675-DCD703BDDDEB}" type="pres">
      <dgm:prSet presAssocID="{E047F89D-20DC-4666-A4CF-9D4733719511}" presName="composite" presStyleCnt="0"/>
      <dgm:spPr/>
    </dgm:pt>
    <dgm:pt modelId="{E96DDFEC-CF1D-406A-B296-11444E9B9A7E}" type="pres">
      <dgm:prSet presAssocID="{E047F89D-20DC-4666-A4CF-9D4733719511}" presName="parTx" presStyleLbl="alignNode1" presStyleIdx="1" presStyleCnt="2" custLinFactNeighborY="-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48FEA-C30A-4385-8A0F-4FA10C660566}" type="pres">
      <dgm:prSet presAssocID="{E047F89D-20DC-4666-A4CF-9D47337195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655761-6CD0-4B94-8A06-9E5B548D5EBD}" type="presOf" srcId="{BCF7D5A8-2BF0-4B96-AE41-13302ACA5909}" destId="{D3060997-FD56-40C4-979E-7FF0AD6B7479}" srcOrd="0" destOrd="3" presId="urn:microsoft.com/office/officeart/2005/8/layout/hList1"/>
    <dgm:cxn modelId="{8662CB36-9DDD-457B-8CFB-E4AEF44D5AEC}" type="presOf" srcId="{74C24D55-A473-47FF-BA70-CB8BAFE91064}" destId="{28248FEA-C30A-4385-8A0F-4FA10C660566}" srcOrd="0" destOrd="5" presId="urn:microsoft.com/office/officeart/2005/8/layout/hList1"/>
    <dgm:cxn modelId="{E863ABFE-B5FD-4BBD-95D0-7BABF8F2DBB5}" srcId="{E047F89D-20DC-4666-A4CF-9D4733719511}" destId="{28F18CD7-6596-4F2C-8C96-AF6CB557F503}" srcOrd="4" destOrd="0" parTransId="{E8B7EE9D-EC43-4D71-8671-147B1A97B67C}" sibTransId="{46BF813A-6638-4895-8D5C-83BF65C6906A}"/>
    <dgm:cxn modelId="{4B9C7C35-BE5F-4D52-AD08-3EA8D69E5AAC}" type="presOf" srcId="{28F18CD7-6596-4F2C-8C96-AF6CB557F503}" destId="{28248FEA-C30A-4385-8A0F-4FA10C660566}" srcOrd="0" destOrd="4" presId="urn:microsoft.com/office/officeart/2005/8/layout/hList1"/>
    <dgm:cxn modelId="{EB7E3BA4-4830-4916-B5C4-E0867697A7A5}" type="presOf" srcId="{E047F89D-20DC-4666-A4CF-9D4733719511}" destId="{E96DDFEC-CF1D-406A-B296-11444E9B9A7E}" srcOrd="0" destOrd="0" presId="urn:microsoft.com/office/officeart/2005/8/layout/hList1"/>
    <dgm:cxn modelId="{E1C64B85-1A3E-4044-AD1D-7AE637C62927}" type="presOf" srcId="{CCD00DE0-F91B-44E0-B05C-8372978BC355}" destId="{28248FEA-C30A-4385-8A0F-4FA10C660566}" srcOrd="0" destOrd="0" presId="urn:microsoft.com/office/officeart/2005/8/layout/hList1"/>
    <dgm:cxn modelId="{6E68A342-D9E1-4DFF-AA05-84820CE4DB30}" type="presOf" srcId="{D43600D0-E5B4-4310-BCD1-F7E1F91DFBAA}" destId="{28248FEA-C30A-4385-8A0F-4FA10C660566}" srcOrd="0" destOrd="2" presId="urn:microsoft.com/office/officeart/2005/8/layout/hList1"/>
    <dgm:cxn modelId="{82C98ADE-E0CD-4FE3-B0F6-CE0CCD64E112}" srcId="{E047F89D-20DC-4666-A4CF-9D4733719511}" destId="{CCD00DE0-F91B-44E0-B05C-8372978BC355}" srcOrd="0" destOrd="0" parTransId="{030BFFB7-FC35-415B-A9AA-8B79795D9B2C}" sibTransId="{764B8772-4CE3-4737-B66E-E417771A5659}"/>
    <dgm:cxn modelId="{BE548584-5986-4A32-B7C3-D2EC1F4EC2BF}" srcId="{089C7930-D2DC-42C1-874D-FA4928E36E6F}" destId="{7E1D91E3-D159-43B7-81D3-EE1C73C0AA06}" srcOrd="2" destOrd="0" parTransId="{67744374-46C7-424B-8C21-00D3B2DE3902}" sibTransId="{6C5A665F-8CE4-4EDC-B670-B8F4EBE46A9E}"/>
    <dgm:cxn modelId="{28727DD8-5D92-4273-A427-7C2AFBF47AB1}" type="presOf" srcId="{C4FBE8CB-36FB-40FF-ABE5-76AEF26E9C8E}" destId="{D3060997-FD56-40C4-979E-7FF0AD6B7479}" srcOrd="0" destOrd="5" presId="urn:microsoft.com/office/officeart/2005/8/layout/hList1"/>
    <dgm:cxn modelId="{4C087F1E-FE5C-48C8-8E65-4E05DC778A1C}" type="presOf" srcId="{75490BD4-05C3-4A7F-8A0D-425EE5318C0E}" destId="{28248FEA-C30A-4385-8A0F-4FA10C660566}" srcOrd="0" destOrd="1" presId="urn:microsoft.com/office/officeart/2005/8/layout/hList1"/>
    <dgm:cxn modelId="{A115C7F4-66AE-46C8-B02B-F4E834D150D3}" type="presOf" srcId="{089C7930-D2DC-42C1-874D-FA4928E36E6F}" destId="{43160752-4AFA-46E2-87BD-47200EE37AF4}" srcOrd="0" destOrd="0" presId="urn:microsoft.com/office/officeart/2005/8/layout/hList1"/>
    <dgm:cxn modelId="{503A445A-0302-4741-BF21-4916278F8C06}" srcId="{1863CCFE-6086-4C13-86E7-9DDB520DC2C9}" destId="{089C7930-D2DC-42C1-874D-FA4928E36E6F}" srcOrd="0" destOrd="0" parTransId="{29582191-D402-4092-9277-563AE838386F}" sibTransId="{945021EC-CB7D-473E-8C16-97F3B16222D5}"/>
    <dgm:cxn modelId="{FA8F9876-6B72-4268-8503-0E4B4BF56219}" type="presOf" srcId="{73775221-79A0-45BE-A00A-E659140AFFC3}" destId="{D3060997-FD56-40C4-979E-7FF0AD6B7479}" srcOrd="0" destOrd="4" presId="urn:microsoft.com/office/officeart/2005/8/layout/hList1"/>
    <dgm:cxn modelId="{918E0BA2-7C31-47EA-A2E4-36888993398A}" srcId="{E047F89D-20DC-4666-A4CF-9D4733719511}" destId="{74C24D55-A473-47FF-BA70-CB8BAFE91064}" srcOrd="5" destOrd="0" parTransId="{C2C44487-C1CF-433E-AA72-958AE9633474}" sibTransId="{47EFF455-AE12-40D5-9F4D-D4C4AFAA561D}"/>
    <dgm:cxn modelId="{894838D3-6CD7-4911-B2E2-00A0D8990101}" srcId="{089C7930-D2DC-42C1-874D-FA4928E36E6F}" destId="{6F15D905-FFEE-4A85-96F3-13876DE3E89C}" srcOrd="1" destOrd="0" parTransId="{0A66EBCE-5040-4C0B-85A2-DB80E87F066B}" sibTransId="{85C4D2AC-4246-4F4A-A81D-B24BCC1F2909}"/>
    <dgm:cxn modelId="{F3EAF060-3E40-4E52-BA35-E51F58C24F07}" type="presOf" srcId="{32923C85-524E-45BF-AAB0-F6EABE091657}" destId="{D3060997-FD56-40C4-979E-7FF0AD6B7479}" srcOrd="0" destOrd="0" presId="urn:microsoft.com/office/officeart/2005/8/layout/hList1"/>
    <dgm:cxn modelId="{810588C2-BF6D-438C-874B-043F581556D5}" srcId="{E047F89D-20DC-4666-A4CF-9D4733719511}" destId="{D43600D0-E5B4-4310-BCD1-F7E1F91DFBAA}" srcOrd="2" destOrd="0" parTransId="{C32C2141-C6D3-48AB-B640-2B67AFF5F65C}" sibTransId="{28A62EA2-6C2C-4424-A7B3-D68513BCBD0F}"/>
    <dgm:cxn modelId="{F291D586-4AC8-4CE7-A5F5-0FD9D674CBE0}" srcId="{089C7930-D2DC-42C1-874D-FA4928E36E6F}" destId="{32923C85-524E-45BF-AAB0-F6EABE091657}" srcOrd="0" destOrd="0" parTransId="{B197CB59-AF11-4EA0-90E7-BDFC9395521C}" sibTransId="{9DEDD370-91ED-47E7-9EC1-67720DA6AC45}"/>
    <dgm:cxn modelId="{A6DCD503-FEE7-4496-AF38-D814A99D1057}" srcId="{089C7930-D2DC-42C1-874D-FA4928E36E6F}" destId="{C4FBE8CB-36FB-40FF-ABE5-76AEF26E9C8E}" srcOrd="5" destOrd="0" parTransId="{E1620834-5445-41D8-98AE-9229EEC13E60}" sibTransId="{F1834B3B-D4F1-4C5E-A5AA-C89311527CCD}"/>
    <dgm:cxn modelId="{1E20B044-F430-49E6-9A9B-2B6BE587977E}" type="presOf" srcId="{1863CCFE-6086-4C13-86E7-9DDB520DC2C9}" destId="{AF4DBEFE-ED94-4C22-95DA-5B12128575D1}" srcOrd="0" destOrd="0" presId="urn:microsoft.com/office/officeart/2005/8/layout/hList1"/>
    <dgm:cxn modelId="{8BB5B766-20F3-4B87-B66D-59CCC8FAC5FD}" type="presOf" srcId="{7E1D91E3-D159-43B7-81D3-EE1C73C0AA06}" destId="{D3060997-FD56-40C4-979E-7FF0AD6B7479}" srcOrd="0" destOrd="2" presId="urn:microsoft.com/office/officeart/2005/8/layout/hList1"/>
    <dgm:cxn modelId="{12ED9E40-C881-43A1-8CB5-323062D75F92}" srcId="{E047F89D-20DC-4666-A4CF-9D4733719511}" destId="{75490BD4-05C3-4A7F-8A0D-425EE5318C0E}" srcOrd="1" destOrd="0" parTransId="{4DE72CDE-8765-4147-B4CE-6AE84D646A4B}" sibTransId="{3EB236B6-F1D7-4131-82C4-53027B7414C9}"/>
    <dgm:cxn modelId="{04B37612-9685-4F02-BA74-A266D8A9A69B}" type="presOf" srcId="{1C8F80BB-5050-45EC-AB9F-4493CBFE0FBB}" destId="{28248FEA-C30A-4385-8A0F-4FA10C660566}" srcOrd="0" destOrd="3" presId="urn:microsoft.com/office/officeart/2005/8/layout/hList1"/>
    <dgm:cxn modelId="{5D63E7F5-1F4F-48B3-B6BF-7F94755DAAFF}" type="presOf" srcId="{6F15D905-FFEE-4A85-96F3-13876DE3E89C}" destId="{D3060997-FD56-40C4-979E-7FF0AD6B7479}" srcOrd="0" destOrd="1" presId="urn:microsoft.com/office/officeart/2005/8/layout/hList1"/>
    <dgm:cxn modelId="{2BAFD1BC-5416-44A9-8388-252D0961E037}" srcId="{1863CCFE-6086-4C13-86E7-9DDB520DC2C9}" destId="{E047F89D-20DC-4666-A4CF-9D4733719511}" srcOrd="1" destOrd="0" parTransId="{E43C4168-4F50-4583-8105-84D6F9979D20}" sibTransId="{90D7F85F-E045-40FA-B5F0-33C33A77E894}"/>
    <dgm:cxn modelId="{15563F4C-331D-4804-9AB7-1A303FCC0E64}" srcId="{E047F89D-20DC-4666-A4CF-9D4733719511}" destId="{1C8F80BB-5050-45EC-AB9F-4493CBFE0FBB}" srcOrd="3" destOrd="0" parTransId="{D077C62A-0C95-4693-81F1-AC2707D174BD}" sibTransId="{DD91CF57-8D13-47BA-85A9-89C0FA450253}"/>
    <dgm:cxn modelId="{21C94443-091B-4692-97B8-1BCB4493FD4D}" srcId="{089C7930-D2DC-42C1-874D-FA4928E36E6F}" destId="{73775221-79A0-45BE-A00A-E659140AFFC3}" srcOrd="4" destOrd="0" parTransId="{4A720998-5A6B-4E93-BA91-2F9730EFC7D7}" sibTransId="{225D69F4-5531-4A77-9213-528B27750BC6}"/>
    <dgm:cxn modelId="{2227926A-B399-4281-96C1-4A8AC750CBEE}" srcId="{089C7930-D2DC-42C1-874D-FA4928E36E6F}" destId="{BCF7D5A8-2BF0-4B96-AE41-13302ACA5909}" srcOrd="3" destOrd="0" parTransId="{D13B416F-3A15-4A9D-A19F-211ADF31F087}" sibTransId="{70B80D5E-9C2C-4C2B-874D-656F34BC99D5}"/>
    <dgm:cxn modelId="{F23F44FC-37C9-435E-A8AE-A01A36A9CAF2}" type="presParOf" srcId="{AF4DBEFE-ED94-4C22-95DA-5B12128575D1}" destId="{4AF8C458-DF8E-4A61-9301-3E2DA2564CE3}" srcOrd="0" destOrd="0" presId="urn:microsoft.com/office/officeart/2005/8/layout/hList1"/>
    <dgm:cxn modelId="{239C50AC-DD62-4561-8B6A-5DC8A3725172}" type="presParOf" srcId="{4AF8C458-DF8E-4A61-9301-3E2DA2564CE3}" destId="{43160752-4AFA-46E2-87BD-47200EE37AF4}" srcOrd="0" destOrd="0" presId="urn:microsoft.com/office/officeart/2005/8/layout/hList1"/>
    <dgm:cxn modelId="{D4EF6B04-4124-4020-A672-BDAB5B6E6E87}" type="presParOf" srcId="{4AF8C458-DF8E-4A61-9301-3E2DA2564CE3}" destId="{D3060997-FD56-40C4-979E-7FF0AD6B7479}" srcOrd="1" destOrd="0" presId="urn:microsoft.com/office/officeart/2005/8/layout/hList1"/>
    <dgm:cxn modelId="{C9F5C0DF-52BC-4C85-9F2F-B4C1284AA88A}" type="presParOf" srcId="{AF4DBEFE-ED94-4C22-95DA-5B12128575D1}" destId="{7E5ABEF6-608E-40E5-B787-E8F121EDF978}" srcOrd="1" destOrd="0" presId="urn:microsoft.com/office/officeart/2005/8/layout/hList1"/>
    <dgm:cxn modelId="{D816C2BC-8D5A-4F1E-BE67-048ABD747CA2}" type="presParOf" srcId="{AF4DBEFE-ED94-4C22-95DA-5B12128575D1}" destId="{3885A60E-FC39-43B7-A675-DCD703BDDDEB}" srcOrd="2" destOrd="0" presId="urn:microsoft.com/office/officeart/2005/8/layout/hList1"/>
    <dgm:cxn modelId="{518B3018-243A-49B8-A5B0-DFB56927072F}" type="presParOf" srcId="{3885A60E-FC39-43B7-A675-DCD703BDDDEB}" destId="{E96DDFEC-CF1D-406A-B296-11444E9B9A7E}" srcOrd="0" destOrd="0" presId="urn:microsoft.com/office/officeart/2005/8/layout/hList1"/>
    <dgm:cxn modelId="{E765CCCF-8F6D-4697-ABC9-9121986418FD}" type="presParOf" srcId="{3885A60E-FC39-43B7-A675-DCD703BDDDEB}" destId="{28248FEA-C30A-4385-8A0F-4FA10C6605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63CCFE-6086-4C13-86E7-9DDB520DC2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9C7930-D2DC-42C1-874D-FA4928E36E6F}">
      <dgm:prSet phldrT="[Texto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dirty="0" smtClean="0"/>
            <a:t>RIESGOS AMBIENTALES</a:t>
          </a:r>
          <a:endParaRPr lang="es-EC" dirty="0"/>
        </a:p>
      </dgm:t>
    </dgm:pt>
    <dgm:pt modelId="{29582191-D402-4092-9277-563AE838386F}" type="parTrans" cxnId="{503A445A-0302-4741-BF21-4916278F8C06}">
      <dgm:prSet/>
      <dgm:spPr/>
      <dgm:t>
        <a:bodyPr/>
        <a:lstStyle/>
        <a:p>
          <a:endParaRPr lang="es-EC"/>
        </a:p>
      </dgm:t>
    </dgm:pt>
    <dgm:pt modelId="{945021EC-CB7D-473E-8C16-97F3B16222D5}" type="sibTrans" cxnId="{503A445A-0302-4741-BF21-4916278F8C06}">
      <dgm:prSet/>
      <dgm:spPr/>
      <dgm:t>
        <a:bodyPr/>
        <a:lstStyle/>
        <a:p>
          <a:endParaRPr lang="es-EC"/>
        </a:p>
      </dgm:t>
    </dgm:pt>
    <dgm:pt modelId="{32923C85-524E-45BF-AAB0-F6EABE091657}">
      <dgm:prSet phldrT="[Texto]"/>
      <dgm:spPr/>
      <dgm:t>
        <a:bodyPr/>
        <a:lstStyle/>
        <a:p>
          <a:r>
            <a:rPr lang="es-EC" dirty="0" smtClean="0"/>
            <a:t>CONTAMINACIÓN DEL AGUA</a:t>
          </a:r>
          <a:endParaRPr lang="es-EC" dirty="0"/>
        </a:p>
      </dgm:t>
    </dgm:pt>
    <dgm:pt modelId="{B197CB59-AF11-4EA0-90E7-BDFC9395521C}" type="parTrans" cxnId="{F291D586-4AC8-4CE7-A5F5-0FD9D674CBE0}">
      <dgm:prSet/>
      <dgm:spPr/>
      <dgm:t>
        <a:bodyPr/>
        <a:lstStyle/>
        <a:p>
          <a:endParaRPr lang="es-EC"/>
        </a:p>
      </dgm:t>
    </dgm:pt>
    <dgm:pt modelId="{9DEDD370-91ED-47E7-9EC1-67720DA6AC45}" type="sibTrans" cxnId="{F291D586-4AC8-4CE7-A5F5-0FD9D674CBE0}">
      <dgm:prSet/>
      <dgm:spPr/>
      <dgm:t>
        <a:bodyPr/>
        <a:lstStyle/>
        <a:p>
          <a:endParaRPr lang="es-EC"/>
        </a:p>
      </dgm:t>
    </dgm:pt>
    <dgm:pt modelId="{E047F89D-20DC-4666-A4CF-9D4733719511}">
      <dgm:prSet phldrT="[Texto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dirty="0" smtClean="0"/>
            <a:t>RIESGOS TECNOLÓGICOS</a:t>
          </a:r>
          <a:endParaRPr lang="es-EC" dirty="0"/>
        </a:p>
      </dgm:t>
    </dgm:pt>
    <dgm:pt modelId="{E43C4168-4F50-4583-8105-84D6F9979D20}" type="parTrans" cxnId="{2BAFD1BC-5416-44A9-8388-252D0961E037}">
      <dgm:prSet/>
      <dgm:spPr/>
      <dgm:t>
        <a:bodyPr/>
        <a:lstStyle/>
        <a:p>
          <a:endParaRPr lang="es-EC"/>
        </a:p>
      </dgm:t>
    </dgm:pt>
    <dgm:pt modelId="{90D7F85F-E045-40FA-B5F0-33C33A77E894}" type="sibTrans" cxnId="{2BAFD1BC-5416-44A9-8388-252D0961E037}">
      <dgm:prSet/>
      <dgm:spPr/>
      <dgm:t>
        <a:bodyPr/>
        <a:lstStyle/>
        <a:p>
          <a:endParaRPr lang="es-EC"/>
        </a:p>
      </dgm:t>
    </dgm:pt>
    <dgm:pt modelId="{CCD00DE0-F91B-44E0-B05C-8372978BC355}">
      <dgm:prSet phldrT="[Texto]"/>
      <dgm:spPr/>
      <dgm:t>
        <a:bodyPr/>
        <a:lstStyle/>
        <a:p>
          <a:r>
            <a:rPr lang="es-EC" smtClean="0"/>
            <a:t>Riesgo por incendio o explosión</a:t>
          </a:r>
          <a:endParaRPr lang="es-EC" dirty="0"/>
        </a:p>
      </dgm:t>
    </dgm:pt>
    <dgm:pt modelId="{030BFFB7-FC35-415B-A9AA-8B79795D9B2C}" type="parTrans" cxnId="{82C98ADE-E0CD-4FE3-B0F6-CE0CCD64E112}">
      <dgm:prSet/>
      <dgm:spPr/>
      <dgm:t>
        <a:bodyPr/>
        <a:lstStyle/>
        <a:p>
          <a:endParaRPr lang="es-EC"/>
        </a:p>
      </dgm:t>
    </dgm:pt>
    <dgm:pt modelId="{764B8772-4CE3-4737-B66E-E417771A5659}" type="sibTrans" cxnId="{82C98ADE-E0CD-4FE3-B0F6-CE0CCD64E112}">
      <dgm:prSet/>
      <dgm:spPr/>
      <dgm:t>
        <a:bodyPr/>
        <a:lstStyle/>
        <a:p>
          <a:endParaRPr lang="es-EC"/>
        </a:p>
      </dgm:t>
    </dgm:pt>
    <dgm:pt modelId="{66578949-F09A-4152-808F-71694B831DBE}">
      <dgm:prSet phldrT="[Texto]"/>
      <dgm:spPr/>
      <dgm:t>
        <a:bodyPr/>
        <a:lstStyle/>
        <a:p>
          <a:r>
            <a:rPr lang="es-EC" dirty="0" smtClean="0"/>
            <a:t>CONTAMINACIÓN DEL AIRE</a:t>
          </a:r>
          <a:endParaRPr lang="es-EC" dirty="0"/>
        </a:p>
      </dgm:t>
    </dgm:pt>
    <dgm:pt modelId="{B05129C3-785A-442D-A899-CDFBD31B7F05}" type="parTrans" cxnId="{82719466-0C24-4726-BA1E-89F042322BB4}">
      <dgm:prSet/>
      <dgm:spPr/>
      <dgm:t>
        <a:bodyPr/>
        <a:lstStyle/>
        <a:p>
          <a:endParaRPr lang="es-EC"/>
        </a:p>
      </dgm:t>
    </dgm:pt>
    <dgm:pt modelId="{BB35D5A6-23D5-4F89-BBA2-81832CF2D03C}" type="sibTrans" cxnId="{82719466-0C24-4726-BA1E-89F042322BB4}">
      <dgm:prSet/>
      <dgm:spPr/>
      <dgm:t>
        <a:bodyPr/>
        <a:lstStyle/>
        <a:p>
          <a:endParaRPr lang="es-EC"/>
        </a:p>
      </dgm:t>
    </dgm:pt>
    <dgm:pt modelId="{E65DB14C-2AB2-4D43-BF8E-CBB99E4AC26C}">
      <dgm:prSet phldrT="[Texto]"/>
      <dgm:spPr/>
      <dgm:t>
        <a:bodyPr/>
        <a:lstStyle/>
        <a:p>
          <a:r>
            <a:rPr lang="es-EC" dirty="0" smtClean="0"/>
            <a:t>CONTAMINACIÓN DEL SUELO</a:t>
          </a:r>
          <a:endParaRPr lang="es-EC" dirty="0"/>
        </a:p>
      </dgm:t>
    </dgm:pt>
    <dgm:pt modelId="{11BAC2AF-E027-4892-B487-EF7D729B3DC8}" type="parTrans" cxnId="{675868DD-160D-4697-A8B3-35241A17F763}">
      <dgm:prSet/>
      <dgm:spPr/>
      <dgm:t>
        <a:bodyPr/>
        <a:lstStyle/>
        <a:p>
          <a:endParaRPr lang="es-EC"/>
        </a:p>
      </dgm:t>
    </dgm:pt>
    <dgm:pt modelId="{155934C4-9492-4F65-8BFC-63A9F2AA4E23}" type="sibTrans" cxnId="{675868DD-160D-4697-A8B3-35241A17F763}">
      <dgm:prSet/>
      <dgm:spPr/>
      <dgm:t>
        <a:bodyPr/>
        <a:lstStyle/>
        <a:p>
          <a:endParaRPr lang="es-EC"/>
        </a:p>
      </dgm:t>
    </dgm:pt>
    <dgm:pt modelId="{0995B7E8-D53F-46F5-80CB-311FA739E136}">
      <dgm:prSet/>
      <dgm:spPr/>
      <dgm:t>
        <a:bodyPr/>
        <a:lstStyle/>
        <a:p>
          <a:r>
            <a:rPr lang="es-EC" smtClean="0"/>
            <a:t>Riesgo por escapes o derrames</a:t>
          </a:r>
          <a:endParaRPr lang="es-EC"/>
        </a:p>
      </dgm:t>
    </dgm:pt>
    <dgm:pt modelId="{94A4ADB7-FBDA-42A9-84CA-21F62735F0D7}" type="parTrans" cxnId="{41C4BA1D-B322-4248-AEE1-E9B549A44257}">
      <dgm:prSet/>
      <dgm:spPr/>
      <dgm:t>
        <a:bodyPr/>
        <a:lstStyle/>
        <a:p>
          <a:endParaRPr lang="es-EC"/>
        </a:p>
      </dgm:t>
    </dgm:pt>
    <dgm:pt modelId="{75D4F14F-B79C-465D-8A31-85D9DB3BFBD4}" type="sibTrans" cxnId="{41C4BA1D-B322-4248-AEE1-E9B549A44257}">
      <dgm:prSet/>
      <dgm:spPr/>
      <dgm:t>
        <a:bodyPr/>
        <a:lstStyle/>
        <a:p>
          <a:endParaRPr lang="es-EC"/>
        </a:p>
      </dgm:t>
    </dgm:pt>
    <dgm:pt modelId="{7680A50D-9DBD-47AF-A614-6DBE99C5DE72}">
      <dgm:prSet/>
      <dgm:spPr/>
      <dgm:t>
        <a:bodyPr/>
        <a:lstStyle/>
        <a:p>
          <a:r>
            <a:rPr lang="es-EC" dirty="0" smtClean="0"/>
            <a:t>Riesgos de intoxicación y exposición a radiaciones ionizante</a:t>
          </a:r>
          <a:endParaRPr lang="es-EC" dirty="0"/>
        </a:p>
      </dgm:t>
    </dgm:pt>
    <dgm:pt modelId="{A293ECCF-BD4B-4B7E-AA20-3F94E9D268A8}" type="parTrans" cxnId="{C56B0B9D-74CE-4BCD-984B-FF261BD045BF}">
      <dgm:prSet/>
      <dgm:spPr/>
      <dgm:t>
        <a:bodyPr/>
        <a:lstStyle/>
        <a:p>
          <a:endParaRPr lang="es-EC"/>
        </a:p>
      </dgm:t>
    </dgm:pt>
    <dgm:pt modelId="{CF39BF99-C7ED-41B8-83C3-7BFF46A71975}" type="sibTrans" cxnId="{C56B0B9D-74CE-4BCD-984B-FF261BD045BF}">
      <dgm:prSet/>
      <dgm:spPr/>
      <dgm:t>
        <a:bodyPr/>
        <a:lstStyle/>
        <a:p>
          <a:endParaRPr lang="es-EC"/>
        </a:p>
      </dgm:t>
    </dgm:pt>
    <dgm:pt modelId="{AF4DBEFE-ED94-4C22-95DA-5B12128575D1}" type="pres">
      <dgm:prSet presAssocID="{1863CCFE-6086-4C13-86E7-9DDB520DC2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F8C458-DF8E-4A61-9301-3E2DA2564CE3}" type="pres">
      <dgm:prSet presAssocID="{089C7930-D2DC-42C1-874D-FA4928E36E6F}" presName="composite" presStyleCnt="0"/>
      <dgm:spPr/>
    </dgm:pt>
    <dgm:pt modelId="{43160752-4AFA-46E2-87BD-47200EE37AF4}" type="pres">
      <dgm:prSet presAssocID="{089C7930-D2DC-42C1-874D-FA4928E36E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060997-FD56-40C4-979E-7FF0AD6B7479}" type="pres">
      <dgm:prSet presAssocID="{089C7930-D2DC-42C1-874D-FA4928E36E6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5ABEF6-608E-40E5-B787-E8F121EDF978}" type="pres">
      <dgm:prSet presAssocID="{945021EC-CB7D-473E-8C16-97F3B16222D5}" presName="space" presStyleCnt="0"/>
      <dgm:spPr/>
    </dgm:pt>
    <dgm:pt modelId="{3885A60E-FC39-43B7-A675-DCD703BDDDEB}" type="pres">
      <dgm:prSet presAssocID="{E047F89D-20DC-4666-A4CF-9D4733719511}" presName="composite" presStyleCnt="0"/>
      <dgm:spPr/>
    </dgm:pt>
    <dgm:pt modelId="{E96DDFEC-CF1D-406A-B296-11444E9B9A7E}" type="pres">
      <dgm:prSet presAssocID="{E047F89D-20DC-4666-A4CF-9D4733719511}" presName="parTx" presStyleLbl="alignNode1" presStyleIdx="1" presStyleCnt="2" custLinFactNeighborY="-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48FEA-C30A-4385-8A0F-4FA10C660566}" type="pres">
      <dgm:prSet presAssocID="{E047F89D-20DC-4666-A4CF-9D47337195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FD0BF08-1C5C-4AA4-BFB0-2FD9B80FB789}" type="presOf" srcId="{CCD00DE0-F91B-44E0-B05C-8372978BC355}" destId="{28248FEA-C30A-4385-8A0F-4FA10C660566}" srcOrd="0" destOrd="0" presId="urn:microsoft.com/office/officeart/2005/8/layout/hList1"/>
    <dgm:cxn modelId="{E110BA84-5992-449A-B1DE-535A2FE26365}" type="presOf" srcId="{E047F89D-20DC-4666-A4CF-9D4733719511}" destId="{E96DDFEC-CF1D-406A-B296-11444E9B9A7E}" srcOrd="0" destOrd="0" presId="urn:microsoft.com/office/officeart/2005/8/layout/hList1"/>
    <dgm:cxn modelId="{41C4BA1D-B322-4248-AEE1-E9B549A44257}" srcId="{E047F89D-20DC-4666-A4CF-9D4733719511}" destId="{0995B7E8-D53F-46F5-80CB-311FA739E136}" srcOrd="1" destOrd="0" parTransId="{94A4ADB7-FBDA-42A9-84CA-21F62735F0D7}" sibTransId="{75D4F14F-B79C-465D-8A31-85D9DB3BFBD4}"/>
    <dgm:cxn modelId="{4011EC15-2F8F-4518-A4D4-86D3A6290243}" type="presOf" srcId="{1863CCFE-6086-4C13-86E7-9DDB520DC2C9}" destId="{AF4DBEFE-ED94-4C22-95DA-5B12128575D1}" srcOrd="0" destOrd="0" presId="urn:microsoft.com/office/officeart/2005/8/layout/hList1"/>
    <dgm:cxn modelId="{82C98ADE-E0CD-4FE3-B0F6-CE0CCD64E112}" srcId="{E047F89D-20DC-4666-A4CF-9D4733719511}" destId="{CCD00DE0-F91B-44E0-B05C-8372978BC355}" srcOrd="0" destOrd="0" parTransId="{030BFFB7-FC35-415B-A9AA-8B79795D9B2C}" sibTransId="{764B8772-4CE3-4737-B66E-E417771A5659}"/>
    <dgm:cxn modelId="{675868DD-160D-4697-A8B3-35241A17F763}" srcId="{089C7930-D2DC-42C1-874D-FA4928E36E6F}" destId="{E65DB14C-2AB2-4D43-BF8E-CBB99E4AC26C}" srcOrd="2" destOrd="0" parTransId="{11BAC2AF-E027-4892-B487-EF7D729B3DC8}" sibTransId="{155934C4-9492-4F65-8BFC-63A9F2AA4E23}"/>
    <dgm:cxn modelId="{503A445A-0302-4741-BF21-4916278F8C06}" srcId="{1863CCFE-6086-4C13-86E7-9DDB520DC2C9}" destId="{089C7930-D2DC-42C1-874D-FA4928E36E6F}" srcOrd="0" destOrd="0" parTransId="{29582191-D402-4092-9277-563AE838386F}" sibTransId="{945021EC-CB7D-473E-8C16-97F3B16222D5}"/>
    <dgm:cxn modelId="{C56B0B9D-74CE-4BCD-984B-FF261BD045BF}" srcId="{E047F89D-20DC-4666-A4CF-9D4733719511}" destId="{7680A50D-9DBD-47AF-A614-6DBE99C5DE72}" srcOrd="2" destOrd="0" parTransId="{A293ECCF-BD4B-4B7E-AA20-3F94E9D268A8}" sibTransId="{CF39BF99-C7ED-41B8-83C3-7BFF46A71975}"/>
    <dgm:cxn modelId="{D3B99872-561E-4D4B-9808-69F1ABD11761}" type="presOf" srcId="{0995B7E8-D53F-46F5-80CB-311FA739E136}" destId="{28248FEA-C30A-4385-8A0F-4FA10C660566}" srcOrd="0" destOrd="1" presId="urn:microsoft.com/office/officeart/2005/8/layout/hList1"/>
    <dgm:cxn modelId="{CAADE77B-2A4E-467B-8053-D05C14D00772}" type="presOf" srcId="{32923C85-524E-45BF-AAB0-F6EABE091657}" destId="{D3060997-FD56-40C4-979E-7FF0AD6B7479}" srcOrd="0" destOrd="0" presId="urn:microsoft.com/office/officeart/2005/8/layout/hList1"/>
    <dgm:cxn modelId="{64BB59D8-25BF-4BB4-A054-26ED04C081C3}" type="presOf" srcId="{E65DB14C-2AB2-4D43-BF8E-CBB99E4AC26C}" destId="{D3060997-FD56-40C4-979E-7FF0AD6B7479}" srcOrd="0" destOrd="2" presId="urn:microsoft.com/office/officeart/2005/8/layout/hList1"/>
    <dgm:cxn modelId="{F291D586-4AC8-4CE7-A5F5-0FD9D674CBE0}" srcId="{089C7930-D2DC-42C1-874D-FA4928E36E6F}" destId="{32923C85-524E-45BF-AAB0-F6EABE091657}" srcOrd="0" destOrd="0" parTransId="{B197CB59-AF11-4EA0-90E7-BDFC9395521C}" sibTransId="{9DEDD370-91ED-47E7-9EC1-67720DA6AC45}"/>
    <dgm:cxn modelId="{82719466-0C24-4726-BA1E-89F042322BB4}" srcId="{089C7930-D2DC-42C1-874D-FA4928E36E6F}" destId="{66578949-F09A-4152-808F-71694B831DBE}" srcOrd="1" destOrd="0" parTransId="{B05129C3-785A-442D-A899-CDFBD31B7F05}" sibTransId="{BB35D5A6-23D5-4F89-BBA2-81832CF2D03C}"/>
    <dgm:cxn modelId="{0519E860-A63A-4BAC-A967-D2968B12E4E9}" type="presOf" srcId="{7680A50D-9DBD-47AF-A614-6DBE99C5DE72}" destId="{28248FEA-C30A-4385-8A0F-4FA10C660566}" srcOrd="0" destOrd="2" presId="urn:microsoft.com/office/officeart/2005/8/layout/hList1"/>
    <dgm:cxn modelId="{8BEBFC19-929A-458D-A99B-8B803DB1E731}" type="presOf" srcId="{089C7930-D2DC-42C1-874D-FA4928E36E6F}" destId="{43160752-4AFA-46E2-87BD-47200EE37AF4}" srcOrd="0" destOrd="0" presId="urn:microsoft.com/office/officeart/2005/8/layout/hList1"/>
    <dgm:cxn modelId="{12A74D36-3FE1-4963-90B9-3DAFDE1D44DB}" type="presOf" srcId="{66578949-F09A-4152-808F-71694B831DBE}" destId="{D3060997-FD56-40C4-979E-7FF0AD6B7479}" srcOrd="0" destOrd="1" presId="urn:microsoft.com/office/officeart/2005/8/layout/hList1"/>
    <dgm:cxn modelId="{2BAFD1BC-5416-44A9-8388-252D0961E037}" srcId="{1863CCFE-6086-4C13-86E7-9DDB520DC2C9}" destId="{E047F89D-20DC-4666-A4CF-9D4733719511}" srcOrd="1" destOrd="0" parTransId="{E43C4168-4F50-4583-8105-84D6F9979D20}" sibTransId="{90D7F85F-E045-40FA-B5F0-33C33A77E894}"/>
    <dgm:cxn modelId="{4D1DE90F-2D4E-4C8C-986E-A9CA5845FC22}" type="presParOf" srcId="{AF4DBEFE-ED94-4C22-95DA-5B12128575D1}" destId="{4AF8C458-DF8E-4A61-9301-3E2DA2564CE3}" srcOrd="0" destOrd="0" presId="urn:microsoft.com/office/officeart/2005/8/layout/hList1"/>
    <dgm:cxn modelId="{E2536785-5ACF-4FE5-887C-B54EEE57AAE2}" type="presParOf" srcId="{4AF8C458-DF8E-4A61-9301-3E2DA2564CE3}" destId="{43160752-4AFA-46E2-87BD-47200EE37AF4}" srcOrd="0" destOrd="0" presId="urn:microsoft.com/office/officeart/2005/8/layout/hList1"/>
    <dgm:cxn modelId="{AF820459-787B-45AB-AEA4-0F19152968F8}" type="presParOf" srcId="{4AF8C458-DF8E-4A61-9301-3E2DA2564CE3}" destId="{D3060997-FD56-40C4-979E-7FF0AD6B7479}" srcOrd="1" destOrd="0" presId="urn:microsoft.com/office/officeart/2005/8/layout/hList1"/>
    <dgm:cxn modelId="{0205AD36-F3E2-46C8-A551-350BCA74D24C}" type="presParOf" srcId="{AF4DBEFE-ED94-4C22-95DA-5B12128575D1}" destId="{7E5ABEF6-608E-40E5-B787-E8F121EDF978}" srcOrd="1" destOrd="0" presId="urn:microsoft.com/office/officeart/2005/8/layout/hList1"/>
    <dgm:cxn modelId="{DF606097-E554-49C3-9A5B-368A7CC63150}" type="presParOf" srcId="{AF4DBEFE-ED94-4C22-95DA-5B12128575D1}" destId="{3885A60E-FC39-43B7-A675-DCD703BDDDEB}" srcOrd="2" destOrd="0" presId="urn:microsoft.com/office/officeart/2005/8/layout/hList1"/>
    <dgm:cxn modelId="{2DE8DD81-7F2E-4A04-9DC6-C9337410FCFF}" type="presParOf" srcId="{3885A60E-FC39-43B7-A675-DCD703BDDDEB}" destId="{E96DDFEC-CF1D-406A-B296-11444E9B9A7E}" srcOrd="0" destOrd="0" presId="urn:microsoft.com/office/officeart/2005/8/layout/hList1"/>
    <dgm:cxn modelId="{C412E56B-5FBF-4CE8-AB6E-8F9597BAE3F7}" type="presParOf" srcId="{3885A60E-FC39-43B7-A675-DCD703BDDDEB}" destId="{28248FEA-C30A-4385-8A0F-4FA10C6605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8F754F-702C-4670-BF37-AD38907825A8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C41FE32-73C7-4FFA-9C73-5C477E7B9695}">
      <dgm:prSet phldrT="[Texto]"/>
      <dgm:spPr/>
      <dgm:t>
        <a:bodyPr/>
        <a:lstStyle/>
        <a:p>
          <a:r>
            <a:rPr lang="es-EC" dirty="0" smtClean="0"/>
            <a:t>Análisis </a:t>
          </a:r>
          <a:endParaRPr lang="es-EC" dirty="0"/>
        </a:p>
      </dgm:t>
    </dgm:pt>
    <dgm:pt modelId="{F1914BB4-783A-4096-9171-BDD96CD7A88A}" type="parTrans" cxnId="{A21ABCA5-29EB-4AAE-894A-E4A531B0B0A7}">
      <dgm:prSet/>
      <dgm:spPr/>
      <dgm:t>
        <a:bodyPr/>
        <a:lstStyle/>
        <a:p>
          <a:endParaRPr lang="es-EC"/>
        </a:p>
      </dgm:t>
    </dgm:pt>
    <dgm:pt modelId="{A64BA5C2-9A6A-4002-BAD5-482A638D4EEB}" type="sibTrans" cxnId="{A21ABCA5-29EB-4AAE-894A-E4A531B0B0A7}">
      <dgm:prSet/>
      <dgm:spPr/>
      <dgm:t>
        <a:bodyPr/>
        <a:lstStyle/>
        <a:p>
          <a:endParaRPr lang="es-EC"/>
        </a:p>
      </dgm:t>
    </dgm:pt>
    <dgm:pt modelId="{483E9EC9-28FF-4483-BA35-80C6880E56F6}">
      <dgm:prSet phldrT="[Texto]"/>
      <dgm:spPr/>
      <dgm:t>
        <a:bodyPr/>
        <a:lstStyle/>
        <a:p>
          <a:r>
            <a:rPr lang="es-EC" dirty="0" smtClean="0"/>
            <a:t>Evaluación</a:t>
          </a:r>
          <a:endParaRPr lang="es-EC" dirty="0"/>
        </a:p>
      </dgm:t>
    </dgm:pt>
    <dgm:pt modelId="{0A2BEEF3-BF78-4502-8194-2EE95335EF46}" type="parTrans" cxnId="{549ED344-77E5-429B-A51A-8BFB56016508}">
      <dgm:prSet/>
      <dgm:spPr/>
      <dgm:t>
        <a:bodyPr/>
        <a:lstStyle/>
        <a:p>
          <a:endParaRPr lang="es-EC"/>
        </a:p>
      </dgm:t>
    </dgm:pt>
    <dgm:pt modelId="{B96933BF-1D49-4B0A-A78D-7DE61240740A}" type="sibTrans" cxnId="{549ED344-77E5-429B-A51A-8BFB56016508}">
      <dgm:prSet/>
      <dgm:spPr/>
      <dgm:t>
        <a:bodyPr/>
        <a:lstStyle/>
        <a:p>
          <a:endParaRPr lang="es-EC"/>
        </a:p>
      </dgm:t>
    </dgm:pt>
    <dgm:pt modelId="{46D4B74D-66A1-4DF8-A6F2-E10964295788}">
      <dgm:prSet phldrT="[Texto]"/>
      <dgm:spPr/>
      <dgm:t>
        <a:bodyPr/>
        <a:lstStyle/>
        <a:p>
          <a:r>
            <a:rPr lang="es-EC" dirty="0" smtClean="0"/>
            <a:t>Control</a:t>
          </a:r>
          <a:endParaRPr lang="es-EC" dirty="0"/>
        </a:p>
      </dgm:t>
    </dgm:pt>
    <dgm:pt modelId="{3FD0683D-3193-48FF-9FDA-35473862F4AF}" type="parTrans" cxnId="{06A2C887-8BBE-49C4-8E01-B8CCFE82FC73}">
      <dgm:prSet/>
      <dgm:spPr/>
      <dgm:t>
        <a:bodyPr/>
        <a:lstStyle/>
        <a:p>
          <a:endParaRPr lang="es-EC"/>
        </a:p>
      </dgm:t>
    </dgm:pt>
    <dgm:pt modelId="{2A88356C-05E7-468C-9E18-796ADB83D915}" type="sibTrans" cxnId="{06A2C887-8BBE-49C4-8E01-B8CCFE82FC73}">
      <dgm:prSet/>
      <dgm:spPr/>
      <dgm:t>
        <a:bodyPr/>
        <a:lstStyle/>
        <a:p>
          <a:endParaRPr lang="es-EC"/>
        </a:p>
      </dgm:t>
    </dgm:pt>
    <dgm:pt modelId="{440A29FF-ECEF-4740-B527-A0636B04F890}">
      <dgm:prSet phldrT="[Texto]"/>
      <dgm:spPr/>
      <dgm:t>
        <a:bodyPr/>
        <a:lstStyle/>
        <a:p>
          <a:r>
            <a:rPr lang="es-EC" dirty="0" smtClean="0"/>
            <a:t>Gestión de Riesgos</a:t>
          </a:r>
          <a:endParaRPr lang="es-EC" dirty="0"/>
        </a:p>
      </dgm:t>
    </dgm:pt>
    <dgm:pt modelId="{1AA4AAA9-3CD1-4F60-9AAC-FF5DE72E804C}" type="parTrans" cxnId="{EF8B3CE4-D381-4726-A250-96631234252E}">
      <dgm:prSet/>
      <dgm:spPr/>
      <dgm:t>
        <a:bodyPr/>
        <a:lstStyle/>
        <a:p>
          <a:endParaRPr lang="es-EC"/>
        </a:p>
      </dgm:t>
    </dgm:pt>
    <dgm:pt modelId="{500127ED-7CE3-4A3E-B526-E7E757AC7B45}" type="sibTrans" cxnId="{EF8B3CE4-D381-4726-A250-96631234252E}">
      <dgm:prSet/>
      <dgm:spPr/>
      <dgm:t>
        <a:bodyPr/>
        <a:lstStyle/>
        <a:p>
          <a:endParaRPr lang="es-EC"/>
        </a:p>
      </dgm:t>
    </dgm:pt>
    <dgm:pt modelId="{DA8EA05D-7741-4255-9D6C-1C37A27814E3}" type="pres">
      <dgm:prSet presAssocID="{CC8F754F-702C-4670-BF37-AD38907825A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DF7B7A-2FBF-46E7-8B67-A81BD6650AC9}" type="pres">
      <dgm:prSet presAssocID="{CC8F754F-702C-4670-BF37-AD38907825A8}" presName="ellipse" presStyleLbl="trBgShp" presStyleIdx="0" presStyleCnt="1"/>
      <dgm:spPr/>
    </dgm:pt>
    <dgm:pt modelId="{F81281C5-6D0E-4F3F-B0BB-BBCE1CC20D18}" type="pres">
      <dgm:prSet presAssocID="{CC8F754F-702C-4670-BF37-AD38907825A8}" presName="arrow1" presStyleLbl="fgShp" presStyleIdx="0" presStyleCnt="1"/>
      <dgm:spPr/>
    </dgm:pt>
    <dgm:pt modelId="{0F6BE932-1352-4F55-8181-32C0F00D5B82}" type="pres">
      <dgm:prSet presAssocID="{CC8F754F-702C-4670-BF37-AD38907825A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01F8E7-42CE-4EB1-838C-EB49AD35E014}" type="pres">
      <dgm:prSet presAssocID="{483E9EC9-28FF-4483-BA35-80C6880E56F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F72371-C12D-402C-9B24-65066D9D7AA3}" type="pres">
      <dgm:prSet presAssocID="{46D4B74D-66A1-4DF8-A6F2-E1096429578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2CD947-5237-4D8E-99FC-E9B56282247A}" type="pres">
      <dgm:prSet presAssocID="{440A29FF-ECEF-4740-B527-A0636B04F890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E371B7-C543-4236-8575-EFEE4CE3DC9B}" type="pres">
      <dgm:prSet presAssocID="{CC8F754F-702C-4670-BF37-AD38907825A8}" presName="funnel" presStyleLbl="trAlignAcc1" presStyleIdx="0" presStyleCnt="1"/>
      <dgm:spPr/>
    </dgm:pt>
  </dgm:ptLst>
  <dgm:cxnLst>
    <dgm:cxn modelId="{000CF92F-58D6-4286-911D-CA12A897173E}" type="presOf" srcId="{8C41FE32-73C7-4FFA-9C73-5C477E7B9695}" destId="{112CD947-5237-4D8E-99FC-E9B56282247A}" srcOrd="0" destOrd="0" presId="urn:microsoft.com/office/officeart/2005/8/layout/funnel1"/>
    <dgm:cxn modelId="{549ED344-77E5-429B-A51A-8BFB56016508}" srcId="{CC8F754F-702C-4670-BF37-AD38907825A8}" destId="{483E9EC9-28FF-4483-BA35-80C6880E56F6}" srcOrd="1" destOrd="0" parTransId="{0A2BEEF3-BF78-4502-8194-2EE95335EF46}" sibTransId="{B96933BF-1D49-4B0A-A78D-7DE61240740A}"/>
    <dgm:cxn modelId="{03D319F6-822A-4E10-BFCE-E70B8DF1527C}" type="presOf" srcId="{483E9EC9-28FF-4483-BA35-80C6880E56F6}" destId="{9BF72371-C12D-402C-9B24-65066D9D7AA3}" srcOrd="0" destOrd="0" presId="urn:microsoft.com/office/officeart/2005/8/layout/funnel1"/>
    <dgm:cxn modelId="{EF8B3CE4-D381-4726-A250-96631234252E}" srcId="{CC8F754F-702C-4670-BF37-AD38907825A8}" destId="{440A29FF-ECEF-4740-B527-A0636B04F890}" srcOrd="3" destOrd="0" parTransId="{1AA4AAA9-3CD1-4F60-9AAC-FF5DE72E804C}" sibTransId="{500127ED-7CE3-4A3E-B526-E7E757AC7B45}"/>
    <dgm:cxn modelId="{261F6412-5805-4BBE-BD04-6A88565C3587}" type="presOf" srcId="{46D4B74D-66A1-4DF8-A6F2-E10964295788}" destId="{3301F8E7-42CE-4EB1-838C-EB49AD35E014}" srcOrd="0" destOrd="0" presId="urn:microsoft.com/office/officeart/2005/8/layout/funnel1"/>
    <dgm:cxn modelId="{A21ABCA5-29EB-4AAE-894A-E4A531B0B0A7}" srcId="{CC8F754F-702C-4670-BF37-AD38907825A8}" destId="{8C41FE32-73C7-4FFA-9C73-5C477E7B9695}" srcOrd="0" destOrd="0" parTransId="{F1914BB4-783A-4096-9171-BDD96CD7A88A}" sibTransId="{A64BA5C2-9A6A-4002-BAD5-482A638D4EEB}"/>
    <dgm:cxn modelId="{23F4E719-FB62-47A7-A53E-B61C0B3CC98E}" type="presOf" srcId="{CC8F754F-702C-4670-BF37-AD38907825A8}" destId="{DA8EA05D-7741-4255-9D6C-1C37A27814E3}" srcOrd="0" destOrd="0" presId="urn:microsoft.com/office/officeart/2005/8/layout/funnel1"/>
    <dgm:cxn modelId="{307F7456-141D-4A5F-98B3-5651569C1DB2}" type="presOf" srcId="{440A29FF-ECEF-4740-B527-A0636B04F890}" destId="{0F6BE932-1352-4F55-8181-32C0F00D5B82}" srcOrd="0" destOrd="0" presId="urn:microsoft.com/office/officeart/2005/8/layout/funnel1"/>
    <dgm:cxn modelId="{06A2C887-8BBE-49C4-8E01-B8CCFE82FC73}" srcId="{CC8F754F-702C-4670-BF37-AD38907825A8}" destId="{46D4B74D-66A1-4DF8-A6F2-E10964295788}" srcOrd="2" destOrd="0" parTransId="{3FD0683D-3193-48FF-9FDA-35473862F4AF}" sibTransId="{2A88356C-05E7-468C-9E18-796ADB83D915}"/>
    <dgm:cxn modelId="{6B093130-073B-470D-A8AB-C3523CD90BBB}" type="presParOf" srcId="{DA8EA05D-7741-4255-9D6C-1C37A27814E3}" destId="{8CDF7B7A-2FBF-46E7-8B67-A81BD6650AC9}" srcOrd="0" destOrd="0" presId="urn:microsoft.com/office/officeart/2005/8/layout/funnel1"/>
    <dgm:cxn modelId="{862A998C-2DDC-4DE9-854D-9CC36516455C}" type="presParOf" srcId="{DA8EA05D-7741-4255-9D6C-1C37A27814E3}" destId="{F81281C5-6D0E-4F3F-B0BB-BBCE1CC20D18}" srcOrd="1" destOrd="0" presId="urn:microsoft.com/office/officeart/2005/8/layout/funnel1"/>
    <dgm:cxn modelId="{21EAA3FE-F48D-4D96-9121-D89C7AA3F616}" type="presParOf" srcId="{DA8EA05D-7741-4255-9D6C-1C37A27814E3}" destId="{0F6BE932-1352-4F55-8181-32C0F00D5B82}" srcOrd="2" destOrd="0" presId="urn:microsoft.com/office/officeart/2005/8/layout/funnel1"/>
    <dgm:cxn modelId="{478034D9-141B-4338-AB9F-CD2CEA77770E}" type="presParOf" srcId="{DA8EA05D-7741-4255-9D6C-1C37A27814E3}" destId="{3301F8E7-42CE-4EB1-838C-EB49AD35E014}" srcOrd="3" destOrd="0" presId="urn:microsoft.com/office/officeart/2005/8/layout/funnel1"/>
    <dgm:cxn modelId="{1AEAED4F-66ED-4409-A1D1-F13F7B1ADA4C}" type="presParOf" srcId="{DA8EA05D-7741-4255-9D6C-1C37A27814E3}" destId="{9BF72371-C12D-402C-9B24-65066D9D7AA3}" srcOrd="4" destOrd="0" presId="urn:microsoft.com/office/officeart/2005/8/layout/funnel1"/>
    <dgm:cxn modelId="{88037619-869D-47E5-8A61-30DF8F5B7012}" type="presParOf" srcId="{DA8EA05D-7741-4255-9D6C-1C37A27814E3}" destId="{112CD947-5237-4D8E-99FC-E9B56282247A}" srcOrd="5" destOrd="0" presId="urn:microsoft.com/office/officeart/2005/8/layout/funnel1"/>
    <dgm:cxn modelId="{2A77DB2C-FCA3-45D9-8B69-B57FB9E379B9}" type="presParOf" srcId="{DA8EA05D-7741-4255-9D6C-1C37A27814E3}" destId="{2CE371B7-C543-4236-8575-EFEE4CE3DC9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561B83-D44D-40C6-8C6A-64DD5C8DDE6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33BB6AD-FA80-4808-80E8-6786C505DEB9}">
      <dgm:prSet phldrT="[Texto]"/>
      <dgm:spPr/>
      <dgm:t>
        <a:bodyPr/>
        <a:lstStyle/>
        <a:p>
          <a:r>
            <a:rPr lang="es-EC" dirty="0" smtClean="0"/>
            <a:t>Gestión de Riesgos</a:t>
          </a:r>
          <a:endParaRPr lang="es-EC" dirty="0"/>
        </a:p>
      </dgm:t>
    </dgm:pt>
    <dgm:pt modelId="{081485B5-0EBE-42D9-A003-0DB1295C8081}" type="parTrans" cxnId="{258FFBE3-7F7B-414E-A4B7-F76CC15B8BB3}">
      <dgm:prSet/>
      <dgm:spPr/>
      <dgm:t>
        <a:bodyPr/>
        <a:lstStyle/>
        <a:p>
          <a:endParaRPr lang="es-EC"/>
        </a:p>
      </dgm:t>
    </dgm:pt>
    <dgm:pt modelId="{C195702D-1BB6-42A4-89D8-CE4C1D1C75FE}" type="sibTrans" cxnId="{258FFBE3-7F7B-414E-A4B7-F76CC15B8BB3}">
      <dgm:prSet/>
      <dgm:spPr/>
      <dgm:t>
        <a:bodyPr/>
        <a:lstStyle/>
        <a:p>
          <a:endParaRPr lang="es-EC"/>
        </a:p>
      </dgm:t>
    </dgm:pt>
    <dgm:pt modelId="{62C69A39-6E73-4B28-8627-303B9D174993}">
      <dgm:prSet phldrT="[Texto]"/>
      <dgm:spPr/>
      <dgm:t>
        <a:bodyPr/>
        <a:lstStyle/>
        <a:p>
          <a:r>
            <a:rPr lang="es-EC" dirty="0" smtClean="0"/>
            <a:t>Control</a:t>
          </a:r>
          <a:endParaRPr lang="es-EC" dirty="0"/>
        </a:p>
      </dgm:t>
    </dgm:pt>
    <dgm:pt modelId="{66AF03C8-CE17-40A0-A693-337A86B81005}" type="parTrans" cxnId="{60CA8CA5-3650-4CDD-9C0C-E1929D84CCE8}">
      <dgm:prSet/>
      <dgm:spPr/>
      <dgm:t>
        <a:bodyPr/>
        <a:lstStyle/>
        <a:p>
          <a:endParaRPr lang="es-EC"/>
        </a:p>
      </dgm:t>
    </dgm:pt>
    <dgm:pt modelId="{BE79552C-431A-45AB-A3DC-1D4078AB38B0}" type="sibTrans" cxnId="{60CA8CA5-3650-4CDD-9C0C-E1929D84CCE8}">
      <dgm:prSet/>
      <dgm:spPr/>
      <dgm:t>
        <a:bodyPr/>
        <a:lstStyle/>
        <a:p>
          <a:endParaRPr lang="es-EC"/>
        </a:p>
      </dgm:t>
    </dgm:pt>
    <dgm:pt modelId="{2792C582-A627-4D40-B0ED-2B55DD56CA7B}">
      <dgm:prSet phldrT="[Texto]"/>
      <dgm:spPr/>
      <dgm:t>
        <a:bodyPr/>
        <a:lstStyle/>
        <a:p>
          <a:r>
            <a:rPr lang="es-EC" dirty="0" smtClean="0"/>
            <a:t>Reducir </a:t>
          </a:r>
          <a:endParaRPr lang="es-EC" dirty="0"/>
        </a:p>
      </dgm:t>
    </dgm:pt>
    <dgm:pt modelId="{E1220A72-EF80-4A6F-8ECE-C373785073B2}" type="parTrans" cxnId="{98E00E78-F477-4094-A551-709B9B3B318E}">
      <dgm:prSet/>
      <dgm:spPr/>
      <dgm:t>
        <a:bodyPr/>
        <a:lstStyle/>
        <a:p>
          <a:endParaRPr lang="es-EC"/>
        </a:p>
      </dgm:t>
    </dgm:pt>
    <dgm:pt modelId="{F838656B-C2B1-4452-A1F5-C578D8DA98C7}" type="sibTrans" cxnId="{98E00E78-F477-4094-A551-709B9B3B318E}">
      <dgm:prSet/>
      <dgm:spPr/>
      <dgm:t>
        <a:bodyPr/>
        <a:lstStyle/>
        <a:p>
          <a:endParaRPr lang="es-EC"/>
        </a:p>
      </dgm:t>
    </dgm:pt>
    <dgm:pt modelId="{2062E0C4-BE9F-4E9E-BBB0-A9E265B1C0C6}">
      <dgm:prSet phldrT="[Texto]"/>
      <dgm:spPr/>
      <dgm:t>
        <a:bodyPr/>
        <a:lstStyle/>
        <a:p>
          <a:r>
            <a:rPr lang="es-EC" dirty="0" smtClean="0"/>
            <a:t>Evaluación del riesgo</a:t>
          </a:r>
          <a:endParaRPr lang="es-EC" dirty="0"/>
        </a:p>
      </dgm:t>
    </dgm:pt>
    <dgm:pt modelId="{4FC830D3-9756-4E10-8847-13DE590C74FA}" type="parTrans" cxnId="{8A40F1F7-B2B6-40EF-AEC0-1C163D766B98}">
      <dgm:prSet/>
      <dgm:spPr/>
      <dgm:t>
        <a:bodyPr/>
        <a:lstStyle/>
        <a:p>
          <a:endParaRPr lang="es-EC"/>
        </a:p>
      </dgm:t>
    </dgm:pt>
    <dgm:pt modelId="{87734477-3ABD-4B15-A1ED-35EB96B2C4AE}" type="sibTrans" cxnId="{8A40F1F7-B2B6-40EF-AEC0-1C163D766B98}">
      <dgm:prSet/>
      <dgm:spPr/>
      <dgm:t>
        <a:bodyPr/>
        <a:lstStyle/>
        <a:p>
          <a:endParaRPr lang="es-EC"/>
        </a:p>
      </dgm:t>
    </dgm:pt>
    <dgm:pt modelId="{110A8782-2199-4D85-A4F8-AACBD3EE9598}">
      <dgm:prSet phldrT="[Texto]"/>
      <dgm:spPr/>
      <dgm:t>
        <a:bodyPr/>
        <a:lstStyle/>
        <a:p>
          <a:r>
            <a:rPr lang="es-EC" dirty="0" smtClean="0"/>
            <a:t>Valoración del riesgo</a:t>
          </a:r>
          <a:endParaRPr lang="es-EC" dirty="0"/>
        </a:p>
      </dgm:t>
    </dgm:pt>
    <dgm:pt modelId="{FAD369F7-896A-4E22-AF33-7BE8B6DEAEE4}" type="parTrans" cxnId="{DAF94125-6312-488B-9C5A-42E8A4D39478}">
      <dgm:prSet/>
      <dgm:spPr/>
      <dgm:t>
        <a:bodyPr/>
        <a:lstStyle/>
        <a:p>
          <a:endParaRPr lang="es-EC"/>
        </a:p>
      </dgm:t>
    </dgm:pt>
    <dgm:pt modelId="{9F459746-974F-4AFB-94BB-8AA946653D02}" type="sibTrans" cxnId="{DAF94125-6312-488B-9C5A-42E8A4D39478}">
      <dgm:prSet/>
      <dgm:spPr/>
      <dgm:t>
        <a:bodyPr/>
        <a:lstStyle/>
        <a:p>
          <a:endParaRPr lang="es-EC"/>
        </a:p>
      </dgm:t>
    </dgm:pt>
    <dgm:pt modelId="{5556C889-2AD1-4BB9-A11A-8E58419DFDD0}">
      <dgm:prSet phldrT="[Texto]"/>
      <dgm:spPr/>
      <dgm:t>
        <a:bodyPr/>
        <a:lstStyle/>
        <a:p>
          <a:r>
            <a:rPr lang="es-EC" dirty="0" smtClean="0"/>
            <a:t>Proceso seguro</a:t>
          </a:r>
          <a:endParaRPr lang="es-EC" dirty="0"/>
        </a:p>
      </dgm:t>
    </dgm:pt>
    <dgm:pt modelId="{8BEC2C4C-E26A-4BA2-BEE3-3B35B745D3E4}" type="parTrans" cxnId="{11908444-0093-4F0D-A985-76D124010B60}">
      <dgm:prSet/>
      <dgm:spPr/>
      <dgm:t>
        <a:bodyPr/>
        <a:lstStyle/>
        <a:p>
          <a:endParaRPr lang="es-EC"/>
        </a:p>
      </dgm:t>
    </dgm:pt>
    <dgm:pt modelId="{272EA73B-0106-4017-9B64-DA0B22AB89F0}" type="sibTrans" cxnId="{11908444-0093-4F0D-A985-76D124010B60}">
      <dgm:prSet/>
      <dgm:spPr/>
      <dgm:t>
        <a:bodyPr/>
        <a:lstStyle/>
        <a:p>
          <a:endParaRPr lang="es-EC"/>
        </a:p>
      </dgm:t>
    </dgm:pt>
    <dgm:pt modelId="{6462B48B-0632-4B15-A534-8E6008B79963}">
      <dgm:prSet phldrT="[Texto]"/>
      <dgm:spPr/>
      <dgm:t>
        <a:bodyPr/>
        <a:lstStyle/>
        <a:p>
          <a:r>
            <a:rPr lang="es-EC" dirty="0" smtClean="0"/>
            <a:t>Análisis de riesgos</a:t>
          </a:r>
          <a:endParaRPr lang="es-EC" dirty="0"/>
        </a:p>
      </dgm:t>
    </dgm:pt>
    <dgm:pt modelId="{32CDE088-68BD-4A36-9597-683F54D486B5}" type="parTrans" cxnId="{552548F1-C65B-4D98-A347-35454CA4AB0D}">
      <dgm:prSet/>
      <dgm:spPr/>
      <dgm:t>
        <a:bodyPr/>
        <a:lstStyle/>
        <a:p>
          <a:endParaRPr lang="es-EC"/>
        </a:p>
      </dgm:t>
    </dgm:pt>
    <dgm:pt modelId="{33238732-DDBB-49BB-90D5-86F3A4A1FD68}" type="sibTrans" cxnId="{552548F1-C65B-4D98-A347-35454CA4AB0D}">
      <dgm:prSet/>
      <dgm:spPr/>
      <dgm:t>
        <a:bodyPr/>
        <a:lstStyle/>
        <a:p>
          <a:endParaRPr lang="es-EC"/>
        </a:p>
      </dgm:t>
    </dgm:pt>
    <dgm:pt modelId="{77D0313A-D03D-467E-9983-A8BE405F4C24}">
      <dgm:prSet phldrT="[Texto]"/>
      <dgm:spPr/>
      <dgm:t>
        <a:bodyPr/>
        <a:lstStyle/>
        <a:p>
          <a:r>
            <a:rPr lang="es-EC" dirty="0" smtClean="0"/>
            <a:t>Identificación del peligro</a:t>
          </a:r>
          <a:endParaRPr lang="es-EC" dirty="0"/>
        </a:p>
      </dgm:t>
    </dgm:pt>
    <dgm:pt modelId="{872B6C36-2999-438C-A2BC-85FB1303BA7B}" type="parTrans" cxnId="{0150584E-0E84-4472-B72A-0013C753246D}">
      <dgm:prSet/>
      <dgm:spPr/>
      <dgm:t>
        <a:bodyPr/>
        <a:lstStyle/>
        <a:p>
          <a:endParaRPr lang="es-EC"/>
        </a:p>
      </dgm:t>
    </dgm:pt>
    <dgm:pt modelId="{5EED416A-66A6-4DB8-878F-F25F86BB196D}" type="sibTrans" cxnId="{0150584E-0E84-4472-B72A-0013C753246D}">
      <dgm:prSet/>
      <dgm:spPr/>
      <dgm:t>
        <a:bodyPr/>
        <a:lstStyle/>
        <a:p>
          <a:endParaRPr lang="es-EC"/>
        </a:p>
      </dgm:t>
    </dgm:pt>
    <dgm:pt modelId="{105C67BD-D887-49C8-89E2-2229922E467C}">
      <dgm:prSet phldrT="[Texto]"/>
      <dgm:spPr/>
      <dgm:t>
        <a:bodyPr/>
        <a:lstStyle/>
        <a:p>
          <a:r>
            <a:rPr lang="es-EC" dirty="0" smtClean="0"/>
            <a:t>Estimación del riesgo</a:t>
          </a:r>
          <a:endParaRPr lang="es-EC" dirty="0"/>
        </a:p>
      </dgm:t>
    </dgm:pt>
    <dgm:pt modelId="{2A992E40-89B2-429F-B517-0456A6440016}" type="parTrans" cxnId="{04EEFC01-0E43-48ED-A920-5A911C1AE451}">
      <dgm:prSet/>
      <dgm:spPr/>
      <dgm:t>
        <a:bodyPr/>
        <a:lstStyle/>
        <a:p>
          <a:endParaRPr lang="es-EC"/>
        </a:p>
      </dgm:t>
    </dgm:pt>
    <dgm:pt modelId="{DF6102F3-2B91-4871-8045-56BC6AED7DF1}" type="sibTrans" cxnId="{04EEFC01-0E43-48ED-A920-5A911C1AE451}">
      <dgm:prSet/>
      <dgm:spPr/>
      <dgm:t>
        <a:bodyPr/>
        <a:lstStyle/>
        <a:p>
          <a:endParaRPr lang="es-EC"/>
        </a:p>
      </dgm:t>
    </dgm:pt>
    <dgm:pt modelId="{9A951EAB-DE34-420C-ADD0-786BF56E2745}">
      <dgm:prSet phldrT="[Texto]"/>
      <dgm:spPr/>
      <dgm:t>
        <a:bodyPr/>
        <a:lstStyle/>
        <a:p>
          <a:r>
            <a:rPr lang="es-EC" dirty="0" smtClean="0"/>
            <a:t>Mitigar</a:t>
          </a:r>
          <a:endParaRPr lang="es-EC" dirty="0"/>
        </a:p>
      </dgm:t>
    </dgm:pt>
    <dgm:pt modelId="{848954B2-617F-4F7D-85C9-53D59AC7C083}" type="parTrans" cxnId="{F93718B5-F533-4EF4-B48B-4735BF2432D5}">
      <dgm:prSet/>
      <dgm:spPr/>
      <dgm:t>
        <a:bodyPr/>
        <a:lstStyle/>
        <a:p>
          <a:endParaRPr lang="es-EC"/>
        </a:p>
      </dgm:t>
    </dgm:pt>
    <dgm:pt modelId="{542931DF-E766-4ADB-9E11-3B9BBC11642C}" type="sibTrans" cxnId="{F93718B5-F533-4EF4-B48B-4735BF2432D5}">
      <dgm:prSet/>
      <dgm:spPr/>
      <dgm:t>
        <a:bodyPr/>
        <a:lstStyle/>
        <a:p>
          <a:endParaRPr lang="es-EC"/>
        </a:p>
      </dgm:t>
    </dgm:pt>
    <dgm:pt modelId="{3AA134FA-F387-4238-B423-DB3F508E88B7}">
      <dgm:prSet phldrT="[Texto]"/>
      <dgm:spPr/>
      <dgm:t>
        <a:bodyPr/>
        <a:lstStyle/>
        <a:p>
          <a:r>
            <a:rPr lang="es-EC" dirty="0" smtClean="0"/>
            <a:t>Eliminar </a:t>
          </a:r>
          <a:endParaRPr lang="es-EC" dirty="0"/>
        </a:p>
      </dgm:t>
    </dgm:pt>
    <dgm:pt modelId="{3D9584FD-95FF-4EDE-88AA-783B9E35AE8F}" type="parTrans" cxnId="{A080F9E3-C9B3-4EE6-A574-437449BCB8E6}">
      <dgm:prSet/>
      <dgm:spPr/>
      <dgm:t>
        <a:bodyPr/>
        <a:lstStyle/>
        <a:p>
          <a:endParaRPr lang="es-EC"/>
        </a:p>
      </dgm:t>
    </dgm:pt>
    <dgm:pt modelId="{C4C577C4-5456-4D6F-9378-3EA4334348D9}" type="sibTrans" cxnId="{A080F9E3-C9B3-4EE6-A574-437449BCB8E6}">
      <dgm:prSet/>
      <dgm:spPr/>
      <dgm:t>
        <a:bodyPr/>
        <a:lstStyle/>
        <a:p>
          <a:endParaRPr lang="es-EC"/>
        </a:p>
      </dgm:t>
    </dgm:pt>
    <dgm:pt modelId="{FDAB404A-25F5-4871-8A9C-7A2B0B321309}" type="pres">
      <dgm:prSet presAssocID="{EA561B83-D44D-40C6-8C6A-64DD5C8DDE6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9330ADA-1C73-4950-99FF-0BED5AA84C90}" type="pres">
      <dgm:prSet presAssocID="{733BB6AD-FA80-4808-80E8-6786C505DEB9}" presName="circle1" presStyleLbl="node1" presStyleIdx="0" presStyleCnt="3"/>
      <dgm:spPr/>
    </dgm:pt>
    <dgm:pt modelId="{CE2EC1D0-AE9F-4923-983A-5F590189AF5F}" type="pres">
      <dgm:prSet presAssocID="{733BB6AD-FA80-4808-80E8-6786C505DEB9}" presName="space" presStyleCnt="0"/>
      <dgm:spPr/>
    </dgm:pt>
    <dgm:pt modelId="{9EDD4D02-EF8D-4BEA-8776-681793EF1787}" type="pres">
      <dgm:prSet presAssocID="{733BB6AD-FA80-4808-80E8-6786C505DEB9}" presName="rect1" presStyleLbl="alignAcc1" presStyleIdx="0" presStyleCnt="3" custLinFactNeighborX="60389" custLinFactNeighborY="-10246"/>
      <dgm:spPr/>
      <dgm:t>
        <a:bodyPr/>
        <a:lstStyle/>
        <a:p>
          <a:endParaRPr lang="es-EC"/>
        </a:p>
      </dgm:t>
    </dgm:pt>
    <dgm:pt modelId="{AC98A37E-7185-4543-BA68-40BAFA1DA22D}" type="pres">
      <dgm:prSet presAssocID="{2062E0C4-BE9F-4E9E-BBB0-A9E265B1C0C6}" presName="vertSpace2" presStyleLbl="node1" presStyleIdx="0" presStyleCnt="3"/>
      <dgm:spPr/>
    </dgm:pt>
    <dgm:pt modelId="{01CB5393-C3E6-4A74-A325-4482B802F769}" type="pres">
      <dgm:prSet presAssocID="{2062E0C4-BE9F-4E9E-BBB0-A9E265B1C0C6}" presName="circle2" presStyleLbl="node1" presStyleIdx="1" presStyleCnt="3"/>
      <dgm:spPr/>
    </dgm:pt>
    <dgm:pt modelId="{38928B51-AF7E-4449-9650-6D8ACBD58FCF}" type="pres">
      <dgm:prSet presAssocID="{2062E0C4-BE9F-4E9E-BBB0-A9E265B1C0C6}" presName="rect2" presStyleLbl="alignAcc1" presStyleIdx="1" presStyleCnt="3"/>
      <dgm:spPr/>
      <dgm:t>
        <a:bodyPr/>
        <a:lstStyle/>
        <a:p>
          <a:endParaRPr lang="es-EC"/>
        </a:p>
      </dgm:t>
    </dgm:pt>
    <dgm:pt modelId="{2F887453-2B09-412A-95AD-A8B542EF54A7}" type="pres">
      <dgm:prSet presAssocID="{6462B48B-0632-4B15-A534-8E6008B79963}" presName="vertSpace3" presStyleLbl="node1" presStyleIdx="1" presStyleCnt="3"/>
      <dgm:spPr/>
    </dgm:pt>
    <dgm:pt modelId="{DE3224F7-5305-43C7-8808-228D61437C94}" type="pres">
      <dgm:prSet presAssocID="{6462B48B-0632-4B15-A534-8E6008B79963}" presName="circle3" presStyleLbl="node1" presStyleIdx="2" presStyleCnt="3"/>
      <dgm:spPr/>
    </dgm:pt>
    <dgm:pt modelId="{022A8C8F-D54A-4621-A568-F30FED4E60D0}" type="pres">
      <dgm:prSet presAssocID="{6462B48B-0632-4B15-A534-8E6008B79963}" presName="rect3" presStyleLbl="alignAcc1" presStyleIdx="2" presStyleCnt="3"/>
      <dgm:spPr/>
      <dgm:t>
        <a:bodyPr/>
        <a:lstStyle/>
        <a:p>
          <a:endParaRPr lang="es-EC"/>
        </a:p>
      </dgm:t>
    </dgm:pt>
    <dgm:pt modelId="{221FE0FE-BDE4-46A1-B2E1-7C748B1320AE}" type="pres">
      <dgm:prSet presAssocID="{733BB6AD-FA80-4808-80E8-6786C505DEB9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69E9AA-85AB-4CC3-8D30-1D1B328506E9}" type="pres">
      <dgm:prSet presAssocID="{733BB6AD-FA80-4808-80E8-6786C505DEB9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C001E2-3869-4990-8CDC-FDFAE33FED8E}" type="pres">
      <dgm:prSet presAssocID="{2062E0C4-BE9F-4E9E-BBB0-A9E265B1C0C6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96BD7A-601C-463E-91A2-7B492ED55B39}" type="pres">
      <dgm:prSet presAssocID="{2062E0C4-BE9F-4E9E-BBB0-A9E265B1C0C6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80E320-8C19-477B-8A9E-058A47EDA2EC}" type="pres">
      <dgm:prSet presAssocID="{6462B48B-0632-4B15-A534-8E6008B79963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ABFF9D-9E8F-4308-B46D-66D417F620F2}" type="pres">
      <dgm:prSet presAssocID="{6462B48B-0632-4B15-A534-8E6008B79963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2548F1-C65B-4D98-A347-35454CA4AB0D}" srcId="{EA561B83-D44D-40C6-8C6A-64DD5C8DDE65}" destId="{6462B48B-0632-4B15-A534-8E6008B79963}" srcOrd="2" destOrd="0" parTransId="{32CDE088-68BD-4A36-9597-683F54D486B5}" sibTransId="{33238732-DDBB-49BB-90D5-86F3A4A1FD68}"/>
    <dgm:cxn modelId="{7EAC739B-6BE6-4F53-BFB1-A11CCD902646}" type="presOf" srcId="{77D0313A-D03D-467E-9983-A8BE405F4C24}" destId="{C3ABFF9D-9E8F-4308-B46D-66D417F620F2}" srcOrd="0" destOrd="0" presId="urn:microsoft.com/office/officeart/2005/8/layout/target3"/>
    <dgm:cxn modelId="{60CA8CA5-3650-4CDD-9C0C-E1929D84CCE8}" srcId="{733BB6AD-FA80-4808-80E8-6786C505DEB9}" destId="{62C69A39-6E73-4B28-8627-303B9D174993}" srcOrd="0" destOrd="0" parTransId="{66AF03C8-CE17-40A0-A693-337A86B81005}" sibTransId="{BE79552C-431A-45AB-A3DC-1D4078AB38B0}"/>
    <dgm:cxn modelId="{2E3BE634-718F-449E-84DA-0EE52B758322}" type="presOf" srcId="{2062E0C4-BE9F-4E9E-BBB0-A9E265B1C0C6}" destId="{38928B51-AF7E-4449-9650-6D8ACBD58FCF}" srcOrd="0" destOrd="0" presId="urn:microsoft.com/office/officeart/2005/8/layout/target3"/>
    <dgm:cxn modelId="{A080F9E3-C9B3-4EE6-A574-437449BCB8E6}" srcId="{733BB6AD-FA80-4808-80E8-6786C505DEB9}" destId="{3AA134FA-F387-4238-B423-DB3F508E88B7}" srcOrd="1" destOrd="0" parTransId="{3D9584FD-95FF-4EDE-88AA-783B9E35AE8F}" sibTransId="{C4C577C4-5456-4D6F-9378-3EA4334348D9}"/>
    <dgm:cxn modelId="{3E302FD5-B5E9-4AFA-84ED-A68C19CA48F4}" type="presOf" srcId="{6462B48B-0632-4B15-A534-8E6008B79963}" destId="{AD80E320-8C19-477B-8A9E-058A47EDA2EC}" srcOrd="1" destOrd="0" presId="urn:microsoft.com/office/officeart/2005/8/layout/target3"/>
    <dgm:cxn modelId="{9648B353-5224-4326-A192-C7A94B4D982F}" type="presOf" srcId="{3AA134FA-F387-4238-B423-DB3F508E88B7}" destId="{1969E9AA-85AB-4CC3-8D30-1D1B328506E9}" srcOrd="0" destOrd="1" presId="urn:microsoft.com/office/officeart/2005/8/layout/target3"/>
    <dgm:cxn modelId="{546274E1-CBF6-4C9D-9199-44A4B63024A0}" type="presOf" srcId="{9A951EAB-DE34-420C-ADD0-786BF56E2745}" destId="{1969E9AA-85AB-4CC3-8D30-1D1B328506E9}" srcOrd="0" destOrd="3" presId="urn:microsoft.com/office/officeart/2005/8/layout/target3"/>
    <dgm:cxn modelId="{F4E279DD-B366-4F07-8755-CB1E7B31FC4E}" type="presOf" srcId="{6462B48B-0632-4B15-A534-8E6008B79963}" destId="{022A8C8F-D54A-4621-A568-F30FED4E60D0}" srcOrd="0" destOrd="0" presId="urn:microsoft.com/office/officeart/2005/8/layout/target3"/>
    <dgm:cxn modelId="{C988CEB6-9CA2-4AAD-BD0D-D7DFBB0D40EA}" type="presOf" srcId="{733BB6AD-FA80-4808-80E8-6786C505DEB9}" destId="{221FE0FE-BDE4-46A1-B2E1-7C748B1320AE}" srcOrd="1" destOrd="0" presId="urn:microsoft.com/office/officeart/2005/8/layout/target3"/>
    <dgm:cxn modelId="{570F306B-4398-4BA7-81C9-6E360EDDE172}" type="presOf" srcId="{105C67BD-D887-49C8-89E2-2229922E467C}" destId="{C3ABFF9D-9E8F-4308-B46D-66D417F620F2}" srcOrd="0" destOrd="1" presId="urn:microsoft.com/office/officeart/2005/8/layout/target3"/>
    <dgm:cxn modelId="{28A6E39A-4808-4979-AA43-6EE5CDFF21F8}" type="presOf" srcId="{110A8782-2199-4D85-A4F8-AACBD3EE9598}" destId="{6396BD7A-601C-463E-91A2-7B492ED55B39}" srcOrd="0" destOrd="0" presId="urn:microsoft.com/office/officeart/2005/8/layout/target3"/>
    <dgm:cxn modelId="{258FFBE3-7F7B-414E-A4B7-F76CC15B8BB3}" srcId="{EA561B83-D44D-40C6-8C6A-64DD5C8DDE65}" destId="{733BB6AD-FA80-4808-80E8-6786C505DEB9}" srcOrd="0" destOrd="0" parTransId="{081485B5-0EBE-42D9-A003-0DB1295C8081}" sibTransId="{C195702D-1BB6-42A4-89D8-CE4C1D1C75FE}"/>
    <dgm:cxn modelId="{DAF94125-6312-488B-9C5A-42E8A4D39478}" srcId="{2062E0C4-BE9F-4E9E-BBB0-A9E265B1C0C6}" destId="{110A8782-2199-4D85-A4F8-AACBD3EE9598}" srcOrd="0" destOrd="0" parTransId="{FAD369F7-896A-4E22-AF33-7BE8B6DEAEE4}" sibTransId="{9F459746-974F-4AFB-94BB-8AA946653D02}"/>
    <dgm:cxn modelId="{7CF93223-504D-4A23-986B-B638802A50A9}" type="presOf" srcId="{62C69A39-6E73-4B28-8627-303B9D174993}" destId="{1969E9AA-85AB-4CC3-8D30-1D1B328506E9}" srcOrd="0" destOrd="0" presId="urn:microsoft.com/office/officeart/2005/8/layout/target3"/>
    <dgm:cxn modelId="{0150584E-0E84-4472-B72A-0013C753246D}" srcId="{6462B48B-0632-4B15-A534-8E6008B79963}" destId="{77D0313A-D03D-467E-9983-A8BE405F4C24}" srcOrd="0" destOrd="0" parTransId="{872B6C36-2999-438C-A2BC-85FB1303BA7B}" sibTransId="{5EED416A-66A6-4DB8-878F-F25F86BB196D}"/>
    <dgm:cxn modelId="{4616A5BA-BDEB-4A90-8613-0F14FECA2F7E}" type="presOf" srcId="{5556C889-2AD1-4BB9-A11A-8E58419DFDD0}" destId="{6396BD7A-601C-463E-91A2-7B492ED55B39}" srcOrd="0" destOrd="1" presId="urn:microsoft.com/office/officeart/2005/8/layout/target3"/>
    <dgm:cxn modelId="{DF9B2CA7-959F-45DF-A17E-94D27F8947B6}" type="presOf" srcId="{EA561B83-D44D-40C6-8C6A-64DD5C8DDE65}" destId="{FDAB404A-25F5-4871-8A9C-7A2B0B321309}" srcOrd="0" destOrd="0" presId="urn:microsoft.com/office/officeart/2005/8/layout/target3"/>
    <dgm:cxn modelId="{779E7B62-AB3A-4914-A578-B41C57B947FE}" type="presOf" srcId="{733BB6AD-FA80-4808-80E8-6786C505DEB9}" destId="{9EDD4D02-EF8D-4BEA-8776-681793EF1787}" srcOrd="0" destOrd="0" presId="urn:microsoft.com/office/officeart/2005/8/layout/target3"/>
    <dgm:cxn modelId="{98E00E78-F477-4094-A551-709B9B3B318E}" srcId="{733BB6AD-FA80-4808-80E8-6786C505DEB9}" destId="{2792C582-A627-4D40-B0ED-2B55DD56CA7B}" srcOrd="2" destOrd="0" parTransId="{E1220A72-EF80-4A6F-8ECE-C373785073B2}" sibTransId="{F838656B-C2B1-4452-A1F5-C578D8DA98C7}"/>
    <dgm:cxn modelId="{F93718B5-F533-4EF4-B48B-4735BF2432D5}" srcId="{733BB6AD-FA80-4808-80E8-6786C505DEB9}" destId="{9A951EAB-DE34-420C-ADD0-786BF56E2745}" srcOrd="3" destOrd="0" parTransId="{848954B2-617F-4F7D-85C9-53D59AC7C083}" sibTransId="{542931DF-E766-4ADB-9E11-3B9BBC11642C}"/>
    <dgm:cxn modelId="{3192E77D-8065-4724-9843-E3D8E06CA1AE}" type="presOf" srcId="{2792C582-A627-4D40-B0ED-2B55DD56CA7B}" destId="{1969E9AA-85AB-4CC3-8D30-1D1B328506E9}" srcOrd="0" destOrd="2" presId="urn:microsoft.com/office/officeart/2005/8/layout/target3"/>
    <dgm:cxn modelId="{11908444-0093-4F0D-A985-76D124010B60}" srcId="{2062E0C4-BE9F-4E9E-BBB0-A9E265B1C0C6}" destId="{5556C889-2AD1-4BB9-A11A-8E58419DFDD0}" srcOrd="1" destOrd="0" parTransId="{8BEC2C4C-E26A-4BA2-BEE3-3B35B745D3E4}" sibTransId="{272EA73B-0106-4017-9B64-DA0B22AB89F0}"/>
    <dgm:cxn modelId="{8A40F1F7-B2B6-40EF-AEC0-1C163D766B98}" srcId="{EA561B83-D44D-40C6-8C6A-64DD5C8DDE65}" destId="{2062E0C4-BE9F-4E9E-BBB0-A9E265B1C0C6}" srcOrd="1" destOrd="0" parTransId="{4FC830D3-9756-4E10-8847-13DE590C74FA}" sibTransId="{87734477-3ABD-4B15-A1ED-35EB96B2C4AE}"/>
    <dgm:cxn modelId="{408D8B21-F867-44B3-8EB7-389AD48B091E}" type="presOf" srcId="{2062E0C4-BE9F-4E9E-BBB0-A9E265B1C0C6}" destId="{5FC001E2-3869-4990-8CDC-FDFAE33FED8E}" srcOrd="1" destOrd="0" presId="urn:microsoft.com/office/officeart/2005/8/layout/target3"/>
    <dgm:cxn modelId="{04EEFC01-0E43-48ED-A920-5A911C1AE451}" srcId="{6462B48B-0632-4B15-A534-8E6008B79963}" destId="{105C67BD-D887-49C8-89E2-2229922E467C}" srcOrd="1" destOrd="0" parTransId="{2A992E40-89B2-429F-B517-0456A6440016}" sibTransId="{DF6102F3-2B91-4871-8045-56BC6AED7DF1}"/>
    <dgm:cxn modelId="{702A6D4A-4D06-4799-89A8-FD2EF3E3421F}" type="presParOf" srcId="{FDAB404A-25F5-4871-8A9C-7A2B0B321309}" destId="{79330ADA-1C73-4950-99FF-0BED5AA84C90}" srcOrd="0" destOrd="0" presId="urn:microsoft.com/office/officeart/2005/8/layout/target3"/>
    <dgm:cxn modelId="{2DA69684-B701-4734-AC60-CEFF64FA31FF}" type="presParOf" srcId="{FDAB404A-25F5-4871-8A9C-7A2B0B321309}" destId="{CE2EC1D0-AE9F-4923-983A-5F590189AF5F}" srcOrd="1" destOrd="0" presId="urn:microsoft.com/office/officeart/2005/8/layout/target3"/>
    <dgm:cxn modelId="{1308A6C9-3696-45DF-881E-0376E8520CD6}" type="presParOf" srcId="{FDAB404A-25F5-4871-8A9C-7A2B0B321309}" destId="{9EDD4D02-EF8D-4BEA-8776-681793EF1787}" srcOrd="2" destOrd="0" presId="urn:microsoft.com/office/officeart/2005/8/layout/target3"/>
    <dgm:cxn modelId="{D6CC953F-775D-42D2-B32B-DBEBB805C46F}" type="presParOf" srcId="{FDAB404A-25F5-4871-8A9C-7A2B0B321309}" destId="{AC98A37E-7185-4543-BA68-40BAFA1DA22D}" srcOrd="3" destOrd="0" presId="urn:microsoft.com/office/officeart/2005/8/layout/target3"/>
    <dgm:cxn modelId="{DC3952B2-61C7-4E89-9964-8FCBA421CE57}" type="presParOf" srcId="{FDAB404A-25F5-4871-8A9C-7A2B0B321309}" destId="{01CB5393-C3E6-4A74-A325-4482B802F769}" srcOrd="4" destOrd="0" presId="urn:microsoft.com/office/officeart/2005/8/layout/target3"/>
    <dgm:cxn modelId="{ACCC1C25-FC31-41F8-8073-A6A664E4D75A}" type="presParOf" srcId="{FDAB404A-25F5-4871-8A9C-7A2B0B321309}" destId="{38928B51-AF7E-4449-9650-6D8ACBD58FCF}" srcOrd="5" destOrd="0" presId="urn:microsoft.com/office/officeart/2005/8/layout/target3"/>
    <dgm:cxn modelId="{63C45582-97FC-41CD-B07F-34057AA0333F}" type="presParOf" srcId="{FDAB404A-25F5-4871-8A9C-7A2B0B321309}" destId="{2F887453-2B09-412A-95AD-A8B542EF54A7}" srcOrd="6" destOrd="0" presId="urn:microsoft.com/office/officeart/2005/8/layout/target3"/>
    <dgm:cxn modelId="{D2A6B927-0A95-4584-AA85-073EDB60E8E7}" type="presParOf" srcId="{FDAB404A-25F5-4871-8A9C-7A2B0B321309}" destId="{DE3224F7-5305-43C7-8808-228D61437C94}" srcOrd="7" destOrd="0" presId="urn:microsoft.com/office/officeart/2005/8/layout/target3"/>
    <dgm:cxn modelId="{08698C1E-9F03-4AE2-858D-575D4203DA20}" type="presParOf" srcId="{FDAB404A-25F5-4871-8A9C-7A2B0B321309}" destId="{022A8C8F-D54A-4621-A568-F30FED4E60D0}" srcOrd="8" destOrd="0" presId="urn:microsoft.com/office/officeart/2005/8/layout/target3"/>
    <dgm:cxn modelId="{230D341F-9F9A-4149-BB81-B30FE6829FD0}" type="presParOf" srcId="{FDAB404A-25F5-4871-8A9C-7A2B0B321309}" destId="{221FE0FE-BDE4-46A1-B2E1-7C748B1320AE}" srcOrd="9" destOrd="0" presId="urn:microsoft.com/office/officeart/2005/8/layout/target3"/>
    <dgm:cxn modelId="{8ABD1963-2F15-456F-BE83-0430A1A44818}" type="presParOf" srcId="{FDAB404A-25F5-4871-8A9C-7A2B0B321309}" destId="{1969E9AA-85AB-4CC3-8D30-1D1B328506E9}" srcOrd="10" destOrd="0" presId="urn:microsoft.com/office/officeart/2005/8/layout/target3"/>
    <dgm:cxn modelId="{9A43D55A-1A15-442E-B0B4-0C5624E0D68A}" type="presParOf" srcId="{FDAB404A-25F5-4871-8A9C-7A2B0B321309}" destId="{5FC001E2-3869-4990-8CDC-FDFAE33FED8E}" srcOrd="11" destOrd="0" presId="urn:microsoft.com/office/officeart/2005/8/layout/target3"/>
    <dgm:cxn modelId="{377811A1-BFB6-4279-BFA7-94CDEBA046AF}" type="presParOf" srcId="{FDAB404A-25F5-4871-8A9C-7A2B0B321309}" destId="{6396BD7A-601C-463E-91A2-7B492ED55B39}" srcOrd="12" destOrd="0" presId="urn:microsoft.com/office/officeart/2005/8/layout/target3"/>
    <dgm:cxn modelId="{DCC5C06F-07B3-4BDE-8FDC-124A9866677D}" type="presParOf" srcId="{FDAB404A-25F5-4871-8A9C-7A2B0B321309}" destId="{AD80E320-8C19-477B-8A9E-058A47EDA2EC}" srcOrd="13" destOrd="0" presId="urn:microsoft.com/office/officeart/2005/8/layout/target3"/>
    <dgm:cxn modelId="{9BAD76A3-25C2-4ADC-AFE6-AB5416345505}" type="presParOf" srcId="{FDAB404A-25F5-4871-8A9C-7A2B0B321309}" destId="{C3ABFF9D-9E8F-4308-B46D-66D417F620F2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0075CC-E8A9-49C4-BEFC-A94CC934A07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84F6B2D-6891-44C1-90AE-BCD13EE887B2}">
      <dgm:prSet phldrT="[Texto]"/>
      <dgm:spPr/>
      <dgm:t>
        <a:bodyPr/>
        <a:lstStyle/>
        <a:p>
          <a:r>
            <a:rPr lang="es-EC" dirty="0" smtClean="0"/>
            <a:t>Clasificación</a:t>
          </a:r>
          <a:endParaRPr lang="es-EC" dirty="0"/>
        </a:p>
      </dgm:t>
    </dgm:pt>
    <dgm:pt modelId="{10474FCC-9680-4333-B4DD-B9435F226CFE}" type="parTrans" cxnId="{4953059B-5B15-4A0D-9EBE-5DBFFD7E06C6}">
      <dgm:prSet/>
      <dgm:spPr/>
      <dgm:t>
        <a:bodyPr/>
        <a:lstStyle/>
        <a:p>
          <a:endParaRPr lang="es-EC"/>
        </a:p>
      </dgm:t>
    </dgm:pt>
    <dgm:pt modelId="{CF27364D-9C84-4BA7-8D41-8A30F2C2F79A}" type="sibTrans" cxnId="{4953059B-5B15-4A0D-9EBE-5DBFFD7E06C6}">
      <dgm:prSet/>
      <dgm:spPr/>
      <dgm:t>
        <a:bodyPr/>
        <a:lstStyle/>
        <a:p>
          <a:endParaRPr lang="es-EC"/>
        </a:p>
      </dgm:t>
    </dgm:pt>
    <dgm:pt modelId="{66D54FD5-3762-4EC5-8223-0D194A333EDE}">
      <dgm:prSet phldrT="[Texto]"/>
      <dgm:spPr/>
      <dgm:t>
        <a:bodyPr/>
        <a:lstStyle/>
        <a:p>
          <a:r>
            <a:rPr lang="es-EC" dirty="0" smtClean="0"/>
            <a:t>Cualitativos </a:t>
          </a:r>
          <a:endParaRPr lang="es-EC" dirty="0"/>
        </a:p>
      </dgm:t>
    </dgm:pt>
    <dgm:pt modelId="{D58014CE-164B-4C4F-8341-E8DC0FDA50A5}" type="parTrans" cxnId="{EC05928D-CDE6-44BB-9785-C0A794293C36}">
      <dgm:prSet/>
      <dgm:spPr/>
      <dgm:t>
        <a:bodyPr/>
        <a:lstStyle/>
        <a:p>
          <a:endParaRPr lang="es-EC"/>
        </a:p>
      </dgm:t>
    </dgm:pt>
    <dgm:pt modelId="{B676113D-27F5-4AB7-B792-E0938CF50D23}" type="sibTrans" cxnId="{EC05928D-CDE6-44BB-9785-C0A794293C36}">
      <dgm:prSet/>
      <dgm:spPr/>
      <dgm:t>
        <a:bodyPr/>
        <a:lstStyle/>
        <a:p>
          <a:endParaRPr lang="es-EC"/>
        </a:p>
      </dgm:t>
    </dgm:pt>
    <dgm:pt modelId="{891CD949-7541-45FD-B7B9-BBF53037C5F0}">
      <dgm:prSet phldrT="[Texto]"/>
      <dgm:spPr/>
      <dgm:t>
        <a:bodyPr/>
        <a:lstStyle/>
        <a:p>
          <a:r>
            <a:rPr lang="es-EC" dirty="0" smtClean="0"/>
            <a:t>Cuantitativos</a:t>
          </a:r>
          <a:endParaRPr lang="es-EC" dirty="0"/>
        </a:p>
      </dgm:t>
    </dgm:pt>
    <dgm:pt modelId="{EEE01100-9CC5-4F1B-BA9C-A6A23260BDF0}" type="parTrans" cxnId="{54241BC8-01F5-4ABF-8106-38D8D51443D1}">
      <dgm:prSet/>
      <dgm:spPr/>
      <dgm:t>
        <a:bodyPr/>
        <a:lstStyle/>
        <a:p>
          <a:endParaRPr lang="es-EC"/>
        </a:p>
      </dgm:t>
    </dgm:pt>
    <dgm:pt modelId="{23011465-D35A-49EF-880C-28EFA40E8062}" type="sibTrans" cxnId="{54241BC8-01F5-4ABF-8106-38D8D51443D1}">
      <dgm:prSet/>
      <dgm:spPr/>
      <dgm:t>
        <a:bodyPr/>
        <a:lstStyle/>
        <a:p>
          <a:endParaRPr lang="es-EC"/>
        </a:p>
      </dgm:t>
    </dgm:pt>
    <dgm:pt modelId="{47041618-5CF2-4F0E-9732-1263F0A5CBE3}">
      <dgm:prSet phldrT="[Texto]" custT="1"/>
      <dgm:spPr/>
      <dgm:t>
        <a:bodyPr/>
        <a:lstStyle/>
        <a:p>
          <a:pPr algn="just"/>
          <a:r>
            <a:rPr lang="es-EC" sz="1200" dirty="0" smtClean="0"/>
            <a:t>Ayudan a identificar los riesgos antes que se materialicen y las causas que los originan.</a:t>
          </a:r>
          <a:endParaRPr lang="es-EC" sz="1200" dirty="0"/>
        </a:p>
      </dgm:t>
    </dgm:pt>
    <dgm:pt modelId="{A937CBEA-56D4-46C1-AA3E-465304F03902}" type="parTrans" cxnId="{720DB937-92DB-420B-BB67-3330CEC42FA4}">
      <dgm:prSet/>
      <dgm:spPr/>
      <dgm:t>
        <a:bodyPr/>
        <a:lstStyle/>
        <a:p>
          <a:endParaRPr lang="es-EC"/>
        </a:p>
      </dgm:t>
    </dgm:pt>
    <dgm:pt modelId="{DA962C6B-4126-43D8-B8BC-695FA8B428D4}" type="sibTrans" cxnId="{720DB937-92DB-420B-BB67-3330CEC42FA4}">
      <dgm:prSet/>
      <dgm:spPr/>
      <dgm:t>
        <a:bodyPr/>
        <a:lstStyle/>
        <a:p>
          <a:endParaRPr lang="es-EC"/>
        </a:p>
      </dgm:t>
    </dgm:pt>
    <dgm:pt modelId="{FA9EC3BB-55FC-46E1-8EEA-ABFEF7DF2FEA}">
      <dgm:prSet phldrT="[Texto]" custT="1"/>
      <dgm:spPr/>
      <dgm:t>
        <a:bodyPr/>
        <a:lstStyle/>
        <a:p>
          <a:pPr algn="just"/>
          <a:r>
            <a:rPr lang="es-EC" sz="1200" dirty="0" smtClean="0"/>
            <a:t>No se plantea estimación precisa de la magnitud de las consecuencias y su probabilidad de ocurrencia</a:t>
          </a:r>
          <a:endParaRPr lang="es-EC" sz="1200" dirty="0"/>
        </a:p>
      </dgm:t>
    </dgm:pt>
    <dgm:pt modelId="{298D7E93-02AD-49C7-8F84-7B5ADAC6B1E1}" type="parTrans" cxnId="{915387E7-074B-4555-AA3F-4A48D4E20FD6}">
      <dgm:prSet/>
      <dgm:spPr/>
      <dgm:t>
        <a:bodyPr/>
        <a:lstStyle/>
        <a:p>
          <a:endParaRPr lang="es-EC"/>
        </a:p>
      </dgm:t>
    </dgm:pt>
    <dgm:pt modelId="{E151AC62-7795-47D4-B87B-E83B216FE33D}" type="sibTrans" cxnId="{915387E7-074B-4555-AA3F-4A48D4E20FD6}">
      <dgm:prSet/>
      <dgm:spPr/>
      <dgm:t>
        <a:bodyPr/>
        <a:lstStyle/>
        <a:p>
          <a:endParaRPr lang="es-EC"/>
        </a:p>
      </dgm:t>
    </dgm:pt>
    <dgm:pt modelId="{5EF6AB8D-FCA3-4090-AB91-87870E3B09B9}">
      <dgm:prSet phldrT="[Texto]" custT="1"/>
      <dgm:spPr/>
      <dgm:t>
        <a:bodyPr/>
        <a:lstStyle/>
        <a:p>
          <a:pPr algn="just"/>
          <a:r>
            <a:rPr lang="es-EC" sz="1200" dirty="0" smtClean="0"/>
            <a:t>Ayuda a estimar la probabilidad de acontecimiento de los sucesos tanto indicadores como desencadenantes que provocan el accidente</a:t>
          </a:r>
          <a:endParaRPr lang="es-EC" sz="1200" dirty="0"/>
        </a:p>
      </dgm:t>
    </dgm:pt>
    <dgm:pt modelId="{8AB36129-4542-436F-BF20-B8EA7C20A307}" type="parTrans" cxnId="{94031526-0A96-4CDE-B4E0-FB646F33B441}">
      <dgm:prSet/>
      <dgm:spPr/>
      <dgm:t>
        <a:bodyPr/>
        <a:lstStyle/>
        <a:p>
          <a:endParaRPr lang="es-EC"/>
        </a:p>
      </dgm:t>
    </dgm:pt>
    <dgm:pt modelId="{66C378E3-D371-49E3-BCCA-C2F8172104B2}" type="sibTrans" cxnId="{94031526-0A96-4CDE-B4E0-FB646F33B441}">
      <dgm:prSet/>
      <dgm:spPr/>
      <dgm:t>
        <a:bodyPr/>
        <a:lstStyle/>
        <a:p>
          <a:endParaRPr lang="es-EC"/>
        </a:p>
      </dgm:t>
    </dgm:pt>
    <dgm:pt modelId="{333A0DDB-8259-42C3-85BA-B3C2999ED064}">
      <dgm:prSet phldrT="[Texto]" custT="1"/>
      <dgm:spPr/>
      <dgm:t>
        <a:bodyPr/>
        <a:lstStyle/>
        <a:p>
          <a:pPr algn="just"/>
          <a:r>
            <a:rPr lang="es-EC" sz="1200" dirty="0" smtClean="0"/>
            <a:t>Orientan para definir el riego, su importancia y priorizar las acciones</a:t>
          </a:r>
          <a:endParaRPr lang="es-EC" sz="1200" dirty="0"/>
        </a:p>
      </dgm:t>
    </dgm:pt>
    <dgm:pt modelId="{A12CC8D7-24D2-4FA1-A19F-977C8C508CAE}" type="parTrans" cxnId="{69CD4EC6-1582-4EDB-BB7B-E80A1116322F}">
      <dgm:prSet/>
      <dgm:spPr/>
      <dgm:t>
        <a:bodyPr/>
        <a:lstStyle/>
        <a:p>
          <a:endParaRPr lang="es-EC"/>
        </a:p>
      </dgm:t>
    </dgm:pt>
    <dgm:pt modelId="{9E745116-F0C3-421A-8F56-0365BDEBC1EF}" type="sibTrans" cxnId="{69CD4EC6-1582-4EDB-BB7B-E80A1116322F}">
      <dgm:prSet/>
      <dgm:spPr/>
      <dgm:t>
        <a:bodyPr/>
        <a:lstStyle/>
        <a:p>
          <a:endParaRPr lang="es-EC"/>
        </a:p>
      </dgm:t>
    </dgm:pt>
    <dgm:pt modelId="{FF369BB9-C39C-41D6-8285-A06FAA457DEB}">
      <dgm:prSet phldrT="[Texto]" custT="1"/>
      <dgm:spPr/>
      <dgm:t>
        <a:bodyPr/>
        <a:lstStyle/>
        <a:p>
          <a:pPr algn="just"/>
          <a:r>
            <a:rPr lang="es-EC" sz="1200" dirty="0" smtClean="0"/>
            <a:t>Verifican si las medidas preventivas adoptadas son suficientes o es necesarias</a:t>
          </a:r>
          <a:endParaRPr lang="es-EC" sz="1200" dirty="0"/>
        </a:p>
      </dgm:t>
    </dgm:pt>
    <dgm:pt modelId="{EC566A7D-C6F7-40FF-930F-935960679597}" type="parTrans" cxnId="{422850CB-CA30-4DAE-A6C8-0416279B6FBF}">
      <dgm:prSet/>
      <dgm:spPr/>
      <dgm:t>
        <a:bodyPr/>
        <a:lstStyle/>
        <a:p>
          <a:endParaRPr lang="es-EC"/>
        </a:p>
      </dgm:t>
    </dgm:pt>
    <dgm:pt modelId="{5A19188C-187F-48EB-9786-96DE49CE09B4}" type="sibTrans" cxnId="{422850CB-CA30-4DAE-A6C8-0416279B6FBF}">
      <dgm:prSet/>
      <dgm:spPr/>
      <dgm:t>
        <a:bodyPr/>
        <a:lstStyle/>
        <a:p>
          <a:endParaRPr lang="es-EC"/>
        </a:p>
      </dgm:t>
    </dgm:pt>
    <dgm:pt modelId="{9C7C5D32-77FA-4179-9042-989204E55770}">
      <dgm:prSet phldrT="[Texto]" custT="1"/>
      <dgm:spPr/>
      <dgm:t>
        <a:bodyPr/>
        <a:lstStyle/>
        <a:p>
          <a:pPr algn="just"/>
          <a:r>
            <a:rPr lang="es-EC" sz="1200" dirty="0" smtClean="0"/>
            <a:t>Garantiza la fiabilidad necesaria de las medidas preventivas adoptadas</a:t>
          </a:r>
          <a:endParaRPr lang="es-EC" sz="1200" dirty="0"/>
        </a:p>
      </dgm:t>
    </dgm:pt>
    <dgm:pt modelId="{C6B567D5-C703-4289-AB60-2F2F7ED9EB50}" type="parTrans" cxnId="{2EB01A31-0293-4C9C-A0CE-4C2F3E4AD144}">
      <dgm:prSet/>
      <dgm:spPr/>
      <dgm:t>
        <a:bodyPr/>
        <a:lstStyle/>
        <a:p>
          <a:endParaRPr lang="es-EC"/>
        </a:p>
      </dgm:t>
    </dgm:pt>
    <dgm:pt modelId="{F5D2EFA7-8EA7-4DF5-9987-39E90A90023D}" type="sibTrans" cxnId="{2EB01A31-0293-4C9C-A0CE-4C2F3E4AD144}">
      <dgm:prSet/>
      <dgm:spPr/>
      <dgm:t>
        <a:bodyPr/>
        <a:lstStyle/>
        <a:p>
          <a:endParaRPr lang="es-EC"/>
        </a:p>
      </dgm:t>
    </dgm:pt>
    <dgm:pt modelId="{CA76B58A-5EE9-42D3-B598-01E9BA8E2144}" type="pres">
      <dgm:prSet presAssocID="{E90075CC-E8A9-49C4-BEFC-A94CC934A07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9BE65B-0569-4A40-ACCA-5D8B6009C868}" type="pres">
      <dgm:prSet presAssocID="{984F6B2D-6891-44C1-90AE-BCD13EE887B2}" presName="root1" presStyleCnt="0"/>
      <dgm:spPr/>
    </dgm:pt>
    <dgm:pt modelId="{B069437B-0604-4B87-862C-433458E2D21B}" type="pres">
      <dgm:prSet presAssocID="{984F6B2D-6891-44C1-90AE-BCD13EE887B2}" presName="LevelOneTextNode" presStyleLbl="node0" presStyleIdx="0" presStyleCnt="1" custScaleX="64167" custScaleY="355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C1CEFFE-499A-4419-8D40-EAA79AA908D6}" type="pres">
      <dgm:prSet presAssocID="{984F6B2D-6891-44C1-90AE-BCD13EE887B2}" presName="level2hierChild" presStyleCnt="0"/>
      <dgm:spPr/>
    </dgm:pt>
    <dgm:pt modelId="{B58DE197-3A1A-4C4A-8725-A822DC219DC4}" type="pres">
      <dgm:prSet presAssocID="{D58014CE-164B-4C4F-8341-E8DC0FDA50A5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45BE1DC0-4E8C-4BED-ACAA-84836E3851D3}" type="pres">
      <dgm:prSet presAssocID="{D58014CE-164B-4C4F-8341-E8DC0FDA50A5}" presName="connTx" presStyleLbl="parChTrans1D2" presStyleIdx="0" presStyleCnt="2"/>
      <dgm:spPr/>
      <dgm:t>
        <a:bodyPr/>
        <a:lstStyle/>
        <a:p>
          <a:endParaRPr lang="es-EC"/>
        </a:p>
      </dgm:t>
    </dgm:pt>
    <dgm:pt modelId="{31A654FA-7C33-4BD6-AE3D-025DADD5C3C5}" type="pres">
      <dgm:prSet presAssocID="{66D54FD5-3762-4EC5-8223-0D194A333EDE}" presName="root2" presStyleCnt="0"/>
      <dgm:spPr/>
    </dgm:pt>
    <dgm:pt modelId="{F230B362-8666-433B-B4D4-D724DE638320}" type="pres">
      <dgm:prSet presAssocID="{66D54FD5-3762-4EC5-8223-0D194A333EDE}" presName="LevelTwoTextNode" presStyleLbl="node2" presStyleIdx="0" presStyleCnt="2" custScaleX="59417" custScaleY="36161" custLinFactNeighborX="-1302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505E27-7BA3-4C51-9B15-DB1456E75942}" type="pres">
      <dgm:prSet presAssocID="{66D54FD5-3762-4EC5-8223-0D194A333EDE}" presName="level3hierChild" presStyleCnt="0"/>
      <dgm:spPr/>
    </dgm:pt>
    <dgm:pt modelId="{850ED8D4-9E2E-466D-ACED-3C7A2F80D491}" type="pres">
      <dgm:prSet presAssocID="{A937CBEA-56D4-46C1-AA3E-465304F03902}" presName="conn2-1" presStyleLbl="parChTrans1D3" presStyleIdx="0" presStyleCnt="6"/>
      <dgm:spPr/>
      <dgm:t>
        <a:bodyPr/>
        <a:lstStyle/>
        <a:p>
          <a:endParaRPr lang="es-EC"/>
        </a:p>
      </dgm:t>
    </dgm:pt>
    <dgm:pt modelId="{9AA47ADB-AC00-4E70-AC7F-2FACEC0BA4A3}" type="pres">
      <dgm:prSet presAssocID="{A937CBEA-56D4-46C1-AA3E-465304F03902}" presName="connTx" presStyleLbl="parChTrans1D3" presStyleIdx="0" presStyleCnt="6"/>
      <dgm:spPr/>
      <dgm:t>
        <a:bodyPr/>
        <a:lstStyle/>
        <a:p>
          <a:endParaRPr lang="es-EC"/>
        </a:p>
      </dgm:t>
    </dgm:pt>
    <dgm:pt modelId="{7E735B15-4764-45AA-A7D7-DEE7C39EA390}" type="pres">
      <dgm:prSet presAssocID="{47041618-5CF2-4F0E-9732-1263F0A5CBE3}" presName="root2" presStyleCnt="0"/>
      <dgm:spPr/>
    </dgm:pt>
    <dgm:pt modelId="{E865628C-870F-49AA-A59B-C152BE9DE577}" type="pres">
      <dgm:prSet presAssocID="{47041618-5CF2-4F0E-9732-1263F0A5CBE3}" presName="LevelTwoTextNode" presStyleLbl="node3" presStyleIdx="0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9D7FB27-5732-4443-B6E8-1050BFF6B342}" type="pres">
      <dgm:prSet presAssocID="{47041618-5CF2-4F0E-9732-1263F0A5CBE3}" presName="level3hierChild" presStyleCnt="0"/>
      <dgm:spPr/>
    </dgm:pt>
    <dgm:pt modelId="{92609513-4DBF-4C0F-BB60-72CDDD7D015B}" type="pres">
      <dgm:prSet presAssocID="{298D7E93-02AD-49C7-8F84-7B5ADAC6B1E1}" presName="conn2-1" presStyleLbl="parChTrans1D3" presStyleIdx="1" presStyleCnt="6"/>
      <dgm:spPr/>
      <dgm:t>
        <a:bodyPr/>
        <a:lstStyle/>
        <a:p>
          <a:endParaRPr lang="es-EC"/>
        </a:p>
      </dgm:t>
    </dgm:pt>
    <dgm:pt modelId="{4AD03CBF-654D-4047-99E2-A6947FF13337}" type="pres">
      <dgm:prSet presAssocID="{298D7E93-02AD-49C7-8F84-7B5ADAC6B1E1}" presName="connTx" presStyleLbl="parChTrans1D3" presStyleIdx="1" presStyleCnt="6"/>
      <dgm:spPr/>
      <dgm:t>
        <a:bodyPr/>
        <a:lstStyle/>
        <a:p>
          <a:endParaRPr lang="es-EC"/>
        </a:p>
      </dgm:t>
    </dgm:pt>
    <dgm:pt modelId="{144B505B-DFCF-4A41-A2AF-761CBAD2FC53}" type="pres">
      <dgm:prSet presAssocID="{FA9EC3BB-55FC-46E1-8EEA-ABFEF7DF2FEA}" presName="root2" presStyleCnt="0"/>
      <dgm:spPr/>
    </dgm:pt>
    <dgm:pt modelId="{C0C17F7B-5072-4FFE-B827-A31ADFFCED5F}" type="pres">
      <dgm:prSet presAssocID="{FA9EC3BB-55FC-46E1-8EEA-ABFEF7DF2FEA}" presName="LevelTwoTextNode" presStyleLbl="node3" presStyleIdx="1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515175-EBF2-41A0-996B-6F9693E9DBF9}" type="pres">
      <dgm:prSet presAssocID="{FA9EC3BB-55FC-46E1-8EEA-ABFEF7DF2FEA}" presName="level3hierChild" presStyleCnt="0"/>
      <dgm:spPr/>
    </dgm:pt>
    <dgm:pt modelId="{D70ECC2B-E17C-4A01-A677-90D5E5FBFE1C}" type="pres">
      <dgm:prSet presAssocID="{A12CC8D7-24D2-4FA1-A19F-977C8C508CAE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66171A7C-16FE-4AA6-994D-AA6B21DDFF40}" type="pres">
      <dgm:prSet presAssocID="{A12CC8D7-24D2-4FA1-A19F-977C8C508CAE}" presName="connTx" presStyleLbl="parChTrans1D3" presStyleIdx="2" presStyleCnt="6"/>
      <dgm:spPr/>
      <dgm:t>
        <a:bodyPr/>
        <a:lstStyle/>
        <a:p>
          <a:endParaRPr lang="es-EC"/>
        </a:p>
      </dgm:t>
    </dgm:pt>
    <dgm:pt modelId="{463442F0-74A9-4FFB-9387-25C0507F074E}" type="pres">
      <dgm:prSet presAssocID="{333A0DDB-8259-42C3-85BA-B3C2999ED064}" presName="root2" presStyleCnt="0"/>
      <dgm:spPr/>
    </dgm:pt>
    <dgm:pt modelId="{AEDA955E-F4F0-4A41-A172-DDCCC6A4E089}" type="pres">
      <dgm:prSet presAssocID="{333A0DDB-8259-42C3-85BA-B3C2999ED064}" presName="LevelTwoTextNode" presStyleLbl="node3" presStyleIdx="2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54554B-D013-45F5-94F0-A724F961093B}" type="pres">
      <dgm:prSet presAssocID="{333A0DDB-8259-42C3-85BA-B3C2999ED064}" presName="level3hierChild" presStyleCnt="0"/>
      <dgm:spPr/>
    </dgm:pt>
    <dgm:pt modelId="{C3049D03-6364-436E-AADE-843BC51FDC78}" type="pres">
      <dgm:prSet presAssocID="{EEE01100-9CC5-4F1B-BA9C-A6A23260BDF0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ED1B3025-C39F-41FE-A7D3-1ADE6C220AB4}" type="pres">
      <dgm:prSet presAssocID="{EEE01100-9CC5-4F1B-BA9C-A6A23260BDF0}" presName="connTx" presStyleLbl="parChTrans1D2" presStyleIdx="1" presStyleCnt="2"/>
      <dgm:spPr/>
      <dgm:t>
        <a:bodyPr/>
        <a:lstStyle/>
        <a:p>
          <a:endParaRPr lang="es-EC"/>
        </a:p>
      </dgm:t>
    </dgm:pt>
    <dgm:pt modelId="{E80ED709-01B6-466A-A3CB-D0652A70DF62}" type="pres">
      <dgm:prSet presAssocID="{891CD949-7541-45FD-B7B9-BBF53037C5F0}" presName="root2" presStyleCnt="0"/>
      <dgm:spPr/>
    </dgm:pt>
    <dgm:pt modelId="{2FC168EA-5943-43C4-82C5-9598A3ACE368}" type="pres">
      <dgm:prSet presAssocID="{891CD949-7541-45FD-B7B9-BBF53037C5F0}" presName="LevelTwoTextNode" presStyleLbl="node2" presStyleIdx="1" presStyleCnt="2" custScaleX="59304" custScaleY="37080" custLinFactNeighborX="-1302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3F5CC65-EC66-49CE-A9C1-CAF346CBF65D}" type="pres">
      <dgm:prSet presAssocID="{891CD949-7541-45FD-B7B9-BBF53037C5F0}" presName="level3hierChild" presStyleCnt="0"/>
      <dgm:spPr/>
    </dgm:pt>
    <dgm:pt modelId="{233A6E21-EA4D-4B05-8C4B-8DDD4D8D6B2C}" type="pres">
      <dgm:prSet presAssocID="{8AB36129-4542-436F-BF20-B8EA7C20A307}" presName="conn2-1" presStyleLbl="parChTrans1D3" presStyleIdx="3" presStyleCnt="6"/>
      <dgm:spPr/>
      <dgm:t>
        <a:bodyPr/>
        <a:lstStyle/>
        <a:p>
          <a:endParaRPr lang="es-EC"/>
        </a:p>
      </dgm:t>
    </dgm:pt>
    <dgm:pt modelId="{CFD3F3F1-99E2-48F8-BC9B-E6080DEF05A3}" type="pres">
      <dgm:prSet presAssocID="{8AB36129-4542-436F-BF20-B8EA7C20A307}" presName="connTx" presStyleLbl="parChTrans1D3" presStyleIdx="3" presStyleCnt="6"/>
      <dgm:spPr/>
      <dgm:t>
        <a:bodyPr/>
        <a:lstStyle/>
        <a:p>
          <a:endParaRPr lang="es-EC"/>
        </a:p>
      </dgm:t>
    </dgm:pt>
    <dgm:pt modelId="{58845A0D-39F1-4063-A0E3-4367C9A1D881}" type="pres">
      <dgm:prSet presAssocID="{5EF6AB8D-FCA3-4090-AB91-87870E3B09B9}" presName="root2" presStyleCnt="0"/>
      <dgm:spPr/>
    </dgm:pt>
    <dgm:pt modelId="{0BA4AEB1-74DE-4F50-ADFB-18B663A8B066}" type="pres">
      <dgm:prSet presAssocID="{5EF6AB8D-FCA3-4090-AB91-87870E3B09B9}" presName="LevelTwoTextNode" presStyleLbl="node3" presStyleIdx="3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3A2B301-534B-4D07-8E78-FF4618A9F840}" type="pres">
      <dgm:prSet presAssocID="{5EF6AB8D-FCA3-4090-AB91-87870E3B09B9}" presName="level3hierChild" presStyleCnt="0"/>
      <dgm:spPr/>
    </dgm:pt>
    <dgm:pt modelId="{FB8998E0-C081-4714-8CCE-CB58BA39C9D2}" type="pres">
      <dgm:prSet presAssocID="{EC566A7D-C6F7-40FF-930F-935960679597}" presName="conn2-1" presStyleLbl="parChTrans1D3" presStyleIdx="4" presStyleCnt="6"/>
      <dgm:spPr/>
      <dgm:t>
        <a:bodyPr/>
        <a:lstStyle/>
        <a:p>
          <a:endParaRPr lang="es-EC"/>
        </a:p>
      </dgm:t>
    </dgm:pt>
    <dgm:pt modelId="{4EA0DF8F-AAB8-477B-9308-C281818D3661}" type="pres">
      <dgm:prSet presAssocID="{EC566A7D-C6F7-40FF-930F-935960679597}" presName="connTx" presStyleLbl="parChTrans1D3" presStyleIdx="4" presStyleCnt="6"/>
      <dgm:spPr/>
      <dgm:t>
        <a:bodyPr/>
        <a:lstStyle/>
        <a:p>
          <a:endParaRPr lang="es-EC"/>
        </a:p>
      </dgm:t>
    </dgm:pt>
    <dgm:pt modelId="{711D4911-BED5-46D0-A39E-ADBC9C92DF7B}" type="pres">
      <dgm:prSet presAssocID="{FF369BB9-C39C-41D6-8285-A06FAA457DEB}" presName="root2" presStyleCnt="0"/>
      <dgm:spPr/>
    </dgm:pt>
    <dgm:pt modelId="{59601D38-F348-4211-A2A1-574B7C939737}" type="pres">
      <dgm:prSet presAssocID="{FF369BB9-C39C-41D6-8285-A06FAA457DEB}" presName="LevelTwoTextNode" presStyleLbl="node3" presStyleIdx="4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CE1CE48-1178-4961-8B50-FE8558EBF787}" type="pres">
      <dgm:prSet presAssocID="{FF369BB9-C39C-41D6-8285-A06FAA457DEB}" presName="level3hierChild" presStyleCnt="0"/>
      <dgm:spPr/>
    </dgm:pt>
    <dgm:pt modelId="{70306677-B226-42F2-A384-540DA5ABF963}" type="pres">
      <dgm:prSet presAssocID="{C6B567D5-C703-4289-AB60-2F2F7ED9EB50}" presName="conn2-1" presStyleLbl="parChTrans1D3" presStyleIdx="5" presStyleCnt="6"/>
      <dgm:spPr/>
      <dgm:t>
        <a:bodyPr/>
        <a:lstStyle/>
        <a:p>
          <a:endParaRPr lang="es-EC"/>
        </a:p>
      </dgm:t>
    </dgm:pt>
    <dgm:pt modelId="{019F6039-9B87-4A45-88AB-DA1180DD3C6A}" type="pres">
      <dgm:prSet presAssocID="{C6B567D5-C703-4289-AB60-2F2F7ED9EB50}" presName="connTx" presStyleLbl="parChTrans1D3" presStyleIdx="5" presStyleCnt="6"/>
      <dgm:spPr/>
      <dgm:t>
        <a:bodyPr/>
        <a:lstStyle/>
        <a:p>
          <a:endParaRPr lang="es-EC"/>
        </a:p>
      </dgm:t>
    </dgm:pt>
    <dgm:pt modelId="{6EFB3D7C-A5D9-4A76-B728-ADDBC3BBDDD9}" type="pres">
      <dgm:prSet presAssocID="{9C7C5D32-77FA-4179-9042-989204E55770}" presName="root2" presStyleCnt="0"/>
      <dgm:spPr/>
    </dgm:pt>
    <dgm:pt modelId="{EDC2A30B-C82B-4D9B-9409-2EDAA0CCF6E4}" type="pres">
      <dgm:prSet presAssocID="{9C7C5D32-77FA-4179-9042-989204E55770}" presName="LevelTwoTextNode" presStyleLbl="node3" presStyleIdx="5" presStyleCnt="6" custScaleY="46817" custLinFactNeighborX="-26040" custLinFactNeighborY="7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A979447-7F3D-4206-95B3-800B8D03C515}" type="pres">
      <dgm:prSet presAssocID="{9C7C5D32-77FA-4179-9042-989204E55770}" presName="level3hierChild" presStyleCnt="0"/>
      <dgm:spPr/>
    </dgm:pt>
  </dgm:ptLst>
  <dgm:cxnLst>
    <dgm:cxn modelId="{EC05928D-CDE6-44BB-9785-C0A794293C36}" srcId="{984F6B2D-6891-44C1-90AE-BCD13EE887B2}" destId="{66D54FD5-3762-4EC5-8223-0D194A333EDE}" srcOrd="0" destOrd="0" parTransId="{D58014CE-164B-4C4F-8341-E8DC0FDA50A5}" sibTransId="{B676113D-27F5-4AB7-B792-E0938CF50D23}"/>
    <dgm:cxn modelId="{2EB01A31-0293-4C9C-A0CE-4C2F3E4AD144}" srcId="{891CD949-7541-45FD-B7B9-BBF53037C5F0}" destId="{9C7C5D32-77FA-4179-9042-989204E55770}" srcOrd="2" destOrd="0" parTransId="{C6B567D5-C703-4289-AB60-2F2F7ED9EB50}" sibTransId="{F5D2EFA7-8EA7-4DF5-9987-39E90A90023D}"/>
    <dgm:cxn modelId="{915387E7-074B-4555-AA3F-4A48D4E20FD6}" srcId="{66D54FD5-3762-4EC5-8223-0D194A333EDE}" destId="{FA9EC3BB-55FC-46E1-8EEA-ABFEF7DF2FEA}" srcOrd="1" destOrd="0" parTransId="{298D7E93-02AD-49C7-8F84-7B5ADAC6B1E1}" sibTransId="{E151AC62-7795-47D4-B87B-E83B216FE33D}"/>
    <dgm:cxn modelId="{A0D5C676-10DA-48A4-80C8-FD11B48DFACD}" type="presOf" srcId="{FA9EC3BB-55FC-46E1-8EEA-ABFEF7DF2FEA}" destId="{C0C17F7B-5072-4FFE-B827-A31ADFFCED5F}" srcOrd="0" destOrd="0" presId="urn:microsoft.com/office/officeart/2005/8/layout/hierarchy2"/>
    <dgm:cxn modelId="{31A315A3-7981-4387-A4CA-9BFA72D1189F}" type="presOf" srcId="{A12CC8D7-24D2-4FA1-A19F-977C8C508CAE}" destId="{66171A7C-16FE-4AA6-994D-AA6B21DDFF40}" srcOrd="1" destOrd="0" presId="urn:microsoft.com/office/officeart/2005/8/layout/hierarchy2"/>
    <dgm:cxn modelId="{E509EEEA-CD8A-49DD-B73D-FD5FCEAD4835}" type="presOf" srcId="{333A0DDB-8259-42C3-85BA-B3C2999ED064}" destId="{AEDA955E-F4F0-4A41-A172-DDCCC6A4E089}" srcOrd="0" destOrd="0" presId="urn:microsoft.com/office/officeart/2005/8/layout/hierarchy2"/>
    <dgm:cxn modelId="{666DF5E0-9EB6-4DCC-9D46-7F558763D863}" type="presOf" srcId="{984F6B2D-6891-44C1-90AE-BCD13EE887B2}" destId="{B069437B-0604-4B87-862C-433458E2D21B}" srcOrd="0" destOrd="0" presId="urn:microsoft.com/office/officeart/2005/8/layout/hierarchy2"/>
    <dgm:cxn modelId="{42E0DC5A-40C6-4FA2-B1C7-302DC62C7641}" type="presOf" srcId="{891CD949-7541-45FD-B7B9-BBF53037C5F0}" destId="{2FC168EA-5943-43C4-82C5-9598A3ACE368}" srcOrd="0" destOrd="0" presId="urn:microsoft.com/office/officeart/2005/8/layout/hierarchy2"/>
    <dgm:cxn modelId="{B3F05AB1-A0FD-4391-AF7E-B87AFDAF2ABC}" type="presOf" srcId="{5EF6AB8D-FCA3-4090-AB91-87870E3B09B9}" destId="{0BA4AEB1-74DE-4F50-ADFB-18B663A8B066}" srcOrd="0" destOrd="0" presId="urn:microsoft.com/office/officeart/2005/8/layout/hierarchy2"/>
    <dgm:cxn modelId="{69CD4EC6-1582-4EDB-BB7B-E80A1116322F}" srcId="{66D54FD5-3762-4EC5-8223-0D194A333EDE}" destId="{333A0DDB-8259-42C3-85BA-B3C2999ED064}" srcOrd="2" destOrd="0" parTransId="{A12CC8D7-24D2-4FA1-A19F-977C8C508CAE}" sibTransId="{9E745116-F0C3-421A-8F56-0365BDEBC1EF}"/>
    <dgm:cxn modelId="{4AAAAFA7-F734-4B5C-B03E-68E76841A410}" type="presOf" srcId="{EEE01100-9CC5-4F1B-BA9C-A6A23260BDF0}" destId="{ED1B3025-C39F-41FE-A7D3-1ADE6C220AB4}" srcOrd="1" destOrd="0" presId="urn:microsoft.com/office/officeart/2005/8/layout/hierarchy2"/>
    <dgm:cxn modelId="{720DB937-92DB-420B-BB67-3330CEC42FA4}" srcId="{66D54FD5-3762-4EC5-8223-0D194A333EDE}" destId="{47041618-5CF2-4F0E-9732-1263F0A5CBE3}" srcOrd="0" destOrd="0" parTransId="{A937CBEA-56D4-46C1-AA3E-465304F03902}" sibTransId="{DA962C6B-4126-43D8-B8BC-695FA8B428D4}"/>
    <dgm:cxn modelId="{E9EEB987-4904-45E0-8610-6F05248D21A1}" type="presOf" srcId="{47041618-5CF2-4F0E-9732-1263F0A5CBE3}" destId="{E865628C-870F-49AA-A59B-C152BE9DE577}" srcOrd="0" destOrd="0" presId="urn:microsoft.com/office/officeart/2005/8/layout/hierarchy2"/>
    <dgm:cxn modelId="{DFEC2097-C3B3-4D8E-B9BE-9BC199EFE47C}" type="presOf" srcId="{66D54FD5-3762-4EC5-8223-0D194A333EDE}" destId="{F230B362-8666-433B-B4D4-D724DE638320}" srcOrd="0" destOrd="0" presId="urn:microsoft.com/office/officeart/2005/8/layout/hierarchy2"/>
    <dgm:cxn modelId="{5FA64BED-8DF5-47B4-BBDE-EA3F0F8C56BE}" type="presOf" srcId="{298D7E93-02AD-49C7-8F84-7B5ADAC6B1E1}" destId="{4AD03CBF-654D-4047-99E2-A6947FF13337}" srcOrd="1" destOrd="0" presId="urn:microsoft.com/office/officeart/2005/8/layout/hierarchy2"/>
    <dgm:cxn modelId="{78C39C09-EA45-4EE3-8E21-F9722AB2EB21}" type="presOf" srcId="{A12CC8D7-24D2-4FA1-A19F-977C8C508CAE}" destId="{D70ECC2B-E17C-4A01-A677-90D5E5FBFE1C}" srcOrd="0" destOrd="0" presId="urn:microsoft.com/office/officeart/2005/8/layout/hierarchy2"/>
    <dgm:cxn modelId="{973BDCF9-666A-4DB8-B4D6-0EEA26E755ED}" type="presOf" srcId="{C6B567D5-C703-4289-AB60-2F2F7ED9EB50}" destId="{70306677-B226-42F2-A384-540DA5ABF963}" srcOrd="0" destOrd="0" presId="urn:microsoft.com/office/officeart/2005/8/layout/hierarchy2"/>
    <dgm:cxn modelId="{54241BC8-01F5-4ABF-8106-38D8D51443D1}" srcId="{984F6B2D-6891-44C1-90AE-BCD13EE887B2}" destId="{891CD949-7541-45FD-B7B9-BBF53037C5F0}" srcOrd="1" destOrd="0" parTransId="{EEE01100-9CC5-4F1B-BA9C-A6A23260BDF0}" sibTransId="{23011465-D35A-49EF-880C-28EFA40E8062}"/>
    <dgm:cxn modelId="{B7833C0A-B1C0-40C1-BBA9-12600433F4D1}" type="presOf" srcId="{E90075CC-E8A9-49C4-BEFC-A94CC934A07D}" destId="{CA76B58A-5EE9-42D3-B598-01E9BA8E2144}" srcOrd="0" destOrd="0" presId="urn:microsoft.com/office/officeart/2005/8/layout/hierarchy2"/>
    <dgm:cxn modelId="{DEFFBDEB-523C-49E0-A563-128C2DBEECA2}" type="presOf" srcId="{A937CBEA-56D4-46C1-AA3E-465304F03902}" destId="{850ED8D4-9E2E-466D-ACED-3C7A2F80D491}" srcOrd="0" destOrd="0" presId="urn:microsoft.com/office/officeart/2005/8/layout/hierarchy2"/>
    <dgm:cxn modelId="{5EEBF613-7867-49DE-A633-6BC307796A05}" type="presOf" srcId="{EEE01100-9CC5-4F1B-BA9C-A6A23260BDF0}" destId="{C3049D03-6364-436E-AADE-843BC51FDC78}" srcOrd="0" destOrd="0" presId="urn:microsoft.com/office/officeart/2005/8/layout/hierarchy2"/>
    <dgm:cxn modelId="{FBD5AFEE-9942-44B4-AA96-0B2147E6DBE2}" type="presOf" srcId="{EC566A7D-C6F7-40FF-930F-935960679597}" destId="{4EA0DF8F-AAB8-477B-9308-C281818D3661}" srcOrd="1" destOrd="0" presId="urn:microsoft.com/office/officeart/2005/8/layout/hierarchy2"/>
    <dgm:cxn modelId="{A36D341E-B01E-423C-88DD-191F1E7707C4}" type="presOf" srcId="{D58014CE-164B-4C4F-8341-E8DC0FDA50A5}" destId="{B58DE197-3A1A-4C4A-8725-A822DC219DC4}" srcOrd="0" destOrd="0" presId="urn:microsoft.com/office/officeart/2005/8/layout/hierarchy2"/>
    <dgm:cxn modelId="{413B3F3D-A0F5-4AC5-B5EF-FDF9F629C37D}" type="presOf" srcId="{9C7C5D32-77FA-4179-9042-989204E55770}" destId="{EDC2A30B-C82B-4D9B-9409-2EDAA0CCF6E4}" srcOrd="0" destOrd="0" presId="urn:microsoft.com/office/officeart/2005/8/layout/hierarchy2"/>
    <dgm:cxn modelId="{F245FB12-F6E8-4C95-BE41-7049DC98E028}" type="presOf" srcId="{FF369BB9-C39C-41D6-8285-A06FAA457DEB}" destId="{59601D38-F348-4211-A2A1-574B7C939737}" srcOrd="0" destOrd="0" presId="urn:microsoft.com/office/officeart/2005/8/layout/hierarchy2"/>
    <dgm:cxn modelId="{4953059B-5B15-4A0D-9EBE-5DBFFD7E06C6}" srcId="{E90075CC-E8A9-49C4-BEFC-A94CC934A07D}" destId="{984F6B2D-6891-44C1-90AE-BCD13EE887B2}" srcOrd="0" destOrd="0" parTransId="{10474FCC-9680-4333-B4DD-B9435F226CFE}" sibTransId="{CF27364D-9C84-4BA7-8D41-8A30F2C2F79A}"/>
    <dgm:cxn modelId="{20FE7CAC-C795-49A7-A253-8297F8BEC5D8}" type="presOf" srcId="{A937CBEA-56D4-46C1-AA3E-465304F03902}" destId="{9AA47ADB-AC00-4E70-AC7F-2FACEC0BA4A3}" srcOrd="1" destOrd="0" presId="urn:microsoft.com/office/officeart/2005/8/layout/hierarchy2"/>
    <dgm:cxn modelId="{422850CB-CA30-4DAE-A6C8-0416279B6FBF}" srcId="{891CD949-7541-45FD-B7B9-BBF53037C5F0}" destId="{FF369BB9-C39C-41D6-8285-A06FAA457DEB}" srcOrd="1" destOrd="0" parTransId="{EC566A7D-C6F7-40FF-930F-935960679597}" sibTransId="{5A19188C-187F-48EB-9786-96DE49CE09B4}"/>
    <dgm:cxn modelId="{6CC260A1-C684-4509-B6EB-52FF5279D16B}" type="presOf" srcId="{D58014CE-164B-4C4F-8341-E8DC0FDA50A5}" destId="{45BE1DC0-4E8C-4BED-ACAA-84836E3851D3}" srcOrd="1" destOrd="0" presId="urn:microsoft.com/office/officeart/2005/8/layout/hierarchy2"/>
    <dgm:cxn modelId="{185FDEB7-FB22-4756-8DB8-DB15A1A4D99F}" type="presOf" srcId="{8AB36129-4542-436F-BF20-B8EA7C20A307}" destId="{233A6E21-EA4D-4B05-8C4B-8DDD4D8D6B2C}" srcOrd="0" destOrd="0" presId="urn:microsoft.com/office/officeart/2005/8/layout/hierarchy2"/>
    <dgm:cxn modelId="{001E11B0-E2C8-4D3B-A0BD-F9709F05F92D}" type="presOf" srcId="{C6B567D5-C703-4289-AB60-2F2F7ED9EB50}" destId="{019F6039-9B87-4A45-88AB-DA1180DD3C6A}" srcOrd="1" destOrd="0" presId="urn:microsoft.com/office/officeart/2005/8/layout/hierarchy2"/>
    <dgm:cxn modelId="{94031526-0A96-4CDE-B4E0-FB646F33B441}" srcId="{891CD949-7541-45FD-B7B9-BBF53037C5F0}" destId="{5EF6AB8D-FCA3-4090-AB91-87870E3B09B9}" srcOrd="0" destOrd="0" parTransId="{8AB36129-4542-436F-BF20-B8EA7C20A307}" sibTransId="{66C378E3-D371-49E3-BCCA-C2F8172104B2}"/>
    <dgm:cxn modelId="{72A6C9A0-2682-45E0-8C07-A554FACDF176}" type="presOf" srcId="{EC566A7D-C6F7-40FF-930F-935960679597}" destId="{FB8998E0-C081-4714-8CCE-CB58BA39C9D2}" srcOrd="0" destOrd="0" presId="urn:microsoft.com/office/officeart/2005/8/layout/hierarchy2"/>
    <dgm:cxn modelId="{BAE68963-6D65-4E87-BD2F-F1E88C55C1E2}" type="presOf" srcId="{298D7E93-02AD-49C7-8F84-7B5ADAC6B1E1}" destId="{92609513-4DBF-4C0F-BB60-72CDDD7D015B}" srcOrd="0" destOrd="0" presId="urn:microsoft.com/office/officeart/2005/8/layout/hierarchy2"/>
    <dgm:cxn modelId="{74B00B99-522D-4DAD-AFC6-6FA9E9D2FE8E}" type="presOf" srcId="{8AB36129-4542-436F-BF20-B8EA7C20A307}" destId="{CFD3F3F1-99E2-48F8-BC9B-E6080DEF05A3}" srcOrd="1" destOrd="0" presId="urn:microsoft.com/office/officeart/2005/8/layout/hierarchy2"/>
    <dgm:cxn modelId="{8C113648-9F44-4C62-8CEF-0D3546AC067E}" type="presParOf" srcId="{CA76B58A-5EE9-42D3-B598-01E9BA8E2144}" destId="{F19BE65B-0569-4A40-ACCA-5D8B6009C868}" srcOrd="0" destOrd="0" presId="urn:microsoft.com/office/officeart/2005/8/layout/hierarchy2"/>
    <dgm:cxn modelId="{DA7B4124-D5B2-42EB-8BF8-7BFAFABA0D6A}" type="presParOf" srcId="{F19BE65B-0569-4A40-ACCA-5D8B6009C868}" destId="{B069437B-0604-4B87-862C-433458E2D21B}" srcOrd="0" destOrd="0" presId="urn:microsoft.com/office/officeart/2005/8/layout/hierarchy2"/>
    <dgm:cxn modelId="{B7CA3F92-1836-4D36-AD89-57F69C6B9DA1}" type="presParOf" srcId="{F19BE65B-0569-4A40-ACCA-5D8B6009C868}" destId="{DC1CEFFE-499A-4419-8D40-EAA79AA908D6}" srcOrd="1" destOrd="0" presId="urn:microsoft.com/office/officeart/2005/8/layout/hierarchy2"/>
    <dgm:cxn modelId="{BC90233C-9948-4604-99BE-C1F5181986B1}" type="presParOf" srcId="{DC1CEFFE-499A-4419-8D40-EAA79AA908D6}" destId="{B58DE197-3A1A-4C4A-8725-A822DC219DC4}" srcOrd="0" destOrd="0" presId="urn:microsoft.com/office/officeart/2005/8/layout/hierarchy2"/>
    <dgm:cxn modelId="{F2C41012-CEC6-40BE-A34A-52E204E03489}" type="presParOf" srcId="{B58DE197-3A1A-4C4A-8725-A822DC219DC4}" destId="{45BE1DC0-4E8C-4BED-ACAA-84836E3851D3}" srcOrd="0" destOrd="0" presId="urn:microsoft.com/office/officeart/2005/8/layout/hierarchy2"/>
    <dgm:cxn modelId="{36CD2AE2-301D-47D8-9941-3E31877BED12}" type="presParOf" srcId="{DC1CEFFE-499A-4419-8D40-EAA79AA908D6}" destId="{31A654FA-7C33-4BD6-AE3D-025DADD5C3C5}" srcOrd="1" destOrd="0" presId="urn:microsoft.com/office/officeart/2005/8/layout/hierarchy2"/>
    <dgm:cxn modelId="{53B77B66-58F4-4F88-B405-10085FE98012}" type="presParOf" srcId="{31A654FA-7C33-4BD6-AE3D-025DADD5C3C5}" destId="{F230B362-8666-433B-B4D4-D724DE638320}" srcOrd="0" destOrd="0" presId="urn:microsoft.com/office/officeart/2005/8/layout/hierarchy2"/>
    <dgm:cxn modelId="{C9B91007-40C3-426C-B7FF-AFAAC30DFE11}" type="presParOf" srcId="{31A654FA-7C33-4BD6-AE3D-025DADD5C3C5}" destId="{B7505E27-7BA3-4C51-9B15-DB1456E75942}" srcOrd="1" destOrd="0" presId="urn:microsoft.com/office/officeart/2005/8/layout/hierarchy2"/>
    <dgm:cxn modelId="{4A8B57E9-D3D1-4AB4-A138-3650AD9F2927}" type="presParOf" srcId="{B7505E27-7BA3-4C51-9B15-DB1456E75942}" destId="{850ED8D4-9E2E-466D-ACED-3C7A2F80D491}" srcOrd="0" destOrd="0" presId="urn:microsoft.com/office/officeart/2005/8/layout/hierarchy2"/>
    <dgm:cxn modelId="{BC6C4969-0BF2-49C1-B255-A93839F6C724}" type="presParOf" srcId="{850ED8D4-9E2E-466D-ACED-3C7A2F80D491}" destId="{9AA47ADB-AC00-4E70-AC7F-2FACEC0BA4A3}" srcOrd="0" destOrd="0" presId="urn:microsoft.com/office/officeart/2005/8/layout/hierarchy2"/>
    <dgm:cxn modelId="{B4E5DE5A-C5B6-42DF-9CAE-D08E48DD0478}" type="presParOf" srcId="{B7505E27-7BA3-4C51-9B15-DB1456E75942}" destId="{7E735B15-4764-45AA-A7D7-DEE7C39EA390}" srcOrd="1" destOrd="0" presId="urn:microsoft.com/office/officeart/2005/8/layout/hierarchy2"/>
    <dgm:cxn modelId="{34C8EAC4-B3E1-40B8-9099-C245EF40E829}" type="presParOf" srcId="{7E735B15-4764-45AA-A7D7-DEE7C39EA390}" destId="{E865628C-870F-49AA-A59B-C152BE9DE577}" srcOrd="0" destOrd="0" presId="urn:microsoft.com/office/officeart/2005/8/layout/hierarchy2"/>
    <dgm:cxn modelId="{3E89431D-51C1-4FB8-9079-0560CA6FFA89}" type="presParOf" srcId="{7E735B15-4764-45AA-A7D7-DEE7C39EA390}" destId="{09D7FB27-5732-4443-B6E8-1050BFF6B342}" srcOrd="1" destOrd="0" presId="urn:microsoft.com/office/officeart/2005/8/layout/hierarchy2"/>
    <dgm:cxn modelId="{1D3BDA71-13FD-49A5-AF23-BBF5E3642D84}" type="presParOf" srcId="{B7505E27-7BA3-4C51-9B15-DB1456E75942}" destId="{92609513-4DBF-4C0F-BB60-72CDDD7D015B}" srcOrd="2" destOrd="0" presId="urn:microsoft.com/office/officeart/2005/8/layout/hierarchy2"/>
    <dgm:cxn modelId="{BEEEB737-D380-44E2-899A-D77885FCDD87}" type="presParOf" srcId="{92609513-4DBF-4C0F-BB60-72CDDD7D015B}" destId="{4AD03CBF-654D-4047-99E2-A6947FF13337}" srcOrd="0" destOrd="0" presId="urn:microsoft.com/office/officeart/2005/8/layout/hierarchy2"/>
    <dgm:cxn modelId="{78FED5F7-94B6-42E2-B829-DFADCC338874}" type="presParOf" srcId="{B7505E27-7BA3-4C51-9B15-DB1456E75942}" destId="{144B505B-DFCF-4A41-A2AF-761CBAD2FC53}" srcOrd="3" destOrd="0" presId="urn:microsoft.com/office/officeart/2005/8/layout/hierarchy2"/>
    <dgm:cxn modelId="{F2FD55C0-8D77-4756-9B8F-1BEB29241CF2}" type="presParOf" srcId="{144B505B-DFCF-4A41-A2AF-761CBAD2FC53}" destId="{C0C17F7B-5072-4FFE-B827-A31ADFFCED5F}" srcOrd="0" destOrd="0" presId="urn:microsoft.com/office/officeart/2005/8/layout/hierarchy2"/>
    <dgm:cxn modelId="{68908179-AC69-4235-9234-DB4B04180599}" type="presParOf" srcId="{144B505B-DFCF-4A41-A2AF-761CBAD2FC53}" destId="{1B515175-EBF2-41A0-996B-6F9693E9DBF9}" srcOrd="1" destOrd="0" presId="urn:microsoft.com/office/officeart/2005/8/layout/hierarchy2"/>
    <dgm:cxn modelId="{A428E91E-F5E7-4CA8-93D8-CD982B39D461}" type="presParOf" srcId="{B7505E27-7BA3-4C51-9B15-DB1456E75942}" destId="{D70ECC2B-E17C-4A01-A677-90D5E5FBFE1C}" srcOrd="4" destOrd="0" presId="urn:microsoft.com/office/officeart/2005/8/layout/hierarchy2"/>
    <dgm:cxn modelId="{F5CFC696-A0DF-46EA-8310-FE829B06E8FC}" type="presParOf" srcId="{D70ECC2B-E17C-4A01-A677-90D5E5FBFE1C}" destId="{66171A7C-16FE-4AA6-994D-AA6B21DDFF40}" srcOrd="0" destOrd="0" presId="urn:microsoft.com/office/officeart/2005/8/layout/hierarchy2"/>
    <dgm:cxn modelId="{CBC730AD-899A-4C7B-99E7-2CA24F570710}" type="presParOf" srcId="{B7505E27-7BA3-4C51-9B15-DB1456E75942}" destId="{463442F0-74A9-4FFB-9387-25C0507F074E}" srcOrd="5" destOrd="0" presId="urn:microsoft.com/office/officeart/2005/8/layout/hierarchy2"/>
    <dgm:cxn modelId="{9723B27F-746A-48C1-B8A8-5E52AF5161A5}" type="presParOf" srcId="{463442F0-74A9-4FFB-9387-25C0507F074E}" destId="{AEDA955E-F4F0-4A41-A172-DDCCC6A4E089}" srcOrd="0" destOrd="0" presId="urn:microsoft.com/office/officeart/2005/8/layout/hierarchy2"/>
    <dgm:cxn modelId="{3C9A9EEF-456F-4EC2-87C8-548AB569F4C5}" type="presParOf" srcId="{463442F0-74A9-4FFB-9387-25C0507F074E}" destId="{1D54554B-D013-45F5-94F0-A724F961093B}" srcOrd="1" destOrd="0" presId="urn:microsoft.com/office/officeart/2005/8/layout/hierarchy2"/>
    <dgm:cxn modelId="{09ADA40C-EEDE-4074-9195-EEDE22CDF140}" type="presParOf" srcId="{DC1CEFFE-499A-4419-8D40-EAA79AA908D6}" destId="{C3049D03-6364-436E-AADE-843BC51FDC78}" srcOrd="2" destOrd="0" presId="urn:microsoft.com/office/officeart/2005/8/layout/hierarchy2"/>
    <dgm:cxn modelId="{577D2EF0-A05B-4349-BB6B-2C9B57AC2D8B}" type="presParOf" srcId="{C3049D03-6364-436E-AADE-843BC51FDC78}" destId="{ED1B3025-C39F-41FE-A7D3-1ADE6C220AB4}" srcOrd="0" destOrd="0" presId="urn:microsoft.com/office/officeart/2005/8/layout/hierarchy2"/>
    <dgm:cxn modelId="{8B223FE2-FC2A-4D84-8A95-BF8821FD387E}" type="presParOf" srcId="{DC1CEFFE-499A-4419-8D40-EAA79AA908D6}" destId="{E80ED709-01B6-466A-A3CB-D0652A70DF62}" srcOrd="3" destOrd="0" presId="urn:microsoft.com/office/officeart/2005/8/layout/hierarchy2"/>
    <dgm:cxn modelId="{31DF8123-ED87-46B4-96E1-B753BB83797D}" type="presParOf" srcId="{E80ED709-01B6-466A-A3CB-D0652A70DF62}" destId="{2FC168EA-5943-43C4-82C5-9598A3ACE368}" srcOrd="0" destOrd="0" presId="urn:microsoft.com/office/officeart/2005/8/layout/hierarchy2"/>
    <dgm:cxn modelId="{C23EC987-6439-4858-B042-575AF7282647}" type="presParOf" srcId="{E80ED709-01B6-466A-A3CB-D0652A70DF62}" destId="{C3F5CC65-EC66-49CE-A9C1-CAF346CBF65D}" srcOrd="1" destOrd="0" presId="urn:microsoft.com/office/officeart/2005/8/layout/hierarchy2"/>
    <dgm:cxn modelId="{BBA7EEE8-DD45-4CF8-B902-7D5CB21D3233}" type="presParOf" srcId="{C3F5CC65-EC66-49CE-A9C1-CAF346CBF65D}" destId="{233A6E21-EA4D-4B05-8C4B-8DDD4D8D6B2C}" srcOrd="0" destOrd="0" presId="urn:microsoft.com/office/officeart/2005/8/layout/hierarchy2"/>
    <dgm:cxn modelId="{B46C17AF-9E54-49A5-A78E-B61673E6F73C}" type="presParOf" srcId="{233A6E21-EA4D-4B05-8C4B-8DDD4D8D6B2C}" destId="{CFD3F3F1-99E2-48F8-BC9B-E6080DEF05A3}" srcOrd="0" destOrd="0" presId="urn:microsoft.com/office/officeart/2005/8/layout/hierarchy2"/>
    <dgm:cxn modelId="{E6BD50D3-CE1E-4C8B-8BB0-386BB1F19EE8}" type="presParOf" srcId="{C3F5CC65-EC66-49CE-A9C1-CAF346CBF65D}" destId="{58845A0D-39F1-4063-A0E3-4367C9A1D881}" srcOrd="1" destOrd="0" presId="urn:microsoft.com/office/officeart/2005/8/layout/hierarchy2"/>
    <dgm:cxn modelId="{E62EA415-2898-4D6E-B2DD-72E27658FCCC}" type="presParOf" srcId="{58845A0D-39F1-4063-A0E3-4367C9A1D881}" destId="{0BA4AEB1-74DE-4F50-ADFB-18B663A8B066}" srcOrd="0" destOrd="0" presId="urn:microsoft.com/office/officeart/2005/8/layout/hierarchy2"/>
    <dgm:cxn modelId="{6DDE557A-3431-4B73-83E2-65F43C1E7784}" type="presParOf" srcId="{58845A0D-39F1-4063-A0E3-4367C9A1D881}" destId="{73A2B301-534B-4D07-8E78-FF4618A9F840}" srcOrd="1" destOrd="0" presId="urn:microsoft.com/office/officeart/2005/8/layout/hierarchy2"/>
    <dgm:cxn modelId="{BD55D8BC-2FEF-4AEA-82F2-FB1B7ED0A33A}" type="presParOf" srcId="{C3F5CC65-EC66-49CE-A9C1-CAF346CBF65D}" destId="{FB8998E0-C081-4714-8CCE-CB58BA39C9D2}" srcOrd="2" destOrd="0" presId="urn:microsoft.com/office/officeart/2005/8/layout/hierarchy2"/>
    <dgm:cxn modelId="{2C3D91A9-0882-41C2-A2C2-966CA32B456A}" type="presParOf" srcId="{FB8998E0-C081-4714-8CCE-CB58BA39C9D2}" destId="{4EA0DF8F-AAB8-477B-9308-C281818D3661}" srcOrd="0" destOrd="0" presId="urn:microsoft.com/office/officeart/2005/8/layout/hierarchy2"/>
    <dgm:cxn modelId="{99A5F258-5963-477F-84AB-E2788D9B6319}" type="presParOf" srcId="{C3F5CC65-EC66-49CE-A9C1-CAF346CBF65D}" destId="{711D4911-BED5-46D0-A39E-ADBC9C92DF7B}" srcOrd="3" destOrd="0" presId="urn:microsoft.com/office/officeart/2005/8/layout/hierarchy2"/>
    <dgm:cxn modelId="{D7C55742-4F42-4325-BE2D-8FC62DAEC964}" type="presParOf" srcId="{711D4911-BED5-46D0-A39E-ADBC9C92DF7B}" destId="{59601D38-F348-4211-A2A1-574B7C939737}" srcOrd="0" destOrd="0" presId="urn:microsoft.com/office/officeart/2005/8/layout/hierarchy2"/>
    <dgm:cxn modelId="{528ECAB7-E643-4F4B-9556-54B6A7EE28EA}" type="presParOf" srcId="{711D4911-BED5-46D0-A39E-ADBC9C92DF7B}" destId="{CCE1CE48-1178-4961-8B50-FE8558EBF787}" srcOrd="1" destOrd="0" presId="urn:microsoft.com/office/officeart/2005/8/layout/hierarchy2"/>
    <dgm:cxn modelId="{0EA67785-CBF7-47B9-A78F-4C4BC9CAFB63}" type="presParOf" srcId="{C3F5CC65-EC66-49CE-A9C1-CAF346CBF65D}" destId="{70306677-B226-42F2-A384-540DA5ABF963}" srcOrd="4" destOrd="0" presId="urn:microsoft.com/office/officeart/2005/8/layout/hierarchy2"/>
    <dgm:cxn modelId="{256F2209-2F7F-4813-827E-AC260B87F91C}" type="presParOf" srcId="{70306677-B226-42F2-A384-540DA5ABF963}" destId="{019F6039-9B87-4A45-88AB-DA1180DD3C6A}" srcOrd="0" destOrd="0" presId="urn:microsoft.com/office/officeart/2005/8/layout/hierarchy2"/>
    <dgm:cxn modelId="{67E604D3-E000-4BE5-B881-6817DFE4E547}" type="presParOf" srcId="{C3F5CC65-EC66-49CE-A9C1-CAF346CBF65D}" destId="{6EFB3D7C-A5D9-4A76-B728-ADDBC3BBDDD9}" srcOrd="5" destOrd="0" presId="urn:microsoft.com/office/officeart/2005/8/layout/hierarchy2"/>
    <dgm:cxn modelId="{64F94C0D-ED03-436A-AD4D-2185D9B419C7}" type="presParOf" srcId="{6EFB3D7C-A5D9-4A76-B728-ADDBC3BBDDD9}" destId="{EDC2A30B-C82B-4D9B-9409-2EDAA0CCF6E4}" srcOrd="0" destOrd="0" presId="urn:microsoft.com/office/officeart/2005/8/layout/hierarchy2"/>
    <dgm:cxn modelId="{85EFBA24-791C-4C2E-89A0-1038AB8C074F}" type="presParOf" srcId="{6EFB3D7C-A5D9-4A76-B728-ADDBC3BBDDD9}" destId="{3A979447-7F3D-4206-95B3-800B8D03C5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9E498-6C64-4FC0-B355-67EA9AEE82A5}">
      <dsp:nvSpPr>
        <dsp:cNvPr id="0" name=""/>
        <dsp:cNvSpPr/>
      </dsp:nvSpPr>
      <dsp:spPr>
        <a:xfrm>
          <a:off x="3135575" y="1378262"/>
          <a:ext cx="3433567" cy="34335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AERONAVEGABILIDAD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3638409" y="1881096"/>
        <a:ext cx="2427899" cy="2427899"/>
      </dsp:txXfrm>
    </dsp:sp>
    <dsp:sp modelId="{C9FEF013-127A-461C-B976-432D8BDC9BF7}">
      <dsp:nvSpPr>
        <dsp:cNvPr id="0" name=""/>
        <dsp:cNvSpPr/>
      </dsp:nvSpPr>
      <dsp:spPr>
        <a:xfrm>
          <a:off x="3993967" y="612"/>
          <a:ext cx="1716783" cy="17167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ANALIZAR LA SEGURIDAD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245384" y="252029"/>
        <a:ext cx="1213949" cy="1213949"/>
      </dsp:txXfrm>
    </dsp:sp>
    <dsp:sp modelId="{2D5E17C1-4381-4731-A7E9-557D3EAAFC9C}">
      <dsp:nvSpPr>
        <dsp:cNvPr id="0" name=""/>
        <dsp:cNvSpPr/>
      </dsp:nvSpPr>
      <dsp:spPr>
        <a:xfrm>
          <a:off x="6230009" y="2236654"/>
          <a:ext cx="1716783" cy="17167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ESTABLECER PROCEDIMIENTOS DE REPARACIÓN Y MANTENIMIENTO CON MATERIALES COMPUESTOS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6481426" y="2488071"/>
        <a:ext cx="1213949" cy="1213949"/>
      </dsp:txXfrm>
    </dsp:sp>
    <dsp:sp modelId="{32059CDD-9DAF-4E6B-85F6-E1A3D9B38CE4}">
      <dsp:nvSpPr>
        <dsp:cNvPr id="0" name=""/>
        <dsp:cNvSpPr/>
      </dsp:nvSpPr>
      <dsp:spPr>
        <a:xfrm>
          <a:off x="3993967" y="4472696"/>
          <a:ext cx="1716783" cy="17167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MINIMIZANDO EL RIESGO DE EXPOSICIÓN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4245384" y="4724113"/>
        <a:ext cx="1213949" cy="1213949"/>
      </dsp:txXfrm>
    </dsp:sp>
    <dsp:sp modelId="{6C4DA9F0-0CF9-4FC9-9031-4322F3F84534}">
      <dsp:nvSpPr>
        <dsp:cNvPr id="0" name=""/>
        <dsp:cNvSpPr/>
      </dsp:nvSpPr>
      <dsp:spPr>
        <a:xfrm>
          <a:off x="1757925" y="2236654"/>
          <a:ext cx="1716783" cy="17167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INCREMENTANDO ESTANDARES DE SEGURIDAD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2009342" y="2488071"/>
        <a:ext cx="1213949" cy="12139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2A38B-30B7-4F9C-B68C-558BF2053DF1}">
      <dsp:nvSpPr>
        <dsp:cNvPr id="0" name=""/>
        <dsp:cNvSpPr/>
      </dsp:nvSpPr>
      <dsp:spPr>
        <a:xfrm>
          <a:off x="737607" y="1396"/>
          <a:ext cx="1510661" cy="15106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Refuerzo</a:t>
          </a:r>
          <a:endParaRPr lang="es-EC" sz="2000" kern="1200" dirty="0"/>
        </a:p>
      </dsp:txBody>
      <dsp:txXfrm>
        <a:off x="958838" y="222627"/>
        <a:ext cx="1068199" cy="1068199"/>
      </dsp:txXfrm>
    </dsp:sp>
    <dsp:sp modelId="{8EE11738-63C6-4C8B-B3DB-9354B9BA6521}">
      <dsp:nvSpPr>
        <dsp:cNvPr id="0" name=""/>
        <dsp:cNvSpPr/>
      </dsp:nvSpPr>
      <dsp:spPr>
        <a:xfrm>
          <a:off x="1054846" y="1634723"/>
          <a:ext cx="876183" cy="876183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/>
        </a:p>
      </dsp:txBody>
      <dsp:txXfrm>
        <a:off x="1170984" y="1969775"/>
        <a:ext cx="643907" cy="206079"/>
      </dsp:txXfrm>
    </dsp:sp>
    <dsp:sp modelId="{EE2D0793-E45F-487D-BCE6-CBAA92A35AA3}">
      <dsp:nvSpPr>
        <dsp:cNvPr id="0" name=""/>
        <dsp:cNvSpPr/>
      </dsp:nvSpPr>
      <dsp:spPr>
        <a:xfrm>
          <a:off x="737607" y="2633572"/>
          <a:ext cx="1510661" cy="1510661"/>
        </a:xfrm>
        <a:prstGeom prst="ellipse">
          <a:avLst/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Matriz</a:t>
          </a:r>
          <a:endParaRPr lang="es-EC" sz="2000" kern="1200" dirty="0"/>
        </a:p>
      </dsp:txBody>
      <dsp:txXfrm>
        <a:off x="958838" y="2854803"/>
        <a:ext cx="1068199" cy="1068199"/>
      </dsp:txXfrm>
    </dsp:sp>
    <dsp:sp modelId="{51A59689-90E6-412B-AFCB-CAB357EC3C21}">
      <dsp:nvSpPr>
        <dsp:cNvPr id="0" name=""/>
        <dsp:cNvSpPr/>
      </dsp:nvSpPr>
      <dsp:spPr>
        <a:xfrm>
          <a:off x="2474868" y="1791832"/>
          <a:ext cx="480390" cy="561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2474868" y="1904225"/>
        <a:ext cx="336273" cy="337179"/>
      </dsp:txXfrm>
    </dsp:sp>
    <dsp:sp modelId="{93366FBE-2238-4CF7-B2D9-AE96518FA894}">
      <dsp:nvSpPr>
        <dsp:cNvPr id="0" name=""/>
        <dsp:cNvSpPr/>
      </dsp:nvSpPr>
      <dsp:spPr>
        <a:xfrm>
          <a:off x="3154665" y="562153"/>
          <a:ext cx="3021322" cy="3021322"/>
        </a:xfrm>
        <a:prstGeom prst="ellipse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Material Compuesto</a:t>
          </a:r>
          <a:endParaRPr lang="es-EC" sz="3200" kern="1200" dirty="0"/>
        </a:p>
      </dsp:txBody>
      <dsp:txXfrm>
        <a:off x="3597127" y="1004615"/>
        <a:ext cx="2136398" cy="21363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380A9-3341-4D0B-B618-14D311FBB213}">
      <dsp:nvSpPr>
        <dsp:cNvPr id="0" name=""/>
        <dsp:cNvSpPr/>
      </dsp:nvSpPr>
      <dsp:spPr>
        <a:xfrm>
          <a:off x="454158" y="2213354"/>
          <a:ext cx="1537298" cy="768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Materiales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Compuestos</a:t>
          </a:r>
          <a:endParaRPr lang="es-EC" sz="1800" kern="1200" dirty="0"/>
        </a:p>
      </dsp:txBody>
      <dsp:txXfrm>
        <a:off x="476671" y="2235867"/>
        <a:ext cx="1492272" cy="723623"/>
      </dsp:txXfrm>
    </dsp:sp>
    <dsp:sp modelId="{5A0F335D-BA46-4BF3-896F-D77726A5F134}">
      <dsp:nvSpPr>
        <dsp:cNvPr id="0" name=""/>
        <dsp:cNvSpPr/>
      </dsp:nvSpPr>
      <dsp:spPr>
        <a:xfrm rot="17350740">
          <a:off x="1363024" y="1700417"/>
          <a:ext cx="18717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71783" y="133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2252121" y="1666937"/>
        <a:ext cx="93589" cy="93589"/>
      </dsp:txXfrm>
    </dsp:sp>
    <dsp:sp modelId="{4D0C1329-BD87-4F76-8B5F-5589567EF5FD}">
      <dsp:nvSpPr>
        <dsp:cNvPr id="0" name=""/>
        <dsp:cNvSpPr/>
      </dsp:nvSpPr>
      <dsp:spPr>
        <a:xfrm>
          <a:off x="2606375" y="445461"/>
          <a:ext cx="1537298" cy="768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Reforzados con partículas</a:t>
          </a:r>
          <a:endParaRPr lang="es-EC" sz="1800" kern="1200" dirty="0"/>
        </a:p>
      </dsp:txBody>
      <dsp:txXfrm>
        <a:off x="2628888" y="467974"/>
        <a:ext cx="1492272" cy="723623"/>
      </dsp:txXfrm>
    </dsp:sp>
    <dsp:sp modelId="{4B93EAF2-EEB5-47D7-A8BC-2280AE59A6BA}">
      <dsp:nvSpPr>
        <dsp:cNvPr id="0" name=""/>
        <dsp:cNvSpPr/>
      </dsp:nvSpPr>
      <dsp:spPr>
        <a:xfrm rot="19457599">
          <a:off x="4072496" y="595483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589867"/>
        <a:ext cx="37863" cy="37863"/>
      </dsp:txXfrm>
    </dsp:sp>
    <dsp:sp modelId="{357D06C2-DA62-47CF-A708-1E45F14629CB}">
      <dsp:nvSpPr>
        <dsp:cNvPr id="0" name=""/>
        <dsp:cNvSpPr/>
      </dsp:nvSpPr>
      <dsp:spPr>
        <a:xfrm>
          <a:off x="4758593" y="3488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Partículas largas</a:t>
          </a:r>
          <a:endParaRPr lang="es-EC" sz="1800" kern="1200" dirty="0"/>
        </a:p>
      </dsp:txBody>
      <dsp:txXfrm>
        <a:off x="4781106" y="26001"/>
        <a:ext cx="1492272" cy="723623"/>
      </dsp:txXfrm>
    </dsp:sp>
    <dsp:sp modelId="{CC5F7D48-DAFF-4534-8ED1-2C6FAA5EB745}">
      <dsp:nvSpPr>
        <dsp:cNvPr id="0" name=""/>
        <dsp:cNvSpPr/>
      </dsp:nvSpPr>
      <dsp:spPr>
        <a:xfrm rot="2142401">
          <a:off x="4072496" y="1037457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1031840"/>
        <a:ext cx="37863" cy="37863"/>
      </dsp:txXfrm>
    </dsp:sp>
    <dsp:sp modelId="{B62671A6-4D2A-461D-9A69-CDF8482F352D}">
      <dsp:nvSpPr>
        <dsp:cNvPr id="0" name=""/>
        <dsp:cNvSpPr/>
      </dsp:nvSpPr>
      <dsp:spPr>
        <a:xfrm>
          <a:off x="4758593" y="887434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Fortalecidas por dispersión</a:t>
          </a:r>
          <a:endParaRPr lang="es-EC" sz="1800" kern="1200" dirty="0"/>
        </a:p>
      </dsp:txBody>
      <dsp:txXfrm>
        <a:off x="4781106" y="909947"/>
        <a:ext cx="1492272" cy="723623"/>
      </dsp:txXfrm>
    </dsp:sp>
    <dsp:sp modelId="{5CA4AEA9-C3CB-4891-B47B-4145A04C7824}">
      <dsp:nvSpPr>
        <dsp:cNvPr id="0" name=""/>
        <dsp:cNvSpPr/>
      </dsp:nvSpPr>
      <dsp:spPr>
        <a:xfrm>
          <a:off x="1991456" y="2584363"/>
          <a:ext cx="61491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14919" y="133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283543" y="2582306"/>
        <a:ext cx="30745" cy="30745"/>
      </dsp:txXfrm>
    </dsp:sp>
    <dsp:sp modelId="{6B9B4D0A-C50A-4138-A6BF-E5340335A378}">
      <dsp:nvSpPr>
        <dsp:cNvPr id="0" name=""/>
        <dsp:cNvSpPr/>
      </dsp:nvSpPr>
      <dsp:spPr>
        <a:xfrm>
          <a:off x="2606375" y="2213354"/>
          <a:ext cx="1537298" cy="768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Reforzados con fibras</a:t>
          </a:r>
          <a:endParaRPr lang="es-EC" sz="1800" kern="1200" dirty="0"/>
        </a:p>
      </dsp:txBody>
      <dsp:txXfrm>
        <a:off x="2628888" y="2235867"/>
        <a:ext cx="1492272" cy="723623"/>
      </dsp:txXfrm>
    </dsp:sp>
    <dsp:sp modelId="{86484308-BFB9-40E1-86DE-A8895F09FE3C}">
      <dsp:nvSpPr>
        <dsp:cNvPr id="0" name=""/>
        <dsp:cNvSpPr/>
      </dsp:nvSpPr>
      <dsp:spPr>
        <a:xfrm rot="19457599">
          <a:off x="4072496" y="2363376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2357760"/>
        <a:ext cx="37863" cy="37863"/>
      </dsp:txXfrm>
    </dsp:sp>
    <dsp:sp modelId="{E71A2E87-CDCC-4A17-B5FD-572B7BC76523}">
      <dsp:nvSpPr>
        <dsp:cNvPr id="0" name=""/>
        <dsp:cNvSpPr/>
      </dsp:nvSpPr>
      <dsp:spPr>
        <a:xfrm>
          <a:off x="4758593" y="1771381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Continuas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(Alineadas)</a:t>
          </a:r>
          <a:endParaRPr lang="es-EC" sz="1800" kern="1200" dirty="0"/>
        </a:p>
      </dsp:txBody>
      <dsp:txXfrm>
        <a:off x="4781106" y="1793894"/>
        <a:ext cx="1492272" cy="723623"/>
      </dsp:txXfrm>
    </dsp:sp>
    <dsp:sp modelId="{AE1D66A6-BFE9-4ADE-886E-16E1D2888415}">
      <dsp:nvSpPr>
        <dsp:cNvPr id="0" name=""/>
        <dsp:cNvSpPr/>
      </dsp:nvSpPr>
      <dsp:spPr>
        <a:xfrm rot="2142401">
          <a:off x="4072496" y="2805350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2799733"/>
        <a:ext cx="37863" cy="37863"/>
      </dsp:txXfrm>
    </dsp:sp>
    <dsp:sp modelId="{CCDC9B57-9465-4C36-96F5-87F90434FAC5}">
      <dsp:nvSpPr>
        <dsp:cNvPr id="0" name=""/>
        <dsp:cNvSpPr/>
      </dsp:nvSpPr>
      <dsp:spPr>
        <a:xfrm>
          <a:off x="4758593" y="2655327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Discontinua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(Corta)</a:t>
          </a:r>
          <a:endParaRPr lang="es-EC" sz="1800" kern="1200" dirty="0"/>
        </a:p>
      </dsp:txBody>
      <dsp:txXfrm>
        <a:off x="4781106" y="2677840"/>
        <a:ext cx="1492272" cy="723623"/>
      </dsp:txXfrm>
    </dsp:sp>
    <dsp:sp modelId="{D6B9C454-82EB-45A7-AEA2-81626DD2272B}">
      <dsp:nvSpPr>
        <dsp:cNvPr id="0" name=""/>
        <dsp:cNvSpPr/>
      </dsp:nvSpPr>
      <dsp:spPr>
        <a:xfrm rot="4249260">
          <a:off x="1363024" y="3468310"/>
          <a:ext cx="187178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71783" y="13315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2252121" y="3434830"/>
        <a:ext cx="93589" cy="93589"/>
      </dsp:txXfrm>
    </dsp:sp>
    <dsp:sp modelId="{A06F7FE8-3AB9-48E2-9BAA-9C04DE63734A}">
      <dsp:nvSpPr>
        <dsp:cNvPr id="0" name=""/>
        <dsp:cNvSpPr/>
      </dsp:nvSpPr>
      <dsp:spPr>
        <a:xfrm>
          <a:off x="2606375" y="3981247"/>
          <a:ext cx="1537298" cy="768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Estructurales</a:t>
          </a:r>
          <a:endParaRPr lang="es-EC" sz="1800" kern="1200" dirty="0"/>
        </a:p>
      </dsp:txBody>
      <dsp:txXfrm>
        <a:off x="2628888" y="4003760"/>
        <a:ext cx="1492272" cy="723623"/>
      </dsp:txXfrm>
    </dsp:sp>
    <dsp:sp modelId="{1D3765D1-2D3C-41FD-A460-96B5EE0D213A}">
      <dsp:nvSpPr>
        <dsp:cNvPr id="0" name=""/>
        <dsp:cNvSpPr/>
      </dsp:nvSpPr>
      <dsp:spPr>
        <a:xfrm rot="19457599">
          <a:off x="4072496" y="4131269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4125653"/>
        <a:ext cx="37863" cy="37863"/>
      </dsp:txXfrm>
    </dsp:sp>
    <dsp:sp modelId="{89D51597-129D-480D-9A04-C8DD2B9A2F77}">
      <dsp:nvSpPr>
        <dsp:cNvPr id="0" name=""/>
        <dsp:cNvSpPr/>
      </dsp:nvSpPr>
      <dsp:spPr>
        <a:xfrm>
          <a:off x="4758593" y="3539274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Laminados</a:t>
          </a:r>
          <a:endParaRPr lang="es-EC" sz="1800" kern="1200" dirty="0"/>
        </a:p>
      </dsp:txBody>
      <dsp:txXfrm>
        <a:off x="4781106" y="3561787"/>
        <a:ext cx="1492272" cy="723623"/>
      </dsp:txXfrm>
    </dsp:sp>
    <dsp:sp modelId="{B3F46833-715A-4A21-BAAC-02CF1B0ECE8E}">
      <dsp:nvSpPr>
        <dsp:cNvPr id="0" name=""/>
        <dsp:cNvSpPr/>
      </dsp:nvSpPr>
      <dsp:spPr>
        <a:xfrm rot="2142401">
          <a:off x="4072496" y="4573243"/>
          <a:ext cx="7572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57275" y="13315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201" y="4567626"/>
        <a:ext cx="37863" cy="37863"/>
      </dsp:txXfrm>
    </dsp:sp>
    <dsp:sp modelId="{BE29FDB1-69DB-44F2-800B-4CF4F74829EB}">
      <dsp:nvSpPr>
        <dsp:cNvPr id="0" name=""/>
        <dsp:cNvSpPr/>
      </dsp:nvSpPr>
      <dsp:spPr>
        <a:xfrm>
          <a:off x="4758593" y="4423220"/>
          <a:ext cx="1537298" cy="7686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Paneles tipo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sándwich</a:t>
          </a:r>
          <a:endParaRPr lang="es-EC" sz="1800" kern="1200" dirty="0"/>
        </a:p>
      </dsp:txBody>
      <dsp:txXfrm>
        <a:off x="4781106" y="4445733"/>
        <a:ext cx="1492272" cy="7236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FC474-D25B-4441-BE88-68BE4882A6A8}">
      <dsp:nvSpPr>
        <dsp:cNvPr id="0" name=""/>
        <dsp:cNvSpPr/>
      </dsp:nvSpPr>
      <dsp:spPr>
        <a:xfrm>
          <a:off x="1444885" y="175679"/>
          <a:ext cx="1658632" cy="1105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Estructurales</a:t>
          </a:r>
          <a:endParaRPr lang="es-EC" sz="1400" kern="1200" dirty="0"/>
        </a:p>
      </dsp:txBody>
      <dsp:txXfrm>
        <a:off x="1477271" y="208065"/>
        <a:ext cx="1593860" cy="1040983"/>
      </dsp:txXfrm>
    </dsp:sp>
    <dsp:sp modelId="{A7B58CD3-3525-4BA9-A1FB-FF05DBF84293}">
      <dsp:nvSpPr>
        <dsp:cNvPr id="0" name=""/>
        <dsp:cNvSpPr/>
      </dsp:nvSpPr>
      <dsp:spPr>
        <a:xfrm>
          <a:off x="1074537" y="1281435"/>
          <a:ext cx="1199664" cy="442302"/>
        </a:xfrm>
        <a:custGeom>
          <a:avLst/>
          <a:gdLst/>
          <a:ahLst/>
          <a:cxnLst/>
          <a:rect l="0" t="0" r="0" b="0"/>
          <a:pathLst>
            <a:path>
              <a:moveTo>
                <a:pt x="1199664" y="0"/>
              </a:moveTo>
              <a:lnTo>
                <a:pt x="1199664" y="221151"/>
              </a:lnTo>
              <a:lnTo>
                <a:pt x="0" y="221151"/>
              </a:lnTo>
              <a:lnTo>
                <a:pt x="0" y="44230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91D30-EE7F-41DB-9EA7-CB5DA32B8DAE}">
      <dsp:nvSpPr>
        <dsp:cNvPr id="0" name=""/>
        <dsp:cNvSpPr/>
      </dsp:nvSpPr>
      <dsp:spPr>
        <a:xfrm>
          <a:off x="245221" y="1723737"/>
          <a:ext cx="1658632" cy="1105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Laminados</a:t>
          </a:r>
          <a:endParaRPr lang="es-EC" sz="1400" kern="1200" dirty="0"/>
        </a:p>
      </dsp:txBody>
      <dsp:txXfrm>
        <a:off x="277607" y="1756123"/>
        <a:ext cx="1593860" cy="1040983"/>
      </dsp:txXfrm>
    </dsp:sp>
    <dsp:sp modelId="{0BAC9882-758F-4E09-A4D3-D02DEB0185E4}">
      <dsp:nvSpPr>
        <dsp:cNvPr id="0" name=""/>
        <dsp:cNvSpPr/>
      </dsp:nvSpPr>
      <dsp:spPr>
        <a:xfrm>
          <a:off x="1028817" y="2829492"/>
          <a:ext cx="91440" cy="4423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302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A6645-E1F3-4748-B363-8AA5D5745C36}">
      <dsp:nvSpPr>
        <dsp:cNvPr id="0" name=""/>
        <dsp:cNvSpPr/>
      </dsp:nvSpPr>
      <dsp:spPr>
        <a:xfrm>
          <a:off x="2115" y="3271794"/>
          <a:ext cx="2144844" cy="964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Fibra de vidrio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/>
            <a:t>Kevlar</a:t>
          </a:r>
          <a:endParaRPr lang="es-EC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Fibras de carbono</a:t>
          </a:r>
          <a:endParaRPr lang="es-EC" sz="1400" kern="1200" dirty="0"/>
        </a:p>
      </dsp:txBody>
      <dsp:txXfrm>
        <a:off x="30365" y="3300044"/>
        <a:ext cx="2088344" cy="908028"/>
      </dsp:txXfrm>
    </dsp:sp>
    <dsp:sp modelId="{E5905D67-C613-40B6-96CE-4597B0DC5798}">
      <dsp:nvSpPr>
        <dsp:cNvPr id="0" name=""/>
        <dsp:cNvSpPr/>
      </dsp:nvSpPr>
      <dsp:spPr>
        <a:xfrm>
          <a:off x="2274201" y="1281435"/>
          <a:ext cx="1199664" cy="442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151"/>
              </a:lnTo>
              <a:lnTo>
                <a:pt x="1199664" y="221151"/>
              </a:lnTo>
              <a:lnTo>
                <a:pt x="1199664" y="44230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A832E-6876-43C1-BDB1-BF417E4B0D1F}">
      <dsp:nvSpPr>
        <dsp:cNvPr id="0" name=""/>
        <dsp:cNvSpPr/>
      </dsp:nvSpPr>
      <dsp:spPr>
        <a:xfrm>
          <a:off x="2644549" y="1723737"/>
          <a:ext cx="1658632" cy="1105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Panal tipo abeja</a:t>
          </a:r>
          <a:endParaRPr lang="es-EC" sz="1400" kern="1200" dirty="0"/>
        </a:p>
      </dsp:txBody>
      <dsp:txXfrm>
        <a:off x="2676935" y="1756123"/>
        <a:ext cx="1593860" cy="1040983"/>
      </dsp:txXfrm>
    </dsp:sp>
    <dsp:sp modelId="{A902A879-9FDE-49FE-887F-DCADE0C46B59}">
      <dsp:nvSpPr>
        <dsp:cNvPr id="0" name=""/>
        <dsp:cNvSpPr/>
      </dsp:nvSpPr>
      <dsp:spPr>
        <a:xfrm>
          <a:off x="3428146" y="2829492"/>
          <a:ext cx="91440" cy="4423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302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C13C7-B6C3-46DC-8679-D6CF21F7521A}">
      <dsp:nvSpPr>
        <dsp:cNvPr id="0" name=""/>
        <dsp:cNvSpPr/>
      </dsp:nvSpPr>
      <dsp:spPr>
        <a:xfrm>
          <a:off x="2644549" y="3271794"/>
          <a:ext cx="1658632" cy="14526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Papel, Termoplásticos, Aluminio, Acero, fibras de vidrio, fibras de carbón , cerámicos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2687094" y="3314339"/>
        <a:ext cx="1573542" cy="13675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126D3-0659-4007-9839-43D324F518DA}">
      <dsp:nvSpPr>
        <dsp:cNvPr id="0" name=""/>
        <dsp:cNvSpPr/>
      </dsp:nvSpPr>
      <dsp:spPr>
        <a:xfrm>
          <a:off x="2536537" y="2105845"/>
          <a:ext cx="1339442" cy="13394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Aplicaciones </a:t>
          </a:r>
          <a:endParaRPr lang="es-EC" sz="1500" kern="1200" dirty="0"/>
        </a:p>
      </dsp:txBody>
      <dsp:txXfrm>
        <a:off x="2601923" y="2171231"/>
        <a:ext cx="1208670" cy="1208670"/>
      </dsp:txXfrm>
    </dsp:sp>
    <dsp:sp modelId="{F3274D6A-4FB2-4C9F-99FC-1CB1E76E0572}">
      <dsp:nvSpPr>
        <dsp:cNvPr id="0" name=""/>
        <dsp:cNvSpPr/>
      </dsp:nvSpPr>
      <dsp:spPr>
        <a:xfrm rot="16259796">
          <a:off x="3033271" y="1917968"/>
          <a:ext cx="375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581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80E4D-A47E-4860-9187-87629C6BC1CE}">
      <dsp:nvSpPr>
        <dsp:cNvPr id="0" name=""/>
        <dsp:cNvSpPr/>
      </dsp:nvSpPr>
      <dsp:spPr>
        <a:xfrm>
          <a:off x="2283786" y="551626"/>
          <a:ext cx="1901817" cy="1178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Recubrimientos</a:t>
          </a:r>
          <a:endParaRPr lang="es-EC" sz="1900" kern="1200" dirty="0"/>
        </a:p>
      </dsp:txBody>
      <dsp:txXfrm>
        <a:off x="2341314" y="609154"/>
        <a:ext cx="1786761" cy="1063408"/>
      </dsp:txXfrm>
    </dsp:sp>
    <dsp:sp modelId="{C2DB640E-C491-4A48-AD7B-E2028AE8421E}">
      <dsp:nvSpPr>
        <dsp:cNvPr id="0" name=""/>
        <dsp:cNvSpPr/>
      </dsp:nvSpPr>
      <dsp:spPr>
        <a:xfrm rot="1800000">
          <a:off x="3843728" y="3282594"/>
          <a:ext cx="4814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145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F450E-3138-49D6-BAE0-1D396DC0C995}">
      <dsp:nvSpPr>
        <dsp:cNvPr id="0" name=""/>
        <dsp:cNvSpPr/>
      </dsp:nvSpPr>
      <dsp:spPr>
        <a:xfrm>
          <a:off x="4292932" y="3272661"/>
          <a:ext cx="1391208" cy="1063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Materiales compuestos</a:t>
          </a:r>
          <a:endParaRPr lang="es-EC" sz="1700" kern="1200" dirty="0"/>
        </a:p>
      </dsp:txBody>
      <dsp:txXfrm>
        <a:off x="4344863" y="3324592"/>
        <a:ext cx="1287346" cy="959947"/>
      </dsp:txXfrm>
    </dsp:sp>
    <dsp:sp modelId="{77A3E0AD-F323-4802-A75F-120F7694FA8C}">
      <dsp:nvSpPr>
        <dsp:cNvPr id="0" name=""/>
        <dsp:cNvSpPr/>
      </dsp:nvSpPr>
      <dsp:spPr>
        <a:xfrm rot="9000000">
          <a:off x="2069016" y="3287502"/>
          <a:ext cx="5010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108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0CF45-EF56-4DAF-8982-C19396F8C14A}">
      <dsp:nvSpPr>
        <dsp:cNvPr id="0" name=""/>
        <dsp:cNvSpPr/>
      </dsp:nvSpPr>
      <dsp:spPr>
        <a:xfrm>
          <a:off x="745378" y="3274761"/>
          <a:ext cx="1357204" cy="10596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Adhesivos </a:t>
          </a:r>
          <a:endParaRPr lang="es-EC" sz="2000" kern="1200" dirty="0"/>
        </a:p>
      </dsp:txBody>
      <dsp:txXfrm>
        <a:off x="797104" y="3326487"/>
        <a:ext cx="1253752" cy="9561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864D1-DAF7-4379-B5B5-DCA8BA99059F}">
      <dsp:nvSpPr>
        <dsp:cNvPr id="0" name=""/>
        <dsp:cNvSpPr/>
      </dsp:nvSpPr>
      <dsp:spPr>
        <a:xfrm rot="2563626">
          <a:off x="3240081" y="3666756"/>
          <a:ext cx="797335" cy="51943"/>
        </a:xfrm>
        <a:custGeom>
          <a:avLst/>
          <a:gdLst/>
          <a:ahLst/>
          <a:cxnLst/>
          <a:rect l="0" t="0" r="0" b="0"/>
          <a:pathLst>
            <a:path>
              <a:moveTo>
                <a:pt x="0" y="25971"/>
              </a:moveTo>
              <a:lnTo>
                <a:pt x="797335" y="2597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871AF-CC6B-478E-9685-ED1F7C79E655}">
      <dsp:nvSpPr>
        <dsp:cNvPr id="0" name=""/>
        <dsp:cNvSpPr/>
      </dsp:nvSpPr>
      <dsp:spPr>
        <a:xfrm>
          <a:off x="3345889" y="2572563"/>
          <a:ext cx="887482" cy="51943"/>
        </a:xfrm>
        <a:custGeom>
          <a:avLst/>
          <a:gdLst/>
          <a:ahLst/>
          <a:cxnLst/>
          <a:rect l="0" t="0" r="0" b="0"/>
          <a:pathLst>
            <a:path>
              <a:moveTo>
                <a:pt x="0" y="25971"/>
              </a:moveTo>
              <a:lnTo>
                <a:pt x="887482" y="2597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9277A-45CE-48C1-9450-40FA52C7A6E1}">
      <dsp:nvSpPr>
        <dsp:cNvPr id="0" name=""/>
        <dsp:cNvSpPr/>
      </dsp:nvSpPr>
      <dsp:spPr>
        <a:xfrm rot="19103751">
          <a:off x="3228514" y="1471728"/>
          <a:ext cx="930626" cy="51943"/>
        </a:xfrm>
        <a:custGeom>
          <a:avLst/>
          <a:gdLst/>
          <a:ahLst/>
          <a:cxnLst/>
          <a:rect l="0" t="0" r="0" b="0"/>
          <a:pathLst>
            <a:path>
              <a:moveTo>
                <a:pt x="0" y="25971"/>
              </a:moveTo>
              <a:lnTo>
                <a:pt x="930626" y="2597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B684D-F405-466C-8481-FD7546B279EE}">
      <dsp:nvSpPr>
        <dsp:cNvPr id="0" name=""/>
        <dsp:cNvSpPr/>
      </dsp:nvSpPr>
      <dsp:spPr>
        <a:xfrm>
          <a:off x="0" y="764611"/>
          <a:ext cx="3665682" cy="36678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8322F-D6BC-4A73-824E-AFAFA3A1622C}">
      <dsp:nvSpPr>
        <dsp:cNvPr id="0" name=""/>
        <dsp:cNvSpPr/>
      </dsp:nvSpPr>
      <dsp:spPr>
        <a:xfrm>
          <a:off x="3861866" y="2022"/>
          <a:ext cx="1426360" cy="1426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Peso</a:t>
          </a:r>
          <a:endParaRPr lang="es-EC" sz="1500" kern="1200" dirty="0"/>
        </a:p>
      </dsp:txBody>
      <dsp:txXfrm>
        <a:off x="4070752" y="210908"/>
        <a:ext cx="1008588" cy="1008588"/>
      </dsp:txXfrm>
    </dsp:sp>
    <dsp:sp modelId="{AB2C8B53-6932-44A8-AD7F-C285B360FF72}">
      <dsp:nvSpPr>
        <dsp:cNvPr id="0" name=""/>
        <dsp:cNvSpPr/>
      </dsp:nvSpPr>
      <dsp:spPr>
        <a:xfrm>
          <a:off x="5430862" y="2022"/>
          <a:ext cx="2139541" cy="142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Reduce consumo de combustible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Maniobrabilidad</a:t>
          </a:r>
          <a:endParaRPr lang="es-EC" sz="1900" kern="1200" dirty="0"/>
        </a:p>
      </dsp:txBody>
      <dsp:txXfrm>
        <a:off x="5430862" y="2022"/>
        <a:ext cx="2139541" cy="1426360"/>
      </dsp:txXfrm>
    </dsp:sp>
    <dsp:sp modelId="{A4392AE4-0981-40C4-8E51-DE5D4EB1507A}">
      <dsp:nvSpPr>
        <dsp:cNvPr id="0" name=""/>
        <dsp:cNvSpPr/>
      </dsp:nvSpPr>
      <dsp:spPr>
        <a:xfrm>
          <a:off x="4233372" y="1834150"/>
          <a:ext cx="1528769" cy="15287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Propiedades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mecánicas</a:t>
          </a:r>
          <a:endParaRPr lang="es-EC" sz="1500" kern="1200" dirty="0"/>
        </a:p>
      </dsp:txBody>
      <dsp:txXfrm>
        <a:off x="4457255" y="2058033"/>
        <a:ext cx="1081003" cy="1081003"/>
      </dsp:txXfrm>
    </dsp:sp>
    <dsp:sp modelId="{21B769FE-068F-4540-9659-E3D3E7F2D9B9}">
      <dsp:nvSpPr>
        <dsp:cNvPr id="0" name=""/>
        <dsp:cNvSpPr/>
      </dsp:nvSpPr>
      <dsp:spPr>
        <a:xfrm>
          <a:off x="5915018" y="1834150"/>
          <a:ext cx="2293153" cy="152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En todas las direcciones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Resistencia medioambientales </a:t>
          </a:r>
          <a:endParaRPr lang="es-EC" sz="1900" kern="1200" dirty="0"/>
        </a:p>
      </dsp:txBody>
      <dsp:txXfrm>
        <a:off x="5915018" y="1834150"/>
        <a:ext cx="2293153" cy="1528769"/>
      </dsp:txXfrm>
    </dsp:sp>
    <dsp:sp modelId="{842DE884-6E95-4FDD-9248-4D42375D85C4}">
      <dsp:nvSpPr>
        <dsp:cNvPr id="0" name=""/>
        <dsp:cNvSpPr/>
      </dsp:nvSpPr>
      <dsp:spPr>
        <a:xfrm>
          <a:off x="3728735" y="3717483"/>
          <a:ext cx="1528769" cy="15287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Costo</a:t>
          </a:r>
          <a:endParaRPr lang="es-EC" sz="1500" kern="1200" dirty="0"/>
        </a:p>
      </dsp:txBody>
      <dsp:txXfrm>
        <a:off x="3952618" y="3941366"/>
        <a:ext cx="1081003" cy="1081003"/>
      </dsp:txXfrm>
    </dsp:sp>
    <dsp:sp modelId="{F0F4574F-72EF-4F42-AB8A-06F49421A2F9}">
      <dsp:nvSpPr>
        <dsp:cNvPr id="0" name=""/>
        <dsp:cNvSpPr/>
      </dsp:nvSpPr>
      <dsp:spPr>
        <a:xfrm>
          <a:off x="5410381" y="3717483"/>
          <a:ext cx="2293153" cy="152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Reduce costos de producción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Menor costo de la materia prima</a:t>
          </a:r>
          <a:endParaRPr lang="es-EC" sz="1900" kern="1200" dirty="0"/>
        </a:p>
      </dsp:txBody>
      <dsp:txXfrm>
        <a:off x="5410381" y="3717483"/>
        <a:ext cx="2293153" cy="152876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99BE6-887B-43E0-9114-D970F56E39B1}">
      <dsp:nvSpPr>
        <dsp:cNvPr id="0" name=""/>
        <dsp:cNvSpPr/>
      </dsp:nvSpPr>
      <dsp:spPr>
        <a:xfrm>
          <a:off x="2693098" y="3638731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2B5F2-C54F-4912-B474-A4D887A95913}">
      <dsp:nvSpPr>
        <dsp:cNvPr id="0" name=""/>
        <dsp:cNvSpPr/>
      </dsp:nvSpPr>
      <dsp:spPr>
        <a:xfrm>
          <a:off x="2442311" y="3759458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F222F-2620-41FF-97F4-DA6C2F22BC80}">
      <dsp:nvSpPr>
        <dsp:cNvPr id="0" name=""/>
        <dsp:cNvSpPr/>
      </dsp:nvSpPr>
      <dsp:spPr>
        <a:xfrm>
          <a:off x="2179549" y="3854818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AF806-03AA-4552-B786-625DB69A5844}">
      <dsp:nvSpPr>
        <dsp:cNvPr id="0" name=""/>
        <dsp:cNvSpPr/>
      </dsp:nvSpPr>
      <dsp:spPr>
        <a:xfrm>
          <a:off x="3897146" y="2241211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3FE09-4883-472E-BAEC-ABCA2E3CA331}">
      <dsp:nvSpPr>
        <dsp:cNvPr id="0" name=""/>
        <dsp:cNvSpPr/>
      </dsp:nvSpPr>
      <dsp:spPr>
        <a:xfrm>
          <a:off x="3796033" y="2486892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42844-1418-4EB5-A5D1-CCEBA5209E04}">
      <dsp:nvSpPr>
        <dsp:cNvPr id="0" name=""/>
        <dsp:cNvSpPr/>
      </dsp:nvSpPr>
      <dsp:spPr>
        <a:xfrm>
          <a:off x="3724189" y="391786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5101A-BD2A-4FE5-AE6F-9706A2CD1FB2}">
      <dsp:nvSpPr>
        <dsp:cNvPr id="0" name=""/>
        <dsp:cNvSpPr/>
      </dsp:nvSpPr>
      <dsp:spPr>
        <a:xfrm>
          <a:off x="3909120" y="274347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5B7BE-848D-440B-B69E-2BDAF9A8C3BD}">
      <dsp:nvSpPr>
        <dsp:cNvPr id="0" name=""/>
        <dsp:cNvSpPr/>
      </dsp:nvSpPr>
      <dsp:spPr>
        <a:xfrm>
          <a:off x="4094051" y="156909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AC74A-B357-4DA2-B6BD-43A59BC2BCF9}">
      <dsp:nvSpPr>
        <dsp:cNvPr id="0" name=""/>
        <dsp:cNvSpPr/>
      </dsp:nvSpPr>
      <dsp:spPr>
        <a:xfrm>
          <a:off x="4278982" y="274347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0B7A3-CC9D-4A9B-BF87-491DA58BB491}">
      <dsp:nvSpPr>
        <dsp:cNvPr id="0" name=""/>
        <dsp:cNvSpPr/>
      </dsp:nvSpPr>
      <dsp:spPr>
        <a:xfrm>
          <a:off x="4463913" y="391786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8616B-2D81-4112-968C-4ACA3B66B09D}">
      <dsp:nvSpPr>
        <dsp:cNvPr id="0" name=""/>
        <dsp:cNvSpPr/>
      </dsp:nvSpPr>
      <dsp:spPr>
        <a:xfrm>
          <a:off x="4094051" y="404469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52EA8-2B8A-486B-A82E-E6C3B901B986}">
      <dsp:nvSpPr>
        <dsp:cNvPr id="0" name=""/>
        <dsp:cNvSpPr/>
      </dsp:nvSpPr>
      <dsp:spPr>
        <a:xfrm>
          <a:off x="4094051" y="652500"/>
          <a:ext cx="133043" cy="1330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EB6BB-A34B-4355-B035-45B01248888B}">
      <dsp:nvSpPr>
        <dsp:cNvPr id="0" name=""/>
        <dsp:cNvSpPr/>
      </dsp:nvSpPr>
      <dsp:spPr>
        <a:xfrm>
          <a:off x="1530960" y="4137897"/>
          <a:ext cx="2869757" cy="7694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4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Certificado otorgado</a:t>
          </a:r>
          <a:endParaRPr lang="es-EC" sz="1800" kern="1200" dirty="0"/>
        </a:p>
      </dsp:txBody>
      <dsp:txXfrm>
        <a:off x="1568522" y="4175459"/>
        <a:ext cx="2794633" cy="694334"/>
      </dsp:txXfrm>
    </dsp:sp>
    <dsp:sp modelId="{C2C98161-B746-4F6C-AC0B-5652EF9D67BE}">
      <dsp:nvSpPr>
        <dsp:cNvPr id="0" name=""/>
        <dsp:cNvSpPr/>
      </dsp:nvSpPr>
      <dsp:spPr>
        <a:xfrm>
          <a:off x="735357" y="3383471"/>
          <a:ext cx="1330439" cy="13303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9C86A-4482-40A5-AE6C-7F7396DB9CD7}">
      <dsp:nvSpPr>
        <dsp:cNvPr id="0" name=""/>
        <dsp:cNvSpPr/>
      </dsp:nvSpPr>
      <dsp:spPr>
        <a:xfrm>
          <a:off x="3376944" y="3138729"/>
          <a:ext cx="2869757" cy="7694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4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Capacidades de la Aeronave</a:t>
          </a:r>
          <a:endParaRPr lang="es-EC" sz="1800" kern="1200" dirty="0"/>
        </a:p>
      </dsp:txBody>
      <dsp:txXfrm>
        <a:off x="3414506" y="3176291"/>
        <a:ext cx="2794633" cy="694334"/>
      </dsp:txXfrm>
    </dsp:sp>
    <dsp:sp modelId="{B0C56CEA-4DC8-4A37-8018-5F64D518C2BA}">
      <dsp:nvSpPr>
        <dsp:cNvPr id="0" name=""/>
        <dsp:cNvSpPr/>
      </dsp:nvSpPr>
      <dsp:spPr>
        <a:xfrm>
          <a:off x="2581342" y="2384303"/>
          <a:ext cx="1330439" cy="13303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08B73-D7A8-4153-AAAF-D757F36DBECF}">
      <dsp:nvSpPr>
        <dsp:cNvPr id="0" name=""/>
        <dsp:cNvSpPr/>
      </dsp:nvSpPr>
      <dsp:spPr>
        <a:xfrm>
          <a:off x="4224434" y="1623300"/>
          <a:ext cx="2869757" cy="7694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43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Operar en condiciones seguras</a:t>
          </a:r>
          <a:endParaRPr lang="es-EC" sz="1800" kern="1200" dirty="0"/>
        </a:p>
      </dsp:txBody>
      <dsp:txXfrm>
        <a:off x="4261996" y="1660862"/>
        <a:ext cx="2794633" cy="694334"/>
      </dsp:txXfrm>
    </dsp:sp>
    <dsp:sp modelId="{3BFCC9C8-CDC2-4ADB-B15C-EEF83F491954}">
      <dsp:nvSpPr>
        <dsp:cNvPr id="0" name=""/>
        <dsp:cNvSpPr/>
      </dsp:nvSpPr>
      <dsp:spPr>
        <a:xfrm>
          <a:off x="3428831" y="868874"/>
          <a:ext cx="1330439" cy="133034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8811-32C4-4ED1-B3DB-318A3A10E928}">
      <dsp:nvSpPr>
        <dsp:cNvPr id="0" name=""/>
        <dsp:cNvSpPr/>
      </dsp:nvSpPr>
      <dsp:spPr>
        <a:xfrm rot="5400000">
          <a:off x="-276136" y="278245"/>
          <a:ext cx="1840910" cy="12886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Mantenimiento</a:t>
          </a:r>
          <a:endParaRPr lang="es-EC" sz="1100" kern="1200" dirty="0"/>
        </a:p>
      </dsp:txBody>
      <dsp:txXfrm rot="-5400000">
        <a:off x="1" y="646428"/>
        <a:ext cx="1288637" cy="552273"/>
      </dsp:txXfrm>
    </dsp:sp>
    <dsp:sp modelId="{8996C69F-E1A2-4EFA-8FA3-79C374ADFE9B}">
      <dsp:nvSpPr>
        <dsp:cNvPr id="0" name=""/>
        <dsp:cNvSpPr/>
      </dsp:nvSpPr>
      <dsp:spPr>
        <a:xfrm rot="5400000">
          <a:off x="3403585" y="-2112838"/>
          <a:ext cx="1196592" cy="5426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Ejecución de trabajos en las aeronaves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Reacondicionamiento, inspección, reemplazo de piezas, rectificación de defectos e incorporación de una modificación o reparación.</a:t>
          </a:r>
          <a:endParaRPr lang="es-EC" sz="1800" kern="1200" dirty="0"/>
        </a:p>
      </dsp:txBody>
      <dsp:txXfrm rot="-5400000">
        <a:off x="1288638" y="60522"/>
        <a:ext cx="5368074" cy="1079766"/>
      </dsp:txXfrm>
    </dsp:sp>
    <dsp:sp modelId="{2741BD79-302F-447E-BEDC-C20190064528}">
      <dsp:nvSpPr>
        <dsp:cNvPr id="0" name=""/>
        <dsp:cNvSpPr/>
      </dsp:nvSpPr>
      <dsp:spPr>
        <a:xfrm rot="5400000">
          <a:off x="-276136" y="1927431"/>
          <a:ext cx="1840910" cy="12886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Condición </a:t>
          </a:r>
          <a:endParaRPr lang="es-EC" sz="1100" kern="1200" dirty="0"/>
        </a:p>
      </dsp:txBody>
      <dsp:txXfrm rot="-5400000">
        <a:off x="1" y="2295614"/>
        <a:ext cx="1288637" cy="552273"/>
      </dsp:txXfrm>
    </dsp:sp>
    <dsp:sp modelId="{880AD721-3BFF-4EF2-A6CE-7958096430A7}">
      <dsp:nvSpPr>
        <dsp:cNvPr id="0" name=""/>
        <dsp:cNvSpPr/>
      </dsp:nvSpPr>
      <dsp:spPr>
        <a:xfrm rot="5400000">
          <a:off x="3403585" y="-463653"/>
          <a:ext cx="1196592" cy="5426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 el estado   de   una   aeronave,   motor,   hélice   o   pieza   que   se   ajusta   al   diseño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Brindando que pueda operar de modo seguro</a:t>
          </a:r>
          <a:endParaRPr lang="es-EC" sz="1800" kern="1200" dirty="0"/>
        </a:p>
      </dsp:txBody>
      <dsp:txXfrm rot="-5400000">
        <a:off x="1288638" y="1709707"/>
        <a:ext cx="5368074" cy="1079766"/>
      </dsp:txXfrm>
    </dsp:sp>
    <dsp:sp modelId="{2AB84FC2-7677-4107-B7A0-D9E0E30FFF44}">
      <dsp:nvSpPr>
        <dsp:cNvPr id="0" name=""/>
        <dsp:cNvSpPr/>
      </dsp:nvSpPr>
      <dsp:spPr>
        <a:xfrm rot="5400000">
          <a:off x="-276136" y="3576616"/>
          <a:ext cx="1840910" cy="12886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Mantenimiento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de la aeronavegabilidad</a:t>
          </a:r>
          <a:endParaRPr lang="es-EC" sz="1100" kern="1200" dirty="0"/>
        </a:p>
      </dsp:txBody>
      <dsp:txXfrm rot="-5400000">
        <a:off x="1" y="3944799"/>
        <a:ext cx="1288637" cy="552273"/>
      </dsp:txXfrm>
    </dsp:sp>
    <dsp:sp modelId="{8B87D7D6-62A2-4F1C-ADC1-42B43870BC54}">
      <dsp:nvSpPr>
        <dsp:cNvPr id="0" name=""/>
        <dsp:cNvSpPr/>
      </dsp:nvSpPr>
      <dsp:spPr>
        <a:xfrm rot="5400000">
          <a:off x="3403585" y="1185532"/>
          <a:ext cx="1196592" cy="5426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Conjunto de procedimientos que aseguran que la aeronave cumpla con los requisitos y condiciones de operar de modo seguro durante toda su vida útil.</a:t>
          </a:r>
          <a:endParaRPr lang="es-EC" sz="1800" kern="1200" dirty="0"/>
        </a:p>
      </dsp:txBody>
      <dsp:txXfrm rot="-5400000">
        <a:off x="1288638" y="3358893"/>
        <a:ext cx="5368074" cy="107976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540B2-F93E-4677-889F-1D863D7F2012}">
      <dsp:nvSpPr>
        <dsp:cNvPr id="0" name=""/>
        <dsp:cNvSpPr/>
      </dsp:nvSpPr>
      <dsp:spPr>
        <a:xfrm>
          <a:off x="2187045" y="2119312"/>
          <a:ext cx="2590270" cy="259027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Mantenimiento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Reparación </a:t>
          </a:r>
          <a:endParaRPr lang="es-EC" sz="1500" kern="1200" dirty="0"/>
        </a:p>
      </dsp:txBody>
      <dsp:txXfrm>
        <a:off x="2707804" y="2726070"/>
        <a:ext cx="1548752" cy="1331453"/>
      </dsp:txXfrm>
    </dsp:sp>
    <dsp:sp modelId="{C14BCE6B-D1FF-40AF-8B9A-D797A540BBFF}">
      <dsp:nvSpPr>
        <dsp:cNvPr id="0" name=""/>
        <dsp:cNvSpPr/>
      </dsp:nvSpPr>
      <dsp:spPr>
        <a:xfrm>
          <a:off x="679978" y="1507066"/>
          <a:ext cx="1883833" cy="1883833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Condición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Requisitos</a:t>
          </a:r>
          <a:endParaRPr lang="es-EC" sz="1500" kern="1200" dirty="0"/>
        </a:p>
      </dsp:txBody>
      <dsp:txXfrm>
        <a:off x="1154239" y="1984193"/>
        <a:ext cx="935311" cy="929579"/>
      </dsp:txXfrm>
    </dsp:sp>
    <dsp:sp modelId="{28F4C1B0-5F46-4B2C-A92C-8C63383C4BD2}">
      <dsp:nvSpPr>
        <dsp:cNvPr id="0" name=""/>
        <dsp:cNvSpPr/>
      </dsp:nvSpPr>
      <dsp:spPr>
        <a:xfrm rot="20700000">
          <a:off x="1735117" y="207413"/>
          <a:ext cx="1845772" cy="1845772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Operar seguro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Toda la vida útil </a:t>
          </a:r>
          <a:endParaRPr lang="es-EC" sz="1500" kern="1200" dirty="0"/>
        </a:p>
      </dsp:txBody>
      <dsp:txXfrm rot="-20700000">
        <a:off x="2139949" y="612245"/>
        <a:ext cx="1036108" cy="1036108"/>
      </dsp:txXfrm>
    </dsp:sp>
    <dsp:sp modelId="{2698980E-6E03-49BB-86EA-5FEF4D4331B9}">
      <dsp:nvSpPr>
        <dsp:cNvPr id="0" name=""/>
        <dsp:cNvSpPr/>
      </dsp:nvSpPr>
      <dsp:spPr>
        <a:xfrm>
          <a:off x="1993565" y="1725198"/>
          <a:ext cx="3315546" cy="3315546"/>
        </a:xfrm>
        <a:prstGeom prst="circularArrow">
          <a:avLst>
            <a:gd name="adj1" fmla="val 4688"/>
            <a:gd name="adj2" fmla="val 299029"/>
            <a:gd name="adj3" fmla="val 2527237"/>
            <a:gd name="adj4" fmla="val 1583763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36F89-8A43-4979-83FC-A0761AF6CFA7}">
      <dsp:nvSpPr>
        <dsp:cNvPr id="0" name=""/>
        <dsp:cNvSpPr/>
      </dsp:nvSpPr>
      <dsp:spPr>
        <a:xfrm>
          <a:off x="346355" y="1088034"/>
          <a:ext cx="2408951" cy="24089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5AE63-9DE1-404B-A573-C1528BCEF754}">
      <dsp:nvSpPr>
        <dsp:cNvPr id="0" name=""/>
        <dsp:cNvSpPr/>
      </dsp:nvSpPr>
      <dsp:spPr>
        <a:xfrm>
          <a:off x="1308171" y="-199090"/>
          <a:ext cx="2597335" cy="25973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B7F54-0AE6-4444-A75F-38B8029245D3}">
      <dsp:nvSpPr>
        <dsp:cNvPr id="0" name=""/>
        <dsp:cNvSpPr/>
      </dsp:nvSpPr>
      <dsp:spPr>
        <a:xfrm rot="2535472">
          <a:off x="2331836" y="3579999"/>
          <a:ext cx="773694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773694" y="3164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67F60-4FCE-4F3C-B1AC-6D93E69E2D01}">
      <dsp:nvSpPr>
        <dsp:cNvPr id="0" name=""/>
        <dsp:cNvSpPr/>
      </dsp:nvSpPr>
      <dsp:spPr>
        <a:xfrm>
          <a:off x="2432368" y="2504869"/>
          <a:ext cx="873253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873253" y="3164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56174-7660-4CD0-9A76-9F1783FF5A8E}">
      <dsp:nvSpPr>
        <dsp:cNvPr id="0" name=""/>
        <dsp:cNvSpPr/>
      </dsp:nvSpPr>
      <dsp:spPr>
        <a:xfrm rot="19064528">
          <a:off x="2331836" y="1429740"/>
          <a:ext cx="773694" cy="63281"/>
        </a:xfrm>
        <a:custGeom>
          <a:avLst/>
          <a:gdLst/>
          <a:ahLst/>
          <a:cxnLst/>
          <a:rect l="0" t="0" r="0" b="0"/>
          <a:pathLst>
            <a:path>
              <a:moveTo>
                <a:pt x="0" y="31640"/>
              </a:moveTo>
              <a:lnTo>
                <a:pt x="773694" y="3164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16D3F-1ABA-4695-9CA3-5119C9349C3E}">
      <dsp:nvSpPr>
        <dsp:cNvPr id="0" name=""/>
        <dsp:cNvSpPr/>
      </dsp:nvSpPr>
      <dsp:spPr>
        <a:xfrm>
          <a:off x="253979" y="1255105"/>
          <a:ext cx="2562809" cy="25628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E5572-7236-4C90-BF48-4733656ABDC7}">
      <dsp:nvSpPr>
        <dsp:cNvPr id="0" name=""/>
        <dsp:cNvSpPr/>
      </dsp:nvSpPr>
      <dsp:spPr>
        <a:xfrm>
          <a:off x="2818580" y="1509"/>
          <a:ext cx="1434680" cy="1434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Categoría A</a:t>
          </a:r>
          <a:endParaRPr lang="es-EC" sz="1800" kern="1200" dirty="0"/>
        </a:p>
      </dsp:txBody>
      <dsp:txXfrm>
        <a:off x="3028684" y="211613"/>
        <a:ext cx="1014472" cy="1014472"/>
      </dsp:txXfrm>
    </dsp:sp>
    <dsp:sp modelId="{1ECA054E-4AF3-41FF-9937-996DB104F89B}">
      <dsp:nvSpPr>
        <dsp:cNvPr id="0" name=""/>
        <dsp:cNvSpPr/>
      </dsp:nvSpPr>
      <dsp:spPr>
        <a:xfrm>
          <a:off x="4396729" y="1509"/>
          <a:ext cx="2152020" cy="1434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PEGADO DE LOS CAUCHOS DE LAS PUERTAS PRINCIPALES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INSTALAR PIEZA METÁLICA EN EL ASIENTO</a:t>
          </a:r>
          <a:endParaRPr lang="es-EC" sz="1300" kern="1200" dirty="0"/>
        </a:p>
      </dsp:txBody>
      <dsp:txXfrm>
        <a:off x="4396729" y="1509"/>
        <a:ext cx="2152020" cy="1434680"/>
      </dsp:txXfrm>
    </dsp:sp>
    <dsp:sp modelId="{5669E56C-ECCD-40D5-A22C-E2876EC844FA}">
      <dsp:nvSpPr>
        <dsp:cNvPr id="0" name=""/>
        <dsp:cNvSpPr/>
      </dsp:nvSpPr>
      <dsp:spPr>
        <a:xfrm>
          <a:off x="3305621" y="1819170"/>
          <a:ext cx="1434680" cy="1434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Categoría B</a:t>
          </a:r>
          <a:endParaRPr lang="es-EC" sz="1800" kern="1200" dirty="0"/>
        </a:p>
      </dsp:txBody>
      <dsp:txXfrm>
        <a:off x="3515725" y="2029274"/>
        <a:ext cx="1014472" cy="1014472"/>
      </dsp:txXfrm>
    </dsp:sp>
    <dsp:sp modelId="{696B4031-0E22-465A-AB06-37C27ECF7D74}">
      <dsp:nvSpPr>
        <dsp:cNvPr id="0" name=""/>
        <dsp:cNvSpPr/>
      </dsp:nvSpPr>
      <dsp:spPr>
        <a:xfrm>
          <a:off x="4883769" y="1819170"/>
          <a:ext cx="2152020" cy="1434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CAMBIO DE LA PROTECCIÓN TÉRMICA DEL CAPOT CORREDIZO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CONSTRUIR TAPAS PARA CUBRIR ESPACIOS DE ELEMENTOS DESMONTADOS EN LA CABINA DE PILOTOS</a:t>
          </a:r>
          <a:endParaRPr lang="es-EC" sz="1300" kern="1200" dirty="0"/>
        </a:p>
      </dsp:txBody>
      <dsp:txXfrm>
        <a:off x="4883769" y="1819170"/>
        <a:ext cx="2152020" cy="1434680"/>
      </dsp:txXfrm>
    </dsp:sp>
    <dsp:sp modelId="{E931813D-F433-479C-9CB1-AB3D8AED550A}">
      <dsp:nvSpPr>
        <dsp:cNvPr id="0" name=""/>
        <dsp:cNvSpPr/>
      </dsp:nvSpPr>
      <dsp:spPr>
        <a:xfrm>
          <a:off x="2818580" y="3636830"/>
          <a:ext cx="1434680" cy="1434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Categoría C</a:t>
          </a:r>
          <a:endParaRPr lang="es-EC" sz="1800" kern="1200" dirty="0"/>
        </a:p>
      </dsp:txBody>
      <dsp:txXfrm>
        <a:off x="3028684" y="3846934"/>
        <a:ext cx="1014472" cy="1014472"/>
      </dsp:txXfrm>
    </dsp:sp>
    <dsp:sp modelId="{27B3C274-131B-482D-91E7-BEADF436CB5E}">
      <dsp:nvSpPr>
        <dsp:cNvPr id="0" name=""/>
        <dsp:cNvSpPr/>
      </dsp:nvSpPr>
      <dsp:spPr>
        <a:xfrm>
          <a:off x="4396729" y="3636830"/>
          <a:ext cx="2152020" cy="1434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REPARACIÓN DE CARENAJES DE LA LUZ ANTICOLISIÓN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/>
            <a:t>ANCLA DEL SOPORTE DE FIJACIÓN DEL CARENAJE OBLICUO</a:t>
          </a:r>
          <a:endParaRPr lang="es-EC" sz="1300" kern="1200" dirty="0"/>
        </a:p>
      </dsp:txBody>
      <dsp:txXfrm>
        <a:off x="4396729" y="3636830"/>
        <a:ext cx="2152020" cy="14346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4F48F-6456-475E-B3EA-445F313D513F}">
      <dsp:nvSpPr>
        <dsp:cNvPr id="0" name=""/>
        <dsp:cNvSpPr/>
      </dsp:nvSpPr>
      <dsp:spPr>
        <a:xfrm>
          <a:off x="1820994" y="0"/>
          <a:ext cx="728397" cy="880004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Políticas </a:t>
          </a:r>
          <a:endParaRPr lang="es-EC" sz="1050" kern="1200" dirty="0"/>
        </a:p>
      </dsp:txBody>
      <dsp:txXfrm>
        <a:off x="1820994" y="0"/>
        <a:ext cx="728397" cy="880004"/>
      </dsp:txXfrm>
    </dsp:sp>
    <dsp:sp modelId="{7F216611-9FF2-4E70-A885-A420A6E31BCE}">
      <dsp:nvSpPr>
        <dsp:cNvPr id="0" name=""/>
        <dsp:cNvSpPr/>
      </dsp:nvSpPr>
      <dsp:spPr>
        <a:xfrm>
          <a:off x="1456795" y="880004"/>
          <a:ext cx="1456795" cy="880004"/>
        </a:xfrm>
        <a:prstGeom prst="trapezoid">
          <a:avLst>
            <a:gd name="adj" fmla="val 4138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Construcción </a:t>
          </a:r>
          <a:endParaRPr lang="es-EC" sz="900" kern="1200" dirty="0"/>
        </a:p>
      </dsp:txBody>
      <dsp:txXfrm>
        <a:off x="1711734" y="880004"/>
        <a:ext cx="946917" cy="880004"/>
      </dsp:txXfrm>
    </dsp:sp>
    <dsp:sp modelId="{F0E6AD8D-B8D9-4E6C-9C8B-C6A1DF358833}">
      <dsp:nvSpPr>
        <dsp:cNvPr id="0" name=""/>
        <dsp:cNvSpPr/>
      </dsp:nvSpPr>
      <dsp:spPr>
        <a:xfrm>
          <a:off x="1092596" y="1760008"/>
          <a:ext cx="2185193" cy="880004"/>
        </a:xfrm>
        <a:prstGeom prst="trapezoid">
          <a:avLst>
            <a:gd name="adj" fmla="val 4138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Aprobación</a:t>
          </a:r>
        </a:p>
      </dsp:txBody>
      <dsp:txXfrm>
        <a:off x="1475005" y="1760008"/>
        <a:ext cx="1420375" cy="880004"/>
      </dsp:txXfrm>
    </dsp:sp>
    <dsp:sp modelId="{316E4D7F-5851-481A-B55E-3B10EDB6FB0B}">
      <dsp:nvSpPr>
        <dsp:cNvPr id="0" name=""/>
        <dsp:cNvSpPr/>
      </dsp:nvSpPr>
      <dsp:spPr>
        <a:xfrm>
          <a:off x="728397" y="2640012"/>
          <a:ext cx="2913591" cy="880004"/>
        </a:xfrm>
        <a:prstGeom prst="trapezoid">
          <a:avLst>
            <a:gd name="adj" fmla="val 4138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Difusión </a:t>
          </a:r>
          <a:endParaRPr lang="es-EC" sz="1600" kern="1200" dirty="0"/>
        </a:p>
      </dsp:txBody>
      <dsp:txXfrm>
        <a:off x="1238276" y="2640012"/>
        <a:ext cx="1893834" cy="880004"/>
      </dsp:txXfrm>
    </dsp:sp>
    <dsp:sp modelId="{A9E54E06-4919-4B96-9A9A-974FF1FBA73D}">
      <dsp:nvSpPr>
        <dsp:cNvPr id="0" name=""/>
        <dsp:cNvSpPr/>
      </dsp:nvSpPr>
      <dsp:spPr>
        <a:xfrm>
          <a:off x="364198" y="3520016"/>
          <a:ext cx="3641989" cy="880004"/>
        </a:xfrm>
        <a:prstGeom prst="trapezoid">
          <a:avLst>
            <a:gd name="adj" fmla="val 4138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Implementación</a:t>
          </a:r>
          <a:endParaRPr lang="es-EC" sz="1600" kern="1200" dirty="0"/>
        </a:p>
      </dsp:txBody>
      <dsp:txXfrm>
        <a:off x="1001547" y="3520016"/>
        <a:ext cx="2367292" cy="880004"/>
      </dsp:txXfrm>
    </dsp:sp>
    <dsp:sp modelId="{5A28459E-D33D-4DC8-BC57-71E66975326E}">
      <dsp:nvSpPr>
        <dsp:cNvPr id="0" name=""/>
        <dsp:cNvSpPr/>
      </dsp:nvSpPr>
      <dsp:spPr>
        <a:xfrm>
          <a:off x="0" y="4400020"/>
          <a:ext cx="4370387" cy="880004"/>
        </a:xfrm>
        <a:prstGeom prst="trapezoid">
          <a:avLst>
            <a:gd name="adj" fmla="val 4138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Verificación</a:t>
          </a:r>
          <a:endParaRPr lang="es-EC" sz="1600" kern="1200" dirty="0"/>
        </a:p>
      </dsp:txBody>
      <dsp:txXfrm>
        <a:off x="764817" y="4400020"/>
        <a:ext cx="2840751" cy="880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58CAF-0155-4EA8-A573-F6AB724FF5B1}">
      <dsp:nvSpPr>
        <dsp:cNvPr id="0" name=""/>
        <dsp:cNvSpPr/>
      </dsp:nvSpPr>
      <dsp:spPr>
        <a:xfrm>
          <a:off x="2209635" y="1931868"/>
          <a:ext cx="1484621" cy="1484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RIESGOS</a:t>
          </a:r>
          <a:endParaRPr lang="es-EC" sz="1200" kern="1200" dirty="0"/>
        </a:p>
      </dsp:txBody>
      <dsp:txXfrm>
        <a:off x="2427053" y="2149286"/>
        <a:ext cx="1049785" cy="1049785"/>
      </dsp:txXfrm>
    </dsp:sp>
    <dsp:sp modelId="{4E00F639-653F-412D-A3F5-19237CD46FB6}">
      <dsp:nvSpPr>
        <dsp:cNvPr id="0" name=""/>
        <dsp:cNvSpPr/>
      </dsp:nvSpPr>
      <dsp:spPr>
        <a:xfrm rot="16200000">
          <a:off x="2794821" y="1391916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2841958" y="1540007"/>
        <a:ext cx="219974" cy="302863"/>
      </dsp:txXfrm>
    </dsp:sp>
    <dsp:sp modelId="{92CFAEBB-4CA4-4284-9866-B55036928DA7}">
      <dsp:nvSpPr>
        <dsp:cNvPr id="0" name=""/>
        <dsp:cNvSpPr/>
      </dsp:nvSpPr>
      <dsp:spPr>
        <a:xfrm>
          <a:off x="2283866" y="2788"/>
          <a:ext cx="1336159" cy="13361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Físicos</a:t>
          </a:r>
        </a:p>
      </dsp:txBody>
      <dsp:txXfrm>
        <a:off x="2479542" y="198464"/>
        <a:ext cx="944807" cy="944807"/>
      </dsp:txXfrm>
    </dsp:sp>
    <dsp:sp modelId="{34680B8B-6815-4D5B-8BA4-E357EDAF24A4}">
      <dsp:nvSpPr>
        <dsp:cNvPr id="0" name=""/>
        <dsp:cNvSpPr/>
      </dsp:nvSpPr>
      <dsp:spPr>
        <a:xfrm rot="19285714">
          <a:off x="3600012" y="1779675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610296" y="1910018"/>
        <a:ext cx="219974" cy="302863"/>
      </dsp:txXfrm>
    </dsp:sp>
    <dsp:sp modelId="{C2E2D7A4-26DF-490B-82DC-BB91CCA94E98}">
      <dsp:nvSpPr>
        <dsp:cNvPr id="0" name=""/>
        <dsp:cNvSpPr/>
      </dsp:nvSpPr>
      <dsp:spPr>
        <a:xfrm>
          <a:off x="3850118" y="757055"/>
          <a:ext cx="1336159" cy="13361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Químicos</a:t>
          </a:r>
          <a:endParaRPr lang="es-EC" sz="1600" kern="1200" dirty="0"/>
        </a:p>
      </dsp:txBody>
      <dsp:txXfrm>
        <a:off x="4045794" y="952731"/>
        <a:ext cx="944807" cy="944807"/>
      </dsp:txXfrm>
    </dsp:sp>
    <dsp:sp modelId="{35941B65-5E15-4BFE-8D5E-74EFE5C9FBB3}">
      <dsp:nvSpPr>
        <dsp:cNvPr id="0" name=""/>
        <dsp:cNvSpPr/>
      </dsp:nvSpPr>
      <dsp:spPr>
        <a:xfrm rot="771429">
          <a:off x="3798878" y="2650963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800060" y="2741428"/>
        <a:ext cx="219974" cy="302863"/>
      </dsp:txXfrm>
    </dsp:sp>
    <dsp:sp modelId="{1C1B2187-C3E2-4B9B-A9BB-2FA757F84D82}">
      <dsp:nvSpPr>
        <dsp:cNvPr id="0" name=""/>
        <dsp:cNvSpPr/>
      </dsp:nvSpPr>
      <dsp:spPr>
        <a:xfrm>
          <a:off x="4236950" y="2451878"/>
          <a:ext cx="1336159" cy="13361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Biológicos</a:t>
          </a:r>
        </a:p>
      </dsp:txBody>
      <dsp:txXfrm>
        <a:off x="4432626" y="2647554"/>
        <a:ext cx="944807" cy="944807"/>
      </dsp:txXfrm>
    </dsp:sp>
    <dsp:sp modelId="{A8C65C39-DC1E-4625-9A9E-C0BA71345304}">
      <dsp:nvSpPr>
        <dsp:cNvPr id="0" name=""/>
        <dsp:cNvSpPr/>
      </dsp:nvSpPr>
      <dsp:spPr>
        <a:xfrm rot="3857143">
          <a:off x="3241668" y="3349681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>
        <a:off x="3268353" y="3408166"/>
        <a:ext cx="219974" cy="302863"/>
      </dsp:txXfrm>
    </dsp:sp>
    <dsp:sp modelId="{6D82C906-BBF5-468C-B5BD-62731E8A7ED0}">
      <dsp:nvSpPr>
        <dsp:cNvPr id="0" name=""/>
        <dsp:cNvSpPr/>
      </dsp:nvSpPr>
      <dsp:spPr>
        <a:xfrm>
          <a:off x="3153070" y="3811021"/>
          <a:ext cx="1336159" cy="13361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Psicosociales</a:t>
          </a:r>
        </a:p>
      </dsp:txBody>
      <dsp:txXfrm>
        <a:off x="3348746" y="4006697"/>
        <a:ext cx="944807" cy="944807"/>
      </dsp:txXfrm>
    </dsp:sp>
    <dsp:sp modelId="{ADA09F28-E1C3-4D44-9BB9-7CFF413FE778}">
      <dsp:nvSpPr>
        <dsp:cNvPr id="0" name=""/>
        <dsp:cNvSpPr/>
      </dsp:nvSpPr>
      <dsp:spPr>
        <a:xfrm rot="6942857">
          <a:off x="2347974" y="3349681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10800000">
        <a:off x="2415563" y="3408166"/>
        <a:ext cx="219974" cy="302863"/>
      </dsp:txXfrm>
    </dsp:sp>
    <dsp:sp modelId="{1D99B65A-DE01-40E8-850E-C14F5D8C40C7}">
      <dsp:nvSpPr>
        <dsp:cNvPr id="0" name=""/>
        <dsp:cNvSpPr/>
      </dsp:nvSpPr>
      <dsp:spPr>
        <a:xfrm>
          <a:off x="1414662" y="3811021"/>
          <a:ext cx="1336159" cy="133615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Ergonómicos</a:t>
          </a:r>
        </a:p>
      </dsp:txBody>
      <dsp:txXfrm>
        <a:off x="1610338" y="4006697"/>
        <a:ext cx="944807" cy="944807"/>
      </dsp:txXfrm>
    </dsp:sp>
    <dsp:sp modelId="{D6A6FAAA-7C4E-4676-8AD3-3963921DF401}">
      <dsp:nvSpPr>
        <dsp:cNvPr id="0" name=""/>
        <dsp:cNvSpPr/>
      </dsp:nvSpPr>
      <dsp:spPr>
        <a:xfrm rot="10028571">
          <a:off x="1790765" y="2650963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10800000">
        <a:off x="1883857" y="2741428"/>
        <a:ext cx="219974" cy="302863"/>
      </dsp:txXfrm>
    </dsp:sp>
    <dsp:sp modelId="{1D3AD779-D08A-49BB-A786-048E37E8FE82}">
      <dsp:nvSpPr>
        <dsp:cNvPr id="0" name=""/>
        <dsp:cNvSpPr/>
      </dsp:nvSpPr>
      <dsp:spPr>
        <a:xfrm>
          <a:off x="330782" y="2451878"/>
          <a:ext cx="1336159" cy="13361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Ambientales</a:t>
          </a:r>
        </a:p>
      </dsp:txBody>
      <dsp:txXfrm>
        <a:off x="526458" y="2647554"/>
        <a:ext cx="944807" cy="944807"/>
      </dsp:txXfrm>
    </dsp:sp>
    <dsp:sp modelId="{C4D8F41D-AEBF-4B63-A949-555E50F9A084}">
      <dsp:nvSpPr>
        <dsp:cNvPr id="0" name=""/>
        <dsp:cNvSpPr/>
      </dsp:nvSpPr>
      <dsp:spPr>
        <a:xfrm rot="13114286">
          <a:off x="1989631" y="1779675"/>
          <a:ext cx="314248" cy="504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10800000">
        <a:off x="2073621" y="1910018"/>
        <a:ext cx="219974" cy="302863"/>
      </dsp:txXfrm>
    </dsp:sp>
    <dsp:sp modelId="{90CF02AC-FAB5-4368-9725-5D16EB13134F}">
      <dsp:nvSpPr>
        <dsp:cNvPr id="0" name=""/>
        <dsp:cNvSpPr/>
      </dsp:nvSpPr>
      <dsp:spPr>
        <a:xfrm>
          <a:off x="717614" y="757055"/>
          <a:ext cx="1336159" cy="13361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Tecnológicos</a:t>
          </a:r>
        </a:p>
      </dsp:txBody>
      <dsp:txXfrm>
        <a:off x="913290" y="952731"/>
        <a:ext cx="944807" cy="94480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68873-AADA-4057-941B-0E87AE4607CA}">
      <dsp:nvSpPr>
        <dsp:cNvPr id="0" name=""/>
        <dsp:cNvSpPr/>
      </dsp:nvSpPr>
      <dsp:spPr>
        <a:xfrm>
          <a:off x="3244453" y="2299050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Ejecutivo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3484493" y="2539090"/>
        <a:ext cx="1159013" cy="1159013"/>
      </dsp:txXfrm>
    </dsp:sp>
    <dsp:sp modelId="{28C7B119-3AFB-4F9C-93EE-04ED49D52C29}">
      <dsp:nvSpPr>
        <dsp:cNvPr id="0" name=""/>
        <dsp:cNvSpPr/>
      </dsp:nvSpPr>
      <dsp:spPr>
        <a:xfrm rot="16200000">
          <a:off x="3889795" y="1701578"/>
          <a:ext cx="348408" cy="5572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942056" y="1865297"/>
        <a:ext cx="243886" cy="334375"/>
      </dsp:txXfrm>
    </dsp:sp>
    <dsp:sp modelId="{D7C3CDE6-1C63-4092-B750-5E3FADC30801}">
      <dsp:nvSpPr>
        <dsp:cNvPr id="0" name=""/>
        <dsp:cNvSpPr/>
      </dsp:nvSpPr>
      <dsp:spPr>
        <a:xfrm>
          <a:off x="3244453" y="2582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solidFill>
              <a:schemeClr val="tx1"/>
            </a:solidFill>
          </a:endParaRPr>
        </a:p>
      </dsp:txBody>
      <dsp:txXfrm>
        <a:off x="3484493" y="242622"/>
        <a:ext cx="1159013" cy="1159013"/>
      </dsp:txXfrm>
    </dsp:sp>
    <dsp:sp modelId="{0D6631A9-8716-4283-8941-1A5C1B82A4DD}">
      <dsp:nvSpPr>
        <dsp:cNvPr id="0" name=""/>
        <dsp:cNvSpPr/>
      </dsp:nvSpPr>
      <dsp:spPr>
        <a:xfrm rot="20520000">
          <a:off x="4972453" y="2488175"/>
          <a:ext cx="348408" cy="5572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4975011" y="2615783"/>
        <a:ext cx="243886" cy="334375"/>
      </dsp:txXfrm>
    </dsp:sp>
    <dsp:sp modelId="{B1CEF145-07AC-4184-B803-4FFCD2FE34F6}">
      <dsp:nvSpPr>
        <dsp:cNvPr id="0" name=""/>
        <dsp:cNvSpPr/>
      </dsp:nvSpPr>
      <dsp:spPr>
        <a:xfrm>
          <a:off x="5428524" y="1589403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5668564" y="1829443"/>
        <a:ext cx="1159013" cy="1159013"/>
      </dsp:txXfrm>
    </dsp:sp>
    <dsp:sp modelId="{C553763C-AE9C-402C-A26C-AA8EEF0F3FF5}">
      <dsp:nvSpPr>
        <dsp:cNvPr id="0" name=""/>
        <dsp:cNvSpPr/>
      </dsp:nvSpPr>
      <dsp:spPr>
        <a:xfrm rot="3240000">
          <a:off x="4558914" y="3760915"/>
          <a:ext cx="348408" cy="5572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4580457" y="3830093"/>
        <a:ext cx="243886" cy="334375"/>
      </dsp:txXfrm>
    </dsp:sp>
    <dsp:sp modelId="{BC9F021D-A7A5-4DE1-8475-CFBB26CA25C6}">
      <dsp:nvSpPr>
        <dsp:cNvPr id="0" name=""/>
        <dsp:cNvSpPr/>
      </dsp:nvSpPr>
      <dsp:spPr>
        <a:xfrm>
          <a:off x="4594283" y="4156932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4834323" y="4396972"/>
        <a:ext cx="1159013" cy="1159013"/>
      </dsp:txXfrm>
    </dsp:sp>
    <dsp:sp modelId="{462F89E7-76B3-49E6-BC62-A01B0624E513}">
      <dsp:nvSpPr>
        <dsp:cNvPr id="0" name=""/>
        <dsp:cNvSpPr/>
      </dsp:nvSpPr>
      <dsp:spPr>
        <a:xfrm rot="7560000">
          <a:off x="3220676" y="3760915"/>
          <a:ext cx="348408" cy="5572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10800000">
        <a:off x="3303655" y="3830093"/>
        <a:ext cx="243886" cy="334375"/>
      </dsp:txXfrm>
    </dsp:sp>
    <dsp:sp modelId="{0646189D-66DD-46EE-AA06-0A67A2642ECB}">
      <dsp:nvSpPr>
        <dsp:cNvPr id="0" name=""/>
        <dsp:cNvSpPr/>
      </dsp:nvSpPr>
      <dsp:spPr>
        <a:xfrm>
          <a:off x="1894623" y="4156932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2134663" y="4396972"/>
        <a:ext cx="1159013" cy="1159013"/>
      </dsp:txXfrm>
    </dsp:sp>
    <dsp:sp modelId="{3D165C30-28D7-421F-8729-63076185D487}">
      <dsp:nvSpPr>
        <dsp:cNvPr id="0" name=""/>
        <dsp:cNvSpPr/>
      </dsp:nvSpPr>
      <dsp:spPr>
        <a:xfrm rot="11880000">
          <a:off x="2807138" y="2488175"/>
          <a:ext cx="348408" cy="5572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10800000">
        <a:off x="2909102" y="2615783"/>
        <a:ext cx="243886" cy="334375"/>
      </dsp:txXfrm>
    </dsp:sp>
    <dsp:sp modelId="{E10A65DC-95DA-4AA1-839A-F4DAD45C3A12}">
      <dsp:nvSpPr>
        <dsp:cNvPr id="0" name=""/>
        <dsp:cNvSpPr/>
      </dsp:nvSpPr>
      <dsp:spPr>
        <a:xfrm>
          <a:off x="1060382" y="1589403"/>
          <a:ext cx="1639093" cy="163909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/>
        </a:p>
      </dsp:txBody>
      <dsp:txXfrm>
        <a:off x="1300422" y="1829443"/>
        <a:ext cx="1159013" cy="11590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A7238-62FD-4D3E-B2F0-42F701583C95}">
      <dsp:nvSpPr>
        <dsp:cNvPr id="0" name=""/>
        <dsp:cNvSpPr/>
      </dsp:nvSpPr>
      <dsp:spPr>
        <a:xfrm>
          <a:off x="2458" y="8598"/>
          <a:ext cx="2576447" cy="49466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Identificación</a:t>
          </a:r>
          <a:endParaRPr lang="es-EC" sz="2700" kern="1200" dirty="0"/>
        </a:p>
      </dsp:txBody>
      <dsp:txXfrm>
        <a:off x="2458" y="1987258"/>
        <a:ext cx="2576447" cy="1978660"/>
      </dsp:txXfrm>
    </dsp:sp>
    <dsp:sp modelId="{E99AF9B4-628E-4CEE-BDFF-36ECA7A9D89C}">
      <dsp:nvSpPr>
        <dsp:cNvPr id="0" name=""/>
        <dsp:cNvSpPr/>
      </dsp:nvSpPr>
      <dsp:spPr>
        <a:xfrm>
          <a:off x="161247" y="82872"/>
          <a:ext cx="2258869" cy="22752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BB6A9-A430-4F5B-BE6C-FF0EFB38577F}">
      <dsp:nvSpPr>
        <dsp:cNvPr id="0" name=""/>
        <dsp:cNvSpPr/>
      </dsp:nvSpPr>
      <dsp:spPr>
        <a:xfrm>
          <a:off x="2656199" y="0"/>
          <a:ext cx="2576447" cy="49466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Medición</a:t>
          </a:r>
        </a:p>
      </dsp:txBody>
      <dsp:txXfrm>
        <a:off x="2656199" y="1978660"/>
        <a:ext cx="2576447" cy="1978660"/>
      </dsp:txXfrm>
    </dsp:sp>
    <dsp:sp modelId="{F958A849-DE8D-48DC-AD80-AF0833176995}">
      <dsp:nvSpPr>
        <dsp:cNvPr id="0" name=""/>
        <dsp:cNvSpPr/>
      </dsp:nvSpPr>
      <dsp:spPr>
        <a:xfrm>
          <a:off x="2761585" y="74282"/>
          <a:ext cx="2365675" cy="22345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5775F-9424-4434-9F6C-191163C1B5BA}">
      <dsp:nvSpPr>
        <dsp:cNvPr id="0" name=""/>
        <dsp:cNvSpPr/>
      </dsp:nvSpPr>
      <dsp:spPr>
        <a:xfrm>
          <a:off x="5309940" y="0"/>
          <a:ext cx="2576447" cy="49466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Evaluación</a:t>
          </a:r>
          <a:endParaRPr lang="es-EC" sz="2700" kern="1200" dirty="0"/>
        </a:p>
      </dsp:txBody>
      <dsp:txXfrm>
        <a:off x="5309940" y="1978660"/>
        <a:ext cx="2576447" cy="1978660"/>
      </dsp:txXfrm>
    </dsp:sp>
    <dsp:sp modelId="{7FE1F046-456E-4B14-9A49-20595177705A}">
      <dsp:nvSpPr>
        <dsp:cNvPr id="0" name=""/>
        <dsp:cNvSpPr/>
      </dsp:nvSpPr>
      <dsp:spPr>
        <a:xfrm>
          <a:off x="5402609" y="94609"/>
          <a:ext cx="2391109" cy="22345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D1C88-9BEF-4F93-9A4A-882030271BB9}">
      <dsp:nvSpPr>
        <dsp:cNvPr id="0" name=""/>
        <dsp:cNvSpPr/>
      </dsp:nvSpPr>
      <dsp:spPr>
        <a:xfrm>
          <a:off x="7963681" y="0"/>
          <a:ext cx="2576447" cy="49466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Control</a:t>
          </a:r>
          <a:endParaRPr lang="es-EC" sz="2700" kern="1200" dirty="0"/>
        </a:p>
      </dsp:txBody>
      <dsp:txXfrm>
        <a:off x="7963681" y="1978660"/>
        <a:ext cx="2576447" cy="1978660"/>
      </dsp:txXfrm>
    </dsp:sp>
    <dsp:sp modelId="{FF257586-F6A9-469C-8B3F-6862F7A6B191}">
      <dsp:nvSpPr>
        <dsp:cNvPr id="0" name=""/>
        <dsp:cNvSpPr/>
      </dsp:nvSpPr>
      <dsp:spPr>
        <a:xfrm>
          <a:off x="8114835" y="94609"/>
          <a:ext cx="2274138" cy="223455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2AD32-541C-4C60-A000-36195EB13A54}">
      <dsp:nvSpPr>
        <dsp:cNvPr id="0" name=""/>
        <dsp:cNvSpPr/>
      </dsp:nvSpPr>
      <dsp:spPr>
        <a:xfrm>
          <a:off x="421703" y="3957320"/>
          <a:ext cx="9699180" cy="741997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A76D1-E8D9-4034-A424-BBB03DDCF18D}">
      <dsp:nvSpPr>
        <dsp:cNvPr id="0" name=""/>
        <dsp:cNvSpPr/>
      </dsp:nvSpPr>
      <dsp:spPr>
        <a:xfrm>
          <a:off x="189147" y="19532"/>
          <a:ext cx="8218016" cy="1196419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9932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Selección</a:t>
          </a:r>
          <a:endParaRPr lang="es-EC" sz="2300" kern="1200" dirty="0"/>
        </a:p>
      </dsp:txBody>
      <dsp:txXfrm>
        <a:off x="189147" y="318637"/>
        <a:ext cx="7918911" cy="598209"/>
      </dsp:txXfrm>
    </dsp:sp>
    <dsp:sp modelId="{B12E1799-887E-4A44-B0FE-167CA4BBFFB6}">
      <dsp:nvSpPr>
        <dsp:cNvPr id="0" name=""/>
        <dsp:cNvSpPr/>
      </dsp:nvSpPr>
      <dsp:spPr>
        <a:xfrm>
          <a:off x="189147" y="944096"/>
          <a:ext cx="1894252" cy="221301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 dirty="0"/>
        </a:p>
      </dsp:txBody>
      <dsp:txXfrm>
        <a:off x="189147" y="944096"/>
        <a:ext cx="1894252" cy="2213015"/>
      </dsp:txXfrm>
    </dsp:sp>
    <dsp:sp modelId="{E669238A-E887-4D51-B732-66F4C8E78AA3}">
      <dsp:nvSpPr>
        <dsp:cNvPr id="0" name=""/>
        <dsp:cNvSpPr/>
      </dsp:nvSpPr>
      <dsp:spPr>
        <a:xfrm>
          <a:off x="2083400" y="418197"/>
          <a:ext cx="6323763" cy="119641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9932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Información </a:t>
          </a:r>
          <a:endParaRPr lang="es-EC" sz="2300" kern="1200" dirty="0"/>
        </a:p>
      </dsp:txBody>
      <dsp:txXfrm>
        <a:off x="2083400" y="717302"/>
        <a:ext cx="6024658" cy="598209"/>
      </dsp:txXfrm>
    </dsp:sp>
    <dsp:sp modelId="{E8F57259-043D-49DF-B199-0A1AEE6303CE}">
      <dsp:nvSpPr>
        <dsp:cNvPr id="0" name=""/>
        <dsp:cNvSpPr/>
      </dsp:nvSpPr>
      <dsp:spPr>
        <a:xfrm>
          <a:off x="2083400" y="1342761"/>
          <a:ext cx="1894252" cy="215660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 dirty="0"/>
        </a:p>
      </dsp:txBody>
      <dsp:txXfrm>
        <a:off x="2083400" y="1342761"/>
        <a:ext cx="1894252" cy="2156608"/>
      </dsp:txXfrm>
    </dsp:sp>
    <dsp:sp modelId="{20E10E33-4D01-4BF9-9EAE-4DB01AC56DBC}">
      <dsp:nvSpPr>
        <dsp:cNvPr id="0" name=""/>
        <dsp:cNvSpPr/>
      </dsp:nvSpPr>
      <dsp:spPr>
        <a:xfrm>
          <a:off x="3977653" y="816862"/>
          <a:ext cx="4429510" cy="1196419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9932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Formación y capacitación</a:t>
          </a:r>
          <a:endParaRPr lang="es-EC" sz="2300" kern="1200" dirty="0"/>
        </a:p>
      </dsp:txBody>
      <dsp:txXfrm>
        <a:off x="3977653" y="1115967"/>
        <a:ext cx="4130405" cy="598209"/>
      </dsp:txXfrm>
    </dsp:sp>
    <dsp:sp modelId="{3E7E958E-3599-4D63-852B-1428C0435AB8}">
      <dsp:nvSpPr>
        <dsp:cNvPr id="0" name=""/>
        <dsp:cNvSpPr/>
      </dsp:nvSpPr>
      <dsp:spPr>
        <a:xfrm>
          <a:off x="3977653" y="1741426"/>
          <a:ext cx="1894252" cy="217102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 dirty="0"/>
        </a:p>
      </dsp:txBody>
      <dsp:txXfrm>
        <a:off x="3977653" y="1741426"/>
        <a:ext cx="1894252" cy="2171028"/>
      </dsp:txXfrm>
    </dsp:sp>
    <dsp:sp modelId="{238547D5-003C-434E-834D-B151A0DAA9B5}">
      <dsp:nvSpPr>
        <dsp:cNvPr id="0" name=""/>
        <dsp:cNvSpPr/>
      </dsp:nvSpPr>
      <dsp:spPr>
        <a:xfrm>
          <a:off x="5871906" y="1215528"/>
          <a:ext cx="2535257" cy="119641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9932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Comunicación</a:t>
          </a:r>
          <a:endParaRPr lang="es-EC" sz="2300" kern="1200" dirty="0"/>
        </a:p>
      </dsp:txBody>
      <dsp:txXfrm>
        <a:off x="5871906" y="1514633"/>
        <a:ext cx="2236152" cy="598209"/>
      </dsp:txXfrm>
    </dsp:sp>
    <dsp:sp modelId="{B5C7C563-5559-4D50-8277-B39DA5A3A083}">
      <dsp:nvSpPr>
        <dsp:cNvPr id="0" name=""/>
        <dsp:cNvSpPr/>
      </dsp:nvSpPr>
      <dsp:spPr>
        <a:xfrm>
          <a:off x="5871906" y="2140091"/>
          <a:ext cx="1911510" cy="2196475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 dirty="0"/>
        </a:p>
      </dsp:txBody>
      <dsp:txXfrm>
        <a:off x="5871906" y="2140091"/>
        <a:ext cx="1911510" cy="2196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60752-4AFA-46E2-87BD-47200EE37AF4}">
      <dsp:nvSpPr>
        <dsp:cNvPr id="0" name=""/>
        <dsp:cNvSpPr/>
      </dsp:nvSpPr>
      <dsp:spPr>
        <a:xfrm>
          <a:off x="51" y="31977"/>
          <a:ext cx="4897591" cy="633600"/>
        </a:xfrm>
        <a:prstGeom prst="rect">
          <a:avLst/>
        </a:prstGeom>
        <a:solidFill>
          <a:srgbClr val="00B050"/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MECANICOS</a:t>
          </a:r>
          <a:endParaRPr lang="es-EC" sz="2200" kern="1200" dirty="0"/>
        </a:p>
      </dsp:txBody>
      <dsp:txXfrm>
        <a:off x="51" y="31977"/>
        <a:ext cx="4897591" cy="633600"/>
      </dsp:txXfrm>
    </dsp:sp>
    <dsp:sp modelId="{D3060997-FD56-40C4-979E-7FF0AD6B7479}">
      <dsp:nvSpPr>
        <dsp:cNvPr id="0" name=""/>
        <dsp:cNvSpPr/>
      </dsp:nvSpPr>
      <dsp:spPr>
        <a:xfrm>
          <a:off x="51" y="665577"/>
          <a:ext cx="4897591" cy="2581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MÁQUINAS Y HERRAMIENTAS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SUPERFICIES DE TRABAJO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ESPACIOS CONFINADOS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ELEMENTOS GEO MECÁNICOS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MEDIOS DE IZAJE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RECIPIENTES A PRESIÓN</a:t>
          </a:r>
          <a:endParaRPr lang="es-EC" sz="2200" kern="1200" dirty="0"/>
        </a:p>
      </dsp:txBody>
      <dsp:txXfrm>
        <a:off x="51" y="665577"/>
        <a:ext cx="4897591" cy="2581672"/>
      </dsp:txXfrm>
    </dsp:sp>
    <dsp:sp modelId="{E96DDFEC-CF1D-406A-B296-11444E9B9A7E}">
      <dsp:nvSpPr>
        <dsp:cNvPr id="0" name=""/>
        <dsp:cNvSpPr/>
      </dsp:nvSpPr>
      <dsp:spPr>
        <a:xfrm>
          <a:off x="5583305" y="15763"/>
          <a:ext cx="4897591" cy="633600"/>
        </a:xfrm>
        <a:prstGeom prst="rect">
          <a:avLst/>
        </a:prstGeom>
        <a:solidFill>
          <a:srgbClr val="00B0F0"/>
        </a:solidFill>
        <a:ln w="19050" cap="rnd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NO MECÁNICOS</a:t>
          </a:r>
          <a:endParaRPr lang="es-EC" sz="2200" kern="1200" dirty="0"/>
        </a:p>
      </dsp:txBody>
      <dsp:txXfrm>
        <a:off x="5583305" y="15763"/>
        <a:ext cx="4897591" cy="633600"/>
      </dsp:txXfrm>
    </dsp:sp>
    <dsp:sp modelId="{28248FEA-C30A-4385-8A0F-4FA10C660566}">
      <dsp:nvSpPr>
        <dsp:cNvPr id="0" name=""/>
        <dsp:cNvSpPr/>
      </dsp:nvSpPr>
      <dsp:spPr>
        <a:xfrm>
          <a:off x="5583305" y="665577"/>
          <a:ext cx="4897591" cy="2581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ILUMINACIÓN Y CROMATISMO INDUSTRIAL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RUIDO Y VIBRACIÓN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RADIACIONES IONIZANTES Y NO IONIZANTES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ELÉCTRICOS</a:t>
          </a:r>
          <a:endParaRPr lang="es-EC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INCENDIO</a:t>
          </a:r>
          <a:endParaRPr lang="es-EC" sz="2200" kern="1200" dirty="0"/>
        </a:p>
      </dsp:txBody>
      <dsp:txXfrm>
        <a:off x="5583305" y="665577"/>
        <a:ext cx="4897591" cy="2581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60752-4AFA-46E2-87BD-47200EE37AF4}">
      <dsp:nvSpPr>
        <dsp:cNvPr id="0" name=""/>
        <dsp:cNvSpPr/>
      </dsp:nvSpPr>
      <dsp:spPr>
        <a:xfrm>
          <a:off x="51" y="164457"/>
          <a:ext cx="4897591" cy="720000"/>
        </a:xfrm>
        <a:prstGeom prst="rect">
          <a:avLst/>
        </a:prstGeom>
        <a:solidFill>
          <a:srgbClr val="00B050"/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RIESGOS QUÍMICOS</a:t>
          </a:r>
          <a:endParaRPr lang="es-EC" sz="2500" kern="1200" dirty="0"/>
        </a:p>
      </dsp:txBody>
      <dsp:txXfrm>
        <a:off x="51" y="164457"/>
        <a:ext cx="4897591" cy="720000"/>
      </dsp:txXfrm>
    </dsp:sp>
    <dsp:sp modelId="{D3060997-FD56-40C4-979E-7FF0AD6B7479}">
      <dsp:nvSpPr>
        <dsp:cNvPr id="0" name=""/>
        <dsp:cNvSpPr/>
      </dsp:nvSpPr>
      <dsp:spPr>
        <a:xfrm>
          <a:off x="51" y="884457"/>
          <a:ext cx="4897591" cy="2230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GASES Y VAPORES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AEROSOLES SOLIDOS: POLVOS, FIBRAS, HUMOS, SMOG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LÍQUIDOS: NIEBLA Y NEBLINAS</a:t>
          </a:r>
          <a:endParaRPr lang="es-EC" sz="2500" kern="1200" dirty="0"/>
        </a:p>
      </dsp:txBody>
      <dsp:txXfrm>
        <a:off x="51" y="884457"/>
        <a:ext cx="4897591" cy="2230312"/>
      </dsp:txXfrm>
    </dsp:sp>
    <dsp:sp modelId="{E96DDFEC-CF1D-406A-B296-11444E9B9A7E}">
      <dsp:nvSpPr>
        <dsp:cNvPr id="0" name=""/>
        <dsp:cNvSpPr/>
      </dsp:nvSpPr>
      <dsp:spPr>
        <a:xfrm>
          <a:off x="5583305" y="146032"/>
          <a:ext cx="4897591" cy="720000"/>
        </a:xfrm>
        <a:prstGeom prst="rect">
          <a:avLst/>
        </a:prstGeom>
        <a:solidFill>
          <a:srgbClr val="00B0F0"/>
        </a:solidFill>
        <a:ln w="19050" cap="rnd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RIESGOS BIOLÓGICOS</a:t>
          </a:r>
          <a:endParaRPr lang="es-EC" sz="2500" kern="1200" dirty="0"/>
        </a:p>
      </dsp:txBody>
      <dsp:txXfrm>
        <a:off x="5583305" y="146032"/>
        <a:ext cx="4897591" cy="720000"/>
      </dsp:txXfrm>
    </dsp:sp>
    <dsp:sp modelId="{28248FEA-C30A-4385-8A0F-4FA10C660566}">
      <dsp:nvSpPr>
        <dsp:cNvPr id="0" name=""/>
        <dsp:cNvSpPr/>
      </dsp:nvSpPr>
      <dsp:spPr>
        <a:xfrm>
          <a:off x="5583305" y="884457"/>
          <a:ext cx="4897591" cy="2230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BACTERIAS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VIRUS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HONGOS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PARÁSITOS</a:t>
          </a:r>
          <a:endParaRPr lang="es-EC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DERIVADOS ORGÁNICOS</a:t>
          </a:r>
          <a:endParaRPr lang="es-EC" sz="2500" kern="1200" dirty="0"/>
        </a:p>
      </dsp:txBody>
      <dsp:txXfrm>
        <a:off x="5583305" y="884457"/>
        <a:ext cx="4897591" cy="2230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60752-4AFA-46E2-87BD-47200EE37AF4}">
      <dsp:nvSpPr>
        <dsp:cNvPr id="0" name=""/>
        <dsp:cNvSpPr/>
      </dsp:nvSpPr>
      <dsp:spPr>
        <a:xfrm>
          <a:off x="51" y="171264"/>
          <a:ext cx="4897591" cy="576000"/>
        </a:xfrm>
        <a:prstGeom prst="rect">
          <a:avLst/>
        </a:prstGeom>
        <a:solidFill>
          <a:srgbClr val="00B050"/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RIESGOS PSICOSOCIALES</a:t>
          </a:r>
          <a:endParaRPr lang="es-EC" sz="2000" kern="1200" dirty="0"/>
        </a:p>
      </dsp:txBody>
      <dsp:txXfrm>
        <a:off x="51" y="171264"/>
        <a:ext cx="4897591" cy="576000"/>
      </dsp:txXfrm>
    </dsp:sp>
    <dsp:sp modelId="{D3060997-FD56-40C4-979E-7FF0AD6B7479}">
      <dsp:nvSpPr>
        <dsp:cNvPr id="0" name=""/>
        <dsp:cNvSpPr/>
      </dsp:nvSpPr>
      <dsp:spPr>
        <a:xfrm>
          <a:off x="51" y="747264"/>
          <a:ext cx="4897591" cy="2360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ESTRÉS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FATIGA LABORAL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HASTÍO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MONOTONÍA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ENFERMEDADES NEUROPSÍQUICAS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PSICOSOMÁTICAS (Trastorno mentales causados por una enfermedad física)</a:t>
          </a:r>
          <a:endParaRPr lang="es-EC" sz="2000" kern="1200" dirty="0"/>
        </a:p>
      </dsp:txBody>
      <dsp:txXfrm>
        <a:off x="51" y="747264"/>
        <a:ext cx="4897591" cy="2360699"/>
      </dsp:txXfrm>
    </dsp:sp>
    <dsp:sp modelId="{E96DDFEC-CF1D-406A-B296-11444E9B9A7E}">
      <dsp:nvSpPr>
        <dsp:cNvPr id="0" name=""/>
        <dsp:cNvSpPr/>
      </dsp:nvSpPr>
      <dsp:spPr>
        <a:xfrm>
          <a:off x="5583305" y="156524"/>
          <a:ext cx="4897591" cy="576000"/>
        </a:xfrm>
        <a:prstGeom prst="rect">
          <a:avLst/>
        </a:prstGeom>
        <a:solidFill>
          <a:srgbClr val="00B0F0"/>
        </a:solidFill>
        <a:ln w="19050" cap="rnd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RIESGOS ERGONÓMICOS</a:t>
          </a:r>
          <a:endParaRPr lang="es-EC" sz="2000" kern="1200" dirty="0"/>
        </a:p>
      </dsp:txBody>
      <dsp:txXfrm>
        <a:off x="5583305" y="156524"/>
        <a:ext cx="4897591" cy="576000"/>
      </dsp:txXfrm>
    </dsp:sp>
    <dsp:sp modelId="{28248FEA-C30A-4385-8A0F-4FA10C660566}">
      <dsp:nvSpPr>
        <dsp:cNvPr id="0" name=""/>
        <dsp:cNvSpPr/>
      </dsp:nvSpPr>
      <dsp:spPr>
        <a:xfrm>
          <a:off x="5583305" y="747264"/>
          <a:ext cx="4897591" cy="2360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DISEÑO DE LOS PUESTOS DE TRABAJO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TRABAJO FÍSICO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LA CARGA MENTAL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LOS MANDOS Y SEÑALES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LA ORGANIZACIÓN DEL TRABAJO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EL TIEMPO DE TRABAJO</a:t>
          </a:r>
          <a:endParaRPr lang="es-EC" sz="2000" kern="1200" dirty="0"/>
        </a:p>
      </dsp:txBody>
      <dsp:txXfrm>
        <a:off x="5583305" y="747264"/>
        <a:ext cx="4897591" cy="23606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60752-4AFA-46E2-87BD-47200EE37AF4}">
      <dsp:nvSpPr>
        <dsp:cNvPr id="0" name=""/>
        <dsp:cNvSpPr/>
      </dsp:nvSpPr>
      <dsp:spPr>
        <a:xfrm>
          <a:off x="51" y="278020"/>
          <a:ext cx="4897591" cy="691200"/>
        </a:xfrm>
        <a:prstGeom prst="rect">
          <a:avLst/>
        </a:prstGeom>
        <a:solidFill>
          <a:srgbClr val="00B050"/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RIESGOS AMBIENTALES</a:t>
          </a:r>
          <a:endParaRPr lang="es-EC" sz="2400" kern="1200" dirty="0"/>
        </a:p>
      </dsp:txBody>
      <dsp:txXfrm>
        <a:off x="51" y="278020"/>
        <a:ext cx="4897591" cy="691200"/>
      </dsp:txXfrm>
    </dsp:sp>
    <dsp:sp modelId="{D3060997-FD56-40C4-979E-7FF0AD6B7479}">
      <dsp:nvSpPr>
        <dsp:cNvPr id="0" name=""/>
        <dsp:cNvSpPr/>
      </dsp:nvSpPr>
      <dsp:spPr>
        <a:xfrm>
          <a:off x="51" y="969220"/>
          <a:ext cx="4897591" cy="2031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CONTAMINACIÓN DEL AGUA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CONTAMINACIÓN DEL AIRE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CONTAMINACIÓN DEL SUELO</a:t>
          </a:r>
          <a:endParaRPr lang="es-EC" sz="2400" kern="1200" dirty="0"/>
        </a:p>
      </dsp:txBody>
      <dsp:txXfrm>
        <a:off x="51" y="969220"/>
        <a:ext cx="4897591" cy="2031986"/>
      </dsp:txXfrm>
    </dsp:sp>
    <dsp:sp modelId="{E96DDFEC-CF1D-406A-B296-11444E9B9A7E}">
      <dsp:nvSpPr>
        <dsp:cNvPr id="0" name=""/>
        <dsp:cNvSpPr/>
      </dsp:nvSpPr>
      <dsp:spPr>
        <a:xfrm>
          <a:off x="5583305" y="260333"/>
          <a:ext cx="4897591" cy="691200"/>
        </a:xfrm>
        <a:prstGeom prst="rect">
          <a:avLst/>
        </a:prstGeom>
        <a:solidFill>
          <a:srgbClr val="00B0F0"/>
        </a:solidFill>
        <a:ln w="19050" cap="rnd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RIESGOS TECNOLÓGICOS</a:t>
          </a:r>
          <a:endParaRPr lang="es-EC" sz="2400" kern="1200" dirty="0"/>
        </a:p>
      </dsp:txBody>
      <dsp:txXfrm>
        <a:off x="5583305" y="260333"/>
        <a:ext cx="4897591" cy="691200"/>
      </dsp:txXfrm>
    </dsp:sp>
    <dsp:sp modelId="{28248FEA-C30A-4385-8A0F-4FA10C660566}">
      <dsp:nvSpPr>
        <dsp:cNvPr id="0" name=""/>
        <dsp:cNvSpPr/>
      </dsp:nvSpPr>
      <dsp:spPr>
        <a:xfrm>
          <a:off x="5583305" y="969220"/>
          <a:ext cx="4897591" cy="2031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smtClean="0"/>
            <a:t>Riesgo por incendio o explosión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smtClean="0"/>
            <a:t>Riesgo por escapes o derrames</a:t>
          </a:r>
          <a:endParaRPr lang="es-EC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Riesgos de intoxicación y exposición a radiaciones ionizante</a:t>
          </a:r>
          <a:endParaRPr lang="es-EC" sz="2400" kern="1200" dirty="0"/>
        </a:p>
      </dsp:txBody>
      <dsp:txXfrm>
        <a:off x="5583305" y="969220"/>
        <a:ext cx="4897591" cy="20319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F7B7A-2FBF-46E7-8B67-A81BD6650AC9}">
      <dsp:nvSpPr>
        <dsp:cNvPr id="0" name=""/>
        <dsp:cNvSpPr/>
      </dsp:nvSpPr>
      <dsp:spPr>
        <a:xfrm>
          <a:off x="892898" y="463830"/>
          <a:ext cx="3262998" cy="113319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281C5-6D0E-4F3F-B0BB-BBCE1CC20D18}">
      <dsp:nvSpPr>
        <dsp:cNvPr id="0" name=""/>
        <dsp:cNvSpPr/>
      </dsp:nvSpPr>
      <dsp:spPr>
        <a:xfrm>
          <a:off x="2213274" y="3238644"/>
          <a:ext cx="632364" cy="404713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BE932-1352-4F55-8181-32C0F00D5B82}">
      <dsp:nvSpPr>
        <dsp:cNvPr id="0" name=""/>
        <dsp:cNvSpPr/>
      </dsp:nvSpPr>
      <dsp:spPr>
        <a:xfrm>
          <a:off x="1011782" y="3562415"/>
          <a:ext cx="3035347" cy="75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Gestión de Riesgos</a:t>
          </a:r>
          <a:endParaRPr lang="es-EC" sz="2500" kern="1200" dirty="0"/>
        </a:p>
      </dsp:txBody>
      <dsp:txXfrm>
        <a:off x="1011782" y="3562415"/>
        <a:ext cx="3035347" cy="758836"/>
      </dsp:txXfrm>
    </dsp:sp>
    <dsp:sp modelId="{3301F8E7-42CE-4EB1-838C-EB49AD35E014}">
      <dsp:nvSpPr>
        <dsp:cNvPr id="0" name=""/>
        <dsp:cNvSpPr/>
      </dsp:nvSpPr>
      <dsp:spPr>
        <a:xfrm>
          <a:off x="2079213" y="1684546"/>
          <a:ext cx="1138255" cy="11382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Control</a:t>
          </a:r>
          <a:endParaRPr lang="es-EC" sz="1200" kern="1200" dirty="0"/>
        </a:p>
      </dsp:txBody>
      <dsp:txXfrm>
        <a:off x="2245907" y="1851240"/>
        <a:ext cx="804867" cy="804867"/>
      </dsp:txXfrm>
    </dsp:sp>
    <dsp:sp modelId="{9BF72371-C12D-402C-9B24-65066D9D7AA3}">
      <dsp:nvSpPr>
        <dsp:cNvPr id="0" name=""/>
        <dsp:cNvSpPr/>
      </dsp:nvSpPr>
      <dsp:spPr>
        <a:xfrm>
          <a:off x="1264728" y="830602"/>
          <a:ext cx="1138255" cy="11382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Evaluación</a:t>
          </a:r>
          <a:endParaRPr lang="es-EC" sz="1200" kern="1200" dirty="0"/>
        </a:p>
      </dsp:txBody>
      <dsp:txXfrm>
        <a:off x="1431422" y="997296"/>
        <a:ext cx="804867" cy="804867"/>
      </dsp:txXfrm>
    </dsp:sp>
    <dsp:sp modelId="{112CD947-5237-4D8E-99FC-E9B56282247A}">
      <dsp:nvSpPr>
        <dsp:cNvPr id="0" name=""/>
        <dsp:cNvSpPr/>
      </dsp:nvSpPr>
      <dsp:spPr>
        <a:xfrm>
          <a:off x="2428278" y="555397"/>
          <a:ext cx="1138255" cy="11382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Análisis </a:t>
          </a:r>
          <a:endParaRPr lang="es-EC" sz="1200" kern="1200" dirty="0"/>
        </a:p>
      </dsp:txBody>
      <dsp:txXfrm>
        <a:off x="2594972" y="722091"/>
        <a:ext cx="804867" cy="804867"/>
      </dsp:txXfrm>
    </dsp:sp>
    <dsp:sp modelId="{2CE371B7-C543-4236-8575-EFEE4CE3DC9B}">
      <dsp:nvSpPr>
        <dsp:cNvPr id="0" name=""/>
        <dsp:cNvSpPr/>
      </dsp:nvSpPr>
      <dsp:spPr>
        <a:xfrm>
          <a:off x="758836" y="324710"/>
          <a:ext cx="3541239" cy="283299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30ADA-1C73-4950-99FF-0BED5AA84C90}">
      <dsp:nvSpPr>
        <dsp:cNvPr id="0" name=""/>
        <dsp:cNvSpPr/>
      </dsp:nvSpPr>
      <dsp:spPr>
        <a:xfrm>
          <a:off x="0" y="0"/>
          <a:ext cx="3518225" cy="351822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D4D02-EF8D-4BEA-8776-681793EF1787}">
      <dsp:nvSpPr>
        <dsp:cNvPr id="0" name=""/>
        <dsp:cNvSpPr/>
      </dsp:nvSpPr>
      <dsp:spPr>
        <a:xfrm>
          <a:off x="1759112" y="0"/>
          <a:ext cx="4324187" cy="35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Gestión de Riesgos</a:t>
          </a:r>
          <a:endParaRPr lang="es-EC" sz="3000" kern="1200" dirty="0"/>
        </a:p>
      </dsp:txBody>
      <dsp:txXfrm>
        <a:off x="1759112" y="0"/>
        <a:ext cx="2162093" cy="1055469"/>
      </dsp:txXfrm>
    </dsp:sp>
    <dsp:sp modelId="{01CB5393-C3E6-4A74-A325-4482B802F769}">
      <dsp:nvSpPr>
        <dsp:cNvPr id="0" name=""/>
        <dsp:cNvSpPr/>
      </dsp:nvSpPr>
      <dsp:spPr>
        <a:xfrm>
          <a:off x="615690" y="1055469"/>
          <a:ext cx="2286843" cy="228684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28B51-AF7E-4449-9650-6D8ACBD58FCF}">
      <dsp:nvSpPr>
        <dsp:cNvPr id="0" name=""/>
        <dsp:cNvSpPr/>
      </dsp:nvSpPr>
      <dsp:spPr>
        <a:xfrm>
          <a:off x="1759112" y="1055469"/>
          <a:ext cx="4324187" cy="22868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Evaluación del riesgo</a:t>
          </a:r>
          <a:endParaRPr lang="es-EC" sz="3000" kern="1200" dirty="0"/>
        </a:p>
      </dsp:txBody>
      <dsp:txXfrm>
        <a:off x="1759112" y="1055469"/>
        <a:ext cx="2162093" cy="1055466"/>
      </dsp:txXfrm>
    </dsp:sp>
    <dsp:sp modelId="{DE3224F7-5305-43C7-8808-228D61437C94}">
      <dsp:nvSpPr>
        <dsp:cNvPr id="0" name=""/>
        <dsp:cNvSpPr/>
      </dsp:nvSpPr>
      <dsp:spPr>
        <a:xfrm>
          <a:off x="1231379" y="2110936"/>
          <a:ext cx="1055466" cy="105546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A8C8F-D54A-4621-A568-F30FED4E60D0}">
      <dsp:nvSpPr>
        <dsp:cNvPr id="0" name=""/>
        <dsp:cNvSpPr/>
      </dsp:nvSpPr>
      <dsp:spPr>
        <a:xfrm>
          <a:off x="1759112" y="2110936"/>
          <a:ext cx="4324187" cy="10554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Análisis de riesgos</a:t>
          </a:r>
          <a:endParaRPr lang="es-EC" sz="3000" kern="1200" dirty="0"/>
        </a:p>
      </dsp:txBody>
      <dsp:txXfrm>
        <a:off x="1759112" y="2110936"/>
        <a:ext cx="2162093" cy="1055466"/>
      </dsp:txXfrm>
    </dsp:sp>
    <dsp:sp modelId="{1969E9AA-85AB-4CC3-8D30-1D1B328506E9}">
      <dsp:nvSpPr>
        <dsp:cNvPr id="0" name=""/>
        <dsp:cNvSpPr/>
      </dsp:nvSpPr>
      <dsp:spPr>
        <a:xfrm>
          <a:off x="3921206" y="0"/>
          <a:ext cx="2162093" cy="105546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Control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Eliminar 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Reducir 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Mitigar</a:t>
          </a:r>
          <a:endParaRPr lang="es-EC" sz="1500" kern="1200" dirty="0"/>
        </a:p>
      </dsp:txBody>
      <dsp:txXfrm>
        <a:off x="3921206" y="0"/>
        <a:ext cx="2162093" cy="1055469"/>
      </dsp:txXfrm>
    </dsp:sp>
    <dsp:sp modelId="{6396BD7A-601C-463E-91A2-7B492ED55B39}">
      <dsp:nvSpPr>
        <dsp:cNvPr id="0" name=""/>
        <dsp:cNvSpPr/>
      </dsp:nvSpPr>
      <dsp:spPr>
        <a:xfrm>
          <a:off x="3921206" y="1055469"/>
          <a:ext cx="2162093" cy="105546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Valoración del riesgo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Proceso seguro</a:t>
          </a:r>
          <a:endParaRPr lang="es-EC" sz="1500" kern="1200" dirty="0"/>
        </a:p>
      </dsp:txBody>
      <dsp:txXfrm>
        <a:off x="3921206" y="1055469"/>
        <a:ext cx="2162093" cy="1055466"/>
      </dsp:txXfrm>
    </dsp:sp>
    <dsp:sp modelId="{C3ABFF9D-9E8F-4308-B46D-66D417F620F2}">
      <dsp:nvSpPr>
        <dsp:cNvPr id="0" name=""/>
        <dsp:cNvSpPr/>
      </dsp:nvSpPr>
      <dsp:spPr>
        <a:xfrm>
          <a:off x="3921206" y="2110936"/>
          <a:ext cx="2162093" cy="105546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Identificación del peligro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Estimación del riesgo</a:t>
          </a:r>
          <a:endParaRPr lang="es-EC" sz="1500" kern="1200" dirty="0"/>
        </a:p>
      </dsp:txBody>
      <dsp:txXfrm>
        <a:off x="3921206" y="2110936"/>
        <a:ext cx="2162093" cy="10554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9437B-0604-4B87-862C-433458E2D21B}">
      <dsp:nvSpPr>
        <dsp:cNvPr id="0" name=""/>
        <dsp:cNvSpPr/>
      </dsp:nvSpPr>
      <dsp:spPr>
        <a:xfrm>
          <a:off x="11015" y="2491623"/>
          <a:ext cx="1750692" cy="48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Clasificación</a:t>
          </a:r>
          <a:endParaRPr lang="es-EC" sz="2000" kern="1200" dirty="0"/>
        </a:p>
      </dsp:txBody>
      <dsp:txXfrm>
        <a:off x="25221" y="2505829"/>
        <a:ext cx="1722280" cy="456618"/>
      </dsp:txXfrm>
    </dsp:sp>
    <dsp:sp modelId="{B58DE197-3A1A-4C4A-8725-A822DC219DC4}">
      <dsp:nvSpPr>
        <dsp:cNvPr id="0" name=""/>
        <dsp:cNvSpPr/>
      </dsp:nvSpPr>
      <dsp:spPr>
        <a:xfrm rot="18008095">
          <a:off x="1396643" y="2077627"/>
          <a:ext cx="1466234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466234" y="2247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093104" y="2063449"/>
        <a:ext cx="73311" cy="73311"/>
      </dsp:txXfrm>
    </dsp:sp>
    <dsp:sp modelId="{F230B362-8666-433B-B4D4-D724DE638320}">
      <dsp:nvSpPr>
        <dsp:cNvPr id="0" name=""/>
        <dsp:cNvSpPr/>
      </dsp:nvSpPr>
      <dsp:spPr>
        <a:xfrm>
          <a:off x="2497813" y="1219423"/>
          <a:ext cx="1621096" cy="4932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Cualitativos </a:t>
          </a:r>
          <a:endParaRPr lang="es-EC" sz="2000" kern="1200" dirty="0"/>
        </a:p>
      </dsp:txBody>
      <dsp:txXfrm>
        <a:off x="2512261" y="1233871"/>
        <a:ext cx="1592200" cy="464401"/>
      </dsp:txXfrm>
    </dsp:sp>
    <dsp:sp modelId="{850ED8D4-9E2E-466D-ACED-3C7A2F80D491}">
      <dsp:nvSpPr>
        <dsp:cNvPr id="0" name=""/>
        <dsp:cNvSpPr/>
      </dsp:nvSpPr>
      <dsp:spPr>
        <a:xfrm rot="18687699">
          <a:off x="3931090" y="1027024"/>
          <a:ext cx="1111742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111742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59168" y="1021709"/>
        <a:ext cx="55587" cy="55587"/>
      </dsp:txXfrm>
    </dsp:sp>
    <dsp:sp modelId="{E865628C-870F-49AA-A59B-C152BE9DE577}">
      <dsp:nvSpPr>
        <dsp:cNvPr id="0" name=""/>
        <dsp:cNvSpPr/>
      </dsp:nvSpPr>
      <dsp:spPr>
        <a:xfrm>
          <a:off x="4855014" y="313601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Ayudan a identificar los riesgos antes que se materialicen y las causas que los originan.</a:t>
          </a:r>
          <a:endParaRPr lang="es-EC" sz="1200" kern="1200" dirty="0"/>
        </a:p>
      </dsp:txBody>
      <dsp:txXfrm>
        <a:off x="4873720" y="332307"/>
        <a:ext cx="2690925" cy="601250"/>
      </dsp:txXfrm>
    </dsp:sp>
    <dsp:sp modelId="{92609513-4DBF-4C0F-BB60-72CDDD7D015B}">
      <dsp:nvSpPr>
        <dsp:cNvPr id="0" name=""/>
        <dsp:cNvSpPr/>
      </dsp:nvSpPr>
      <dsp:spPr>
        <a:xfrm rot="47397">
          <a:off x="4118874" y="1448668"/>
          <a:ext cx="736175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736175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68557" y="1452742"/>
        <a:ext cx="36808" cy="36808"/>
      </dsp:txXfrm>
    </dsp:sp>
    <dsp:sp modelId="{C0C17F7B-5072-4FFE-B827-A31ADFFCED5F}">
      <dsp:nvSpPr>
        <dsp:cNvPr id="0" name=""/>
        <dsp:cNvSpPr/>
      </dsp:nvSpPr>
      <dsp:spPr>
        <a:xfrm>
          <a:off x="4855014" y="1156890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No se plantea estimación precisa de la magnitud de las consecuencias y su probabilidad de ocurrencia</a:t>
          </a:r>
          <a:endParaRPr lang="es-EC" sz="1200" kern="1200" dirty="0"/>
        </a:p>
      </dsp:txBody>
      <dsp:txXfrm>
        <a:off x="4873720" y="1175596"/>
        <a:ext cx="2690925" cy="601250"/>
      </dsp:txXfrm>
    </dsp:sp>
    <dsp:sp modelId="{D70ECC2B-E17C-4A01-A677-90D5E5FBFE1C}">
      <dsp:nvSpPr>
        <dsp:cNvPr id="0" name=""/>
        <dsp:cNvSpPr/>
      </dsp:nvSpPr>
      <dsp:spPr>
        <a:xfrm rot="2953298">
          <a:off x="3923444" y="1870312"/>
          <a:ext cx="1127034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127034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58786" y="1864615"/>
        <a:ext cx="56351" cy="56351"/>
      </dsp:txXfrm>
    </dsp:sp>
    <dsp:sp modelId="{AEDA955E-F4F0-4A41-A172-DDCCC6A4E089}">
      <dsp:nvSpPr>
        <dsp:cNvPr id="0" name=""/>
        <dsp:cNvSpPr/>
      </dsp:nvSpPr>
      <dsp:spPr>
        <a:xfrm>
          <a:off x="4855014" y="2000178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Orientan para definir el riego, su importancia y priorizar las acciones</a:t>
          </a:r>
          <a:endParaRPr lang="es-EC" sz="1200" kern="1200" dirty="0"/>
        </a:p>
      </dsp:txBody>
      <dsp:txXfrm>
        <a:off x="4873720" y="2018884"/>
        <a:ext cx="2690925" cy="601250"/>
      </dsp:txXfrm>
    </dsp:sp>
    <dsp:sp modelId="{C3049D03-6364-436E-AADE-843BC51FDC78}">
      <dsp:nvSpPr>
        <dsp:cNvPr id="0" name=""/>
        <dsp:cNvSpPr/>
      </dsp:nvSpPr>
      <dsp:spPr>
        <a:xfrm rot="3584499">
          <a:off x="1399352" y="3342559"/>
          <a:ext cx="1460816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460816" y="2247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093240" y="3328517"/>
        <a:ext cx="73040" cy="73040"/>
      </dsp:txXfrm>
    </dsp:sp>
    <dsp:sp modelId="{2FC168EA-5943-43C4-82C5-9598A3ACE368}">
      <dsp:nvSpPr>
        <dsp:cNvPr id="0" name=""/>
        <dsp:cNvSpPr/>
      </dsp:nvSpPr>
      <dsp:spPr>
        <a:xfrm>
          <a:off x="2497813" y="3743019"/>
          <a:ext cx="1618013" cy="5058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Cuantitativos</a:t>
          </a:r>
          <a:endParaRPr lang="es-EC" sz="2000" kern="1200" dirty="0"/>
        </a:p>
      </dsp:txBody>
      <dsp:txXfrm>
        <a:off x="2512628" y="3757834"/>
        <a:ext cx="1588383" cy="476203"/>
      </dsp:txXfrm>
    </dsp:sp>
    <dsp:sp modelId="{233A6E21-EA4D-4B05-8C4B-8DDD4D8D6B2C}">
      <dsp:nvSpPr>
        <dsp:cNvPr id="0" name=""/>
        <dsp:cNvSpPr/>
      </dsp:nvSpPr>
      <dsp:spPr>
        <a:xfrm rot="18687699">
          <a:off x="3928007" y="3556889"/>
          <a:ext cx="1111742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111742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56085" y="3551573"/>
        <a:ext cx="55587" cy="55587"/>
      </dsp:txXfrm>
    </dsp:sp>
    <dsp:sp modelId="{0BA4AEB1-74DE-4F50-ADFB-18B663A8B066}">
      <dsp:nvSpPr>
        <dsp:cNvPr id="0" name=""/>
        <dsp:cNvSpPr/>
      </dsp:nvSpPr>
      <dsp:spPr>
        <a:xfrm>
          <a:off x="4851931" y="2843466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Ayuda a estimar la probabilidad de acontecimiento de los sucesos tanto indicadores como desencadenantes que provocan el accidente</a:t>
          </a:r>
          <a:endParaRPr lang="es-EC" sz="1200" kern="1200" dirty="0"/>
        </a:p>
      </dsp:txBody>
      <dsp:txXfrm>
        <a:off x="4870637" y="2862172"/>
        <a:ext cx="2690925" cy="601250"/>
      </dsp:txXfrm>
    </dsp:sp>
    <dsp:sp modelId="{FB8998E0-C081-4714-8CCE-CB58BA39C9D2}">
      <dsp:nvSpPr>
        <dsp:cNvPr id="0" name=""/>
        <dsp:cNvSpPr/>
      </dsp:nvSpPr>
      <dsp:spPr>
        <a:xfrm rot="47397">
          <a:off x="4115791" y="3978533"/>
          <a:ext cx="736175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736175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65474" y="3982607"/>
        <a:ext cx="36808" cy="36808"/>
      </dsp:txXfrm>
    </dsp:sp>
    <dsp:sp modelId="{59601D38-F348-4211-A2A1-574B7C939737}">
      <dsp:nvSpPr>
        <dsp:cNvPr id="0" name=""/>
        <dsp:cNvSpPr/>
      </dsp:nvSpPr>
      <dsp:spPr>
        <a:xfrm>
          <a:off x="4851931" y="3686754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Verifican si las medidas preventivas adoptadas son suficientes o es necesarias</a:t>
          </a:r>
          <a:endParaRPr lang="es-EC" sz="1200" kern="1200" dirty="0"/>
        </a:p>
      </dsp:txBody>
      <dsp:txXfrm>
        <a:off x="4870637" y="3705460"/>
        <a:ext cx="2690925" cy="601250"/>
      </dsp:txXfrm>
    </dsp:sp>
    <dsp:sp modelId="{70306677-B226-42F2-A384-540DA5ABF963}">
      <dsp:nvSpPr>
        <dsp:cNvPr id="0" name=""/>
        <dsp:cNvSpPr/>
      </dsp:nvSpPr>
      <dsp:spPr>
        <a:xfrm rot="2953298">
          <a:off x="3920361" y="4400177"/>
          <a:ext cx="1127034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127034" y="2247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55703" y="4394479"/>
        <a:ext cx="56351" cy="56351"/>
      </dsp:txXfrm>
    </dsp:sp>
    <dsp:sp modelId="{EDC2A30B-C82B-4D9B-9409-2EDAA0CCF6E4}">
      <dsp:nvSpPr>
        <dsp:cNvPr id="0" name=""/>
        <dsp:cNvSpPr/>
      </dsp:nvSpPr>
      <dsp:spPr>
        <a:xfrm>
          <a:off x="4851931" y="4530042"/>
          <a:ext cx="2728337" cy="6386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Garantiza la fiabilidad necesaria de las medidas preventivas adoptadas</a:t>
          </a:r>
          <a:endParaRPr lang="es-EC" sz="1200" kern="1200" dirty="0"/>
        </a:p>
      </dsp:txBody>
      <dsp:txXfrm>
        <a:off x="4870637" y="4548748"/>
        <a:ext cx="2690925" cy="601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5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6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1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7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32956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527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37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1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0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4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6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7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1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5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3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47.jpe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4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diagramLayout" Target="../diagrams/layout9.xml"/><Relationship Id="rId7" Type="http://schemas.openxmlformats.org/officeDocument/2006/relationships/image" Target="../media/image52.e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4.jpeg"/><Relationship Id="rId12" Type="http://schemas.openxmlformats.org/officeDocument/2006/relationships/image" Target="../media/image59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58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61.jpe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6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65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4.emf"/><Relationship Id="rId4" Type="http://schemas.openxmlformats.org/officeDocument/2006/relationships/package" Target="../embeddings/Dibujo_de_Microsoft_Visio1.vsd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emf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MAESTRIA GERENCIA EN SEGURIDAD Y RIESGOS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337475" cy="2377697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chemeClr val="tx1"/>
                </a:solidFill>
              </a:rPr>
              <a:t>LA SEGURIDAD EN LOS TALLERES DE PINTURAS Y ESTRUCTURAS DE LA BRIGADA DE AVIACIÓN DEL EJÉRCITO NO. 15 “PAQUISHA”, PARA MEJORAR LOS PROCEDIMIENTOS DE REPARACIÓN Y MANTENIMIENTO CON MATERIALES COMPUESTOS EN LAS AERONAVES, MINIMIZANDO EL RIESGO DE EXPOSICIÓN DEL FACTOR HUMANO E INCREMENTANDO LOS ESTÁNDARES DE SEGURIDAD EN LA AERONAVEGABILIDAD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97" y="4226944"/>
            <a:ext cx="5154067" cy="2613804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05" y="624180"/>
            <a:ext cx="4602372" cy="13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53" y="303664"/>
            <a:ext cx="2895600" cy="3116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03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CLASIFICACIÓN DE LOS RIESGOS</a:t>
            </a:r>
            <a:endParaRPr lang="es-EC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64799"/>
              </p:ext>
            </p:extLst>
          </p:nvPr>
        </p:nvGraphicFramePr>
        <p:xfrm>
          <a:off x="681038" y="1718442"/>
          <a:ext cx="10480948" cy="327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9" y="4537580"/>
            <a:ext cx="2377440" cy="2118360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1" y="5085827"/>
            <a:ext cx="3345180" cy="1371600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79" y="4729656"/>
            <a:ext cx="3412184" cy="1942050"/>
          </a:xfrm>
          <a:prstGeom prst="rect">
            <a:avLst/>
          </a:prstGeom>
          <a:noFill/>
        </p:spPr>
      </p:pic>
      <p:pic>
        <p:nvPicPr>
          <p:cNvPr id="16" name="Imagen 1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65" y="4745422"/>
            <a:ext cx="2917603" cy="1926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23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CLASIFICACIÓN DE LOS RIESGOS</a:t>
            </a:r>
            <a:endParaRPr lang="es-EC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053267"/>
              </p:ext>
            </p:extLst>
          </p:nvPr>
        </p:nvGraphicFramePr>
        <p:xfrm>
          <a:off x="681038" y="1718442"/>
          <a:ext cx="10480948" cy="327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n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4831080"/>
            <a:ext cx="2026920" cy="202692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92" y="5059917"/>
            <a:ext cx="2585614" cy="1569246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13" y="4831080"/>
            <a:ext cx="3000703" cy="1798083"/>
          </a:xfrm>
          <a:prstGeom prst="rect">
            <a:avLst/>
          </a:prstGeom>
          <a:noFill/>
        </p:spPr>
      </p:pic>
      <p:pic>
        <p:nvPicPr>
          <p:cNvPr id="14" name="Imagen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13" y="4831081"/>
            <a:ext cx="2890345" cy="179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5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CLASIFICACIÓN DE LOS RIESGOS</a:t>
            </a:r>
            <a:endParaRPr lang="es-EC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171223"/>
              </p:ext>
            </p:extLst>
          </p:nvPr>
        </p:nvGraphicFramePr>
        <p:xfrm>
          <a:off x="681038" y="1718442"/>
          <a:ext cx="10480948" cy="327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3933645"/>
            <a:ext cx="2636233" cy="2742841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02" y="3933645"/>
            <a:ext cx="2635154" cy="2585796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0" y="4899804"/>
            <a:ext cx="2689811" cy="1796713"/>
          </a:xfrm>
          <a:prstGeom prst="rect">
            <a:avLst/>
          </a:prstGeom>
          <a:noFill/>
        </p:spPr>
      </p:pic>
      <p:pic>
        <p:nvPicPr>
          <p:cNvPr id="15" name="Imagen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891" y="4997670"/>
            <a:ext cx="3025140" cy="1516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53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616" y="753228"/>
            <a:ext cx="9613861" cy="1080938"/>
          </a:xfrm>
        </p:spPr>
        <p:txBody>
          <a:bodyPr/>
          <a:lstStyle/>
          <a:p>
            <a:r>
              <a:rPr lang="es-EC" dirty="0" smtClean="0"/>
              <a:t>IDENTIFICACIÓN DE LOS RIESGOS 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07827986"/>
              </p:ext>
            </p:extLst>
          </p:nvPr>
        </p:nvGraphicFramePr>
        <p:xfrm>
          <a:off x="548256" y="1949570"/>
          <a:ext cx="5058913" cy="464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91410013"/>
              </p:ext>
            </p:extLst>
          </p:nvPr>
        </p:nvGraphicFramePr>
        <p:xfrm>
          <a:off x="5926992" y="1239712"/>
          <a:ext cx="6083300" cy="351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agen 8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49" y="4960967"/>
            <a:ext cx="2413643" cy="1552433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57" y="5158504"/>
            <a:ext cx="2092541" cy="1157361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63" y="5000683"/>
            <a:ext cx="2212459" cy="1473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1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Evaluación de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9771" y="2431759"/>
            <a:ext cx="7894335" cy="1372485"/>
          </a:xfrm>
        </p:spPr>
        <p:txBody>
          <a:bodyPr>
            <a:normAutofit/>
          </a:bodyPr>
          <a:lstStyle/>
          <a:p>
            <a:pPr algn="just"/>
            <a:r>
              <a:rPr lang="es-EC" dirty="0" smtClean="0"/>
              <a:t>Exposición a un peligro y resulta del producto de la probabilidad que ocurra un evento indeseado ocurra, por la gravedad o severidad de la consecuencia del mismo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646982" y="1889182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 smtClean="0">
                <a:solidFill>
                  <a:srgbClr val="00B050"/>
                </a:solidFill>
              </a:rPr>
              <a:t>RIESGOS</a:t>
            </a:r>
            <a:endParaRPr lang="es-EC" sz="2800" b="1" dirty="0">
              <a:solidFill>
                <a:srgbClr val="00B050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20046" y="4175180"/>
            <a:ext cx="8334174" cy="2355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alt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ASUMIRLOS</a:t>
            </a:r>
            <a:r>
              <a:rPr lang="es-EC" altLang="es-EC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No hacer nada, asumir las consecuencias,</a:t>
            </a:r>
          </a:p>
          <a:p>
            <a:pPr>
              <a:buNone/>
            </a:pP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perdidas e implicaciones legales.</a:t>
            </a:r>
          </a:p>
          <a:p>
            <a:r>
              <a:rPr lang="es-EC" alt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TRANSFERIRLOS</a:t>
            </a:r>
            <a:r>
              <a:rPr lang="es-EC" altLang="es-EC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Contratar un póliza de Seguros</a:t>
            </a:r>
          </a:p>
          <a:p>
            <a:pPr>
              <a:buNone/>
            </a:pP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 (IESS –  SEGURADORAS)</a:t>
            </a:r>
          </a:p>
          <a:p>
            <a:r>
              <a:rPr lang="es-EC" alt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GESTIONARLOS</a:t>
            </a:r>
            <a:r>
              <a:rPr lang="es-EC" altLang="es-EC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Gestión de Riesgos</a:t>
            </a:r>
          </a:p>
          <a:p>
            <a:pPr>
              <a:buNone/>
            </a:pP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 (SGSST IESS – OHSAS 18001)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644109" y="3646092"/>
            <a:ext cx="535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altLang="es-EC" sz="2800" b="1" dirty="0">
                <a:solidFill>
                  <a:srgbClr val="00B0F0"/>
                </a:solidFill>
              </a:rPr>
              <a:t>ACTUACION ANTE LOS </a:t>
            </a:r>
            <a:r>
              <a:rPr lang="es-EC" altLang="es-EC" sz="2800" b="1" dirty="0" smtClean="0">
                <a:solidFill>
                  <a:srgbClr val="00B0F0"/>
                </a:solidFill>
              </a:rPr>
              <a:t>RIESGOS</a:t>
            </a:r>
            <a:endParaRPr lang="es-EC" sz="2800" b="1" dirty="0">
              <a:solidFill>
                <a:srgbClr val="00B050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68" y="1487321"/>
            <a:ext cx="2895600" cy="1630680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97" y="3243526"/>
            <a:ext cx="1759573" cy="1623001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264" y="5123606"/>
            <a:ext cx="322326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1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Métodos de evaluación de riesgos</a:t>
            </a:r>
            <a:endParaRPr lang="es-EC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801901276"/>
              </p:ext>
            </p:extLst>
          </p:nvPr>
        </p:nvGraphicFramePr>
        <p:xfrm>
          <a:off x="114554" y="1380226"/>
          <a:ext cx="8304827" cy="5462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93" y="1595887"/>
            <a:ext cx="2705292" cy="18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07" y="4218316"/>
            <a:ext cx="4031363" cy="19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>
          <a:xfrm>
            <a:off x="8850701" y="3554084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Método Doble Criterio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382014" y="6268524"/>
            <a:ext cx="333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Método Triple Criterio – P+G+V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648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MATERIALES COMPUESTOS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4963801"/>
              </p:ext>
            </p:extLst>
          </p:nvPr>
        </p:nvGraphicFramePr>
        <p:xfrm>
          <a:off x="5154759" y="1742534"/>
          <a:ext cx="6913596" cy="414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79562" y="2001332"/>
            <a:ext cx="4839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forman por la unión de dos o más materiales para conseguir la combinación de propiedades que no es posible obtener en los materiales originales.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Los </a:t>
            </a:r>
            <a:r>
              <a:rPr lang="es-EC" dirty="0"/>
              <a:t>materiales compuestos usados para estructuras aeronáuticas </a:t>
            </a:r>
            <a:r>
              <a:rPr lang="es-EC" dirty="0" smtClean="0"/>
              <a:t>pertenecen </a:t>
            </a:r>
            <a:r>
              <a:rPr lang="es-EC" dirty="0"/>
              <a:t>a la clase conocidas como </a:t>
            </a:r>
            <a:r>
              <a:rPr lang="es-EC" dirty="0" smtClean="0"/>
              <a:t>“</a:t>
            </a:r>
            <a:r>
              <a:rPr lang="es-EC" dirty="0"/>
              <a:t>fibras compuestas” comprendidas de </a:t>
            </a:r>
            <a:r>
              <a:rPr lang="es-EC" dirty="0" smtClean="0"/>
              <a:t>fibras </a:t>
            </a:r>
            <a:r>
              <a:rPr lang="es-EC" dirty="0"/>
              <a:t>continuas unidas en una matriz de resina o plástico.</a:t>
            </a:r>
          </a:p>
          <a:p>
            <a:pPr algn="just"/>
            <a:endParaRPr lang="es-EC" dirty="0"/>
          </a:p>
        </p:txBody>
      </p:sp>
      <p:pic>
        <p:nvPicPr>
          <p:cNvPr id="7" name="Imagen 6" descr="Resultado de imagen para materiales compuesto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4" y="4514090"/>
            <a:ext cx="2895600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42" y="1571083"/>
            <a:ext cx="1809945" cy="1689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35" y="845438"/>
            <a:ext cx="1986915" cy="1794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74" y="566047"/>
            <a:ext cx="1752600" cy="1710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17" y="4972050"/>
            <a:ext cx="2059683" cy="167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55" y="4158138"/>
            <a:ext cx="1769745" cy="172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30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34178"/>
            <a:ext cx="9613861" cy="1080938"/>
          </a:xfrm>
        </p:spPr>
        <p:txBody>
          <a:bodyPr/>
          <a:lstStyle/>
          <a:p>
            <a:r>
              <a:rPr lang="es-EC" dirty="0" smtClean="0"/>
              <a:t>REFUERZO</a:t>
            </a:r>
            <a:endParaRPr lang="es-EC" dirty="0"/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179337833"/>
              </p:ext>
            </p:extLst>
          </p:nvPr>
        </p:nvGraphicFramePr>
        <p:xfrm>
          <a:off x="107951" y="1447800"/>
          <a:ext cx="6750050" cy="5195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a 26"/>
          <p:cNvGraphicFramePr/>
          <p:nvPr>
            <p:extLst>
              <p:ext uri="{D42A27DB-BD31-4B8C-83A1-F6EECF244321}">
                <p14:modId xmlns:p14="http://schemas.microsoft.com/office/powerpoint/2010/main" val="2506304833"/>
              </p:ext>
            </p:extLst>
          </p:nvPr>
        </p:nvGraphicFramePr>
        <p:xfrm>
          <a:off x="7142854" y="113223"/>
          <a:ext cx="4305298" cy="490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n 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89" y="4760540"/>
            <a:ext cx="2389514" cy="1777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57" y="4829551"/>
            <a:ext cx="2557734" cy="1912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09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MATRIZ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2233358"/>
            <a:ext cx="4159097" cy="2002212"/>
          </a:xfrm>
        </p:spPr>
        <p:txBody>
          <a:bodyPr>
            <a:noAutofit/>
          </a:bodyPr>
          <a:lstStyle/>
          <a:p>
            <a:pPr algn="just"/>
            <a:r>
              <a:rPr lang="es-EC" sz="2800" dirty="0" smtClean="0"/>
              <a:t>Estructura reticular entrelazada que no se puede refundir una vez que haya sido curado o procesado.</a:t>
            </a:r>
          </a:p>
          <a:p>
            <a:pPr marL="0" indent="0" algn="just">
              <a:buNone/>
            </a:pPr>
            <a:endParaRPr lang="es-EC" sz="2800" dirty="0" smtClean="0"/>
          </a:p>
          <a:p>
            <a:pPr marL="0" indent="0" algn="just">
              <a:buNone/>
            </a:pPr>
            <a:endParaRPr lang="es-EC" sz="28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18565458"/>
              </p:ext>
            </p:extLst>
          </p:nvPr>
        </p:nvGraphicFramePr>
        <p:xfrm>
          <a:off x="5305247" y="250168"/>
          <a:ext cx="6429519" cy="446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67" y="4783985"/>
            <a:ext cx="2665559" cy="1556429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18" y="673662"/>
            <a:ext cx="2087448" cy="1314887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22" y="4770405"/>
            <a:ext cx="2909943" cy="1854679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35" y="4451229"/>
            <a:ext cx="2657439" cy="1703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1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821" y="467478"/>
            <a:ext cx="9613861" cy="1080938"/>
          </a:xfrm>
        </p:spPr>
        <p:txBody>
          <a:bodyPr/>
          <a:lstStyle/>
          <a:p>
            <a:r>
              <a:rPr lang="es-EC" dirty="0" smtClean="0"/>
              <a:t>MATERIALES COMPUESTOS EN LA AVIACIÓN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792596"/>
              </p:ext>
            </p:extLst>
          </p:nvPr>
        </p:nvGraphicFramePr>
        <p:xfrm>
          <a:off x="204071" y="1495425"/>
          <a:ext cx="8829439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85" y="1369897"/>
            <a:ext cx="2849880" cy="1600200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8255" r="24401" b="2252"/>
          <a:stretch/>
        </p:blipFill>
        <p:spPr bwMode="auto">
          <a:xfrm>
            <a:off x="8778240" y="3248025"/>
            <a:ext cx="2666999" cy="1674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5229224"/>
            <a:ext cx="2476500" cy="1233111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5" y="5229225"/>
            <a:ext cx="1520191" cy="1233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46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 GENERAL</a:t>
            </a:r>
            <a:endParaRPr lang="es-EC" dirty="0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32137026"/>
              </p:ext>
            </p:extLst>
          </p:nvPr>
        </p:nvGraphicFramePr>
        <p:xfrm>
          <a:off x="966158" y="224287"/>
          <a:ext cx="9704718" cy="619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Imagen 2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43" y="4960189"/>
            <a:ext cx="1746343" cy="1558002"/>
          </a:xfrm>
          <a:prstGeom prst="rect">
            <a:avLst/>
          </a:prstGeom>
          <a:noFill/>
        </p:spPr>
      </p:pic>
      <p:pic>
        <p:nvPicPr>
          <p:cNvPr id="26" name="Imagen 2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93" y="396815"/>
            <a:ext cx="2693884" cy="1395821"/>
          </a:xfrm>
          <a:prstGeom prst="rect">
            <a:avLst/>
          </a:prstGeom>
          <a:noFill/>
        </p:spPr>
      </p:pic>
      <p:pic>
        <p:nvPicPr>
          <p:cNvPr id="27" name="Imagen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29" y="2363106"/>
            <a:ext cx="2874895" cy="1972889"/>
          </a:xfrm>
          <a:prstGeom prst="rect">
            <a:avLst/>
          </a:prstGeom>
          <a:noFill/>
        </p:spPr>
      </p:pic>
      <p:pic>
        <p:nvPicPr>
          <p:cNvPr id="28" name="Imagen 2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" y="2631056"/>
            <a:ext cx="2648312" cy="1566915"/>
          </a:xfrm>
          <a:prstGeom prst="rect">
            <a:avLst/>
          </a:prstGeom>
          <a:noFill/>
        </p:spPr>
      </p:pic>
      <p:sp>
        <p:nvSpPr>
          <p:cNvPr id="30" name="Rectángulo 29"/>
          <p:cNvSpPr/>
          <p:nvPr/>
        </p:nvSpPr>
        <p:spPr>
          <a:xfrm>
            <a:off x="7375587" y="4632386"/>
            <a:ext cx="477328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TALLERES DE PINTURAS Y ESTRUCTURAS</a:t>
            </a:r>
          </a:p>
          <a:p>
            <a:pPr algn="ctr"/>
            <a:r>
              <a:rPr lang="es-E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BRIGADA DE AVIACIÓN DEL EJERCITO No. 15 PAQUISHA</a:t>
            </a:r>
            <a:endParaRPr lang="es-EC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1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AERONAVEGABILIDAD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2" y="2336873"/>
            <a:ext cx="5139454" cy="3599316"/>
          </a:xfrm>
        </p:spPr>
        <p:txBody>
          <a:bodyPr>
            <a:normAutofit/>
          </a:bodyPr>
          <a:lstStyle/>
          <a:p>
            <a:pPr algn="just"/>
            <a:r>
              <a:rPr lang="es-EC" sz="2800" dirty="0" smtClean="0"/>
              <a:t>Es la medida de las capacidades que tiene la aeronave para operar en condiciones seguras reflejado en el certificado otorgado por la autoridad de aviación competente de cada país.</a:t>
            </a:r>
            <a:endParaRPr lang="es-EC" sz="28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75901750"/>
              </p:ext>
            </p:extLst>
          </p:nvPr>
        </p:nvGraphicFramePr>
        <p:xfrm>
          <a:off x="4162425" y="1717535"/>
          <a:ext cx="7829550" cy="506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6" y="219076"/>
            <a:ext cx="3067050" cy="1866900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6703796" y="1009649"/>
            <a:ext cx="22401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Evitar</a:t>
            </a:r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3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AERONAVEGABILIDAD</a:t>
            </a:r>
            <a:endParaRPr lang="es-EC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751958158"/>
              </p:ext>
            </p:extLst>
          </p:nvPr>
        </p:nvGraphicFramePr>
        <p:xfrm>
          <a:off x="152400" y="1600200"/>
          <a:ext cx="6715125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147863592"/>
              </p:ext>
            </p:extLst>
          </p:nvPr>
        </p:nvGraphicFramePr>
        <p:xfrm>
          <a:off x="6832600" y="1447800"/>
          <a:ext cx="4845049" cy="470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14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CERTIFICADO DE AERONAVEGABILIDAD</a:t>
            </a:r>
            <a:endParaRPr lang="es-EC" dirty="0"/>
          </a:p>
        </p:txBody>
      </p:sp>
      <p:grpSp>
        <p:nvGrpSpPr>
          <p:cNvPr id="8" name="Grupo 7"/>
          <p:cNvGrpSpPr/>
          <p:nvPr/>
        </p:nvGrpSpPr>
        <p:grpSpPr>
          <a:xfrm>
            <a:off x="411109" y="2182131"/>
            <a:ext cx="1850148" cy="4391535"/>
            <a:chOff x="26022" y="0"/>
            <a:chExt cx="1850148" cy="4391535"/>
          </a:xfrm>
        </p:grpSpPr>
        <p:sp>
          <p:nvSpPr>
            <p:cNvPr id="31" name="Rectángulo redondeado 30"/>
            <p:cNvSpPr/>
            <p:nvPr/>
          </p:nvSpPr>
          <p:spPr>
            <a:xfrm>
              <a:off x="26022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26022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Autoridad que extiende</a:t>
              </a:r>
              <a:endParaRPr lang="es-EC" sz="2000" kern="1200" dirty="0"/>
            </a:p>
          </p:txBody>
        </p:sp>
      </p:grpSp>
      <p:sp>
        <p:nvSpPr>
          <p:cNvPr id="9" name="Elipse 8"/>
          <p:cNvSpPr/>
          <p:nvPr/>
        </p:nvSpPr>
        <p:spPr>
          <a:xfrm>
            <a:off x="604993" y="2454251"/>
            <a:ext cx="1462381" cy="146238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>
            <a:off x="2316762" y="2182131"/>
            <a:ext cx="1850148" cy="4391535"/>
            <a:chOff x="1931675" y="0"/>
            <a:chExt cx="1850148" cy="4391535"/>
          </a:xfrm>
        </p:grpSpPr>
        <p:sp>
          <p:nvSpPr>
            <p:cNvPr id="29" name="Rectángulo redondeado 28"/>
            <p:cNvSpPr/>
            <p:nvPr/>
          </p:nvSpPr>
          <p:spPr>
            <a:xfrm>
              <a:off x="1931675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 29"/>
            <p:cNvSpPr/>
            <p:nvPr/>
          </p:nvSpPr>
          <p:spPr>
            <a:xfrm>
              <a:off x="1931675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Nacionalidad y Matrícula</a:t>
              </a:r>
              <a:endParaRPr lang="es-EC" sz="2000" kern="1200" dirty="0"/>
            </a:p>
          </p:txBody>
        </p:sp>
      </p:grpSp>
      <p:sp>
        <p:nvSpPr>
          <p:cNvPr id="11" name="Elipse 10"/>
          <p:cNvSpPr/>
          <p:nvPr/>
        </p:nvSpPr>
        <p:spPr>
          <a:xfrm>
            <a:off x="2510646" y="2454251"/>
            <a:ext cx="1462381" cy="146238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>
            <a:off x="4222415" y="2182131"/>
            <a:ext cx="1850148" cy="4391535"/>
            <a:chOff x="3837328" y="0"/>
            <a:chExt cx="1850148" cy="4391535"/>
          </a:xfrm>
        </p:grpSpPr>
        <p:sp>
          <p:nvSpPr>
            <p:cNvPr id="27" name="Rectángulo redondeado 26"/>
            <p:cNvSpPr/>
            <p:nvPr/>
          </p:nvSpPr>
          <p:spPr>
            <a:xfrm>
              <a:off x="3837328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3837328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Fabricante</a:t>
              </a:r>
              <a:endParaRPr lang="es-EC" sz="2000" kern="1200" dirty="0"/>
            </a:p>
          </p:txBody>
        </p:sp>
      </p:grpSp>
      <p:sp>
        <p:nvSpPr>
          <p:cNvPr id="13" name="Elipse 12"/>
          <p:cNvSpPr/>
          <p:nvPr/>
        </p:nvSpPr>
        <p:spPr>
          <a:xfrm>
            <a:off x="4416299" y="2454251"/>
            <a:ext cx="1462381" cy="1462381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/>
          <p:cNvGrpSpPr/>
          <p:nvPr/>
        </p:nvGrpSpPr>
        <p:grpSpPr>
          <a:xfrm>
            <a:off x="6128068" y="2182131"/>
            <a:ext cx="1850148" cy="4391535"/>
            <a:chOff x="5742981" y="0"/>
            <a:chExt cx="1850148" cy="4391535"/>
          </a:xfrm>
        </p:grpSpPr>
        <p:sp>
          <p:nvSpPr>
            <p:cNvPr id="25" name="Rectángulo redondeado 24"/>
            <p:cNvSpPr/>
            <p:nvPr/>
          </p:nvSpPr>
          <p:spPr>
            <a:xfrm>
              <a:off x="5742981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5742981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Número de serie de aeronave</a:t>
              </a:r>
              <a:endParaRPr lang="es-EC" sz="2000" kern="1200" dirty="0"/>
            </a:p>
          </p:txBody>
        </p:sp>
      </p:grpSp>
      <p:sp>
        <p:nvSpPr>
          <p:cNvPr id="15" name="Elipse 14"/>
          <p:cNvSpPr/>
          <p:nvPr/>
        </p:nvSpPr>
        <p:spPr>
          <a:xfrm>
            <a:off x="6296068" y="2445623"/>
            <a:ext cx="1462381" cy="1462381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upo 15"/>
          <p:cNvGrpSpPr/>
          <p:nvPr/>
        </p:nvGrpSpPr>
        <p:grpSpPr>
          <a:xfrm>
            <a:off x="8007837" y="2182131"/>
            <a:ext cx="1850148" cy="4391535"/>
            <a:chOff x="7622750" y="0"/>
            <a:chExt cx="1850148" cy="4391535"/>
          </a:xfrm>
        </p:grpSpPr>
        <p:sp>
          <p:nvSpPr>
            <p:cNvPr id="23" name="Rectángulo redondeado 22"/>
            <p:cNvSpPr/>
            <p:nvPr/>
          </p:nvSpPr>
          <p:spPr>
            <a:xfrm>
              <a:off x="7622750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7622750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Categoría  de operación (uso)</a:t>
              </a:r>
              <a:endParaRPr lang="es-EC" sz="2000" kern="1200" dirty="0"/>
            </a:p>
          </p:txBody>
        </p:sp>
      </p:grpSp>
      <p:sp>
        <p:nvSpPr>
          <p:cNvPr id="17" name="Elipse 16"/>
          <p:cNvSpPr/>
          <p:nvPr/>
        </p:nvSpPr>
        <p:spPr>
          <a:xfrm>
            <a:off x="8201721" y="2445623"/>
            <a:ext cx="1462381" cy="1462381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upo 17"/>
          <p:cNvGrpSpPr/>
          <p:nvPr/>
        </p:nvGrpSpPr>
        <p:grpSpPr>
          <a:xfrm>
            <a:off x="9913490" y="2182131"/>
            <a:ext cx="1850148" cy="4391535"/>
            <a:chOff x="9528403" y="0"/>
            <a:chExt cx="1850148" cy="4391535"/>
          </a:xfrm>
        </p:grpSpPr>
        <p:sp>
          <p:nvSpPr>
            <p:cNvPr id="21" name="Rectángulo redondeado 20"/>
            <p:cNvSpPr/>
            <p:nvPr/>
          </p:nvSpPr>
          <p:spPr>
            <a:xfrm>
              <a:off x="9528403" y="0"/>
              <a:ext cx="1850148" cy="4391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9528403" y="1756614"/>
              <a:ext cx="1850148" cy="1756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/>
                <a:t>Fecha de expiración (inspecciones continuas)</a:t>
              </a:r>
              <a:endParaRPr lang="es-EC" sz="2000" kern="1200" dirty="0"/>
            </a:p>
          </p:txBody>
        </p:sp>
      </p:grpSp>
      <p:sp>
        <p:nvSpPr>
          <p:cNvPr id="19" name="Elipse 18"/>
          <p:cNvSpPr/>
          <p:nvPr/>
        </p:nvSpPr>
        <p:spPr>
          <a:xfrm>
            <a:off x="10107374" y="2445623"/>
            <a:ext cx="1462381" cy="1462381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lecha izquierda y derecha 19"/>
          <p:cNvSpPr/>
          <p:nvPr/>
        </p:nvSpPr>
        <p:spPr>
          <a:xfrm>
            <a:off x="840234" y="5695359"/>
            <a:ext cx="10468395" cy="658730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69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ACCIDENTES AÉREOS</a:t>
            </a:r>
            <a:endParaRPr lang="es-EC" dirty="0"/>
          </a:p>
        </p:txBody>
      </p:sp>
      <p:grpSp>
        <p:nvGrpSpPr>
          <p:cNvPr id="6" name="Grupo 5"/>
          <p:cNvGrpSpPr/>
          <p:nvPr/>
        </p:nvGrpSpPr>
        <p:grpSpPr>
          <a:xfrm>
            <a:off x="1902678" y="2028515"/>
            <a:ext cx="1395791" cy="930992"/>
            <a:chOff x="744561" y="2434987"/>
            <a:chExt cx="1395791" cy="930992"/>
          </a:xfrm>
        </p:grpSpPr>
        <p:sp>
          <p:nvSpPr>
            <p:cNvPr id="49" name="Rectángulo 48"/>
            <p:cNvSpPr/>
            <p:nvPr/>
          </p:nvSpPr>
          <p:spPr>
            <a:xfrm>
              <a:off x="744561" y="2434987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ángulo 49"/>
            <p:cNvSpPr/>
            <p:nvPr/>
          </p:nvSpPr>
          <p:spPr>
            <a:xfrm>
              <a:off x="967888" y="2434987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Fatiga del metal</a:t>
              </a:r>
              <a:endParaRPr lang="es-EC" sz="1400" kern="12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902678" y="2959508"/>
            <a:ext cx="1395791" cy="930992"/>
            <a:chOff x="744561" y="3365980"/>
            <a:chExt cx="1395791" cy="930992"/>
          </a:xfrm>
        </p:grpSpPr>
        <p:sp>
          <p:nvSpPr>
            <p:cNvPr id="47" name="Rectángulo 46"/>
            <p:cNvSpPr/>
            <p:nvPr/>
          </p:nvSpPr>
          <p:spPr>
            <a:xfrm>
              <a:off x="744561" y="3365980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ángulo 47"/>
            <p:cNvSpPr/>
            <p:nvPr/>
          </p:nvSpPr>
          <p:spPr>
            <a:xfrm>
              <a:off x="967888" y="3365980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/>
                <a:t>S</a:t>
              </a:r>
              <a:r>
                <a:rPr lang="es-EC" sz="1400" dirty="0" smtClean="0"/>
                <a:t>ignos </a:t>
              </a:r>
              <a:r>
                <a:rPr lang="es-EC" sz="1400" dirty="0"/>
                <a:t>de </a:t>
              </a:r>
              <a:r>
                <a:rPr lang="es-EC" sz="1400" dirty="0" smtClean="0"/>
                <a:t>corrosión</a:t>
              </a:r>
              <a:endParaRPr lang="es-EC" sz="1400" kern="12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158256" y="1656304"/>
            <a:ext cx="930527" cy="930527"/>
            <a:chOff x="139" y="2062776"/>
            <a:chExt cx="930527" cy="930527"/>
          </a:xfrm>
        </p:grpSpPr>
        <p:sp>
          <p:nvSpPr>
            <p:cNvPr id="45" name="Elipse 44"/>
            <p:cNvSpPr/>
            <p:nvPr/>
          </p:nvSpPr>
          <p:spPr>
            <a:xfrm>
              <a:off x="139" y="2062776"/>
              <a:ext cx="930527" cy="9305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lipse 8"/>
            <p:cNvSpPr/>
            <p:nvPr/>
          </p:nvSpPr>
          <p:spPr>
            <a:xfrm>
              <a:off x="136412" y="2199049"/>
              <a:ext cx="657981" cy="6579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Vuelo 243 de </a:t>
              </a:r>
              <a:r>
                <a:rPr lang="es-EC" sz="1200" kern="1200" dirty="0" err="1" smtClean="0"/>
                <a:t>Aloha</a:t>
              </a:r>
              <a:r>
                <a:rPr lang="es-EC" sz="1200" kern="1200" dirty="0" smtClean="0"/>
                <a:t> Airlines</a:t>
              </a:r>
              <a:endParaRPr lang="es-EC" sz="1200" kern="1200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048508" y="2028515"/>
            <a:ext cx="1395791" cy="930992"/>
            <a:chOff x="3070880" y="2434987"/>
            <a:chExt cx="1395791" cy="930992"/>
          </a:xfrm>
        </p:grpSpPr>
        <p:sp>
          <p:nvSpPr>
            <p:cNvPr id="43" name="Rectángulo 42"/>
            <p:cNvSpPr/>
            <p:nvPr/>
          </p:nvSpPr>
          <p:spPr>
            <a:xfrm>
              <a:off x="3070880" y="2434987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ángulo 43"/>
            <p:cNvSpPr/>
            <p:nvPr/>
          </p:nvSpPr>
          <p:spPr>
            <a:xfrm>
              <a:off x="3294206" y="2434987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Fractura de un remache</a:t>
              </a:r>
              <a:endParaRPr lang="es-EC" sz="1400" kern="1200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048508" y="2959508"/>
            <a:ext cx="1395791" cy="930992"/>
            <a:chOff x="3070880" y="3365980"/>
            <a:chExt cx="1395791" cy="930992"/>
          </a:xfrm>
        </p:grpSpPr>
        <p:sp>
          <p:nvSpPr>
            <p:cNvPr id="41" name="Rectángulo 40"/>
            <p:cNvSpPr/>
            <p:nvPr/>
          </p:nvSpPr>
          <p:spPr>
            <a:xfrm>
              <a:off x="3070880" y="3365980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ctángulo 41"/>
            <p:cNvSpPr/>
            <p:nvPr/>
          </p:nvSpPr>
          <p:spPr>
            <a:xfrm>
              <a:off x="3294206" y="3365980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Fatiga del metal</a:t>
              </a:r>
              <a:endParaRPr lang="es-EC" sz="1400" kern="12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304086" y="1656304"/>
            <a:ext cx="930527" cy="930527"/>
            <a:chOff x="2326458" y="2062776"/>
            <a:chExt cx="930527" cy="930527"/>
          </a:xfrm>
        </p:grpSpPr>
        <p:sp>
          <p:nvSpPr>
            <p:cNvPr id="39" name="Elipse 38"/>
            <p:cNvSpPr/>
            <p:nvPr/>
          </p:nvSpPr>
          <p:spPr>
            <a:xfrm>
              <a:off x="2326458" y="2062776"/>
              <a:ext cx="930527" cy="9305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Elipse 14"/>
            <p:cNvSpPr/>
            <p:nvPr/>
          </p:nvSpPr>
          <p:spPr>
            <a:xfrm>
              <a:off x="2462731" y="2199049"/>
              <a:ext cx="657981" cy="6579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Vuelo 781 de BOAC</a:t>
              </a:r>
              <a:endParaRPr lang="es-EC" sz="1200" kern="12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8340979" y="2028515"/>
            <a:ext cx="1395791" cy="930992"/>
            <a:chOff x="5397198" y="2434987"/>
            <a:chExt cx="1395791" cy="930992"/>
          </a:xfrm>
        </p:grpSpPr>
        <p:sp>
          <p:nvSpPr>
            <p:cNvPr id="37" name="Rectángulo 36"/>
            <p:cNvSpPr/>
            <p:nvPr/>
          </p:nvSpPr>
          <p:spPr>
            <a:xfrm>
              <a:off x="5397198" y="2434987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5620524" y="2434987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Reparación de una grieta</a:t>
              </a:r>
              <a:endParaRPr lang="es-EC" sz="1400" kern="1200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340979" y="2959508"/>
            <a:ext cx="1395791" cy="930992"/>
            <a:chOff x="5397198" y="3365980"/>
            <a:chExt cx="1395791" cy="930992"/>
          </a:xfrm>
        </p:grpSpPr>
        <p:sp>
          <p:nvSpPr>
            <p:cNvPr id="35" name="Rectángulo 34"/>
            <p:cNvSpPr/>
            <p:nvPr/>
          </p:nvSpPr>
          <p:spPr>
            <a:xfrm>
              <a:off x="5397198" y="3365980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ángulo 35"/>
            <p:cNvSpPr/>
            <p:nvPr/>
          </p:nvSpPr>
          <p:spPr>
            <a:xfrm>
              <a:off x="5620524" y="3365980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Reparación ineficaz</a:t>
              </a:r>
              <a:endParaRPr lang="es-EC" sz="14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7596557" y="1656304"/>
            <a:ext cx="930527" cy="930527"/>
            <a:chOff x="4652776" y="2062776"/>
            <a:chExt cx="930527" cy="930527"/>
          </a:xfrm>
        </p:grpSpPr>
        <p:sp>
          <p:nvSpPr>
            <p:cNvPr id="33" name="Elipse 32"/>
            <p:cNvSpPr/>
            <p:nvPr/>
          </p:nvSpPr>
          <p:spPr>
            <a:xfrm>
              <a:off x="4652776" y="2062776"/>
              <a:ext cx="930527" cy="9305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lipse 20"/>
            <p:cNvSpPr/>
            <p:nvPr/>
          </p:nvSpPr>
          <p:spPr>
            <a:xfrm>
              <a:off x="4789049" y="2199049"/>
              <a:ext cx="657981" cy="6579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Vuelo 101 de </a:t>
              </a:r>
              <a:r>
                <a:rPr lang="es-EC" sz="1200" kern="1200" dirty="0" err="1" smtClean="0"/>
                <a:t>Chalk's</a:t>
              </a:r>
              <a:r>
                <a:rPr lang="es-EC" sz="1200" kern="1200" dirty="0" smtClean="0"/>
                <a:t> </a:t>
              </a:r>
              <a:r>
                <a:rPr lang="es-EC" sz="1200" kern="1200" dirty="0" err="1" smtClean="0"/>
                <a:t>Ocean</a:t>
              </a:r>
              <a:r>
                <a:rPr lang="es-EC" sz="1200" kern="1200" dirty="0" smtClean="0"/>
                <a:t> Airways</a:t>
              </a:r>
              <a:endParaRPr lang="es-EC" sz="1200" kern="1200" dirty="0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3041563" y="4642305"/>
            <a:ext cx="1395791" cy="930992"/>
            <a:chOff x="7723516" y="2434987"/>
            <a:chExt cx="1395791" cy="930992"/>
          </a:xfrm>
        </p:grpSpPr>
        <p:sp>
          <p:nvSpPr>
            <p:cNvPr id="52" name="Rectángulo 51"/>
            <p:cNvSpPr/>
            <p:nvPr/>
          </p:nvSpPr>
          <p:spPr>
            <a:xfrm>
              <a:off x="7723516" y="2434987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Rectángulo 52"/>
            <p:cNvSpPr/>
            <p:nvPr/>
          </p:nvSpPr>
          <p:spPr>
            <a:xfrm>
              <a:off x="7946843" y="2434987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Desprendimiento del motor </a:t>
              </a:r>
              <a:endParaRPr lang="es-EC" sz="1400" kern="1200" dirty="0"/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3041563" y="5573298"/>
            <a:ext cx="1395791" cy="930992"/>
            <a:chOff x="7723516" y="3365980"/>
            <a:chExt cx="1395791" cy="930992"/>
          </a:xfrm>
        </p:grpSpPr>
        <p:sp>
          <p:nvSpPr>
            <p:cNvPr id="55" name="Rectángulo 54"/>
            <p:cNvSpPr/>
            <p:nvPr/>
          </p:nvSpPr>
          <p:spPr>
            <a:xfrm>
              <a:off x="7723516" y="3365980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Rectángulo 55"/>
            <p:cNvSpPr/>
            <p:nvPr/>
          </p:nvSpPr>
          <p:spPr>
            <a:xfrm>
              <a:off x="7946843" y="3365980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Daño estructural</a:t>
              </a:r>
              <a:endParaRPr lang="es-EC" sz="1400" kern="1200" dirty="0"/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2297141" y="4270094"/>
            <a:ext cx="930527" cy="930527"/>
            <a:chOff x="6979094" y="2062776"/>
            <a:chExt cx="930527" cy="930527"/>
          </a:xfrm>
        </p:grpSpPr>
        <p:sp>
          <p:nvSpPr>
            <p:cNvPr id="58" name="Elipse 57"/>
            <p:cNvSpPr/>
            <p:nvPr/>
          </p:nvSpPr>
          <p:spPr>
            <a:xfrm>
              <a:off x="6979094" y="2062776"/>
              <a:ext cx="930527" cy="9305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Elipse 26"/>
            <p:cNvSpPr/>
            <p:nvPr/>
          </p:nvSpPr>
          <p:spPr>
            <a:xfrm>
              <a:off x="7115367" y="2199049"/>
              <a:ext cx="657981" cy="6579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Vuelo 358 de China Airlines</a:t>
              </a:r>
              <a:endParaRPr lang="es-EC" sz="1200" kern="1200" dirty="0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6842994" y="4642305"/>
            <a:ext cx="1395791" cy="930992"/>
            <a:chOff x="10049835" y="2434987"/>
            <a:chExt cx="1395791" cy="930992"/>
          </a:xfrm>
        </p:grpSpPr>
        <p:sp>
          <p:nvSpPr>
            <p:cNvPr id="61" name="Rectángulo 60"/>
            <p:cNvSpPr/>
            <p:nvPr/>
          </p:nvSpPr>
          <p:spPr>
            <a:xfrm>
              <a:off x="10049835" y="2434987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Rectángulo 61"/>
            <p:cNvSpPr/>
            <p:nvPr/>
          </p:nvSpPr>
          <p:spPr>
            <a:xfrm>
              <a:off x="10273161" y="2434987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dirty="0" smtClean="0"/>
                <a:t>La reparación no cumplió los estándares establecidos</a:t>
              </a:r>
              <a:endParaRPr lang="es-EC" sz="1200" kern="1200" dirty="0"/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6842994" y="5573298"/>
            <a:ext cx="1395791" cy="930992"/>
            <a:chOff x="10049835" y="3365980"/>
            <a:chExt cx="1395791" cy="930992"/>
          </a:xfrm>
        </p:grpSpPr>
        <p:sp>
          <p:nvSpPr>
            <p:cNvPr id="64" name="Rectángulo 63"/>
            <p:cNvSpPr/>
            <p:nvPr/>
          </p:nvSpPr>
          <p:spPr>
            <a:xfrm>
              <a:off x="10049835" y="3365980"/>
              <a:ext cx="1395791" cy="930992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Rectángulo 64"/>
            <p:cNvSpPr/>
            <p:nvPr/>
          </p:nvSpPr>
          <p:spPr>
            <a:xfrm>
              <a:off x="10273161" y="3365980"/>
              <a:ext cx="1172464" cy="93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63576" rIns="163576" bIns="163576" numCol="1" spcCol="1270" anchor="ctr" anchorCtr="0">
              <a:noAutofit/>
            </a:bodyPr>
            <a:lstStyle/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dirty="0" smtClean="0"/>
                <a:t>Reducción de la resistencia a la fatiga</a:t>
              </a:r>
              <a:endParaRPr lang="es-EC" sz="1200" kern="1200" dirty="0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6098572" y="4270094"/>
            <a:ext cx="930527" cy="930527"/>
            <a:chOff x="9305413" y="2062776"/>
            <a:chExt cx="930527" cy="930527"/>
          </a:xfrm>
        </p:grpSpPr>
        <p:sp>
          <p:nvSpPr>
            <p:cNvPr id="67" name="Elipse 66"/>
            <p:cNvSpPr/>
            <p:nvPr/>
          </p:nvSpPr>
          <p:spPr>
            <a:xfrm>
              <a:off x="9305413" y="2062776"/>
              <a:ext cx="930527" cy="9305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Elipse 32"/>
            <p:cNvSpPr/>
            <p:nvPr/>
          </p:nvSpPr>
          <p:spPr>
            <a:xfrm>
              <a:off x="9441686" y="2199049"/>
              <a:ext cx="657981" cy="6579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just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Vuelo 123 de </a:t>
              </a:r>
              <a:r>
                <a:rPr lang="es-EC" sz="1200" kern="1200" dirty="0" err="1" smtClean="0"/>
                <a:t>Japan</a:t>
              </a:r>
              <a:r>
                <a:rPr lang="es-EC" sz="1200" kern="1200" dirty="0" smtClean="0"/>
                <a:t> Airlines</a:t>
              </a:r>
              <a:endParaRPr lang="es-EC" sz="1200" kern="1200" dirty="0"/>
            </a:p>
          </p:txBody>
        </p:sp>
      </p:grpSp>
      <p:pic>
        <p:nvPicPr>
          <p:cNvPr id="69" name="Imagen 6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688" y="4501240"/>
            <a:ext cx="3681232" cy="2237449"/>
          </a:xfrm>
          <a:prstGeom prst="rect">
            <a:avLst/>
          </a:prstGeom>
          <a:noFill/>
        </p:spPr>
      </p:pic>
      <p:pic>
        <p:nvPicPr>
          <p:cNvPr id="70" name="Imagen 6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" y="5133356"/>
            <a:ext cx="2329897" cy="1631211"/>
          </a:xfrm>
          <a:prstGeom prst="rect">
            <a:avLst/>
          </a:prstGeom>
          <a:noFill/>
        </p:spPr>
      </p:pic>
      <p:pic>
        <p:nvPicPr>
          <p:cNvPr id="71" name="Imagen 7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860" y="234306"/>
            <a:ext cx="2766060" cy="1653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0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9919" y="43159"/>
            <a:ext cx="4834656" cy="1080938"/>
          </a:xfrm>
        </p:spPr>
        <p:txBody>
          <a:bodyPr>
            <a:normAutofit/>
          </a:bodyPr>
          <a:lstStyle/>
          <a:p>
            <a:pPr algn="just"/>
            <a:r>
              <a:rPr lang="es-EC" sz="2000" dirty="0" smtClean="0"/>
              <a:t>DIAGRAMA DE FLUJO DE PROCESO DE ARREGLO CON MATERIALES COMPUESTOS</a:t>
            </a:r>
            <a:endParaRPr lang="es-EC" sz="2000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157899"/>
              </p:ext>
            </p:extLst>
          </p:nvPr>
        </p:nvGraphicFramePr>
        <p:xfrm>
          <a:off x="273917" y="53742"/>
          <a:ext cx="4969934" cy="673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Visio" r:id="rId4" imgW="6233231" imgH="6880884" progId="Visio.Drawing.15">
                  <p:embed/>
                </p:oleObj>
              </mc:Choice>
              <mc:Fallback>
                <p:oleObj name="Visio" r:id="rId4" imgW="6233231" imgH="688088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17" y="53742"/>
                        <a:ext cx="4969934" cy="6739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932080" y="1564010"/>
            <a:ext cx="5270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rgbClr val="0070C0"/>
                </a:solidFill>
              </a:rPr>
              <a:t>PREPARACIÓN DE LA ZONA DE REPARACION</a:t>
            </a:r>
            <a:endParaRPr lang="es-EC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66172"/>
              </p:ext>
            </p:extLst>
          </p:nvPr>
        </p:nvGraphicFramePr>
        <p:xfrm>
          <a:off x="6426201" y="2235201"/>
          <a:ext cx="5604252" cy="4504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8396"/>
                <a:gridCol w="793297"/>
                <a:gridCol w="2712559"/>
              </a:tblGrid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Exposición al ruido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Físicos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y limpieza periódica de la protección auditiva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Exposición a gases, vapores o emanaciones toxicas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Químicos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Exposición a partículas en suspensión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Químicos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la protección respiratoria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Contacto con electricidad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Físicos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Suministro de EPP dieléctricos. 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Caídas a distinto nivel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Mecánico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Aumentar el número de equipos para trabajo en altura. Desarrollar hoja de vida de arnés, herrajes y cuerdas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Contacto con herramientas manuales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Mecánico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Garantizar el uso adecuado de los EPP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Contacto por proyección de partículas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Mecánico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F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Adopción de posturas incorrectas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Ergonómico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Implementar programa de pausas activas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Cortes y heridas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Mecánico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FF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Incendio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Accidentes mayores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Brigada contra incendio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C0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Exposición a radiaciones no ionizantes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Físicos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Exposición a humos de soldadura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Químicos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Garantizar el uso adecuado de los EPP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FF0000"/>
                    </a:solidFill>
                  </a:tcPr>
                </a:tc>
              </a:tr>
              <a:tr h="32043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Derrames sustancias peligrosas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Físicos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Ropa adecuada de trabajo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2" marR="4132" marT="4132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7179730" y="895144"/>
            <a:ext cx="383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rgbClr val="0070C0"/>
                </a:solidFill>
              </a:rPr>
              <a:t>ANÁLISIS DE TRABAJO SEGURO</a:t>
            </a:r>
            <a:endParaRPr lang="es-EC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Y EVALUACIÓN DE RIESGOS PC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7" y="1994838"/>
            <a:ext cx="6765514" cy="4802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55" y="1994838"/>
            <a:ext cx="3841420" cy="261822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11" y="4773731"/>
            <a:ext cx="3194439" cy="2005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1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ANÁLISIS Y EVALUACIÓN DE RIESGOS </a:t>
            </a:r>
            <a:r>
              <a:rPr lang="es-EC" dirty="0" smtClean="0"/>
              <a:t>PGV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443" y="1834166"/>
            <a:ext cx="3075690" cy="21466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9" y="2125133"/>
            <a:ext cx="7539687" cy="4581167"/>
          </a:xfrm>
          <a:prstGeom prst="rect">
            <a:avLst/>
          </a:prstGeom>
        </p:spPr>
      </p:pic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865" y="4334932"/>
            <a:ext cx="3926845" cy="2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2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RIESGOS TALLERES DE PINTURAS Y ESTRUCTURAS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628123"/>
              </p:ext>
            </p:extLst>
          </p:nvPr>
        </p:nvGraphicFramePr>
        <p:xfrm>
          <a:off x="680321" y="1834166"/>
          <a:ext cx="9977437" cy="493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0173418" y="5293360"/>
            <a:ext cx="192232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FF99"/>
                </a:solidFill>
              </a:rPr>
              <a:t>4-5 Moderado</a:t>
            </a:r>
          </a:p>
          <a:p>
            <a:r>
              <a:rPr lang="es-EC" dirty="0" smtClean="0">
                <a:solidFill>
                  <a:srgbClr val="FFC000"/>
                </a:solidFill>
              </a:rPr>
              <a:t>5-6 Importante</a:t>
            </a:r>
          </a:p>
          <a:p>
            <a:r>
              <a:rPr lang="es-EC" dirty="0" smtClean="0">
                <a:solidFill>
                  <a:srgbClr val="FF0000"/>
                </a:solidFill>
              </a:rPr>
              <a:t>7,8,9 Intolerable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93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TRATAMIENTO DEL RIESGO </a:t>
            </a:r>
            <a:endParaRPr lang="es-EC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680321" y="2093356"/>
            <a:ext cx="9613861" cy="4551283"/>
          </a:xfrm>
        </p:spPr>
        <p:txBody>
          <a:bodyPr>
            <a:normAutofit lnSpcReduction="10000"/>
          </a:bodyPr>
          <a:lstStyle/>
          <a:p>
            <a:pPr lvl="0"/>
            <a:r>
              <a:rPr lang="es-EC" dirty="0"/>
              <a:t>Pueden provocar lesiones oculares graves e irritación acular</a:t>
            </a:r>
          </a:p>
          <a:p>
            <a:pPr lvl="0"/>
            <a:r>
              <a:rPr lang="es-EC" dirty="0"/>
              <a:t>Nocivo en caso de ingestión. Vía de exposición: Oral</a:t>
            </a:r>
          </a:p>
          <a:p>
            <a:pPr lvl="0"/>
            <a:r>
              <a:rPr lang="es-EC" dirty="0" smtClean="0"/>
              <a:t>Puede </a:t>
            </a:r>
            <a:r>
              <a:rPr lang="es-EC" dirty="0"/>
              <a:t>ser mortal en caso de ingesta y penetración en las vías respiratorias</a:t>
            </a:r>
          </a:p>
          <a:p>
            <a:pPr lvl="0"/>
            <a:r>
              <a:rPr lang="es-EC" dirty="0"/>
              <a:t>Toxico en contacto con la piel </a:t>
            </a:r>
          </a:p>
          <a:p>
            <a:pPr lvl="0"/>
            <a:r>
              <a:rPr lang="es-EC" dirty="0"/>
              <a:t>Provoca irritación cutánea</a:t>
            </a:r>
          </a:p>
          <a:p>
            <a:pPr lvl="0"/>
            <a:r>
              <a:rPr lang="es-EC" dirty="0"/>
              <a:t>Toxico en caso de inhalación</a:t>
            </a:r>
          </a:p>
          <a:p>
            <a:pPr lvl="0"/>
            <a:r>
              <a:rPr lang="es-EC" dirty="0"/>
              <a:t>Puede provocar somnolencia o vértigo</a:t>
            </a:r>
          </a:p>
          <a:p>
            <a:pPr lvl="0"/>
            <a:r>
              <a:rPr lang="es-EC" dirty="0"/>
              <a:t>Toxicidad sistémica especifica de órganos (exposición única). Puede provocar daños en los órganos</a:t>
            </a:r>
          </a:p>
          <a:p>
            <a:pPr lvl="0"/>
            <a:r>
              <a:rPr lang="es-EC" dirty="0"/>
              <a:t>Pueden provocar una reacción alérgica en la piel</a:t>
            </a:r>
          </a:p>
          <a:p>
            <a:pPr lvl="0"/>
            <a:r>
              <a:rPr lang="es-EC" dirty="0"/>
              <a:t>Se sospecha </a:t>
            </a:r>
            <a:r>
              <a:rPr lang="es-EC" dirty="0" smtClean="0"/>
              <a:t>que pueden provocar </a:t>
            </a:r>
            <a:r>
              <a:rPr lang="es-EC" dirty="0"/>
              <a:t>defectos genéticos</a:t>
            </a:r>
          </a:p>
          <a:p>
            <a:pPr lvl="0"/>
            <a:r>
              <a:rPr lang="es-EC" dirty="0"/>
              <a:t>Toxico para los organismos acuáticos, con efectos nocivos duraderos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62000" y="1571625"/>
            <a:ext cx="346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ORIGEN QUÍMICO. Provocan</a:t>
            </a:r>
            <a:endParaRPr lang="es-EC" sz="2000" b="1" dirty="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650" y="514897"/>
            <a:ext cx="2485390" cy="1432889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970" y="1940957"/>
            <a:ext cx="3023870" cy="1702457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989" y="3643414"/>
            <a:ext cx="2244090" cy="1705610"/>
          </a:xfrm>
          <a:prstGeom prst="rect">
            <a:avLst/>
          </a:prstGeom>
          <a:noFill/>
        </p:spPr>
      </p:pic>
      <p:pic>
        <p:nvPicPr>
          <p:cNvPr id="12" name="Imagen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5353877"/>
            <a:ext cx="2430780" cy="1290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3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PRUDENCIA Y PREVENCIÓN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2" y="2336872"/>
            <a:ext cx="5030366" cy="218128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C" dirty="0" smtClean="0"/>
              <a:t>Consejo de prudencia</a:t>
            </a:r>
          </a:p>
          <a:p>
            <a:pPr lvl="0" algn="just"/>
            <a:r>
              <a:rPr lang="es-EC" dirty="0" smtClean="0"/>
              <a:t>Si </a:t>
            </a:r>
            <a:r>
              <a:rPr lang="es-EC" dirty="0"/>
              <a:t>se necesita consejo médico hay que tener a la mano el envase o la etiqueta.</a:t>
            </a:r>
          </a:p>
          <a:p>
            <a:pPr algn="just"/>
            <a:r>
              <a:rPr lang="es-EC" dirty="0"/>
              <a:t>Mantener fuera del alcance de los </a:t>
            </a:r>
            <a:r>
              <a:rPr lang="es-EC" dirty="0" smtClean="0"/>
              <a:t>niños o en lugares seguros.</a:t>
            </a:r>
          </a:p>
          <a:p>
            <a:pPr marL="0" indent="0" algn="just">
              <a:buNone/>
            </a:pP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4770408"/>
            <a:ext cx="2196788" cy="1194758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71" y="4770408"/>
            <a:ext cx="2100263" cy="1194758"/>
          </a:xfrm>
          <a:prstGeom prst="rect">
            <a:avLst/>
          </a:prstGeom>
          <a:noFill/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6250093" y="1984075"/>
            <a:ext cx="5775130" cy="29157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C" dirty="0" smtClean="0"/>
              <a:t>Consejo de prevención</a:t>
            </a:r>
          </a:p>
          <a:p>
            <a:pPr lvl="0"/>
            <a:r>
              <a:rPr lang="es-EC" dirty="0"/>
              <a:t>Evitar su liberación al medio ambiente</a:t>
            </a:r>
          </a:p>
          <a:p>
            <a:pPr lvl="0"/>
            <a:r>
              <a:rPr lang="es-EC" dirty="0"/>
              <a:t>Mantener alejado del calor, de superficies calientes, de chispas, de llamas abiertas y de cualquier otra fuente de ignición. No fumar</a:t>
            </a:r>
          </a:p>
          <a:p>
            <a:pPr lvl="0"/>
            <a:r>
              <a:rPr lang="es-EC" dirty="0"/>
              <a:t>Mantener el recipiente herméticamente cerrado.</a:t>
            </a:r>
          </a:p>
          <a:p>
            <a:pPr lvl="0"/>
            <a:r>
              <a:rPr lang="es-EC" dirty="0"/>
              <a:t>No respire gases.</a:t>
            </a:r>
          </a:p>
          <a:p>
            <a:r>
              <a:rPr lang="es-EC" dirty="0"/>
              <a:t>Llevar guantes y prendas de protección</a:t>
            </a:r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78" y="5080959"/>
            <a:ext cx="2322806" cy="1450964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/>
          <a:stretch/>
        </p:blipFill>
        <p:spPr bwMode="auto">
          <a:xfrm>
            <a:off x="8419439" y="5074796"/>
            <a:ext cx="1871876" cy="1457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670" y="4632385"/>
            <a:ext cx="1643553" cy="2078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 ESPECIFICOS 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0946" y="2069451"/>
            <a:ext cx="3070034" cy="576262"/>
          </a:xfrm>
        </p:spPr>
        <p:txBody>
          <a:bodyPr/>
          <a:lstStyle/>
          <a:p>
            <a:pPr algn="ctr"/>
            <a:r>
              <a:rPr lang="es-EC" sz="1800" b="1" dirty="0" smtClean="0"/>
              <a:t>Estudio de Seguridad y Salud Ocupacional</a:t>
            </a:r>
            <a:endParaRPr lang="es-EC" sz="1800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378717" y="2069451"/>
            <a:ext cx="3063240" cy="576262"/>
          </a:xfrm>
        </p:spPr>
        <p:txBody>
          <a:bodyPr/>
          <a:lstStyle/>
          <a:p>
            <a:pPr algn="ctr"/>
            <a:r>
              <a:rPr lang="es-EC" sz="1800" b="1" dirty="0" smtClean="0"/>
              <a:t>Procedimientos (Análisis de Trabajo Seguro) (ATS)</a:t>
            </a:r>
            <a:endParaRPr lang="es-EC" sz="1800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>
          <a:xfrm>
            <a:off x="8155800" y="2069451"/>
            <a:ext cx="3070025" cy="576262"/>
          </a:xfrm>
        </p:spPr>
        <p:txBody>
          <a:bodyPr/>
          <a:lstStyle/>
          <a:p>
            <a:pPr algn="ctr"/>
            <a:r>
              <a:rPr lang="es-EC" sz="1800" b="1" dirty="0" smtClean="0"/>
              <a:t>EPP, Señalética</a:t>
            </a:r>
            <a:endParaRPr lang="es-EC" sz="1800" b="1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10998" r="4520" b="16700"/>
          <a:stretch/>
        </p:blipFill>
        <p:spPr bwMode="auto">
          <a:xfrm>
            <a:off x="434374" y="4718645"/>
            <a:ext cx="3507897" cy="2092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79" y="2622252"/>
            <a:ext cx="2017318" cy="210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6" y="2880998"/>
            <a:ext cx="3546933" cy="2728805"/>
          </a:xfrm>
          <a:prstGeom prst="rect">
            <a:avLst/>
          </a:prstGeom>
          <a:noFill/>
        </p:spPr>
      </p:pic>
      <p:pic>
        <p:nvPicPr>
          <p:cNvPr id="16" name="Imagen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656" y="2708124"/>
            <a:ext cx="1897380" cy="2407920"/>
          </a:xfrm>
          <a:prstGeom prst="rect">
            <a:avLst/>
          </a:prstGeom>
          <a:noFill/>
        </p:spPr>
      </p:pic>
      <p:pic>
        <p:nvPicPr>
          <p:cNvPr id="17" name="Imagen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32" y="5299638"/>
            <a:ext cx="3253740" cy="1417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1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RESPUESTA, ELIMINACIÓN, OTROS</a:t>
            </a:r>
            <a:endParaRPr lang="es-EC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680322" y="2233361"/>
            <a:ext cx="5162002" cy="2929719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00000"/>
              </a:lnSpc>
            </a:pPr>
            <a:r>
              <a:rPr lang="es-EC" dirty="0" smtClean="0"/>
              <a:t>En caso de contacto con los ojos enjuagar cuidadosamente con agua durante varios minutos. Quitar los lentes de contacto, si lleva y resulta fácil. Seguir enjuagándose.</a:t>
            </a:r>
          </a:p>
          <a:p>
            <a:pPr lvl="0" algn="just">
              <a:lnSpc>
                <a:spcPct val="100000"/>
              </a:lnSpc>
            </a:pPr>
            <a:r>
              <a:rPr lang="es-EC" dirty="0" smtClean="0"/>
              <a:t>Si persiste la irritación ocular: Consultar a un médico.</a:t>
            </a:r>
          </a:p>
          <a:p>
            <a:pPr lvl="0" algn="just">
              <a:lnSpc>
                <a:spcPct val="100000"/>
              </a:lnSpc>
            </a:pPr>
            <a:r>
              <a:rPr lang="es-EC" dirty="0" smtClean="0"/>
              <a:t>En caso de contacto con la piel, lavar con abundante agua.</a:t>
            </a:r>
          </a:p>
          <a:p>
            <a:pPr algn="just">
              <a:lnSpc>
                <a:spcPct val="100000"/>
              </a:lnSpc>
            </a:pPr>
            <a:r>
              <a:rPr lang="es-EC" dirty="0" smtClean="0"/>
              <a:t>En caso de irritación o erupción cutánea: Consultar con su médico</a:t>
            </a:r>
          </a:p>
          <a:p>
            <a:endParaRPr lang="es-EC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250093" y="2027205"/>
            <a:ext cx="5775130" cy="3657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/>
              <a:t>Eliminar el contenido del recipiente de conformidad con la normativa vigente. Reciclaje de los desechos peligrosos para que sea retirado por un gestor ambiental de estos </a:t>
            </a:r>
            <a:r>
              <a:rPr lang="es-EC" dirty="0" smtClean="0"/>
              <a:t>residuos.</a:t>
            </a:r>
          </a:p>
          <a:p>
            <a:pPr lvl="0" algn="just"/>
            <a:r>
              <a:rPr lang="es-EC" dirty="0"/>
              <a:t>Las mujeres embarazadas deben evitar totalmente el contacto con la piel y la inhalación de sus vapores. </a:t>
            </a:r>
          </a:p>
          <a:p>
            <a:pPr algn="just"/>
            <a:r>
              <a:rPr lang="es-EC" dirty="0"/>
              <a:t>Los disolventes contenidos en el producto se evaporan durante la elaboración y sus vapores pueden formar mezclas de vapor/ aire explosivas/ fácilmente inflamables.</a:t>
            </a:r>
            <a:endParaRPr lang="es-EC" dirty="0" smtClean="0"/>
          </a:p>
          <a:p>
            <a:pPr algn="just"/>
            <a:endParaRPr lang="es-EC" dirty="0" smtClean="0"/>
          </a:p>
          <a:p>
            <a:pPr algn="just"/>
            <a:endParaRPr lang="es-EC" dirty="0"/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5163080"/>
            <a:ext cx="3506422" cy="1190661"/>
          </a:xfrm>
          <a:prstGeom prst="rect">
            <a:avLst/>
          </a:prstGeom>
          <a:noFill/>
        </p:spPr>
      </p:pic>
      <p:pic>
        <p:nvPicPr>
          <p:cNvPr id="13" name="Imagen 12" descr="Imagen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541" y="5089583"/>
            <a:ext cx="1651324" cy="148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34" y="5570553"/>
            <a:ext cx="1559139" cy="1278821"/>
          </a:xfrm>
          <a:prstGeom prst="rect">
            <a:avLst/>
          </a:prstGeom>
          <a:noFill/>
        </p:spPr>
      </p:pic>
      <p:pic>
        <p:nvPicPr>
          <p:cNvPr id="15" name="Imagen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86" y="5639562"/>
            <a:ext cx="2098220" cy="1119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4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Mapa de riesgos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1" y="1526874"/>
            <a:ext cx="9578907" cy="520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677" y="872534"/>
            <a:ext cx="1628512" cy="5857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22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Medidas de protección 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9118" y="1581289"/>
            <a:ext cx="9050541" cy="516191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57" y="652656"/>
            <a:ext cx="2044460" cy="6090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6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LUCHA CONTRA INCENDIOS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1948978"/>
            <a:ext cx="9613861" cy="16711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b="1" dirty="0" smtClean="0">
                <a:solidFill>
                  <a:srgbClr val="00B050"/>
                </a:solidFill>
              </a:rPr>
              <a:t>MEDIOS DE EXTINCIÓN</a:t>
            </a:r>
          </a:p>
          <a:p>
            <a:pPr algn="just"/>
            <a:r>
              <a:rPr lang="es-EC" dirty="0" smtClean="0"/>
              <a:t>Extintores de anhídrido carbónico, espuma, polvo seco, sistema de agua pulverizada, sistema de agua atomizada.</a:t>
            </a:r>
          </a:p>
          <a:p>
            <a:pPr algn="just"/>
            <a:r>
              <a:rPr lang="es-EC" dirty="0" smtClean="0"/>
              <a:t>No se deben utilizar extintores de chorro de agua de alta presión</a:t>
            </a:r>
          </a:p>
          <a:p>
            <a:pPr algn="just"/>
            <a:endParaRPr lang="es-EC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90827" y="3618158"/>
            <a:ext cx="9613861" cy="1352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b="1" dirty="0" smtClean="0">
                <a:solidFill>
                  <a:srgbClr val="00B050"/>
                </a:solidFill>
              </a:rPr>
              <a:t>PELIGROS ESPECÍFICOS</a:t>
            </a:r>
          </a:p>
          <a:p>
            <a:pPr algn="just"/>
            <a:r>
              <a:rPr lang="es-EC" dirty="0" smtClean="0"/>
              <a:t>Se puede liberar (CO) y (CO2) y la presencia de alta temperatura se pueden descomponer las sustancias </a:t>
            </a:r>
          </a:p>
          <a:p>
            <a:endParaRPr lang="es-EC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701334" y="5010686"/>
            <a:ext cx="9613861" cy="1804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b="1" dirty="0" smtClean="0">
                <a:solidFill>
                  <a:srgbClr val="00B050"/>
                </a:solidFill>
              </a:rPr>
              <a:t>RECOMENDACIONES PARA EL PERSONAL</a:t>
            </a:r>
          </a:p>
          <a:p>
            <a:pPr algn="just"/>
            <a:r>
              <a:rPr lang="es-EC" dirty="0" smtClean="0"/>
              <a:t>Llevar puesta protección respiratoria independiente del aire ambiente, EPP y traje de bombero</a:t>
            </a:r>
          </a:p>
          <a:p>
            <a:pPr algn="just"/>
            <a:r>
              <a:rPr lang="es-EC" dirty="0" smtClean="0"/>
              <a:t>Enfriar los contenedores en peligro con equipo de pulverización de agua</a:t>
            </a:r>
          </a:p>
          <a:p>
            <a:pPr algn="just"/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25" y="9604"/>
            <a:ext cx="4101860" cy="242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9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7275"/>
          </a:xfrm>
        </p:spPr>
        <p:txBody>
          <a:bodyPr/>
          <a:lstStyle/>
          <a:p>
            <a:r>
              <a:rPr lang="es-EC" dirty="0" smtClean="0"/>
              <a:t>ANALISIS DE CONCENTRACIÓN DE PLOMO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6" y="1992701"/>
            <a:ext cx="4794274" cy="2791885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919378" y="5314518"/>
            <a:ext cx="770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El 12 de julio del 2016 se realiza en los laboratorios </a:t>
            </a:r>
            <a:r>
              <a:rPr lang="es-EC" dirty="0" smtClean="0"/>
              <a:t>ZURITA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El 12 de julio del 2016 se realiza en los laboratorios </a:t>
            </a:r>
            <a:r>
              <a:rPr lang="es-EC" dirty="0" smtClean="0"/>
              <a:t>NETLAB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27 de julio del 2016 se realiza en los laboratorios </a:t>
            </a:r>
            <a:r>
              <a:rPr lang="es-EC" dirty="0" smtClean="0"/>
              <a:t>ZURITA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BAJA </a:t>
            </a:r>
            <a:r>
              <a:rPr lang="es-EC" dirty="0"/>
              <a:t>EXPOSICION (inferior  o hasta 9 </a:t>
            </a:r>
            <a:r>
              <a:rPr lang="es-EC" dirty="0" err="1"/>
              <a:t>ug</a:t>
            </a:r>
            <a:r>
              <a:rPr lang="es-EC" dirty="0"/>
              <a:t>/dl)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513347"/>
              </p:ext>
            </p:extLst>
          </p:nvPr>
        </p:nvGraphicFramePr>
        <p:xfrm>
          <a:off x="6645214" y="2101480"/>
          <a:ext cx="2628787" cy="2494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8639"/>
                <a:gridCol w="970148"/>
              </a:tblGrid>
              <a:tr h="4473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tx1"/>
                          </a:solidFill>
                          <a:effectLst/>
                        </a:rPr>
                        <a:t>Concentración Plomo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tx1"/>
                          </a:solidFill>
                          <a:effectLst/>
                        </a:rPr>
                        <a:t># de personas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Menor a 3,3 ug/dl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3,5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3,6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4,2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5,1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473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5,59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5,7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93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</a:rPr>
                        <a:t>6,9 ug/dl  NEGATIVO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776377" y="4784586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</a:rPr>
              <a:t>Plomo en sangre por números de personas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543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510" y="753228"/>
            <a:ext cx="9999181" cy="1080938"/>
          </a:xfrm>
        </p:spPr>
        <p:txBody>
          <a:bodyPr/>
          <a:lstStyle/>
          <a:p>
            <a:r>
              <a:rPr lang="es-EC" dirty="0" smtClean="0"/>
              <a:t>ACCIDENTES GRAVES DE LA 15 B.A.E “PAQUISHA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5" y="2009954"/>
            <a:ext cx="7927270" cy="47617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8299804" y="1976941"/>
            <a:ext cx="33317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Tipos de aeronaves</a:t>
            </a:r>
          </a:p>
          <a:p>
            <a:endParaRPr lang="es-EC" dirty="0" smtClean="0"/>
          </a:p>
          <a:p>
            <a:r>
              <a:rPr lang="es-EC" dirty="0" smtClean="0"/>
              <a:t>Podemos citar los siguientes:</a:t>
            </a:r>
          </a:p>
          <a:p>
            <a:endParaRPr lang="es-EC" dirty="0"/>
          </a:p>
          <a:p>
            <a:r>
              <a:rPr lang="es-EC" dirty="0" smtClean="0"/>
              <a:t>Casa </a:t>
            </a:r>
            <a:r>
              <a:rPr lang="es-EC" dirty="0"/>
              <a:t>212-400, Casa 235-100, </a:t>
            </a:r>
            <a:r>
              <a:rPr lang="es-EC" dirty="0" err="1"/>
              <a:t>Arava</a:t>
            </a:r>
            <a:r>
              <a:rPr lang="es-EC" dirty="0"/>
              <a:t>, </a:t>
            </a:r>
            <a:r>
              <a:rPr lang="es-EC" dirty="0" err="1"/>
              <a:t>Cessna</a:t>
            </a:r>
            <a:r>
              <a:rPr lang="es-EC" dirty="0"/>
              <a:t> T41D, </a:t>
            </a:r>
            <a:r>
              <a:rPr lang="es-EC" dirty="0" err="1"/>
              <a:t>Cessna</a:t>
            </a:r>
            <a:r>
              <a:rPr lang="es-EC" dirty="0"/>
              <a:t> 206, </a:t>
            </a:r>
            <a:r>
              <a:rPr lang="es-EC" dirty="0" err="1"/>
              <a:t>Cessna</a:t>
            </a:r>
            <a:r>
              <a:rPr lang="es-EC" dirty="0"/>
              <a:t> 172, </a:t>
            </a:r>
            <a:r>
              <a:rPr lang="es-EC" dirty="0" err="1"/>
              <a:t>Beechcraft</a:t>
            </a:r>
            <a:r>
              <a:rPr lang="es-EC" dirty="0"/>
              <a:t>; y en helicópteros </a:t>
            </a:r>
            <a:r>
              <a:rPr lang="es-EC" dirty="0" smtClean="0"/>
              <a:t>contamos </a:t>
            </a:r>
            <a:r>
              <a:rPr lang="es-EC" dirty="0"/>
              <a:t>con </a:t>
            </a:r>
            <a:r>
              <a:rPr lang="es-EC" dirty="0" err="1"/>
              <a:t>Gazelle</a:t>
            </a:r>
            <a:r>
              <a:rPr lang="es-EC" dirty="0"/>
              <a:t>, Lama, </a:t>
            </a:r>
            <a:r>
              <a:rPr lang="es-EC" dirty="0" err="1"/>
              <a:t>Ecureuil</a:t>
            </a:r>
            <a:r>
              <a:rPr lang="es-EC" dirty="0"/>
              <a:t>, </a:t>
            </a:r>
            <a:r>
              <a:rPr lang="es-EC" dirty="0" err="1"/>
              <a:t>Fennec</a:t>
            </a:r>
            <a:r>
              <a:rPr lang="es-EC" dirty="0"/>
              <a:t>, </a:t>
            </a:r>
            <a:r>
              <a:rPr lang="es-EC" dirty="0" err="1"/>
              <a:t>Super</a:t>
            </a:r>
            <a:r>
              <a:rPr lang="es-EC" dirty="0"/>
              <a:t> Puma, Puma,  MI 171 y MI 171 E</a:t>
            </a:r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499" y="5393261"/>
            <a:ext cx="1871924" cy="1378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691" y="5520803"/>
            <a:ext cx="1873374" cy="1175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Análisis de variables registradas en las órdenes de trabajo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4097" r="945" b="16144"/>
          <a:stretch/>
        </p:blipFill>
        <p:spPr bwMode="auto">
          <a:xfrm>
            <a:off x="874655" y="2742605"/>
            <a:ext cx="5091849" cy="2707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1305" r="1982" b="2374"/>
          <a:stretch/>
        </p:blipFill>
        <p:spPr bwMode="auto">
          <a:xfrm>
            <a:off x="6537905" y="2687425"/>
            <a:ext cx="5214544" cy="2817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21830" y="2103719"/>
            <a:ext cx="421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TALLERES DE ESTRUCTURAS</a:t>
            </a:r>
            <a:endParaRPr lang="es-EC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0149" y="5749818"/>
            <a:ext cx="497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Históricos de trabajos realizados </a:t>
            </a:r>
            <a:endParaRPr lang="es-EC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645199" y="5746945"/>
            <a:ext cx="497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Frecuencia de daños menores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31260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Reparaciones típicas menores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6668219" y="1940943"/>
            <a:ext cx="54432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CATEGORIA A: Reparación de carácter permanente, para la cual las inspecciones por mantenimiento programado ya establecidas son suficientes y por tanto no se requieren de otras acciones complementarias.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CATEGORIA B: Reparación de carácter permanente, para la cual son necesarias inspecciones complementarias con un umbral y recurrencia definidas, además de las inspecciones existentes por mantenimiento programado.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/>
              <a:t>CATEGORIA C: Reparación de carácter temporal, es decir que tiene tiempo limitado para ser reemplazada o re-trabajada dentro de un plazo determinado y para la cual pueden ser necesarias inspecciones complementarias con un umbral y recurrencia definidas.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217" b="10040"/>
          <a:stretch/>
        </p:blipFill>
        <p:spPr>
          <a:xfrm>
            <a:off x="235676" y="2320505"/>
            <a:ext cx="6432543" cy="37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REPARACIONES TÍPICAS MENORES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029535"/>
              </p:ext>
            </p:extLst>
          </p:nvPr>
        </p:nvGraphicFramePr>
        <p:xfrm>
          <a:off x="681038" y="1630392"/>
          <a:ext cx="7289770" cy="507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970809" y="2941597"/>
            <a:ext cx="39250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Carenados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Puertas </a:t>
            </a:r>
            <a:r>
              <a:rPr lang="es-EC" dirty="0"/>
              <a:t>del tren de aterrizaje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Paneles de borde anterior y posterior en el ala y estabilizador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Componentes interiores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Vigas de piso y tablas de piso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Estructura primaria del estabilizador vertical y horizontal en aviones grandes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Aspas </a:t>
            </a:r>
            <a:r>
              <a:rPr lang="es-EC" dirty="0"/>
              <a:t>del ventilador de la turbina del 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Hélices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20974" y="2272935"/>
            <a:ext cx="306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</a:rPr>
              <a:t>LAS APLICACIONES CON</a:t>
            </a:r>
          </a:p>
          <a:p>
            <a:r>
              <a:rPr lang="es-EC" b="1" dirty="0" smtClean="0">
                <a:solidFill>
                  <a:srgbClr val="0070C0"/>
                </a:solidFill>
              </a:rPr>
              <a:t>MATERIALES COMPUESTOS:</a:t>
            </a:r>
            <a:endParaRPr lang="es-EC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REPARACIONES MATERIALES COMPUESTOS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" y="1943099"/>
            <a:ext cx="4964892" cy="490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95" y="2423772"/>
            <a:ext cx="5827636" cy="277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/>
          <p:cNvSpPr txBox="1"/>
          <p:nvPr/>
        </p:nvSpPr>
        <p:spPr>
          <a:xfrm>
            <a:off x="7992208" y="2019272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</a:rPr>
              <a:t>LAMINADOS SÓLIDOS</a:t>
            </a:r>
            <a:endParaRPr lang="es-EC" b="1" dirty="0">
              <a:solidFill>
                <a:srgbClr val="0070C0"/>
              </a:solidFill>
            </a:endParaRPr>
          </a:p>
        </p:txBody>
      </p:sp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96" y="5355008"/>
            <a:ext cx="2357904" cy="1106368"/>
          </a:xfrm>
          <a:prstGeom prst="rect">
            <a:avLst/>
          </a:prstGeom>
          <a:noFill/>
        </p:spPr>
      </p:pic>
      <p:pic>
        <p:nvPicPr>
          <p:cNvPr id="13" name="Imagen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50615"/>
          <a:stretch/>
        </p:blipFill>
        <p:spPr bwMode="auto">
          <a:xfrm>
            <a:off x="5040947" y="5370050"/>
            <a:ext cx="1981614" cy="134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92" y="5372101"/>
            <a:ext cx="2744272" cy="1240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32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 ESPECIFICOS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0946" y="1940059"/>
            <a:ext cx="3070034" cy="576262"/>
          </a:xfrm>
        </p:spPr>
        <p:txBody>
          <a:bodyPr/>
          <a:lstStyle/>
          <a:p>
            <a:r>
              <a:rPr lang="es-EC" sz="1800" b="1" dirty="0" smtClean="0"/>
              <a:t>Caracterizar daños menores comunes</a:t>
            </a:r>
            <a:endParaRPr lang="es-EC" sz="1800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15"/>
          </p:nvPr>
        </p:nvSpPr>
        <p:spPr>
          <a:xfrm>
            <a:off x="8328332" y="1940059"/>
            <a:ext cx="3070025" cy="576262"/>
          </a:xfrm>
        </p:spPr>
        <p:txBody>
          <a:bodyPr/>
          <a:lstStyle/>
          <a:p>
            <a:r>
              <a:rPr lang="es-EC" sz="1800" dirty="0" smtClean="0"/>
              <a:t>Metodología de reparación</a:t>
            </a:r>
            <a:endParaRPr lang="es-EC" sz="1800" dirty="0"/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511420" y="5504662"/>
            <a:ext cx="3070034" cy="873407"/>
          </a:xfrm>
        </p:spPr>
        <p:txBody>
          <a:bodyPr/>
          <a:lstStyle/>
          <a:p>
            <a:r>
              <a:rPr lang="es-EC" sz="1200" dirty="0"/>
              <a:t>DAÑOS ACCIDENTALES (AD)</a:t>
            </a:r>
          </a:p>
          <a:p>
            <a:r>
              <a:rPr lang="es-EC" sz="1200" dirty="0"/>
              <a:t>DAÑOS POR FATIGA (FD)</a:t>
            </a:r>
          </a:p>
          <a:p>
            <a:r>
              <a:rPr lang="es-EC" sz="1200" dirty="0"/>
              <a:t>DAÑOS AMBIENTALES (ED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sp>
        <p:nvSpPr>
          <p:cNvPr id="18" name="Marcador de texto 6"/>
          <p:cNvSpPr>
            <a:spLocks noGrp="1"/>
          </p:cNvSpPr>
          <p:nvPr>
            <p:ph type="body" sz="half" idx="16"/>
          </p:nvPr>
        </p:nvSpPr>
        <p:spPr>
          <a:xfrm>
            <a:off x="8489358" y="4887415"/>
            <a:ext cx="3070025" cy="576262"/>
          </a:xfrm>
        </p:spPr>
        <p:txBody>
          <a:bodyPr>
            <a:normAutofit fontScale="92500" lnSpcReduction="10000"/>
          </a:bodyPr>
          <a:lstStyle/>
          <a:p>
            <a:r>
              <a:rPr lang="es-EC" sz="1800" dirty="0" smtClean="0"/>
              <a:t>Materiales con materiales compuestos </a:t>
            </a:r>
            <a:endParaRPr lang="es-EC" sz="18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447729" y="1940059"/>
            <a:ext cx="3063240" cy="576262"/>
          </a:xfrm>
        </p:spPr>
        <p:txBody>
          <a:bodyPr/>
          <a:lstStyle/>
          <a:p>
            <a:r>
              <a:rPr lang="es-EC" sz="1800" dirty="0" smtClean="0"/>
              <a:t>Ordenes de trabajo para identificar partes afectadas</a:t>
            </a:r>
            <a:endParaRPr lang="es-EC" sz="1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924" y="3128078"/>
            <a:ext cx="1457325" cy="149542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r="19041"/>
          <a:stretch/>
        </p:blipFill>
        <p:spPr bwMode="auto">
          <a:xfrm>
            <a:off x="549143" y="2585123"/>
            <a:ext cx="3099830" cy="2850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25" y="5068649"/>
            <a:ext cx="1838325" cy="1352550"/>
          </a:xfrm>
          <a:prstGeom prst="rect">
            <a:avLst/>
          </a:prstGeom>
        </p:spPr>
      </p:pic>
      <p:pic>
        <p:nvPicPr>
          <p:cNvPr id="13" name="Imagen 12" descr="Resultado de imagen para reparacion estructuras aeronav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69" y="4981019"/>
            <a:ext cx="2156460" cy="144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69" y="2673747"/>
            <a:ext cx="2141220" cy="2141220"/>
          </a:xfrm>
          <a:prstGeom prst="rect">
            <a:avLst/>
          </a:prstGeom>
          <a:noFill/>
        </p:spPr>
      </p:pic>
      <p:pic>
        <p:nvPicPr>
          <p:cNvPr id="17" name="Imagen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14" y="2622214"/>
            <a:ext cx="2062259" cy="2111778"/>
          </a:xfrm>
          <a:prstGeom prst="rect">
            <a:avLst/>
          </a:prstGeom>
          <a:noFill/>
        </p:spPr>
      </p:pic>
      <p:pic>
        <p:nvPicPr>
          <p:cNvPr id="19" name="Imagen 1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3015" r="2962" b="6031"/>
          <a:stretch/>
        </p:blipFill>
        <p:spPr bwMode="auto">
          <a:xfrm>
            <a:off x="8551246" y="5568253"/>
            <a:ext cx="1231680" cy="1000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1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313" y="5504662"/>
            <a:ext cx="1644070" cy="1127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1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10" grpId="0" build="p"/>
      <p:bldP spid="18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96358"/>
            <a:ext cx="9613861" cy="810680"/>
          </a:xfrm>
        </p:spPr>
        <p:txBody>
          <a:bodyPr/>
          <a:lstStyle/>
          <a:p>
            <a:r>
              <a:rPr lang="es-EC" dirty="0" smtClean="0"/>
              <a:t>Estructuras </a:t>
            </a:r>
            <a:r>
              <a:rPr lang="es-EC" dirty="0"/>
              <a:t>de Tipo Sándwich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" y="2420415"/>
            <a:ext cx="4432935" cy="1304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258796" y="2035838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Inspección del Daño (END)</a:t>
            </a:r>
            <a:endParaRPr lang="es-EC" b="1" dirty="0"/>
          </a:p>
        </p:txBody>
      </p:sp>
      <p:sp>
        <p:nvSpPr>
          <p:cNvPr id="6" name="Rectángulo 5"/>
          <p:cNvSpPr/>
          <p:nvPr/>
        </p:nvSpPr>
        <p:spPr>
          <a:xfrm>
            <a:off x="282044" y="3911132"/>
            <a:ext cx="334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Elimine el agua del área dañada</a:t>
            </a:r>
            <a:endParaRPr lang="es-EC" b="1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6" y="4381301"/>
            <a:ext cx="2687955" cy="21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72" y="2381332"/>
            <a:ext cx="3429390" cy="2180182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46" y="5097780"/>
            <a:ext cx="2334260" cy="176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62" y="2812211"/>
            <a:ext cx="2500630" cy="3865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4988913" y="1989629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Elimina el daño</a:t>
            </a:r>
            <a:endParaRPr lang="es-EC" b="1" dirty="0"/>
          </a:p>
        </p:txBody>
      </p:sp>
      <p:sp>
        <p:nvSpPr>
          <p:cNvPr id="12" name="Rectángulo 11"/>
          <p:cNvSpPr/>
          <p:nvPr/>
        </p:nvSpPr>
        <p:spPr>
          <a:xfrm>
            <a:off x="4737425" y="4668592"/>
            <a:ext cx="2491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Prepara el área dañada</a:t>
            </a:r>
            <a:endParaRPr lang="es-EC" b="1" dirty="0"/>
          </a:p>
        </p:txBody>
      </p:sp>
      <p:sp>
        <p:nvSpPr>
          <p:cNvPr id="13" name="Rectángulo 12"/>
          <p:cNvSpPr/>
          <p:nvPr/>
        </p:nvSpPr>
        <p:spPr>
          <a:xfrm>
            <a:off x="8455909" y="2235749"/>
            <a:ext cx="3820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Instalación del núcleo panal de abeja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3098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759" y="587088"/>
            <a:ext cx="9613861" cy="1080938"/>
          </a:xfrm>
        </p:spPr>
        <p:txBody>
          <a:bodyPr/>
          <a:lstStyle/>
          <a:p>
            <a:r>
              <a:rPr lang="es-EC" dirty="0"/>
              <a:t>Estructuras de Tipo Sándwich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" y="1979513"/>
            <a:ext cx="5389245" cy="23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1" y="4618275"/>
            <a:ext cx="5389245" cy="223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637" y="4573302"/>
            <a:ext cx="2694940" cy="214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"/>
          <a:stretch/>
        </p:blipFill>
        <p:spPr bwMode="auto">
          <a:xfrm>
            <a:off x="6729354" y="690113"/>
            <a:ext cx="5140594" cy="34505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378401" y="1610181"/>
            <a:ext cx="418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Prepare e instale las capas de reparación</a:t>
            </a:r>
            <a:endParaRPr lang="es-EC" b="1" dirty="0"/>
          </a:p>
        </p:txBody>
      </p:sp>
      <p:sp>
        <p:nvSpPr>
          <p:cNvPr id="9" name="Rectángulo 8"/>
          <p:cNvSpPr/>
          <p:nvPr/>
        </p:nvSpPr>
        <p:spPr>
          <a:xfrm>
            <a:off x="378401" y="4248943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Reparación con bomba de vacío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7968599" y="209566"/>
            <a:ext cx="259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Curado de la reparación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7559431" y="4140679"/>
            <a:ext cx="372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Inspección posterior a la reparación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5679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61889" cy="641230"/>
          </a:xfrm>
        </p:spPr>
        <p:txBody>
          <a:bodyPr/>
          <a:lstStyle/>
          <a:p>
            <a:r>
              <a:rPr lang="es-EC" b="1" dirty="0" smtClean="0"/>
              <a:t>PROPUESTA DEL SISTEMA DE GESTIÓN SSO</a:t>
            </a:r>
            <a:endParaRPr lang="es-EC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19" y="1158575"/>
            <a:ext cx="4261507" cy="28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"/>
          <a:stretch/>
        </p:blipFill>
        <p:spPr>
          <a:xfrm>
            <a:off x="2221085" y="4022542"/>
            <a:ext cx="7214548" cy="2723316"/>
          </a:xfrm>
          <a:noFill/>
        </p:spPr>
      </p:pic>
      <p:pic>
        <p:nvPicPr>
          <p:cNvPr id="6" name="Imagen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10998" r="4520" b="16700"/>
          <a:stretch/>
        </p:blipFill>
        <p:spPr bwMode="auto">
          <a:xfrm>
            <a:off x="1107234" y="1250830"/>
            <a:ext cx="4879498" cy="27372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55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495300"/>
            <a:ext cx="8596668" cy="1320800"/>
          </a:xfrm>
        </p:spPr>
        <p:txBody>
          <a:bodyPr/>
          <a:lstStyle/>
          <a:p>
            <a:r>
              <a:rPr lang="es-EC" dirty="0" smtClean="0"/>
              <a:t>GESTIÓN ADMINISTRATIVA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134644"/>
              </p:ext>
            </p:extLst>
          </p:nvPr>
        </p:nvGraphicFramePr>
        <p:xfrm>
          <a:off x="677862" y="1238250"/>
          <a:ext cx="4370387" cy="528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27717441"/>
              </p:ext>
            </p:extLst>
          </p:nvPr>
        </p:nvGraphicFramePr>
        <p:xfrm>
          <a:off x="4081780" y="719666"/>
          <a:ext cx="8128000" cy="579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94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GESTIÓN TÉCNICA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071025"/>
              </p:ext>
            </p:extLst>
          </p:nvPr>
        </p:nvGraphicFramePr>
        <p:xfrm>
          <a:off x="677862" y="1409701"/>
          <a:ext cx="10542587" cy="494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27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6325"/>
          </a:xfrm>
        </p:spPr>
        <p:txBody>
          <a:bodyPr/>
          <a:lstStyle/>
          <a:p>
            <a:r>
              <a:rPr lang="es-EC" dirty="0" smtClean="0"/>
              <a:t>GESTIÓN DE TALENTO HUMANO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567456"/>
              </p:ext>
            </p:extLst>
          </p:nvPr>
        </p:nvGraphicFramePr>
        <p:xfrm>
          <a:off x="677863" y="1685926"/>
          <a:ext cx="8596312" cy="435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388302" y="2371725"/>
            <a:ext cx="2527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/>
              <a:t>Sistema de Gestión</a:t>
            </a:r>
            <a:endParaRPr lang="es-EC" sz="3200" b="1" dirty="0"/>
          </a:p>
          <a:p>
            <a:r>
              <a:rPr lang="es-EC" sz="3200" b="1" dirty="0" smtClean="0"/>
              <a:t>de SSO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22196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58829" cy="1320800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Diagrama de Flujo tipo para contratar nuevo personal</a:t>
            </a:r>
            <a:endParaRPr lang="es-EC" sz="2800" dirty="0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07" y="1303340"/>
            <a:ext cx="10179050" cy="52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174" y="609600"/>
            <a:ext cx="9915525" cy="935177"/>
          </a:xfrm>
        </p:spPr>
        <p:txBody>
          <a:bodyPr>
            <a:noAutofit/>
          </a:bodyPr>
          <a:lstStyle/>
          <a:p>
            <a:r>
              <a:rPr lang="es-EC" sz="2800" dirty="0" smtClean="0"/>
              <a:t>Diagrama de flujo tipo para manejo de sustancias peligrosas</a:t>
            </a:r>
            <a:endParaRPr lang="es-EC" sz="2800" dirty="0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1186143"/>
            <a:ext cx="8851900" cy="5359356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9998076" y="2024122"/>
            <a:ext cx="1874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/>
              <a:t>Hojas de seguridad de los Productos Químicos Peligrosos (MSDS)</a:t>
            </a:r>
          </a:p>
        </p:txBody>
      </p:sp>
      <p:pic>
        <p:nvPicPr>
          <p:cNvPr id="49" name="Imagen 4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709" y="3732213"/>
            <a:ext cx="1136015" cy="10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CuadroTexto 49"/>
          <p:cNvSpPr txBox="1"/>
          <p:nvPr/>
        </p:nvSpPr>
        <p:spPr>
          <a:xfrm>
            <a:off x="9998076" y="3189287"/>
            <a:ext cx="207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b="1" dirty="0" smtClean="0"/>
              <a:t>Identificación de los productos químicos</a:t>
            </a:r>
            <a:endParaRPr lang="es-EC" sz="1200" b="1" dirty="0"/>
          </a:p>
        </p:txBody>
      </p:sp>
      <p:pic>
        <p:nvPicPr>
          <p:cNvPr id="5162" name="171 CuadroTexto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3749675"/>
            <a:ext cx="411162" cy="2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61950"/>
            <a:ext cx="8596668" cy="1320800"/>
          </a:xfrm>
        </p:spPr>
        <p:txBody>
          <a:bodyPr>
            <a:normAutofit/>
          </a:bodyPr>
          <a:lstStyle/>
          <a:p>
            <a:r>
              <a:rPr lang="es-EC" sz="2800" dirty="0" smtClean="0"/>
              <a:t>Diagrama de flujo </a:t>
            </a:r>
            <a:r>
              <a:rPr lang="es-EC" sz="2800" dirty="0"/>
              <a:t>tipo para Identificación y Control de Aspectos Ambientales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49" y="1406525"/>
            <a:ext cx="10524801" cy="5420450"/>
          </a:xfrm>
          <a:prstGeom prst="rect">
            <a:avLst/>
          </a:prstGeom>
        </p:spPr>
      </p:pic>
      <p:pic>
        <p:nvPicPr>
          <p:cNvPr id="6195" name="Text Box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35475"/>
            <a:ext cx="12731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29 Conector angular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143000"/>
            <a:ext cx="1524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7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 y 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484313"/>
            <a:ext cx="10114491" cy="4926011"/>
          </a:xfrm>
        </p:spPr>
        <p:txBody>
          <a:bodyPr>
            <a:normAutofit/>
          </a:bodyPr>
          <a:lstStyle/>
          <a:p>
            <a:r>
              <a:rPr lang="es-EC" sz="2000" dirty="0" smtClean="0"/>
              <a:t>Del análisis de seguridad se determino que el mayor grado de exposición a riesgos son los de origen químico</a:t>
            </a:r>
          </a:p>
          <a:p>
            <a:r>
              <a:rPr lang="es-EC" sz="2000" dirty="0" smtClean="0"/>
              <a:t>Determinar las características y composición de los materiales que intervienen en el proceso de reparación. Por lo que se debe contar con la Hojas </a:t>
            </a:r>
            <a:r>
              <a:rPr lang="es-EC" sz="2000" dirty="0"/>
              <a:t>de seguridad de los Productos Químicos Peligrosos (MSDS</a:t>
            </a:r>
            <a:r>
              <a:rPr lang="es-EC" sz="2000" dirty="0" smtClean="0"/>
              <a:t>)</a:t>
            </a:r>
          </a:p>
          <a:p>
            <a:r>
              <a:rPr lang="es-EC" sz="2000" dirty="0" smtClean="0"/>
              <a:t>Ocupar el equipo de protección adecuado para riesgos químicos</a:t>
            </a:r>
          </a:p>
          <a:p>
            <a:r>
              <a:rPr lang="es-EC" sz="2000" dirty="0" smtClean="0"/>
              <a:t>Realizar el plan de mantenimiento según el número de horas de vuelo, basándose en el Manual </a:t>
            </a:r>
            <a:r>
              <a:rPr lang="es-EC" sz="2000" dirty="0"/>
              <a:t>de reparación estructural específico  de la aeronave (SRM)</a:t>
            </a:r>
            <a:endParaRPr lang="es-EC" sz="2000" dirty="0" smtClean="0"/>
          </a:p>
          <a:p>
            <a:r>
              <a:rPr lang="es-EC" sz="2000" dirty="0" smtClean="0"/>
              <a:t>Contar con un libro de vida por cada una de las aeronaves donde constara las inspecciones, mantenimientos y reparaciones realizadas</a:t>
            </a:r>
          </a:p>
          <a:p>
            <a:r>
              <a:rPr lang="es-EC" sz="2000" dirty="0" smtClean="0"/>
              <a:t>Certificar por la entidad competente todas los arreglos y reparaciones que se realizan a las aeronaves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6317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Marco legal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0903" y="2422303"/>
            <a:ext cx="8596668" cy="960983"/>
          </a:xfrm>
        </p:spPr>
        <p:txBody>
          <a:bodyPr/>
          <a:lstStyle/>
          <a:p>
            <a:r>
              <a:rPr lang="es-EC" dirty="0" smtClean="0"/>
              <a:t>Constitución del Ecuador</a:t>
            </a:r>
          </a:p>
          <a:p>
            <a:pPr marL="0" indent="0">
              <a:buNone/>
            </a:pPr>
            <a:r>
              <a:rPr lang="es-EC" dirty="0" smtClean="0"/>
              <a:t>Art. 3 Numeral 8; Art. 32; Art. 33; Art. 326 Numeral 5; Art. 340</a:t>
            </a:r>
          </a:p>
          <a:p>
            <a:endParaRPr lang="es-EC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750903" y="3547254"/>
            <a:ext cx="10808493" cy="3137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RESOLUCIÓN No. C.D. 333 DEL CONSEJO DIRECTIVO DEL INSTITUTO ECUATORIANO DE SEGURIDAD </a:t>
            </a:r>
            <a:r>
              <a:rPr lang="es-EC" dirty="0" smtClean="0"/>
              <a:t>SOCIAL</a:t>
            </a:r>
          </a:p>
          <a:p>
            <a:pPr marL="0" indent="0">
              <a:buNone/>
            </a:pPr>
            <a:r>
              <a:rPr lang="es-EC" dirty="0"/>
              <a:t>REGLAMENTO DE SEGURIDAD Y SALUD DE LOS TRABAJADORES Y MEJORAMIENTO DEL MEDIO AMBIENTE DE TRABAJO</a:t>
            </a:r>
          </a:p>
          <a:p>
            <a:pPr marL="0" indent="0">
              <a:buNone/>
            </a:pPr>
            <a:r>
              <a:rPr lang="es-EC" dirty="0"/>
              <a:t>“Art. 5</a:t>
            </a:r>
            <a:r>
              <a:rPr lang="es-EC" dirty="0" smtClean="0"/>
              <a:t>.- N</a:t>
            </a:r>
            <a:r>
              <a:rPr lang="es-EC" dirty="0"/>
              <a:t>°.2.- Vigilar en mejoramiento del medio ambiente </a:t>
            </a:r>
            <a:r>
              <a:rPr lang="es-EC" dirty="0" smtClean="0"/>
              <a:t>laboral</a:t>
            </a:r>
            <a:endParaRPr lang="es-EC" dirty="0"/>
          </a:p>
          <a:p>
            <a:pPr marL="0" indent="0">
              <a:buNone/>
            </a:pPr>
            <a:r>
              <a:rPr lang="es-EC" dirty="0"/>
              <a:t>N°.5.- Informar e instruir a empresas y trabajadores sobre prevención de siniestros, riesgos del trabajo y mejoramiento del medio ambiente”.</a:t>
            </a:r>
          </a:p>
          <a:p>
            <a:pPr marL="0" indent="0">
              <a:buNone/>
            </a:pPr>
            <a:r>
              <a:rPr lang="es-EC" dirty="0"/>
              <a:t>“Art. 15.- Necesidad de contar con un departamento de seguridad y salud ocupacional”.</a:t>
            </a:r>
          </a:p>
          <a:p>
            <a:pPr marL="0" indent="0">
              <a:buNone/>
            </a:pPr>
            <a:r>
              <a:rPr lang="es-EC" dirty="0"/>
              <a:t>“Art. 438.- Normas de prevención de riesgo dictadas por el IESS</a:t>
            </a:r>
          </a:p>
          <a:p>
            <a:pPr marL="0" indent="0">
              <a:buNone/>
            </a:pPr>
            <a:endParaRPr lang="es-EC" dirty="0"/>
          </a:p>
          <a:p>
            <a:endParaRPr lang="es-EC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77334" y="1297352"/>
            <a:ext cx="8596668" cy="960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/>
              <a:t>RESOLUCIÓN 957</a:t>
            </a:r>
          </a:p>
          <a:p>
            <a:pPr marL="0" indent="0">
              <a:buNone/>
            </a:pPr>
            <a:r>
              <a:rPr lang="es-EC" dirty="0"/>
              <a:t>Reglamento de Instrumento Andino de Seguridad y Salud en el </a:t>
            </a:r>
            <a:r>
              <a:rPr lang="es-EC" dirty="0" smtClean="0"/>
              <a:t>Trabajo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49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24481"/>
            <a:ext cx="9613861" cy="1080938"/>
          </a:xfrm>
        </p:spPr>
        <p:txBody>
          <a:bodyPr/>
          <a:lstStyle/>
          <a:p>
            <a:r>
              <a:rPr lang="es-EC" dirty="0" smtClean="0"/>
              <a:t>MARCO TEORICO</a:t>
            </a:r>
            <a:endParaRPr lang="es-EC" dirty="0"/>
          </a:p>
        </p:txBody>
      </p:sp>
      <p:sp>
        <p:nvSpPr>
          <p:cNvPr id="6" name="Redondear rectángulo de esquina del mismo lado 5"/>
          <p:cNvSpPr/>
          <p:nvPr/>
        </p:nvSpPr>
        <p:spPr>
          <a:xfrm>
            <a:off x="204594" y="2071101"/>
            <a:ext cx="3449969" cy="2575329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o 6"/>
          <p:cNvGrpSpPr/>
          <p:nvPr/>
        </p:nvGrpSpPr>
        <p:grpSpPr>
          <a:xfrm>
            <a:off x="204594" y="4646430"/>
            <a:ext cx="3449969" cy="1107391"/>
            <a:chOff x="7987" y="3986150"/>
            <a:chExt cx="3449969" cy="1107391"/>
          </a:xfrm>
        </p:grpSpPr>
        <p:sp>
          <p:nvSpPr>
            <p:cNvPr id="18" name="Rectángulo 17"/>
            <p:cNvSpPr/>
            <p:nvPr/>
          </p:nvSpPr>
          <p:spPr>
            <a:xfrm>
              <a:off x="7987" y="3986150"/>
              <a:ext cx="3449969" cy="11073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7987" y="3986150"/>
              <a:ext cx="2429555" cy="1107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0" rIns="27940" bIns="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 smtClean="0"/>
                <a:t>Seguridad y Salud Ocupacional</a:t>
              </a:r>
              <a:endParaRPr lang="es-EC" sz="2200" kern="1200" dirty="0"/>
            </a:p>
          </p:txBody>
        </p:sp>
      </p:grpSp>
      <p:sp>
        <p:nvSpPr>
          <p:cNvPr id="8" name="Elipse 7"/>
          <p:cNvSpPr/>
          <p:nvPr/>
        </p:nvSpPr>
        <p:spPr>
          <a:xfrm>
            <a:off x="2731744" y="4822330"/>
            <a:ext cx="1207489" cy="1207489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dondear rectángulo de esquina del mismo lado 8"/>
          <p:cNvSpPr/>
          <p:nvPr/>
        </p:nvSpPr>
        <p:spPr>
          <a:xfrm>
            <a:off x="4238381" y="2071101"/>
            <a:ext cx="3449969" cy="2575329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>
            <a:off x="4238381" y="4646430"/>
            <a:ext cx="3449969" cy="1107391"/>
            <a:chOff x="4041774" y="3986150"/>
            <a:chExt cx="3449969" cy="1107391"/>
          </a:xfrm>
        </p:grpSpPr>
        <p:sp>
          <p:nvSpPr>
            <p:cNvPr id="16" name="Rectángulo 15"/>
            <p:cNvSpPr/>
            <p:nvPr/>
          </p:nvSpPr>
          <p:spPr>
            <a:xfrm>
              <a:off x="4041774" y="3986150"/>
              <a:ext cx="3449969" cy="11073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4041774" y="3986150"/>
              <a:ext cx="2429555" cy="1107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0" rIns="27940" bIns="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 smtClean="0"/>
                <a:t>Aeronavegabilidad</a:t>
              </a:r>
              <a:endParaRPr lang="es-EC" sz="2200" kern="1200" dirty="0"/>
            </a:p>
          </p:txBody>
        </p:sp>
      </p:grpSp>
      <p:sp>
        <p:nvSpPr>
          <p:cNvPr id="11" name="Elipse 10"/>
          <p:cNvSpPr/>
          <p:nvPr/>
        </p:nvSpPr>
        <p:spPr>
          <a:xfrm>
            <a:off x="6765531" y="4822330"/>
            <a:ext cx="1207489" cy="1207489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dondear rectángulo de esquina del mismo lado 11"/>
          <p:cNvSpPr/>
          <p:nvPr/>
        </p:nvSpPr>
        <p:spPr>
          <a:xfrm>
            <a:off x="8272169" y="2071101"/>
            <a:ext cx="3449969" cy="2575329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/>
          <p:cNvGrpSpPr/>
          <p:nvPr/>
        </p:nvGrpSpPr>
        <p:grpSpPr>
          <a:xfrm>
            <a:off x="8272169" y="4646430"/>
            <a:ext cx="3449969" cy="1107391"/>
            <a:chOff x="8075562" y="3986150"/>
            <a:chExt cx="3449969" cy="1107391"/>
          </a:xfrm>
        </p:grpSpPr>
        <p:sp>
          <p:nvSpPr>
            <p:cNvPr id="14" name="Rectángulo 13"/>
            <p:cNvSpPr/>
            <p:nvPr/>
          </p:nvSpPr>
          <p:spPr>
            <a:xfrm>
              <a:off x="8075562" y="3986150"/>
              <a:ext cx="3449969" cy="11073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 14"/>
            <p:cNvSpPr/>
            <p:nvPr/>
          </p:nvSpPr>
          <p:spPr>
            <a:xfrm>
              <a:off x="8075562" y="3986150"/>
              <a:ext cx="2429555" cy="11073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0" rIns="27940" bIns="0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 smtClean="0"/>
                <a:t>Materiales Compuestos</a:t>
              </a:r>
              <a:endParaRPr lang="es-EC" sz="2200" kern="1200" dirty="0"/>
            </a:p>
          </p:txBody>
        </p:sp>
      </p:grpSp>
      <p:pic>
        <p:nvPicPr>
          <p:cNvPr id="22" name="Imagen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18" y="4743450"/>
            <a:ext cx="1335532" cy="1286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/>
          <p:cNvSpPr txBox="1"/>
          <p:nvPr/>
        </p:nvSpPr>
        <p:spPr>
          <a:xfrm>
            <a:off x="295276" y="2181225"/>
            <a:ext cx="3257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Definiciones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Clasificación los Riesgos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Análisis de Trabajo Seguro (ATS)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Identificación de Riesgos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Gestión de Riesgos </a:t>
            </a:r>
          </a:p>
          <a:p>
            <a:r>
              <a:rPr lang="es-EC" b="1" dirty="0" smtClean="0"/>
              <a:t>	Mejora Continua y 	OHSAS 18001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296276" y="2333625"/>
            <a:ext cx="3257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Introducción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Matriz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Tipos de refuerzos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Clasificación de los materiales compuestos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Pinturas y barnices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Aplicaciones aeronáuticas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352926" y="2124075"/>
            <a:ext cx="3257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Definiciones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Mantenimiento </a:t>
            </a:r>
            <a:r>
              <a:rPr lang="es-EC" b="1" dirty="0"/>
              <a:t>de la </a:t>
            </a:r>
            <a:r>
              <a:rPr lang="es-EC" b="1" dirty="0" smtClean="0"/>
              <a:t>aeronavegabilidad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Mantenimiento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Condición   de   </a:t>
            </a:r>
            <a:r>
              <a:rPr lang="es-EC" b="1" dirty="0" smtClean="0"/>
              <a:t>aeronavegabilidad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Certificado de la aeronavegabilidad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Accidentes aéreos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b="1" dirty="0" smtClean="0"/>
          </a:p>
        </p:txBody>
      </p:sp>
    </p:spTree>
    <p:extLst>
      <p:ext uri="{BB962C8B-B14F-4D97-AF65-F5344CB8AC3E}">
        <p14:creationId xmlns:p14="http://schemas.microsoft.com/office/powerpoint/2010/main" val="33777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940" y="537558"/>
            <a:ext cx="6453724" cy="747617"/>
          </a:xfrm>
        </p:spPr>
        <p:txBody>
          <a:bodyPr/>
          <a:lstStyle/>
          <a:p>
            <a:r>
              <a:rPr lang="es-EC" dirty="0" smtClean="0"/>
              <a:t>Seguridad y Salud Ocupacional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321" y="1914179"/>
            <a:ext cx="4685309" cy="2330017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Es la disciplina que trata que trata de la prevención de las lesiones y enfermedades causadas por las condiciones de trabajo, y de la protección y promoción de la salud de los </a:t>
            </a:r>
            <a:r>
              <a:rPr lang="es-EC" dirty="0" smtClean="0"/>
              <a:t>trabajadores.</a:t>
            </a:r>
            <a:endParaRPr lang="es-EC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34323" y="4585490"/>
            <a:ext cx="4653670" cy="223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/>
              <a:t>Es el conjunto de normas técnicas, destinadas a proteger la vida, salud e integridad física de las personas y a conservar los equipos e instalaciones en las mejores condiciones de productividad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5690" y="3959374"/>
            <a:ext cx="4334500" cy="733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rgbClr val="00B0F0"/>
                </a:solidFill>
              </a:rPr>
              <a:t>Seguridad Industrial</a:t>
            </a:r>
            <a:endParaRPr lang="es-EC" dirty="0">
              <a:solidFill>
                <a:srgbClr val="00B0F0"/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08" y="2238124"/>
            <a:ext cx="2143305" cy="1450316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79" y="2166315"/>
            <a:ext cx="1492370" cy="1561382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15" y="4540689"/>
            <a:ext cx="3891733" cy="1961308"/>
          </a:xfrm>
          <a:prstGeom prst="rect">
            <a:avLst/>
          </a:prstGeom>
          <a:noFill/>
        </p:spPr>
      </p:pic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6" y="4497622"/>
            <a:ext cx="2798860" cy="2004375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/>
          <a:stretch/>
        </p:blipFill>
        <p:spPr bwMode="auto">
          <a:xfrm>
            <a:off x="9977281" y="1980665"/>
            <a:ext cx="1970304" cy="1978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556678" y="1155785"/>
            <a:ext cx="6453724" cy="83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rgbClr val="00B050"/>
                </a:solidFill>
              </a:rPr>
              <a:t>SSO</a:t>
            </a:r>
            <a:endParaRPr lang="es-EC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CLASIFICACIÓN DE LOS RIESGOS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025311"/>
              </p:ext>
            </p:extLst>
          </p:nvPr>
        </p:nvGraphicFramePr>
        <p:xfrm>
          <a:off x="6078192" y="1604513"/>
          <a:ext cx="5903892" cy="514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" name="Imagen 4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0" y="2053087"/>
            <a:ext cx="6089150" cy="436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5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CLASIFICACIÓN DE LOS RIESGOS</a:t>
            </a:r>
            <a:endParaRPr lang="es-EC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084356"/>
              </p:ext>
            </p:extLst>
          </p:nvPr>
        </p:nvGraphicFramePr>
        <p:xfrm>
          <a:off x="681038" y="1718442"/>
          <a:ext cx="10480948" cy="327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n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" y="4670534"/>
            <a:ext cx="2217420" cy="2057400"/>
          </a:xfrm>
          <a:prstGeom prst="rect">
            <a:avLst/>
          </a:prstGeom>
          <a:noFill/>
        </p:spPr>
      </p:pic>
      <p:pic>
        <p:nvPicPr>
          <p:cNvPr id="13" name="Imagen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72" y="5036294"/>
            <a:ext cx="2278380" cy="1691640"/>
          </a:xfrm>
          <a:prstGeom prst="rect">
            <a:avLst/>
          </a:prstGeom>
          <a:noFill/>
        </p:spPr>
      </p:pic>
      <p:pic>
        <p:nvPicPr>
          <p:cNvPr id="14" name="Imagen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58" y="5036295"/>
            <a:ext cx="2711932" cy="1691640"/>
          </a:xfrm>
          <a:prstGeom prst="rect">
            <a:avLst/>
          </a:prstGeom>
          <a:noFill/>
        </p:spPr>
      </p:pic>
      <p:pic>
        <p:nvPicPr>
          <p:cNvPr id="15" name="Imagen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10" y="4670534"/>
            <a:ext cx="2520349" cy="1685728"/>
          </a:xfrm>
          <a:prstGeom prst="rect">
            <a:avLst/>
          </a:prstGeom>
          <a:noFill/>
        </p:spPr>
      </p:pic>
      <p:grpSp>
        <p:nvGrpSpPr>
          <p:cNvPr id="16" name="Grupo 15"/>
          <p:cNvGrpSpPr/>
          <p:nvPr/>
        </p:nvGrpSpPr>
        <p:grpSpPr>
          <a:xfrm>
            <a:off x="7273269" y="353230"/>
            <a:ext cx="4897591" cy="633600"/>
            <a:chOff x="51" y="31977"/>
            <a:chExt cx="4897591" cy="633600"/>
          </a:xfrm>
        </p:grpSpPr>
        <p:sp>
          <p:nvSpPr>
            <p:cNvPr id="17" name="Rectángulo 16"/>
            <p:cNvSpPr/>
            <p:nvPr/>
          </p:nvSpPr>
          <p:spPr>
            <a:xfrm>
              <a:off x="51" y="31977"/>
              <a:ext cx="4897591" cy="6336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 17"/>
            <p:cNvSpPr/>
            <p:nvPr/>
          </p:nvSpPr>
          <p:spPr>
            <a:xfrm>
              <a:off x="51" y="31977"/>
              <a:ext cx="4897591" cy="63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89408" rIns="156464" bIns="8940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kern="1200" dirty="0" smtClean="0"/>
                <a:t>RIESGOS FÍSICOS</a:t>
              </a:r>
              <a:endParaRPr lang="es-EC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94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10563</TotalTime>
  <Words>2508</Words>
  <Application>Microsoft Office PowerPoint</Application>
  <PresentationFormat>Panorámica</PresentationFormat>
  <Paragraphs>442</Paragraphs>
  <Slides>49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6" baseType="lpstr">
      <vt:lpstr>Arial</vt:lpstr>
      <vt:lpstr>Calibri</vt:lpstr>
      <vt:lpstr>Times New Roman</vt:lpstr>
      <vt:lpstr>Trebuchet MS</vt:lpstr>
      <vt:lpstr>Wingdings 3</vt:lpstr>
      <vt:lpstr>Faceta</vt:lpstr>
      <vt:lpstr>Visio</vt:lpstr>
      <vt:lpstr>MAESTRIA GERENCIA EN SEGURIDAD Y RIESGOS</vt:lpstr>
      <vt:lpstr>OBJETIVO GENERAL</vt:lpstr>
      <vt:lpstr>OBJETIVOS ESPECIFICOS </vt:lpstr>
      <vt:lpstr>OBJETIVOS ESPECIFICOS</vt:lpstr>
      <vt:lpstr>Marco legal</vt:lpstr>
      <vt:lpstr>MARCO TEORICO</vt:lpstr>
      <vt:lpstr>Seguridad y Salud Ocupacional</vt:lpstr>
      <vt:lpstr>CLASIFICACIÓN DE LOS RIESGOS</vt:lpstr>
      <vt:lpstr>CLASIFICACIÓN DE LOS RIESGOS</vt:lpstr>
      <vt:lpstr>CLASIFICACIÓN DE LOS RIESGOS</vt:lpstr>
      <vt:lpstr>CLASIFICACIÓN DE LOS RIESGOS</vt:lpstr>
      <vt:lpstr>CLASIFICACIÓN DE LOS RIESGOS</vt:lpstr>
      <vt:lpstr>IDENTIFICACIÓN DE LOS RIESGOS </vt:lpstr>
      <vt:lpstr>Evaluación de riesgos</vt:lpstr>
      <vt:lpstr>Métodos de evaluación de riesgos</vt:lpstr>
      <vt:lpstr>MATERIALES COMPUESTOS</vt:lpstr>
      <vt:lpstr>REFUERZO</vt:lpstr>
      <vt:lpstr>MATRIZ</vt:lpstr>
      <vt:lpstr>MATERIALES COMPUESTOS EN LA AVIACIÓN</vt:lpstr>
      <vt:lpstr>AERONAVEGABILIDAD</vt:lpstr>
      <vt:lpstr>AERONAVEGABILIDAD</vt:lpstr>
      <vt:lpstr>CERTIFICADO DE AERONAVEGABILIDAD</vt:lpstr>
      <vt:lpstr>ACCIDENTES AÉREOS</vt:lpstr>
      <vt:lpstr>DIAGRAMA DE FLUJO DE PROCESO DE ARREGLO CON MATERIALES COMPUESTOS</vt:lpstr>
      <vt:lpstr>ANÁLISIS Y EVALUACIÓN DE RIESGOS PC</vt:lpstr>
      <vt:lpstr>ANÁLISIS Y EVALUACIÓN DE RIESGOS PGV</vt:lpstr>
      <vt:lpstr>RIESGOS TALLERES DE PINTURAS Y ESTRUCTURAS</vt:lpstr>
      <vt:lpstr>TRATAMIENTO DEL RIESGO </vt:lpstr>
      <vt:lpstr>PRUDENCIA Y PREVENCIÓN</vt:lpstr>
      <vt:lpstr>RESPUESTA, ELIMINACIÓN, OTROS</vt:lpstr>
      <vt:lpstr>Mapa de riesgos</vt:lpstr>
      <vt:lpstr>Medidas de protección </vt:lpstr>
      <vt:lpstr>LUCHA CONTRA INCENDIOS</vt:lpstr>
      <vt:lpstr>ANALISIS DE CONCENTRACIÓN DE PLOMO</vt:lpstr>
      <vt:lpstr>ACCIDENTES GRAVES DE LA 15 B.A.E “PAQUISHA</vt:lpstr>
      <vt:lpstr>Análisis de variables registradas en las órdenes de trabajo</vt:lpstr>
      <vt:lpstr>Reparaciones típicas menores</vt:lpstr>
      <vt:lpstr>REPARACIONES TÍPICAS MENORES</vt:lpstr>
      <vt:lpstr>REPARACIONES MATERIALES COMPUESTOS</vt:lpstr>
      <vt:lpstr>Estructuras de Tipo Sándwich</vt:lpstr>
      <vt:lpstr>Estructuras de Tipo Sándwich</vt:lpstr>
      <vt:lpstr>PROPUESTA DEL SISTEMA DE GESTIÓN SSO</vt:lpstr>
      <vt:lpstr>GESTIÓN ADMINISTRATIVA</vt:lpstr>
      <vt:lpstr>GESTIÓN TÉCNICA</vt:lpstr>
      <vt:lpstr>GESTIÓN DE TALENTO HUMANO</vt:lpstr>
      <vt:lpstr>Diagrama de Flujo tipo para contratar nuevo personal</vt:lpstr>
      <vt:lpstr>Diagrama de flujo tipo para manejo de sustancias peligrosas</vt:lpstr>
      <vt:lpstr>Diagrama de flujo tipo para Identificación y Control de Aspectos Ambientales</vt:lpstr>
      <vt:lpstr>Conclusiones y Recomendaciones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MAESTRIA GERENCIA EN SEGURIDAD Y RIESGOS</dc:title>
  <dc:creator>alfredo ponce</dc:creator>
  <cp:lastModifiedBy>alfredo ponce</cp:lastModifiedBy>
  <cp:revision>175</cp:revision>
  <dcterms:created xsi:type="dcterms:W3CDTF">2017-11-21T21:33:02Z</dcterms:created>
  <dcterms:modified xsi:type="dcterms:W3CDTF">2017-12-01T12:40:40Z</dcterms:modified>
</cp:coreProperties>
</file>