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42"/>
  </p:notesMasterIdLst>
  <p:sldIdLst>
    <p:sldId id="256" r:id="rId2"/>
    <p:sldId id="260" r:id="rId3"/>
    <p:sldId id="258" r:id="rId4"/>
    <p:sldId id="261" r:id="rId5"/>
    <p:sldId id="257" r:id="rId6"/>
    <p:sldId id="262" r:id="rId7"/>
    <p:sldId id="265" r:id="rId8"/>
    <p:sldId id="263" r:id="rId9"/>
    <p:sldId id="266"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280" r:id="rId29"/>
    <p:sldId id="281" r:id="rId30"/>
    <p:sldId id="321" r:id="rId31"/>
    <p:sldId id="322" r:id="rId32"/>
    <p:sldId id="323" r:id="rId33"/>
    <p:sldId id="294" r:id="rId34"/>
    <p:sldId id="295" r:id="rId35"/>
    <p:sldId id="297" r:id="rId36"/>
    <p:sldId id="296" r:id="rId37"/>
    <p:sldId id="302" r:id="rId38"/>
    <p:sldId id="298" r:id="rId39"/>
    <p:sldId id="299" r:id="rId40"/>
    <p:sldId id="30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F24BA-580E-4189-BBD0-FA76101FFC84}" type="doc">
      <dgm:prSet loTypeId="urn:microsoft.com/office/officeart/2008/layout/VerticalAccentList" loCatId="list" qsTypeId="urn:microsoft.com/office/officeart/2005/8/quickstyle/3d1" qsCatId="3D" csTypeId="urn:microsoft.com/office/officeart/2005/8/colors/colorful4" csCatId="colorful" phldr="1"/>
      <dgm:spPr/>
      <dgm:t>
        <a:bodyPr/>
        <a:lstStyle/>
        <a:p>
          <a:endParaRPr lang="es-ES"/>
        </a:p>
      </dgm:t>
    </dgm:pt>
    <dgm:pt modelId="{6929FB2D-C6E7-44C0-B414-A247994D764D}">
      <dgm:prSet phldrT="[Texto]" custT="1"/>
      <dgm:spPr/>
      <dgm:t>
        <a:bodyPr/>
        <a:lstStyle/>
        <a:p>
          <a:r>
            <a:rPr lang="es-ES" sz="3600" b="1" dirty="0"/>
            <a:t>OBJETIVO GENERAL</a:t>
          </a:r>
        </a:p>
      </dgm:t>
    </dgm:pt>
    <dgm:pt modelId="{71DD4E56-CCC2-4C21-9F3D-3617750545F4}" type="parTrans" cxnId="{48A5F990-157E-4EE1-8106-70CF7A0662DB}">
      <dgm:prSet/>
      <dgm:spPr/>
      <dgm:t>
        <a:bodyPr/>
        <a:lstStyle/>
        <a:p>
          <a:endParaRPr lang="es-ES"/>
        </a:p>
      </dgm:t>
    </dgm:pt>
    <dgm:pt modelId="{9DBE8179-A45D-4EA5-8223-FBED217DC009}" type="sibTrans" cxnId="{48A5F990-157E-4EE1-8106-70CF7A0662DB}">
      <dgm:prSet/>
      <dgm:spPr/>
      <dgm:t>
        <a:bodyPr/>
        <a:lstStyle/>
        <a:p>
          <a:endParaRPr lang="es-ES"/>
        </a:p>
      </dgm:t>
    </dgm:pt>
    <dgm:pt modelId="{E36CC812-9B8A-485B-88EB-DDE9EF98E2F7}">
      <dgm:prSet phldrT="[Texto]" custT="1"/>
      <dgm:spPr/>
      <dgm:t>
        <a:bodyPr/>
        <a:lstStyle/>
        <a:p>
          <a:pPr algn="just"/>
          <a:r>
            <a:rPr lang="es-EC" sz="2800" dirty="0"/>
            <a:t>Analizar la calidad de imágenes pre-procesadas mediante transformaciones de color reversibles en un escenario real </a:t>
          </a:r>
          <a:r>
            <a:rPr lang="es-EC" sz="2800" dirty="0" err="1"/>
            <a:t>TVi</a:t>
          </a:r>
          <a:endParaRPr lang="es-ES" sz="2800" dirty="0"/>
        </a:p>
      </dgm:t>
    </dgm:pt>
    <dgm:pt modelId="{DAD0890B-3896-41C9-B69D-05995BBC568F}" type="parTrans" cxnId="{71091F5D-4F47-4A85-8AC1-363811F5A0FC}">
      <dgm:prSet/>
      <dgm:spPr/>
      <dgm:t>
        <a:bodyPr/>
        <a:lstStyle/>
        <a:p>
          <a:endParaRPr lang="es-ES"/>
        </a:p>
      </dgm:t>
    </dgm:pt>
    <dgm:pt modelId="{CBDD821B-B24F-49F4-A980-FB069DCE1C3B}" type="sibTrans" cxnId="{71091F5D-4F47-4A85-8AC1-363811F5A0FC}">
      <dgm:prSet/>
      <dgm:spPr/>
      <dgm:t>
        <a:bodyPr/>
        <a:lstStyle/>
        <a:p>
          <a:endParaRPr lang="es-ES"/>
        </a:p>
      </dgm:t>
    </dgm:pt>
    <dgm:pt modelId="{36B0AF77-07A0-4DF0-95ED-27A81B2D688B}" type="pres">
      <dgm:prSet presAssocID="{626F24BA-580E-4189-BBD0-FA76101FFC84}" presName="Name0" presStyleCnt="0">
        <dgm:presLayoutVars>
          <dgm:chMax/>
          <dgm:chPref/>
          <dgm:dir/>
        </dgm:presLayoutVars>
      </dgm:prSet>
      <dgm:spPr/>
    </dgm:pt>
    <dgm:pt modelId="{3847F395-2CD2-481B-8E83-38237131C4DC}" type="pres">
      <dgm:prSet presAssocID="{6929FB2D-C6E7-44C0-B414-A247994D764D}" presName="parenttextcomposite" presStyleCnt="0"/>
      <dgm:spPr/>
    </dgm:pt>
    <dgm:pt modelId="{284CE304-A296-40CE-8B1A-1CA6B99B2409}" type="pres">
      <dgm:prSet presAssocID="{6929FB2D-C6E7-44C0-B414-A247994D764D}" presName="parenttext" presStyleLbl="revTx" presStyleIdx="0" presStyleCnt="1">
        <dgm:presLayoutVars>
          <dgm:chMax/>
          <dgm:chPref val="2"/>
          <dgm:bulletEnabled val="1"/>
        </dgm:presLayoutVars>
      </dgm:prSet>
      <dgm:spPr/>
    </dgm:pt>
    <dgm:pt modelId="{0476BAF7-0C28-4ACA-A8E2-516EA7E7A0BA}" type="pres">
      <dgm:prSet presAssocID="{6929FB2D-C6E7-44C0-B414-A247994D764D}" presName="composite" presStyleCnt="0"/>
      <dgm:spPr/>
    </dgm:pt>
    <dgm:pt modelId="{1486BA77-FEE6-4320-A3E7-B41F431072CF}" type="pres">
      <dgm:prSet presAssocID="{6929FB2D-C6E7-44C0-B414-A247994D764D}" presName="chevron1" presStyleLbl="alignNode1" presStyleIdx="0" presStyleCnt="7"/>
      <dgm:spPr/>
    </dgm:pt>
    <dgm:pt modelId="{1B89629D-E359-46E7-85BE-A083C944BCA1}" type="pres">
      <dgm:prSet presAssocID="{6929FB2D-C6E7-44C0-B414-A247994D764D}" presName="chevron2" presStyleLbl="alignNode1" presStyleIdx="1" presStyleCnt="7"/>
      <dgm:spPr/>
    </dgm:pt>
    <dgm:pt modelId="{BB126FDF-BD42-467B-8E3A-13F742F5063D}" type="pres">
      <dgm:prSet presAssocID="{6929FB2D-C6E7-44C0-B414-A247994D764D}" presName="chevron3" presStyleLbl="alignNode1" presStyleIdx="2" presStyleCnt="7"/>
      <dgm:spPr/>
    </dgm:pt>
    <dgm:pt modelId="{FBDBA067-3F2D-4709-8E63-3FB3AF9CCFCB}" type="pres">
      <dgm:prSet presAssocID="{6929FB2D-C6E7-44C0-B414-A247994D764D}" presName="chevron4" presStyleLbl="alignNode1" presStyleIdx="3" presStyleCnt="7"/>
      <dgm:spPr/>
    </dgm:pt>
    <dgm:pt modelId="{FF3CB96B-9C33-46D5-B04E-4DA0485EBBB5}" type="pres">
      <dgm:prSet presAssocID="{6929FB2D-C6E7-44C0-B414-A247994D764D}" presName="chevron5" presStyleLbl="alignNode1" presStyleIdx="4" presStyleCnt="7"/>
      <dgm:spPr/>
    </dgm:pt>
    <dgm:pt modelId="{C95C0BAA-3312-4FAB-A670-6A645F8D4CB0}" type="pres">
      <dgm:prSet presAssocID="{6929FB2D-C6E7-44C0-B414-A247994D764D}" presName="chevron6" presStyleLbl="alignNode1" presStyleIdx="5" presStyleCnt="7"/>
      <dgm:spPr/>
    </dgm:pt>
    <dgm:pt modelId="{67469CCD-4BBE-4189-821A-A5E67C4C1B56}" type="pres">
      <dgm:prSet presAssocID="{6929FB2D-C6E7-44C0-B414-A247994D764D}" presName="chevron7" presStyleLbl="alignNode1" presStyleIdx="6" presStyleCnt="7"/>
      <dgm:spPr/>
    </dgm:pt>
    <dgm:pt modelId="{8102CCA0-CCAA-4AA1-871D-0356BA212D5F}" type="pres">
      <dgm:prSet presAssocID="{6929FB2D-C6E7-44C0-B414-A247994D764D}" presName="childtext" presStyleLbl="solidFgAcc1" presStyleIdx="0" presStyleCnt="1">
        <dgm:presLayoutVars>
          <dgm:chMax/>
          <dgm:chPref val="0"/>
          <dgm:bulletEnabled val="1"/>
        </dgm:presLayoutVars>
      </dgm:prSet>
      <dgm:spPr/>
    </dgm:pt>
  </dgm:ptLst>
  <dgm:cxnLst>
    <dgm:cxn modelId="{D32EC513-6031-47B6-B82D-830C3A5A394E}" type="presOf" srcId="{6929FB2D-C6E7-44C0-B414-A247994D764D}" destId="{284CE304-A296-40CE-8B1A-1CA6B99B2409}" srcOrd="0" destOrd="0" presId="urn:microsoft.com/office/officeart/2008/layout/VerticalAccentList"/>
    <dgm:cxn modelId="{5DF8A720-AB5B-4E9B-B86F-540ED1AB24EA}" type="presOf" srcId="{626F24BA-580E-4189-BBD0-FA76101FFC84}" destId="{36B0AF77-07A0-4DF0-95ED-27A81B2D688B}" srcOrd="0" destOrd="0" presId="urn:microsoft.com/office/officeart/2008/layout/VerticalAccentList"/>
    <dgm:cxn modelId="{71091F5D-4F47-4A85-8AC1-363811F5A0FC}" srcId="{6929FB2D-C6E7-44C0-B414-A247994D764D}" destId="{E36CC812-9B8A-485B-88EB-DDE9EF98E2F7}" srcOrd="0" destOrd="0" parTransId="{DAD0890B-3896-41C9-B69D-05995BBC568F}" sibTransId="{CBDD821B-B24F-49F4-A980-FB069DCE1C3B}"/>
    <dgm:cxn modelId="{48A5F990-157E-4EE1-8106-70CF7A0662DB}" srcId="{626F24BA-580E-4189-BBD0-FA76101FFC84}" destId="{6929FB2D-C6E7-44C0-B414-A247994D764D}" srcOrd="0" destOrd="0" parTransId="{71DD4E56-CCC2-4C21-9F3D-3617750545F4}" sibTransId="{9DBE8179-A45D-4EA5-8223-FBED217DC009}"/>
    <dgm:cxn modelId="{B7A3A5C8-A1D9-4EB6-B98E-DD77844AD6A0}" type="presOf" srcId="{E36CC812-9B8A-485B-88EB-DDE9EF98E2F7}" destId="{8102CCA0-CCAA-4AA1-871D-0356BA212D5F}" srcOrd="0" destOrd="0" presId="urn:microsoft.com/office/officeart/2008/layout/VerticalAccentList"/>
    <dgm:cxn modelId="{69D4CC6C-B370-41E2-A302-0AC4CE182B02}" type="presParOf" srcId="{36B0AF77-07A0-4DF0-95ED-27A81B2D688B}" destId="{3847F395-2CD2-481B-8E83-38237131C4DC}" srcOrd="0" destOrd="0" presId="urn:microsoft.com/office/officeart/2008/layout/VerticalAccentList"/>
    <dgm:cxn modelId="{8954A590-5822-43CD-BE41-37B398F1AAEB}" type="presParOf" srcId="{3847F395-2CD2-481B-8E83-38237131C4DC}" destId="{284CE304-A296-40CE-8B1A-1CA6B99B2409}" srcOrd="0" destOrd="0" presId="urn:microsoft.com/office/officeart/2008/layout/VerticalAccentList"/>
    <dgm:cxn modelId="{FC8D16EB-5582-449B-89DA-F01B2413DB9D}" type="presParOf" srcId="{36B0AF77-07A0-4DF0-95ED-27A81B2D688B}" destId="{0476BAF7-0C28-4ACA-A8E2-516EA7E7A0BA}" srcOrd="1" destOrd="0" presId="urn:microsoft.com/office/officeart/2008/layout/VerticalAccentList"/>
    <dgm:cxn modelId="{7907944A-523B-4F60-83BA-8E64DC6BA9BD}" type="presParOf" srcId="{0476BAF7-0C28-4ACA-A8E2-516EA7E7A0BA}" destId="{1486BA77-FEE6-4320-A3E7-B41F431072CF}" srcOrd="0" destOrd="0" presId="urn:microsoft.com/office/officeart/2008/layout/VerticalAccentList"/>
    <dgm:cxn modelId="{DC0CCBB3-798B-489C-817F-B97A55351029}" type="presParOf" srcId="{0476BAF7-0C28-4ACA-A8E2-516EA7E7A0BA}" destId="{1B89629D-E359-46E7-85BE-A083C944BCA1}" srcOrd="1" destOrd="0" presId="urn:microsoft.com/office/officeart/2008/layout/VerticalAccentList"/>
    <dgm:cxn modelId="{7276502B-5545-4B21-B9C3-8FFBE7387485}" type="presParOf" srcId="{0476BAF7-0C28-4ACA-A8E2-516EA7E7A0BA}" destId="{BB126FDF-BD42-467B-8E3A-13F742F5063D}" srcOrd="2" destOrd="0" presId="urn:microsoft.com/office/officeart/2008/layout/VerticalAccentList"/>
    <dgm:cxn modelId="{B5B06248-2F9C-47CE-8933-0AE398C8BA17}" type="presParOf" srcId="{0476BAF7-0C28-4ACA-A8E2-516EA7E7A0BA}" destId="{FBDBA067-3F2D-4709-8E63-3FB3AF9CCFCB}" srcOrd="3" destOrd="0" presId="urn:microsoft.com/office/officeart/2008/layout/VerticalAccentList"/>
    <dgm:cxn modelId="{E1C498C3-2B32-4B58-8786-8DB38CBE5F31}" type="presParOf" srcId="{0476BAF7-0C28-4ACA-A8E2-516EA7E7A0BA}" destId="{FF3CB96B-9C33-46D5-B04E-4DA0485EBBB5}" srcOrd="4" destOrd="0" presId="urn:microsoft.com/office/officeart/2008/layout/VerticalAccentList"/>
    <dgm:cxn modelId="{480CCEBD-1DDA-4072-A526-9A7A068649DA}" type="presParOf" srcId="{0476BAF7-0C28-4ACA-A8E2-516EA7E7A0BA}" destId="{C95C0BAA-3312-4FAB-A670-6A645F8D4CB0}" srcOrd="5" destOrd="0" presId="urn:microsoft.com/office/officeart/2008/layout/VerticalAccentList"/>
    <dgm:cxn modelId="{BAF63C78-DEB0-4575-92F1-65FE32C6473D}" type="presParOf" srcId="{0476BAF7-0C28-4ACA-A8E2-516EA7E7A0BA}" destId="{67469CCD-4BBE-4189-821A-A5E67C4C1B56}" srcOrd="6" destOrd="0" presId="urn:microsoft.com/office/officeart/2008/layout/VerticalAccentList"/>
    <dgm:cxn modelId="{4F321231-F5BE-4E2E-A2ED-23686D92DBD4}" type="presParOf" srcId="{0476BAF7-0C28-4ACA-A8E2-516EA7E7A0BA}" destId="{8102CCA0-CCAA-4AA1-871D-0356BA212D5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82A1A2-E071-410F-8764-E0576D8665D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EC261B89-42D3-44CC-9EB7-5BB104C5D39B}">
      <dgm:prSet phldrT="[Texto]"/>
      <dgm:spPr/>
      <dgm:t>
        <a:bodyPr/>
        <a:lstStyle/>
        <a:p>
          <a:r>
            <a:rPr lang="es-EC" dirty="0"/>
            <a:t>PES a TS de audio</a:t>
          </a:r>
        </a:p>
      </dgm:t>
    </dgm:pt>
    <dgm:pt modelId="{25AD41CE-54A6-4752-8CF4-1196DD81BF3C}" type="parTrans" cxnId="{81AD441F-2B34-4339-92B8-44BE8F6603E9}">
      <dgm:prSet/>
      <dgm:spPr/>
      <dgm:t>
        <a:bodyPr/>
        <a:lstStyle/>
        <a:p>
          <a:endParaRPr lang="es-EC"/>
        </a:p>
      </dgm:t>
    </dgm:pt>
    <dgm:pt modelId="{775E482A-14BF-4714-A8DF-616A1FBE8E93}" type="sibTrans" cxnId="{81AD441F-2B34-4339-92B8-44BE8F6603E9}">
      <dgm:prSet/>
      <dgm:spPr/>
      <dgm:t>
        <a:bodyPr/>
        <a:lstStyle/>
        <a:p>
          <a:endParaRPr lang="es-EC"/>
        </a:p>
      </dgm:t>
    </dgm:pt>
    <dgm:pt modelId="{36D74FA4-D66F-4F7E-AC7D-8D208DB2AD64}">
      <dgm:prSet phldrT="[Texto]"/>
      <dgm:spPr/>
      <dgm:t>
        <a:bodyPr/>
        <a:lstStyle/>
        <a:p>
          <a:r>
            <a:rPr lang="es-EC" i="1" dirty="0"/>
            <a:t>pesaudio2ts </a:t>
          </a:r>
          <a:r>
            <a:rPr lang="es-EC" b="1" i="1" u="sng" dirty="0"/>
            <a:t>2075</a:t>
          </a:r>
          <a:r>
            <a:rPr lang="es-EC" i="1" dirty="0"/>
            <a:t> </a:t>
          </a:r>
          <a:r>
            <a:rPr lang="es-EC" b="1" i="1" u="sng" dirty="0"/>
            <a:t>1152</a:t>
          </a:r>
          <a:r>
            <a:rPr lang="es-EC" i="1" dirty="0"/>
            <a:t> </a:t>
          </a:r>
          <a:r>
            <a:rPr lang="es-EC" b="1" i="1" u="sng" dirty="0"/>
            <a:t>48000</a:t>
          </a:r>
          <a:r>
            <a:rPr lang="es-EC" i="1" dirty="0"/>
            <a:t> </a:t>
          </a:r>
          <a:r>
            <a:rPr lang="es-EC" b="1" i="1" u="sng" dirty="0"/>
            <a:t>384</a:t>
          </a:r>
          <a:r>
            <a:rPr lang="es-EC" i="1" dirty="0"/>
            <a:t> </a:t>
          </a:r>
          <a:r>
            <a:rPr lang="es-EC" b="1" i="1" u="sng" dirty="0"/>
            <a:t>0</a:t>
          </a:r>
          <a:r>
            <a:rPr lang="es-EC" i="1" dirty="0"/>
            <a:t> </a:t>
          </a:r>
          <a:r>
            <a:rPr lang="es-EC" b="1" i="1" u="sng" dirty="0" err="1"/>
            <a:t>gingaaudio.pes</a:t>
          </a:r>
          <a:r>
            <a:rPr lang="es-EC" b="1" i="1" u="sng" dirty="0"/>
            <a:t> </a:t>
          </a:r>
          <a:r>
            <a:rPr lang="es-EC" i="1" dirty="0"/>
            <a:t>&gt; </a:t>
          </a:r>
          <a:r>
            <a:rPr lang="es-EC" b="1" i="1" u="sng" dirty="0" err="1"/>
            <a:t>gingaaudio.ts</a:t>
          </a:r>
          <a:endParaRPr lang="es-EC" b="1" u="sng" dirty="0"/>
        </a:p>
      </dgm:t>
    </dgm:pt>
    <dgm:pt modelId="{2865B415-FAB4-4068-A3A7-8DE99F2D5421}" type="parTrans" cxnId="{210CB708-4B4B-40D4-8678-8FDBDEE67140}">
      <dgm:prSet/>
      <dgm:spPr/>
      <dgm:t>
        <a:bodyPr/>
        <a:lstStyle/>
        <a:p>
          <a:endParaRPr lang="es-EC"/>
        </a:p>
      </dgm:t>
    </dgm:pt>
    <dgm:pt modelId="{0C4084D9-3B82-4A62-9FF6-B4F7ED9E6DD8}" type="sibTrans" cxnId="{210CB708-4B4B-40D4-8678-8FDBDEE67140}">
      <dgm:prSet/>
      <dgm:spPr/>
      <dgm:t>
        <a:bodyPr/>
        <a:lstStyle/>
        <a:p>
          <a:endParaRPr lang="es-EC"/>
        </a:p>
      </dgm:t>
    </dgm:pt>
    <dgm:pt modelId="{3D84439A-8967-408C-B5CA-9982A42B8E2E}">
      <dgm:prSet phldrT="[Texto]"/>
      <dgm:spPr/>
      <dgm:t>
        <a:bodyPr/>
        <a:lstStyle/>
        <a:p>
          <a:r>
            <a:rPr lang="es-EC" dirty="0"/>
            <a:t>Generación de tablas PSI/SI</a:t>
          </a:r>
        </a:p>
      </dgm:t>
    </dgm:pt>
    <dgm:pt modelId="{103FA62A-F51F-479C-9B3A-EFE4C7FC0DCB}" type="parTrans" cxnId="{62BD8AC3-3B82-4B4C-9D61-BA2A02CD87E9}">
      <dgm:prSet/>
      <dgm:spPr/>
      <dgm:t>
        <a:bodyPr/>
        <a:lstStyle/>
        <a:p>
          <a:endParaRPr lang="es-EC"/>
        </a:p>
      </dgm:t>
    </dgm:pt>
    <dgm:pt modelId="{9FD089CA-1AFD-427B-9BFB-D4D0F9BB3B8B}" type="sibTrans" cxnId="{62BD8AC3-3B82-4B4C-9D61-BA2A02CD87E9}">
      <dgm:prSet/>
      <dgm:spPr/>
      <dgm:t>
        <a:bodyPr/>
        <a:lstStyle/>
        <a:p>
          <a:endParaRPr lang="es-EC"/>
        </a:p>
      </dgm:t>
    </dgm:pt>
    <dgm:pt modelId="{50F80DDA-B574-4E79-B03A-4138A26A6A23}">
      <dgm:prSet phldrT="[Texto]"/>
      <dgm:spPr/>
      <dgm:t>
        <a:bodyPr/>
        <a:lstStyle/>
        <a:p>
          <a:r>
            <a:rPr lang="es-EC" i="1" dirty="0" err="1"/>
            <a:t>chmod</a:t>
          </a:r>
          <a:r>
            <a:rPr lang="es-EC" i="1" dirty="0"/>
            <a:t> </a:t>
          </a:r>
          <a:r>
            <a:rPr lang="es-EC" i="1" dirty="0" err="1"/>
            <a:t>u+x</a:t>
          </a:r>
          <a:r>
            <a:rPr lang="es-EC" i="1" dirty="0"/>
            <a:t> gtable.py</a:t>
          </a:r>
          <a:endParaRPr lang="es-EC" b="1" u="sng" dirty="0"/>
        </a:p>
      </dgm:t>
    </dgm:pt>
    <dgm:pt modelId="{ED71E669-3308-4F57-9355-AF572FAF4626}" type="parTrans" cxnId="{3C07FA82-8987-499D-92CC-2905DDC44553}">
      <dgm:prSet/>
      <dgm:spPr/>
      <dgm:t>
        <a:bodyPr/>
        <a:lstStyle/>
        <a:p>
          <a:endParaRPr lang="es-EC"/>
        </a:p>
      </dgm:t>
    </dgm:pt>
    <dgm:pt modelId="{C5E02F0F-04A0-4058-8BD3-2772D7F8F9CA}" type="sibTrans" cxnId="{3C07FA82-8987-499D-92CC-2905DDC44553}">
      <dgm:prSet/>
      <dgm:spPr/>
      <dgm:t>
        <a:bodyPr/>
        <a:lstStyle/>
        <a:p>
          <a:endParaRPr lang="es-EC"/>
        </a:p>
      </dgm:t>
    </dgm:pt>
    <dgm:pt modelId="{338DC531-0607-428B-9610-FDC44AC138EF}">
      <dgm:prSet phldrT="[Texto]"/>
      <dgm:spPr/>
      <dgm:t>
        <a:bodyPr/>
        <a:lstStyle/>
        <a:p>
          <a:r>
            <a:rPr lang="es-EC" dirty="0"/>
            <a:t>Archivo vacío </a:t>
          </a:r>
          <a:r>
            <a:rPr lang="es-EC" dirty="0" err="1"/>
            <a:t>null.ts</a:t>
          </a:r>
          <a:endParaRPr lang="es-EC" dirty="0"/>
        </a:p>
      </dgm:t>
    </dgm:pt>
    <dgm:pt modelId="{85714C7B-6A3B-4451-A8D8-8B5D6B1999DD}" type="parTrans" cxnId="{5546EA23-7FC9-4568-A567-86547B685250}">
      <dgm:prSet/>
      <dgm:spPr/>
      <dgm:t>
        <a:bodyPr/>
        <a:lstStyle/>
        <a:p>
          <a:endParaRPr lang="es-EC"/>
        </a:p>
      </dgm:t>
    </dgm:pt>
    <dgm:pt modelId="{FE4EF873-3EC2-4AB6-95D0-5C6E5D4FCCF6}" type="sibTrans" cxnId="{5546EA23-7FC9-4568-A567-86547B685250}">
      <dgm:prSet/>
      <dgm:spPr/>
      <dgm:t>
        <a:bodyPr/>
        <a:lstStyle/>
        <a:p>
          <a:endParaRPr lang="es-EC"/>
        </a:p>
      </dgm:t>
    </dgm:pt>
    <dgm:pt modelId="{49CCEE8F-46F6-4EBA-9DAE-45793FD16FC1}">
      <dgm:prSet phldrT="[Texto]"/>
      <dgm:spPr/>
      <dgm:t>
        <a:bodyPr/>
        <a:lstStyle/>
        <a:p>
          <a:r>
            <a:rPr lang="es-EC" i="1" dirty="0"/>
            <a:t>Paquetes nulos para completar el ancho de banda de 6MHz</a:t>
          </a:r>
          <a:endParaRPr lang="es-EC" b="1" u="sng" dirty="0"/>
        </a:p>
      </dgm:t>
    </dgm:pt>
    <dgm:pt modelId="{15826B20-332C-4D3C-BDFE-73029F2BF82B}" type="parTrans" cxnId="{6D82B9B2-0395-4DBA-8391-007A35A5DCA9}">
      <dgm:prSet/>
      <dgm:spPr/>
      <dgm:t>
        <a:bodyPr/>
        <a:lstStyle/>
        <a:p>
          <a:endParaRPr lang="es-EC"/>
        </a:p>
      </dgm:t>
    </dgm:pt>
    <dgm:pt modelId="{BC2AC76B-43E2-48FB-BE2B-22F8AD453B4A}" type="sibTrans" cxnId="{6D82B9B2-0395-4DBA-8391-007A35A5DCA9}">
      <dgm:prSet/>
      <dgm:spPr/>
      <dgm:t>
        <a:bodyPr/>
        <a:lstStyle/>
        <a:p>
          <a:endParaRPr lang="es-EC"/>
        </a:p>
      </dgm:t>
    </dgm:pt>
    <dgm:pt modelId="{6464506E-EE60-48B4-8C59-9877015416DD}">
      <dgm:prSet/>
      <dgm:spPr/>
      <dgm:t>
        <a:bodyPr/>
        <a:lstStyle/>
        <a:p>
          <a:r>
            <a:rPr lang="es-EC" i="1" dirty="0"/>
            <a:t>./gtable.py</a:t>
          </a:r>
          <a:endParaRPr lang="es-EC" dirty="0"/>
        </a:p>
      </dgm:t>
    </dgm:pt>
    <dgm:pt modelId="{B3D42977-829F-4B9C-8454-0AF56EFA7E4B}" type="parTrans" cxnId="{2C228FFD-8770-42E4-A352-CA213E5CD70E}">
      <dgm:prSet/>
      <dgm:spPr/>
      <dgm:t>
        <a:bodyPr/>
        <a:lstStyle/>
        <a:p>
          <a:endParaRPr lang="es-EC"/>
        </a:p>
      </dgm:t>
    </dgm:pt>
    <dgm:pt modelId="{A02D7779-A374-4667-A12F-D7AC4D3E4384}" type="sibTrans" cxnId="{2C228FFD-8770-42E4-A352-CA213E5CD70E}">
      <dgm:prSet/>
      <dgm:spPr/>
      <dgm:t>
        <a:bodyPr/>
        <a:lstStyle/>
        <a:p>
          <a:endParaRPr lang="es-EC"/>
        </a:p>
      </dgm:t>
    </dgm:pt>
    <dgm:pt modelId="{7F2A6702-187A-414D-80EB-A17BD7CEE7FA}" type="pres">
      <dgm:prSet presAssocID="{4982A1A2-E071-410F-8764-E0576D8665D2}" presName="linearFlow" presStyleCnt="0">
        <dgm:presLayoutVars>
          <dgm:dir/>
          <dgm:animLvl val="lvl"/>
          <dgm:resizeHandles val="exact"/>
        </dgm:presLayoutVars>
      </dgm:prSet>
      <dgm:spPr/>
    </dgm:pt>
    <dgm:pt modelId="{962B0989-DBA4-435F-9CFB-853C55F666CF}" type="pres">
      <dgm:prSet presAssocID="{EC261B89-42D3-44CC-9EB7-5BB104C5D39B}" presName="composite" presStyleCnt="0"/>
      <dgm:spPr/>
    </dgm:pt>
    <dgm:pt modelId="{2BADD4CA-635E-4E79-AF6D-8D55920D5FC3}" type="pres">
      <dgm:prSet presAssocID="{EC261B89-42D3-44CC-9EB7-5BB104C5D39B}" presName="parentText" presStyleLbl="alignNode1" presStyleIdx="0" presStyleCnt="3">
        <dgm:presLayoutVars>
          <dgm:chMax val="1"/>
          <dgm:bulletEnabled val="1"/>
        </dgm:presLayoutVars>
      </dgm:prSet>
      <dgm:spPr/>
    </dgm:pt>
    <dgm:pt modelId="{2452142B-E891-47A8-B131-ADC717F77031}" type="pres">
      <dgm:prSet presAssocID="{EC261B89-42D3-44CC-9EB7-5BB104C5D39B}" presName="descendantText" presStyleLbl="alignAcc1" presStyleIdx="0" presStyleCnt="3">
        <dgm:presLayoutVars>
          <dgm:bulletEnabled val="1"/>
        </dgm:presLayoutVars>
      </dgm:prSet>
      <dgm:spPr/>
    </dgm:pt>
    <dgm:pt modelId="{43537A52-11D6-43A0-BDEA-8F8520628DBD}" type="pres">
      <dgm:prSet presAssocID="{775E482A-14BF-4714-A8DF-616A1FBE8E93}" presName="sp" presStyleCnt="0"/>
      <dgm:spPr/>
    </dgm:pt>
    <dgm:pt modelId="{1050A01B-C9E4-4C5F-B93A-D52B77C26DCE}" type="pres">
      <dgm:prSet presAssocID="{3D84439A-8967-408C-B5CA-9982A42B8E2E}" presName="composite" presStyleCnt="0"/>
      <dgm:spPr/>
    </dgm:pt>
    <dgm:pt modelId="{52DF2A04-5074-4CA5-B215-09D1A1AA1AA9}" type="pres">
      <dgm:prSet presAssocID="{3D84439A-8967-408C-B5CA-9982A42B8E2E}" presName="parentText" presStyleLbl="alignNode1" presStyleIdx="1" presStyleCnt="3">
        <dgm:presLayoutVars>
          <dgm:chMax val="1"/>
          <dgm:bulletEnabled val="1"/>
        </dgm:presLayoutVars>
      </dgm:prSet>
      <dgm:spPr/>
    </dgm:pt>
    <dgm:pt modelId="{8711A134-F6FF-4C32-98AE-089BD7A13676}" type="pres">
      <dgm:prSet presAssocID="{3D84439A-8967-408C-B5CA-9982A42B8E2E}" presName="descendantText" presStyleLbl="alignAcc1" presStyleIdx="1" presStyleCnt="3">
        <dgm:presLayoutVars>
          <dgm:bulletEnabled val="1"/>
        </dgm:presLayoutVars>
      </dgm:prSet>
      <dgm:spPr/>
    </dgm:pt>
    <dgm:pt modelId="{DC4BBED1-2E22-488F-B7BB-E0207AF1F7ED}" type="pres">
      <dgm:prSet presAssocID="{9FD089CA-1AFD-427B-9BFB-D4D0F9BB3B8B}" presName="sp" presStyleCnt="0"/>
      <dgm:spPr/>
    </dgm:pt>
    <dgm:pt modelId="{5346495F-19E7-40BB-B5C8-E6A350ADC988}" type="pres">
      <dgm:prSet presAssocID="{338DC531-0607-428B-9610-FDC44AC138EF}" presName="composite" presStyleCnt="0"/>
      <dgm:spPr/>
    </dgm:pt>
    <dgm:pt modelId="{D180832B-DA0D-4F8E-8384-81745CD0505F}" type="pres">
      <dgm:prSet presAssocID="{338DC531-0607-428B-9610-FDC44AC138EF}" presName="parentText" presStyleLbl="alignNode1" presStyleIdx="2" presStyleCnt="3">
        <dgm:presLayoutVars>
          <dgm:chMax val="1"/>
          <dgm:bulletEnabled val="1"/>
        </dgm:presLayoutVars>
      </dgm:prSet>
      <dgm:spPr/>
    </dgm:pt>
    <dgm:pt modelId="{2D4ABFD0-8914-4E43-9740-32B845C8FCE9}" type="pres">
      <dgm:prSet presAssocID="{338DC531-0607-428B-9610-FDC44AC138EF}" presName="descendantText" presStyleLbl="alignAcc1" presStyleIdx="2" presStyleCnt="3">
        <dgm:presLayoutVars>
          <dgm:bulletEnabled val="1"/>
        </dgm:presLayoutVars>
      </dgm:prSet>
      <dgm:spPr/>
    </dgm:pt>
  </dgm:ptLst>
  <dgm:cxnLst>
    <dgm:cxn modelId="{210CB708-4B4B-40D4-8678-8FDBDEE67140}" srcId="{EC261B89-42D3-44CC-9EB7-5BB104C5D39B}" destId="{36D74FA4-D66F-4F7E-AC7D-8D208DB2AD64}" srcOrd="0" destOrd="0" parTransId="{2865B415-FAB4-4068-A3A7-8DE99F2D5421}" sibTransId="{0C4084D9-3B82-4A62-9FF6-B4F7ED9E6DD8}"/>
    <dgm:cxn modelId="{81AD441F-2B34-4339-92B8-44BE8F6603E9}" srcId="{4982A1A2-E071-410F-8764-E0576D8665D2}" destId="{EC261B89-42D3-44CC-9EB7-5BB104C5D39B}" srcOrd="0" destOrd="0" parTransId="{25AD41CE-54A6-4752-8CF4-1196DD81BF3C}" sibTransId="{775E482A-14BF-4714-A8DF-616A1FBE8E93}"/>
    <dgm:cxn modelId="{5546EA23-7FC9-4568-A567-86547B685250}" srcId="{4982A1A2-E071-410F-8764-E0576D8665D2}" destId="{338DC531-0607-428B-9610-FDC44AC138EF}" srcOrd="2" destOrd="0" parTransId="{85714C7B-6A3B-4451-A8D8-8B5D6B1999DD}" sibTransId="{FE4EF873-3EC2-4AB6-95D0-5C6E5D4FCCF6}"/>
    <dgm:cxn modelId="{5E39EA29-62CB-4455-9680-6DCADF75356F}" type="presOf" srcId="{6464506E-EE60-48B4-8C59-9877015416DD}" destId="{8711A134-F6FF-4C32-98AE-089BD7A13676}" srcOrd="0" destOrd="1" presId="urn:microsoft.com/office/officeart/2005/8/layout/chevron2"/>
    <dgm:cxn modelId="{7654EA31-9D3A-4598-A641-AA79AB2A5B8B}" type="presOf" srcId="{338DC531-0607-428B-9610-FDC44AC138EF}" destId="{D180832B-DA0D-4F8E-8384-81745CD0505F}" srcOrd="0" destOrd="0" presId="urn:microsoft.com/office/officeart/2005/8/layout/chevron2"/>
    <dgm:cxn modelId="{416FB36B-DF96-4143-B9D6-4EC86747E9F3}" type="presOf" srcId="{36D74FA4-D66F-4F7E-AC7D-8D208DB2AD64}" destId="{2452142B-E891-47A8-B131-ADC717F77031}" srcOrd="0" destOrd="0" presId="urn:microsoft.com/office/officeart/2005/8/layout/chevron2"/>
    <dgm:cxn modelId="{5052F475-FA30-4C8F-AEC7-8996830FD473}" type="presOf" srcId="{4982A1A2-E071-410F-8764-E0576D8665D2}" destId="{7F2A6702-187A-414D-80EB-A17BD7CEE7FA}" srcOrd="0" destOrd="0" presId="urn:microsoft.com/office/officeart/2005/8/layout/chevron2"/>
    <dgm:cxn modelId="{3C07FA82-8987-499D-92CC-2905DDC44553}" srcId="{3D84439A-8967-408C-B5CA-9982A42B8E2E}" destId="{50F80DDA-B574-4E79-B03A-4138A26A6A23}" srcOrd="0" destOrd="0" parTransId="{ED71E669-3308-4F57-9355-AF572FAF4626}" sibTransId="{C5E02F0F-04A0-4058-8BD3-2772D7F8F9CA}"/>
    <dgm:cxn modelId="{F62C999D-D6B5-4C73-8954-D2FE059E032B}" type="presOf" srcId="{50F80DDA-B574-4E79-B03A-4138A26A6A23}" destId="{8711A134-F6FF-4C32-98AE-089BD7A13676}" srcOrd="0" destOrd="0" presId="urn:microsoft.com/office/officeart/2005/8/layout/chevron2"/>
    <dgm:cxn modelId="{947636A1-CCA9-4257-9D2A-6D25D46ED756}" type="presOf" srcId="{EC261B89-42D3-44CC-9EB7-5BB104C5D39B}" destId="{2BADD4CA-635E-4E79-AF6D-8D55920D5FC3}" srcOrd="0" destOrd="0" presId="urn:microsoft.com/office/officeart/2005/8/layout/chevron2"/>
    <dgm:cxn modelId="{6D82B9B2-0395-4DBA-8391-007A35A5DCA9}" srcId="{338DC531-0607-428B-9610-FDC44AC138EF}" destId="{49CCEE8F-46F6-4EBA-9DAE-45793FD16FC1}" srcOrd="0" destOrd="0" parTransId="{15826B20-332C-4D3C-BDFE-73029F2BF82B}" sibTransId="{BC2AC76B-43E2-48FB-BE2B-22F8AD453B4A}"/>
    <dgm:cxn modelId="{62BD8AC3-3B82-4B4C-9D61-BA2A02CD87E9}" srcId="{4982A1A2-E071-410F-8764-E0576D8665D2}" destId="{3D84439A-8967-408C-B5CA-9982A42B8E2E}" srcOrd="1" destOrd="0" parTransId="{103FA62A-F51F-479C-9B3A-EFE4C7FC0DCB}" sibTransId="{9FD089CA-1AFD-427B-9BFB-D4D0F9BB3B8B}"/>
    <dgm:cxn modelId="{C3CB61E9-C6F7-482A-AE61-8F4386A93D23}" type="presOf" srcId="{3D84439A-8967-408C-B5CA-9982A42B8E2E}" destId="{52DF2A04-5074-4CA5-B215-09D1A1AA1AA9}" srcOrd="0" destOrd="0" presId="urn:microsoft.com/office/officeart/2005/8/layout/chevron2"/>
    <dgm:cxn modelId="{199E19F5-30ED-4D51-8D1A-86F502E0C1E4}" type="presOf" srcId="{49CCEE8F-46F6-4EBA-9DAE-45793FD16FC1}" destId="{2D4ABFD0-8914-4E43-9740-32B845C8FCE9}" srcOrd="0" destOrd="0" presId="urn:microsoft.com/office/officeart/2005/8/layout/chevron2"/>
    <dgm:cxn modelId="{2C228FFD-8770-42E4-A352-CA213E5CD70E}" srcId="{3D84439A-8967-408C-B5CA-9982A42B8E2E}" destId="{6464506E-EE60-48B4-8C59-9877015416DD}" srcOrd="1" destOrd="0" parTransId="{B3D42977-829F-4B9C-8454-0AF56EFA7E4B}" sibTransId="{A02D7779-A374-4667-A12F-D7AC4D3E4384}"/>
    <dgm:cxn modelId="{7CA7322C-3CAB-4C0D-AC52-1CF245DC8541}" type="presParOf" srcId="{7F2A6702-187A-414D-80EB-A17BD7CEE7FA}" destId="{962B0989-DBA4-435F-9CFB-853C55F666CF}" srcOrd="0" destOrd="0" presId="urn:microsoft.com/office/officeart/2005/8/layout/chevron2"/>
    <dgm:cxn modelId="{47A79527-96CE-4FB1-A488-DBF526A87527}" type="presParOf" srcId="{962B0989-DBA4-435F-9CFB-853C55F666CF}" destId="{2BADD4CA-635E-4E79-AF6D-8D55920D5FC3}" srcOrd="0" destOrd="0" presId="urn:microsoft.com/office/officeart/2005/8/layout/chevron2"/>
    <dgm:cxn modelId="{F4B08787-B2D2-4C42-BE95-9F6A5F8E0B0E}" type="presParOf" srcId="{962B0989-DBA4-435F-9CFB-853C55F666CF}" destId="{2452142B-E891-47A8-B131-ADC717F77031}" srcOrd="1" destOrd="0" presId="urn:microsoft.com/office/officeart/2005/8/layout/chevron2"/>
    <dgm:cxn modelId="{EB0A819F-7FA2-4617-8ED4-972F74F9D4BF}" type="presParOf" srcId="{7F2A6702-187A-414D-80EB-A17BD7CEE7FA}" destId="{43537A52-11D6-43A0-BDEA-8F8520628DBD}" srcOrd="1" destOrd="0" presId="urn:microsoft.com/office/officeart/2005/8/layout/chevron2"/>
    <dgm:cxn modelId="{F7574A4B-DD85-46C0-AEE5-A48ACFDEE42B}" type="presParOf" srcId="{7F2A6702-187A-414D-80EB-A17BD7CEE7FA}" destId="{1050A01B-C9E4-4C5F-B93A-D52B77C26DCE}" srcOrd="2" destOrd="0" presId="urn:microsoft.com/office/officeart/2005/8/layout/chevron2"/>
    <dgm:cxn modelId="{045E1B8D-3B8C-4F12-BED8-44A1B06450B1}" type="presParOf" srcId="{1050A01B-C9E4-4C5F-B93A-D52B77C26DCE}" destId="{52DF2A04-5074-4CA5-B215-09D1A1AA1AA9}" srcOrd="0" destOrd="0" presId="urn:microsoft.com/office/officeart/2005/8/layout/chevron2"/>
    <dgm:cxn modelId="{03C8CC81-1B92-4F1C-94FA-C5AEAF5AD833}" type="presParOf" srcId="{1050A01B-C9E4-4C5F-B93A-D52B77C26DCE}" destId="{8711A134-F6FF-4C32-98AE-089BD7A13676}" srcOrd="1" destOrd="0" presId="urn:microsoft.com/office/officeart/2005/8/layout/chevron2"/>
    <dgm:cxn modelId="{516E9EBC-3E74-4378-B449-6C35CDFEE925}" type="presParOf" srcId="{7F2A6702-187A-414D-80EB-A17BD7CEE7FA}" destId="{DC4BBED1-2E22-488F-B7BB-E0207AF1F7ED}" srcOrd="3" destOrd="0" presId="urn:microsoft.com/office/officeart/2005/8/layout/chevron2"/>
    <dgm:cxn modelId="{69D20B21-C344-4C93-A274-9E343C77B474}" type="presParOf" srcId="{7F2A6702-187A-414D-80EB-A17BD7CEE7FA}" destId="{5346495F-19E7-40BB-B5C8-E6A350ADC988}" srcOrd="4" destOrd="0" presId="urn:microsoft.com/office/officeart/2005/8/layout/chevron2"/>
    <dgm:cxn modelId="{D007755D-9F99-48CA-9DD6-DD4D2D1A10E4}" type="presParOf" srcId="{5346495F-19E7-40BB-B5C8-E6A350ADC988}" destId="{D180832B-DA0D-4F8E-8384-81745CD0505F}" srcOrd="0" destOrd="0" presId="urn:microsoft.com/office/officeart/2005/8/layout/chevron2"/>
    <dgm:cxn modelId="{D32DA597-39DC-427D-ADAC-5346A14CBC9C}" type="presParOf" srcId="{5346495F-19E7-40BB-B5C8-E6A350ADC988}" destId="{2D4ABFD0-8914-4E43-9740-32B845C8FC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82A1A2-E071-410F-8764-E0576D8665D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EC261B89-42D3-44CC-9EB7-5BB104C5D39B}">
      <dgm:prSet phldrT="[Texto]" custT="1"/>
      <dgm:spPr/>
      <dgm:t>
        <a:bodyPr/>
        <a:lstStyle/>
        <a:p>
          <a:r>
            <a:rPr lang="es-EC" sz="1600" dirty="0" err="1"/>
            <a:t>Ginga</a:t>
          </a:r>
          <a:endParaRPr lang="es-EC" sz="1600" dirty="0"/>
        </a:p>
      </dgm:t>
    </dgm:pt>
    <dgm:pt modelId="{25AD41CE-54A6-4752-8CF4-1196DD81BF3C}" type="parTrans" cxnId="{81AD441F-2B34-4339-92B8-44BE8F6603E9}">
      <dgm:prSet/>
      <dgm:spPr/>
      <dgm:t>
        <a:bodyPr/>
        <a:lstStyle/>
        <a:p>
          <a:endParaRPr lang="es-EC"/>
        </a:p>
      </dgm:t>
    </dgm:pt>
    <dgm:pt modelId="{775E482A-14BF-4714-A8DF-616A1FBE8E93}" type="sibTrans" cxnId="{81AD441F-2B34-4339-92B8-44BE8F6603E9}">
      <dgm:prSet/>
      <dgm:spPr/>
      <dgm:t>
        <a:bodyPr/>
        <a:lstStyle/>
        <a:p>
          <a:endParaRPr lang="es-EC"/>
        </a:p>
      </dgm:t>
    </dgm:pt>
    <dgm:pt modelId="{36D74FA4-D66F-4F7E-AC7D-8D208DB2AD64}">
      <dgm:prSet phldrT="[Texto]" custT="1"/>
      <dgm:spPr/>
      <dgm:t>
        <a:bodyPr/>
        <a:lstStyle/>
        <a:p>
          <a:r>
            <a:rPr lang="es-EC" sz="2400" i="1" kern="1200" dirty="0">
              <a:latin typeface="Tw Cen MT" panose="020B0602020104020603"/>
              <a:ea typeface="+mn-ea"/>
              <a:cs typeface="+mn-cs"/>
            </a:rPr>
            <a:t>Carpeta </a:t>
          </a:r>
          <a:r>
            <a:rPr lang="es-EC" sz="2400" i="1" kern="1200" dirty="0" err="1">
              <a:latin typeface="Tw Cen MT" panose="020B0602020104020603"/>
              <a:ea typeface="+mn-ea"/>
              <a:cs typeface="+mn-cs"/>
            </a:rPr>
            <a:t>app_ginga</a:t>
          </a:r>
          <a:r>
            <a:rPr lang="es-EC" sz="2400" i="1" kern="1200" dirty="0">
              <a:latin typeface="Tw Cen MT" panose="020B0602020104020603"/>
              <a:ea typeface="+mn-ea"/>
              <a:cs typeface="+mn-cs"/>
            </a:rPr>
            <a:t> (definido en AIT)</a:t>
          </a:r>
        </a:p>
      </dgm:t>
    </dgm:pt>
    <dgm:pt modelId="{2865B415-FAB4-4068-A3A7-8DE99F2D5421}" type="parTrans" cxnId="{210CB708-4B4B-40D4-8678-8FDBDEE67140}">
      <dgm:prSet/>
      <dgm:spPr/>
      <dgm:t>
        <a:bodyPr/>
        <a:lstStyle/>
        <a:p>
          <a:endParaRPr lang="es-EC"/>
        </a:p>
      </dgm:t>
    </dgm:pt>
    <dgm:pt modelId="{0C4084D9-3B82-4A62-9FF6-B4F7ED9E6DD8}" type="sibTrans" cxnId="{210CB708-4B4B-40D4-8678-8FDBDEE67140}">
      <dgm:prSet/>
      <dgm:spPr/>
      <dgm:t>
        <a:bodyPr/>
        <a:lstStyle/>
        <a:p>
          <a:endParaRPr lang="es-EC"/>
        </a:p>
      </dgm:t>
    </dgm:pt>
    <dgm:pt modelId="{3D84439A-8967-408C-B5CA-9982A42B8E2E}">
      <dgm:prSet phldrT="[Texto]" custT="1"/>
      <dgm:spPr/>
      <dgm:t>
        <a:bodyPr/>
        <a:lstStyle/>
        <a:p>
          <a:endParaRPr lang="es-EC" sz="1400" dirty="0"/>
        </a:p>
        <a:p>
          <a:r>
            <a:rPr lang="es-EC" sz="1400" dirty="0"/>
            <a:t>Programa principal de </a:t>
          </a:r>
          <a:r>
            <a:rPr lang="es-EC" sz="1400" dirty="0" err="1"/>
            <a:t>Ginga</a:t>
          </a:r>
          <a:endParaRPr lang="es-EC" sz="1400" dirty="0"/>
        </a:p>
      </dgm:t>
    </dgm:pt>
    <dgm:pt modelId="{103FA62A-F51F-479C-9B3A-EFE4C7FC0DCB}" type="parTrans" cxnId="{62BD8AC3-3B82-4B4C-9D61-BA2A02CD87E9}">
      <dgm:prSet/>
      <dgm:spPr/>
      <dgm:t>
        <a:bodyPr/>
        <a:lstStyle/>
        <a:p>
          <a:endParaRPr lang="es-EC"/>
        </a:p>
      </dgm:t>
    </dgm:pt>
    <dgm:pt modelId="{9FD089CA-1AFD-427B-9BFB-D4D0F9BB3B8B}" type="sibTrans" cxnId="{62BD8AC3-3B82-4B4C-9D61-BA2A02CD87E9}">
      <dgm:prSet/>
      <dgm:spPr/>
      <dgm:t>
        <a:bodyPr/>
        <a:lstStyle/>
        <a:p>
          <a:endParaRPr lang="es-EC"/>
        </a:p>
      </dgm:t>
    </dgm:pt>
    <dgm:pt modelId="{338DC531-0607-428B-9610-FDC44AC138EF}">
      <dgm:prSet phldrT="[Texto]"/>
      <dgm:spPr/>
      <dgm:t>
        <a:bodyPr/>
        <a:lstStyle/>
        <a:p>
          <a:r>
            <a:rPr lang="es-EC" dirty="0"/>
            <a:t>Multiplexación</a:t>
          </a:r>
        </a:p>
      </dgm:t>
    </dgm:pt>
    <dgm:pt modelId="{85714C7B-6A3B-4451-A8D8-8B5D6B1999DD}" type="parTrans" cxnId="{5546EA23-7FC9-4568-A567-86547B685250}">
      <dgm:prSet/>
      <dgm:spPr/>
      <dgm:t>
        <a:bodyPr/>
        <a:lstStyle/>
        <a:p>
          <a:endParaRPr lang="es-EC"/>
        </a:p>
      </dgm:t>
    </dgm:pt>
    <dgm:pt modelId="{FE4EF873-3EC2-4AB6-95D0-5C6E5D4FCCF6}" type="sibTrans" cxnId="{5546EA23-7FC9-4568-A567-86547B685250}">
      <dgm:prSet/>
      <dgm:spPr/>
      <dgm:t>
        <a:bodyPr/>
        <a:lstStyle/>
        <a:p>
          <a:endParaRPr lang="es-EC"/>
        </a:p>
      </dgm:t>
    </dgm:pt>
    <dgm:pt modelId="{49CCEE8F-46F6-4EBA-9DAE-45793FD16FC1}">
      <dgm:prSet phldrT="[Texto]"/>
      <dgm:spPr/>
      <dgm:t>
        <a:bodyPr/>
        <a:lstStyle/>
        <a:p>
          <a:r>
            <a:rPr lang="es-EC" i="1" dirty="0" err="1"/>
            <a:t>tscbrmuxer</a:t>
          </a:r>
          <a:r>
            <a:rPr lang="es-EC" i="1" dirty="0"/>
            <a:t> </a:t>
          </a:r>
          <a:r>
            <a:rPr lang="es-EC" b="1" i="1" u="sng" dirty="0"/>
            <a:t>2000000</a:t>
          </a:r>
          <a:r>
            <a:rPr lang="es-EC" i="1" dirty="0"/>
            <a:t> </a:t>
          </a:r>
          <a:r>
            <a:rPr lang="es-EC" b="1" i="1" u="sng" dirty="0"/>
            <a:t>b:15040 </a:t>
          </a:r>
          <a:r>
            <a:rPr lang="es-EC" i="1" dirty="0" err="1"/>
            <a:t>pat.ts</a:t>
          </a:r>
          <a:r>
            <a:rPr lang="es-EC" i="1" dirty="0"/>
            <a:t> b:15040 </a:t>
          </a:r>
          <a:r>
            <a:rPr lang="es-EC" i="1" dirty="0" err="1"/>
            <a:t>pmt_sd.ts</a:t>
          </a:r>
          <a:r>
            <a:rPr lang="es-EC" i="1" dirty="0"/>
            <a:t> </a:t>
          </a:r>
          <a:r>
            <a:rPr lang="es-EC" b="1" i="1" u="sng" dirty="0"/>
            <a:t>b:3008 </a:t>
          </a:r>
          <a:r>
            <a:rPr lang="es-EC" i="1" dirty="0" err="1"/>
            <a:t>sdt.ts</a:t>
          </a:r>
          <a:r>
            <a:rPr lang="es-EC" i="1" dirty="0"/>
            <a:t> b:3008 </a:t>
          </a:r>
          <a:r>
            <a:rPr lang="es-EC" i="1" dirty="0" err="1"/>
            <a:t>nit.ts</a:t>
          </a:r>
          <a:r>
            <a:rPr lang="es-EC" i="1" dirty="0"/>
            <a:t> b:3008 </a:t>
          </a:r>
          <a:r>
            <a:rPr lang="es-EC" i="1" dirty="0" err="1"/>
            <a:t>ait.ts</a:t>
          </a:r>
          <a:r>
            <a:rPr lang="es-EC" i="1" dirty="0"/>
            <a:t> b:1000000 </a:t>
          </a:r>
          <a:r>
            <a:rPr lang="es-EC" i="1" dirty="0" err="1"/>
            <a:t>app_ginga.ts</a:t>
          </a:r>
          <a:r>
            <a:rPr lang="es-EC" i="1" dirty="0"/>
            <a:t> </a:t>
          </a:r>
          <a:r>
            <a:rPr lang="es-EC" b="1" i="1" u="sng" dirty="0"/>
            <a:t>b:4600000 </a:t>
          </a:r>
          <a:r>
            <a:rPr lang="es-EC" i="1" dirty="0" err="1"/>
            <a:t>gingavideo.ts</a:t>
          </a:r>
          <a:r>
            <a:rPr lang="es-EC" i="1" dirty="0"/>
            <a:t> </a:t>
          </a:r>
          <a:r>
            <a:rPr lang="es-EC" b="1" i="1" u="sng" dirty="0"/>
            <a:t>b:188000 </a:t>
          </a:r>
          <a:r>
            <a:rPr lang="es-EC" i="1" dirty="0" err="1"/>
            <a:t>gingaaudio.ts</a:t>
          </a:r>
          <a:r>
            <a:rPr lang="es-EC" i="1" dirty="0"/>
            <a:t> </a:t>
          </a:r>
          <a:r>
            <a:rPr lang="es-EC" b="1" i="1" u="sng" dirty="0"/>
            <a:t>b:24131190 </a:t>
          </a:r>
          <a:r>
            <a:rPr lang="es-EC" i="1" dirty="0" err="1"/>
            <a:t>null.ts</a:t>
          </a:r>
          <a:r>
            <a:rPr lang="es-EC" i="1" dirty="0"/>
            <a:t> &gt; </a:t>
          </a:r>
          <a:r>
            <a:rPr lang="es-EC" b="1" i="1" u="sng" dirty="0" err="1"/>
            <a:t>pruebaginga.ts</a:t>
          </a:r>
          <a:endParaRPr lang="es-EC" b="1" u="sng" dirty="0"/>
        </a:p>
      </dgm:t>
    </dgm:pt>
    <dgm:pt modelId="{15826B20-332C-4D3C-BDFE-73029F2BF82B}" type="parTrans" cxnId="{6D82B9B2-0395-4DBA-8391-007A35A5DCA9}">
      <dgm:prSet/>
      <dgm:spPr/>
      <dgm:t>
        <a:bodyPr/>
        <a:lstStyle/>
        <a:p>
          <a:endParaRPr lang="es-EC"/>
        </a:p>
      </dgm:t>
    </dgm:pt>
    <dgm:pt modelId="{BC2AC76B-43E2-48FB-BE2B-22F8AD453B4A}" type="sibTrans" cxnId="{6D82B9B2-0395-4DBA-8391-007A35A5DCA9}">
      <dgm:prSet/>
      <dgm:spPr/>
      <dgm:t>
        <a:bodyPr/>
        <a:lstStyle/>
        <a:p>
          <a:endParaRPr lang="es-EC"/>
        </a:p>
      </dgm:t>
    </dgm:pt>
    <dgm:pt modelId="{2CDA6399-9CEE-43B4-B5FF-D2DAB7C288C7}">
      <dgm:prSet phldrT="[Texto]" custT="1"/>
      <dgm:spPr/>
      <dgm:t>
        <a:bodyPr/>
        <a:lstStyle/>
        <a:p>
          <a:r>
            <a:rPr lang="es-EC" sz="2400" i="1" kern="1200"/>
            <a:t>oc-update.sh </a:t>
          </a:r>
          <a:r>
            <a:rPr lang="es-EC" sz="2400" b="1" i="1" u="sng" kern="1200"/>
            <a:t>app_ginga 0x0C</a:t>
          </a:r>
          <a:r>
            <a:rPr lang="es-EC" sz="2400" i="1" kern="1200"/>
            <a:t> </a:t>
          </a:r>
          <a:r>
            <a:rPr lang="es-EC" sz="2400" b="1" i="1" u="sng" kern="1200"/>
            <a:t>1</a:t>
          </a:r>
          <a:r>
            <a:rPr lang="es-EC" sz="2400" i="1" kern="1200"/>
            <a:t> </a:t>
          </a:r>
          <a:r>
            <a:rPr lang="es-EC" sz="2400" b="1" i="1" u="sng" kern="1200"/>
            <a:t>2004</a:t>
          </a:r>
          <a:r>
            <a:rPr lang="es-EC" sz="2400" i="1" kern="1200"/>
            <a:t> </a:t>
          </a:r>
          <a:r>
            <a:rPr lang="es-EC" sz="2400" b="1" i="1" u="sng" kern="1200"/>
            <a:t>2</a:t>
          </a:r>
          <a:endParaRPr lang="es-EC" sz="2400" b="1" i="1" u="sng" kern="1200" dirty="0">
            <a:latin typeface="Tw Cen MT" panose="020B0602020104020603"/>
            <a:ea typeface="+mn-ea"/>
            <a:cs typeface="+mn-cs"/>
          </a:endParaRPr>
        </a:p>
      </dgm:t>
    </dgm:pt>
    <dgm:pt modelId="{3FFD24B9-D916-435F-9581-84E8475EA132}" type="parTrans" cxnId="{C0FE8280-64BB-45B6-B629-05E9388D1F9A}">
      <dgm:prSet/>
      <dgm:spPr/>
      <dgm:t>
        <a:bodyPr/>
        <a:lstStyle/>
        <a:p>
          <a:endParaRPr lang="es-EC"/>
        </a:p>
      </dgm:t>
    </dgm:pt>
    <dgm:pt modelId="{2DAB52CB-D696-49FA-9A89-EB2A2C18E810}" type="sibTrans" cxnId="{C0FE8280-64BB-45B6-B629-05E9388D1F9A}">
      <dgm:prSet/>
      <dgm:spPr/>
      <dgm:t>
        <a:bodyPr/>
        <a:lstStyle/>
        <a:p>
          <a:endParaRPr lang="es-EC"/>
        </a:p>
      </dgm:t>
    </dgm:pt>
    <dgm:pt modelId="{DAFB9355-0C67-41E1-88C6-3DAF673A7455}">
      <dgm:prSet phldrT="[Texto]" custT="1"/>
      <dgm:spPr/>
      <dgm:t>
        <a:bodyPr/>
        <a:lstStyle/>
        <a:p>
          <a:r>
            <a:rPr lang="es-EC" sz="1200" b="0" u="none" dirty="0"/>
            <a:t>Sincronización</a:t>
          </a:r>
        </a:p>
      </dgm:t>
    </dgm:pt>
    <dgm:pt modelId="{732C81F6-4FF8-46F8-AADA-AB536A4B58CD}" type="parTrans" cxnId="{548E7316-E68D-467B-AD61-63FE7AE7272D}">
      <dgm:prSet/>
      <dgm:spPr/>
      <dgm:t>
        <a:bodyPr/>
        <a:lstStyle/>
        <a:p>
          <a:endParaRPr lang="es-EC"/>
        </a:p>
      </dgm:t>
    </dgm:pt>
    <dgm:pt modelId="{CFE9A4FF-BBC1-45B4-B242-E6DB796FD8BD}" type="sibTrans" cxnId="{548E7316-E68D-467B-AD61-63FE7AE7272D}">
      <dgm:prSet/>
      <dgm:spPr/>
      <dgm:t>
        <a:bodyPr/>
        <a:lstStyle/>
        <a:p>
          <a:endParaRPr lang="es-EC"/>
        </a:p>
      </dgm:t>
    </dgm:pt>
    <dgm:pt modelId="{FD23B8BE-C34D-410C-9EC3-393A55E04F40}">
      <dgm:prSet/>
      <dgm:spPr/>
      <dgm:t>
        <a:bodyPr/>
        <a:lstStyle/>
        <a:p>
          <a:r>
            <a:rPr lang="es-EC" i="1" dirty="0" err="1"/>
            <a:t>tsstamp</a:t>
          </a:r>
          <a:r>
            <a:rPr lang="es-EC" i="1" dirty="0"/>
            <a:t> </a:t>
          </a:r>
          <a:r>
            <a:rPr lang="es-EC" i="1" dirty="0" err="1"/>
            <a:t>pruebaginga.ts</a:t>
          </a:r>
          <a:r>
            <a:rPr lang="es-EC" i="1" dirty="0"/>
            <a:t> 29958294 &gt; </a:t>
          </a:r>
          <a:r>
            <a:rPr lang="es-EC" i="1" dirty="0" err="1"/>
            <a:t>gingafinal.fixed.ts</a:t>
          </a:r>
          <a:endParaRPr lang="es-EC" dirty="0"/>
        </a:p>
      </dgm:t>
    </dgm:pt>
    <dgm:pt modelId="{809B94C4-6F7A-4BA6-A860-29E650528A9D}" type="parTrans" cxnId="{6CE8CFDE-373F-4BCC-BB73-7F50DC68CED4}">
      <dgm:prSet/>
      <dgm:spPr/>
      <dgm:t>
        <a:bodyPr/>
        <a:lstStyle/>
        <a:p>
          <a:endParaRPr lang="es-EC"/>
        </a:p>
      </dgm:t>
    </dgm:pt>
    <dgm:pt modelId="{6EA97CE6-09B8-450A-B943-D31FBEE9C814}" type="sibTrans" cxnId="{6CE8CFDE-373F-4BCC-BB73-7F50DC68CED4}">
      <dgm:prSet/>
      <dgm:spPr/>
      <dgm:t>
        <a:bodyPr/>
        <a:lstStyle/>
        <a:p>
          <a:endParaRPr lang="es-EC"/>
        </a:p>
      </dgm:t>
    </dgm:pt>
    <dgm:pt modelId="{7F2A6702-187A-414D-80EB-A17BD7CEE7FA}" type="pres">
      <dgm:prSet presAssocID="{4982A1A2-E071-410F-8764-E0576D8665D2}" presName="linearFlow" presStyleCnt="0">
        <dgm:presLayoutVars>
          <dgm:dir/>
          <dgm:animLvl val="lvl"/>
          <dgm:resizeHandles val="exact"/>
        </dgm:presLayoutVars>
      </dgm:prSet>
      <dgm:spPr/>
    </dgm:pt>
    <dgm:pt modelId="{962B0989-DBA4-435F-9CFB-853C55F666CF}" type="pres">
      <dgm:prSet presAssocID="{EC261B89-42D3-44CC-9EB7-5BB104C5D39B}" presName="composite" presStyleCnt="0"/>
      <dgm:spPr/>
    </dgm:pt>
    <dgm:pt modelId="{2BADD4CA-635E-4E79-AF6D-8D55920D5FC3}" type="pres">
      <dgm:prSet presAssocID="{EC261B89-42D3-44CC-9EB7-5BB104C5D39B}" presName="parentText" presStyleLbl="alignNode1" presStyleIdx="0" presStyleCnt="4">
        <dgm:presLayoutVars>
          <dgm:chMax val="1"/>
          <dgm:bulletEnabled val="1"/>
        </dgm:presLayoutVars>
      </dgm:prSet>
      <dgm:spPr/>
    </dgm:pt>
    <dgm:pt modelId="{2452142B-E891-47A8-B131-ADC717F77031}" type="pres">
      <dgm:prSet presAssocID="{EC261B89-42D3-44CC-9EB7-5BB104C5D39B}" presName="descendantText" presStyleLbl="alignAcc1" presStyleIdx="0" presStyleCnt="4">
        <dgm:presLayoutVars>
          <dgm:bulletEnabled val="1"/>
        </dgm:presLayoutVars>
      </dgm:prSet>
      <dgm:spPr/>
    </dgm:pt>
    <dgm:pt modelId="{43537A52-11D6-43A0-BDEA-8F8520628DBD}" type="pres">
      <dgm:prSet presAssocID="{775E482A-14BF-4714-A8DF-616A1FBE8E93}" presName="sp" presStyleCnt="0"/>
      <dgm:spPr/>
    </dgm:pt>
    <dgm:pt modelId="{1050A01B-C9E4-4C5F-B93A-D52B77C26DCE}" type="pres">
      <dgm:prSet presAssocID="{3D84439A-8967-408C-B5CA-9982A42B8E2E}" presName="composite" presStyleCnt="0"/>
      <dgm:spPr/>
    </dgm:pt>
    <dgm:pt modelId="{52DF2A04-5074-4CA5-B215-09D1A1AA1AA9}" type="pres">
      <dgm:prSet presAssocID="{3D84439A-8967-408C-B5CA-9982A42B8E2E}" presName="parentText" presStyleLbl="alignNode1" presStyleIdx="1" presStyleCnt="4">
        <dgm:presLayoutVars>
          <dgm:chMax val="1"/>
          <dgm:bulletEnabled val="1"/>
        </dgm:presLayoutVars>
      </dgm:prSet>
      <dgm:spPr/>
    </dgm:pt>
    <dgm:pt modelId="{8711A134-F6FF-4C32-98AE-089BD7A13676}" type="pres">
      <dgm:prSet presAssocID="{3D84439A-8967-408C-B5CA-9982A42B8E2E}" presName="descendantText" presStyleLbl="alignAcc1" presStyleIdx="1" presStyleCnt="4">
        <dgm:presLayoutVars>
          <dgm:bulletEnabled val="1"/>
        </dgm:presLayoutVars>
      </dgm:prSet>
      <dgm:spPr/>
    </dgm:pt>
    <dgm:pt modelId="{DC4BBED1-2E22-488F-B7BB-E0207AF1F7ED}" type="pres">
      <dgm:prSet presAssocID="{9FD089CA-1AFD-427B-9BFB-D4D0F9BB3B8B}" presName="sp" presStyleCnt="0"/>
      <dgm:spPr/>
    </dgm:pt>
    <dgm:pt modelId="{5346495F-19E7-40BB-B5C8-E6A350ADC988}" type="pres">
      <dgm:prSet presAssocID="{338DC531-0607-428B-9610-FDC44AC138EF}" presName="composite" presStyleCnt="0"/>
      <dgm:spPr/>
    </dgm:pt>
    <dgm:pt modelId="{D180832B-DA0D-4F8E-8384-81745CD0505F}" type="pres">
      <dgm:prSet presAssocID="{338DC531-0607-428B-9610-FDC44AC138EF}" presName="parentText" presStyleLbl="alignNode1" presStyleIdx="2" presStyleCnt="4">
        <dgm:presLayoutVars>
          <dgm:chMax val="1"/>
          <dgm:bulletEnabled val="1"/>
        </dgm:presLayoutVars>
      </dgm:prSet>
      <dgm:spPr/>
    </dgm:pt>
    <dgm:pt modelId="{2D4ABFD0-8914-4E43-9740-32B845C8FCE9}" type="pres">
      <dgm:prSet presAssocID="{338DC531-0607-428B-9610-FDC44AC138EF}" presName="descendantText" presStyleLbl="alignAcc1" presStyleIdx="2" presStyleCnt="4">
        <dgm:presLayoutVars>
          <dgm:bulletEnabled val="1"/>
        </dgm:presLayoutVars>
      </dgm:prSet>
      <dgm:spPr/>
    </dgm:pt>
    <dgm:pt modelId="{0358CB05-3BE2-45A1-BE28-EC3E44F6C5E0}" type="pres">
      <dgm:prSet presAssocID="{FE4EF873-3EC2-4AB6-95D0-5C6E5D4FCCF6}" presName="sp" presStyleCnt="0"/>
      <dgm:spPr/>
    </dgm:pt>
    <dgm:pt modelId="{82E639BF-E898-4E90-8C6A-68F74E84858E}" type="pres">
      <dgm:prSet presAssocID="{DAFB9355-0C67-41E1-88C6-3DAF673A7455}" presName="composite" presStyleCnt="0"/>
      <dgm:spPr/>
    </dgm:pt>
    <dgm:pt modelId="{51303C54-2D2A-4A1D-9411-F412BD693536}" type="pres">
      <dgm:prSet presAssocID="{DAFB9355-0C67-41E1-88C6-3DAF673A7455}" presName="parentText" presStyleLbl="alignNode1" presStyleIdx="3" presStyleCnt="4">
        <dgm:presLayoutVars>
          <dgm:chMax val="1"/>
          <dgm:bulletEnabled val="1"/>
        </dgm:presLayoutVars>
      </dgm:prSet>
      <dgm:spPr/>
    </dgm:pt>
    <dgm:pt modelId="{B5ABF3A6-CB71-4400-AF38-2C9A0CC59C43}" type="pres">
      <dgm:prSet presAssocID="{DAFB9355-0C67-41E1-88C6-3DAF673A7455}" presName="descendantText" presStyleLbl="alignAcc1" presStyleIdx="3" presStyleCnt="4">
        <dgm:presLayoutVars>
          <dgm:bulletEnabled val="1"/>
        </dgm:presLayoutVars>
      </dgm:prSet>
      <dgm:spPr/>
    </dgm:pt>
  </dgm:ptLst>
  <dgm:cxnLst>
    <dgm:cxn modelId="{0A51B904-A378-4B60-B1E6-CAA69ACD021D}" type="presOf" srcId="{2CDA6399-9CEE-43B4-B5FF-D2DAB7C288C7}" destId="{2452142B-E891-47A8-B131-ADC717F77031}" srcOrd="0" destOrd="1" presId="urn:microsoft.com/office/officeart/2005/8/layout/chevron2"/>
    <dgm:cxn modelId="{210CB708-4B4B-40D4-8678-8FDBDEE67140}" srcId="{EC261B89-42D3-44CC-9EB7-5BB104C5D39B}" destId="{36D74FA4-D66F-4F7E-AC7D-8D208DB2AD64}" srcOrd="0" destOrd="0" parTransId="{2865B415-FAB4-4068-A3A7-8DE99F2D5421}" sibTransId="{0C4084D9-3B82-4A62-9FF6-B4F7ED9E6DD8}"/>
    <dgm:cxn modelId="{548E7316-E68D-467B-AD61-63FE7AE7272D}" srcId="{4982A1A2-E071-410F-8764-E0576D8665D2}" destId="{DAFB9355-0C67-41E1-88C6-3DAF673A7455}" srcOrd="3" destOrd="0" parTransId="{732C81F6-4FF8-46F8-AADA-AB536A4B58CD}" sibTransId="{CFE9A4FF-BBC1-45B4-B242-E6DB796FD8BD}"/>
    <dgm:cxn modelId="{81AD441F-2B34-4339-92B8-44BE8F6603E9}" srcId="{4982A1A2-E071-410F-8764-E0576D8665D2}" destId="{EC261B89-42D3-44CC-9EB7-5BB104C5D39B}" srcOrd="0" destOrd="0" parTransId="{25AD41CE-54A6-4752-8CF4-1196DD81BF3C}" sibTransId="{775E482A-14BF-4714-A8DF-616A1FBE8E93}"/>
    <dgm:cxn modelId="{5546EA23-7FC9-4568-A567-86547B685250}" srcId="{4982A1A2-E071-410F-8764-E0576D8665D2}" destId="{338DC531-0607-428B-9610-FDC44AC138EF}" srcOrd="2" destOrd="0" parTransId="{85714C7B-6A3B-4451-A8D8-8B5D6B1999DD}" sibTransId="{FE4EF873-3EC2-4AB6-95D0-5C6E5D4FCCF6}"/>
    <dgm:cxn modelId="{7654EA31-9D3A-4598-A641-AA79AB2A5B8B}" type="presOf" srcId="{338DC531-0607-428B-9610-FDC44AC138EF}" destId="{D180832B-DA0D-4F8E-8384-81745CD0505F}" srcOrd="0" destOrd="0" presId="urn:microsoft.com/office/officeart/2005/8/layout/chevron2"/>
    <dgm:cxn modelId="{416FB36B-DF96-4143-B9D6-4EC86747E9F3}" type="presOf" srcId="{36D74FA4-D66F-4F7E-AC7D-8D208DB2AD64}" destId="{2452142B-E891-47A8-B131-ADC717F77031}" srcOrd="0" destOrd="0" presId="urn:microsoft.com/office/officeart/2005/8/layout/chevron2"/>
    <dgm:cxn modelId="{5052F475-FA30-4C8F-AEC7-8996830FD473}" type="presOf" srcId="{4982A1A2-E071-410F-8764-E0576D8665D2}" destId="{7F2A6702-187A-414D-80EB-A17BD7CEE7FA}" srcOrd="0" destOrd="0" presId="urn:microsoft.com/office/officeart/2005/8/layout/chevron2"/>
    <dgm:cxn modelId="{C0FE8280-64BB-45B6-B629-05E9388D1F9A}" srcId="{EC261B89-42D3-44CC-9EB7-5BB104C5D39B}" destId="{2CDA6399-9CEE-43B4-B5FF-D2DAB7C288C7}" srcOrd="1" destOrd="0" parTransId="{3FFD24B9-D916-435F-9581-84E8475EA132}" sibTransId="{2DAB52CB-D696-49FA-9A89-EB2A2C18E810}"/>
    <dgm:cxn modelId="{B05BAB8A-36FB-439C-BFBF-32DD61EF09E5}" type="presOf" srcId="{DAFB9355-0C67-41E1-88C6-3DAF673A7455}" destId="{51303C54-2D2A-4A1D-9411-F412BD693536}" srcOrd="0" destOrd="0" presId="urn:microsoft.com/office/officeart/2005/8/layout/chevron2"/>
    <dgm:cxn modelId="{D9FB1697-9DE7-4422-B4AA-37861E24A0BB}" type="presOf" srcId="{FD23B8BE-C34D-410C-9EC3-393A55E04F40}" destId="{B5ABF3A6-CB71-4400-AF38-2C9A0CC59C43}" srcOrd="0" destOrd="0" presId="urn:microsoft.com/office/officeart/2005/8/layout/chevron2"/>
    <dgm:cxn modelId="{947636A1-CCA9-4257-9D2A-6D25D46ED756}" type="presOf" srcId="{EC261B89-42D3-44CC-9EB7-5BB104C5D39B}" destId="{2BADD4CA-635E-4E79-AF6D-8D55920D5FC3}" srcOrd="0" destOrd="0" presId="urn:microsoft.com/office/officeart/2005/8/layout/chevron2"/>
    <dgm:cxn modelId="{6D82B9B2-0395-4DBA-8391-007A35A5DCA9}" srcId="{338DC531-0607-428B-9610-FDC44AC138EF}" destId="{49CCEE8F-46F6-4EBA-9DAE-45793FD16FC1}" srcOrd="0" destOrd="0" parTransId="{15826B20-332C-4D3C-BDFE-73029F2BF82B}" sibTransId="{BC2AC76B-43E2-48FB-BE2B-22F8AD453B4A}"/>
    <dgm:cxn modelId="{62BD8AC3-3B82-4B4C-9D61-BA2A02CD87E9}" srcId="{4982A1A2-E071-410F-8764-E0576D8665D2}" destId="{3D84439A-8967-408C-B5CA-9982A42B8E2E}" srcOrd="1" destOrd="0" parTransId="{103FA62A-F51F-479C-9B3A-EFE4C7FC0DCB}" sibTransId="{9FD089CA-1AFD-427B-9BFB-D4D0F9BB3B8B}"/>
    <dgm:cxn modelId="{6CE8CFDE-373F-4BCC-BB73-7F50DC68CED4}" srcId="{DAFB9355-0C67-41E1-88C6-3DAF673A7455}" destId="{FD23B8BE-C34D-410C-9EC3-393A55E04F40}" srcOrd="0" destOrd="0" parTransId="{809B94C4-6F7A-4BA6-A860-29E650528A9D}" sibTransId="{6EA97CE6-09B8-450A-B943-D31FBEE9C814}"/>
    <dgm:cxn modelId="{C3CB61E9-C6F7-482A-AE61-8F4386A93D23}" type="presOf" srcId="{3D84439A-8967-408C-B5CA-9982A42B8E2E}" destId="{52DF2A04-5074-4CA5-B215-09D1A1AA1AA9}" srcOrd="0" destOrd="0" presId="urn:microsoft.com/office/officeart/2005/8/layout/chevron2"/>
    <dgm:cxn modelId="{199E19F5-30ED-4D51-8D1A-86F502E0C1E4}" type="presOf" srcId="{49CCEE8F-46F6-4EBA-9DAE-45793FD16FC1}" destId="{2D4ABFD0-8914-4E43-9740-32B845C8FCE9}" srcOrd="0" destOrd="0" presId="urn:microsoft.com/office/officeart/2005/8/layout/chevron2"/>
    <dgm:cxn modelId="{7CA7322C-3CAB-4C0D-AC52-1CF245DC8541}" type="presParOf" srcId="{7F2A6702-187A-414D-80EB-A17BD7CEE7FA}" destId="{962B0989-DBA4-435F-9CFB-853C55F666CF}" srcOrd="0" destOrd="0" presId="urn:microsoft.com/office/officeart/2005/8/layout/chevron2"/>
    <dgm:cxn modelId="{47A79527-96CE-4FB1-A488-DBF526A87527}" type="presParOf" srcId="{962B0989-DBA4-435F-9CFB-853C55F666CF}" destId="{2BADD4CA-635E-4E79-AF6D-8D55920D5FC3}" srcOrd="0" destOrd="0" presId="urn:microsoft.com/office/officeart/2005/8/layout/chevron2"/>
    <dgm:cxn modelId="{F4B08787-B2D2-4C42-BE95-9F6A5F8E0B0E}" type="presParOf" srcId="{962B0989-DBA4-435F-9CFB-853C55F666CF}" destId="{2452142B-E891-47A8-B131-ADC717F77031}" srcOrd="1" destOrd="0" presId="urn:microsoft.com/office/officeart/2005/8/layout/chevron2"/>
    <dgm:cxn modelId="{EB0A819F-7FA2-4617-8ED4-972F74F9D4BF}" type="presParOf" srcId="{7F2A6702-187A-414D-80EB-A17BD7CEE7FA}" destId="{43537A52-11D6-43A0-BDEA-8F8520628DBD}" srcOrd="1" destOrd="0" presId="urn:microsoft.com/office/officeart/2005/8/layout/chevron2"/>
    <dgm:cxn modelId="{F7574A4B-DD85-46C0-AEE5-A48ACFDEE42B}" type="presParOf" srcId="{7F2A6702-187A-414D-80EB-A17BD7CEE7FA}" destId="{1050A01B-C9E4-4C5F-B93A-D52B77C26DCE}" srcOrd="2" destOrd="0" presId="urn:microsoft.com/office/officeart/2005/8/layout/chevron2"/>
    <dgm:cxn modelId="{045E1B8D-3B8C-4F12-BED8-44A1B06450B1}" type="presParOf" srcId="{1050A01B-C9E4-4C5F-B93A-D52B77C26DCE}" destId="{52DF2A04-5074-4CA5-B215-09D1A1AA1AA9}" srcOrd="0" destOrd="0" presId="urn:microsoft.com/office/officeart/2005/8/layout/chevron2"/>
    <dgm:cxn modelId="{03C8CC81-1B92-4F1C-94FA-C5AEAF5AD833}" type="presParOf" srcId="{1050A01B-C9E4-4C5F-B93A-D52B77C26DCE}" destId="{8711A134-F6FF-4C32-98AE-089BD7A13676}" srcOrd="1" destOrd="0" presId="urn:microsoft.com/office/officeart/2005/8/layout/chevron2"/>
    <dgm:cxn modelId="{516E9EBC-3E74-4378-B449-6C35CDFEE925}" type="presParOf" srcId="{7F2A6702-187A-414D-80EB-A17BD7CEE7FA}" destId="{DC4BBED1-2E22-488F-B7BB-E0207AF1F7ED}" srcOrd="3" destOrd="0" presId="urn:microsoft.com/office/officeart/2005/8/layout/chevron2"/>
    <dgm:cxn modelId="{69D20B21-C344-4C93-A274-9E343C77B474}" type="presParOf" srcId="{7F2A6702-187A-414D-80EB-A17BD7CEE7FA}" destId="{5346495F-19E7-40BB-B5C8-E6A350ADC988}" srcOrd="4" destOrd="0" presId="urn:microsoft.com/office/officeart/2005/8/layout/chevron2"/>
    <dgm:cxn modelId="{D007755D-9F99-48CA-9DD6-DD4D2D1A10E4}" type="presParOf" srcId="{5346495F-19E7-40BB-B5C8-E6A350ADC988}" destId="{D180832B-DA0D-4F8E-8384-81745CD0505F}" srcOrd="0" destOrd="0" presId="urn:microsoft.com/office/officeart/2005/8/layout/chevron2"/>
    <dgm:cxn modelId="{D32DA597-39DC-427D-ADAC-5346A14CBC9C}" type="presParOf" srcId="{5346495F-19E7-40BB-B5C8-E6A350ADC988}" destId="{2D4ABFD0-8914-4E43-9740-32B845C8FCE9}" srcOrd="1" destOrd="0" presId="urn:microsoft.com/office/officeart/2005/8/layout/chevron2"/>
    <dgm:cxn modelId="{1734777B-1EA9-4418-A5A0-9940BACD809C}" type="presParOf" srcId="{7F2A6702-187A-414D-80EB-A17BD7CEE7FA}" destId="{0358CB05-3BE2-45A1-BE28-EC3E44F6C5E0}" srcOrd="5" destOrd="0" presId="urn:microsoft.com/office/officeart/2005/8/layout/chevron2"/>
    <dgm:cxn modelId="{F40F8477-FEE7-4176-A0B4-41F9AB548E1D}" type="presParOf" srcId="{7F2A6702-187A-414D-80EB-A17BD7CEE7FA}" destId="{82E639BF-E898-4E90-8C6A-68F74E84858E}" srcOrd="6" destOrd="0" presId="urn:microsoft.com/office/officeart/2005/8/layout/chevron2"/>
    <dgm:cxn modelId="{75634CAA-0FFB-4CDA-B3F8-3A458BAE428E}" type="presParOf" srcId="{82E639BF-E898-4E90-8C6A-68F74E84858E}" destId="{51303C54-2D2A-4A1D-9411-F412BD693536}" srcOrd="0" destOrd="0" presId="urn:microsoft.com/office/officeart/2005/8/layout/chevron2"/>
    <dgm:cxn modelId="{4856CBF9-DC54-4FF9-95E1-5C266FC94AE0}" type="presParOf" srcId="{82E639BF-E898-4E90-8C6A-68F74E84858E}" destId="{B5ABF3A6-CB71-4400-AF38-2C9A0CC59C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89A11-E1B8-4E5A-AC3D-A1D61B6AE89D}"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s-ES"/>
        </a:p>
      </dgm:t>
    </dgm:pt>
    <dgm:pt modelId="{2DE4A6BD-F216-4F65-AF79-8C1D17EF6B7E}">
      <dgm:prSet phldrT="[Texto]" custT="1"/>
      <dgm:spPr/>
      <dgm:t>
        <a:bodyPr/>
        <a:lstStyle/>
        <a:p>
          <a:pPr algn="just">
            <a:buFont typeface="Symbol" panose="05050102010706020507" pitchFamily="18" charset="2"/>
            <a:buChar char=""/>
          </a:pPr>
          <a:r>
            <a:rPr lang="es-EC" sz="2400" dirty="0"/>
            <a:t>Desarrollar una aplicación interactiva mediante el uso de GINGA que permita visualizar las imágenes pre-procesadas en diferentes tamaños y regiones</a:t>
          </a:r>
          <a:endParaRPr lang="es-ES" sz="2400" dirty="0"/>
        </a:p>
      </dgm:t>
    </dgm:pt>
    <dgm:pt modelId="{84D99E0C-7547-4AEE-88DB-21243E6C79E3}" type="parTrans" cxnId="{BCD95C68-590E-46B0-9D87-9E4169056656}">
      <dgm:prSet/>
      <dgm:spPr/>
      <dgm:t>
        <a:bodyPr/>
        <a:lstStyle/>
        <a:p>
          <a:endParaRPr lang="es-ES"/>
        </a:p>
      </dgm:t>
    </dgm:pt>
    <dgm:pt modelId="{32A02D71-DFFE-4F5A-8D8F-95F9FBB69D09}" type="sibTrans" cxnId="{BCD95C68-590E-46B0-9D87-9E4169056656}">
      <dgm:prSet/>
      <dgm:spPr/>
      <dgm:t>
        <a:bodyPr/>
        <a:lstStyle/>
        <a:p>
          <a:endParaRPr lang="es-ES"/>
        </a:p>
      </dgm:t>
    </dgm:pt>
    <dgm:pt modelId="{F23E369C-583B-40E7-9317-E526F2592124}">
      <dgm:prSet phldrT="[Texto]"/>
      <dgm:spPr/>
      <dgm:t>
        <a:bodyPr/>
        <a:lstStyle/>
        <a:p>
          <a:endParaRPr lang="es-ES" dirty="0"/>
        </a:p>
      </dgm:t>
    </dgm:pt>
    <dgm:pt modelId="{31D51E88-C934-4C89-80B3-C69F0085861B}" type="sibTrans" cxnId="{D3B155FA-CCDD-4F2F-86A6-7BC39603F048}">
      <dgm:prSet/>
      <dgm:spPr/>
      <dgm:t>
        <a:bodyPr/>
        <a:lstStyle/>
        <a:p>
          <a:endParaRPr lang="es-ES"/>
        </a:p>
      </dgm:t>
    </dgm:pt>
    <dgm:pt modelId="{EDB6B883-11BF-4094-B5EE-85414726AE47}" type="parTrans" cxnId="{D3B155FA-CCDD-4F2F-86A6-7BC39603F048}">
      <dgm:prSet/>
      <dgm:spPr/>
      <dgm:t>
        <a:bodyPr/>
        <a:lstStyle/>
        <a:p>
          <a:endParaRPr lang="es-ES"/>
        </a:p>
      </dgm:t>
    </dgm:pt>
    <dgm:pt modelId="{026752F7-137B-4171-A8F2-DCA581131EA2}">
      <dgm:prSet phldrT="[Texto]"/>
      <dgm:spPr/>
      <dgm:t>
        <a:bodyPr/>
        <a:lstStyle/>
        <a:p>
          <a:endParaRPr lang="es-ES" dirty="0"/>
        </a:p>
      </dgm:t>
    </dgm:pt>
    <dgm:pt modelId="{F4F003A5-E1F3-48D6-8D16-7BCB1E8B9B8E}" type="sibTrans" cxnId="{D7F0AAA2-81B1-4862-9A86-7D35C5B70BD8}">
      <dgm:prSet/>
      <dgm:spPr/>
      <dgm:t>
        <a:bodyPr/>
        <a:lstStyle/>
        <a:p>
          <a:endParaRPr lang="es-ES"/>
        </a:p>
      </dgm:t>
    </dgm:pt>
    <dgm:pt modelId="{536F79AF-FA26-45D0-B003-68C308715CD8}" type="parTrans" cxnId="{D7F0AAA2-81B1-4862-9A86-7D35C5B70BD8}">
      <dgm:prSet/>
      <dgm:spPr/>
      <dgm:t>
        <a:bodyPr/>
        <a:lstStyle/>
        <a:p>
          <a:endParaRPr lang="es-ES"/>
        </a:p>
      </dgm:t>
    </dgm:pt>
    <dgm:pt modelId="{716FDA59-47E5-4DE6-A1D0-B50F58E2D3B5}">
      <dgm:prSet phldrT="[Texto]" custT="1"/>
      <dgm:spPr/>
      <dgm:t>
        <a:bodyPr/>
        <a:lstStyle/>
        <a:p>
          <a:pPr algn="just"/>
          <a:r>
            <a:rPr lang="es-EC" sz="2400" dirty="0"/>
            <a:t>Transmitir las diferentes imágenes por medio del </a:t>
          </a:r>
          <a:r>
            <a:rPr lang="es-EC" sz="2400" dirty="0" err="1"/>
            <a:t>Transport</a:t>
          </a:r>
          <a:r>
            <a:rPr lang="es-EC" sz="2400" dirty="0"/>
            <a:t> </a:t>
          </a:r>
          <a:r>
            <a:rPr lang="es-EC" sz="2400" dirty="0" err="1"/>
            <a:t>Stream</a:t>
          </a:r>
          <a:r>
            <a:rPr lang="es-EC" sz="2400" dirty="0"/>
            <a:t> correspondiente para visualizarlas en los diferentes receptores</a:t>
          </a:r>
          <a:endParaRPr lang="es-ES" sz="2400" dirty="0"/>
        </a:p>
      </dgm:t>
    </dgm:pt>
    <dgm:pt modelId="{1B15172E-1D0D-4980-A8E2-86CFF7D7CE88}" type="sibTrans" cxnId="{409C68E8-D7B4-41B3-8619-CBD360C6DBAB}">
      <dgm:prSet/>
      <dgm:spPr/>
      <dgm:t>
        <a:bodyPr/>
        <a:lstStyle/>
        <a:p>
          <a:endParaRPr lang="es-ES"/>
        </a:p>
      </dgm:t>
    </dgm:pt>
    <dgm:pt modelId="{5002A2B4-EBE0-409F-888C-B6A74E0B4CEE}" type="parTrans" cxnId="{409C68E8-D7B4-41B3-8619-CBD360C6DBAB}">
      <dgm:prSet/>
      <dgm:spPr/>
      <dgm:t>
        <a:bodyPr/>
        <a:lstStyle/>
        <a:p>
          <a:endParaRPr lang="es-ES"/>
        </a:p>
      </dgm:t>
    </dgm:pt>
    <dgm:pt modelId="{7C2CC918-BBA7-4C28-B56C-609ECE84F47A}" type="pres">
      <dgm:prSet presAssocID="{CF489A11-E1B8-4E5A-AC3D-A1D61B6AE89D}" presName="linearFlow" presStyleCnt="0">
        <dgm:presLayoutVars>
          <dgm:dir/>
          <dgm:animLvl val="lvl"/>
          <dgm:resizeHandles val="exact"/>
        </dgm:presLayoutVars>
      </dgm:prSet>
      <dgm:spPr/>
    </dgm:pt>
    <dgm:pt modelId="{1D785BF5-6269-4F82-95E4-860BFC379C10}" type="pres">
      <dgm:prSet presAssocID="{F23E369C-583B-40E7-9317-E526F2592124}" presName="composite" presStyleCnt="0"/>
      <dgm:spPr/>
    </dgm:pt>
    <dgm:pt modelId="{3D3F61F2-9566-4EBA-BCEB-E53D506188A1}" type="pres">
      <dgm:prSet presAssocID="{F23E369C-583B-40E7-9317-E526F2592124}" presName="parentText" presStyleLbl="alignNode1" presStyleIdx="0" presStyleCnt="2">
        <dgm:presLayoutVars>
          <dgm:chMax val="1"/>
          <dgm:bulletEnabled val="1"/>
        </dgm:presLayoutVars>
      </dgm:prSet>
      <dgm:spPr/>
    </dgm:pt>
    <dgm:pt modelId="{C5B2C4A5-25F9-4ACD-8546-11088C57E47D}" type="pres">
      <dgm:prSet presAssocID="{F23E369C-583B-40E7-9317-E526F2592124}" presName="descendantText" presStyleLbl="alignAcc1" presStyleIdx="0" presStyleCnt="2" custScaleY="94174">
        <dgm:presLayoutVars>
          <dgm:bulletEnabled val="1"/>
        </dgm:presLayoutVars>
      </dgm:prSet>
      <dgm:spPr/>
    </dgm:pt>
    <dgm:pt modelId="{597C7FCC-A25C-40FA-BB08-12CE0C8DB741}" type="pres">
      <dgm:prSet presAssocID="{31D51E88-C934-4C89-80B3-C69F0085861B}" presName="sp" presStyleCnt="0"/>
      <dgm:spPr/>
    </dgm:pt>
    <dgm:pt modelId="{5E2D011A-04D0-4BB7-A740-49029FC54061}" type="pres">
      <dgm:prSet presAssocID="{026752F7-137B-4171-A8F2-DCA581131EA2}" presName="composite" presStyleCnt="0"/>
      <dgm:spPr/>
    </dgm:pt>
    <dgm:pt modelId="{B135E4C5-4CAE-4943-A0CD-909731A463F7}" type="pres">
      <dgm:prSet presAssocID="{026752F7-137B-4171-A8F2-DCA581131EA2}" presName="parentText" presStyleLbl="alignNode1" presStyleIdx="1" presStyleCnt="2">
        <dgm:presLayoutVars>
          <dgm:chMax val="1"/>
          <dgm:bulletEnabled val="1"/>
        </dgm:presLayoutVars>
      </dgm:prSet>
      <dgm:spPr/>
    </dgm:pt>
    <dgm:pt modelId="{C9968F94-918B-4548-A3B4-E06817F9F068}" type="pres">
      <dgm:prSet presAssocID="{026752F7-137B-4171-A8F2-DCA581131EA2}" presName="descendantText" presStyleLbl="alignAcc1" presStyleIdx="1" presStyleCnt="2" custScaleY="92677">
        <dgm:presLayoutVars>
          <dgm:bulletEnabled val="1"/>
        </dgm:presLayoutVars>
      </dgm:prSet>
      <dgm:spPr/>
    </dgm:pt>
  </dgm:ptLst>
  <dgm:cxnLst>
    <dgm:cxn modelId="{EBF79701-DF3D-4974-A63E-FCF4CBBB8617}" type="presOf" srcId="{026752F7-137B-4171-A8F2-DCA581131EA2}" destId="{B135E4C5-4CAE-4943-A0CD-909731A463F7}" srcOrd="0" destOrd="0" presId="urn:microsoft.com/office/officeart/2005/8/layout/chevron2"/>
    <dgm:cxn modelId="{42E65408-CD65-4B1A-BBBE-FA0DCB7F2AEC}" type="presOf" srcId="{F23E369C-583B-40E7-9317-E526F2592124}" destId="{3D3F61F2-9566-4EBA-BCEB-E53D506188A1}" srcOrd="0" destOrd="0" presId="urn:microsoft.com/office/officeart/2005/8/layout/chevron2"/>
    <dgm:cxn modelId="{ABD4B85C-F100-4F6E-9E00-FACDC6ACB873}" type="presOf" srcId="{716FDA59-47E5-4DE6-A1D0-B50F58E2D3B5}" destId="{C9968F94-918B-4548-A3B4-E06817F9F068}" srcOrd="0" destOrd="0" presId="urn:microsoft.com/office/officeart/2005/8/layout/chevron2"/>
    <dgm:cxn modelId="{BCD95C68-590E-46B0-9D87-9E4169056656}" srcId="{F23E369C-583B-40E7-9317-E526F2592124}" destId="{2DE4A6BD-F216-4F65-AF79-8C1D17EF6B7E}" srcOrd="0" destOrd="0" parTransId="{84D99E0C-7547-4AEE-88DB-21243E6C79E3}" sibTransId="{32A02D71-DFFE-4F5A-8D8F-95F9FBB69D09}"/>
    <dgm:cxn modelId="{D7F0AAA2-81B1-4862-9A86-7D35C5B70BD8}" srcId="{CF489A11-E1B8-4E5A-AC3D-A1D61B6AE89D}" destId="{026752F7-137B-4171-A8F2-DCA581131EA2}" srcOrd="1" destOrd="0" parTransId="{536F79AF-FA26-45D0-B003-68C308715CD8}" sibTransId="{F4F003A5-E1F3-48D6-8D16-7BCB1E8B9B8E}"/>
    <dgm:cxn modelId="{6B99D2C0-A2EB-425E-9E37-3A2698DC3F93}" type="presOf" srcId="{2DE4A6BD-F216-4F65-AF79-8C1D17EF6B7E}" destId="{C5B2C4A5-25F9-4ACD-8546-11088C57E47D}" srcOrd="0" destOrd="0" presId="urn:microsoft.com/office/officeart/2005/8/layout/chevron2"/>
    <dgm:cxn modelId="{F0D326E0-775A-40EF-8559-3417B3340EDE}" type="presOf" srcId="{CF489A11-E1B8-4E5A-AC3D-A1D61B6AE89D}" destId="{7C2CC918-BBA7-4C28-B56C-609ECE84F47A}" srcOrd="0" destOrd="0" presId="urn:microsoft.com/office/officeart/2005/8/layout/chevron2"/>
    <dgm:cxn modelId="{409C68E8-D7B4-41B3-8619-CBD360C6DBAB}" srcId="{026752F7-137B-4171-A8F2-DCA581131EA2}" destId="{716FDA59-47E5-4DE6-A1D0-B50F58E2D3B5}" srcOrd="0" destOrd="0" parTransId="{5002A2B4-EBE0-409F-888C-B6A74E0B4CEE}" sibTransId="{1B15172E-1D0D-4980-A8E2-86CFF7D7CE88}"/>
    <dgm:cxn modelId="{D3B155FA-CCDD-4F2F-86A6-7BC39603F048}" srcId="{CF489A11-E1B8-4E5A-AC3D-A1D61B6AE89D}" destId="{F23E369C-583B-40E7-9317-E526F2592124}" srcOrd="0" destOrd="0" parTransId="{EDB6B883-11BF-4094-B5EE-85414726AE47}" sibTransId="{31D51E88-C934-4C89-80B3-C69F0085861B}"/>
    <dgm:cxn modelId="{42BEE161-B4BF-46D9-B4C3-371928CFEABA}" type="presParOf" srcId="{7C2CC918-BBA7-4C28-B56C-609ECE84F47A}" destId="{1D785BF5-6269-4F82-95E4-860BFC379C10}" srcOrd="0" destOrd="0" presId="urn:microsoft.com/office/officeart/2005/8/layout/chevron2"/>
    <dgm:cxn modelId="{E81B0C8A-273F-41B6-AA66-AC3E1E65444B}" type="presParOf" srcId="{1D785BF5-6269-4F82-95E4-860BFC379C10}" destId="{3D3F61F2-9566-4EBA-BCEB-E53D506188A1}" srcOrd="0" destOrd="0" presId="urn:microsoft.com/office/officeart/2005/8/layout/chevron2"/>
    <dgm:cxn modelId="{E53F2193-0BA8-47F7-A234-2FB92AB5434C}" type="presParOf" srcId="{1D785BF5-6269-4F82-95E4-860BFC379C10}" destId="{C5B2C4A5-25F9-4ACD-8546-11088C57E47D}" srcOrd="1" destOrd="0" presId="urn:microsoft.com/office/officeart/2005/8/layout/chevron2"/>
    <dgm:cxn modelId="{DB3A5091-8908-4229-8EF8-80237BDBC7C0}" type="presParOf" srcId="{7C2CC918-BBA7-4C28-B56C-609ECE84F47A}" destId="{597C7FCC-A25C-40FA-BB08-12CE0C8DB741}" srcOrd="1" destOrd="0" presId="urn:microsoft.com/office/officeart/2005/8/layout/chevron2"/>
    <dgm:cxn modelId="{86C10F2D-0BCD-4267-A5FE-5D06505928F0}" type="presParOf" srcId="{7C2CC918-BBA7-4C28-B56C-609ECE84F47A}" destId="{5E2D011A-04D0-4BB7-A740-49029FC54061}" srcOrd="2" destOrd="0" presId="urn:microsoft.com/office/officeart/2005/8/layout/chevron2"/>
    <dgm:cxn modelId="{27C67CF2-BB31-4595-B4A6-2D4C89140479}" type="presParOf" srcId="{5E2D011A-04D0-4BB7-A740-49029FC54061}" destId="{B135E4C5-4CAE-4943-A0CD-909731A463F7}" srcOrd="0" destOrd="0" presId="urn:microsoft.com/office/officeart/2005/8/layout/chevron2"/>
    <dgm:cxn modelId="{498142C6-7768-4AF7-B6CE-431208C59D2F}" type="presParOf" srcId="{5E2D011A-04D0-4BB7-A740-49029FC54061}" destId="{C9968F94-918B-4548-A3B4-E06817F9F06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89A11-E1B8-4E5A-AC3D-A1D61B6AE89D}"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s-ES"/>
        </a:p>
      </dgm:t>
    </dgm:pt>
    <dgm:pt modelId="{1E7D76F4-830D-4592-95CF-76B8F33F3870}">
      <dgm:prSet phldrT="[Texto]" custT="1"/>
      <dgm:spPr/>
      <dgm:t>
        <a:bodyPr/>
        <a:lstStyle/>
        <a:p>
          <a:pPr algn="just"/>
          <a:r>
            <a:rPr lang="es-EC" sz="2400" dirty="0"/>
            <a:t>Realizar un análisis de calidad a través del método subjetivo MOS para obtener una puntuación media de distintas muestras tomadas</a:t>
          </a:r>
          <a:r>
            <a:rPr lang="es-ES" sz="2400" dirty="0"/>
            <a:t>.</a:t>
          </a:r>
        </a:p>
      </dgm:t>
    </dgm:pt>
    <dgm:pt modelId="{07061A9A-B881-41D6-AC48-46B43E824175}" type="parTrans" cxnId="{D2186591-268C-4CE2-B1E4-E35A17E90C47}">
      <dgm:prSet/>
      <dgm:spPr/>
      <dgm:t>
        <a:bodyPr/>
        <a:lstStyle/>
        <a:p>
          <a:endParaRPr lang="es-ES"/>
        </a:p>
      </dgm:t>
    </dgm:pt>
    <dgm:pt modelId="{855BD5E7-EFA8-4C08-AD7E-D338D5A26F6D}" type="sibTrans" cxnId="{D2186591-268C-4CE2-B1E4-E35A17E90C47}">
      <dgm:prSet/>
      <dgm:spPr/>
      <dgm:t>
        <a:bodyPr/>
        <a:lstStyle/>
        <a:p>
          <a:endParaRPr lang="es-ES"/>
        </a:p>
      </dgm:t>
    </dgm:pt>
    <dgm:pt modelId="{0DAC61ED-C710-4528-B6D9-C9A7291DCF41}">
      <dgm:prSet phldrT="[Texto]" custT="1"/>
      <dgm:spPr/>
      <dgm:t>
        <a:bodyPr/>
        <a:lstStyle/>
        <a:p>
          <a:pPr algn="just"/>
          <a:r>
            <a:rPr lang="es-EC" sz="2400" dirty="0"/>
            <a:t>Realizar un análisis de calidad por medio del RMSE con el fin de conocer los puntos alrededor de la línea de mejor ajuste</a:t>
          </a:r>
          <a:endParaRPr lang="es-ES" sz="2400" dirty="0"/>
        </a:p>
      </dgm:t>
    </dgm:pt>
    <dgm:pt modelId="{F95DB626-B1B9-44A1-BFC4-4260B90E7D40}" type="parTrans" cxnId="{2E6418F9-08D5-4C5A-A2E0-CAD58310C29A}">
      <dgm:prSet/>
      <dgm:spPr/>
      <dgm:t>
        <a:bodyPr/>
        <a:lstStyle/>
        <a:p>
          <a:endParaRPr lang="es-ES"/>
        </a:p>
      </dgm:t>
    </dgm:pt>
    <dgm:pt modelId="{B342A4BC-6C37-4AB5-BA7C-A9F77C1FAD76}" type="sibTrans" cxnId="{2E6418F9-08D5-4C5A-A2E0-CAD58310C29A}">
      <dgm:prSet/>
      <dgm:spPr/>
      <dgm:t>
        <a:bodyPr/>
        <a:lstStyle/>
        <a:p>
          <a:endParaRPr lang="es-ES"/>
        </a:p>
      </dgm:t>
    </dgm:pt>
    <dgm:pt modelId="{450C909D-70C3-4AA4-8C40-07B2E51677FC}">
      <dgm:prSet phldrT="[Texto]" custT="1"/>
      <dgm:spPr/>
      <dgm:t>
        <a:bodyPr/>
        <a:lstStyle/>
        <a:p>
          <a:pPr algn="just"/>
          <a:r>
            <a:rPr lang="es-EC" sz="2400" dirty="0"/>
            <a:t>Realizar un análisis de calidad a través del método MSSIM para obtener un valor de degradación entre una imagen y otra dependiendo de la visualización del espectador</a:t>
          </a:r>
          <a:endParaRPr lang="es-ES" sz="2400" dirty="0"/>
        </a:p>
      </dgm:t>
    </dgm:pt>
    <dgm:pt modelId="{F32E02B4-B8C1-4B1A-A136-F03388BE0BC0}" type="parTrans" cxnId="{8E06E8E7-B664-49B7-A515-97C88B51CF82}">
      <dgm:prSet/>
      <dgm:spPr/>
      <dgm:t>
        <a:bodyPr/>
        <a:lstStyle/>
        <a:p>
          <a:endParaRPr lang="es-ES"/>
        </a:p>
      </dgm:t>
    </dgm:pt>
    <dgm:pt modelId="{A060AAFD-0860-4C9D-9F45-7508C7C47B6A}" type="sibTrans" cxnId="{8E06E8E7-B664-49B7-A515-97C88B51CF82}">
      <dgm:prSet/>
      <dgm:spPr/>
      <dgm:t>
        <a:bodyPr/>
        <a:lstStyle/>
        <a:p>
          <a:endParaRPr lang="es-ES"/>
        </a:p>
      </dgm:t>
    </dgm:pt>
    <dgm:pt modelId="{922FC755-66D2-4F45-B146-51F29FEF7E96}">
      <dgm:prSet phldrT="[Texto]"/>
      <dgm:spPr/>
      <dgm:t>
        <a:bodyPr/>
        <a:lstStyle/>
        <a:p>
          <a:endParaRPr lang="es-ES" dirty="0"/>
        </a:p>
      </dgm:t>
    </dgm:pt>
    <dgm:pt modelId="{C3EF10FC-9122-4134-A600-2EE5481657E1}" type="sibTrans" cxnId="{F15BD08B-2726-4C3D-AE26-BB9752FFECC4}">
      <dgm:prSet/>
      <dgm:spPr/>
      <dgm:t>
        <a:bodyPr/>
        <a:lstStyle/>
        <a:p>
          <a:endParaRPr lang="es-ES"/>
        </a:p>
      </dgm:t>
    </dgm:pt>
    <dgm:pt modelId="{4CB37F09-1B81-412C-AC3E-1D5D6FED64B7}" type="parTrans" cxnId="{F15BD08B-2726-4C3D-AE26-BB9752FFECC4}">
      <dgm:prSet/>
      <dgm:spPr/>
      <dgm:t>
        <a:bodyPr/>
        <a:lstStyle/>
        <a:p>
          <a:endParaRPr lang="es-ES"/>
        </a:p>
      </dgm:t>
    </dgm:pt>
    <dgm:pt modelId="{7AE14CED-07DB-4E41-BD63-883803AFED16}">
      <dgm:prSet phldrT="[Texto]"/>
      <dgm:spPr/>
      <dgm:t>
        <a:bodyPr/>
        <a:lstStyle/>
        <a:p>
          <a:endParaRPr lang="es-ES" dirty="0"/>
        </a:p>
      </dgm:t>
    </dgm:pt>
    <dgm:pt modelId="{9C07D3CC-4903-48F9-8731-E8C807FD7174}" type="sibTrans" cxnId="{81C90693-8AF8-4FBD-96BD-974231A4A1E7}">
      <dgm:prSet/>
      <dgm:spPr/>
      <dgm:t>
        <a:bodyPr/>
        <a:lstStyle/>
        <a:p>
          <a:endParaRPr lang="es-ES"/>
        </a:p>
      </dgm:t>
    </dgm:pt>
    <dgm:pt modelId="{E7945020-131A-493D-B2B9-5E20DF71D2D0}" type="parTrans" cxnId="{81C90693-8AF8-4FBD-96BD-974231A4A1E7}">
      <dgm:prSet/>
      <dgm:spPr/>
      <dgm:t>
        <a:bodyPr/>
        <a:lstStyle/>
        <a:p>
          <a:endParaRPr lang="es-ES"/>
        </a:p>
      </dgm:t>
    </dgm:pt>
    <dgm:pt modelId="{49839009-4C63-4314-B073-0D35C9E9C2D0}">
      <dgm:prSet phldrT="[Texto]"/>
      <dgm:spPr/>
      <dgm:t>
        <a:bodyPr/>
        <a:lstStyle/>
        <a:p>
          <a:endParaRPr lang="es-ES" dirty="0"/>
        </a:p>
      </dgm:t>
    </dgm:pt>
    <dgm:pt modelId="{261C75F3-766E-4CA6-AC79-A43C139818A7}" type="sibTrans" cxnId="{832079C8-D1DB-4651-9C4F-44E03DA432A7}">
      <dgm:prSet/>
      <dgm:spPr/>
      <dgm:t>
        <a:bodyPr/>
        <a:lstStyle/>
        <a:p>
          <a:endParaRPr lang="es-ES"/>
        </a:p>
      </dgm:t>
    </dgm:pt>
    <dgm:pt modelId="{BEC476DA-6F89-4C35-AEEC-606D322589AC}" type="parTrans" cxnId="{832079C8-D1DB-4651-9C4F-44E03DA432A7}">
      <dgm:prSet/>
      <dgm:spPr/>
      <dgm:t>
        <a:bodyPr/>
        <a:lstStyle/>
        <a:p>
          <a:endParaRPr lang="es-ES"/>
        </a:p>
      </dgm:t>
    </dgm:pt>
    <dgm:pt modelId="{7C2CC918-BBA7-4C28-B56C-609ECE84F47A}" type="pres">
      <dgm:prSet presAssocID="{CF489A11-E1B8-4E5A-AC3D-A1D61B6AE89D}" presName="linearFlow" presStyleCnt="0">
        <dgm:presLayoutVars>
          <dgm:dir/>
          <dgm:animLvl val="lvl"/>
          <dgm:resizeHandles val="exact"/>
        </dgm:presLayoutVars>
      </dgm:prSet>
      <dgm:spPr/>
    </dgm:pt>
    <dgm:pt modelId="{0A0935BD-0DCF-41DB-BB4F-C85A8E6E931E}" type="pres">
      <dgm:prSet presAssocID="{49839009-4C63-4314-B073-0D35C9E9C2D0}" presName="composite" presStyleCnt="0"/>
      <dgm:spPr/>
    </dgm:pt>
    <dgm:pt modelId="{7EED254E-02A9-434B-8669-C2E75B6D7D64}" type="pres">
      <dgm:prSet presAssocID="{49839009-4C63-4314-B073-0D35C9E9C2D0}" presName="parentText" presStyleLbl="alignNode1" presStyleIdx="0" presStyleCnt="3">
        <dgm:presLayoutVars>
          <dgm:chMax val="1"/>
          <dgm:bulletEnabled val="1"/>
        </dgm:presLayoutVars>
      </dgm:prSet>
      <dgm:spPr/>
    </dgm:pt>
    <dgm:pt modelId="{2A5BF89A-16A4-406C-ABA6-1004273FC3E0}" type="pres">
      <dgm:prSet presAssocID="{49839009-4C63-4314-B073-0D35C9E9C2D0}" presName="descendantText" presStyleLbl="alignAcc1" presStyleIdx="0" presStyleCnt="3">
        <dgm:presLayoutVars>
          <dgm:bulletEnabled val="1"/>
        </dgm:presLayoutVars>
      </dgm:prSet>
      <dgm:spPr/>
    </dgm:pt>
    <dgm:pt modelId="{2C26FC12-7579-47F4-AA1D-4A0AA15200A2}" type="pres">
      <dgm:prSet presAssocID="{261C75F3-766E-4CA6-AC79-A43C139818A7}" presName="sp" presStyleCnt="0"/>
      <dgm:spPr/>
    </dgm:pt>
    <dgm:pt modelId="{7967C670-E262-4CAE-AE39-4474E54439CF}" type="pres">
      <dgm:prSet presAssocID="{7AE14CED-07DB-4E41-BD63-883803AFED16}" presName="composite" presStyleCnt="0"/>
      <dgm:spPr/>
    </dgm:pt>
    <dgm:pt modelId="{B499DFAC-E322-4438-83D1-6A7882C42381}" type="pres">
      <dgm:prSet presAssocID="{7AE14CED-07DB-4E41-BD63-883803AFED16}" presName="parentText" presStyleLbl="alignNode1" presStyleIdx="1" presStyleCnt="3">
        <dgm:presLayoutVars>
          <dgm:chMax val="1"/>
          <dgm:bulletEnabled val="1"/>
        </dgm:presLayoutVars>
      </dgm:prSet>
      <dgm:spPr/>
    </dgm:pt>
    <dgm:pt modelId="{0D80310C-EFDD-41BB-B540-046919A7BF26}" type="pres">
      <dgm:prSet presAssocID="{7AE14CED-07DB-4E41-BD63-883803AFED16}" presName="descendantText" presStyleLbl="alignAcc1" presStyleIdx="1" presStyleCnt="3" custScaleY="132648">
        <dgm:presLayoutVars>
          <dgm:bulletEnabled val="1"/>
        </dgm:presLayoutVars>
      </dgm:prSet>
      <dgm:spPr/>
    </dgm:pt>
    <dgm:pt modelId="{AF591D5F-F1E4-45B0-8AD2-731A72F8E4F8}" type="pres">
      <dgm:prSet presAssocID="{9C07D3CC-4903-48F9-8731-E8C807FD7174}" presName="sp" presStyleCnt="0"/>
      <dgm:spPr/>
    </dgm:pt>
    <dgm:pt modelId="{63BAB7F1-F717-4E27-94AA-D9D40C6CC4F6}" type="pres">
      <dgm:prSet presAssocID="{922FC755-66D2-4F45-B146-51F29FEF7E96}" presName="composite" presStyleCnt="0"/>
      <dgm:spPr/>
    </dgm:pt>
    <dgm:pt modelId="{CC463FA8-3619-431E-A695-3A9261AC1F69}" type="pres">
      <dgm:prSet presAssocID="{922FC755-66D2-4F45-B146-51F29FEF7E96}" presName="parentText" presStyleLbl="alignNode1" presStyleIdx="2" presStyleCnt="3">
        <dgm:presLayoutVars>
          <dgm:chMax val="1"/>
          <dgm:bulletEnabled val="1"/>
        </dgm:presLayoutVars>
      </dgm:prSet>
      <dgm:spPr/>
    </dgm:pt>
    <dgm:pt modelId="{56E1CDE0-5F13-4B3C-A746-5F4FE4FADEE0}" type="pres">
      <dgm:prSet presAssocID="{922FC755-66D2-4F45-B146-51F29FEF7E96}" presName="descendantText" presStyleLbl="alignAcc1" presStyleIdx="2" presStyleCnt="3">
        <dgm:presLayoutVars>
          <dgm:bulletEnabled val="1"/>
        </dgm:presLayoutVars>
      </dgm:prSet>
      <dgm:spPr/>
    </dgm:pt>
  </dgm:ptLst>
  <dgm:cxnLst>
    <dgm:cxn modelId="{3226EB21-714C-49D8-98C8-281212A6B1CE}" type="presOf" srcId="{7AE14CED-07DB-4E41-BD63-883803AFED16}" destId="{B499DFAC-E322-4438-83D1-6A7882C42381}" srcOrd="0" destOrd="0" presId="urn:microsoft.com/office/officeart/2005/8/layout/chevron2"/>
    <dgm:cxn modelId="{6EE08461-8347-4345-BFC9-32336C8A88D2}" type="presOf" srcId="{1E7D76F4-830D-4592-95CF-76B8F33F3870}" destId="{2A5BF89A-16A4-406C-ABA6-1004273FC3E0}" srcOrd="0" destOrd="0" presId="urn:microsoft.com/office/officeart/2005/8/layout/chevron2"/>
    <dgm:cxn modelId="{FEB82A57-9901-486C-845B-49BE1AE8B9CC}" type="presOf" srcId="{450C909D-70C3-4AA4-8C40-07B2E51677FC}" destId="{56E1CDE0-5F13-4B3C-A746-5F4FE4FADEE0}" srcOrd="0" destOrd="0" presId="urn:microsoft.com/office/officeart/2005/8/layout/chevron2"/>
    <dgm:cxn modelId="{F15BD08B-2726-4C3D-AE26-BB9752FFECC4}" srcId="{CF489A11-E1B8-4E5A-AC3D-A1D61B6AE89D}" destId="{922FC755-66D2-4F45-B146-51F29FEF7E96}" srcOrd="2" destOrd="0" parTransId="{4CB37F09-1B81-412C-AC3E-1D5D6FED64B7}" sibTransId="{C3EF10FC-9122-4134-A600-2EE5481657E1}"/>
    <dgm:cxn modelId="{D2186591-268C-4CE2-B1E4-E35A17E90C47}" srcId="{49839009-4C63-4314-B073-0D35C9E9C2D0}" destId="{1E7D76F4-830D-4592-95CF-76B8F33F3870}" srcOrd="0" destOrd="0" parTransId="{07061A9A-B881-41D6-AC48-46B43E824175}" sibTransId="{855BD5E7-EFA8-4C08-AD7E-D338D5A26F6D}"/>
    <dgm:cxn modelId="{81C90693-8AF8-4FBD-96BD-974231A4A1E7}" srcId="{CF489A11-E1B8-4E5A-AC3D-A1D61B6AE89D}" destId="{7AE14CED-07DB-4E41-BD63-883803AFED16}" srcOrd="1" destOrd="0" parTransId="{E7945020-131A-493D-B2B9-5E20DF71D2D0}" sibTransId="{9C07D3CC-4903-48F9-8731-E8C807FD7174}"/>
    <dgm:cxn modelId="{9747E698-A474-427E-8D8B-20F3EC186019}" type="presOf" srcId="{CF489A11-E1B8-4E5A-AC3D-A1D61B6AE89D}" destId="{7C2CC918-BBA7-4C28-B56C-609ECE84F47A}" srcOrd="0" destOrd="0" presId="urn:microsoft.com/office/officeart/2005/8/layout/chevron2"/>
    <dgm:cxn modelId="{4155C9B9-CD24-48D7-82D8-C189E979CAFE}" type="presOf" srcId="{0DAC61ED-C710-4528-B6D9-C9A7291DCF41}" destId="{0D80310C-EFDD-41BB-B540-046919A7BF26}" srcOrd="0" destOrd="0" presId="urn:microsoft.com/office/officeart/2005/8/layout/chevron2"/>
    <dgm:cxn modelId="{832079C8-D1DB-4651-9C4F-44E03DA432A7}" srcId="{CF489A11-E1B8-4E5A-AC3D-A1D61B6AE89D}" destId="{49839009-4C63-4314-B073-0D35C9E9C2D0}" srcOrd="0" destOrd="0" parTransId="{BEC476DA-6F89-4C35-AEEC-606D322589AC}" sibTransId="{261C75F3-766E-4CA6-AC79-A43C139818A7}"/>
    <dgm:cxn modelId="{8E06E8E7-B664-49B7-A515-97C88B51CF82}" srcId="{922FC755-66D2-4F45-B146-51F29FEF7E96}" destId="{450C909D-70C3-4AA4-8C40-07B2E51677FC}" srcOrd="0" destOrd="0" parTransId="{F32E02B4-B8C1-4B1A-A136-F03388BE0BC0}" sibTransId="{A060AAFD-0860-4C9D-9F45-7508C7C47B6A}"/>
    <dgm:cxn modelId="{4767F2EA-A4CE-47D1-8E07-B176D29C7146}" type="presOf" srcId="{49839009-4C63-4314-B073-0D35C9E9C2D0}" destId="{7EED254E-02A9-434B-8669-C2E75B6D7D64}" srcOrd="0" destOrd="0" presId="urn:microsoft.com/office/officeart/2005/8/layout/chevron2"/>
    <dgm:cxn modelId="{9721C7F7-8277-4BE7-BC43-26AC1F9DF816}" type="presOf" srcId="{922FC755-66D2-4F45-B146-51F29FEF7E96}" destId="{CC463FA8-3619-431E-A695-3A9261AC1F69}" srcOrd="0" destOrd="0" presId="urn:microsoft.com/office/officeart/2005/8/layout/chevron2"/>
    <dgm:cxn modelId="{2E6418F9-08D5-4C5A-A2E0-CAD58310C29A}" srcId="{7AE14CED-07DB-4E41-BD63-883803AFED16}" destId="{0DAC61ED-C710-4528-B6D9-C9A7291DCF41}" srcOrd="0" destOrd="0" parTransId="{F95DB626-B1B9-44A1-BFC4-4260B90E7D40}" sibTransId="{B342A4BC-6C37-4AB5-BA7C-A9F77C1FAD76}"/>
    <dgm:cxn modelId="{D867889A-3979-4AA6-9198-1F9DCA3F9CA0}" type="presParOf" srcId="{7C2CC918-BBA7-4C28-B56C-609ECE84F47A}" destId="{0A0935BD-0DCF-41DB-BB4F-C85A8E6E931E}" srcOrd="0" destOrd="0" presId="urn:microsoft.com/office/officeart/2005/8/layout/chevron2"/>
    <dgm:cxn modelId="{427169D3-8163-474C-A531-A39CEA8467F2}" type="presParOf" srcId="{0A0935BD-0DCF-41DB-BB4F-C85A8E6E931E}" destId="{7EED254E-02A9-434B-8669-C2E75B6D7D64}" srcOrd="0" destOrd="0" presId="urn:microsoft.com/office/officeart/2005/8/layout/chevron2"/>
    <dgm:cxn modelId="{026EADED-9686-4C3B-AE2E-9FB7B0171B8D}" type="presParOf" srcId="{0A0935BD-0DCF-41DB-BB4F-C85A8E6E931E}" destId="{2A5BF89A-16A4-406C-ABA6-1004273FC3E0}" srcOrd="1" destOrd="0" presId="urn:microsoft.com/office/officeart/2005/8/layout/chevron2"/>
    <dgm:cxn modelId="{C58898B5-5AF7-47A5-A200-24F0E5935A8B}" type="presParOf" srcId="{7C2CC918-BBA7-4C28-B56C-609ECE84F47A}" destId="{2C26FC12-7579-47F4-AA1D-4A0AA15200A2}" srcOrd="1" destOrd="0" presId="urn:microsoft.com/office/officeart/2005/8/layout/chevron2"/>
    <dgm:cxn modelId="{1867E229-AB6C-4521-A65C-6312A60419F3}" type="presParOf" srcId="{7C2CC918-BBA7-4C28-B56C-609ECE84F47A}" destId="{7967C670-E262-4CAE-AE39-4474E54439CF}" srcOrd="2" destOrd="0" presId="urn:microsoft.com/office/officeart/2005/8/layout/chevron2"/>
    <dgm:cxn modelId="{54CF8CAF-34DB-4A86-B399-D02A21CEAE06}" type="presParOf" srcId="{7967C670-E262-4CAE-AE39-4474E54439CF}" destId="{B499DFAC-E322-4438-83D1-6A7882C42381}" srcOrd="0" destOrd="0" presId="urn:microsoft.com/office/officeart/2005/8/layout/chevron2"/>
    <dgm:cxn modelId="{318263CF-AE9A-4A40-9033-4786E12C5437}" type="presParOf" srcId="{7967C670-E262-4CAE-AE39-4474E54439CF}" destId="{0D80310C-EFDD-41BB-B540-046919A7BF26}" srcOrd="1" destOrd="0" presId="urn:microsoft.com/office/officeart/2005/8/layout/chevron2"/>
    <dgm:cxn modelId="{9C356667-35E1-49AE-B1C0-164EE611F5F9}" type="presParOf" srcId="{7C2CC918-BBA7-4C28-B56C-609ECE84F47A}" destId="{AF591D5F-F1E4-45B0-8AD2-731A72F8E4F8}" srcOrd="3" destOrd="0" presId="urn:microsoft.com/office/officeart/2005/8/layout/chevron2"/>
    <dgm:cxn modelId="{A7EC3F78-FDDD-498B-9D9F-ECAB4ADCF6C1}" type="presParOf" srcId="{7C2CC918-BBA7-4C28-B56C-609ECE84F47A}" destId="{63BAB7F1-F717-4E27-94AA-D9D40C6CC4F6}" srcOrd="4" destOrd="0" presId="urn:microsoft.com/office/officeart/2005/8/layout/chevron2"/>
    <dgm:cxn modelId="{70567DAF-FFB5-4928-B587-54F28D4B5F71}" type="presParOf" srcId="{63BAB7F1-F717-4E27-94AA-D9D40C6CC4F6}" destId="{CC463FA8-3619-431E-A695-3A9261AC1F69}" srcOrd="0" destOrd="0" presId="urn:microsoft.com/office/officeart/2005/8/layout/chevron2"/>
    <dgm:cxn modelId="{F050E430-DC9B-40C1-847A-E9D24D6D1301}" type="presParOf" srcId="{63BAB7F1-F717-4E27-94AA-D9D40C6CC4F6}" destId="{56E1CDE0-5F13-4B3C-A746-5F4FE4FADE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9B3B84-5268-485D-87F1-8C624415816E}" type="doc">
      <dgm:prSet loTypeId="urn:microsoft.com/office/officeart/2005/8/layout/process5" loCatId="process" qsTypeId="urn:microsoft.com/office/officeart/2005/8/quickstyle/3d2" qsCatId="3D" csTypeId="urn:microsoft.com/office/officeart/2005/8/colors/colorful2" csCatId="colorful" phldr="1"/>
      <dgm:spPr/>
    </dgm:pt>
    <dgm:pt modelId="{4BC3948A-6F6C-4B9F-BFB6-5D42047749D3}">
      <dgm:prSet phldrT="[Texto]" custT="1"/>
      <dgm:spPr/>
      <dgm:t>
        <a:bodyPr/>
        <a:lstStyle/>
        <a:p>
          <a:r>
            <a:rPr lang="es-EC" sz="2400" dirty="0"/>
            <a:t>Diseño de la aplicación en </a:t>
          </a:r>
          <a:r>
            <a:rPr lang="es-EC" sz="2400" dirty="0" err="1"/>
            <a:t>Ginga</a:t>
          </a:r>
          <a:endParaRPr lang="es-ES" sz="2400" dirty="0">
            <a:latin typeface="Times New Roman" panose="02020603050405020304" pitchFamily="18" charset="0"/>
            <a:cs typeface="Times New Roman" panose="02020603050405020304" pitchFamily="18" charset="0"/>
          </a:endParaRPr>
        </a:p>
      </dgm:t>
    </dgm:pt>
    <dgm:pt modelId="{CD2BA266-87B5-4FC9-851B-A000D83DD25A}" type="parTrans" cxnId="{E87101CE-DCE5-4154-9C4B-2CC799D30339}">
      <dgm:prSet/>
      <dgm:spPr/>
      <dgm:t>
        <a:bodyPr/>
        <a:lstStyle/>
        <a:p>
          <a:endParaRPr lang="es-ES" sz="2400"/>
        </a:p>
      </dgm:t>
    </dgm:pt>
    <dgm:pt modelId="{41BB43DA-9C10-4B9D-A53A-638D4A8585B8}" type="sibTrans" cxnId="{E87101CE-DCE5-4154-9C4B-2CC799D30339}">
      <dgm:prSet custT="1"/>
      <dgm:spPr/>
      <dgm:t>
        <a:bodyPr/>
        <a:lstStyle/>
        <a:p>
          <a:endParaRPr lang="es-ES" sz="2400"/>
        </a:p>
      </dgm:t>
    </dgm:pt>
    <dgm:pt modelId="{2140169D-6130-420C-9059-019CA7EE7747}">
      <dgm:prSet custT="1"/>
      <dgm:spPr/>
      <dgm:t>
        <a:bodyPr/>
        <a:lstStyle/>
        <a:p>
          <a:r>
            <a:rPr lang="es-EC" sz="2000" dirty="0"/>
            <a:t>Técnica mejorada de transmisión de imágenes segura a través de imágenes en mosaico mediante transformaciones de color reversibles</a:t>
          </a:r>
          <a:endParaRPr lang="es-ES" sz="2000" dirty="0">
            <a:latin typeface="Times New Roman" panose="02020603050405020304" pitchFamily="18" charset="0"/>
            <a:cs typeface="Times New Roman" panose="02020603050405020304" pitchFamily="18" charset="0"/>
          </a:endParaRPr>
        </a:p>
      </dgm:t>
    </dgm:pt>
    <dgm:pt modelId="{13EB6910-A953-4FB7-B307-0AF36AD7FB44}" type="parTrans" cxnId="{0FB81976-488B-4334-ABAB-256807E6B456}">
      <dgm:prSet/>
      <dgm:spPr/>
      <dgm:t>
        <a:bodyPr/>
        <a:lstStyle/>
        <a:p>
          <a:endParaRPr lang="es-ES" sz="2400"/>
        </a:p>
      </dgm:t>
    </dgm:pt>
    <dgm:pt modelId="{7696E8CB-EB11-46E7-BD8D-38F30BE0676E}" type="sibTrans" cxnId="{0FB81976-488B-4334-ABAB-256807E6B456}">
      <dgm:prSet custT="1"/>
      <dgm:spPr/>
      <dgm:t>
        <a:bodyPr/>
        <a:lstStyle/>
        <a:p>
          <a:endParaRPr lang="es-ES" sz="2400"/>
        </a:p>
      </dgm:t>
    </dgm:pt>
    <dgm:pt modelId="{2BFF0481-B5DD-4A56-8723-2441D6B3C924}">
      <dgm:prSet phldrT="[Texto]" custT="1"/>
      <dgm:spPr/>
      <dgm:t>
        <a:bodyPr/>
        <a:lstStyle/>
        <a:p>
          <a:pPr algn="ctr"/>
          <a:r>
            <a:rPr lang="es-EC" sz="2400" dirty="0"/>
            <a:t>Transmisión en Tiempo Real</a:t>
          </a:r>
          <a:endParaRPr lang="es-ES" sz="2400" dirty="0">
            <a:latin typeface="Times New Roman" panose="02020603050405020304" pitchFamily="18" charset="0"/>
            <a:cs typeface="Times New Roman" panose="02020603050405020304" pitchFamily="18" charset="0"/>
          </a:endParaRPr>
        </a:p>
      </dgm:t>
    </dgm:pt>
    <dgm:pt modelId="{7115A7A4-3A0C-48A7-AA7B-81040127F793}" type="parTrans" cxnId="{2CA1F8F5-5331-4156-B163-9C61B0BD3C03}">
      <dgm:prSet/>
      <dgm:spPr/>
      <dgm:t>
        <a:bodyPr/>
        <a:lstStyle/>
        <a:p>
          <a:endParaRPr lang="es-ES" sz="2400"/>
        </a:p>
      </dgm:t>
    </dgm:pt>
    <dgm:pt modelId="{7E2C6D36-E542-49A8-8E21-AC2B854DCF31}" type="sibTrans" cxnId="{2CA1F8F5-5331-4156-B163-9C61B0BD3C03}">
      <dgm:prSet custT="1"/>
      <dgm:spPr/>
      <dgm:t>
        <a:bodyPr/>
        <a:lstStyle/>
        <a:p>
          <a:endParaRPr lang="es-ES" sz="2400"/>
        </a:p>
      </dgm:t>
    </dgm:pt>
    <dgm:pt modelId="{D4A7F4B4-F9EE-4065-860E-6B090DE87D00}">
      <dgm:prSet phldrT="[Texto]" custT="1"/>
      <dgm:spPr/>
      <dgm:t>
        <a:bodyPr/>
        <a:lstStyle/>
        <a:p>
          <a:r>
            <a:rPr lang="es-EC" sz="2400" dirty="0"/>
            <a:t>Generación del </a:t>
          </a:r>
          <a:r>
            <a:rPr lang="es-EC" sz="2400" dirty="0" err="1"/>
            <a:t>Transport</a:t>
          </a:r>
          <a:r>
            <a:rPr lang="es-EC" sz="2400" dirty="0"/>
            <a:t> </a:t>
          </a:r>
          <a:r>
            <a:rPr lang="es-EC" sz="2400" dirty="0" err="1"/>
            <a:t>Stream</a:t>
          </a:r>
          <a:endParaRPr lang="es-ES" sz="2400" dirty="0">
            <a:latin typeface="Times New Roman" panose="02020603050405020304" pitchFamily="18" charset="0"/>
            <a:cs typeface="Times New Roman" panose="02020603050405020304" pitchFamily="18" charset="0"/>
          </a:endParaRPr>
        </a:p>
      </dgm:t>
    </dgm:pt>
    <dgm:pt modelId="{1EC4018B-0738-48D3-9F49-E3824CFDA60B}" type="parTrans" cxnId="{6903FDB6-6AC2-450C-8157-2A7CC9DD347E}">
      <dgm:prSet/>
      <dgm:spPr/>
      <dgm:t>
        <a:bodyPr/>
        <a:lstStyle/>
        <a:p>
          <a:endParaRPr lang="es-EC"/>
        </a:p>
      </dgm:t>
    </dgm:pt>
    <dgm:pt modelId="{B7F665A2-7A5B-47D8-B849-4515C658848D}" type="sibTrans" cxnId="{6903FDB6-6AC2-450C-8157-2A7CC9DD347E}">
      <dgm:prSet/>
      <dgm:spPr/>
      <dgm:t>
        <a:bodyPr/>
        <a:lstStyle/>
        <a:p>
          <a:endParaRPr lang="es-EC"/>
        </a:p>
      </dgm:t>
    </dgm:pt>
    <dgm:pt modelId="{325091A1-9D68-4991-885C-EB106A60BC42}" type="pres">
      <dgm:prSet presAssocID="{C39B3B84-5268-485D-87F1-8C624415816E}" presName="diagram" presStyleCnt="0">
        <dgm:presLayoutVars>
          <dgm:dir/>
          <dgm:resizeHandles val="exact"/>
        </dgm:presLayoutVars>
      </dgm:prSet>
      <dgm:spPr/>
    </dgm:pt>
    <dgm:pt modelId="{577D067C-54CA-4BA3-AF87-264453F673DB}" type="pres">
      <dgm:prSet presAssocID="{2140169D-6130-420C-9059-019CA7EE7747}" presName="node" presStyleLbl="node1" presStyleIdx="0" presStyleCnt="4">
        <dgm:presLayoutVars>
          <dgm:bulletEnabled val="1"/>
        </dgm:presLayoutVars>
      </dgm:prSet>
      <dgm:spPr/>
    </dgm:pt>
    <dgm:pt modelId="{4A55099E-AC2E-4DA7-8811-F92C59146630}" type="pres">
      <dgm:prSet presAssocID="{7696E8CB-EB11-46E7-BD8D-38F30BE0676E}" presName="sibTrans" presStyleLbl="sibTrans2D1" presStyleIdx="0" presStyleCnt="3"/>
      <dgm:spPr/>
    </dgm:pt>
    <dgm:pt modelId="{9E0D5010-4197-41A7-AA3F-D9D532FA29B4}" type="pres">
      <dgm:prSet presAssocID="{7696E8CB-EB11-46E7-BD8D-38F30BE0676E}" presName="connectorText" presStyleLbl="sibTrans2D1" presStyleIdx="0" presStyleCnt="3"/>
      <dgm:spPr/>
    </dgm:pt>
    <dgm:pt modelId="{0DE3EC5E-3BD9-480D-A9F4-DCA42660DE47}" type="pres">
      <dgm:prSet presAssocID="{4BC3948A-6F6C-4B9F-BFB6-5D42047749D3}" presName="node" presStyleLbl="node1" presStyleIdx="1" presStyleCnt="4">
        <dgm:presLayoutVars>
          <dgm:bulletEnabled val="1"/>
        </dgm:presLayoutVars>
      </dgm:prSet>
      <dgm:spPr/>
    </dgm:pt>
    <dgm:pt modelId="{F42822F5-695C-47BF-AAAC-8F0354FF3E95}" type="pres">
      <dgm:prSet presAssocID="{41BB43DA-9C10-4B9D-A53A-638D4A8585B8}" presName="sibTrans" presStyleLbl="sibTrans2D1" presStyleIdx="1" presStyleCnt="3"/>
      <dgm:spPr/>
    </dgm:pt>
    <dgm:pt modelId="{0354F03D-277C-400F-AEE4-F83830F8529E}" type="pres">
      <dgm:prSet presAssocID="{41BB43DA-9C10-4B9D-A53A-638D4A8585B8}" presName="connectorText" presStyleLbl="sibTrans2D1" presStyleIdx="1" presStyleCnt="3"/>
      <dgm:spPr/>
    </dgm:pt>
    <dgm:pt modelId="{EE5F59FE-FD18-4EB1-B11F-F5DBAF3D1B5D}" type="pres">
      <dgm:prSet presAssocID="{D4A7F4B4-F9EE-4065-860E-6B090DE87D00}" presName="node" presStyleLbl="node1" presStyleIdx="2" presStyleCnt="4">
        <dgm:presLayoutVars>
          <dgm:bulletEnabled val="1"/>
        </dgm:presLayoutVars>
      </dgm:prSet>
      <dgm:spPr/>
    </dgm:pt>
    <dgm:pt modelId="{458400C0-7C23-4EC8-9F0F-C352C6EEC909}" type="pres">
      <dgm:prSet presAssocID="{B7F665A2-7A5B-47D8-B849-4515C658848D}" presName="sibTrans" presStyleLbl="sibTrans2D1" presStyleIdx="2" presStyleCnt="3"/>
      <dgm:spPr/>
    </dgm:pt>
    <dgm:pt modelId="{12C2A37F-542B-439D-AA6F-CD34F670E258}" type="pres">
      <dgm:prSet presAssocID="{B7F665A2-7A5B-47D8-B849-4515C658848D}" presName="connectorText" presStyleLbl="sibTrans2D1" presStyleIdx="2" presStyleCnt="3"/>
      <dgm:spPr/>
    </dgm:pt>
    <dgm:pt modelId="{91EC6E7D-0E94-493C-8207-0CD9EEDD01AD}" type="pres">
      <dgm:prSet presAssocID="{2BFF0481-B5DD-4A56-8723-2441D6B3C924}" presName="node" presStyleLbl="node1" presStyleIdx="3" presStyleCnt="4">
        <dgm:presLayoutVars>
          <dgm:bulletEnabled val="1"/>
        </dgm:presLayoutVars>
      </dgm:prSet>
      <dgm:spPr/>
    </dgm:pt>
  </dgm:ptLst>
  <dgm:cxnLst>
    <dgm:cxn modelId="{0D7C7212-3DB0-4B9B-BA68-B528C9A216F0}" type="presOf" srcId="{41BB43DA-9C10-4B9D-A53A-638D4A8585B8}" destId="{0354F03D-277C-400F-AEE4-F83830F8529E}" srcOrd="1" destOrd="0" presId="urn:microsoft.com/office/officeart/2005/8/layout/process5"/>
    <dgm:cxn modelId="{20A9B716-8E48-43D7-9398-0A621531A55B}" type="presOf" srcId="{7696E8CB-EB11-46E7-BD8D-38F30BE0676E}" destId="{9E0D5010-4197-41A7-AA3F-D9D532FA29B4}" srcOrd="1" destOrd="0" presId="urn:microsoft.com/office/officeart/2005/8/layout/process5"/>
    <dgm:cxn modelId="{DBAA513F-D225-4AD5-A2D2-757CA728AAA9}" type="presOf" srcId="{41BB43DA-9C10-4B9D-A53A-638D4A8585B8}" destId="{F42822F5-695C-47BF-AAAC-8F0354FF3E95}" srcOrd="0" destOrd="0" presId="urn:microsoft.com/office/officeart/2005/8/layout/process5"/>
    <dgm:cxn modelId="{1D8EDE43-D68E-4A57-9020-C3ADFE6AB246}" type="presOf" srcId="{C39B3B84-5268-485D-87F1-8C624415816E}" destId="{325091A1-9D68-4991-885C-EB106A60BC42}" srcOrd="0" destOrd="0" presId="urn:microsoft.com/office/officeart/2005/8/layout/process5"/>
    <dgm:cxn modelId="{9FF8EF46-ADAB-4BA1-A00A-4519EBAD7297}" type="presOf" srcId="{B7F665A2-7A5B-47D8-B849-4515C658848D}" destId="{458400C0-7C23-4EC8-9F0F-C352C6EEC909}" srcOrd="0" destOrd="0" presId="urn:microsoft.com/office/officeart/2005/8/layout/process5"/>
    <dgm:cxn modelId="{3A47BE6B-6BE9-45D0-B90A-5B2D6983D00A}" type="presOf" srcId="{D4A7F4B4-F9EE-4065-860E-6B090DE87D00}" destId="{EE5F59FE-FD18-4EB1-B11F-F5DBAF3D1B5D}" srcOrd="0" destOrd="0" presId="urn:microsoft.com/office/officeart/2005/8/layout/process5"/>
    <dgm:cxn modelId="{0FB81976-488B-4334-ABAB-256807E6B456}" srcId="{C39B3B84-5268-485D-87F1-8C624415816E}" destId="{2140169D-6130-420C-9059-019CA7EE7747}" srcOrd="0" destOrd="0" parTransId="{13EB6910-A953-4FB7-B307-0AF36AD7FB44}" sibTransId="{7696E8CB-EB11-46E7-BD8D-38F30BE0676E}"/>
    <dgm:cxn modelId="{F321B7B6-0859-4C2F-84DE-392F0780AD0F}" type="presOf" srcId="{2BFF0481-B5DD-4A56-8723-2441D6B3C924}" destId="{91EC6E7D-0E94-493C-8207-0CD9EEDD01AD}" srcOrd="0" destOrd="0" presId="urn:microsoft.com/office/officeart/2005/8/layout/process5"/>
    <dgm:cxn modelId="{6903FDB6-6AC2-450C-8157-2A7CC9DD347E}" srcId="{C39B3B84-5268-485D-87F1-8C624415816E}" destId="{D4A7F4B4-F9EE-4065-860E-6B090DE87D00}" srcOrd="2" destOrd="0" parTransId="{1EC4018B-0738-48D3-9F49-E3824CFDA60B}" sibTransId="{B7F665A2-7A5B-47D8-B849-4515C658848D}"/>
    <dgm:cxn modelId="{52F097C6-947B-46B3-90EB-3806D50FD246}" type="presOf" srcId="{4BC3948A-6F6C-4B9F-BFB6-5D42047749D3}" destId="{0DE3EC5E-3BD9-480D-A9F4-DCA42660DE47}" srcOrd="0" destOrd="0" presId="urn:microsoft.com/office/officeart/2005/8/layout/process5"/>
    <dgm:cxn modelId="{E87101CE-DCE5-4154-9C4B-2CC799D30339}" srcId="{C39B3B84-5268-485D-87F1-8C624415816E}" destId="{4BC3948A-6F6C-4B9F-BFB6-5D42047749D3}" srcOrd="1" destOrd="0" parTransId="{CD2BA266-87B5-4FC9-851B-A000D83DD25A}" sibTransId="{41BB43DA-9C10-4B9D-A53A-638D4A8585B8}"/>
    <dgm:cxn modelId="{B1BEE4E6-562C-4B17-AF80-6A1AB934C81C}" type="presOf" srcId="{2140169D-6130-420C-9059-019CA7EE7747}" destId="{577D067C-54CA-4BA3-AF87-264453F673DB}" srcOrd="0" destOrd="0" presId="urn:microsoft.com/office/officeart/2005/8/layout/process5"/>
    <dgm:cxn modelId="{AB098DEC-BA71-4B80-8E4A-966DEF15D1F6}" type="presOf" srcId="{7696E8CB-EB11-46E7-BD8D-38F30BE0676E}" destId="{4A55099E-AC2E-4DA7-8811-F92C59146630}" srcOrd="0" destOrd="0" presId="urn:microsoft.com/office/officeart/2005/8/layout/process5"/>
    <dgm:cxn modelId="{D495F9ED-1069-471B-823A-8E5360C1CD7D}" type="presOf" srcId="{B7F665A2-7A5B-47D8-B849-4515C658848D}" destId="{12C2A37F-542B-439D-AA6F-CD34F670E258}" srcOrd="1" destOrd="0" presId="urn:microsoft.com/office/officeart/2005/8/layout/process5"/>
    <dgm:cxn modelId="{2CA1F8F5-5331-4156-B163-9C61B0BD3C03}" srcId="{C39B3B84-5268-485D-87F1-8C624415816E}" destId="{2BFF0481-B5DD-4A56-8723-2441D6B3C924}" srcOrd="3" destOrd="0" parTransId="{7115A7A4-3A0C-48A7-AA7B-81040127F793}" sibTransId="{7E2C6D36-E542-49A8-8E21-AC2B854DCF31}"/>
    <dgm:cxn modelId="{89A6F1A8-C30E-4F43-BA44-CD0C219305D6}" type="presParOf" srcId="{325091A1-9D68-4991-885C-EB106A60BC42}" destId="{577D067C-54CA-4BA3-AF87-264453F673DB}" srcOrd="0" destOrd="0" presId="urn:microsoft.com/office/officeart/2005/8/layout/process5"/>
    <dgm:cxn modelId="{18ED78A5-F0C1-4CE4-99CF-42621E342C49}" type="presParOf" srcId="{325091A1-9D68-4991-885C-EB106A60BC42}" destId="{4A55099E-AC2E-4DA7-8811-F92C59146630}" srcOrd="1" destOrd="0" presId="urn:microsoft.com/office/officeart/2005/8/layout/process5"/>
    <dgm:cxn modelId="{777EC6A6-79E1-4707-ACB6-9241C49676B3}" type="presParOf" srcId="{4A55099E-AC2E-4DA7-8811-F92C59146630}" destId="{9E0D5010-4197-41A7-AA3F-D9D532FA29B4}" srcOrd="0" destOrd="0" presId="urn:microsoft.com/office/officeart/2005/8/layout/process5"/>
    <dgm:cxn modelId="{14DE30CD-EBE5-4FB9-A191-DB54ED6E18DA}" type="presParOf" srcId="{325091A1-9D68-4991-885C-EB106A60BC42}" destId="{0DE3EC5E-3BD9-480D-A9F4-DCA42660DE47}" srcOrd="2" destOrd="0" presId="urn:microsoft.com/office/officeart/2005/8/layout/process5"/>
    <dgm:cxn modelId="{11977782-4BD3-4E7B-A75A-C44C302F7FF4}" type="presParOf" srcId="{325091A1-9D68-4991-885C-EB106A60BC42}" destId="{F42822F5-695C-47BF-AAAC-8F0354FF3E95}" srcOrd="3" destOrd="0" presId="urn:microsoft.com/office/officeart/2005/8/layout/process5"/>
    <dgm:cxn modelId="{F0C34862-5396-4721-AA72-20F5E6CDB148}" type="presParOf" srcId="{F42822F5-695C-47BF-AAAC-8F0354FF3E95}" destId="{0354F03D-277C-400F-AEE4-F83830F8529E}" srcOrd="0" destOrd="0" presId="urn:microsoft.com/office/officeart/2005/8/layout/process5"/>
    <dgm:cxn modelId="{A427551D-F286-4611-9FE6-B2EA81957E0F}" type="presParOf" srcId="{325091A1-9D68-4991-885C-EB106A60BC42}" destId="{EE5F59FE-FD18-4EB1-B11F-F5DBAF3D1B5D}" srcOrd="4" destOrd="0" presId="urn:microsoft.com/office/officeart/2005/8/layout/process5"/>
    <dgm:cxn modelId="{837B973A-8F4F-473E-BA81-3090BEC784C6}" type="presParOf" srcId="{325091A1-9D68-4991-885C-EB106A60BC42}" destId="{458400C0-7C23-4EC8-9F0F-C352C6EEC909}" srcOrd="5" destOrd="0" presId="urn:microsoft.com/office/officeart/2005/8/layout/process5"/>
    <dgm:cxn modelId="{334F5AE8-55E0-4773-8B51-B9ABA1D974C0}" type="presParOf" srcId="{458400C0-7C23-4EC8-9F0F-C352C6EEC909}" destId="{12C2A37F-542B-439D-AA6F-CD34F670E258}" srcOrd="0" destOrd="0" presId="urn:microsoft.com/office/officeart/2005/8/layout/process5"/>
    <dgm:cxn modelId="{CCA935DB-5300-4F40-82D6-2DAF17DB3F92}" type="presParOf" srcId="{325091A1-9D68-4991-885C-EB106A60BC42}" destId="{91EC6E7D-0E94-493C-8207-0CD9EEDD01AD}"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183F4A-CDD0-4E76-BB5A-2B21ABDADFC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704BD625-5955-49FE-82C7-0F64875297AA}">
      <dgm:prSet phldrT="[Texto]" custT="1"/>
      <dgm:spPr/>
      <dgm:t>
        <a:bodyPr/>
        <a:lstStyle/>
        <a:p>
          <a:r>
            <a:rPr lang="es-EC" sz="1600" dirty="0"/>
            <a:t>Se identifican los bloques similares en comparación de la imagen secreta con la imagen objetivo</a:t>
          </a:r>
        </a:p>
      </dgm:t>
    </dgm:pt>
    <dgm:pt modelId="{75B2F193-0F37-4C59-A99E-6AD4038F79CC}" type="parTrans" cxnId="{7D082CE8-7953-4DD2-B5AB-F21F4E65B6AB}">
      <dgm:prSet/>
      <dgm:spPr/>
      <dgm:t>
        <a:bodyPr/>
        <a:lstStyle/>
        <a:p>
          <a:endParaRPr lang="es-EC"/>
        </a:p>
      </dgm:t>
    </dgm:pt>
    <dgm:pt modelId="{81AD14B8-465F-4A74-9DDD-FF06A0EB6FF9}" type="sibTrans" cxnId="{7D082CE8-7953-4DD2-B5AB-F21F4E65B6AB}">
      <dgm:prSet/>
      <dgm:spPr/>
      <dgm:t>
        <a:bodyPr/>
        <a:lstStyle/>
        <a:p>
          <a:endParaRPr lang="es-EC"/>
        </a:p>
      </dgm:t>
    </dgm:pt>
    <dgm:pt modelId="{DAEB494E-7CA8-440E-B7F0-E64C783A4E01}">
      <dgm:prSet phldrT="[Texto]" custT="1"/>
      <dgm:spPr/>
      <dgm:t>
        <a:bodyPr/>
        <a:lstStyle/>
        <a:p>
          <a:r>
            <a:rPr lang="es-EC" sz="1600" dirty="0"/>
            <a:t>Se rota cada bloque de la imagen secreta hasta obtener el mínimo RMSE en base al bloque de la imagen portadora que corresponda para de esta manera hacer la transformación de color de cada bloque</a:t>
          </a:r>
        </a:p>
      </dgm:t>
    </dgm:pt>
    <dgm:pt modelId="{1113874B-9C4A-45B6-A8F7-14E42AB1530C}" type="parTrans" cxnId="{CCA28FD6-2B43-470C-91CA-2785CE9E6DF8}">
      <dgm:prSet/>
      <dgm:spPr/>
      <dgm:t>
        <a:bodyPr/>
        <a:lstStyle/>
        <a:p>
          <a:endParaRPr lang="es-EC"/>
        </a:p>
      </dgm:t>
    </dgm:pt>
    <dgm:pt modelId="{2B4C1B6E-EECD-4B99-AD15-418794666123}" type="sibTrans" cxnId="{CCA28FD6-2B43-470C-91CA-2785CE9E6DF8}">
      <dgm:prSet/>
      <dgm:spPr/>
      <dgm:t>
        <a:bodyPr/>
        <a:lstStyle/>
        <a:p>
          <a:endParaRPr lang="es-EC"/>
        </a:p>
      </dgm:t>
    </dgm:pt>
    <dgm:pt modelId="{CB57B912-1DDF-4B6C-BE38-F3F57243372B}">
      <dgm:prSet phldrT="[Texto]" custT="1"/>
      <dgm:spPr/>
      <dgm:t>
        <a:bodyPr/>
        <a:lstStyle/>
        <a:p>
          <a:r>
            <a:rPr lang="es-EC" sz="1600" dirty="0"/>
            <a:t>Se simplifica todo lo que tiene que ver con la desviación estándar en cada bloque de la imagen secreta por medio del uso de la </a:t>
          </a:r>
          <a:r>
            <a:rPr lang="es-EC" sz="1600" dirty="0" err="1"/>
            <a:t>pdf</a:t>
          </a:r>
          <a:r>
            <a:rPr lang="es-EC" sz="1600" dirty="0"/>
            <a:t> exponencial</a:t>
          </a:r>
        </a:p>
      </dgm:t>
    </dgm:pt>
    <dgm:pt modelId="{7FACEED4-74C8-4EED-AD98-EEA12E591706}" type="parTrans" cxnId="{BA99D505-81DD-4F15-A1E2-7B77E1F14C84}">
      <dgm:prSet/>
      <dgm:spPr/>
      <dgm:t>
        <a:bodyPr/>
        <a:lstStyle/>
        <a:p>
          <a:endParaRPr lang="es-EC"/>
        </a:p>
      </dgm:t>
    </dgm:pt>
    <dgm:pt modelId="{88D50DCA-3D50-41CD-AE01-FDA5D6EFA361}" type="sibTrans" cxnId="{BA99D505-81DD-4F15-A1E2-7B77E1F14C84}">
      <dgm:prSet/>
      <dgm:spPr/>
      <dgm:t>
        <a:bodyPr/>
        <a:lstStyle/>
        <a:p>
          <a:endParaRPr lang="es-EC"/>
        </a:p>
      </dgm:t>
    </dgm:pt>
    <dgm:pt modelId="{D2F103C6-3DA2-4862-B976-F6C53A4C62D7}">
      <dgm:prSet phldrT="[Texto]" custT="1"/>
      <dgm:spPr/>
      <dgm:t>
        <a:bodyPr/>
        <a:lstStyle/>
        <a:p>
          <a:r>
            <a:rPr lang="es-EC" sz="1600" dirty="0"/>
            <a:t>Se obtiene el flujo de datos para recuperar la imagen con la ayuda del receptor</a:t>
          </a:r>
        </a:p>
      </dgm:t>
    </dgm:pt>
    <dgm:pt modelId="{539BC264-F97B-40A2-8752-0F4FAD837F5C}" type="parTrans" cxnId="{03045558-85CB-42FE-A659-9326873AA832}">
      <dgm:prSet/>
      <dgm:spPr/>
      <dgm:t>
        <a:bodyPr/>
        <a:lstStyle/>
        <a:p>
          <a:endParaRPr lang="es-EC"/>
        </a:p>
      </dgm:t>
    </dgm:pt>
    <dgm:pt modelId="{B537E2EC-447C-42EB-8F70-9C7C19CD2B9E}" type="sibTrans" cxnId="{03045558-85CB-42FE-A659-9326873AA832}">
      <dgm:prSet/>
      <dgm:spPr/>
      <dgm:t>
        <a:bodyPr/>
        <a:lstStyle/>
        <a:p>
          <a:endParaRPr lang="es-EC"/>
        </a:p>
      </dgm:t>
    </dgm:pt>
    <dgm:pt modelId="{9583BEB0-9007-428D-98AA-F11B710E00B8}" type="pres">
      <dgm:prSet presAssocID="{6D183F4A-CDD0-4E76-BB5A-2B21ABDADFC0}" presName="outerComposite" presStyleCnt="0">
        <dgm:presLayoutVars>
          <dgm:chMax val="5"/>
          <dgm:dir/>
          <dgm:resizeHandles val="exact"/>
        </dgm:presLayoutVars>
      </dgm:prSet>
      <dgm:spPr/>
    </dgm:pt>
    <dgm:pt modelId="{520E6910-F8F6-4C30-A2CD-BA08EA269F95}" type="pres">
      <dgm:prSet presAssocID="{6D183F4A-CDD0-4E76-BB5A-2B21ABDADFC0}" presName="dummyMaxCanvas" presStyleCnt="0">
        <dgm:presLayoutVars/>
      </dgm:prSet>
      <dgm:spPr/>
    </dgm:pt>
    <dgm:pt modelId="{1EDB4FAA-5C03-46CF-AAF5-D1741E513791}" type="pres">
      <dgm:prSet presAssocID="{6D183F4A-CDD0-4E76-BB5A-2B21ABDADFC0}" presName="FourNodes_1" presStyleLbl="node1" presStyleIdx="0" presStyleCnt="4">
        <dgm:presLayoutVars>
          <dgm:bulletEnabled val="1"/>
        </dgm:presLayoutVars>
      </dgm:prSet>
      <dgm:spPr/>
    </dgm:pt>
    <dgm:pt modelId="{BEB6BDD1-FE8F-47D2-B2B2-C851603CA238}" type="pres">
      <dgm:prSet presAssocID="{6D183F4A-CDD0-4E76-BB5A-2B21ABDADFC0}" presName="FourNodes_2" presStyleLbl="node1" presStyleIdx="1" presStyleCnt="4" custScaleX="111269" custScaleY="104500">
        <dgm:presLayoutVars>
          <dgm:bulletEnabled val="1"/>
        </dgm:presLayoutVars>
      </dgm:prSet>
      <dgm:spPr/>
    </dgm:pt>
    <dgm:pt modelId="{266E93FD-00DD-4C93-9D21-ECD21603D82A}" type="pres">
      <dgm:prSet presAssocID="{6D183F4A-CDD0-4E76-BB5A-2B21ABDADFC0}" presName="FourNodes_3" presStyleLbl="node1" presStyleIdx="2" presStyleCnt="4" custScaleX="108570">
        <dgm:presLayoutVars>
          <dgm:bulletEnabled val="1"/>
        </dgm:presLayoutVars>
      </dgm:prSet>
      <dgm:spPr/>
    </dgm:pt>
    <dgm:pt modelId="{00823B1E-656F-43A8-8FC6-A63ED239012F}" type="pres">
      <dgm:prSet presAssocID="{6D183F4A-CDD0-4E76-BB5A-2B21ABDADFC0}" presName="FourNodes_4" presStyleLbl="node1" presStyleIdx="3" presStyleCnt="4" custScaleX="106132">
        <dgm:presLayoutVars>
          <dgm:bulletEnabled val="1"/>
        </dgm:presLayoutVars>
      </dgm:prSet>
      <dgm:spPr/>
    </dgm:pt>
    <dgm:pt modelId="{15476901-D37D-49CA-ACE9-821AE57553B8}" type="pres">
      <dgm:prSet presAssocID="{6D183F4A-CDD0-4E76-BB5A-2B21ABDADFC0}" presName="FourConn_1-2" presStyleLbl="fgAccFollowNode1" presStyleIdx="0" presStyleCnt="3">
        <dgm:presLayoutVars>
          <dgm:bulletEnabled val="1"/>
        </dgm:presLayoutVars>
      </dgm:prSet>
      <dgm:spPr/>
    </dgm:pt>
    <dgm:pt modelId="{FB8C89AC-2C11-4DF4-AFAD-DF43FED9454D}" type="pres">
      <dgm:prSet presAssocID="{6D183F4A-CDD0-4E76-BB5A-2B21ABDADFC0}" presName="FourConn_2-3" presStyleLbl="fgAccFollowNode1" presStyleIdx="1" presStyleCnt="3">
        <dgm:presLayoutVars>
          <dgm:bulletEnabled val="1"/>
        </dgm:presLayoutVars>
      </dgm:prSet>
      <dgm:spPr/>
    </dgm:pt>
    <dgm:pt modelId="{CB277A63-F8CA-4D36-86D5-88E2552D92D5}" type="pres">
      <dgm:prSet presAssocID="{6D183F4A-CDD0-4E76-BB5A-2B21ABDADFC0}" presName="FourConn_3-4" presStyleLbl="fgAccFollowNode1" presStyleIdx="2" presStyleCnt="3">
        <dgm:presLayoutVars>
          <dgm:bulletEnabled val="1"/>
        </dgm:presLayoutVars>
      </dgm:prSet>
      <dgm:spPr/>
    </dgm:pt>
    <dgm:pt modelId="{6890A55D-6EB5-4A41-AD28-A7C454226C39}" type="pres">
      <dgm:prSet presAssocID="{6D183F4A-CDD0-4E76-BB5A-2B21ABDADFC0}" presName="FourNodes_1_text" presStyleLbl="node1" presStyleIdx="3" presStyleCnt="4">
        <dgm:presLayoutVars>
          <dgm:bulletEnabled val="1"/>
        </dgm:presLayoutVars>
      </dgm:prSet>
      <dgm:spPr/>
    </dgm:pt>
    <dgm:pt modelId="{B30BE5E3-6FA4-4E11-9F59-4F53C3452E68}" type="pres">
      <dgm:prSet presAssocID="{6D183F4A-CDD0-4E76-BB5A-2B21ABDADFC0}" presName="FourNodes_2_text" presStyleLbl="node1" presStyleIdx="3" presStyleCnt="4">
        <dgm:presLayoutVars>
          <dgm:bulletEnabled val="1"/>
        </dgm:presLayoutVars>
      </dgm:prSet>
      <dgm:spPr/>
    </dgm:pt>
    <dgm:pt modelId="{21563E52-1E8D-4497-A137-4F9C264744A8}" type="pres">
      <dgm:prSet presAssocID="{6D183F4A-CDD0-4E76-BB5A-2B21ABDADFC0}" presName="FourNodes_3_text" presStyleLbl="node1" presStyleIdx="3" presStyleCnt="4">
        <dgm:presLayoutVars>
          <dgm:bulletEnabled val="1"/>
        </dgm:presLayoutVars>
      </dgm:prSet>
      <dgm:spPr/>
    </dgm:pt>
    <dgm:pt modelId="{ADE9D4AD-376A-434C-831C-BA68D874693C}" type="pres">
      <dgm:prSet presAssocID="{6D183F4A-CDD0-4E76-BB5A-2B21ABDADFC0}" presName="FourNodes_4_text" presStyleLbl="node1" presStyleIdx="3" presStyleCnt="4">
        <dgm:presLayoutVars>
          <dgm:bulletEnabled val="1"/>
        </dgm:presLayoutVars>
      </dgm:prSet>
      <dgm:spPr/>
    </dgm:pt>
  </dgm:ptLst>
  <dgm:cxnLst>
    <dgm:cxn modelId="{1DFE8805-2057-460C-AD53-E1358EAE311C}" type="presOf" srcId="{704BD625-5955-49FE-82C7-0F64875297AA}" destId="{1EDB4FAA-5C03-46CF-AAF5-D1741E513791}" srcOrd="0" destOrd="0" presId="urn:microsoft.com/office/officeart/2005/8/layout/vProcess5"/>
    <dgm:cxn modelId="{BA99D505-81DD-4F15-A1E2-7B77E1F14C84}" srcId="{6D183F4A-CDD0-4E76-BB5A-2B21ABDADFC0}" destId="{CB57B912-1DDF-4B6C-BE38-F3F57243372B}" srcOrd="2" destOrd="0" parTransId="{7FACEED4-74C8-4EED-AD98-EEA12E591706}" sibTransId="{88D50DCA-3D50-41CD-AE01-FDA5D6EFA361}"/>
    <dgm:cxn modelId="{6EBE683C-340D-4B3D-B28B-523E36E81F4A}" type="presOf" srcId="{81AD14B8-465F-4A74-9DDD-FF06A0EB6FF9}" destId="{15476901-D37D-49CA-ACE9-821AE57553B8}" srcOrd="0" destOrd="0" presId="urn:microsoft.com/office/officeart/2005/8/layout/vProcess5"/>
    <dgm:cxn modelId="{3F00F44C-CD6C-42D0-B933-DF3CAF179035}" type="presOf" srcId="{6D183F4A-CDD0-4E76-BB5A-2B21ABDADFC0}" destId="{9583BEB0-9007-428D-98AA-F11B710E00B8}" srcOrd="0" destOrd="0" presId="urn:microsoft.com/office/officeart/2005/8/layout/vProcess5"/>
    <dgm:cxn modelId="{F138844D-4219-44DD-8801-104AAA63A8EC}" type="presOf" srcId="{CB57B912-1DDF-4B6C-BE38-F3F57243372B}" destId="{266E93FD-00DD-4C93-9D21-ECD21603D82A}" srcOrd="0" destOrd="0" presId="urn:microsoft.com/office/officeart/2005/8/layout/vProcess5"/>
    <dgm:cxn modelId="{C0A44D6E-769F-48B5-A0D4-131D3C9B1FBF}" type="presOf" srcId="{D2F103C6-3DA2-4862-B976-F6C53A4C62D7}" destId="{00823B1E-656F-43A8-8FC6-A63ED239012F}" srcOrd="0" destOrd="0" presId="urn:microsoft.com/office/officeart/2005/8/layout/vProcess5"/>
    <dgm:cxn modelId="{03045558-85CB-42FE-A659-9326873AA832}" srcId="{6D183F4A-CDD0-4E76-BB5A-2B21ABDADFC0}" destId="{D2F103C6-3DA2-4862-B976-F6C53A4C62D7}" srcOrd="3" destOrd="0" parTransId="{539BC264-F97B-40A2-8752-0F4FAD837F5C}" sibTransId="{B537E2EC-447C-42EB-8F70-9C7C19CD2B9E}"/>
    <dgm:cxn modelId="{13761459-9E14-46D5-A567-E6BF9E94E8FA}" type="presOf" srcId="{CB57B912-1DDF-4B6C-BE38-F3F57243372B}" destId="{21563E52-1E8D-4497-A137-4F9C264744A8}" srcOrd="1" destOrd="0" presId="urn:microsoft.com/office/officeart/2005/8/layout/vProcess5"/>
    <dgm:cxn modelId="{625C96AF-7BDC-4163-8BFF-96081C418280}" type="presOf" srcId="{DAEB494E-7CA8-440E-B7F0-E64C783A4E01}" destId="{B30BE5E3-6FA4-4E11-9F59-4F53C3452E68}" srcOrd="1" destOrd="0" presId="urn:microsoft.com/office/officeart/2005/8/layout/vProcess5"/>
    <dgm:cxn modelId="{390F13CD-016C-40AA-8521-659E95F39AAD}" type="presOf" srcId="{DAEB494E-7CA8-440E-B7F0-E64C783A4E01}" destId="{BEB6BDD1-FE8F-47D2-B2B2-C851603CA238}" srcOrd="0" destOrd="0" presId="urn:microsoft.com/office/officeart/2005/8/layout/vProcess5"/>
    <dgm:cxn modelId="{6D5304D0-5DD1-42FC-8FC1-3B5D0BECF4A9}" type="presOf" srcId="{704BD625-5955-49FE-82C7-0F64875297AA}" destId="{6890A55D-6EB5-4A41-AD28-A7C454226C39}" srcOrd="1" destOrd="0" presId="urn:microsoft.com/office/officeart/2005/8/layout/vProcess5"/>
    <dgm:cxn modelId="{9262F2D0-C21F-44D1-A29A-7A4D27F5B2CF}" type="presOf" srcId="{88D50DCA-3D50-41CD-AE01-FDA5D6EFA361}" destId="{CB277A63-F8CA-4D36-86D5-88E2552D92D5}" srcOrd="0" destOrd="0" presId="urn:microsoft.com/office/officeart/2005/8/layout/vProcess5"/>
    <dgm:cxn modelId="{CCA28FD6-2B43-470C-91CA-2785CE9E6DF8}" srcId="{6D183F4A-CDD0-4E76-BB5A-2B21ABDADFC0}" destId="{DAEB494E-7CA8-440E-B7F0-E64C783A4E01}" srcOrd="1" destOrd="0" parTransId="{1113874B-9C4A-45B6-A8F7-14E42AB1530C}" sibTransId="{2B4C1B6E-EECD-4B99-AD15-418794666123}"/>
    <dgm:cxn modelId="{9850A8DF-E83C-439F-AC36-F3864F03B3A5}" type="presOf" srcId="{2B4C1B6E-EECD-4B99-AD15-418794666123}" destId="{FB8C89AC-2C11-4DF4-AFAD-DF43FED9454D}" srcOrd="0" destOrd="0" presId="urn:microsoft.com/office/officeart/2005/8/layout/vProcess5"/>
    <dgm:cxn modelId="{27594AE6-D26A-4115-A3E2-36E355DE6DB9}" type="presOf" srcId="{D2F103C6-3DA2-4862-B976-F6C53A4C62D7}" destId="{ADE9D4AD-376A-434C-831C-BA68D874693C}" srcOrd="1" destOrd="0" presId="urn:microsoft.com/office/officeart/2005/8/layout/vProcess5"/>
    <dgm:cxn modelId="{7D082CE8-7953-4DD2-B5AB-F21F4E65B6AB}" srcId="{6D183F4A-CDD0-4E76-BB5A-2B21ABDADFC0}" destId="{704BD625-5955-49FE-82C7-0F64875297AA}" srcOrd="0" destOrd="0" parTransId="{75B2F193-0F37-4C59-A99E-6AD4038F79CC}" sibTransId="{81AD14B8-465F-4A74-9DDD-FF06A0EB6FF9}"/>
    <dgm:cxn modelId="{E60DE762-28EE-4119-9230-EA9EF9C5894A}" type="presParOf" srcId="{9583BEB0-9007-428D-98AA-F11B710E00B8}" destId="{520E6910-F8F6-4C30-A2CD-BA08EA269F95}" srcOrd="0" destOrd="0" presId="urn:microsoft.com/office/officeart/2005/8/layout/vProcess5"/>
    <dgm:cxn modelId="{E336E5D9-E29B-4D90-AEE2-8837ABC11DA6}" type="presParOf" srcId="{9583BEB0-9007-428D-98AA-F11B710E00B8}" destId="{1EDB4FAA-5C03-46CF-AAF5-D1741E513791}" srcOrd="1" destOrd="0" presId="urn:microsoft.com/office/officeart/2005/8/layout/vProcess5"/>
    <dgm:cxn modelId="{41470596-7F32-4C96-BD72-677363D249F0}" type="presParOf" srcId="{9583BEB0-9007-428D-98AA-F11B710E00B8}" destId="{BEB6BDD1-FE8F-47D2-B2B2-C851603CA238}" srcOrd="2" destOrd="0" presId="urn:microsoft.com/office/officeart/2005/8/layout/vProcess5"/>
    <dgm:cxn modelId="{880A8FB0-C22C-4853-8E90-1C97AC400195}" type="presParOf" srcId="{9583BEB0-9007-428D-98AA-F11B710E00B8}" destId="{266E93FD-00DD-4C93-9D21-ECD21603D82A}" srcOrd="3" destOrd="0" presId="urn:microsoft.com/office/officeart/2005/8/layout/vProcess5"/>
    <dgm:cxn modelId="{4570707C-6332-4BBA-B20F-1B437E246989}" type="presParOf" srcId="{9583BEB0-9007-428D-98AA-F11B710E00B8}" destId="{00823B1E-656F-43A8-8FC6-A63ED239012F}" srcOrd="4" destOrd="0" presId="urn:microsoft.com/office/officeart/2005/8/layout/vProcess5"/>
    <dgm:cxn modelId="{59A063F8-32E6-4EE1-A940-ECF21C5880D7}" type="presParOf" srcId="{9583BEB0-9007-428D-98AA-F11B710E00B8}" destId="{15476901-D37D-49CA-ACE9-821AE57553B8}" srcOrd="5" destOrd="0" presId="urn:microsoft.com/office/officeart/2005/8/layout/vProcess5"/>
    <dgm:cxn modelId="{764A56CF-FBBB-46D6-B9C7-2582552162F0}" type="presParOf" srcId="{9583BEB0-9007-428D-98AA-F11B710E00B8}" destId="{FB8C89AC-2C11-4DF4-AFAD-DF43FED9454D}" srcOrd="6" destOrd="0" presId="urn:microsoft.com/office/officeart/2005/8/layout/vProcess5"/>
    <dgm:cxn modelId="{1679FAD2-37D7-4423-BD55-D3554B917E8A}" type="presParOf" srcId="{9583BEB0-9007-428D-98AA-F11B710E00B8}" destId="{CB277A63-F8CA-4D36-86D5-88E2552D92D5}" srcOrd="7" destOrd="0" presId="urn:microsoft.com/office/officeart/2005/8/layout/vProcess5"/>
    <dgm:cxn modelId="{0724D83D-90A0-4C25-ABE1-F11F93CD22B1}" type="presParOf" srcId="{9583BEB0-9007-428D-98AA-F11B710E00B8}" destId="{6890A55D-6EB5-4A41-AD28-A7C454226C39}" srcOrd="8" destOrd="0" presId="urn:microsoft.com/office/officeart/2005/8/layout/vProcess5"/>
    <dgm:cxn modelId="{DCE1D65D-555D-46A7-8CC2-4957F958E3BA}" type="presParOf" srcId="{9583BEB0-9007-428D-98AA-F11B710E00B8}" destId="{B30BE5E3-6FA4-4E11-9F59-4F53C3452E68}" srcOrd="9" destOrd="0" presId="urn:microsoft.com/office/officeart/2005/8/layout/vProcess5"/>
    <dgm:cxn modelId="{6292016F-F5F0-45C7-AC07-0FD3BA377E37}" type="presParOf" srcId="{9583BEB0-9007-428D-98AA-F11B710E00B8}" destId="{21563E52-1E8D-4497-A137-4F9C264744A8}" srcOrd="10" destOrd="0" presId="urn:microsoft.com/office/officeart/2005/8/layout/vProcess5"/>
    <dgm:cxn modelId="{A1750FDE-1A8C-463D-B810-38788A51278B}" type="presParOf" srcId="{9583BEB0-9007-428D-98AA-F11B710E00B8}" destId="{ADE9D4AD-376A-434C-831C-BA68D874693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6C50BF-923D-4F5D-8D31-2EB717969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DE44D1A-2DDD-43D5-BC0C-E5EB5BBD05FC}">
      <dgm:prSet phldrT="[Texto]" custT="1"/>
      <dgm:spPr/>
      <dgm:t>
        <a:bodyPr/>
        <a:lstStyle/>
        <a:p>
          <a:r>
            <a:rPr lang="es-EC" sz="4400" dirty="0" err="1"/>
            <a:t>Angrot</a:t>
          </a:r>
          <a:endParaRPr lang="es-EC" sz="4400" dirty="0"/>
        </a:p>
      </dgm:t>
    </dgm:pt>
    <dgm:pt modelId="{8D10989E-F410-4AA7-B9BF-84E8260361F8}" type="parTrans" cxnId="{A50B6CEE-ECED-442E-AA6C-07775592A4D8}">
      <dgm:prSet/>
      <dgm:spPr/>
      <dgm:t>
        <a:bodyPr/>
        <a:lstStyle/>
        <a:p>
          <a:endParaRPr lang="es-EC"/>
        </a:p>
      </dgm:t>
    </dgm:pt>
    <dgm:pt modelId="{C794E9E0-7A4B-4D11-B31A-3C1184F56A4F}" type="sibTrans" cxnId="{A50B6CEE-ECED-442E-AA6C-07775592A4D8}">
      <dgm:prSet/>
      <dgm:spPr/>
      <dgm:t>
        <a:bodyPr/>
        <a:lstStyle/>
        <a:p>
          <a:endParaRPr lang="es-EC"/>
        </a:p>
      </dgm:t>
    </dgm:pt>
    <dgm:pt modelId="{3838B2D7-482F-4506-9E41-FD5C8784B1B2}">
      <dgm:prSet phldrT="[Texto]" custT="1"/>
      <dgm:spPr/>
      <dgm:t>
        <a:bodyPr/>
        <a:lstStyle/>
        <a:p>
          <a:r>
            <a:rPr lang="es-EC" sz="1400" dirty="0"/>
            <a:t>Toma cada uno de los bloques en los que se ha divido la imagen secreta para girarlos en 4 posiciones distintas que van desde los 0° hasta los 270°, cada giro lo va comparando con el bloque correspondiente de la imagen portadora calculando entre ellos el RMSE y en el giro que se obtiene el menor valor, con ese se queda.</a:t>
          </a:r>
        </a:p>
      </dgm:t>
    </dgm:pt>
    <dgm:pt modelId="{BDB40063-0997-4808-AAFF-85DCDF607C03}" type="parTrans" cxnId="{54FD96E9-C133-4E2F-90D3-B64E630001DD}">
      <dgm:prSet/>
      <dgm:spPr/>
      <dgm:t>
        <a:bodyPr/>
        <a:lstStyle/>
        <a:p>
          <a:endParaRPr lang="es-EC"/>
        </a:p>
      </dgm:t>
    </dgm:pt>
    <dgm:pt modelId="{81AC8AEE-0563-4C21-9BC6-8016536A8945}" type="sibTrans" cxnId="{54FD96E9-C133-4E2F-90D3-B64E630001DD}">
      <dgm:prSet/>
      <dgm:spPr/>
      <dgm:t>
        <a:bodyPr/>
        <a:lstStyle/>
        <a:p>
          <a:endParaRPr lang="es-EC"/>
        </a:p>
      </dgm:t>
    </dgm:pt>
    <dgm:pt modelId="{EC9F08F7-3046-4227-AF45-9E4C86C3807E}">
      <dgm:prSet phldrT="[Texto]" custT="1"/>
      <dgm:spPr/>
      <dgm:t>
        <a:bodyPr/>
        <a:lstStyle/>
        <a:p>
          <a:r>
            <a:rPr lang="es-EC" sz="4400" dirty="0" err="1"/>
            <a:t>Angrec</a:t>
          </a:r>
          <a:endParaRPr lang="es-EC" sz="4400" dirty="0"/>
        </a:p>
      </dgm:t>
    </dgm:pt>
    <dgm:pt modelId="{8E2FF2CB-BCE8-48A2-9BFD-903B128FCDDC}" type="parTrans" cxnId="{AFF467F7-826C-4DE0-B222-D1F2B5ABEBF9}">
      <dgm:prSet/>
      <dgm:spPr/>
      <dgm:t>
        <a:bodyPr/>
        <a:lstStyle/>
        <a:p>
          <a:endParaRPr lang="es-EC"/>
        </a:p>
      </dgm:t>
    </dgm:pt>
    <dgm:pt modelId="{4200F9CD-ADD4-4218-A5A1-E4C7FB944EFD}" type="sibTrans" cxnId="{AFF467F7-826C-4DE0-B222-D1F2B5ABEBF9}">
      <dgm:prSet/>
      <dgm:spPr/>
      <dgm:t>
        <a:bodyPr/>
        <a:lstStyle/>
        <a:p>
          <a:endParaRPr lang="es-EC"/>
        </a:p>
      </dgm:t>
    </dgm:pt>
    <dgm:pt modelId="{5B9ED6C1-95C4-479E-898E-9FC5CA96848E}">
      <dgm:prSet phldrT="[Texto]" custT="1"/>
      <dgm:spPr/>
      <dgm:t>
        <a:bodyPr/>
        <a:lstStyle/>
        <a:p>
          <a:r>
            <a:rPr lang="es-EC" sz="1400" dirty="0"/>
            <a:t>Realiza el mismo procedimiento que </a:t>
          </a:r>
          <a:r>
            <a:rPr lang="es-EC" sz="1400" dirty="0" err="1"/>
            <a:t>angrot</a:t>
          </a:r>
          <a:r>
            <a:rPr lang="es-EC" sz="1400" dirty="0"/>
            <a:t> pero a la inversa, de manera que se pueda recuperar la imagen secreta a partir de la imagen mosaico</a:t>
          </a:r>
        </a:p>
      </dgm:t>
    </dgm:pt>
    <dgm:pt modelId="{B20D8F8D-F37D-4396-8F2D-979964ACC554}" type="parTrans" cxnId="{85D74B4E-25E8-46ED-B00D-CA53AEB5003F}">
      <dgm:prSet/>
      <dgm:spPr/>
      <dgm:t>
        <a:bodyPr/>
        <a:lstStyle/>
        <a:p>
          <a:endParaRPr lang="es-EC"/>
        </a:p>
      </dgm:t>
    </dgm:pt>
    <dgm:pt modelId="{CF859C7E-BCA3-4E2A-8B0F-B945BBA0C25D}" type="sibTrans" cxnId="{85D74B4E-25E8-46ED-B00D-CA53AEB5003F}">
      <dgm:prSet/>
      <dgm:spPr/>
      <dgm:t>
        <a:bodyPr/>
        <a:lstStyle/>
        <a:p>
          <a:endParaRPr lang="es-EC"/>
        </a:p>
      </dgm:t>
    </dgm:pt>
    <dgm:pt modelId="{DCB96A48-57D7-47E8-9BAE-97C352FDD7D5}">
      <dgm:prSet phldrT="[Texto]" custT="1"/>
      <dgm:spPr/>
      <dgm:t>
        <a:bodyPr/>
        <a:lstStyle/>
        <a:p>
          <a:r>
            <a:rPr lang="es-EC" sz="4400" dirty="0"/>
            <a:t>Construir</a:t>
          </a:r>
        </a:p>
      </dgm:t>
    </dgm:pt>
    <dgm:pt modelId="{43E9ADE9-F566-4B8B-9A10-0F568CFD5437}" type="parTrans" cxnId="{0660041A-7D11-47E9-AC9C-FFC28C1B543A}">
      <dgm:prSet/>
      <dgm:spPr/>
      <dgm:t>
        <a:bodyPr/>
        <a:lstStyle/>
        <a:p>
          <a:endParaRPr lang="es-EC"/>
        </a:p>
      </dgm:t>
    </dgm:pt>
    <dgm:pt modelId="{5F9BA6A7-DB90-486B-99A2-52E8661F2D76}" type="sibTrans" cxnId="{0660041A-7D11-47E9-AC9C-FFC28C1B543A}">
      <dgm:prSet/>
      <dgm:spPr/>
      <dgm:t>
        <a:bodyPr/>
        <a:lstStyle/>
        <a:p>
          <a:endParaRPr lang="es-EC"/>
        </a:p>
      </dgm:t>
    </dgm:pt>
    <dgm:pt modelId="{F6990258-72F9-4E49-85BF-0B0A0433A3D9}">
      <dgm:prSet phldrT="[Texto]" custT="1"/>
      <dgm:spPr/>
      <dgm:t>
        <a:bodyPr/>
        <a:lstStyle/>
        <a:p>
          <a:r>
            <a:rPr lang="es-EC" sz="1400" dirty="0"/>
            <a:t>Se realiza la conversión de color a través de los principios NRCT, en donde se calcula los valores de cada uno de los componentes en los pixeles por medio del uso del coeficiente de desviación estándar y los valores medios de cada bloque tanto de la imagen secreta como de la imagen portadora</a:t>
          </a:r>
        </a:p>
      </dgm:t>
    </dgm:pt>
    <dgm:pt modelId="{0C00804D-41E0-44B8-A3E2-F861B4CD8706}" type="parTrans" cxnId="{A82E0735-521C-4436-BB69-F2A47C98A095}">
      <dgm:prSet/>
      <dgm:spPr/>
      <dgm:t>
        <a:bodyPr/>
        <a:lstStyle/>
        <a:p>
          <a:endParaRPr lang="es-EC"/>
        </a:p>
      </dgm:t>
    </dgm:pt>
    <dgm:pt modelId="{AAB6FDA7-A9BA-4DE6-8004-6208994F4762}" type="sibTrans" cxnId="{A82E0735-521C-4436-BB69-F2A47C98A095}">
      <dgm:prSet/>
      <dgm:spPr/>
      <dgm:t>
        <a:bodyPr/>
        <a:lstStyle/>
        <a:p>
          <a:endParaRPr lang="es-EC"/>
        </a:p>
      </dgm:t>
    </dgm:pt>
    <dgm:pt modelId="{9EDCCAC1-E928-4D2A-A768-D027C01FB8D6}">
      <dgm:prSet phldrT="[Texto]" custT="1"/>
      <dgm:spPr/>
      <dgm:t>
        <a:bodyPr/>
        <a:lstStyle/>
        <a:p>
          <a:r>
            <a:rPr lang="es-EC" sz="4400" dirty="0" err="1"/>
            <a:t>Matdiv</a:t>
          </a:r>
          <a:endParaRPr lang="es-EC" sz="4400" dirty="0"/>
        </a:p>
      </dgm:t>
    </dgm:pt>
    <dgm:pt modelId="{D6FBA559-AB49-42AE-A88F-CFCB9EFAB833}" type="parTrans" cxnId="{556DF886-3DD7-4298-8753-4359AAD4E993}">
      <dgm:prSet/>
      <dgm:spPr/>
      <dgm:t>
        <a:bodyPr/>
        <a:lstStyle/>
        <a:p>
          <a:endParaRPr lang="es-EC"/>
        </a:p>
      </dgm:t>
    </dgm:pt>
    <dgm:pt modelId="{7EE6EC14-D70E-43D0-BC6A-0CA9C0C6FAD0}" type="sibTrans" cxnId="{556DF886-3DD7-4298-8753-4359AAD4E993}">
      <dgm:prSet/>
      <dgm:spPr/>
      <dgm:t>
        <a:bodyPr/>
        <a:lstStyle/>
        <a:p>
          <a:endParaRPr lang="es-EC"/>
        </a:p>
      </dgm:t>
    </dgm:pt>
    <dgm:pt modelId="{6BD281B7-3A7E-4B1D-A48E-2D7164F32F28}">
      <dgm:prSet phldrT="[Texto]" custT="1"/>
      <dgm:spPr/>
      <dgm:t>
        <a:bodyPr/>
        <a:lstStyle/>
        <a:p>
          <a:r>
            <a:rPr lang="es-EC" sz="4400" dirty="0"/>
            <a:t>Ordenar</a:t>
          </a:r>
        </a:p>
      </dgm:t>
    </dgm:pt>
    <dgm:pt modelId="{5C7EA0CD-43D3-4BA5-9826-114B031A0D3D}" type="parTrans" cxnId="{DBA3BB89-4477-4B44-B38D-01E04D5E8CE9}">
      <dgm:prSet/>
      <dgm:spPr/>
      <dgm:t>
        <a:bodyPr/>
        <a:lstStyle/>
        <a:p>
          <a:endParaRPr lang="es-EC"/>
        </a:p>
      </dgm:t>
    </dgm:pt>
    <dgm:pt modelId="{F2D90320-A575-4FC2-AA22-8ADC8441C9F7}" type="sibTrans" cxnId="{DBA3BB89-4477-4B44-B38D-01E04D5E8CE9}">
      <dgm:prSet/>
      <dgm:spPr/>
      <dgm:t>
        <a:bodyPr/>
        <a:lstStyle/>
        <a:p>
          <a:endParaRPr lang="es-EC"/>
        </a:p>
      </dgm:t>
    </dgm:pt>
    <dgm:pt modelId="{E30CB25A-587F-4EB4-973C-1085A9F9CA9F}">
      <dgm:prSet phldrT="[Texto]" custT="1"/>
      <dgm:spPr/>
      <dgm:t>
        <a:bodyPr/>
        <a:lstStyle/>
        <a:p>
          <a:pPr>
            <a:buFont typeface="Symbol" panose="05050102010706020507" pitchFamily="18" charset="2"/>
            <a:buChar char=""/>
          </a:pPr>
          <a:r>
            <a:rPr lang="es-EC" sz="1400" dirty="0"/>
            <a:t>Obtiene el valor divisible e igual de los ejes de una imagen teniendo como variables de entrada el tamaño del eje x, el tamaño del eje y, una imagen y el número de partes en que se va a dividir la imagen (N). Entrega una matriz de los bloques rectangulares en que se ha dividido la imagen.</a:t>
          </a:r>
        </a:p>
      </dgm:t>
    </dgm:pt>
    <dgm:pt modelId="{4C7EDD02-7456-44C8-AFFB-6EE9123320C8}" type="parTrans" cxnId="{150EF90E-A051-43D8-99E4-A0B930131EC7}">
      <dgm:prSet/>
      <dgm:spPr/>
      <dgm:t>
        <a:bodyPr/>
        <a:lstStyle/>
        <a:p>
          <a:endParaRPr lang="es-EC"/>
        </a:p>
      </dgm:t>
    </dgm:pt>
    <dgm:pt modelId="{B1DC368E-FDB0-4F47-81E4-4591CD4DE111}" type="sibTrans" cxnId="{150EF90E-A051-43D8-99E4-A0B930131EC7}">
      <dgm:prSet/>
      <dgm:spPr/>
      <dgm:t>
        <a:bodyPr/>
        <a:lstStyle/>
        <a:p>
          <a:endParaRPr lang="es-EC"/>
        </a:p>
      </dgm:t>
    </dgm:pt>
    <dgm:pt modelId="{00FC0358-07B5-45E1-A8B8-581A953B5FC9}">
      <dgm:prSet phldrT="[Texto]" custT="1"/>
      <dgm:spPr/>
      <dgm:t>
        <a:bodyPr/>
        <a:lstStyle/>
        <a:p>
          <a:r>
            <a:rPr lang="es-EC" sz="1400" dirty="0"/>
            <a:t>Ordena las imágenes de menor a mayor valor de desviación estándar de cada uno de los bloques en que se la dividió. Almacena los índices originales para luego poder recuperar las posiciones de dichos bloques</a:t>
          </a:r>
        </a:p>
      </dgm:t>
    </dgm:pt>
    <dgm:pt modelId="{2C4BBF83-D809-47D1-8C39-8155463E475D}" type="parTrans" cxnId="{CE9FF4B4-E978-401C-8196-7D3A6CEB5BAA}">
      <dgm:prSet/>
      <dgm:spPr/>
      <dgm:t>
        <a:bodyPr/>
        <a:lstStyle/>
        <a:p>
          <a:endParaRPr lang="es-EC"/>
        </a:p>
      </dgm:t>
    </dgm:pt>
    <dgm:pt modelId="{FD9554FA-3797-49EA-96B7-2D7236CFC819}" type="sibTrans" cxnId="{CE9FF4B4-E978-401C-8196-7D3A6CEB5BAA}">
      <dgm:prSet/>
      <dgm:spPr/>
      <dgm:t>
        <a:bodyPr/>
        <a:lstStyle/>
        <a:p>
          <a:endParaRPr lang="es-EC"/>
        </a:p>
      </dgm:t>
    </dgm:pt>
    <dgm:pt modelId="{81E3DDC2-7DB2-4426-9377-A8B8A3F36D8A}" type="pres">
      <dgm:prSet presAssocID="{366C50BF-923D-4F5D-8D31-2EB717969F61}" presName="Name0" presStyleCnt="0">
        <dgm:presLayoutVars>
          <dgm:dir/>
          <dgm:animLvl val="lvl"/>
          <dgm:resizeHandles val="exact"/>
        </dgm:presLayoutVars>
      </dgm:prSet>
      <dgm:spPr/>
    </dgm:pt>
    <dgm:pt modelId="{508D6112-A2C9-4D32-A25D-744AE4E60C1A}" type="pres">
      <dgm:prSet presAssocID="{5DE44D1A-2DDD-43D5-BC0C-E5EB5BBD05FC}" presName="linNode" presStyleCnt="0"/>
      <dgm:spPr/>
    </dgm:pt>
    <dgm:pt modelId="{19453735-DC42-46CE-88F6-48CD4FFA13ED}" type="pres">
      <dgm:prSet presAssocID="{5DE44D1A-2DDD-43D5-BC0C-E5EB5BBD05FC}" presName="parentText" presStyleLbl="node1" presStyleIdx="0" presStyleCnt="5">
        <dgm:presLayoutVars>
          <dgm:chMax val="1"/>
          <dgm:bulletEnabled val="1"/>
        </dgm:presLayoutVars>
      </dgm:prSet>
      <dgm:spPr/>
    </dgm:pt>
    <dgm:pt modelId="{AD3499FB-B5C4-4C47-BA8C-C076C9C3F6CA}" type="pres">
      <dgm:prSet presAssocID="{5DE44D1A-2DDD-43D5-BC0C-E5EB5BBD05FC}" presName="descendantText" presStyleLbl="alignAccFollowNode1" presStyleIdx="0" presStyleCnt="5">
        <dgm:presLayoutVars>
          <dgm:bulletEnabled val="1"/>
        </dgm:presLayoutVars>
      </dgm:prSet>
      <dgm:spPr/>
    </dgm:pt>
    <dgm:pt modelId="{B296AAB6-ABF6-4C8D-9CF7-F722CEA1C984}" type="pres">
      <dgm:prSet presAssocID="{C794E9E0-7A4B-4D11-B31A-3C1184F56A4F}" presName="sp" presStyleCnt="0"/>
      <dgm:spPr/>
    </dgm:pt>
    <dgm:pt modelId="{28E476F0-CE62-417D-B8A2-7DDAD536BB65}" type="pres">
      <dgm:prSet presAssocID="{EC9F08F7-3046-4227-AF45-9E4C86C3807E}" presName="linNode" presStyleCnt="0"/>
      <dgm:spPr/>
    </dgm:pt>
    <dgm:pt modelId="{017D72D9-8527-44AF-B338-614DAAADAB3D}" type="pres">
      <dgm:prSet presAssocID="{EC9F08F7-3046-4227-AF45-9E4C86C3807E}" presName="parentText" presStyleLbl="node1" presStyleIdx="1" presStyleCnt="5">
        <dgm:presLayoutVars>
          <dgm:chMax val="1"/>
          <dgm:bulletEnabled val="1"/>
        </dgm:presLayoutVars>
      </dgm:prSet>
      <dgm:spPr/>
    </dgm:pt>
    <dgm:pt modelId="{33E67F1F-CFB1-41A9-AD48-B2794F773644}" type="pres">
      <dgm:prSet presAssocID="{EC9F08F7-3046-4227-AF45-9E4C86C3807E}" presName="descendantText" presStyleLbl="alignAccFollowNode1" presStyleIdx="1" presStyleCnt="5">
        <dgm:presLayoutVars>
          <dgm:bulletEnabled val="1"/>
        </dgm:presLayoutVars>
      </dgm:prSet>
      <dgm:spPr/>
    </dgm:pt>
    <dgm:pt modelId="{ADD023A9-A7D6-4336-B362-FE1271E82766}" type="pres">
      <dgm:prSet presAssocID="{4200F9CD-ADD4-4218-A5A1-E4C7FB944EFD}" presName="sp" presStyleCnt="0"/>
      <dgm:spPr/>
    </dgm:pt>
    <dgm:pt modelId="{66F149E0-9872-4790-B15F-E6473B114D3B}" type="pres">
      <dgm:prSet presAssocID="{DCB96A48-57D7-47E8-9BAE-97C352FDD7D5}" presName="linNode" presStyleCnt="0"/>
      <dgm:spPr/>
    </dgm:pt>
    <dgm:pt modelId="{EE9F03A8-8217-414E-A80B-9C53A9F57D8D}" type="pres">
      <dgm:prSet presAssocID="{DCB96A48-57D7-47E8-9BAE-97C352FDD7D5}" presName="parentText" presStyleLbl="node1" presStyleIdx="2" presStyleCnt="5">
        <dgm:presLayoutVars>
          <dgm:chMax val="1"/>
          <dgm:bulletEnabled val="1"/>
        </dgm:presLayoutVars>
      </dgm:prSet>
      <dgm:spPr/>
    </dgm:pt>
    <dgm:pt modelId="{CD93F51E-B98D-4F89-9E13-E09DB6011A15}" type="pres">
      <dgm:prSet presAssocID="{DCB96A48-57D7-47E8-9BAE-97C352FDD7D5}" presName="descendantText" presStyleLbl="alignAccFollowNode1" presStyleIdx="2" presStyleCnt="5">
        <dgm:presLayoutVars>
          <dgm:bulletEnabled val="1"/>
        </dgm:presLayoutVars>
      </dgm:prSet>
      <dgm:spPr/>
    </dgm:pt>
    <dgm:pt modelId="{9BD20E83-1C31-4A6D-9E92-7F070015B38F}" type="pres">
      <dgm:prSet presAssocID="{5F9BA6A7-DB90-486B-99A2-52E8661F2D76}" presName="sp" presStyleCnt="0"/>
      <dgm:spPr/>
    </dgm:pt>
    <dgm:pt modelId="{BBC71AEE-41EF-4AE1-88BD-FC05D00A6329}" type="pres">
      <dgm:prSet presAssocID="{9EDCCAC1-E928-4D2A-A768-D027C01FB8D6}" presName="linNode" presStyleCnt="0"/>
      <dgm:spPr/>
    </dgm:pt>
    <dgm:pt modelId="{1015DBF8-9214-4DD2-8AA5-E480E621B86B}" type="pres">
      <dgm:prSet presAssocID="{9EDCCAC1-E928-4D2A-A768-D027C01FB8D6}" presName="parentText" presStyleLbl="node1" presStyleIdx="3" presStyleCnt="5">
        <dgm:presLayoutVars>
          <dgm:chMax val="1"/>
          <dgm:bulletEnabled val="1"/>
        </dgm:presLayoutVars>
      </dgm:prSet>
      <dgm:spPr/>
    </dgm:pt>
    <dgm:pt modelId="{27D191F3-5F0D-451C-85C4-26B58D2A2C3D}" type="pres">
      <dgm:prSet presAssocID="{9EDCCAC1-E928-4D2A-A768-D027C01FB8D6}" presName="descendantText" presStyleLbl="alignAccFollowNode1" presStyleIdx="3" presStyleCnt="5">
        <dgm:presLayoutVars>
          <dgm:bulletEnabled val="1"/>
        </dgm:presLayoutVars>
      </dgm:prSet>
      <dgm:spPr/>
    </dgm:pt>
    <dgm:pt modelId="{01C998DD-B7A1-4B26-8AE0-CD9DEC3E1D34}" type="pres">
      <dgm:prSet presAssocID="{7EE6EC14-D70E-43D0-BC6A-0CA9C0C6FAD0}" presName="sp" presStyleCnt="0"/>
      <dgm:spPr/>
    </dgm:pt>
    <dgm:pt modelId="{5F9608D5-5838-40D7-8968-A8B7ACB28D34}" type="pres">
      <dgm:prSet presAssocID="{6BD281B7-3A7E-4B1D-A48E-2D7164F32F28}" presName="linNode" presStyleCnt="0"/>
      <dgm:spPr/>
    </dgm:pt>
    <dgm:pt modelId="{8EF7828F-6D0C-4B50-9C27-CE9A49091A32}" type="pres">
      <dgm:prSet presAssocID="{6BD281B7-3A7E-4B1D-A48E-2D7164F32F28}" presName="parentText" presStyleLbl="node1" presStyleIdx="4" presStyleCnt="5">
        <dgm:presLayoutVars>
          <dgm:chMax val="1"/>
          <dgm:bulletEnabled val="1"/>
        </dgm:presLayoutVars>
      </dgm:prSet>
      <dgm:spPr/>
    </dgm:pt>
    <dgm:pt modelId="{C4BD9FF3-FA17-42FC-9E0B-3353B470229A}" type="pres">
      <dgm:prSet presAssocID="{6BD281B7-3A7E-4B1D-A48E-2D7164F32F28}" presName="descendantText" presStyleLbl="alignAccFollowNode1" presStyleIdx="4" presStyleCnt="5">
        <dgm:presLayoutVars>
          <dgm:bulletEnabled val="1"/>
        </dgm:presLayoutVars>
      </dgm:prSet>
      <dgm:spPr/>
    </dgm:pt>
  </dgm:ptLst>
  <dgm:cxnLst>
    <dgm:cxn modelId="{150EF90E-A051-43D8-99E4-A0B930131EC7}" srcId="{9EDCCAC1-E928-4D2A-A768-D027C01FB8D6}" destId="{E30CB25A-587F-4EB4-973C-1085A9F9CA9F}" srcOrd="0" destOrd="0" parTransId="{4C7EDD02-7456-44C8-AFFB-6EE9123320C8}" sibTransId="{B1DC368E-FDB0-4F47-81E4-4591CD4DE111}"/>
    <dgm:cxn modelId="{0660041A-7D11-47E9-AC9C-FFC28C1B543A}" srcId="{366C50BF-923D-4F5D-8D31-2EB717969F61}" destId="{DCB96A48-57D7-47E8-9BAE-97C352FDD7D5}" srcOrd="2" destOrd="0" parTransId="{43E9ADE9-F566-4B8B-9A10-0F568CFD5437}" sibTransId="{5F9BA6A7-DB90-486B-99A2-52E8661F2D76}"/>
    <dgm:cxn modelId="{808E9C30-FC07-40F3-AC16-F1BB05FB7829}" type="presOf" srcId="{366C50BF-923D-4F5D-8D31-2EB717969F61}" destId="{81E3DDC2-7DB2-4426-9377-A8B8A3F36D8A}" srcOrd="0" destOrd="0" presId="urn:microsoft.com/office/officeart/2005/8/layout/vList5"/>
    <dgm:cxn modelId="{A82E0735-521C-4436-BB69-F2A47C98A095}" srcId="{DCB96A48-57D7-47E8-9BAE-97C352FDD7D5}" destId="{F6990258-72F9-4E49-85BF-0B0A0433A3D9}" srcOrd="0" destOrd="0" parTransId="{0C00804D-41E0-44B8-A3E2-F861B4CD8706}" sibTransId="{AAB6FDA7-A9BA-4DE6-8004-6208994F4762}"/>
    <dgm:cxn modelId="{1C116A5D-ECCB-4FEE-B91B-B856628FA46B}" type="presOf" srcId="{5DE44D1A-2DDD-43D5-BC0C-E5EB5BBD05FC}" destId="{19453735-DC42-46CE-88F6-48CD4FFA13ED}" srcOrd="0" destOrd="0" presId="urn:microsoft.com/office/officeart/2005/8/layout/vList5"/>
    <dgm:cxn modelId="{EC713360-1B16-4E52-975A-4E905AEDB579}" type="presOf" srcId="{6BD281B7-3A7E-4B1D-A48E-2D7164F32F28}" destId="{8EF7828F-6D0C-4B50-9C27-CE9A49091A32}" srcOrd="0" destOrd="0" presId="urn:microsoft.com/office/officeart/2005/8/layout/vList5"/>
    <dgm:cxn modelId="{946ADD60-7607-4EE5-B67B-8D3986F77AB2}" type="presOf" srcId="{3838B2D7-482F-4506-9E41-FD5C8784B1B2}" destId="{AD3499FB-B5C4-4C47-BA8C-C076C9C3F6CA}" srcOrd="0" destOrd="0" presId="urn:microsoft.com/office/officeart/2005/8/layout/vList5"/>
    <dgm:cxn modelId="{85D74B4E-25E8-46ED-B00D-CA53AEB5003F}" srcId="{EC9F08F7-3046-4227-AF45-9E4C86C3807E}" destId="{5B9ED6C1-95C4-479E-898E-9FC5CA96848E}" srcOrd="0" destOrd="0" parTransId="{B20D8F8D-F37D-4396-8F2D-979964ACC554}" sibTransId="{CF859C7E-BCA3-4E2A-8B0F-B945BBA0C25D}"/>
    <dgm:cxn modelId="{89A5C175-EC9E-4DD5-91CA-BFEEE31AF058}" type="presOf" srcId="{DCB96A48-57D7-47E8-9BAE-97C352FDD7D5}" destId="{EE9F03A8-8217-414E-A80B-9C53A9F57D8D}" srcOrd="0" destOrd="0" presId="urn:microsoft.com/office/officeart/2005/8/layout/vList5"/>
    <dgm:cxn modelId="{556DF886-3DD7-4298-8753-4359AAD4E993}" srcId="{366C50BF-923D-4F5D-8D31-2EB717969F61}" destId="{9EDCCAC1-E928-4D2A-A768-D027C01FB8D6}" srcOrd="3" destOrd="0" parTransId="{D6FBA559-AB49-42AE-A88F-CFCB9EFAB833}" sibTransId="{7EE6EC14-D70E-43D0-BC6A-0CA9C0C6FAD0}"/>
    <dgm:cxn modelId="{DBA3BB89-4477-4B44-B38D-01E04D5E8CE9}" srcId="{366C50BF-923D-4F5D-8D31-2EB717969F61}" destId="{6BD281B7-3A7E-4B1D-A48E-2D7164F32F28}" srcOrd="4" destOrd="0" parTransId="{5C7EA0CD-43D3-4BA5-9826-114B031A0D3D}" sibTransId="{F2D90320-A575-4FC2-AA22-8ADC8441C9F7}"/>
    <dgm:cxn modelId="{CE9FF4B4-E978-401C-8196-7D3A6CEB5BAA}" srcId="{6BD281B7-3A7E-4B1D-A48E-2D7164F32F28}" destId="{00FC0358-07B5-45E1-A8B8-581A953B5FC9}" srcOrd="0" destOrd="0" parTransId="{2C4BBF83-D809-47D1-8C39-8155463E475D}" sibTransId="{FD9554FA-3797-49EA-96B7-2D7236CFC819}"/>
    <dgm:cxn modelId="{6368A3C9-19F6-431B-80A5-7C027C57A614}" type="presOf" srcId="{F6990258-72F9-4E49-85BF-0B0A0433A3D9}" destId="{CD93F51E-B98D-4F89-9E13-E09DB6011A15}" srcOrd="0" destOrd="0" presId="urn:microsoft.com/office/officeart/2005/8/layout/vList5"/>
    <dgm:cxn modelId="{EEF238D1-B142-4846-8CE6-68BDC1F1991F}" type="presOf" srcId="{9EDCCAC1-E928-4D2A-A768-D027C01FB8D6}" destId="{1015DBF8-9214-4DD2-8AA5-E480E621B86B}" srcOrd="0" destOrd="0" presId="urn:microsoft.com/office/officeart/2005/8/layout/vList5"/>
    <dgm:cxn modelId="{8A5E31D7-5B1B-4D8E-BB00-22134DA1B47C}" type="presOf" srcId="{EC9F08F7-3046-4227-AF45-9E4C86C3807E}" destId="{017D72D9-8527-44AF-B338-614DAAADAB3D}" srcOrd="0" destOrd="0" presId="urn:microsoft.com/office/officeart/2005/8/layout/vList5"/>
    <dgm:cxn modelId="{54FD96E9-C133-4E2F-90D3-B64E630001DD}" srcId="{5DE44D1A-2DDD-43D5-BC0C-E5EB5BBD05FC}" destId="{3838B2D7-482F-4506-9E41-FD5C8784B1B2}" srcOrd="0" destOrd="0" parTransId="{BDB40063-0997-4808-AAFF-85DCDF607C03}" sibTransId="{81AC8AEE-0563-4C21-9BC6-8016536A8945}"/>
    <dgm:cxn modelId="{2F5769EC-1BEA-46F7-ABF1-BB2AC0028521}" type="presOf" srcId="{5B9ED6C1-95C4-479E-898E-9FC5CA96848E}" destId="{33E67F1F-CFB1-41A9-AD48-B2794F773644}" srcOrd="0" destOrd="0" presId="urn:microsoft.com/office/officeart/2005/8/layout/vList5"/>
    <dgm:cxn modelId="{A51FC0ED-DB8C-4456-8D89-616C97ED5200}" type="presOf" srcId="{00FC0358-07B5-45E1-A8B8-581A953B5FC9}" destId="{C4BD9FF3-FA17-42FC-9E0B-3353B470229A}" srcOrd="0" destOrd="0" presId="urn:microsoft.com/office/officeart/2005/8/layout/vList5"/>
    <dgm:cxn modelId="{A50B6CEE-ECED-442E-AA6C-07775592A4D8}" srcId="{366C50BF-923D-4F5D-8D31-2EB717969F61}" destId="{5DE44D1A-2DDD-43D5-BC0C-E5EB5BBD05FC}" srcOrd="0" destOrd="0" parTransId="{8D10989E-F410-4AA7-B9BF-84E8260361F8}" sibTransId="{C794E9E0-7A4B-4D11-B31A-3C1184F56A4F}"/>
    <dgm:cxn modelId="{AFF467F7-826C-4DE0-B222-D1F2B5ABEBF9}" srcId="{366C50BF-923D-4F5D-8D31-2EB717969F61}" destId="{EC9F08F7-3046-4227-AF45-9E4C86C3807E}" srcOrd="1" destOrd="0" parTransId="{8E2FF2CB-BCE8-48A2-9BFD-903B128FCDDC}" sibTransId="{4200F9CD-ADD4-4218-A5A1-E4C7FB944EFD}"/>
    <dgm:cxn modelId="{DE2751F9-13A6-40B0-A49E-BF5F63BF7DA2}" type="presOf" srcId="{E30CB25A-587F-4EB4-973C-1085A9F9CA9F}" destId="{27D191F3-5F0D-451C-85C4-26B58D2A2C3D}" srcOrd="0" destOrd="0" presId="urn:microsoft.com/office/officeart/2005/8/layout/vList5"/>
    <dgm:cxn modelId="{D2DF901D-A0BA-410B-B453-F95B34AAE819}" type="presParOf" srcId="{81E3DDC2-7DB2-4426-9377-A8B8A3F36D8A}" destId="{508D6112-A2C9-4D32-A25D-744AE4E60C1A}" srcOrd="0" destOrd="0" presId="urn:microsoft.com/office/officeart/2005/8/layout/vList5"/>
    <dgm:cxn modelId="{185360B5-6426-4CE7-A9A4-DB3300AD928C}" type="presParOf" srcId="{508D6112-A2C9-4D32-A25D-744AE4E60C1A}" destId="{19453735-DC42-46CE-88F6-48CD4FFA13ED}" srcOrd="0" destOrd="0" presId="urn:microsoft.com/office/officeart/2005/8/layout/vList5"/>
    <dgm:cxn modelId="{4BA4EC69-76C7-4A30-A889-6228D1507B04}" type="presParOf" srcId="{508D6112-A2C9-4D32-A25D-744AE4E60C1A}" destId="{AD3499FB-B5C4-4C47-BA8C-C076C9C3F6CA}" srcOrd="1" destOrd="0" presId="urn:microsoft.com/office/officeart/2005/8/layout/vList5"/>
    <dgm:cxn modelId="{0B392A16-DB12-46EC-9968-3C753F0FBE8B}" type="presParOf" srcId="{81E3DDC2-7DB2-4426-9377-A8B8A3F36D8A}" destId="{B296AAB6-ABF6-4C8D-9CF7-F722CEA1C984}" srcOrd="1" destOrd="0" presId="urn:microsoft.com/office/officeart/2005/8/layout/vList5"/>
    <dgm:cxn modelId="{99F76017-6EC2-4D8F-8002-EF965A3D3C8E}" type="presParOf" srcId="{81E3DDC2-7DB2-4426-9377-A8B8A3F36D8A}" destId="{28E476F0-CE62-417D-B8A2-7DDAD536BB65}" srcOrd="2" destOrd="0" presId="urn:microsoft.com/office/officeart/2005/8/layout/vList5"/>
    <dgm:cxn modelId="{4DBB79AC-EDB0-4651-9E77-BA2C099CE2B4}" type="presParOf" srcId="{28E476F0-CE62-417D-B8A2-7DDAD536BB65}" destId="{017D72D9-8527-44AF-B338-614DAAADAB3D}" srcOrd="0" destOrd="0" presId="urn:microsoft.com/office/officeart/2005/8/layout/vList5"/>
    <dgm:cxn modelId="{D83B66E9-D83A-4916-BB8B-CE5D2F2F39A8}" type="presParOf" srcId="{28E476F0-CE62-417D-B8A2-7DDAD536BB65}" destId="{33E67F1F-CFB1-41A9-AD48-B2794F773644}" srcOrd="1" destOrd="0" presId="urn:microsoft.com/office/officeart/2005/8/layout/vList5"/>
    <dgm:cxn modelId="{A0A1696C-7B17-4E64-B2EC-2D2A3D810B73}" type="presParOf" srcId="{81E3DDC2-7DB2-4426-9377-A8B8A3F36D8A}" destId="{ADD023A9-A7D6-4336-B362-FE1271E82766}" srcOrd="3" destOrd="0" presId="urn:microsoft.com/office/officeart/2005/8/layout/vList5"/>
    <dgm:cxn modelId="{71E2707D-8F65-4E26-BCAB-6B67B2E637FD}" type="presParOf" srcId="{81E3DDC2-7DB2-4426-9377-A8B8A3F36D8A}" destId="{66F149E0-9872-4790-B15F-E6473B114D3B}" srcOrd="4" destOrd="0" presId="urn:microsoft.com/office/officeart/2005/8/layout/vList5"/>
    <dgm:cxn modelId="{3E95ECF3-F303-4135-9350-D22FC2CFF048}" type="presParOf" srcId="{66F149E0-9872-4790-B15F-E6473B114D3B}" destId="{EE9F03A8-8217-414E-A80B-9C53A9F57D8D}" srcOrd="0" destOrd="0" presId="urn:microsoft.com/office/officeart/2005/8/layout/vList5"/>
    <dgm:cxn modelId="{CB24001F-82B0-4E2D-B87D-3FC9EDE09C0C}" type="presParOf" srcId="{66F149E0-9872-4790-B15F-E6473B114D3B}" destId="{CD93F51E-B98D-4F89-9E13-E09DB6011A15}" srcOrd="1" destOrd="0" presId="urn:microsoft.com/office/officeart/2005/8/layout/vList5"/>
    <dgm:cxn modelId="{87FD7D7D-E4D5-451C-AC5A-3EFA6535D2F1}" type="presParOf" srcId="{81E3DDC2-7DB2-4426-9377-A8B8A3F36D8A}" destId="{9BD20E83-1C31-4A6D-9E92-7F070015B38F}" srcOrd="5" destOrd="0" presId="urn:microsoft.com/office/officeart/2005/8/layout/vList5"/>
    <dgm:cxn modelId="{11121C7A-AC48-4F8A-A1A6-2213FEE9BFDB}" type="presParOf" srcId="{81E3DDC2-7DB2-4426-9377-A8B8A3F36D8A}" destId="{BBC71AEE-41EF-4AE1-88BD-FC05D00A6329}" srcOrd="6" destOrd="0" presId="urn:microsoft.com/office/officeart/2005/8/layout/vList5"/>
    <dgm:cxn modelId="{745EF978-71ED-4A0A-9BD0-7265ACC6B717}" type="presParOf" srcId="{BBC71AEE-41EF-4AE1-88BD-FC05D00A6329}" destId="{1015DBF8-9214-4DD2-8AA5-E480E621B86B}" srcOrd="0" destOrd="0" presId="urn:microsoft.com/office/officeart/2005/8/layout/vList5"/>
    <dgm:cxn modelId="{75663D90-011D-46ED-98C1-0FE10857E9B4}" type="presParOf" srcId="{BBC71AEE-41EF-4AE1-88BD-FC05D00A6329}" destId="{27D191F3-5F0D-451C-85C4-26B58D2A2C3D}" srcOrd="1" destOrd="0" presId="urn:microsoft.com/office/officeart/2005/8/layout/vList5"/>
    <dgm:cxn modelId="{0DD1388E-E45D-4380-8999-C9A24993FC8B}" type="presParOf" srcId="{81E3DDC2-7DB2-4426-9377-A8B8A3F36D8A}" destId="{01C998DD-B7A1-4B26-8AE0-CD9DEC3E1D34}" srcOrd="7" destOrd="0" presId="urn:microsoft.com/office/officeart/2005/8/layout/vList5"/>
    <dgm:cxn modelId="{CCF5B847-AB27-469F-A584-137375F0CA6F}" type="presParOf" srcId="{81E3DDC2-7DB2-4426-9377-A8B8A3F36D8A}" destId="{5F9608D5-5838-40D7-8968-A8B7ACB28D34}" srcOrd="8" destOrd="0" presId="urn:microsoft.com/office/officeart/2005/8/layout/vList5"/>
    <dgm:cxn modelId="{1C7D9FA4-01EF-430B-807A-C3F77AABC933}" type="presParOf" srcId="{5F9608D5-5838-40D7-8968-A8B7ACB28D34}" destId="{8EF7828F-6D0C-4B50-9C27-CE9A49091A32}" srcOrd="0" destOrd="0" presId="urn:microsoft.com/office/officeart/2005/8/layout/vList5"/>
    <dgm:cxn modelId="{9103A1E8-ABFC-4237-A97D-5328AEC95177}" type="presParOf" srcId="{5F9608D5-5838-40D7-8968-A8B7ACB28D34}" destId="{C4BD9FF3-FA17-42FC-9E0B-3353B47022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189F05-0FB2-4C4A-8888-04AE6A6536F3}"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C"/>
        </a:p>
      </dgm:t>
    </dgm:pt>
    <dgm:pt modelId="{CFE27255-85FF-4DAB-A4A3-F80761FB6820}">
      <dgm:prSet phldrT="[Texto]"/>
      <dgm:spPr/>
      <dgm:t>
        <a:bodyPr/>
        <a:lstStyle/>
        <a:p>
          <a:r>
            <a:rPr lang="es-EC" dirty="0"/>
            <a:t>Protocolo de transmisión de audio, video y datos</a:t>
          </a:r>
        </a:p>
      </dgm:t>
    </dgm:pt>
    <dgm:pt modelId="{7E816970-ECFF-4083-A5B8-95E1A17AB2D8}" type="parTrans" cxnId="{DE9BA3BF-2487-44DB-96A6-542A9CA22196}">
      <dgm:prSet/>
      <dgm:spPr/>
      <dgm:t>
        <a:bodyPr/>
        <a:lstStyle/>
        <a:p>
          <a:endParaRPr lang="es-EC"/>
        </a:p>
      </dgm:t>
    </dgm:pt>
    <dgm:pt modelId="{9ECFE1A0-1517-4FBB-A0F5-18E9A1F6EEF5}" type="sibTrans" cxnId="{DE9BA3BF-2487-44DB-96A6-542A9CA22196}">
      <dgm:prSet/>
      <dgm:spPr/>
      <dgm:t>
        <a:bodyPr/>
        <a:lstStyle/>
        <a:p>
          <a:endParaRPr lang="es-EC"/>
        </a:p>
      </dgm:t>
    </dgm:pt>
    <dgm:pt modelId="{E425E96B-83EF-4E62-87C7-15247AF57290}">
      <dgm:prSet phldrT="[Texto]"/>
      <dgm:spPr/>
      <dgm:t>
        <a:bodyPr/>
        <a:lstStyle/>
        <a:p>
          <a:r>
            <a:rPr lang="es-EC" dirty="0"/>
            <a:t>Estándar MPEG-2</a:t>
          </a:r>
        </a:p>
      </dgm:t>
    </dgm:pt>
    <dgm:pt modelId="{52AE3040-9823-4875-A1BE-016184125A76}" type="parTrans" cxnId="{A37BCFEC-82C4-4781-B1A8-3798666DD159}">
      <dgm:prSet/>
      <dgm:spPr/>
      <dgm:t>
        <a:bodyPr/>
        <a:lstStyle/>
        <a:p>
          <a:endParaRPr lang="es-EC"/>
        </a:p>
      </dgm:t>
    </dgm:pt>
    <dgm:pt modelId="{B588F06D-4DD4-433F-8CFA-5181C906138F}" type="sibTrans" cxnId="{A37BCFEC-82C4-4781-B1A8-3798666DD159}">
      <dgm:prSet/>
      <dgm:spPr/>
      <dgm:t>
        <a:bodyPr/>
        <a:lstStyle/>
        <a:p>
          <a:endParaRPr lang="es-EC"/>
        </a:p>
      </dgm:t>
    </dgm:pt>
    <dgm:pt modelId="{24E8B8F7-1677-4174-A643-9F68AC2CB8CD}">
      <dgm:prSet phldrT="[Texto]"/>
      <dgm:spPr/>
      <dgm:t>
        <a:bodyPr/>
        <a:lstStyle/>
        <a:p>
          <a:r>
            <a:rPr lang="es-EC" dirty="0"/>
            <a:t>Multiplexación de audio y video combinando los datos</a:t>
          </a:r>
        </a:p>
      </dgm:t>
    </dgm:pt>
    <dgm:pt modelId="{D35D098A-9D96-49F2-934D-A7A095C06860}" type="parTrans" cxnId="{82EA0201-B983-4D89-839D-AB64E335C545}">
      <dgm:prSet/>
      <dgm:spPr/>
      <dgm:t>
        <a:bodyPr/>
        <a:lstStyle/>
        <a:p>
          <a:endParaRPr lang="es-EC"/>
        </a:p>
      </dgm:t>
    </dgm:pt>
    <dgm:pt modelId="{BC85859D-C99E-4606-91E6-F4C29A9BED30}" type="sibTrans" cxnId="{82EA0201-B983-4D89-839D-AB64E335C545}">
      <dgm:prSet/>
      <dgm:spPr/>
      <dgm:t>
        <a:bodyPr/>
        <a:lstStyle/>
        <a:p>
          <a:endParaRPr lang="es-EC"/>
        </a:p>
      </dgm:t>
    </dgm:pt>
    <dgm:pt modelId="{36CCF39E-189B-4A69-9762-3F34584DFE47}">
      <dgm:prSet phldrT="[Texto]"/>
      <dgm:spPr/>
      <dgm:t>
        <a:bodyPr/>
        <a:lstStyle/>
        <a:p>
          <a:r>
            <a:rPr lang="es-EC" dirty="0"/>
            <a:t>Un solo flujo de bits sincronizados para su </a:t>
          </a:r>
          <a:r>
            <a:rPr lang="es-EC" dirty="0" err="1"/>
            <a:t>tx</a:t>
          </a:r>
          <a:endParaRPr lang="es-EC" dirty="0"/>
        </a:p>
      </dgm:t>
    </dgm:pt>
    <dgm:pt modelId="{FC53517C-835F-4691-ADAE-7F2E369EE729}" type="parTrans" cxnId="{C5D5414B-24D5-4249-B116-E00467777F8E}">
      <dgm:prSet/>
      <dgm:spPr/>
      <dgm:t>
        <a:bodyPr/>
        <a:lstStyle/>
        <a:p>
          <a:endParaRPr lang="es-EC"/>
        </a:p>
      </dgm:t>
    </dgm:pt>
    <dgm:pt modelId="{738E4F02-0865-46B7-9925-D8A095CBAC88}" type="sibTrans" cxnId="{C5D5414B-24D5-4249-B116-E00467777F8E}">
      <dgm:prSet/>
      <dgm:spPr/>
      <dgm:t>
        <a:bodyPr/>
        <a:lstStyle/>
        <a:p>
          <a:endParaRPr lang="es-EC"/>
        </a:p>
      </dgm:t>
    </dgm:pt>
    <dgm:pt modelId="{D6B3CC27-9BF7-4859-9DAA-2DA495A812F8}">
      <dgm:prSet phldrT="[Texto]"/>
      <dgm:spPr/>
      <dgm:t>
        <a:bodyPr/>
        <a:lstStyle/>
        <a:p>
          <a:r>
            <a:rPr lang="es-EC" dirty="0"/>
            <a:t>188 bytes</a:t>
          </a:r>
        </a:p>
      </dgm:t>
    </dgm:pt>
    <dgm:pt modelId="{74343CA9-703A-4D2C-91DB-5B5F2B5F7554}" type="parTrans" cxnId="{6139D971-54E5-4E98-B479-3EDB4E993676}">
      <dgm:prSet/>
      <dgm:spPr/>
      <dgm:t>
        <a:bodyPr/>
        <a:lstStyle/>
        <a:p>
          <a:endParaRPr lang="es-EC"/>
        </a:p>
      </dgm:t>
    </dgm:pt>
    <dgm:pt modelId="{531E04FC-3D74-411D-B218-B1E2A21FDCF4}" type="sibTrans" cxnId="{6139D971-54E5-4E98-B479-3EDB4E993676}">
      <dgm:prSet/>
      <dgm:spPr/>
      <dgm:t>
        <a:bodyPr/>
        <a:lstStyle/>
        <a:p>
          <a:endParaRPr lang="es-EC"/>
        </a:p>
      </dgm:t>
    </dgm:pt>
    <dgm:pt modelId="{545B3B7B-1DFE-4E6E-88FE-F60B227E9968}" type="pres">
      <dgm:prSet presAssocID="{B6189F05-0FB2-4C4A-8888-04AE6A6536F3}" presName="cycle" presStyleCnt="0">
        <dgm:presLayoutVars>
          <dgm:dir/>
          <dgm:resizeHandles val="exact"/>
        </dgm:presLayoutVars>
      </dgm:prSet>
      <dgm:spPr/>
    </dgm:pt>
    <dgm:pt modelId="{D0ABFB8D-5064-498A-AD2A-5C343CF5D304}" type="pres">
      <dgm:prSet presAssocID="{CFE27255-85FF-4DAB-A4A3-F80761FB6820}" presName="node" presStyleLbl="node1" presStyleIdx="0" presStyleCnt="5">
        <dgm:presLayoutVars>
          <dgm:bulletEnabled val="1"/>
        </dgm:presLayoutVars>
      </dgm:prSet>
      <dgm:spPr/>
    </dgm:pt>
    <dgm:pt modelId="{3690C85A-E2C8-4277-9942-80CDB4581780}" type="pres">
      <dgm:prSet presAssocID="{CFE27255-85FF-4DAB-A4A3-F80761FB6820}" presName="spNode" presStyleCnt="0"/>
      <dgm:spPr/>
    </dgm:pt>
    <dgm:pt modelId="{6A6F6AC1-9BE6-4132-852C-235E1C29AFEB}" type="pres">
      <dgm:prSet presAssocID="{9ECFE1A0-1517-4FBB-A0F5-18E9A1F6EEF5}" presName="sibTrans" presStyleLbl="sibTrans1D1" presStyleIdx="0" presStyleCnt="5"/>
      <dgm:spPr/>
    </dgm:pt>
    <dgm:pt modelId="{52F40C82-5DB2-40BA-B23F-5B3E61AC62E7}" type="pres">
      <dgm:prSet presAssocID="{E425E96B-83EF-4E62-87C7-15247AF57290}" presName="node" presStyleLbl="node1" presStyleIdx="1" presStyleCnt="5" custScaleX="116142">
        <dgm:presLayoutVars>
          <dgm:bulletEnabled val="1"/>
        </dgm:presLayoutVars>
      </dgm:prSet>
      <dgm:spPr/>
    </dgm:pt>
    <dgm:pt modelId="{E8D20D4C-3CBD-4571-99ED-D6AA0542A0D0}" type="pres">
      <dgm:prSet presAssocID="{E425E96B-83EF-4E62-87C7-15247AF57290}" presName="spNode" presStyleCnt="0"/>
      <dgm:spPr/>
    </dgm:pt>
    <dgm:pt modelId="{3F77FE12-0062-428B-84CA-04171F0FE327}" type="pres">
      <dgm:prSet presAssocID="{B588F06D-4DD4-433F-8CFA-5181C906138F}" presName="sibTrans" presStyleLbl="sibTrans1D1" presStyleIdx="1" presStyleCnt="5"/>
      <dgm:spPr/>
    </dgm:pt>
    <dgm:pt modelId="{AD8C68EA-C074-4B89-B455-59AD983A908C}" type="pres">
      <dgm:prSet presAssocID="{24E8B8F7-1677-4174-A643-9F68AC2CB8CD}" presName="node" presStyleLbl="node1" presStyleIdx="2" presStyleCnt="5">
        <dgm:presLayoutVars>
          <dgm:bulletEnabled val="1"/>
        </dgm:presLayoutVars>
      </dgm:prSet>
      <dgm:spPr/>
    </dgm:pt>
    <dgm:pt modelId="{456ABDE0-40E0-4515-B424-2DFD5E434E11}" type="pres">
      <dgm:prSet presAssocID="{24E8B8F7-1677-4174-A643-9F68AC2CB8CD}" presName="spNode" presStyleCnt="0"/>
      <dgm:spPr/>
    </dgm:pt>
    <dgm:pt modelId="{72BF47FD-8C69-46CA-8155-906E7E2E9421}" type="pres">
      <dgm:prSet presAssocID="{BC85859D-C99E-4606-91E6-F4C29A9BED30}" presName="sibTrans" presStyleLbl="sibTrans1D1" presStyleIdx="2" presStyleCnt="5"/>
      <dgm:spPr/>
    </dgm:pt>
    <dgm:pt modelId="{5DBB61EF-E539-485F-B268-B6A6DD87E52D}" type="pres">
      <dgm:prSet presAssocID="{36CCF39E-189B-4A69-9762-3F34584DFE47}" presName="node" presStyleLbl="node1" presStyleIdx="3" presStyleCnt="5">
        <dgm:presLayoutVars>
          <dgm:bulletEnabled val="1"/>
        </dgm:presLayoutVars>
      </dgm:prSet>
      <dgm:spPr/>
    </dgm:pt>
    <dgm:pt modelId="{FE5298E2-BCCA-44C8-99B2-B90AF4DF0B95}" type="pres">
      <dgm:prSet presAssocID="{36CCF39E-189B-4A69-9762-3F34584DFE47}" presName="spNode" presStyleCnt="0"/>
      <dgm:spPr/>
    </dgm:pt>
    <dgm:pt modelId="{24818AF7-2612-4FB8-BCCE-CD0B8650CDDC}" type="pres">
      <dgm:prSet presAssocID="{738E4F02-0865-46B7-9925-D8A095CBAC88}" presName="sibTrans" presStyleLbl="sibTrans1D1" presStyleIdx="3" presStyleCnt="5"/>
      <dgm:spPr/>
    </dgm:pt>
    <dgm:pt modelId="{022B9A10-51C8-48DE-BCDF-2884E92A9E7C}" type="pres">
      <dgm:prSet presAssocID="{D6B3CC27-9BF7-4859-9DAA-2DA495A812F8}" presName="node" presStyleLbl="node1" presStyleIdx="4" presStyleCnt="5">
        <dgm:presLayoutVars>
          <dgm:bulletEnabled val="1"/>
        </dgm:presLayoutVars>
      </dgm:prSet>
      <dgm:spPr/>
    </dgm:pt>
    <dgm:pt modelId="{532E9387-AE4B-41EB-B8D3-E54A1E9FE54F}" type="pres">
      <dgm:prSet presAssocID="{D6B3CC27-9BF7-4859-9DAA-2DA495A812F8}" presName="spNode" presStyleCnt="0"/>
      <dgm:spPr/>
    </dgm:pt>
    <dgm:pt modelId="{496B0F55-FBD4-4253-B505-EA2FB6F16593}" type="pres">
      <dgm:prSet presAssocID="{531E04FC-3D74-411D-B218-B1E2A21FDCF4}" presName="sibTrans" presStyleLbl="sibTrans1D1" presStyleIdx="4" presStyleCnt="5"/>
      <dgm:spPr/>
    </dgm:pt>
  </dgm:ptLst>
  <dgm:cxnLst>
    <dgm:cxn modelId="{82EA0201-B983-4D89-839D-AB64E335C545}" srcId="{B6189F05-0FB2-4C4A-8888-04AE6A6536F3}" destId="{24E8B8F7-1677-4174-A643-9F68AC2CB8CD}" srcOrd="2" destOrd="0" parTransId="{D35D098A-9D96-49F2-934D-A7A095C06860}" sibTransId="{BC85859D-C99E-4606-91E6-F4C29A9BED30}"/>
    <dgm:cxn modelId="{87C33620-CD2A-4AE8-A9F7-411FA89FF3DB}" type="presOf" srcId="{B6189F05-0FB2-4C4A-8888-04AE6A6536F3}" destId="{545B3B7B-1DFE-4E6E-88FE-F60B227E9968}" srcOrd="0" destOrd="0" presId="urn:microsoft.com/office/officeart/2005/8/layout/cycle5"/>
    <dgm:cxn modelId="{0D62C722-2649-4928-8227-E355760BB39F}" type="presOf" srcId="{36CCF39E-189B-4A69-9762-3F34584DFE47}" destId="{5DBB61EF-E539-485F-B268-B6A6DD87E52D}" srcOrd="0" destOrd="0" presId="urn:microsoft.com/office/officeart/2005/8/layout/cycle5"/>
    <dgm:cxn modelId="{39617424-3032-4955-A869-EB1317B35A3A}" type="presOf" srcId="{738E4F02-0865-46B7-9925-D8A095CBAC88}" destId="{24818AF7-2612-4FB8-BCCE-CD0B8650CDDC}" srcOrd="0" destOrd="0" presId="urn:microsoft.com/office/officeart/2005/8/layout/cycle5"/>
    <dgm:cxn modelId="{53FDE930-AC31-45B4-903C-A271E705A54F}" type="presOf" srcId="{531E04FC-3D74-411D-B218-B1E2A21FDCF4}" destId="{496B0F55-FBD4-4253-B505-EA2FB6F16593}" srcOrd="0" destOrd="0" presId="urn:microsoft.com/office/officeart/2005/8/layout/cycle5"/>
    <dgm:cxn modelId="{070C9560-7CD5-4A73-B9C1-6C17522F7135}" type="presOf" srcId="{24E8B8F7-1677-4174-A643-9F68AC2CB8CD}" destId="{AD8C68EA-C074-4B89-B455-59AD983A908C}" srcOrd="0" destOrd="0" presId="urn:microsoft.com/office/officeart/2005/8/layout/cycle5"/>
    <dgm:cxn modelId="{E585F867-761F-4058-BA3A-D3A610A9E088}" type="presOf" srcId="{CFE27255-85FF-4DAB-A4A3-F80761FB6820}" destId="{D0ABFB8D-5064-498A-AD2A-5C343CF5D304}" srcOrd="0" destOrd="0" presId="urn:microsoft.com/office/officeart/2005/8/layout/cycle5"/>
    <dgm:cxn modelId="{C5D5414B-24D5-4249-B116-E00467777F8E}" srcId="{B6189F05-0FB2-4C4A-8888-04AE6A6536F3}" destId="{36CCF39E-189B-4A69-9762-3F34584DFE47}" srcOrd="3" destOrd="0" parTransId="{FC53517C-835F-4691-ADAE-7F2E369EE729}" sibTransId="{738E4F02-0865-46B7-9925-D8A095CBAC88}"/>
    <dgm:cxn modelId="{6139D971-54E5-4E98-B479-3EDB4E993676}" srcId="{B6189F05-0FB2-4C4A-8888-04AE6A6536F3}" destId="{D6B3CC27-9BF7-4859-9DAA-2DA495A812F8}" srcOrd="4" destOrd="0" parTransId="{74343CA9-703A-4D2C-91DB-5B5F2B5F7554}" sibTransId="{531E04FC-3D74-411D-B218-B1E2A21FDCF4}"/>
    <dgm:cxn modelId="{65BCA296-8089-48DC-A784-4FD2C8B25ADE}" type="presOf" srcId="{9ECFE1A0-1517-4FBB-A0F5-18E9A1F6EEF5}" destId="{6A6F6AC1-9BE6-4132-852C-235E1C29AFEB}" srcOrd="0" destOrd="0" presId="urn:microsoft.com/office/officeart/2005/8/layout/cycle5"/>
    <dgm:cxn modelId="{A0BD79B1-6CAB-42C6-A187-7B48381D6B0E}" type="presOf" srcId="{BC85859D-C99E-4606-91E6-F4C29A9BED30}" destId="{72BF47FD-8C69-46CA-8155-906E7E2E9421}" srcOrd="0" destOrd="0" presId="urn:microsoft.com/office/officeart/2005/8/layout/cycle5"/>
    <dgm:cxn modelId="{53FB81BF-A618-4327-A175-E80C542455CA}" type="presOf" srcId="{D6B3CC27-9BF7-4859-9DAA-2DA495A812F8}" destId="{022B9A10-51C8-48DE-BCDF-2884E92A9E7C}" srcOrd="0" destOrd="0" presId="urn:microsoft.com/office/officeart/2005/8/layout/cycle5"/>
    <dgm:cxn modelId="{DE9BA3BF-2487-44DB-96A6-542A9CA22196}" srcId="{B6189F05-0FB2-4C4A-8888-04AE6A6536F3}" destId="{CFE27255-85FF-4DAB-A4A3-F80761FB6820}" srcOrd="0" destOrd="0" parTransId="{7E816970-ECFF-4083-A5B8-95E1A17AB2D8}" sibTransId="{9ECFE1A0-1517-4FBB-A0F5-18E9A1F6EEF5}"/>
    <dgm:cxn modelId="{747B6CCA-0C5D-4DA2-ABCD-1C4256D29776}" type="presOf" srcId="{B588F06D-4DD4-433F-8CFA-5181C906138F}" destId="{3F77FE12-0062-428B-84CA-04171F0FE327}" srcOrd="0" destOrd="0" presId="urn:microsoft.com/office/officeart/2005/8/layout/cycle5"/>
    <dgm:cxn modelId="{5A22DBDB-89D2-406A-B4AD-90766A186847}" type="presOf" srcId="{E425E96B-83EF-4E62-87C7-15247AF57290}" destId="{52F40C82-5DB2-40BA-B23F-5B3E61AC62E7}" srcOrd="0" destOrd="0" presId="urn:microsoft.com/office/officeart/2005/8/layout/cycle5"/>
    <dgm:cxn modelId="{A37BCFEC-82C4-4781-B1A8-3798666DD159}" srcId="{B6189F05-0FB2-4C4A-8888-04AE6A6536F3}" destId="{E425E96B-83EF-4E62-87C7-15247AF57290}" srcOrd="1" destOrd="0" parTransId="{52AE3040-9823-4875-A1BE-016184125A76}" sibTransId="{B588F06D-4DD4-433F-8CFA-5181C906138F}"/>
    <dgm:cxn modelId="{E86AC746-B45A-4FD3-8BEC-392D9B095F24}" type="presParOf" srcId="{545B3B7B-1DFE-4E6E-88FE-F60B227E9968}" destId="{D0ABFB8D-5064-498A-AD2A-5C343CF5D304}" srcOrd="0" destOrd="0" presId="urn:microsoft.com/office/officeart/2005/8/layout/cycle5"/>
    <dgm:cxn modelId="{A7322CF1-8C2A-4A81-9573-C62E510FB470}" type="presParOf" srcId="{545B3B7B-1DFE-4E6E-88FE-F60B227E9968}" destId="{3690C85A-E2C8-4277-9942-80CDB4581780}" srcOrd="1" destOrd="0" presId="urn:microsoft.com/office/officeart/2005/8/layout/cycle5"/>
    <dgm:cxn modelId="{93815976-8653-4D02-B797-F3EDA2B11040}" type="presParOf" srcId="{545B3B7B-1DFE-4E6E-88FE-F60B227E9968}" destId="{6A6F6AC1-9BE6-4132-852C-235E1C29AFEB}" srcOrd="2" destOrd="0" presId="urn:microsoft.com/office/officeart/2005/8/layout/cycle5"/>
    <dgm:cxn modelId="{81193095-8C8E-4E4C-9E7C-19AC33DFCFFD}" type="presParOf" srcId="{545B3B7B-1DFE-4E6E-88FE-F60B227E9968}" destId="{52F40C82-5DB2-40BA-B23F-5B3E61AC62E7}" srcOrd="3" destOrd="0" presId="urn:microsoft.com/office/officeart/2005/8/layout/cycle5"/>
    <dgm:cxn modelId="{14577192-E3B7-47A1-8705-C179F7E575F0}" type="presParOf" srcId="{545B3B7B-1DFE-4E6E-88FE-F60B227E9968}" destId="{E8D20D4C-3CBD-4571-99ED-D6AA0542A0D0}" srcOrd="4" destOrd="0" presId="urn:microsoft.com/office/officeart/2005/8/layout/cycle5"/>
    <dgm:cxn modelId="{5C5EBFE3-FC0F-40B9-B4B2-1B7BEE500265}" type="presParOf" srcId="{545B3B7B-1DFE-4E6E-88FE-F60B227E9968}" destId="{3F77FE12-0062-428B-84CA-04171F0FE327}" srcOrd="5" destOrd="0" presId="urn:microsoft.com/office/officeart/2005/8/layout/cycle5"/>
    <dgm:cxn modelId="{FBD32B30-B57B-46AD-B55F-AD0394B88CC6}" type="presParOf" srcId="{545B3B7B-1DFE-4E6E-88FE-F60B227E9968}" destId="{AD8C68EA-C074-4B89-B455-59AD983A908C}" srcOrd="6" destOrd="0" presId="urn:microsoft.com/office/officeart/2005/8/layout/cycle5"/>
    <dgm:cxn modelId="{863221A5-F4BA-47C9-8678-4FAC84BBBF55}" type="presParOf" srcId="{545B3B7B-1DFE-4E6E-88FE-F60B227E9968}" destId="{456ABDE0-40E0-4515-B424-2DFD5E434E11}" srcOrd="7" destOrd="0" presId="urn:microsoft.com/office/officeart/2005/8/layout/cycle5"/>
    <dgm:cxn modelId="{792E39B1-4644-4C29-9D30-6D57D0D352B9}" type="presParOf" srcId="{545B3B7B-1DFE-4E6E-88FE-F60B227E9968}" destId="{72BF47FD-8C69-46CA-8155-906E7E2E9421}" srcOrd="8" destOrd="0" presId="urn:microsoft.com/office/officeart/2005/8/layout/cycle5"/>
    <dgm:cxn modelId="{C4307242-7D88-40FF-9F9B-03CA4C6E0451}" type="presParOf" srcId="{545B3B7B-1DFE-4E6E-88FE-F60B227E9968}" destId="{5DBB61EF-E539-485F-B268-B6A6DD87E52D}" srcOrd="9" destOrd="0" presId="urn:microsoft.com/office/officeart/2005/8/layout/cycle5"/>
    <dgm:cxn modelId="{66FAC42E-E7F2-4327-99E2-9AEF3C222136}" type="presParOf" srcId="{545B3B7B-1DFE-4E6E-88FE-F60B227E9968}" destId="{FE5298E2-BCCA-44C8-99B2-B90AF4DF0B95}" srcOrd="10" destOrd="0" presId="urn:microsoft.com/office/officeart/2005/8/layout/cycle5"/>
    <dgm:cxn modelId="{D98FA69E-F596-4A7B-A41F-0D41AF7FFB9D}" type="presParOf" srcId="{545B3B7B-1DFE-4E6E-88FE-F60B227E9968}" destId="{24818AF7-2612-4FB8-BCCE-CD0B8650CDDC}" srcOrd="11" destOrd="0" presId="urn:microsoft.com/office/officeart/2005/8/layout/cycle5"/>
    <dgm:cxn modelId="{A8B9C124-FFF4-4945-B227-A070506DF69B}" type="presParOf" srcId="{545B3B7B-1DFE-4E6E-88FE-F60B227E9968}" destId="{022B9A10-51C8-48DE-BCDF-2884E92A9E7C}" srcOrd="12" destOrd="0" presId="urn:microsoft.com/office/officeart/2005/8/layout/cycle5"/>
    <dgm:cxn modelId="{08325D51-7E51-4B2E-88CA-3E95A222E6D5}" type="presParOf" srcId="{545B3B7B-1DFE-4E6E-88FE-F60B227E9968}" destId="{532E9387-AE4B-41EB-B8D3-E54A1E9FE54F}" srcOrd="13" destOrd="0" presId="urn:microsoft.com/office/officeart/2005/8/layout/cycle5"/>
    <dgm:cxn modelId="{AFC01EDA-5956-42EC-989A-0DE91432E198}" type="presParOf" srcId="{545B3B7B-1DFE-4E6E-88FE-F60B227E9968}" destId="{496B0F55-FBD4-4253-B505-EA2FB6F1659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82A1A2-E071-410F-8764-E0576D8665D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EC261B89-42D3-44CC-9EB7-5BB104C5D39B}">
      <dgm:prSet phldrT="[Texto]"/>
      <dgm:spPr/>
      <dgm:t>
        <a:bodyPr/>
        <a:lstStyle/>
        <a:p>
          <a:r>
            <a:rPr lang="es-EC" dirty="0"/>
            <a:t>Conversión de MP4 a AVI</a:t>
          </a:r>
        </a:p>
      </dgm:t>
    </dgm:pt>
    <dgm:pt modelId="{25AD41CE-54A6-4752-8CF4-1196DD81BF3C}" type="parTrans" cxnId="{81AD441F-2B34-4339-92B8-44BE8F6603E9}">
      <dgm:prSet/>
      <dgm:spPr/>
      <dgm:t>
        <a:bodyPr/>
        <a:lstStyle/>
        <a:p>
          <a:endParaRPr lang="es-EC"/>
        </a:p>
      </dgm:t>
    </dgm:pt>
    <dgm:pt modelId="{775E482A-14BF-4714-A8DF-616A1FBE8E93}" type="sibTrans" cxnId="{81AD441F-2B34-4339-92B8-44BE8F6603E9}">
      <dgm:prSet/>
      <dgm:spPr/>
      <dgm:t>
        <a:bodyPr/>
        <a:lstStyle/>
        <a:p>
          <a:endParaRPr lang="es-EC"/>
        </a:p>
      </dgm:t>
    </dgm:pt>
    <dgm:pt modelId="{36D74FA4-D66F-4F7E-AC7D-8D208DB2AD64}">
      <dgm:prSet phldrT="[Texto]"/>
      <dgm:spPr/>
      <dgm:t>
        <a:bodyPr/>
        <a:lstStyle/>
        <a:p>
          <a:r>
            <a:rPr lang="es-EC" i="1" dirty="0" err="1"/>
            <a:t>mencoder</a:t>
          </a:r>
          <a:r>
            <a:rPr lang="es-EC" i="1" dirty="0"/>
            <a:t> </a:t>
          </a:r>
          <a:r>
            <a:rPr lang="es-EC" b="1" i="1" u="sng" dirty="0"/>
            <a:t>V1.mp4 -</a:t>
          </a:r>
          <a:r>
            <a:rPr lang="es-EC" b="1" i="1" u="sng" dirty="0" err="1"/>
            <a:t>ofps</a:t>
          </a:r>
          <a:r>
            <a:rPr lang="es-EC" b="1" i="1" u="sng" dirty="0"/>
            <a:t> 30 </a:t>
          </a:r>
          <a:r>
            <a:rPr lang="es-EC" i="1" dirty="0"/>
            <a:t>-</a:t>
          </a:r>
          <a:r>
            <a:rPr lang="es-EC" i="1" dirty="0" err="1"/>
            <a:t>ovc</a:t>
          </a:r>
          <a:r>
            <a:rPr lang="es-EC" i="1" dirty="0"/>
            <a:t> </a:t>
          </a:r>
          <a:r>
            <a:rPr lang="es-EC" i="1" dirty="0" err="1"/>
            <a:t>xvid</a:t>
          </a:r>
          <a:r>
            <a:rPr lang="es-EC" i="1" dirty="0"/>
            <a:t> -</a:t>
          </a:r>
          <a:r>
            <a:rPr lang="es-EC" i="1" dirty="0" err="1"/>
            <a:t>oac</a:t>
          </a:r>
          <a:r>
            <a:rPr lang="es-EC" i="1" dirty="0"/>
            <a:t> mp3lame -</a:t>
          </a:r>
          <a:r>
            <a:rPr lang="es-EC" i="1" dirty="0" err="1"/>
            <a:t>lameopts</a:t>
          </a:r>
          <a:r>
            <a:rPr lang="es-EC" i="1" dirty="0"/>
            <a:t> </a:t>
          </a:r>
          <a:r>
            <a:rPr lang="es-EC" i="1" dirty="0" err="1"/>
            <a:t>abr:br</a:t>
          </a:r>
          <a:r>
            <a:rPr lang="es-EC" i="1" dirty="0"/>
            <a:t>=192 -</a:t>
          </a:r>
          <a:r>
            <a:rPr lang="es-EC" i="1" dirty="0" err="1"/>
            <a:t>srate</a:t>
          </a:r>
          <a:r>
            <a:rPr lang="es-EC" i="1" dirty="0"/>
            <a:t> 48000 -</a:t>
          </a:r>
          <a:r>
            <a:rPr lang="es-EC" i="1" dirty="0" err="1"/>
            <a:t>xvidencopts</a:t>
          </a:r>
          <a:r>
            <a:rPr lang="es-EC" i="1" dirty="0"/>
            <a:t> </a:t>
          </a:r>
          <a:r>
            <a:rPr lang="es-EC" i="1" dirty="0" err="1"/>
            <a:t>fixed_quant</a:t>
          </a:r>
          <a:r>
            <a:rPr lang="es-EC" i="1" dirty="0"/>
            <a:t>=4 -o </a:t>
          </a:r>
          <a:r>
            <a:rPr lang="es-EC" b="1" i="1" u="sng" dirty="0"/>
            <a:t>V1.avi</a:t>
          </a:r>
          <a:endParaRPr lang="es-EC" b="1" u="sng" dirty="0"/>
        </a:p>
      </dgm:t>
    </dgm:pt>
    <dgm:pt modelId="{2865B415-FAB4-4068-A3A7-8DE99F2D5421}" type="parTrans" cxnId="{210CB708-4B4B-40D4-8678-8FDBDEE67140}">
      <dgm:prSet/>
      <dgm:spPr/>
      <dgm:t>
        <a:bodyPr/>
        <a:lstStyle/>
        <a:p>
          <a:endParaRPr lang="es-EC"/>
        </a:p>
      </dgm:t>
    </dgm:pt>
    <dgm:pt modelId="{0C4084D9-3B82-4A62-9FF6-B4F7ED9E6DD8}" type="sibTrans" cxnId="{210CB708-4B4B-40D4-8678-8FDBDEE67140}">
      <dgm:prSet/>
      <dgm:spPr/>
      <dgm:t>
        <a:bodyPr/>
        <a:lstStyle/>
        <a:p>
          <a:endParaRPr lang="es-EC"/>
        </a:p>
      </dgm:t>
    </dgm:pt>
    <dgm:pt modelId="{3D84439A-8967-408C-B5CA-9982A42B8E2E}">
      <dgm:prSet phldrT="[Texto]"/>
      <dgm:spPr/>
      <dgm:t>
        <a:bodyPr/>
        <a:lstStyle/>
        <a:p>
          <a:r>
            <a:rPr lang="es-EC" dirty="0"/>
            <a:t>Codificación de video</a:t>
          </a:r>
        </a:p>
      </dgm:t>
    </dgm:pt>
    <dgm:pt modelId="{103FA62A-F51F-479C-9B3A-EFE4C7FC0DCB}" type="parTrans" cxnId="{62BD8AC3-3B82-4B4C-9D61-BA2A02CD87E9}">
      <dgm:prSet/>
      <dgm:spPr/>
      <dgm:t>
        <a:bodyPr/>
        <a:lstStyle/>
        <a:p>
          <a:endParaRPr lang="es-EC"/>
        </a:p>
      </dgm:t>
    </dgm:pt>
    <dgm:pt modelId="{9FD089CA-1AFD-427B-9BFB-D4D0F9BB3B8B}" type="sibTrans" cxnId="{62BD8AC3-3B82-4B4C-9D61-BA2A02CD87E9}">
      <dgm:prSet/>
      <dgm:spPr/>
      <dgm:t>
        <a:bodyPr/>
        <a:lstStyle/>
        <a:p>
          <a:endParaRPr lang="es-EC"/>
        </a:p>
      </dgm:t>
    </dgm:pt>
    <dgm:pt modelId="{50F80DDA-B574-4E79-B03A-4138A26A6A23}">
      <dgm:prSet phldrT="[Texto]"/>
      <dgm:spPr/>
      <dgm:t>
        <a:bodyPr/>
        <a:lstStyle/>
        <a:p>
          <a:r>
            <a:rPr lang="es-EC" i="1" dirty="0" err="1"/>
            <a:t>ffmpeg</a:t>
          </a:r>
          <a:r>
            <a:rPr lang="es-EC" i="1" dirty="0"/>
            <a:t> </a:t>
          </a:r>
          <a:r>
            <a:rPr lang="es-EC" b="1" i="1" u="sng" dirty="0"/>
            <a:t>-i </a:t>
          </a:r>
          <a:r>
            <a:rPr lang="es-EC" i="1" dirty="0"/>
            <a:t>V1.avi </a:t>
          </a:r>
          <a:r>
            <a:rPr lang="es-EC" b="1" i="1" u="sng" dirty="0"/>
            <a:t>-</a:t>
          </a:r>
          <a:r>
            <a:rPr lang="es-EC" b="1" i="1" u="sng" dirty="0" err="1"/>
            <a:t>an</a:t>
          </a:r>
          <a:r>
            <a:rPr lang="es-EC" b="1" i="1" u="sng" dirty="0"/>
            <a:t> -</a:t>
          </a:r>
          <a:r>
            <a:rPr lang="es-EC" b="1" i="1" u="sng" dirty="0" err="1"/>
            <a:t>vcodec</a:t>
          </a:r>
          <a:r>
            <a:rPr lang="es-EC" i="1" dirty="0"/>
            <a:t> mpeg2video </a:t>
          </a:r>
          <a:r>
            <a:rPr lang="es-EC" b="1" i="1" u="sng" dirty="0"/>
            <a:t>-f</a:t>
          </a:r>
          <a:r>
            <a:rPr lang="es-EC" i="1" dirty="0"/>
            <a:t> mpeg2video </a:t>
          </a:r>
          <a:r>
            <a:rPr lang="es-EC" b="1" i="1" u="sng" dirty="0"/>
            <a:t>-s</a:t>
          </a:r>
          <a:r>
            <a:rPr lang="es-EC" i="1" dirty="0"/>
            <a:t> 1280x720 </a:t>
          </a:r>
          <a:r>
            <a:rPr lang="es-EC" b="1" i="1" u="sng" dirty="0"/>
            <a:t>-r</a:t>
          </a:r>
          <a:r>
            <a:rPr lang="es-EC" i="1" dirty="0"/>
            <a:t> 30 </a:t>
          </a:r>
          <a:r>
            <a:rPr lang="es-EC" b="1" i="1" u="sng" dirty="0"/>
            <a:t>-</a:t>
          </a:r>
          <a:r>
            <a:rPr lang="es-EC" b="1" i="1" u="sng" dirty="0" err="1"/>
            <a:t>aspect</a:t>
          </a:r>
          <a:r>
            <a:rPr lang="es-EC" i="1" dirty="0"/>
            <a:t> 16:9 </a:t>
          </a:r>
          <a:r>
            <a:rPr lang="es-EC" b="1" i="1" u="sng" dirty="0"/>
            <a:t>-</a:t>
          </a:r>
          <a:r>
            <a:rPr lang="es-EC" b="1" i="1" u="sng" dirty="0" err="1"/>
            <a:t>deinterlace</a:t>
          </a:r>
          <a:r>
            <a:rPr lang="es-EC" i="1" dirty="0"/>
            <a:t> </a:t>
          </a:r>
          <a:r>
            <a:rPr lang="es-EC" b="1" i="1" u="sng" dirty="0"/>
            <a:t>-b</a:t>
          </a:r>
          <a:r>
            <a:rPr lang="es-EC" i="1" dirty="0"/>
            <a:t> 4000k -</a:t>
          </a:r>
          <a:r>
            <a:rPr lang="es-EC" i="1" dirty="0" err="1"/>
            <a:t>minrate</a:t>
          </a:r>
          <a:r>
            <a:rPr lang="es-EC" i="1" dirty="0"/>
            <a:t> 4000k -</a:t>
          </a:r>
          <a:r>
            <a:rPr lang="es-EC" i="1" dirty="0" err="1"/>
            <a:t>maxrate</a:t>
          </a:r>
          <a:r>
            <a:rPr lang="es-EC" i="1" dirty="0"/>
            <a:t> 4000k </a:t>
          </a:r>
          <a:r>
            <a:rPr lang="es-EC" b="1" i="1" u="sng" dirty="0"/>
            <a:t>-</a:t>
          </a:r>
          <a:r>
            <a:rPr lang="es-EC" b="1" i="1" u="sng" dirty="0" err="1"/>
            <a:t>bf</a:t>
          </a:r>
          <a:r>
            <a:rPr lang="es-EC" i="1" dirty="0"/>
            <a:t> 2 </a:t>
          </a:r>
          <a:r>
            <a:rPr lang="es-EC" b="1" i="1" u="sng" dirty="0"/>
            <a:t>-</a:t>
          </a:r>
          <a:r>
            <a:rPr lang="es-EC" b="1" i="1" u="sng" dirty="0" err="1"/>
            <a:t>bufsize</a:t>
          </a:r>
          <a:r>
            <a:rPr lang="es-EC" i="1" dirty="0"/>
            <a:t> 1835008 </a:t>
          </a:r>
          <a:r>
            <a:rPr lang="es-EC" b="1" i="1" u="sng" dirty="0"/>
            <a:t>ginga.m2v</a:t>
          </a:r>
          <a:endParaRPr lang="es-EC" b="1" u="sng" dirty="0"/>
        </a:p>
      </dgm:t>
    </dgm:pt>
    <dgm:pt modelId="{ED71E669-3308-4F57-9355-AF572FAF4626}" type="parTrans" cxnId="{3C07FA82-8987-499D-92CC-2905DDC44553}">
      <dgm:prSet/>
      <dgm:spPr/>
      <dgm:t>
        <a:bodyPr/>
        <a:lstStyle/>
        <a:p>
          <a:endParaRPr lang="es-EC"/>
        </a:p>
      </dgm:t>
    </dgm:pt>
    <dgm:pt modelId="{C5E02F0F-04A0-4058-8BD3-2772D7F8F9CA}" type="sibTrans" cxnId="{3C07FA82-8987-499D-92CC-2905DDC44553}">
      <dgm:prSet/>
      <dgm:spPr/>
      <dgm:t>
        <a:bodyPr/>
        <a:lstStyle/>
        <a:p>
          <a:endParaRPr lang="es-EC"/>
        </a:p>
      </dgm:t>
    </dgm:pt>
    <dgm:pt modelId="{338DC531-0607-428B-9610-FDC44AC138EF}">
      <dgm:prSet phldrT="[Texto]"/>
      <dgm:spPr/>
      <dgm:t>
        <a:bodyPr/>
        <a:lstStyle/>
        <a:p>
          <a:r>
            <a:rPr lang="es-EC" dirty="0"/>
            <a:t>Codificación de audio</a:t>
          </a:r>
        </a:p>
      </dgm:t>
    </dgm:pt>
    <dgm:pt modelId="{85714C7B-6A3B-4451-A8D8-8B5D6B1999DD}" type="parTrans" cxnId="{5546EA23-7FC9-4568-A567-86547B685250}">
      <dgm:prSet/>
      <dgm:spPr/>
      <dgm:t>
        <a:bodyPr/>
        <a:lstStyle/>
        <a:p>
          <a:endParaRPr lang="es-EC"/>
        </a:p>
      </dgm:t>
    </dgm:pt>
    <dgm:pt modelId="{FE4EF873-3EC2-4AB6-95D0-5C6E5D4FCCF6}" type="sibTrans" cxnId="{5546EA23-7FC9-4568-A567-86547B685250}">
      <dgm:prSet/>
      <dgm:spPr/>
      <dgm:t>
        <a:bodyPr/>
        <a:lstStyle/>
        <a:p>
          <a:endParaRPr lang="es-EC"/>
        </a:p>
      </dgm:t>
    </dgm:pt>
    <dgm:pt modelId="{49CCEE8F-46F6-4EBA-9DAE-45793FD16FC1}">
      <dgm:prSet phldrT="[Texto]"/>
      <dgm:spPr/>
      <dgm:t>
        <a:bodyPr/>
        <a:lstStyle/>
        <a:p>
          <a:r>
            <a:rPr lang="es-EC" i="1" dirty="0" err="1"/>
            <a:t>ffmpeg</a:t>
          </a:r>
          <a:r>
            <a:rPr lang="es-EC" i="1" dirty="0"/>
            <a:t> </a:t>
          </a:r>
          <a:r>
            <a:rPr lang="es-EC" b="1" i="1" u="sng" dirty="0"/>
            <a:t>-i</a:t>
          </a:r>
          <a:r>
            <a:rPr lang="es-EC" i="1" dirty="0"/>
            <a:t> V1.avi </a:t>
          </a:r>
          <a:r>
            <a:rPr lang="es-EC" b="1" i="1" u="sng" dirty="0"/>
            <a:t>-</a:t>
          </a:r>
          <a:r>
            <a:rPr lang="es-EC" b="1" i="1" u="sng" dirty="0" err="1"/>
            <a:t>vn</a:t>
          </a:r>
          <a:r>
            <a:rPr lang="es-EC" i="1" dirty="0"/>
            <a:t> </a:t>
          </a:r>
          <a:r>
            <a:rPr lang="es-EC" b="1" i="1" u="sng" dirty="0"/>
            <a:t>-ac</a:t>
          </a:r>
          <a:r>
            <a:rPr lang="es-EC" i="1" dirty="0"/>
            <a:t> 2 </a:t>
          </a:r>
          <a:r>
            <a:rPr lang="es-EC" b="1" i="1" u="sng" dirty="0"/>
            <a:t>-</a:t>
          </a:r>
          <a:r>
            <a:rPr lang="es-EC" b="1" i="1" u="sng" dirty="0" err="1"/>
            <a:t>acodec</a:t>
          </a:r>
          <a:r>
            <a:rPr lang="es-EC" i="1" dirty="0"/>
            <a:t> mp2 </a:t>
          </a:r>
          <a:r>
            <a:rPr lang="es-EC" b="1" i="1" u="sng" dirty="0"/>
            <a:t>-f</a:t>
          </a:r>
          <a:r>
            <a:rPr lang="es-EC" i="1" dirty="0"/>
            <a:t> mp2 </a:t>
          </a:r>
          <a:r>
            <a:rPr lang="es-EC" b="1" i="1" u="sng" dirty="0"/>
            <a:t>-ab</a:t>
          </a:r>
          <a:r>
            <a:rPr lang="es-EC" i="1" dirty="0"/>
            <a:t> 128000 </a:t>
          </a:r>
          <a:r>
            <a:rPr lang="es-EC" b="1" i="1" u="sng" dirty="0"/>
            <a:t>-ar</a:t>
          </a:r>
          <a:r>
            <a:rPr lang="es-EC" i="1" dirty="0"/>
            <a:t> 48000 </a:t>
          </a:r>
          <a:r>
            <a:rPr lang="es-EC" b="1" i="1" u="sng" dirty="0"/>
            <a:t>ginga.mp2</a:t>
          </a:r>
          <a:endParaRPr lang="es-EC" b="1" u="sng" dirty="0"/>
        </a:p>
      </dgm:t>
    </dgm:pt>
    <dgm:pt modelId="{15826B20-332C-4D3C-BDFE-73029F2BF82B}" type="parTrans" cxnId="{6D82B9B2-0395-4DBA-8391-007A35A5DCA9}">
      <dgm:prSet/>
      <dgm:spPr/>
      <dgm:t>
        <a:bodyPr/>
        <a:lstStyle/>
        <a:p>
          <a:endParaRPr lang="es-EC"/>
        </a:p>
      </dgm:t>
    </dgm:pt>
    <dgm:pt modelId="{BC2AC76B-43E2-48FB-BE2B-22F8AD453B4A}" type="sibTrans" cxnId="{6D82B9B2-0395-4DBA-8391-007A35A5DCA9}">
      <dgm:prSet/>
      <dgm:spPr/>
      <dgm:t>
        <a:bodyPr/>
        <a:lstStyle/>
        <a:p>
          <a:endParaRPr lang="es-EC"/>
        </a:p>
      </dgm:t>
    </dgm:pt>
    <dgm:pt modelId="{7F2A6702-187A-414D-80EB-A17BD7CEE7FA}" type="pres">
      <dgm:prSet presAssocID="{4982A1A2-E071-410F-8764-E0576D8665D2}" presName="linearFlow" presStyleCnt="0">
        <dgm:presLayoutVars>
          <dgm:dir/>
          <dgm:animLvl val="lvl"/>
          <dgm:resizeHandles val="exact"/>
        </dgm:presLayoutVars>
      </dgm:prSet>
      <dgm:spPr/>
    </dgm:pt>
    <dgm:pt modelId="{962B0989-DBA4-435F-9CFB-853C55F666CF}" type="pres">
      <dgm:prSet presAssocID="{EC261B89-42D3-44CC-9EB7-5BB104C5D39B}" presName="composite" presStyleCnt="0"/>
      <dgm:spPr/>
    </dgm:pt>
    <dgm:pt modelId="{2BADD4CA-635E-4E79-AF6D-8D55920D5FC3}" type="pres">
      <dgm:prSet presAssocID="{EC261B89-42D3-44CC-9EB7-5BB104C5D39B}" presName="parentText" presStyleLbl="alignNode1" presStyleIdx="0" presStyleCnt="3">
        <dgm:presLayoutVars>
          <dgm:chMax val="1"/>
          <dgm:bulletEnabled val="1"/>
        </dgm:presLayoutVars>
      </dgm:prSet>
      <dgm:spPr/>
    </dgm:pt>
    <dgm:pt modelId="{2452142B-E891-47A8-B131-ADC717F77031}" type="pres">
      <dgm:prSet presAssocID="{EC261B89-42D3-44CC-9EB7-5BB104C5D39B}" presName="descendantText" presStyleLbl="alignAcc1" presStyleIdx="0" presStyleCnt="3">
        <dgm:presLayoutVars>
          <dgm:bulletEnabled val="1"/>
        </dgm:presLayoutVars>
      </dgm:prSet>
      <dgm:spPr/>
    </dgm:pt>
    <dgm:pt modelId="{43537A52-11D6-43A0-BDEA-8F8520628DBD}" type="pres">
      <dgm:prSet presAssocID="{775E482A-14BF-4714-A8DF-616A1FBE8E93}" presName="sp" presStyleCnt="0"/>
      <dgm:spPr/>
    </dgm:pt>
    <dgm:pt modelId="{1050A01B-C9E4-4C5F-B93A-D52B77C26DCE}" type="pres">
      <dgm:prSet presAssocID="{3D84439A-8967-408C-B5CA-9982A42B8E2E}" presName="composite" presStyleCnt="0"/>
      <dgm:spPr/>
    </dgm:pt>
    <dgm:pt modelId="{52DF2A04-5074-4CA5-B215-09D1A1AA1AA9}" type="pres">
      <dgm:prSet presAssocID="{3D84439A-8967-408C-B5CA-9982A42B8E2E}" presName="parentText" presStyleLbl="alignNode1" presStyleIdx="1" presStyleCnt="3">
        <dgm:presLayoutVars>
          <dgm:chMax val="1"/>
          <dgm:bulletEnabled val="1"/>
        </dgm:presLayoutVars>
      </dgm:prSet>
      <dgm:spPr/>
    </dgm:pt>
    <dgm:pt modelId="{8711A134-F6FF-4C32-98AE-089BD7A13676}" type="pres">
      <dgm:prSet presAssocID="{3D84439A-8967-408C-B5CA-9982A42B8E2E}" presName="descendantText" presStyleLbl="alignAcc1" presStyleIdx="1" presStyleCnt="3">
        <dgm:presLayoutVars>
          <dgm:bulletEnabled val="1"/>
        </dgm:presLayoutVars>
      </dgm:prSet>
      <dgm:spPr/>
    </dgm:pt>
    <dgm:pt modelId="{DC4BBED1-2E22-488F-B7BB-E0207AF1F7ED}" type="pres">
      <dgm:prSet presAssocID="{9FD089CA-1AFD-427B-9BFB-D4D0F9BB3B8B}" presName="sp" presStyleCnt="0"/>
      <dgm:spPr/>
    </dgm:pt>
    <dgm:pt modelId="{5346495F-19E7-40BB-B5C8-E6A350ADC988}" type="pres">
      <dgm:prSet presAssocID="{338DC531-0607-428B-9610-FDC44AC138EF}" presName="composite" presStyleCnt="0"/>
      <dgm:spPr/>
    </dgm:pt>
    <dgm:pt modelId="{D180832B-DA0D-4F8E-8384-81745CD0505F}" type="pres">
      <dgm:prSet presAssocID="{338DC531-0607-428B-9610-FDC44AC138EF}" presName="parentText" presStyleLbl="alignNode1" presStyleIdx="2" presStyleCnt="3">
        <dgm:presLayoutVars>
          <dgm:chMax val="1"/>
          <dgm:bulletEnabled val="1"/>
        </dgm:presLayoutVars>
      </dgm:prSet>
      <dgm:spPr/>
    </dgm:pt>
    <dgm:pt modelId="{2D4ABFD0-8914-4E43-9740-32B845C8FCE9}" type="pres">
      <dgm:prSet presAssocID="{338DC531-0607-428B-9610-FDC44AC138EF}" presName="descendantText" presStyleLbl="alignAcc1" presStyleIdx="2" presStyleCnt="3">
        <dgm:presLayoutVars>
          <dgm:bulletEnabled val="1"/>
        </dgm:presLayoutVars>
      </dgm:prSet>
      <dgm:spPr/>
    </dgm:pt>
  </dgm:ptLst>
  <dgm:cxnLst>
    <dgm:cxn modelId="{210CB708-4B4B-40D4-8678-8FDBDEE67140}" srcId="{EC261B89-42D3-44CC-9EB7-5BB104C5D39B}" destId="{36D74FA4-D66F-4F7E-AC7D-8D208DB2AD64}" srcOrd="0" destOrd="0" parTransId="{2865B415-FAB4-4068-A3A7-8DE99F2D5421}" sibTransId="{0C4084D9-3B82-4A62-9FF6-B4F7ED9E6DD8}"/>
    <dgm:cxn modelId="{81AD441F-2B34-4339-92B8-44BE8F6603E9}" srcId="{4982A1A2-E071-410F-8764-E0576D8665D2}" destId="{EC261B89-42D3-44CC-9EB7-5BB104C5D39B}" srcOrd="0" destOrd="0" parTransId="{25AD41CE-54A6-4752-8CF4-1196DD81BF3C}" sibTransId="{775E482A-14BF-4714-A8DF-616A1FBE8E93}"/>
    <dgm:cxn modelId="{5546EA23-7FC9-4568-A567-86547B685250}" srcId="{4982A1A2-E071-410F-8764-E0576D8665D2}" destId="{338DC531-0607-428B-9610-FDC44AC138EF}" srcOrd="2" destOrd="0" parTransId="{85714C7B-6A3B-4451-A8D8-8B5D6B1999DD}" sibTransId="{FE4EF873-3EC2-4AB6-95D0-5C6E5D4FCCF6}"/>
    <dgm:cxn modelId="{7654EA31-9D3A-4598-A641-AA79AB2A5B8B}" type="presOf" srcId="{338DC531-0607-428B-9610-FDC44AC138EF}" destId="{D180832B-DA0D-4F8E-8384-81745CD0505F}" srcOrd="0" destOrd="0" presId="urn:microsoft.com/office/officeart/2005/8/layout/chevron2"/>
    <dgm:cxn modelId="{416FB36B-DF96-4143-B9D6-4EC86747E9F3}" type="presOf" srcId="{36D74FA4-D66F-4F7E-AC7D-8D208DB2AD64}" destId="{2452142B-E891-47A8-B131-ADC717F77031}" srcOrd="0" destOrd="0" presId="urn:microsoft.com/office/officeart/2005/8/layout/chevron2"/>
    <dgm:cxn modelId="{5052F475-FA30-4C8F-AEC7-8996830FD473}" type="presOf" srcId="{4982A1A2-E071-410F-8764-E0576D8665D2}" destId="{7F2A6702-187A-414D-80EB-A17BD7CEE7FA}" srcOrd="0" destOrd="0" presId="urn:microsoft.com/office/officeart/2005/8/layout/chevron2"/>
    <dgm:cxn modelId="{3C07FA82-8987-499D-92CC-2905DDC44553}" srcId="{3D84439A-8967-408C-B5CA-9982A42B8E2E}" destId="{50F80DDA-B574-4E79-B03A-4138A26A6A23}" srcOrd="0" destOrd="0" parTransId="{ED71E669-3308-4F57-9355-AF572FAF4626}" sibTransId="{C5E02F0F-04A0-4058-8BD3-2772D7F8F9CA}"/>
    <dgm:cxn modelId="{F62C999D-D6B5-4C73-8954-D2FE059E032B}" type="presOf" srcId="{50F80DDA-B574-4E79-B03A-4138A26A6A23}" destId="{8711A134-F6FF-4C32-98AE-089BD7A13676}" srcOrd="0" destOrd="0" presId="urn:microsoft.com/office/officeart/2005/8/layout/chevron2"/>
    <dgm:cxn modelId="{947636A1-CCA9-4257-9D2A-6D25D46ED756}" type="presOf" srcId="{EC261B89-42D3-44CC-9EB7-5BB104C5D39B}" destId="{2BADD4CA-635E-4E79-AF6D-8D55920D5FC3}" srcOrd="0" destOrd="0" presId="urn:microsoft.com/office/officeart/2005/8/layout/chevron2"/>
    <dgm:cxn modelId="{6D82B9B2-0395-4DBA-8391-007A35A5DCA9}" srcId="{338DC531-0607-428B-9610-FDC44AC138EF}" destId="{49CCEE8F-46F6-4EBA-9DAE-45793FD16FC1}" srcOrd="0" destOrd="0" parTransId="{15826B20-332C-4D3C-BDFE-73029F2BF82B}" sibTransId="{BC2AC76B-43E2-48FB-BE2B-22F8AD453B4A}"/>
    <dgm:cxn modelId="{62BD8AC3-3B82-4B4C-9D61-BA2A02CD87E9}" srcId="{4982A1A2-E071-410F-8764-E0576D8665D2}" destId="{3D84439A-8967-408C-B5CA-9982A42B8E2E}" srcOrd="1" destOrd="0" parTransId="{103FA62A-F51F-479C-9B3A-EFE4C7FC0DCB}" sibTransId="{9FD089CA-1AFD-427B-9BFB-D4D0F9BB3B8B}"/>
    <dgm:cxn modelId="{C3CB61E9-C6F7-482A-AE61-8F4386A93D23}" type="presOf" srcId="{3D84439A-8967-408C-B5CA-9982A42B8E2E}" destId="{52DF2A04-5074-4CA5-B215-09D1A1AA1AA9}" srcOrd="0" destOrd="0" presId="urn:microsoft.com/office/officeart/2005/8/layout/chevron2"/>
    <dgm:cxn modelId="{199E19F5-30ED-4D51-8D1A-86F502E0C1E4}" type="presOf" srcId="{49CCEE8F-46F6-4EBA-9DAE-45793FD16FC1}" destId="{2D4ABFD0-8914-4E43-9740-32B845C8FCE9}" srcOrd="0" destOrd="0" presId="urn:microsoft.com/office/officeart/2005/8/layout/chevron2"/>
    <dgm:cxn modelId="{7CA7322C-3CAB-4C0D-AC52-1CF245DC8541}" type="presParOf" srcId="{7F2A6702-187A-414D-80EB-A17BD7CEE7FA}" destId="{962B0989-DBA4-435F-9CFB-853C55F666CF}" srcOrd="0" destOrd="0" presId="urn:microsoft.com/office/officeart/2005/8/layout/chevron2"/>
    <dgm:cxn modelId="{47A79527-96CE-4FB1-A488-DBF526A87527}" type="presParOf" srcId="{962B0989-DBA4-435F-9CFB-853C55F666CF}" destId="{2BADD4CA-635E-4E79-AF6D-8D55920D5FC3}" srcOrd="0" destOrd="0" presId="urn:microsoft.com/office/officeart/2005/8/layout/chevron2"/>
    <dgm:cxn modelId="{F4B08787-B2D2-4C42-BE95-9F6A5F8E0B0E}" type="presParOf" srcId="{962B0989-DBA4-435F-9CFB-853C55F666CF}" destId="{2452142B-E891-47A8-B131-ADC717F77031}" srcOrd="1" destOrd="0" presId="urn:microsoft.com/office/officeart/2005/8/layout/chevron2"/>
    <dgm:cxn modelId="{EB0A819F-7FA2-4617-8ED4-972F74F9D4BF}" type="presParOf" srcId="{7F2A6702-187A-414D-80EB-A17BD7CEE7FA}" destId="{43537A52-11D6-43A0-BDEA-8F8520628DBD}" srcOrd="1" destOrd="0" presId="urn:microsoft.com/office/officeart/2005/8/layout/chevron2"/>
    <dgm:cxn modelId="{F7574A4B-DD85-46C0-AEE5-A48ACFDEE42B}" type="presParOf" srcId="{7F2A6702-187A-414D-80EB-A17BD7CEE7FA}" destId="{1050A01B-C9E4-4C5F-B93A-D52B77C26DCE}" srcOrd="2" destOrd="0" presId="urn:microsoft.com/office/officeart/2005/8/layout/chevron2"/>
    <dgm:cxn modelId="{045E1B8D-3B8C-4F12-BED8-44A1B06450B1}" type="presParOf" srcId="{1050A01B-C9E4-4C5F-B93A-D52B77C26DCE}" destId="{52DF2A04-5074-4CA5-B215-09D1A1AA1AA9}" srcOrd="0" destOrd="0" presId="urn:microsoft.com/office/officeart/2005/8/layout/chevron2"/>
    <dgm:cxn modelId="{03C8CC81-1B92-4F1C-94FA-C5AEAF5AD833}" type="presParOf" srcId="{1050A01B-C9E4-4C5F-B93A-D52B77C26DCE}" destId="{8711A134-F6FF-4C32-98AE-089BD7A13676}" srcOrd="1" destOrd="0" presId="urn:microsoft.com/office/officeart/2005/8/layout/chevron2"/>
    <dgm:cxn modelId="{516E9EBC-3E74-4378-B449-6C35CDFEE925}" type="presParOf" srcId="{7F2A6702-187A-414D-80EB-A17BD7CEE7FA}" destId="{DC4BBED1-2E22-488F-B7BB-E0207AF1F7ED}" srcOrd="3" destOrd="0" presId="urn:microsoft.com/office/officeart/2005/8/layout/chevron2"/>
    <dgm:cxn modelId="{69D20B21-C344-4C93-A274-9E343C77B474}" type="presParOf" srcId="{7F2A6702-187A-414D-80EB-A17BD7CEE7FA}" destId="{5346495F-19E7-40BB-B5C8-E6A350ADC988}" srcOrd="4" destOrd="0" presId="urn:microsoft.com/office/officeart/2005/8/layout/chevron2"/>
    <dgm:cxn modelId="{D007755D-9F99-48CA-9DD6-DD4D2D1A10E4}" type="presParOf" srcId="{5346495F-19E7-40BB-B5C8-E6A350ADC988}" destId="{D180832B-DA0D-4F8E-8384-81745CD0505F}" srcOrd="0" destOrd="0" presId="urn:microsoft.com/office/officeart/2005/8/layout/chevron2"/>
    <dgm:cxn modelId="{D32DA597-39DC-427D-ADAC-5346A14CBC9C}" type="presParOf" srcId="{5346495F-19E7-40BB-B5C8-E6A350ADC988}" destId="{2D4ABFD0-8914-4E43-9740-32B845C8FC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82A1A2-E071-410F-8764-E0576D8665D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EC261B89-42D3-44CC-9EB7-5BB104C5D39B}">
      <dgm:prSet phldrT="[Texto]"/>
      <dgm:spPr/>
      <dgm:t>
        <a:bodyPr/>
        <a:lstStyle/>
        <a:p>
          <a:r>
            <a:rPr lang="es-EC" dirty="0" err="1"/>
            <a:t>Paquetización</a:t>
          </a:r>
          <a:r>
            <a:rPr lang="es-EC" dirty="0"/>
            <a:t> de video</a:t>
          </a:r>
        </a:p>
      </dgm:t>
    </dgm:pt>
    <dgm:pt modelId="{25AD41CE-54A6-4752-8CF4-1196DD81BF3C}" type="parTrans" cxnId="{81AD441F-2B34-4339-92B8-44BE8F6603E9}">
      <dgm:prSet/>
      <dgm:spPr/>
      <dgm:t>
        <a:bodyPr/>
        <a:lstStyle/>
        <a:p>
          <a:endParaRPr lang="es-EC"/>
        </a:p>
      </dgm:t>
    </dgm:pt>
    <dgm:pt modelId="{775E482A-14BF-4714-A8DF-616A1FBE8E93}" type="sibTrans" cxnId="{81AD441F-2B34-4339-92B8-44BE8F6603E9}">
      <dgm:prSet/>
      <dgm:spPr/>
      <dgm:t>
        <a:bodyPr/>
        <a:lstStyle/>
        <a:p>
          <a:endParaRPr lang="es-EC"/>
        </a:p>
      </dgm:t>
    </dgm:pt>
    <dgm:pt modelId="{36D74FA4-D66F-4F7E-AC7D-8D208DB2AD64}">
      <dgm:prSet phldrT="[Texto]"/>
      <dgm:spPr/>
      <dgm:t>
        <a:bodyPr/>
        <a:lstStyle/>
        <a:p>
          <a:r>
            <a:rPr lang="es-EC" i="1" dirty="0"/>
            <a:t>esvideo2pes </a:t>
          </a:r>
          <a:r>
            <a:rPr lang="es-EC" b="1" i="1" u="sng" dirty="0"/>
            <a:t>ginga.m2v </a:t>
          </a:r>
          <a:r>
            <a:rPr lang="es-EC" i="1" dirty="0"/>
            <a:t>&gt; </a:t>
          </a:r>
          <a:r>
            <a:rPr lang="es-EC" b="1" i="1" u="sng" dirty="0" err="1"/>
            <a:t>gingavideo.pes</a:t>
          </a:r>
          <a:endParaRPr lang="es-EC" b="1" u="sng" dirty="0"/>
        </a:p>
      </dgm:t>
    </dgm:pt>
    <dgm:pt modelId="{2865B415-FAB4-4068-A3A7-8DE99F2D5421}" type="parTrans" cxnId="{210CB708-4B4B-40D4-8678-8FDBDEE67140}">
      <dgm:prSet/>
      <dgm:spPr/>
      <dgm:t>
        <a:bodyPr/>
        <a:lstStyle/>
        <a:p>
          <a:endParaRPr lang="es-EC"/>
        </a:p>
      </dgm:t>
    </dgm:pt>
    <dgm:pt modelId="{0C4084D9-3B82-4A62-9FF6-B4F7ED9E6DD8}" type="sibTrans" cxnId="{210CB708-4B4B-40D4-8678-8FDBDEE67140}">
      <dgm:prSet/>
      <dgm:spPr/>
      <dgm:t>
        <a:bodyPr/>
        <a:lstStyle/>
        <a:p>
          <a:endParaRPr lang="es-EC"/>
        </a:p>
      </dgm:t>
    </dgm:pt>
    <dgm:pt modelId="{3D84439A-8967-408C-B5CA-9982A42B8E2E}">
      <dgm:prSet phldrT="[Texto]"/>
      <dgm:spPr/>
      <dgm:t>
        <a:bodyPr/>
        <a:lstStyle/>
        <a:p>
          <a:r>
            <a:rPr lang="es-EC" dirty="0"/>
            <a:t>PES a TS de video</a:t>
          </a:r>
        </a:p>
      </dgm:t>
    </dgm:pt>
    <dgm:pt modelId="{103FA62A-F51F-479C-9B3A-EFE4C7FC0DCB}" type="parTrans" cxnId="{62BD8AC3-3B82-4B4C-9D61-BA2A02CD87E9}">
      <dgm:prSet/>
      <dgm:spPr/>
      <dgm:t>
        <a:bodyPr/>
        <a:lstStyle/>
        <a:p>
          <a:endParaRPr lang="es-EC"/>
        </a:p>
      </dgm:t>
    </dgm:pt>
    <dgm:pt modelId="{9FD089CA-1AFD-427B-9BFB-D4D0F9BB3B8B}" type="sibTrans" cxnId="{62BD8AC3-3B82-4B4C-9D61-BA2A02CD87E9}">
      <dgm:prSet/>
      <dgm:spPr/>
      <dgm:t>
        <a:bodyPr/>
        <a:lstStyle/>
        <a:p>
          <a:endParaRPr lang="es-EC"/>
        </a:p>
      </dgm:t>
    </dgm:pt>
    <dgm:pt modelId="{50F80DDA-B574-4E79-B03A-4138A26A6A23}">
      <dgm:prSet phldrT="[Texto]"/>
      <dgm:spPr/>
      <dgm:t>
        <a:bodyPr/>
        <a:lstStyle/>
        <a:p>
          <a:r>
            <a:rPr lang="es-EC" i="1" dirty="0"/>
            <a:t>pesvideo2ts </a:t>
          </a:r>
          <a:r>
            <a:rPr lang="es-EC" b="1" i="1" u="sng" dirty="0"/>
            <a:t>2065</a:t>
          </a:r>
          <a:r>
            <a:rPr lang="es-EC" i="1" dirty="0"/>
            <a:t> </a:t>
          </a:r>
          <a:r>
            <a:rPr lang="es-EC" b="1" i="1" u="sng" dirty="0"/>
            <a:t>30</a:t>
          </a:r>
          <a:r>
            <a:rPr lang="es-EC" i="1" dirty="0"/>
            <a:t> </a:t>
          </a:r>
          <a:r>
            <a:rPr lang="es-EC" b="1" i="1" u="sng" dirty="0"/>
            <a:t>112</a:t>
          </a:r>
          <a:r>
            <a:rPr lang="es-EC" i="1" dirty="0"/>
            <a:t> </a:t>
          </a:r>
          <a:r>
            <a:rPr lang="es-EC" b="1" i="1" u="sng" dirty="0"/>
            <a:t>4600000</a:t>
          </a:r>
          <a:r>
            <a:rPr lang="es-EC" i="1" dirty="0"/>
            <a:t> </a:t>
          </a:r>
          <a:r>
            <a:rPr lang="es-EC" b="1" i="1" u="sng" dirty="0"/>
            <a:t>0</a:t>
          </a:r>
          <a:r>
            <a:rPr lang="es-EC" i="1" dirty="0"/>
            <a:t> </a:t>
          </a:r>
          <a:r>
            <a:rPr lang="es-EC" i="1" dirty="0" err="1"/>
            <a:t>gingavideo.pes</a:t>
          </a:r>
          <a:r>
            <a:rPr lang="es-EC" i="1" dirty="0"/>
            <a:t> &gt; </a:t>
          </a:r>
          <a:r>
            <a:rPr lang="es-EC" b="1" i="1" u="sng" dirty="0" err="1"/>
            <a:t>gingavideo.ts</a:t>
          </a:r>
          <a:endParaRPr lang="es-EC" b="1" u="sng" dirty="0"/>
        </a:p>
      </dgm:t>
    </dgm:pt>
    <dgm:pt modelId="{ED71E669-3308-4F57-9355-AF572FAF4626}" type="parTrans" cxnId="{3C07FA82-8987-499D-92CC-2905DDC44553}">
      <dgm:prSet/>
      <dgm:spPr/>
      <dgm:t>
        <a:bodyPr/>
        <a:lstStyle/>
        <a:p>
          <a:endParaRPr lang="es-EC"/>
        </a:p>
      </dgm:t>
    </dgm:pt>
    <dgm:pt modelId="{C5E02F0F-04A0-4058-8BD3-2772D7F8F9CA}" type="sibTrans" cxnId="{3C07FA82-8987-499D-92CC-2905DDC44553}">
      <dgm:prSet/>
      <dgm:spPr/>
      <dgm:t>
        <a:bodyPr/>
        <a:lstStyle/>
        <a:p>
          <a:endParaRPr lang="es-EC"/>
        </a:p>
      </dgm:t>
    </dgm:pt>
    <dgm:pt modelId="{338DC531-0607-428B-9610-FDC44AC138EF}">
      <dgm:prSet phldrT="[Texto]"/>
      <dgm:spPr/>
      <dgm:t>
        <a:bodyPr/>
        <a:lstStyle/>
        <a:p>
          <a:r>
            <a:rPr lang="es-EC" dirty="0" err="1"/>
            <a:t>Paquetización</a:t>
          </a:r>
          <a:r>
            <a:rPr lang="es-EC" dirty="0"/>
            <a:t> de audio</a:t>
          </a:r>
        </a:p>
      </dgm:t>
    </dgm:pt>
    <dgm:pt modelId="{85714C7B-6A3B-4451-A8D8-8B5D6B1999DD}" type="parTrans" cxnId="{5546EA23-7FC9-4568-A567-86547B685250}">
      <dgm:prSet/>
      <dgm:spPr/>
      <dgm:t>
        <a:bodyPr/>
        <a:lstStyle/>
        <a:p>
          <a:endParaRPr lang="es-EC"/>
        </a:p>
      </dgm:t>
    </dgm:pt>
    <dgm:pt modelId="{FE4EF873-3EC2-4AB6-95D0-5C6E5D4FCCF6}" type="sibTrans" cxnId="{5546EA23-7FC9-4568-A567-86547B685250}">
      <dgm:prSet/>
      <dgm:spPr/>
      <dgm:t>
        <a:bodyPr/>
        <a:lstStyle/>
        <a:p>
          <a:endParaRPr lang="es-EC"/>
        </a:p>
      </dgm:t>
    </dgm:pt>
    <dgm:pt modelId="{49CCEE8F-46F6-4EBA-9DAE-45793FD16FC1}">
      <dgm:prSet phldrT="[Texto]"/>
      <dgm:spPr/>
      <dgm:t>
        <a:bodyPr/>
        <a:lstStyle/>
        <a:p>
          <a:r>
            <a:rPr lang="es-EC" i="1" dirty="0"/>
            <a:t>esaudio2pes </a:t>
          </a:r>
          <a:r>
            <a:rPr lang="es-EC" b="1" i="1" u="sng" dirty="0"/>
            <a:t>ginga.mp2 1152</a:t>
          </a:r>
          <a:r>
            <a:rPr lang="es-EC" i="1" dirty="0"/>
            <a:t> </a:t>
          </a:r>
          <a:r>
            <a:rPr lang="es-EC" b="1" i="1" u="sng" dirty="0"/>
            <a:t>48000</a:t>
          </a:r>
          <a:r>
            <a:rPr lang="es-EC" i="1" dirty="0"/>
            <a:t> </a:t>
          </a:r>
          <a:r>
            <a:rPr lang="es-EC" b="1" i="1" u="sng" dirty="0"/>
            <a:t>384</a:t>
          </a:r>
          <a:r>
            <a:rPr lang="es-EC" i="1" dirty="0"/>
            <a:t> </a:t>
          </a:r>
          <a:r>
            <a:rPr lang="es-EC" b="1" i="1" u="sng" dirty="0"/>
            <a:t>3600</a:t>
          </a:r>
          <a:r>
            <a:rPr lang="es-EC" i="1" dirty="0"/>
            <a:t> &gt; </a:t>
          </a:r>
          <a:r>
            <a:rPr lang="es-EC" b="1" i="1" u="sng" dirty="0" err="1"/>
            <a:t>gingaaudio.pes</a:t>
          </a:r>
          <a:endParaRPr lang="es-EC" b="1" u="sng" dirty="0"/>
        </a:p>
      </dgm:t>
    </dgm:pt>
    <dgm:pt modelId="{15826B20-332C-4D3C-BDFE-73029F2BF82B}" type="parTrans" cxnId="{6D82B9B2-0395-4DBA-8391-007A35A5DCA9}">
      <dgm:prSet/>
      <dgm:spPr/>
      <dgm:t>
        <a:bodyPr/>
        <a:lstStyle/>
        <a:p>
          <a:endParaRPr lang="es-EC"/>
        </a:p>
      </dgm:t>
    </dgm:pt>
    <dgm:pt modelId="{BC2AC76B-43E2-48FB-BE2B-22F8AD453B4A}" type="sibTrans" cxnId="{6D82B9B2-0395-4DBA-8391-007A35A5DCA9}">
      <dgm:prSet/>
      <dgm:spPr/>
      <dgm:t>
        <a:bodyPr/>
        <a:lstStyle/>
        <a:p>
          <a:endParaRPr lang="es-EC"/>
        </a:p>
      </dgm:t>
    </dgm:pt>
    <dgm:pt modelId="{7F2A6702-187A-414D-80EB-A17BD7CEE7FA}" type="pres">
      <dgm:prSet presAssocID="{4982A1A2-E071-410F-8764-E0576D8665D2}" presName="linearFlow" presStyleCnt="0">
        <dgm:presLayoutVars>
          <dgm:dir/>
          <dgm:animLvl val="lvl"/>
          <dgm:resizeHandles val="exact"/>
        </dgm:presLayoutVars>
      </dgm:prSet>
      <dgm:spPr/>
    </dgm:pt>
    <dgm:pt modelId="{962B0989-DBA4-435F-9CFB-853C55F666CF}" type="pres">
      <dgm:prSet presAssocID="{EC261B89-42D3-44CC-9EB7-5BB104C5D39B}" presName="composite" presStyleCnt="0"/>
      <dgm:spPr/>
    </dgm:pt>
    <dgm:pt modelId="{2BADD4CA-635E-4E79-AF6D-8D55920D5FC3}" type="pres">
      <dgm:prSet presAssocID="{EC261B89-42D3-44CC-9EB7-5BB104C5D39B}" presName="parentText" presStyleLbl="alignNode1" presStyleIdx="0" presStyleCnt="3">
        <dgm:presLayoutVars>
          <dgm:chMax val="1"/>
          <dgm:bulletEnabled val="1"/>
        </dgm:presLayoutVars>
      </dgm:prSet>
      <dgm:spPr/>
    </dgm:pt>
    <dgm:pt modelId="{2452142B-E891-47A8-B131-ADC717F77031}" type="pres">
      <dgm:prSet presAssocID="{EC261B89-42D3-44CC-9EB7-5BB104C5D39B}" presName="descendantText" presStyleLbl="alignAcc1" presStyleIdx="0" presStyleCnt="3">
        <dgm:presLayoutVars>
          <dgm:bulletEnabled val="1"/>
        </dgm:presLayoutVars>
      </dgm:prSet>
      <dgm:spPr/>
    </dgm:pt>
    <dgm:pt modelId="{43537A52-11D6-43A0-BDEA-8F8520628DBD}" type="pres">
      <dgm:prSet presAssocID="{775E482A-14BF-4714-A8DF-616A1FBE8E93}" presName="sp" presStyleCnt="0"/>
      <dgm:spPr/>
    </dgm:pt>
    <dgm:pt modelId="{1050A01B-C9E4-4C5F-B93A-D52B77C26DCE}" type="pres">
      <dgm:prSet presAssocID="{3D84439A-8967-408C-B5CA-9982A42B8E2E}" presName="composite" presStyleCnt="0"/>
      <dgm:spPr/>
    </dgm:pt>
    <dgm:pt modelId="{52DF2A04-5074-4CA5-B215-09D1A1AA1AA9}" type="pres">
      <dgm:prSet presAssocID="{3D84439A-8967-408C-B5CA-9982A42B8E2E}" presName="parentText" presStyleLbl="alignNode1" presStyleIdx="1" presStyleCnt="3">
        <dgm:presLayoutVars>
          <dgm:chMax val="1"/>
          <dgm:bulletEnabled val="1"/>
        </dgm:presLayoutVars>
      </dgm:prSet>
      <dgm:spPr/>
    </dgm:pt>
    <dgm:pt modelId="{8711A134-F6FF-4C32-98AE-089BD7A13676}" type="pres">
      <dgm:prSet presAssocID="{3D84439A-8967-408C-B5CA-9982A42B8E2E}" presName="descendantText" presStyleLbl="alignAcc1" presStyleIdx="1" presStyleCnt="3">
        <dgm:presLayoutVars>
          <dgm:bulletEnabled val="1"/>
        </dgm:presLayoutVars>
      </dgm:prSet>
      <dgm:spPr/>
    </dgm:pt>
    <dgm:pt modelId="{DC4BBED1-2E22-488F-B7BB-E0207AF1F7ED}" type="pres">
      <dgm:prSet presAssocID="{9FD089CA-1AFD-427B-9BFB-D4D0F9BB3B8B}" presName="sp" presStyleCnt="0"/>
      <dgm:spPr/>
    </dgm:pt>
    <dgm:pt modelId="{5346495F-19E7-40BB-B5C8-E6A350ADC988}" type="pres">
      <dgm:prSet presAssocID="{338DC531-0607-428B-9610-FDC44AC138EF}" presName="composite" presStyleCnt="0"/>
      <dgm:spPr/>
    </dgm:pt>
    <dgm:pt modelId="{D180832B-DA0D-4F8E-8384-81745CD0505F}" type="pres">
      <dgm:prSet presAssocID="{338DC531-0607-428B-9610-FDC44AC138EF}" presName="parentText" presStyleLbl="alignNode1" presStyleIdx="2" presStyleCnt="3">
        <dgm:presLayoutVars>
          <dgm:chMax val="1"/>
          <dgm:bulletEnabled val="1"/>
        </dgm:presLayoutVars>
      </dgm:prSet>
      <dgm:spPr/>
    </dgm:pt>
    <dgm:pt modelId="{2D4ABFD0-8914-4E43-9740-32B845C8FCE9}" type="pres">
      <dgm:prSet presAssocID="{338DC531-0607-428B-9610-FDC44AC138EF}" presName="descendantText" presStyleLbl="alignAcc1" presStyleIdx="2" presStyleCnt="3">
        <dgm:presLayoutVars>
          <dgm:bulletEnabled val="1"/>
        </dgm:presLayoutVars>
      </dgm:prSet>
      <dgm:spPr/>
    </dgm:pt>
  </dgm:ptLst>
  <dgm:cxnLst>
    <dgm:cxn modelId="{210CB708-4B4B-40D4-8678-8FDBDEE67140}" srcId="{EC261B89-42D3-44CC-9EB7-5BB104C5D39B}" destId="{36D74FA4-D66F-4F7E-AC7D-8D208DB2AD64}" srcOrd="0" destOrd="0" parTransId="{2865B415-FAB4-4068-A3A7-8DE99F2D5421}" sibTransId="{0C4084D9-3B82-4A62-9FF6-B4F7ED9E6DD8}"/>
    <dgm:cxn modelId="{81AD441F-2B34-4339-92B8-44BE8F6603E9}" srcId="{4982A1A2-E071-410F-8764-E0576D8665D2}" destId="{EC261B89-42D3-44CC-9EB7-5BB104C5D39B}" srcOrd="0" destOrd="0" parTransId="{25AD41CE-54A6-4752-8CF4-1196DD81BF3C}" sibTransId="{775E482A-14BF-4714-A8DF-616A1FBE8E93}"/>
    <dgm:cxn modelId="{5546EA23-7FC9-4568-A567-86547B685250}" srcId="{4982A1A2-E071-410F-8764-E0576D8665D2}" destId="{338DC531-0607-428B-9610-FDC44AC138EF}" srcOrd="2" destOrd="0" parTransId="{85714C7B-6A3B-4451-A8D8-8B5D6B1999DD}" sibTransId="{FE4EF873-3EC2-4AB6-95D0-5C6E5D4FCCF6}"/>
    <dgm:cxn modelId="{7654EA31-9D3A-4598-A641-AA79AB2A5B8B}" type="presOf" srcId="{338DC531-0607-428B-9610-FDC44AC138EF}" destId="{D180832B-DA0D-4F8E-8384-81745CD0505F}" srcOrd="0" destOrd="0" presId="urn:microsoft.com/office/officeart/2005/8/layout/chevron2"/>
    <dgm:cxn modelId="{416FB36B-DF96-4143-B9D6-4EC86747E9F3}" type="presOf" srcId="{36D74FA4-D66F-4F7E-AC7D-8D208DB2AD64}" destId="{2452142B-E891-47A8-B131-ADC717F77031}" srcOrd="0" destOrd="0" presId="urn:microsoft.com/office/officeart/2005/8/layout/chevron2"/>
    <dgm:cxn modelId="{5052F475-FA30-4C8F-AEC7-8996830FD473}" type="presOf" srcId="{4982A1A2-E071-410F-8764-E0576D8665D2}" destId="{7F2A6702-187A-414D-80EB-A17BD7CEE7FA}" srcOrd="0" destOrd="0" presId="urn:microsoft.com/office/officeart/2005/8/layout/chevron2"/>
    <dgm:cxn modelId="{3C07FA82-8987-499D-92CC-2905DDC44553}" srcId="{3D84439A-8967-408C-B5CA-9982A42B8E2E}" destId="{50F80DDA-B574-4E79-B03A-4138A26A6A23}" srcOrd="0" destOrd="0" parTransId="{ED71E669-3308-4F57-9355-AF572FAF4626}" sibTransId="{C5E02F0F-04A0-4058-8BD3-2772D7F8F9CA}"/>
    <dgm:cxn modelId="{F62C999D-D6B5-4C73-8954-D2FE059E032B}" type="presOf" srcId="{50F80DDA-B574-4E79-B03A-4138A26A6A23}" destId="{8711A134-F6FF-4C32-98AE-089BD7A13676}" srcOrd="0" destOrd="0" presId="urn:microsoft.com/office/officeart/2005/8/layout/chevron2"/>
    <dgm:cxn modelId="{947636A1-CCA9-4257-9D2A-6D25D46ED756}" type="presOf" srcId="{EC261B89-42D3-44CC-9EB7-5BB104C5D39B}" destId="{2BADD4CA-635E-4E79-AF6D-8D55920D5FC3}" srcOrd="0" destOrd="0" presId="urn:microsoft.com/office/officeart/2005/8/layout/chevron2"/>
    <dgm:cxn modelId="{6D82B9B2-0395-4DBA-8391-007A35A5DCA9}" srcId="{338DC531-0607-428B-9610-FDC44AC138EF}" destId="{49CCEE8F-46F6-4EBA-9DAE-45793FD16FC1}" srcOrd="0" destOrd="0" parTransId="{15826B20-332C-4D3C-BDFE-73029F2BF82B}" sibTransId="{BC2AC76B-43E2-48FB-BE2B-22F8AD453B4A}"/>
    <dgm:cxn modelId="{62BD8AC3-3B82-4B4C-9D61-BA2A02CD87E9}" srcId="{4982A1A2-E071-410F-8764-E0576D8665D2}" destId="{3D84439A-8967-408C-B5CA-9982A42B8E2E}" srcOrd="1" destOrd="0" parTransId="{103FA62A-F51F-479C-9B3A-EFE4C7FC0DCB}" sibTransId="{9FD089CA-1AFD-427B-9BFB-D4D0F9BB3B8B}"/>
    <dgm:cxn modelId="{C3CB61E9-C6F7-482A-AE61-8F4386A93D23}" type="presOf" srcId="{3D84439A-8967-408C-B5CA-9982A42B8E2E}" destId="{52DF2A04-5074-4CA5-B215-09D1A1AA1AA9}" srcOrd="0" destOrd="0" presId="urn:microsoft.com/office/officeart/2005/8/layout/chevron2"/>
    <dgm:cxn modelId="{199E19F5-30ED-4D51-8D1A-86F502E0C1E4}" type="presOf" srcId="{49CCEE8F-46F6-4EBA-9DAE-45793FD16FC1}" destId="{2D4ABFD0-8914-4E43-9740-32B845C8FCE9}" srcOrd="0" destOrd="0" presId="urn:microsoft.com/office/officeart/2005/8/layout/chevron2"/>
    <dgm:cxn modelId="{7CA7322C-3CAB-4C0D-AC52-1CF245DC8541}" type="presParOf" srcId="{7F2A6702-187A-414D-80EB-A17BD7CEE7FA}" destId="{962B0989-DBA4-435F-9CFB-853C55F666CF}" srcOrd="0" destOrd="0" presId="urn:microsoft.com/office/officeart/2005/8/layout/chevron2"/>
    <dgm:cxn modelId="{47A79527-96CE-4FB1-A488-DBF526A87527}" type="presParOf" srcId="{962B0989-DBA4-435F-9CFB-853C55F666CF}" destId="{2BADD4CA-635E-4E79-AF6D-8D55920D5FC3}" srcOrd="0" destOrd="0" presId="urn:microsoft.com/office/officeart/2005/8/layout/chevron2"/>
    <dgm:cxn modelId="{F4B08787-B2D2-4C42-BE95-9F6A5F8E0B0E}" type="presParOf" srcId="{962B0989-DBA4-435F-9CFB-853C55F666CF}" destId="{2452142B-E891-47A8-B131-ADC717F77031}" srcOrd="1" destOrd="0" presId="urn:microsoft.com/office/officeart/2005/8/layout/chevron2"/>
    <dgm:cxn modelId="{EB0A819F-7FA2-4617-8ED4-972F74F9D4BF}" type="presParOf" srcId="{7F2A6702-187A-414D-80EB-A17BD7CEE7FA}" destId="{43537A52-11D6-43A0-BDEA-8F8520628DBD}" srcOrd="1" destOrd="0" presId="urn:microsoft.com/office/officeart/2005/8/layout/chevron2"/>
    <dgm:cxn modelId="{F7574A4B-DD85-46C0-AEE5-A48ACFDEE42B}" type="presParOf" srcId="{7F2A6702-187A-414D-80EB-A17BD7CEE7FA}" destId="{1050A01B-C9E4-4C5F-B93A-D52B77C26DCE}" srcOrd="2" destOrd="0" presId="urn:microsoft.com/office/officeart/2005/8/layout/chevron2"/>
    <dgm:cxn modelId="{045E1B8D-3B8C-4F12-BED8-44A1B06450B1}" type="presParOf" srcId="{1050A01B-C9E4-4C5F-B93A-D52B77C26DCE}" destId="{52DF2A04-5074-4CA5-B215-09D1A1AA1AA9}" srcOrd="0" destOrd="0" presId="urn:microsoft.com/office/officeart/2005/8/layout/chevron2"/>
    <dgm:cxn modelId="{03C8CC81-1B92-4F1C-94FA-C5AEAF5AD833}" type="presParOf" srcId="{1050A01B-C9E4-4C5F-B93A-D52B77C26DCE}" destId="{8711A134-F6FF-4C32-98AE-089BD7A13676}" srcOrd="1" destOrd="0" presId="urn:microsoft.com/office/officeart/2005/8/layout/chevron2"/>
    <dgm:cxn modelId="{516E9EBC-3E74-4378-B449-6C35CDFEE925}" type="presParOf" srcId="{7F2A6702-187A-414D-80EB-A17BD7CEE7FA}" destId="{DC4BBED1-2E22-488F-B7BB-E0207AF1F7ED}" srcOrd="3" destOrd="0" presId="urn:microsoft.com/office/officeart/2005/8/layout/chevron2"/>
    <dgm:cxn modelId="{69D20B21-C344-4C93-A274-9E343C77B474}" type="presParOf" srcId="{7F2A6702-187A-414D-80EB-A17BD7CEE7FA}" destId="{5346495F-19E7-40BB-B5C8-E6A350ADC988}" srcOrd="4" destOrd="0" presId="urn:microsoft.com/office/officeart/2005/8/layout/chevron2"/>
    <dgm:cxn modelId="{D007755D-9F99-48CA-9DD6-DD4D2D1A10E4}" type="presParOf" srcId="{5346495F-19E7-40BB-B5C8-E6A350ADC988}" destId="{D180832B-DA0D-4F8E-8384-81745CD0505F}" srcOrd="0" destOrd="0" presId="urn:microsoft.com/office/officeart/2005/8/layout/chevron2"/>
    <dgm:cxn modelId="{D32DA597-39DC-427D-ADAC-5346A14CBC9C}" type="presParOf" srcId="{5346495F-19E7-40BB-B5C8-E6A350ADC988}" destId="{2D4ABFD0-8914-4E43-9740-32B845C8FC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E304-A296-40CE-8B1A-1CA6B99B2409}">
      <dsp:nvSpPr>
        <dsp:cNvPr id="0" name=""/>
        <dsp:cNvSpPr/>
      </dsp:nvSpPr>
      <dsp:spPr>
        <a:xfrm>
          <a:off x="146146" y="428447"/>
          <a:ext cx="8464735" cy="769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s-ES" sz="3600" b="1" kern="1200" dirty="0"/>
            <a:t>OBJETIVO GENERAL</a:t>
          </a:r>
        </a:p>
      </dsp:txBody>
      <dsp:txXfrm>
        <a:off x="146146" y="428447"/>
        <a:ext cx="8464735" cy="769521"/>
      </dsp:txXfrm>
    </dsp:sp>
    <dsp:sp modelId="{1486BA77-FEE6-4320-A3E7-B41F431072CF}">
      <dsp:nvSpPr>
        <dsp:cNvPr id="0" name=""/>
        <dsp:cNvSpPr/>
      </dsp:nvSpPr>
      <dsp:spPr>
        <a:xfrm>
          <a:off x="146146" y="1197969"/>
          <a:ext cx="1980748" cy="1567543"/>
        </a:xfrm>
        <a:prstGeom prst="chevron">
          <a:avLst>
            <a:gd name="adj" fmla="val 706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89629D-E359-46E7-85BE-A083C944BCA1}">
      <dsp:nvSpPr>
        <dsp:cNvPr id="0" name=""/>
        <dsp:cNvSpPr/>
      </dsp:nvSpPr>
      <dsp:spPr>
        <a:xfrm>
          <a:off x="1335911" y="1197969"/>
          <a:ext cx="1980748" cy="1567543"/>
        </a:xfrm>
        <a:prstGeom prst="chevron">
          <a:avLst>
            <a:gd name="adj" fmla="val 70610"/>
          </a:avLst>
        </a:prstGeom>
        <a:gradFill rotWithShape="0">
          <a:gsLst>
            <a:gs pos="0">
              <a:schemeClr val="accent4">
                <a:hueOff val="-151972"/>
                <a:satOff val="-768"/>
                <a:lumOff val="-1078"/>
                <a:alphaOff val="0"/>
                <a:tint val="96000"/>
                <a:lumMod val="100000"/>
              </a:schemeClr>
            </a:gs>
            <a:gs pos="78000">
              <a:schemeClr val="accent4">
                <a:hueOff val="-151972"/>
                <a:satOff val="-768"/>
                <a:lumOff val="-1078"/>
                <a:alphaOff val="0"/>
                <a:shade val="94000"/>
                <a:lumMod val="94000"/>
              </a:schemeClr>
            </a:gs>
          </a:gsLst>
          <a:lin ang="5400000" scaled="0"/>
        </a:gradFill>
        <a:ln w="12700" cap="rnd" cmpd="sng" algn="ctr">
          <a:solidFill>
            <a:schemeClr val="accent4">
              <a:hueOff val="-151972"/>
              <a:satOff val="-768"/>
              <a:lumOff val="-1078"/>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126FDF-BD42-467B-8E3A-13F742F5063D}">
      <dsp:nvSpPr>
        <dsp:cNvPr id="0" name=""/>
        <dsp:cNvSpPr/>
      </dsp:nvSpPr>
      <dsp:spPr>
        <a:xfrm>
          <a:off x="2526617" y="1197969"/>
          <a:ext cx="1980748" cy="1567543"/>
        </a:xfrm>
        <a:prstGeom prst="chevron">
          <a:avLst>
            <a:gd name="adj" fmla="val 70610"/>
          </a:avLst>
        </a:prstGeom>
        <a:gradFill rotWithShape="0">
          <a:gsLst>
            <a:gs pos="0">
              <a:schemeClr val="accent4">
                <a:hueOff val="-303945"/>
                <a:satOff val="-1535"/>
                <a:lumOff val="-2157"/>
                <a:alphaOff val="0"/>
                <a:tint val="96000"/>
                <a:lumMod val="100000"/>
              </a:schemeClr>
            </a:gs>
            <a:gs pos="78000">
              <a:schemeClr val="accent4">
                <a:hueOff val="-303945"/>
                <a:satOff val="-1535"/>
                <a:lumOff val="-2157"/>
                <a:alphaOff val="0"/>
                <a:shade val="94000"/>
                <a:lumMod val="94000"/>
              </a:schemeClr>
            </a:gs>
          </a:gsLst>
          <a:lin ang="5400000" scaled="0"/>
        </a:gradFill>
        <a:ln w="12700" cap="rnd" cmpd="sng" algn="ctr">
          <a:solidFill>
            <a:schemeClr val="accent4">
              <a:hueOff val="-303945"/>
              <a:satOff val="-1535"/>
              <a:lumOff val="-2157"/>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DBA067-3F2D-4709-8E63-3FB3AF9CCFCB}">
      <dsp:nvSpPr>
        <dsp:cNvPr id="0" name=""/>
        <dsp:cNvSpPr/>
      </dsp:nvSpPr>
      <dsp:spPr>
        <a:xfrm>
          <a:off x="3716383" y="1197969"/>
          <a:ext cx="1980748" cy="1567543"/>
        </a:xfrm>
        <a:prstGeom prst="chevron">
          <a:avLst>
            <a:gd name="adj" fmla="val 70610"/>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w="12700" cap="rnd" cmpd="sng" algn="ctr">
          <a:solidFill>
            <a:schemeClr val="accent4">
              <a:hueOff val="-455917"/>
              <a:satOff val="-2303"/>
              <a:lumOff val="-3235"/>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F3CB96B-9C33-46D5-B04E-4DA0485EBBB5}">
      <dsp:nvSpPr>
        <dsp:cNvPr id="0" name=""/>
        <dsp:cNvSpPr/>
      </dsp:nvSpPr>
      <dsp:spPr>
        <a:xfrm>
          <a:off x="4907089" y="1197969"/>
          <a:ext cx="1980748" cy="1567543"/>
        </a:xfrm>
        <a:prstGeom prst="chevron">
          <a:avLst>
            <a:gd name="adj" fmla="val 70610"/>
          </a:avLst>
        </a:prstGeom>
        <a:gradFill rotWithShape="0">
          <a:gsLst>
            <a:gs pos="0">
              <a:schemeClr val="accent4">
                <a:hueOff val="-607889"/>
                <a:satOff val="-3070"/>
                <a:lumOff val="-4313"/>
                <a:alphaOff val="0"/>
                <a:tint val="96000"/>
                <a:lumMod val="100000"/>
              </a:schemeClr>
            </a:gs>
            <a:gs pos="78000">
              <a:schemeClr val="accent4">
                <a:hueOff val="-607889"/>
                <a:satOff val="-3070"/>
                <a:lumOff val="-4313"/>
                <a:alphaOff val="0"/>
                <a:shade val="94000"/>
                <a:lumMod val="94000"/>
              </a:schemeClr>
            </a:gs>
          </a:gsLst>
          <a:lin ang="5400000" scaled="0"/>
        </a:gradFill>
        <a:ln w="12700" cap="rnd" cmpd="sng" algn="ctr">
          <a:solidFill>
            <a:schemeClr val="accent4">
              <a:hueOff val="-607889"/>
              <a:satOff val="-3070"/>
              <a:lumOff val="-4313"/>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95C0BAA-3312-4FAB-A670-6A645F8D4CB0}">
      <dsp:nvSpPr>
        <dsp:cNvPr id="0" name=""/>
        <dsp:cNvSpPr/>
      </dsp:nvSpPr>
      <dsp:spPr>
        <a:xfrm>
          <a:off x="6096855" y="1197969"/>
          <a:ext cx="1980748" cy="1567543"/>
        </a:xfrm>
        <a:prstGeom prst="chevron">
          <a:avLst>
            <a:gd name="adj" fmla="val 70610"/>
          </a:avLst>
        </a:prstGeom>
        <a:gradFill rotWithShape="0">
          <a:gsLst>
            <a:gs pos="0">
              <a:schemeClr val="accent4">
                <a:hueOff val="-759862"/>
                <a:satOff val="-3838"/>
                <a:lumOff val="-5392"/>
                <a:alphaOff val="0"/>
                <a:tint val="96000"/>
                <a:lumMod val="100000"/>
              </a:schemeClr>
            </a:gs>
            <a:gs pos="78000">
              <a:schemeClr val="accent4">
                <a:hueOff val="-759862"/>
                <a:satOff val="-3838"/>
                <a:lumOff val="-5392"/>
                <a:alphaOff val="0"/>
                <a:shade val="94000"/>
                <a:lumMod val="94000"/>
              </a:schemeClr>
            </a:gs>
          </a:gsLst>
          <a:lin ang="5400000" scaled="0"/>
        </a:gradFill>
        <a:ln w="12700" cap="rnd" cmpd="sng" algn="ctr">
          <a:solidFill>
            <a:schemeClr val="accent4">
              <a:hueOff val="-759862"/>
              <a:satOff val="-3838"/>
              <a:lumOff val="-5392"/>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469CCD-4BBE-4189-821A-A5E67C4C1B56}">
      <dsp:nvSpPr>
        <dsp:cNvPr id="0" name=""/>
        <dsp:cNvSpPr/>
      </dsp:nvSpPr>
      <dsp:spPr>
        <a:xfrm>
          <a:off x="7287561" y="1197969"/>
          <a:ext cx="1980748" cy="1567543"/>
        </a:xfrm>
        <a:prstGeom prst="chevron">
          <a:avLst>
            <a:gd name="adj" fmla="val 7061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w="12700" cap="rnd" cmpd="sng" algn="ctr">
          <a:solidFill>
            <a:schemeClr val="accent4">
              <a:hueOff val="-911834"/>
              <a:satOff val="-4605"/>
              <a:lumOff val="-647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02CCA0-CCAA-4AA1-871D-0356BA212D5F}">
      <dsp:nvSpPr>
        <dsp:cNvPr id="0" name=""/>
        <dsp:cNvSpPr/>
      </dsp:nvSpPr>
      <dsp:spPr>
        <a:xfrm>
          <a:off x="146146" y="1354723"/>
          <a:ext cx="8574777" cy="1254034"/>
        </a:xfrm>
        <a:prstGeom prst="rect">
          <a:avLst/>
        </a:prstGeom>
        <a:solidFill>
          <a:schemeClr val="lt1">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marL="0" lvl="0" indent="0" algn="just" defTabSz="1244600">
            <a:lnSpc>
              <a:spcPct val="90000"/>
            </a:lnSpc>
            <a:spcBef>
              <a:spcPct val="0"/>
            </a:spcBef>
            <a:spcAft>
              <a:spcPct val="35000"/>
            </a:spcAft>
            <a:buNone/>
          </a:pPr>
          <a:r>
            <a:rPr lang="es-EC" sz="2800" kern="1200" dirty="0"/>
            <a:t>Analizar la calidad de imágenes pre-procesadas mediante transformaciones de color reversibles en un escenario real </a:t>
          </a:r>
          <a:r>
            <a:rPr lang="es-EC" sz="2800" kern="1200" dirty="0" err="1"/>
            <a:t>TVi</a:t>
          </a:r>
          <a:endParaRPr lang="es-ES" sz="2800" kern="1200" dirty="0"/>
        </a:p>
      </dsp:txBody>
      <dsp:txXfrm>
        <a:off x="146146" y="1354723"/>
        <a:ext cx="8574777" cy="1254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DD4CA-635E-4E79-AF6D-8D55920D5FC3}">
      <dsp:nvSpPr>
        <dsp:cNvPr id="0" name=""/>
        <dsp:cNvSpPr/>
      </dsp:nvSpPr>
      <dsp:spPr>
        <a:xfrm rot="5400000">
          <a:off x="-271264" y="273538"/>
          <a:ext cx="1808432" cy="1265903"/>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PES a TS de audio</a:t>
          </a:r>
        </a:p>
      </dsp:txBody>
      <dsp:txXfrm rot="-5400000">
        <a:off x="1" y="635226"/>
        <a:ext cx="1265903" cy="542529"/>
      </dsp:txXfrm>
    </dsp:sp>
    <dsp:sp modelId="{2452142B-E891-47A8-B131-ADC717F77031}">
      <dsp:nvSpPr>
        <dsp:cNvPr id="0" name=""/>
        <dsp:cNvSpPr/>
      </dsp:nvSpPr>
      <dsp:spPr>
        <a:xfrm rot="5400000">
          <a:off x="3882565" y="-2614388"/>
          <a:ext cx="1175481" cy="6408805"/>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a:t>pesaudio2ts </a:t>
          </a:r>
          <a:r>
            <a:rPr lang="es-EC" sz="2800" b="1" i="1" u="sng" kern="1200" dirty="0"/>
            <a:t>2075</a:t>
          </a:r>
          <a:r>
            <a:rPr lang="es-EC" sz="2800" i="1" kern="1200" dirty="0"/>
            <a:t> </a:t>
          </a:r>
          <a:r>
            <a:rPr lang="es-EC" sz="2800" b="1" i="1" u="sng" kern="1200" dirty="0"/>
            <a:t>1152</a:t>
          </a:r>
          <a:r>
            <a:rPr lang="es-EC" sz="2800" i="1" kern="1200" dirty="0"/>
            <a:t> </a:t>
          </a:r>
          <a:r>
            <a:rPr lang="es-EC" sz="2800" b="1" i="1" u="sng" kern="1200" dirty="0"/>
            <a:t>48000</a:t>
          </a:r>
          <a:r>
            <a:rPr lang="es-EC" sz="2800" i="1" kern="1200" dirty="0"/>
            <a:t> </a:t>
          </a:r>
          <a:r>
            <a:rPr lang="es-EC" sz="2800" b="1" i="1" u="sng" kern="1200" dirty="0"/>
            <a:t>384</a:t>
          </a:r>
          <a:r>
            <a:rPr lang="es-EC" sz="2800" i="1" kern="1200" dirty="0"/>
            <a:t> </a:t>
          </a:r>
          <a:r>
            <a:rPr lang="es-EC" sz="2800" b="1" i="1" u="sng" kern="1200" dirty="0"/>
            <a:t>0</a:t>
          </a:r>
          <a:r>
            <a:rPr lang="es-EC" sz="2800" i="1" kern="1200" dirty="0"/>
            <a:t> </a:t>
          </a:r>
          <a:r>
            <a:rPr lang="es-EC" sz="2800" b="1" i="1" u="sng" kern="1200" dirty="0" err="1"/>
            <a:t>gingaaudio.pes</a:t>
          </a:r>
          <a:r>
            <a:rPr lang="es-EC" sz="2800" b="1" i="1" u="sng" kern="1200" dirty="0"/>
            <a:t> </a:t>
          </a:r>
          <a:r>
            <a:rPr lang="es-EC" sz="2800" i="1" kern="1200" dirty="0"/>
            <a:t>&gt; </a:t>
          </a:r>
          <a:r>
            <a:rPr lang="es-EC" sz="2800" b="1" i="1" u="sng" kern="1200" dirty="0" err="1"/>
            <a:t>gingaaudio.ts</a:t>
          </a:r>
          <a:endParaRPr lang="es-EC" sz="2800" b="1" u="sng" kern="1200" dirty="0"/>
        </a:p>
      </dsp:txBody>
      <dsp:txXfrm rot="-5400000">
        <a:off x="1265903" y="59656"/>
        <a:ext cx="6351423" cy="1060717"/>
      </dsp:txXfrm>
    </dsp:sp>
    <dsp:sp modelId="{52DF2A04-5074-4CA5-B215-09D1A1AA1AA9}">
      <dsp:nvSpPr>
        <dsp:cNvPr id="0" name=""/>
        <dsp:cNvSpPr/>
      </dsp:nvSpPr>
      <dsp:spPr>
        <a:xfrm rot="5400000">
          <a:off x="-271264" y="1889984"/>
          <a:ext cx="1808432" cy="1265903"/>
        </a:xfrm>
        <a:prstGeom prst="chevron">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Generación de tablas PSI/SI</a:t>
          </a:r>
        </a:p>
      </dsp:txBody>
      <dsp:txXfrm rot="-5400000">
        <a:off x="1" y="2251672"/>
        <a:ext cx="1265903" cy="542529"/>
      </dsp:txXfrm>
    </dsp:sp>
    <dsp:sp modelId="{8711A134-F6FF-4C32-98AE-089BD7A13676}">
      <dsp:nvSpPr>
        <dsp:cNvPr id="0" name=""/>
        <dsp:cNvSpPr/>
      </dsp:nvSpPr>
      <dsp:spPr>
        <a:xfrm rot="5400000">
          <a:off x="3882565" y="-997942"/>
          <a:ext cx="1175481" cy="6408805"/>
        </a:xfrm>
        <a:prstGeom prst="round2Same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err="1"/>
            <a:t>chmod</a:t>
          </a:r>
          <a:r>
            <a:rPr lang="es-EC" sz="2800" i="1" kern="1200" dirty="0"/>
            <a:t> </a:t>
          </a:r>
          <a:r>
            <a:rPr lang="es-EC" sz="2800" i="1" kern="1200" dirty="0" err="1"/>
            <a:t>u+x</a:t>
          </a:r>
          <a:r>
            <a:rPr lang="es-EC" sz="2800" i="1" kern="1200" dirty="0"/>
            <a:t> gtable.py</a:t>
          </a:r>
          <a:endParaRPr lang="es-EC" sz="2800" b="1" u="sng" kern="1200" dirty="0"/>
        </a:p>
        <a:p>
          <a:pPr marL="285750" lvl="1" indent="-285750" algn="l" defTabSz="1244600">
            <a:lnSpc>
              <a:spcPct val="90000"/>
            </a:lnSpc>
            <a:spcBef>
              <a:spcPct val="0"/>
            </a:spcBef>
            <a:spcAft>
              <a:spcPct val="15000"/>
            </a:spcAft>
            <a:buChar char="•"/>
          </a:pPr>
          <a:r>
            <a:rPr lang="es-EC" sz="2800" i="1" kern="1200" dirty="0"/>
            <a:t>./gtable.py</a:t>
          </a:r>
          <a:endParaRPr lang="es-EC" sz="2800" kern="1200" dirty="0"/>
        </a:p>
      </dsp:txBody>
      <dsp:txXfrm rot="-5400000">
        <a:off x="1265903" y="1676102"/>
        <a:ext cx="6351423" cy="1060717"/>
      </dsp:txXfrm>
    </dsp:sp>
    <dsp:sp modelId="{D180832B-DA0D-4F8E-8384-81745CD0505F}">
      <dsp:nvSpPr>
        <dsp:cNvPr id="0" name=""/>
        <dsp:cNvSpPr/>
      </dsp:nvSpPr>
      <dsp:spPr>
        <a:xfrm rot="5400000">
          <a:off x="-271264" y="3506431"/>
          <a:ext cx="1808432" cy="1265903"/>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Archivo vacío </a:t>
          </a:r>
          <a:r>
            <a:rPr lang="es-EC" sz="1500" kern="1200" dirty="0" err="1"/>
            <a:t>null.ts</a:t>
          </a:r>
          <a:endParaRPr lang="es-EC" sz="1500" kern="1200" dirty="0"/>
        </a:p>
      </dsp:txBody>
      <dsp:txXfrm rot="-5400000">
        <a:off x="1" y="3868119"/>
        <a:ext cx="1265903" cy="542529"/>
      </dsp:txXfrm>
    </dsp:sp>
    <dsp:sp modelId="{2D4ABFD0-8914-4E43-9740-32B845C8FCE9}">
      <dsp:nvSpPr>
        <dsp:cNvPr id="0" name=""/>
        <dsp:cNvSpPr/>
      </dsp:nvSpPr>
      <dsp:spPr>
        <a:xfrm rot="5400000">
          <a:off x="3882565" y="618503"/>
          <a:ext cx="1175481" cy="6408805"/>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a:t>Paquetes nulos para completar el ancho de banda de 6MHz</a:t>
          </a:r>
          <a:endParaRPr lang="es-EC" sz="2800" b="1" u="sng" kern="1200" dirty="0"/>
        </a:p>
      </dsp:txBody>
      <dsp:txXfrm rot="-5400000">
        <a:off x="1265903" y="3292547"/>
        <a:ext cx="6351423" cy="10607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DD4CA-635E-4E79-AF6D-8D55920D5FC3}">
      <dsp:nvSpPr>
        <dsp:cNvPr id="0" name=""/>
        <dsp:cNvSpPr/>
      </dsp:nvSpPr>
      <dsp:spPr>
        <a:xfrm rot="5400000">
          <a:off x="-203743" y="209137"/>
          <a:ext cx="1358292" cy="950804"/>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err="1"/>
            <a:t>Ginga</a:t>
          </a:r>
          <a:endParaRPr lang="es-EC" sz="1600" kern="1200" dirty="0"/>
        </a:p>
      </dsp:txBody>
      <dsp:txXfrm rot="-5400000">
        <a:off x="1" y="480795"/>
        <a:ext cx="950804" cy="407488"/>
      </dsp:txXfrm>
    </dsp:sp>
    <dsp:sp modelId="{2452142B-E891-47A8-B131-ADC717F77031}">
      <dsp:nvSpPr>
        <dsp:cNvPr id="0" name=""/>
        <dsp:cNvSpPr/>
      </dsp:nvSpPr>
      <dsp:spPr>
        <a:xfrm rot="5400000">
          <a:off x="4036997" y="-3080798"/>
          <a:ext cx="882890" cy="7055275"/>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i="1" kern="1200" dirty="0">
              <a:latin typeface="Tw Cen MT" panose="020B0602020104020603"/>
              <a:ea typeface="+mn-ea"/>
              <a:cs typeface="+mn-cs"/>
            </a:rPr>
            <a:t>Carpeta </a:t>
          </a:r>
          <a:r>
            <a:rPr lang="es-EC" sz="2400" i="1" kern="1200" dirty="0" err="1">
              <a:latin typeface="Tw Cen MT" panose="020B0602020104020603"/>
              <a:ea typeface="+mn-ea"/>
              <a:cs typeface="+mn-cs"/>
            </a:rPr>
            <a:t>app_ginga</a:t>
          </a:r>
          <a:r>
            <a:rPr lang="es-EC" sz="2400" i="1" kern="1200" dirty="0">
              <a:latin typeface="Tw Cen MT" panose="020B0602020104020603"/>
              <a:ea typeface="+mn-ea"/>
              <a:cs typeface="+mn-cs"/>
            </a:rPr>
            <a:t> (definido en AIT)</a:t>
          </a:r>
        </a:p>
        <a:p>
          <a:pPr marL="228600" lvl="1" indent="-228600" algn="l" defTabSz="1066800">
            <a:lnSpc>
              <a:spcPct val="90000"/>
            </a:lnSpc>
            <a:spcBef>
              <a:spcPct val="0"/>
            </a:spcBef>
            <a:spcAft>
              <a:spcPct val="15000"/>
            </a:spcAft>
            <a:buChar char="•"/>
          </a:pPr>
          <a:r>
            <a:rPr lang="es-EC" sz="2400" i="1" kern="1200"/>
            <a:t>oc-update.sh </a:t>
          </a:r>
          <a:r>
            <a:rPr lang="es-EC" sz="2400" b="1" i="1" u="sng" kern="1200"/>
            <a:t>app_ginga 0x0C</a:t>
          </a:r>
          <a:r>
            <a:rPr lang="es-EC" sz="2400" i="1" kern="1200"/>
            <a:t> </a:t>
          </a:r>
          <a:r>
            <a:rPr lang="es-EC" sz="2400" b="1" i="1" u="sng" kern="1200"/>
            <a:t>1</a:t>
          </a:r>
          <a:r>
            <a:rPr lang="es-EC" sz="2400" i="1" kern="1200"/>
            <a:t> </a:t>
          </a:r>
          <a:r>
            <a:rPr lang="es-EC" sz="2400" b="1" i="1" u="sng" kern="1200"/>
            <a:t>2004</a:t>
          </a:r>
          <a:r>
            <a:rPr lang="es-EC" sz="2400" i="1" kern="1200"/>
            <a:t> </a:t>
          </a:r>
          <a:r>
            <a:rPr lang="es-EC" sz="2400" b="1" i="1" u="sng" kern="1200"/>
            <a:t>2</a:t>
          </a:r>
          <a:endParaRPr lang="es-EC" sz="2400" b="1" i="1" u="sng" kern="1200" dirty="0">
            <a:latin typeface="Tw Cen MT" panose="020B0602020104020603"/>
            <a:ea typeface="+mn-ea"/>
            <a:cs typeface="+mn-cs"/>
          </a:endParaRPr>
        </a:p>
      </dsp:txBody>
      <dsp:txXfrm rot="-5400000">
        <a:off x="950805" y="48493"/>
        <a:ext cx="7012176" cy="796692"/>
      </dsp:txXfrm>
    </dsp:sp>
    <dsp:sp modelId="{52DF2A04-5074-4CA5-B215-09D1A1AA1AA9}">
      <dsp:nvSpPr>
        <dsp:cNvPr id="0" name=""/>
        <dsp:cNvSpPr/>
      </dsp:nvSpPr>
      <dsp:spPr>
        <a:xfrm rot="5400000">
          <a:off x="-203743" y="1422143"/>
          <a:ext cx="1358292" cy="950804"/>
        </a:xfrm>
        <a:prstGeom prst="chevron">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C" sz="1400" kern="1200" dirty="0"/>
        </a:p>
        <a:p>
          <a:pPr marL="0" lvl="0" indent="0" algn="ctr" defTabSz="622300">
            <a:lnSpc>
              <a:spcPct val="90000"/>
            </a:lnSpc>
            <a:spcBef>
              <a:spcPct val="0"/>
            </a:spcBef>
            <a:spcAft>
              <a:spcPct val="35000"/>
            </a:spcAft>
            <a:buNone/>
          </a:pPr>
          <a:r>
            <a:rPr lang="es-EC" sz="1400" kern="1200" dirty="0"/>
            <a:t>Programa principal de </a:t>
          </a:r>
          <a:r>
            <a:rPr lang="es-EC" sz="1400" kern="1200" dirty="0" err="1"/>
            <a:t>Ginga</a:t>
          </a:r>
          <a:endParaRPr lang="es-EC" sz="1400" kern="1200" dirty="0"/>
        </a:p>
      </dsp:txBody>
      <dsp:txXfrm rot="-5400000">
        <a:off x="1" y="1693801"/>
        <a:ext cx="950804" cy="407488"/>
      </dsp:txXfrm>
    </dsp:sp>
    <dsp:sp modelId="{8711A134-F6FF-4C32-98AE-089BD7A13676}">
      <dsp:nvSpPr>
        <dsp:cNvPr id="0" name=""/>
        <dsp:cNvSpPr/>
      </dsp:nvSpPr>
      <dsp:spPr>
        <a:xfrm rot="5400000">
          <a:off x="4036765" y="-1867560"/>
          <a:ext cx="883354" cy="7055275"/>
        </a:xfrm>
        <a:prstGeom prst="round2SameRect">
          <a:avLst/>
        </a:prstGeom>
        <a:solidFill>
          <a:schemeClr val="lt1">
            <a:alpha val="90000"/>
            <a:hueOff val="0"/>
            <a:satOff val="0"/>
            <a:lumOff val="0"/>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dsp:style>
    </dsp:sp>
    <dsp:sp modelId="{D180832B-DA0D-4F8E-8384-81745CD0505F}">
      <dsp:nvSpPr>
        <dsp:cNvPr id="0" name=""/>
        <dsp:cNvSpPr/>
      </dsp:nvSpPr>
      <dsp:spPr>
        <a:xfrm rot="5400000">
          <a:off x="-203743" y="2635149"/>
          <a:ext cx="1358292" cy="950804"/>
        </a:xfrm>
        <a:prstGeom prst="chevron">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kern="1200" dirty="0"/>
            <a:t>Multiplexación</a:t>
          </a:r>
        </a:p>
      </dsp:txBody>
      <dsp:txXfrm rot="-5400000">
        <a:off x="1" y="2906807"/>
        <a:ext cx="950804" cy="407488"/>
      </dsp:txXfrm>
    </dsp:sp>
    <dsp:sp modelId="{2D4ABFD0-8914-4E43-9740-32B845C8FCE9}">
      <dsp:nvSpPr>
        <dsp:cNvPr id="0" name=""/>
        <dsp:cNvSpPr/>
      </dsp:nvSpPr>
      <dsp:spPr>
        <a:xfrm rot="5400000">
          <a:off x="4036997" y="-654786"/>
          <a:ext cx="882890" cy="7055275"/>
        </a:xfrm>
        <a:prstGeom prst="round2SameRect">
          <a:avLst/>
        </a:prstGeom>
        <a:solidFill>
          <a:schemeClr val="lt1">
            <a:alpha val="90000"/>
            <a:hueOff val="0"/>
            <a:satOff val="0"/>
            <a:lumOff val="0"/>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i="1" kern="1200" dirty="0" err="1"/>
            <a:t>tscbrmuxer</a:t>
          </a:r>
          <a:r>
            <a:rPr lang="es-EC" sz="1500" i="1" kern="1200" dirty="0"/>
            <a:t> </a:t>
          </a:r>
          <a:r>
            <a:rPr lang="es-EC" sz="1500" b="1" i="1" u="sng" kern="1200" dirty="0"/>
            <a:t>2000000</a:t>
          </a:r>
          <a:r>
            <a:rPr lang="es-EC" sz="1500" i="1" kern="1200" dirty="0"/>
            <a:t> </a:t>
          </a:r>
          <a:r>
            <a:rPr lang="es-EC" sz="1500" b="1" i="1" u="sng" kern="1200" dirty="0"/>
            <a:t>b:15040 </a:t>
          </a:r>
          <a:r>
            <a:rPr lang="es-EC" sz="1500" i="1" kern="1200" dirty="0" err="1"/>
            <a:t>pat.ts</a:t>
          </a:r>
          <a:r>
            <a:rPr lang="es-EC" sz="1500" i="1" kern="1200" dirty="0"/>
            <a:t> b:15040 </a:t>
          </a:r>
          <a:r>
            <a:rPr lang="es-EC" sz="1500" i="1" kern="1200" dirty="0" err="1"/>
            <a:t>pmt_sd.ts</a:t>
          </a:r>
          <a:r>
            <a:rPr lang="es-EC" sz="1500" i="1" kern="1200" dirty="0"/>
            <a:t> </a:t>
          </a:r>
          <a:r>
            <a:rPr lang="es-EC" sz="1500" b="1" i="1" u="sng" kern="1200" dirty="0"/>
            <a:t>b:3008 </a:t>
          </a:r>
          <a:r>
            <a:rPr lang="es-EC" sz="1500" i="1" kern="1200" dirty="0" err="1"/>
            <a:t>sdt.ts</a:t>
          </a:r>
          <a:r>
            <a:rPr lang="es-EC" sz="1500" i="1" kern="1200" dirty="0"/>
            <a:t> b:3008 </a:t>
          </a:r>
          <a:r>
            <a:rPr lang="es-EC" sz="1500" i="1" kern="1200" dirty="0" err="1"/>
            <a:t>nit.ts</a:t>
          </a:r>
          <a:r>
            <a:rPr lang="es-EC" sz="1500" i="1" kern="1200" dirty="0"/>
            <a:t> b:3008 </a:t>
          </a:r>
          <a:r>
            <a:rPr lang="es-EC" sz="1500" i="1" kern="1200" dirty="0" err="1"/>
            <a:t>ait.ts</a:t>
          </a:r>
          <a:r>
            <a:rPr lang="es-EC" sz="1500" i="1" kern="1200" dirty="0"/>
            <a:t> b:1000000 </a:t>
          </a:r>
          <a:r>
            <a:rPr lang="es-EC" sz="1500" i="1" kern="1200" dirty="0" err="1"/>
            <a:t>app_ginga.ts</a:t>
          </a:r>
          <a:r>
            <a:rPr lang="es-EC" sz="1500" i="1" kern="1200" dirty="0"/>
            <a:t> </a:t>
          </a:r>
          <a:r>
            <a:rPr lang="es-EC" sz="1500" b="1" i="1" u="sng" kern="1200" dirty="0"/>
            <a:t>b:4600000 </a:t>
          </a:r>
          <a:r>
            <a:rPr lang="es-EC" sz="1500" i="1" kern="1200" dirty="0" err="1"/>
            <a:t>gingavideo.ts</a:t>
          </a:r>
          <a:r>
            <a:rPr lang="es-EC" sz="1500" i="1" kern="1200" dirty="0"/>
            <a:t> </a:t>
          </a:r>
          <a:r>
            <a:rPr lang="es-EC" sz="1500" b="1" i="1" u="sng" kern="1200" dirty="0"/>
            <a:t>b:188000 </a:t>
          </a:r>
          <a:r>
            <a:rPr lang="es-EC" sz="1500" i="1" kern="1200" dirty="0" err="1"/>
            <a:t>gingaaudio.ts</a:t>
          </a:r>
          <a:r>
            <a:rPr lang="es-EC" sz="1500" i="1" kern="1200" dirty="0"/>
            <a:t> </a:t>
          </a:r>
          <a:r>
            <a:rPr lang="es-EC" sz="1500" b="1" i="1" u="sng" kern="1200" dirty="0"/>
            <a:t>b:24131190 </a:t>
          </a:r>
          <a:r>
            <a:rPr lang="es-EC" sz="1500" i="1" kern="1200" dirty="0" err="1"/>
            <a:t>null.ts</a:t>
          </a:r>
          <a:r>
            <a:rPr lang="es-EC" sz="1500" i="1" kern="1200" dirty="0"/>
            <a:t> &gt; </a:t>
          </a:r>
          <a:r>
            <a:rPr lang="es-EC" sz="1500" b="1" i="1" u="sng" kern="1200" dirty="0" err="1"/>
            <a:t>pruebaginga.ts</a:t>
          </a:r>
          <a:endParaRPr lang="es-EC" sz="1500" b="1" u="sng" kern="1200" dirty="0"/>
        </a:p>
      </dsp:txBody>
      <dsp:txXfrm rot="-5400000">
        <a:off x="950805" y="2474505"/>
        <a:ext cx="7012176" cy="796692"/>
      </dsp:txXfrm>
    </dsp:sp>
    <dsp:sp modelId="{51303C54-2D2A-4A1D-9411-F412BD693536}">
      <dsp:nvSpPr>
        <dsp:cNvPr id="0" name=""/>
        <dsp:cNvSpPr/>
      </dsp:nvSpPr>
      <dsp:spPr>
        <a:xfrm rot="5400000">
          <a:off x="-203743" y="3848155"/>
          <a:ext cx="1358292" cy="950804"/>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0" u="none" kern="1200" dirty="0"/>
            <a:t>Sincronización</a:t>
          </a:r>
        </a:p>
      </dsp:txBody>
      <dsp:txXfrm rot="-5400000">
        <a:off x="1" y="4119813"/>
        <a:ext cx="950804" cy="407488"/>
      </dsp:txXfrm>
    </dsp:sp>
    <dsp:sp modelId="{B5ABF3A6-CB71-4400-AF38-2C9A0CC59C43}">
      <dsp:nvSpPr>
        <dsp:cNvPr id="0" name=""/>
        <dsp:cNvSpPr/>
      </dsp:nvSpPr>
      <dsp:spPr>
        <a:xfrm rot="5400000">
          <a:off x="4036997" y="558219"/>
          <a:ext cx="882890" cy="7055275"/>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i="1" kern="1200" dirty="0" err="1"/>
            <a:t>tsstamp</a:t>
          </a:r>
          <a:r>
            <a:rPr lang="es-EC" sz="1500" i="1" kern="1200" dirty="0"/>
            <a:t> </a:t>
          </a:r>
          <a:r>
            <a:rPr lang="es-EC" sz="1500" i="1" kern="1200" dirty="0" err="1"/>
            <a:t>pruebaginga.ts</a:t>
          </a:r>
          <a:r>
            <a:rPr lang="es-EC" sz="1500" i="1" kern="1200" dirty="0"/>
            <a:t> 29958294 &gt; </a:t>
          </a:r>
          <a:r>
            <a:rPr lang="es-EC" sz="1500" i="1" kern="1200" dirty="0" err="1"/>
            <a:t>gingafinal.fixed.ts</a:t>
          </a:r>
          <a:endParaRPr lang="es-EC" sz="1500" kern="1200" dirty="0"/>
        </a:p>
      </dsp:txBody>
      <dsp:txXfrm rot="-5400000">
        <a:off x="950805" y="3687511"/>
        <a:ext cx="7012176" cy="796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F61F2-9566-4EBA-BCEB-E53D506188A1}">
      <dsp:nvSpPr>
        <dsp:cNvPr id="0" name=""/>
        <dsp:cNvSpPr/>
      </dsp:nvSpPr>
      <dsp:spPr>
        <a:xfrm rot="5400000">
          <a:off x="-212875" y="214720"/>
          <a:ext cx="1419168" cy="993418"/>
        </a:xfrm>
        <a:prstGeom prst="chevron">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s-ES" sz="2900" kern="1200" dirty="0"/>
        </a:p>
      </dsp:txBody>
      <dsp:txXfrm rot="-5400000">
        <a:off x="0" y="498554"/>
        <a:ext cx="993418" cy="425750"/>
      </dsp:txXfrm>
    </dsp:sp>
    <dsp:sp modelId="{C5B2C4A5-25F9-4ACD-8546-11088C57E47D}">
      <dsp:nvSpPr>
        <dsp:cNvPr id="0" name=""/>
        <dsp:cNvSpPr/>
      </dsp:nvSpPr>
      <dsp:spPr>
        <a:xfrm rot="5400000">
          <a:off x="4776017" y="-3753882"/>
          <a:ext cx="868717" cy="843391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Font typeface="Symbol" panose="05050102010706020507" pitchFamily="18" charset="2"/>
            <a:buChar char=""/>
          </a:pPr>
          <a:r>
            <a:rPr lang="es-EC" sz="2400" kern="1200" dirty="0"/>
            <a:t>Desarrollar una aplicación interactiva mediante el uso de GINGA que permita visualizar las imágenes pre-procesadas en diferentes tamaños y regiones</a:t>
          </a:r>
          <a:endParaRPr lang="es-ES" sz="2400" kern="1200" dirty="0"/>
        </a:p>
      </dsp:txBody>
      <dsp:txXfrm rot="-5400000">
        <a:off x="993419" y="71123"/>
        <a:ext cx="8391508" cy="783903"/>
      </dsp:txXfrm>
    </dsp:sp>
    <dsp:sp modelId="{B135E4C5-4CAE-4943-A0CD-909731A463F7}">
      <dsp:nvSpPr>
        <dsp:cNvPr id="0" name=""/>
        <dsp:cNvSpPr/>
      </dsp:nvSpPr>
      <dsp:spPr>
        <a:xfrm rot="5400000">
          <a:off x="-212875" y="1334954"/>
          <a:ext cx="1419168" cy="993418"/>
        </a:xfrm>
        <a:prstGeom prst="chevron">
          <a:avLst/>
        </a:prstGeom>
        <a:solidFill>
          <a:schemeClr val="accent4">
            <a:hueOff val="-911834"/>
            <a:satOff val="-4605"/>
            <a:lumOff val="-647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s-ES" sz="2900" kern="1200" dirty="0"/>
        </a:p>
      </dsp:txBody>
      <dsp:txXfrm rot="-5400000">
        <a:off x="0" y="1618788"/>
        <a:ext cx="993418" cy="425750"/>
      </dsp:txXfrm>
    </dsp:sp>
    <dsp:sp modelId="{C9968F94-918B-4548-A3B4-E06817F9F068}">
      <dsp:nvSpPr>
        <dsp:cNvPr id="0" name=""/>
        <dsp:cNvSpPr/>
      </dsp:nvSpPr>
      <dsp:spPr>
        <a:xfrm rot="5400000">
          <a:off x="4782922" y="-2633649"/>
          <a:ext cx="854907" cy="843391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a:t>Transmitir las diferentes imágenes por medio del </a:t>
          </a:r>
          <a:r>
            <a:rPr lang="es-EC" sz="2400" kern="1200" dirty="0" err="1"/>
            <a:t>Transport</a:t>
          </a:r>
          <a:r>
            <a:rPr lang="es-EC" sz="2400" kern="1200" dirty="0"/>
            <a:t> </a:t>
          </a:r>
          <a:r>
            <a:rPr lang="es-EC" sz="2400" kern="1200" dirty="0" err="1"/>
            <a:t>Stream</a:t>
          </a:r>
          <a:r>
            <a:rPr lang="es-EC" sz="2400" kern="1200" dirty="0"/>
            <a:t> correspondiente para visualizarlas en los diferentes receptores</a:t>
          </a:r>
          <a:endParaRPr lang="es-ES" sz="2400" kern="1200" dirty="0"/>
        </a:p>
      </dsp:txBody>
      <dsp:txXfrm rot="-5400000">
        <a:off x="993419" y="1197587"/>
        <a:ext cx="8392182" cy="771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254E-02A9-434B-8669-C2E75B6D7D64}">
      <dsp:nvSpPr>
        <dsp:cNvPr id="0" name=""/>
        <dsp:cNvSpPr/>
      </dsp:nvSpPr>
      <dsp:spPr>
        <a:xfrm rot="5400000">
          <a:off x="-262500" y="266532"/>
          <a:ext cx="1750004" cy="1225003"/>
        </a:xfrm>
        <a:prstGeom prst="chevron">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s-ES" sz="3600" kern="1200" dirty="0"/>
        </a:p>
      </dsp:txBody>
      <dsp:txXfrm rot="-5400000">
        <a:off x="1" y="616534"/>
        <a:ext cx="1225003" cy="525001"/>
      </dsp:txXfrm>
    </dsp:sp>
    <dsp:sp modelId="{2A5BF89A-16A4-406C-ABA6-1004273FC3E0}">
      <dsp:nvSpPr>
        <dsp:cNvPr id="0" name=""/>
        <dsp:cNvSpPr/>
      </dsp:nvSpPr>
      <dsp:spPr>
        <a:xfrm rot="5400000">
          <a:off x="4783175" y="-3554139"/>
          <a:ext cx="1137503" cy="825384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a:t>Realizar un análisis de calidad a través del método subjetivo MOS para obtener una puntuación media de distintas muestras tomadas</a:t>
          </a:r>
          <a:r>
            <a:rPr lang="es-ES" sz="2400" kern="1200" dirty="0"/>
            <a:t>.</a:t>
          </a:r>
        </a:p>
      </dsp:txBody>
      <dsp:txXfrm rot="-5400000">
        <a:off x="1225004" y="59560"/>
        <a:ext cx="8198318" cy="1026447"/>
      </dsp:txXfrm>
    </dsp:sp>
    <dsp:sp modelId="{B499DFAC-E322-4438-83D1-6A7882C42381}">
      <dsp:nvSpPr>
        <dsp:cNvPr id="0" name=""/>
        <dsp:cNvSpPr/>
      </dsp:nvSpPr>
      <dsp:spPr>
        <a:xfrm rot="5400000">
          <a:off x="-262500" y="2017479"/>
          <a:ext cx="1750004" cy="1225003"/>
        </a:xfrm>
        <a:prstGeom prst="chevron">
          <a:avLst/>
        </a:prstGeom>
        <a:solidFill>
          <a:schemeClr val="accent4">
            <a:hueOff val="-455917"/>
            <a:satOff val="-2303"/>
            <a:lumOff val="-323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s-ES" sz="3600" kern="1200" dirty="0"/>
        </a:p>
      </dsp:txBody>
      <dsp:txXfrm rot="-5400000">
        <a:off x="1" y="2367481"/>
        <a:ext cx="1225003" cy="525001"/>
      </dsp:txXfrm>
    </dsp:sp>
    <dsp:sp modelId="{0D80310C-EFDD-41BB-B540-046919A7BF26}">
      <dsp:nvSpPr>
        <dsp:cNvPr id="0" name=""/>
        <dsp:cNvSpPr/>
      </dsp:nvSpPr>
      <dsp:spPr>
        <a:xfrm rot="5400000">
          <a:off x="4597489" y="-1803193"/>
          <a:ext cx="1508875" cy="825384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a:t>Realizar un análisis de calidad por medio del RMSE con el fin de conocer los puntos alrededor de la línea de mejor ajuste</a:t>
          </a:r>
          <a:endParaRPr lang="es-ES" sz="2400" kern="1200" dirty="0"/>
        </a:p>
      </dsp:txBody>
      <dsp:txXfrm rot="-5400000">
        <a:off x="1225004" y="1642949"/>
        <a:ext cx="8180189" cy="1361561"/>
      </dsp:txXfrm>
    </dsp:sp>
    <dsp:sp modelId="{CC463FA8-3619-431E-A695-3A9261AC1F69}">
      <dsp:nvSpPr>
        <dsp:cNvPr id="0" name=""/>
        <dsp:cNvSpPr/>
      </dsp:nvSpPr>
      <dsp:spPr>
        <a:xfrm rot="5400000">
          <a:off x="-262500" y="3582739"/>
          <a:ext cx="1750004" cy="1225003"/>
        </a:xfrm>
        <a:prstGeom prst="chevron">
          <a:avLst/>
        </a:prstGeom>
        <a:solidFill>
          <a:schemeClr val="accent4">
            <a:hueOff val="-911834"/>
            <a:satOff val="-4605"/>
            <a:lumOff val="-647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s-ES" sz="3600" kern="1200" dirty="0"/>
        </a:p>
      </dsp:txBody>
      <dsp:txXfrm rot="-5400000">
        <a:off x="1" y="3932741"/>
        <a:ext cx="1225003" cy="525001"/>
      </dsp:txXfrm>
    </dsp:sp>
    <dsp:sp modelId="{56E1CDE0-5F13-4B3C-A746-5F4FE4FADEE0}">
      <dsp:nvSpPr>
        <dsp:cNvPr id="0" name=""/>
        <dsp:cNvSpPr/>
      </dsp:nvSpPr>
      <dsp:spPr>
        <a:xfrm rot="5400000">
          <a:off x="4783175" y="-237932"/>
          <a:ext cx="1137503" cy="825384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C" sz="2400" kern="1200" dirty="0"/>
            <a:t>Realizar un análisis de calidad a través del método MSSIM para obtener un valor de degradación entre una imagen y otra dependiendo de la visualización del espectador</a:t>
          </a:r>
          <a:endParaRPr lang="es-ES" sz="2400" kern="1200" dirty="0"/>
        </a:p>
      </dsp:txBody>
      <dsp:txXfrm rot="-5400000">
        <a:off x="1225004" y="3375767"/>
        <a:ext cx="8198318" cy="1026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067C-54CA-4BA3-AF87-264453F673DB}">
      <dsp:nvSpPr>
        <dsp:cNvPr id="0" name=""/>
        <dsp:cNvSpPr/>
      </dsp:nvSpPr>
      <dsp:spPr>
        <a:xfrm>
          <a:off x="1405972" y="828"/>
          <a:ext cx="3113225" cy="186793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Técnica mejorada de transmisión de imágenes segura a través de imágenes en mosaico mediante transformaciones de color reversibles</a:t>
          </a:r>
          <a:endParaRPr lang="es-ES" sz="2000" kern="1200" dirty="0">
            <a:latin typeface="Times New Roman" panose="02020603050405020304" pitchFamily="18" charset="0"/>
            <a:cs typeface="Times New Roman" panose="02020603050405020304" pitchFamily="18" charset="0"/>
          </a:endParaRPr>
        </a:p>
      </dsp:txBody>
      <dsp:txXfrm>
        <a:off x="1460682" y="55538"/>
        <a:ext cx="3003805" cy="1758515"/>
      </dsp:txXfrm>
    </dsp:sp>
    <dsp:sp modelId="{4A55099E-AC2E-4DA7-8811-F92C59146630}">
      <dsp:nvSpPr>
        <dsp:cNvPr id="0" name=""/>
        <dsp:cNvSpPr/>
      </dsp:nvSpPr>
      <dsp:spPr>
        <a:xfrm>
          <a:off x="4793161" y="548756"/>
          <a:ext cx="660003" cy="772079"/>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4793161" y="703172"/>
        <a:ext cx="462002" cy="463247"/>
      </dsp:txXfrm>
    </dsp:sp>
    <dsp:sp modelId="{0DE3EC5E-3BD9-480D-A9F4-DCA42660DE47}">
      <dsp:nvSpPr>
        <dsp:cNvPr id="0" name=""/>
        <dsp:cNvSpPr/>
      </dsp:nvSpPr>
      <dsp:spPr>
        <a:xfrm>
          <a:off x="5764488" y="828"/>
          <a:ext cx="3113225" cy="1867935"/>
        </a:xfrm>
        <a:prstGeom prst="roundRect">
          <a:avLst>
            <a:gd name="adj" fmla="val 100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Diseño de la aplicación en </a:t>
          </a:r>
          <a:r>
            <a:rPr lang="es-EC" sz="2400" kern="1200" dirty="0" err="1"/>
            <a:t>Ginga</a:t>
          </a:r>
          <a:endParaRPr lang="es-ES" sz="2400" kern="1200" dirty="0">
            <a:latin typeface="Times New Roman" panose="02020603050405020304" pitchFamily="18" charset="0"/>
            <a:cs typeface="Times New Roman" panose="02020603050405020304" pitchFamily="18" charset="0"/>
          </a:endParaRPr>
        </a:p>
      </dsp:txBody>
      <dsp:txXfrm>
        <a:off x="5819198" y="55538"/>
        <a:ext cx="3003805" cy="1758515"/>
      </dsp:txXfrm>
    </dsp:sp>
    <dsp:sp modelId="{F42822F5-695C-47BF-AAAC-8F0354FF3E95}">
      <dsp:nvSpPr>
        <dsp:cNvPr id="0" name=""/>
        <dsp:cNvSpPr/>
      </dsp:nvSpPr>
      <dsp:spPr>
        <a:xfrm rot="5400000">
          <a:off x="6991098" y="2086689"/>
          <a:ext cx="660003" cy="772079"/>
        </a:xfrm>
        <a:prstGeom prst="rightArrow">
          <a:avLst>
            <a:gd name="adj1" fmla="val 60000"/>
            <a:gd name="adj2" fmla="val 50000"/>
          </a:avLst>
        </a:prstGeom>
        <a:solidFill>
          <a:schemeClr val="accent2">
            <a:hueOff val="-1482143"/>
            <a:satOff val="7100"/>
            <a:lumOff val="6569"/>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5400000">
        <a:off x="7089477" y="2142727"/>
        <a:ext cx="463247" cy="462002"/>
      </dsp:txXfrm>
    </dsp:sp>
    <dsp:sp modelId="{EE5F59FE-FD18-4EB1-B11F-F5DBAF3D1B5D}">
      <dsp:nvSpPr>
        <dsp:cNvPr id="0" name=""/>
        <dsp:cNvSpPr/>
      </dsp:nvSpPr>
      <dsp:spPr>
        <a:xfrm>
          <a:off x="5764488" y="3114054"/>
          <a:ext cx="3113225" cy="1867935"/>
        </a:xfrm>
        <a:prstGeom prst="roundRect">
          <a:avLst>
            <a:gd name="adj" fmla="val 100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Generación del </a:t>
          </a:r>
          <a:r>
            <a:rPr lang="es-EC" sz="2400" kern="1200" dirty="0" err="1"/>
            <a:t>Transport</a:t>
          </a:r>
          <a:r>
            <a:rPr lang="es-EC" sz="2400" kern="1200" dirty="0"/>
            <a:t> </a:t>
          </a:r>
          <a:r>
            <a:rPr lang="es-EC" sz="2400" kern="1200" dirty="0" err="1"/>
            <a:t>Stream</a:t>
          </a:r>
          <a:endParaRPr lang="es-ES" sz="2400" kern="1200" dirty="0">
            <a:latin typeface="Times New Roman" panose="02020603050405020304" pitchFamily="18" charset="0"/>
            <a:cs typeface="Times New Roman" panose="02020603050405020304" pitchFamily="18" charset="0"/>
          </a:endParaRPr>
        </a:p>
      </dsp:txBody>
      <dsp:txXfrm>
        <a:off x="5819198" y="3168764"/>
        <a:ext cx="3003805" cy="1758515"/>
      </dsp:txXfrm>
    </dsp:sp>
    <dsp:sp modelId="{458400C0-7C23-4EC8-9F0F-C352C6EEC909}">
      <dsp:nvSpPr>
        <dsp:cNvPr id="0" name=""/>
        <dsp:cNvSpPr/>
      </dsp:nvSpPr>
      <dsp:spPr>
        <a:xfrm rot="10800000">
          <a:off x="4830520" y="3661981"/>
          <a:ext cx="660003" cy="772079"/>
        </a:xfrm>
        <a:prstGeom prst="rightArrow">
          <a:avLst>
            <a:gd name="adj1" fmla="val 60000"/>
            <a:gd name="adj2" fmla="val 50000"/>
          </a:avLst>
        </a:prstGeom>
        <a:solidFill>
          <a:schemeClr val="accent2">
            <a:hueOff val="-2964286"/>
            <a:satOff val="14200"/>
            <a:lumOff val="13137"/>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s-EC" sz="3400" kern="1200"/>
        </a:p>
      </dsp:txBody>
      <dsp:txXfrm rot="10800000">
        <a:off x="5028521" y="3816397"/>
        <a:ext cx="462002" cy="463247"/>
      </dsp:txXfrm>
    </dsp:sp>
    <dsp:sp modelId="{91EC6E7D-0E94-493C-8207-0CD9EEDD01AD}">
      <dsp:nvSpPr>
        <dsp:cNvPr id="0" name=""/>
        <dsp:cNvSpPr/>
      </dsp:nvSpPr>
      <dsp:spPr>
        <a:xfrm>
          <a:off x="1405972" y="3114054"/>
          <a:ext cx="3113225" cy="1867935"/>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Transmisión en Tiempo Real</a:t>
          </a:r>
          <a:endParaRPr lang="es-ES" sz="2400" kern="1200" dirty="0">
            <a:latin typeface="Times New Roman" panose="02020603050405020304" pitchFamily="18" charset="0"/>
            <a:cs typeface="Times New Roman" panose="02020603050405020304" pitchFamily="18" charset="0"/>
          </a:endParaRPr>
        </a:p>
      </dsp:txBody>
      <dsp:txXfrm>
        <a:off x="1460682" y="3168764"/>
        <a:ext cx="3003805" cy="1758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B4FAA-5C03-46CF-AAF5-D1741E513791}">
      <dsp:nvSpPr>
        <dsp:cNvPr id="0" name=""/>
        <dsp:cNvSpPr/>
      </dsp:nvSpPr>
      <dsp:spPr>
        <a:xfrm>
          <a:off x="-76597" y="0"/>
          <a:ext cx="4996602" cy="96339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Se identifican los bloques similares en comparación de la imagen secreta con la imagen objetivo</a:t>
          </a:r>
        </a:p>
      </dsp:txBody>
      <dsp:txXfrm>
        <a:off x="-48380" y="28217"/>
        <a:ext cx="3875617" cy="906960"/>
      </dsp:txXfrm>
    </dsp:sp>
    <dsp:sp modelId="{BEB6BDD1-FE8F-47D2-B2B2-C851603CA238}">
      <dsp:nvSpPr>
        <dsp:cNvPr id="0" name=""/>
        <dsp:cNvSpPr/>
      </dsp:nvSpPr>
      <dsp:spPr>
        <a:xfrm>
          <a:off x="60333" y="1116880"/>
          <a:ext cx="5559669" cy="1006747"/>
        </a:xfrm>
        <a:prstGeom prst="roundRect">
          <a:avLst>
            <a:gd name="adj" fmla="val 1000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Se rota cada bloque de la imagen secreta hasta obtener el mínimo RMSE en base al bloque de la imagen portadora que corresponda para de esta manera hacer la transformación de color de cada bloque</a:t>
          </a:r>
        </a:p>
      </dsp:txBody>
      <dsp:txXfrm>
        <a:off x="89820" y="1146367"/>
        <a:ext cx="4338299" cy="947773"/>
      </dsp:txXfrm>
    </dsp:sp>
    <dsp:sp modelId="{266E93FD-00DD-4C93-9D21-ECD21603D82A}">
      <dsp:nvSpPr>
        <dsp:cNvPr id="0" name=""/>
        <dsp:cNvSpPr/>
      </dsp:nvSpPr>
      <dsp:spPr>
        <a:xfrm>
          <a:off x="539982" y="2277114"/>
          <a:ext cx="5424811" cy="963394"/>
        </a:xfrm>
        <a:prstGeom prst="roundRect">
          <a:avLst>
            <a:gd name="adj" fmla="val 1000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Se simplifica todo lo que tiene que ver con la desviación estándar en cada bloque de la imagen secreta por medio del uso de la </a:t>
          </a:r>
          <a:r>
            <a:rPr lang="es-EC" sz="1600" kern="1200" dirty="0" err="1"/>
            <a:t>pdf</a:t>
          </a:r>
          <a:r>
            <a:rPr lang="es-EC" sz="1600" kern="1200" dirty="0"/>
            <a:t> exponencial</a:t>
          </a:r>
        </a:p>
      </dsp:txBody>
      <dsp:txXfrm>
        <a:off x="568199" y="2305331"/>
        <a:ext cx="4240957" cy="906960"/>
      </dsp:txXfrm>
    </dsp:sp>
    <dsp:sp modelId="{00823B1E-656F-43A8-8FC6-A63ED239012F}">
      <dsp:nvSpPr>
        <dsp:cNvPr id="0" name=""/>
        <dsp:cNvSpPr/>
      </dsp:nvSpPr>
      <dsp:spPr>
        <a:xfrm>
          <a:off x="1019356" y="3415671"/>
          <a:ext cx="5302994" cy="963394"/>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Se obtiene el flujo de datos para recuperar la imagen con la ayuda del receptor</a:t>
          </a:r>
        </a:p>
      </dsp:txBody>
      <dsp:txXfrm>
        <a:off x="1047573" y="3443888"/>
        <a:ext cx="4137828" cy="906960"/>
      </dsp:txXfrm>
    </dsp:sp>
    <dsp:sp modelId="{15476901-D37D-49CA-ACE9-821AE57553B8}">
      <dsp:nvSpPr>
        <dsp:cNvPr id="0" name=""/>
        <dsp:cNvSpPr/>
      </dsp:nvSpPr>
      <dsp:spPr>
        <a:xfrm>
          <a:off x="4293798" y="737872"/>
          <a:ext cx="626206" cy="626206"/>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4434694" y="737872"/>
        <a:ext cx="344414" cy="471220"/>
      </dsp:txXfrm>
    </dsp:sp>
    <dsp:sp modelId="{FB8C89AC-2C11-4DF4-AFAD-DF43FED9454D}">
      <dsp:nvSpPr>
        <dsp:cNvPr id="0" name=""/>
        <dsp:cNvSpPr/>
      </dsp:nvSpPr>
      <dsp:spPr>
        <a:xfrm>
          <a:off x="4712263" y="1876429"/>
          <a:ext cx="626206" cy="626206"/>
        </a:xfrm>
        <a:prstGeom prst="downArrow">
          <a:avLst>
            <a:gd name="adj1" fmla="val 55000"/>
            <a:gd name="adj2" fmla="val 45000"/>
          </a:avLst>
        </a:prstGeom>
        <a:solidFill>
          <a:schemeClr val="accent3">
            <a:tint val="40000"/>
            <a:alpha val="90000"/>
            <a:hueOff val="-829086"/>
            <a:satOff val="574"/>
            <a:lumOff val="13"/>
            <a:alphaOff val="0"/>
          </a:schemeClr>
        </a:solidFill>
        <a:ln w="19050" cap="rnd" cmpd="sng" algn="ctr">
          <a:solidFill>
            <a:schemeClr val="accent3">
              <a:tint val="40000"/>
              <a:alpha val="90000"/>
              <a:hueOff val="-829086"/>
              <a:satOff val="574"/>
              <a:lumOff val="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4853159" y="1876429"/>
        <a:ext cx="344414" cy="471220"/>
      </dsp:txXfrm>
    </dsp:sp>
    <dsp:sp modelId="{CB277A63-F8CA-4D36-86D5-88E2552D92D5}">
      <dsp:nvSpPr>
        <dsp:cNvPr id="0" name=""/>
        <dsp:cNvSpPr/>
      </dsp:nvSpPr>
      <dsp:spPr>
        <a:xfrm>
          <a:off x="5124483" y="3014986"/>
          <a:ext cx="626206" cy="626206"/>
        </a:xfrm>
        <a:prstGeom prst="downArrow">
          <a:avLst>
            <a:gd name="adj1" fmla="val 55000"/>
            <a:gd name="adj2" fmla="val 45000"/>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5265379" y="3014986"/>
        <a:ext cx="344414" cy="471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499FB-B5C4-4C47-BA8C-C076C9C3F6CA}">
      <dsp:nvSpPr>
        <dsp:cNvPr id="0" name=""/>
        <dsp:cNvSpPr/>
      </dsp:nvSpPr>
      <dsp:spPr>
        <a:xfrm rot="5400000">
          <a:off x="6563490" y="-2793671"/>
          <a:ext cx="751545" cy="653107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Toma cada uno de los bloques en los que se ha divido la imagen secreta para girarlos en 4 posiciones distintas que van desde los 0° hasta los 270°, cada giro lo va comparando con el bloque correspondiente de la imagen portadora calculando entre ellos el RMSE y en el giro que se obtiene el menor valor, con ese se queda.</a:t>
          </a:r>
        </a:p>
      </dsp:txBody>
      <dsp:txXfrm rot="-5400000">
        <a:off x="3673728" y="132778"/>
        <a:ext cx="6494384" cy="678171"/>
      </dsp:txXfrm>
    </dsp:sp>
    <dsp:sp modelId="{19453735-DC42-46CE-88F6-48CD4FFA13ED}">
      <dsp:nvSpPr>
        <dsp:cNvPr id="0" name=""/>
        <dsp:cNvSpPr/>
      </dsp:nvSpPr>
      <dsp:spPr>
        <a:xfrm>
          <a:off x="0" y="2148"/>
          <a:ext cx="3673727" cy="939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C" sz="4400" kern="1200" dirty="0" err="1"/>
            <a:t>Angrot</a:t>
          </a:r>
          <a:endParaRPr lang="es-EC" sz="4400" kern="1200" dirty="0"/>
        </a:p>
      </dsp:txBody>
      <dsp:txXfrm>
        <a:off x="45859" y="48007"/>
        <a:ext cx="3582009" cy="847713"/>
      </dsp:txXfrm>
    </dsp:sp>
    <dsp:sp modelId="{33E67F1F-CFB1-41A9-AD48-B2794F773644}">
      <dsp:nvSpPr>
        <dsp:cNvPr id="0" name=""/>
        <dsp:cNvSpPr/>
      </dsp:nvSpPr>
      <dsp:spPr>
        <a:xfrm rot="5400000">
          <a:off x="6563490" y="-1807267"/>
          <a:ext cx="751545" cy="653107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Realiza el mismo procedimiento que </a:t>
          </a:r>
          <a:r>
            <a:rPr lang="es-EC" sz="1400" kern="1200" dirty="0" err="1"/>
            <a:t>angrot</a:t>
          </a:r>
          <a:r>
            <a:rPr lang="es-EC" sz="1400" kern="1200" dirty="0"/>
            <a:t> pero a la inversa, de manera que se pueda recuperar la imagen secreta a partir de la imagen mosaico</a:t>
          </a:r>
        </a:p>
      </dsp:txBody>
      <dsp:txXfrm rot="-5400000">
        <a:off x="3673728" y="1119182"/>
        <a:ext cx="6494384" cy="678171"/>
      </dsp:txXfrm>
    </dsp:sp>
    <dsp:sp modelId="{017D72D9-8527-44AF-B338-614DAAADAB3D}">
      <dsp:nvSpPr>
        <dsp:cNvPr id="0" name=""/>
        <dsp:cNvSpPr/>
      </dsp:nvSpPr>
      <dsp:spPr>
        <a:xfrm>
          <a:off x="0" y="988551"/>
          <a:ext cx="3673727" cy="939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C" sz="4400" kern="1200" dirty="0" err="1"/>
            <a:t>Angrec</a:t>
          </a:r>
          <a:endParaRPr lang="es-EC" sz="4400" kern="1200" dirty="0"/>
        </a:p>
      </dsp:txBody>
      <dsp:txXfrm>
        <a:off x="45859" y="1034410"/>
        <a:ext cx="3582009" cy="847713"/>
      </dsp:txXfrm>
    </dsp:sp>
    <dsp:sp modelId="{CD93F51E-B98D-4F89-9E13-E09DB6011A15}">
      <dsp:nvSpPr>
        <dsp:cNvPr id="0" name=""/>
        <dsp:cNvSpPr/>
      </dsp:nvSpPr>
      <dsp:spPr>
        <a:xfrm rot="5400000">
          <a:off x="6563490" y="-820864"/>
          <a:ext cx="751545" cy="653107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Se realiza la conversión de color a través de los principios NRCT, en donde se calcula los valores de cada uno de los componentes en los pixeles por medio del uso del coeficiente de desviación estándar y los valores medios de cada bloque tanto de la imagen secreta como de la imagen portadora</a:t>
          </a:r>
        </a:p>
      </dsp:txBody>
      <dsp:txXfrm rot="-5400000">
        <a:off x="3673728" y="2105585"/>
        <a:ext cx="6494384" cy="678171"/>
      </dsp:txXfrm>
    </dsp:sp>
    <dsp:sp modelId="{EE9F03A8-8217-414E-A80B-9C53A9F57D8D}">
      <dsp:nvSpPr>
        <dsp:cNvPr id="0" name=""/>
        <dsp:cNvSpPr/>
      </dsp:nvSpPr>
      <dsp:spPr>
        <a:xfrm>
          <a:off x="0" y="1974955"/>
          <a:ext cx="3673727" cy="939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C" sz="4400" kern="1200" dirty="0"/>
            <a:t>Construir</a:t>
          </a:r>
        </a:p>
      </dsp:txBody>
      <dsp:txXfrm>
        <a:off x="45859" y="2020814"/>
        <a:ext cx="3582009" cy="847713"/>
      </dsp:txXfrm>
    </dsp:sp>
    <dsp:sp modelId="{27D191F3-5F0D-451C-85C4-26B58D2A2C3D}">
      <dsp:nvSpPr>
        <dsp:cNvPr id="0" name=""/>
        <dsp:cNvSpPr/>
      </dsp:nvSpPr>
      <dsp:spPr>
        <a:xfrm rot="5400000">
          <a:off x="6563490" y="165538"/>
          <a:ext cx="751545" cy="653107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s-EC" sz="1400" kern="1200" dirty="0"/>
            <a:t>Obtiene el valor divisible e igual de los ejes de una imagen teniendo como variables de entrada el tamaño del eje x, el tamaño del eje y, una imagen y el número de partes en que se va a dividir la imagen (N). Entrega una matriz de los bloques rectangulares en que se ha dividido la imagen.</a:t>
          </a:r>
        </a:p>
      </dsp:txBody>
      <dsp:txXfrm rot="-5400000">
        <a:off x="3673728" y="3091988"/>
        <a:ext cx="6494384" cy="678171"/>
      </dsp:txXfrm>
    </dsp:sp>
    <dsp:sp modelId="{1015DBF8-9214-4DD2-8AA5-E480E621B86B}">
      <dsp:nvSpPr>
        <dsp:cNvPr id="0" name=""/>
        <dsp:cNvSpPr/>
      </dsp:nvSpPr>
      <dsp:spPr>
        <a:xfrm>
          <a:off x="0" y="2961358"/>
          <a:ext cx="3673727" cy="939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C" sz="4400" kern="1200" dirty="0" err="1"/>
            <a:t>Matdiv</a:t>
          </a:r>
          <a:endParaRPr lang="es-EC" sz="4400" kern="1200" dirty="0"/>
        </a:p>
      </dsp:txBody>
      <dsp:txXfrm>
        <a:off x="45859" y="3007217"/>
        <a:ext cx="3582009" cy="847713"/>
      </dsp:txXfrm>
    </dsp:sp>
    <dsp:sp modelId="{C4BD9FF3-FA17-42FC-9E0B-3353B470229A}">
      <dsp:nvSpPr>
        <dsp:cNvPr id="0" name=""/>
        <dsp:cNvSpPr/>
      </dsp:nvSpPr>
      <dsp:spPr>
        <a:xfrm rot="5400000">
          <a:off x="6563490" y="1151941"/>
          <a:ext cx="751545" cy="653107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Ordena las imágenes de menor a mayor valor de desviación estándar de cada uno de los bloques en que se la dividió. Almacena los índices originales para luego poder recuperar las posiciones de dichos bloques</a:t>
          </a:r>
        </a:p>
      </dsp:txBody>
      <dsp:txXfrm rot="-5400000">
        <a:off x="3673728" y="4078391"/>
        <a:ext cx="6494384" cy="678171"/>
      </dsp:txXfrm>
    </dsp:sp>
    <dsp:sp modelId="{8EF7828F-6D0C-4B50-9C27-CE9A49091A32}">
      <dsp:nvSpPr>
        <dsp:cNvPr id="0" name=""/>
        <dsp:cNvSpPr/>
      </dsp:nvSpPr>
      <dsp:spPr>
        <a:xfrm>
          <a:off x="0" y="3947761"/>
          <a:ext cx="3673727" cy="939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C" sz="4400" kern="1200" dirty="0"/>
            <a:t>Ordenar</a:t>
          </a:r>
        </a:p>
      </dsp:txBody>
      <dsp:txXfrm>
        <a:off x="45859" y="3993620"/>
        <a:ext cx="3582009" cy="847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FB8D-5064-498A-AD2A-5C343CF5D304}">
      <dsp:nvSpPr>
        <dsp:cNvPr id="0" name=""/>
        <dsp:cNvSpPr/>
      </dsp:nvSpPr>
      <dsp:spPr>
        <a:xfrm>
          <a:off x="2891667" y="2851"/>
          <a:ext cx="1642275" cy="106747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Protocolo de transmisión de audio, video y datos</a:t>
          </a:r>
        </a:p>
      </dsp:txBody>
      <dsp:txXfrm>
        <a:off x="2943777" y="54961"/>
        <a:ext cx="1538055" cy="963259"/>
      </dsp:txXfrm>
    </dsp:sp>
    <dsp:sp modelId="{6A6F6AC1-9BE6-4132-852C-235E1C29AFEB}">
      <dsp:nvSpPr>
        <dsp:cNvPr id="0" name=""/>
        <dsp:cNvSpPr/>
      </dsp:nvSpPr>
      <dsp:spPr>
        <a:xfrm>
          <a:off x="1580386" y="536590"/>
          <a:ext cx="4264837" cy="4264837"/>
        </a:xfrm>
        <a:custGeom>
          <a:avLst/>
          <a:gdLst/>
          <a:ahLst/>
          <a:cxnLst/>
          <a:rect l="0" t="0" r="0" b="0"/>
          <a:pathLst>
            <a:path>
              <a:moveTo>
                <a:pt x="3173495" y="271405"/>
              </a:moveTo>
              <a:arcTo wR="2132418" hR="2132418" stAng="17953395" swAng="1211603"/>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F40C82-5DB2-40BA-B23F-5B3E61AC62E7}">
      <dsp:nvSpPr>
        <dsp:cNvPr id="0" name=""/>
        <dsp:cNvSpPr/>
      </dsp:nvSpPr>
      <dsp:spPr>
        <a:xfrm>
          <a:off x="4787170" y="1476316"/>
          <a:ext cx="1907371" cy="1067479"/>
        </a:xfrm>
        <a:prstGeom prst="roundRect">
          <a:avLst/>
        </a:prstGeom>
        <a:solidFill>
          <a:schemeClr val="accent4">
            <a:hueOff val="-227958"/>
            <a:satOff val="-1151"/>
            <a:lumOff val="-16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Estándar MPEG-2</a:t>
          </a:r>
        </a:p>
      </dsp:txBody>
      <dsp:txXfrm>
        <a:off x="4839280" y="1528426"/>
        <a:ext cx="1803151" cy="963259"/>
      </dsp:txXfrm>
    </dsp:sp>
    <dsp:sp modelId="{3F77FE12-0062-428B-84CA-04171F0FE327}">
      <dsp:nvSpPr>
        <dsp:cNvPr id="0" name=""/>
        <dsp:cNvSpPr/>
      </dsp:nvSpPr>
      <dsp:spPr>
        <a:xfrm>
          <a:off x="1580386" y="536590"/>
          <a:ext cx="4264837" cy="4264837"/>
        </a:xfrm>
        <a:custGeom>
          <a:avLst/>
          <a:gdLst/>
          <a:ahLst/>
          <a:cxnLst/>
          <a:rect l="0" t="0" r="0" b="0"/>
          <a:pathLst>
            <a:path>
              <a:moveTo>
                <a:pt x="4259723" y="2280018"/>
              </a:moveTo>
              <a:arcTo wR="2132418" hR="2132418" stAng="21838141" swAng="1359776"/>
            </a:path>
          </a:pathLst>
        </a:custGeom>
        <a:noFill/>
        <a:ln w="12700" cap="rnd" cmpd="sng" algn="ctr">
          <a:solidFill>
            <a:schemeClr val="accent4">
              <a:hueOff val="-227958"/>
              <a:satOff val="-1151"/>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8C68EA-C074-4B89-B455-59AD983A908C}">
      <dsp:nvSpPr>
        <dsp:cNvPr id="0" name=""/>
        <dsp:cNvSpPr/>
      </dsp:nvSpPr>
      <dsp:spPr>
        <a:xfrm>
          <a:off x="4145071" y="3860433"/>
          <a:ext cx="1642275" cy="1067479"/>
        </a:xfrm>
        <a:prstGeom prst="roundRect">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Multiplexación de audio y video combinando los datos</a:t>
          </a:r>
        </a:p>
      </dsp:txBody>
      <dsp:txXfrm>
        <a:off x="4197181" y="3912543"/>
        <a:ext cx="1538055" cy="963259"/>
      </dsp:txXfrm>
    </dsp:sp>
    <dsp:sp modelId="{72BF47FD-8C69-46CA-8155-906E7E2E9421}">
      <dsp:nvSpPr>
        <dsp:cNvPr id="0" name=""/>
        <dsp:cNvSpPr/>
      </dsp:nvSpPr>
      <dsp:spPr>
        <a:xfrm>
          <a:off x="1580386" y="536590"/>
          <a:ext cx="4264837" cy="4264837"/>
        </a:xfrm>
        <a:custGeom>
          <a:avLst/>
          <a:gdLst/>
          <a:ahLst/>
          <a:cxnLst/>
          <a:rect l="0" t="0" r="0" b="0"/>
          <a:pathLst>
            <a:path>
              <a:moveTo>
                <a:pt x="2394133" y="4248716"/>
              </a:moveTo>
              <a:arcTo wR="2132418" hR="2132418" stAng="4977014" swAng="845973"/>
            </a:path>
          </a:pathLst>
        </a:custGeom>
        <a:noFill/>
        <a:ln w="12700" cap="rnd" cmpd="sng" algn="ctr">
          <a:solidFill>
            <a:schemeClr val="accent4">
              <a:hueOff val="-455917"/>
              <a:satOff val="-2303"/>
              <a:lumOff val="-323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BB61EF-E539-485F-B268-B6A6DD87E52D}">
      <dsp:nvSpPr>
        <dsp:cNvPr id="0" name=""/>
        <dsp:cNvSpPr/>
      </dsp:nvSpPr>
      <dsp:spPr>
        <a:xfrm>
          <a:off x="1638262" y="3860433"/>
          <a:ext cx="1642275" cy="1067479"/>
        </a:xfrm>
        <a:prstGeom prst="roundRect">
          <a:avLst/>
        </a:prstGeom>
        <a:solidFill>
          <a:schemeClr val="accent4">
            <a:hueOff val="-683875"/>
            <a:satOff val="-3454"/>
            <a:lumOff val="-48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Un solo flujo de bits sincronizados para su </a:t>
          </a:r>
          <a:r>
            <a:rPr lang="es-EC" sz="1500" kern="1200" dirty="0" err="1"/>
            <a:t>tx</a:t>
          </a:r>
          <a:endParaRPr lang="es-EC" sz="1500" kern="1200" dirty="0"/>
        </a:p>
      </dsp:txBody>
      <dsp:txXfrm>
        <a:off x="1690372" y="3912543"/>
        <a:ext cx="1538055" cy="963259"/>
      </dsp:txXfrm>
    </dsp:sp>
    <dsp:sp modelId="{24818AF7-2612-4FB8-BCCE-CD0B8650CDDC}">
      <dsp:nvSpPr>
        <dsp:cNvPr id="0" name=""/>
        <dsp:cNvSpPr/>
      </dsp:nvSpPr>
      <dsp:spPr>
        <a:xfrm>
          <a:off x="1580386" y="536590"/>
          <a:ext cx="4264837" cy="4264837"/>
        </a:xfrm>
        <a:custGeom>
          <a:avLst/>
          <a:gdLst/>
          <a:ahLst/>
          <a:cxnLst/>
          <a:rect l="0" t="0" r="0" b="0"/>
          <a:pathLst>
            <a:path>
              <a:moveTo>
                <a:pt x="226240" y="3088292"/>
              </a:moveTo>
              <a:arcTo wR="2132418" hR="2132418" stAng="9202083" swAng="1359776"/>
            </a:path>
          </a:pathLst>
        </a:custGeom>
        <a:noFill/>
        <a:ln w="12700" cap="rnd" cmpd="sng" algn="ctr">
          <a:solidFill>
            <a:schemeClr val="accent4">
              <a:hueOff val="-683875"/>
              <a:satOff val="-3454"/>
              <a:lumOff val="-485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22B9A10-51C8-48DE-BCDF-2884E92A9E7C}">
      <dsp:nvSpPr>
        <dsp:cNvPr id="0" name=""/>
        <dsp:cNvSpPr/>
      </dsp:nvSpPr>
      <dsp:spPr>
        <a:xfrm>
          <a:off x="863616" y="1476316"/>
          <a:ext cx="1642275" cy="1067479"/>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188 bytes</a:t>
          </a:r>
        </a:p>
      </dsp:txBody>
      <dsp:txXfrm>
        <a:off x="915726" y="1528426"/>
        <a:ext cx="1538055" cy="963259"/>
      </dsp:txXfrm>
    </dsp:sp>
    <dsp:sp modelId="{496B0F55-FBD4-4253-B505-EA2FB6F16593}">
      <dsp:nvSpPr>
        <dsp:cNvPr id="0" name=""/>
        <dsp:cNvSpPr/>
      </dsp:nvSpPr>
      <dsp:spPr>
        <a:xfrm>
          <a:off x="1580386" y="536590"/>
          <a:ext cx="4264837" cy="4264837"/>
        </a:xfrm>
        <a:custGeom>
          <a:avLst/>
          <a:gdLst/>
          <a:ahLst/>
          <a:cxnLst/>
          <a:rect l="0" t="0" r="0" b="0"/>
          <a:pathLst>
            <a:path>
              <a:moveTo>
                <a:pt x="512931" y="745165"/>
              </a:moveTo>
              <a:arcTo wR="2132418" hR="2132418" stAng="13235002" swAng="1211603"/>
            </a:path>
          </a:pathLst>
        </a:custGeom>
        <a:noFill/>
        <a:ln w="12700" cap="rnd" cmpd="sng" algn="ctr">
          <a:solidFill>
            <a:schemeClr val="accent4">
              <a:hueOff val="-911834"/>
              <a:satOff val="-4605"/>
              <a:lumOff val="-647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DD4CA-635E-4E79-AF6D-8D55920D5FC3}">
      <dsp:nvSpPr>
        <dsp:cNvPr id="0" name=""/>
        <dsp:cNvSpPr/>
      </dsp:nvSpPr>
      <dsp:spPr>
        <a:xfrm rot="5400000">
          <a:off x="-271264" y="273538"/>
          <a:ext cx="1808432" cy="1265903"/>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Conversión de MP4 a AVI</a:t>
          </a:r>
        </a:p>
      </dsp:txBody>
      <dsp:txXfrm rot="-5400000">
        <a:off x="1" y="635226"/>
        <a:ext cx="1265903" cy="542529"/>
      </dsp:txXfrm>
    </dsp:sp>
    <dsp:sp modelId="{2452142B-E891-47A8-B131-ADC717F77031}">
      <dsp:nvSpPr>
        <dsp:cNvPr id="0" name=""/>
        <dsp:cNvSpPr/>
      </dsp:nvSpPr>
      <dsp:spPr>
        <a:xfrm rot="5400000">
          <a:off x="3882565" y="-2614388"/>
          <a:ext cx="1175481" cy="6408805"/>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i="1" kern="1200" dirty="0" err="1"/>
            <a:t>mencoder</a:t>
          </a:r>
          <a:r>
            <a:rPr lang="es-EC" sz="1900" i="1" kern="1200" dirty="0"/>
            <a:t> </a:t>
          </a:r>
          <a:r>
            <a:rPr lang="es-EC" sz="1900" b="1" i="1" u="sng" kern="1200" dirty="0"/>
            <a:t>V1.mp4 -</a:t>
          </a:r>
          <a:r>
            <a:rPr lang="es-EC" sz="1900" b="1" i="1" u="sng" kern="1200" dirty="0" err="1"/>
            <a:t>ofps</a:t>
          </a:r>
          <a:r>
            <a:rPr lang="es-EC" sz="1900" b="1" i="1" u="sng" kern="1200" dirty="0"/>
            <a:t> 30 </a:t>
          </a:r>
          <a:r>
            <a:rPr lang="es-EC" sz="1900" i="1" kern="1200" dirty="0"/>
            <a:t>-</a:t>
          </a:r>
          <a:r>
            <a:rPr lang="es-EC" sz="1900" i="1" kern="1200" dirty="0" err="1"/>
            <a:t>ovc</a:t>
          </a:r>
          <a:r>
            <a:rPr lang="es-EC" sz="1900" i="1" kern="1200" dirty="0"/>
            <a:t> </a:t>
          </a:r>
          <a:r>
            <a:rPr lang="es-EC" sz="1900" i="1" kern="1200" dirty="0" err="1"/>
            <a:t>xvid</a:t>
          </a:r>
          <a:r>
            <a:rPr lang="es-EC" sz="1900" i="1" kern="1200" dirty="0"/>
            <a:t> -</a:t>
          </a:r>
          <a:r>
            <a:rPr lang="es-EC" sz="1900" i="1" kern="1200" dirty="0" err="1"/>
            <a:t>oac</a:t>
          </a:r>
          <a:r>
            <a:rPr lang="es-EC" sz="1900" i="1" kern="1200" dirty="0"/>
            <a:t> mp3lame -</a:t>
          </a:r>
          <a:r>
            <a:rPr lang="es-EC" sz="1900" i="1" kern="1200" dirty="0" err="1"/>
            <a:t>lameopts</a:t>
          </a:r>
          <a:r>
            <a:rPr lang="es-EC" sz="1900" i="1" kern="1200" dirty="0"/>
            <a:t> </a:t>
          </a:r>
          <a:r>
            <a:rPr lang="es-EC" sz="1900" i="1" kern="1200" dirty="0" err="1"/>
            <a:t>abr:br</a:t>
          </a:r>
          <a:r>
            <a:rPr lang="es-EC" sz="1900" i="1" kern="1200" dirty="0"/>
            <a:t>=192 -</a:t>
          </a:r>
          <a:r>
            <a:rPr lang="es-EC" sz="1900" i="1" kern="1200" dirty="0" err="1"/>
            <a:t>srate</a:t>
          </a:r>
          <a:r>
            <a:rPr lang="es-EC" sz="1900" i="1" kern="1200" dirty="0"/>
            <a:t> 48000 -</a:t>
          </a:r>
          <a:r>
            <a:rPr lang="es-EC" sz="1900" i="1" kern="1200" dirty="0" err="1"/>
            <a:t>xvidencopts</a:t>
          </a:r>
          <a:r>
            <a:rPr lang="es-EC" sz="1900" i="1" kern="1200" dirty="0"/>
            <a:t> </a:t>
          </a:r>
          <a:r>
            <a:rPr lang="es-EC" sz="1900" i="1" kern="1200" dirty="0" err="1"/>
            <a:t>fixed_quant</a:t>
          </a:r>
          <a:r>
            <a:rPr lang="es-EC" sz="1900" i="1" kern="1200" dirty="0"/>
            <a:t>=4 -o </a:t>
          </a:r>
          <a:r>
            <a:rPr lang="es-EC" sz="1900" b="1" i="1" u="sng" kern="1200" dirty="0"/>
            <a:t>V1.avi</a:t>
          </a:r>
          <a:endParaRPr lang="es-EC" sz="1900" b="1" u="sng" kern="1200" dirty="0"/>
        </a:p>
      </dsp:txBody>
      <dsp:txXfrm rot="-5400000">
        <a:off x="1265903" y="59656"/>
        <a:ext cx="6351423" cy="1060717"/>
      </dsp:txXfrm>
    </dsp:sp>
    <dsp:sp modelId="{52DF2A04-5074-4CA5-B215-09D1A1AA1AA9}">
      <dsp:nvSpPr>
        <dsp:cNvPr id="0" name=""/>
        <dsp:cNvSpPr/>
      </dsp:nvSpPr>
      <dsp:spPr>
        <a:xfrm rot="5400000">
          <a:off x="-271264" y="1889984"/>
          <a:ext cx="1808432" cy="1265903"/>
        </a:xfrm>
        <a:prstGeom prst="chevron">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Codificación de video</a:t>
          </a:r>
        </a:p>
      </dsp:txBody>
      <dsp:txXfrm rot="-5400000">
        <a:off x="1" y="2251672"/>
        <a:ext cx="1265903" cy="542529"/>
      </dsp:txXfrm>
    </dsp:sp>
    <dsp:sp modelId="{8711A134-F6FF-4C32-98AE-089BD7A13676}">
      <dsp:nvSpPr>
        <dsp:cNvPr id="0" name=""/>
        <dsp:cNvSpPr/>
      </dsp:nvSpPr>
      <dsp:spPr>
        <a:xfrm rot="5400000">
          <a:off x="3882565" y="-997942"/>
          <a:ext cx="1175481" cy="6408805"/>
        </a:xfrm>
        <a:prstGeom prst="round2Same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i="1" kern="1200" dirty="0" err="1"/>
            <a:t>ffmpeg</a:t>
          </a:r>
          <a:r>
            <a:rPr lang="es-EC" sz="1900" i="1" kern="1200" dirty="0"/>
            <a:t> </a:t>
          </a:r>
          <a:r>
            <a:rPr lang="es-EC" sz="1900" b="1" i="1" u="sng" kern="1200" dirty="0"/>
            <a:t>-i </a:t>
          </a:r>
          <a:r>
            <a:rPr lang="es-EC" sz="1900" i="1" kern="1200" dirty="0"/>
            <a:t>V1.avi </a:t>
          </a:r>
          <a:r>
            <a:rPr lang="es-EC" sz="1900" b="1" i="1" u="sng" kern="1200" dirty="0"/>
            <a:t>-</a:t>
          </a:r>
          <a:r>
            <a:rPr lang="es-EC" sz="1900" b="1" i="1" u="sng" kern="1200" dirty="0" err="1"/>
            <a:t>an</a:t>
          </a:r>
          <a:r>
            <a:rPr lang="es-EC" sz="1900" b="1" i="1" u="sng" kern="1200" dirty="0"/>
            <a:t> -</a:t>
          </a:r>
          <a:r>
            <a:rPr lang="es-EC" sz="1900" b="1" i="1" u="sng" kern="1200" dirty="0" err="1"/>
            <a:t>vcodec</a:t>
          </a:r>
          <a:r>
            <a:rPr lang="es-EC" sz="1900" i="1" kern="1200" dirty="0"/>
            <a:t> mpeg2video </a:t>
          </a:r>
          <a:r>
            <a:rPr lang="es-EC" sz="1900" b="1" i="1" u="sng" kern="1200" dirty="0"/>
            <a:t>-f</a:t>
          </a:r>
          <a:r>
            <a:rPr lang="es-EC" sz="1900" i="1" kern="1200" dirty="0"/>
            <a:t> mpeg2video </a:t>
          </a:r>
          <a:r>
            <a:rPr lang="es-EC" sz="1900" b="1" i="1" u="sng" kern="1200" dirty="0"/>
            <a:t>-s</a:t>
          </a:r>
          <a:r>
            <a:rPr lang="es-EC" sz="1900" i="1" kern="1200" dirty="0"/>
            <a:t> 1280x720 </a:t>
          </a:r>
          <a:r>
            <a:rPr lang="es-EC" sz="1900" b="1" i="1" u="sng" kern="1200" dirty="0"/>
            <a:t>-r</a:t>
          </a:r>
          <a:r>
            <a:rPr lang="es-EC" sz="1900" i="1" kern="1200" dirty="0"/>
            <a:t> 30 </a:t>
          </a:r>
          <a:r>
            <a:rPr lang="es-EC" sz="1900" b="1" i="1" u="sng" kern="1200" dirty="0"/>
            <a:t>-</a:t>
          </a:r>
          <a:r>
            <a:rPr lang="es-EC" sz="1900" b="1" i="1" u="sng" kern="1200" dirty="0" err="1"/>
            <a:t>aspect</a:t>
          </a:r>
          <a:r>
            <a:rPr lang="es-EC" sz="1900" i="1" kern="1200" dirty="0"/>
            <a:t> 16:9 </a:t>
          </a:r>
          <a:r>
            <a:rPr lang="es-EC" sz="1900" b="1" i="1" u="sng" kern="1200" dirty="0"/>
            <a:t>-</a:t>
          </a:r>
          <a:r>
            <a:rPr lang="es-EC" sz="1900" b="1" i="1" u="sng" kern="1200" dirty="0" err="1"/>
            <a:t>deinterlace</a:t>
          </a:r>
          <a:r>
            <a:rPr lang="es-EC" sz="1900" i="1" kern="1200" dirty="0"/>
            <a:t> </a:t>
          </a:r>
          <a:r>
            <a:rPr lang="es-EC" sz="1900" b="1" i="1" u="sng" kern="1200" dirty="0"/>
            <a:t>-b</a:t>
          </a:r>
          <a:r>
            <a:rPr lang="es-EC" sz="1900" i="1" kern="1200" dirty="0"/>
            <a:t> 4000k -</a:t>
          </a:r>
          <a:r>
            <a:rPr lang="es-EC" sz="1900" i="1" kern="1200" dirty="0" err="1"/>
            <a:t>minrate</a:t>
          </a:r>
          <a:r>
            <a:rPr lang="es-EC" sz="1900" i="1" kern="1200" dirty="0"/>
            <a:t> 4000k -</a:t>
          </a:r>
          <a:r>
            <a:rPr lang="es-EC" sz="1900" i="1" kern="1200" dirty="0" err="1"/>
            <a:t>maxrate</a:t>
          </a:r>
          <a:r>
            <a:rPr lang="es-EC" sz="1900" i="1" kern="1200" dirty="0"/>
            <a:t> 4000k </a:t>
          </a:r>
          <a:r>
            <a:rPr lang="es-EC" sz="1900" b="1" i="1" u="sng" kern="1200" dirty="0"/>
            <a:t>-</a:t>
          </a:r>
          <a:r>
            <a:rPr lang="es-EC" sz="1900" b="1" i="1" u="sng" kern="1200" dirty="0" err="1"/>
            <a:t>bf</a:t>
          </a:r>
          <a:r>
            <a:rPr lang="es-EC" sz="1900" i="1" kern="1200" dirty="0"/>
            <a:t> 2 </a:t>
          </a:r>
          <a:r>
            <a:rPr lang="es-EC" sz="1900" b="1" i="1" u="sng" kern="1200" dirty="0"/>
            <a:t>-</a:t>
          </a:r>
          <a:r>
            <a:rPr lang="es-EC" sz="1900" b="1" i="1" u="sng" kern="1200" dirty="0" err="1"/>
            <a:t>bufsize</a:t>
          </a:r>
          <a:r>
            <a:rPr lang="es-EC" sz="1900" i="1" kern="1200" dirty="0"/>
            <a:t> 1835008 </a:t>
          </a:r>
          <a:r>
            <a:rPr lang="es-EC" sz="1900" b="1" i="1" u="sng" kern="1200" dirty="0"/>
            <a:t>ginga.m2v</a:t>
          </a:r>
          <a:endParaRPr lang="es-EC" sz="1900" b="1" u="sng" kern="1200" dirty="0"/>
        </a:p>
      </dsp:txBody>
      <dsp:txXfrm rot="-5400000">
        <a:off x="1265903" y="1676102"/>
        <a:ext cx="6351423" cy="1060717"/>
      </dsp:txXfrm>
    </dsp:sp>
    <dsp:sp modelId="{D180832B-DA0D-4F8E-8384-81745CD0505F}">
      <dsp:nvSpPr>
        <dsp:cNvPr id="0" name=""/>
        <dsp:cNvSpPr/>
      </dsp:nvSpPr>
      <dsp:spPr>
        <a:xfrm rot="5400000">
          <a:off x="-271264" y="3506431"/>
          <a:ext cx="1808432" cy="1265903"/>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Codificación de audio</a:t>
          </a:r>
        </a:p>
      </dsp:txBody>
      <dsp:txXfrm rot="-5400000">
        <a:off x="1" y="3868119"/>
        <a:ext cx="1265903" cy="542529"/>
      </dsp:txXfrm>
    </dsp:sp>
    <dsp:sp modelId="{2D4ABFD0-8914-4E43-9740-32B845C8FCE9}">
      <dsp:nvSpPr>
        <dsp:cNvPr id="0" name=""/>
        <dsp:cNvSpPr/>
      </dsp:nvSpPr>
      <dsp:spPr>
        <a:xfrm rot="5400000">
          <a:off x="3882565" y="618503"/>
          <a:ext cx="1175481" cy="6408805"/>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i="1" kern="1200" dirty="0" err="1"/>
            <a:t>ffmpeg</a:t>
          </a:r>
          <a:r>
            <a:rPr lang="es-EC" sz="1900" i="1" kern="1200" dirty="0"/>
            <a:t> </a:t>
          </a:r>
          <a:r>
            <a:rPr lang="es-EC" sz="1900" b="1" i="1" u="sng" kern="1200" dirty="0"/>
            <a:t>-i</a:t>
          </a:r>
          <a:r>
            <a:rPr lang="es-EC" sz="1900" i="1" kern="1200" dirty="0"/>
            <a:t> V1.avi </a:t>
          </a:r>
          <a:r>
            <a:rPr lang="es-EC" sz="1900" b="1" i="1" u="sng" kern="1200" dirty="0"/>
            <a:t>-</a:t>
          </a:r>
          <a:r>
            <a:rPr lang="es-EC" sz="1900" b="1" i="1" u="sng" kern="1200" dirty="0" err="1"/>
            <a:t>vn</a:t>
          </a:r>
          <a:r>
            <a:rPr lang="es-EC" sz="1900" i="1" kern="1200" dirty="0"/>
            <a:t> </a:t>
          </a:r>
          <a:r>
            <a:rPr lang="es-EC" sz="1900" b="1" i="1" u="sng" kern="1200" dirty="0"/>
            <a:t>-ac</a:t>
          </a:r>
          <a:r>
            <a:rPr lang="es-EC" sz="1900" i="1" kern="1200" dirty="0"/>
            <a:t> 2 </a:t>
          </a:r>
          <a:r>
            <a:rPr lang="es-EC" sz="1900" b="1" i="1" u="sng" kern="1200" dirty="0"/>
            <a:t>-</a:t>
          </a:r>
          <a:r>
            <a:rPr lang="es-EC" sz="1900" b="1" i="1" u="sng" kern="1200" dirty="0" err="1"/>
            <a:t>acodec</a:t>
          </a:r>
          <a:r>
            <a:rPr lang="es-EC" sz="1900" i="1" kern="1200" dirty="0"/>
            <a:t> mp2 </a:t>
          </a:r>
          <a:r>
            <a:rPr lang="es-EC" sz="1900" b="1" i="1" u="sng" kern="1200" dirty="0"/>
            <a:t>-f</a:t>
          </a:r>
          <a:r>
            <a:rPr lang="es-EC" sz="1900" i="1" kern="1200" dirty="0"/>
            <a:t> mp2 </a:t>
          </a:r>
          <a:r>
            <a:rPr lang="es-EC" sz="1900" b="1" i="1" u="sng" kern="1200" dirty="0"/>
            <a:t>-ab</a:t>
          </a:r>
          <a:r>
            <a:rPr lang="es-EC" sz="1900" i="1" kern="1200" dirty="0"/>
            <a:t> 128000 </a:t>
          </a:r>
          <a:r>
            <a:rPr lang="es-EC" sz="1900" b="1" i="1" u="sng" kern="1200" dirty="0"/>
            <a:t>-ar</a:t>
          </a:r>
          <a:r>
            <a:rPr lang="es-EC" sz="1900" i="1" kern="1200" dirty="0"/>
            <a:t> 48000 </a:t>
          </a:r>
          <a:r>
            <a:rPr lang="es-EC" sz="1900" b="1" i="1" u="sng" kern="1200" dirty="0"/>
            <a:t>ginga.mp2</a:t>
          </a:r>
          <a:endParaRPr lang="es-EC" sz="1900" b="1" u="sng" kern="1200" dirty="0"/>
        </a:p>
      </dsp:txBody>
      <dsp:txXfrm rot="-5400000">
        <a:off x="1265903" y="3292547"/>
        <a:ext cx="6351423" cy="1060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DD4CA-635E-4E79-AF6D-8D55920D5FC3}">
      <dsp:nvSpPr>
        <dsp:cNvPr id="0" name=""/>
        <dsp:cNvSpPr/>
      </dsp:nvSpPr>
      <dsp:spPr>
        <a:xfrm rot="5400000">
          <a:off x="-271264" y="273538"/>
          <a:ext cx="1808432" cy="1265903"/>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err="1"/>
            <a:t>Paquetización</a:t>
          </a:r>
          <a:r>
            <a:rPr lang="es-EC" sz="1500" kern="1200" dirty="0"/>
            <a:t> de video</a:t>
          </a:r>
        </a:p>
      </dsp:txBody>
      <dsp:txXfrm rot="-5400000">
        <a:off x="1" y="635226"/>
        <a:ext cx="1265903" cy="542529"/>
      </dsp:txXfrm>
    </dsp:sp>
    <dsp:sp modelId="{2452142B-E891-47A8-B131-ADC717F77031}">
      <dsp:nvSpPr>
        <dsp:cNvPr id="0" name=""/>
        <dsp:cNvSpPr/>
      </dsp:nvSpPr>
      <dsp:spPr>
        <a:xfrm rot="5400000">
          <a:off x="3882565" y="-2614388"/>
          <a:ext cx="1175481" cy="6408805"/>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a:t>esvideo2pes </a:t>
          </a:r>
          <a:r>
            <a:rPr lang="es-EC" sz="2800" b="1" i="1" u="sng" kern="1200" dirty="0"/>
            <a:t>ginga.m2v </a:t>
          </a:r>
          <a:r>
            <a:rPr lang="es-EC" sz="2800" i="1" kern="1200" dirty="0"/>
            <a:t>&gt; </a:t>
          </a:r>
          <a:r>
            <a:rPr lang="es-EC" sz="2800" b="1" i="1" u="sng" kern="1200" dirty="0" err="1"/>
            <a:t>gingavideo.pes</a:t>
          </a:r>
          <a:endParaRPr lang="es-EC" sz="2800" b="1" u="sng" kern="1200" dirty="0"/>
        </a:p>
      </dsp:txBody>
      <dsp:txXfrm rot="-5400000">
        <a:off x="1265903" y="59656"/>
        <a:ext cx="6351423" cy="1060717"/>
      </dsp:txXfrm>
    </dsp:sp>
    <dsp:sp modelId="{52DF2A04-5074-4CA5-B215-09D1A1AA1AA9}">
      <dsp:nvSpPr>
        <dsp:cNvPr id="0" name=""/>
        <dsp:cNvSpPr/>
      </dsp:nvSpPr>
      <dsp:spPr>
        <a:xfrm rot="5400000">
          <a:off x="-271264" y="1889984"/>
          <a:ext cx="1808432" cy="1265903"/>
        </a:xfrm>
        <a:prstGeom prst="chevron">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PES a TS de video</a:t>
          </a:r>
        </a:p>
      </dsp:txBody>
      <dsp:txXfrm rot="-5400000">
        <a:off x="1" y="2251672"/>
        <a:ext cx="1265903" cy="542529"/>
      </dsp:txXfrm>
    </dsp:sp>
    <dsp:sp modelId="{8711A134-F6FF-4C32-98AE-089BD7A13676}">
      <dsp:nvSpPr>
        <dsp:cNvPr id="0" name=""/>
        <dsp:cNvSpPr/>
      </dsp:nvSpPr>
      <dsp:spPr>
        <a:xfrm rot="5400000">
          <a:off x="3882565" y="-997942"/>
          <a:ext cx="1175481" cy="6408805"/>
        </a:xfrm>
        <a:prstGeom prst="round2Same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a:t>pesvideo2ts </a:t>
          </a:r>
          <a:r>
            <a:rPr lang="es-EC" sz="2800" b="1" i="1" u="sng" kern="1200" dirty="0"/>
            <a:t>2065</a:t>
          </a:r>
          <a:r>
            <a:rPr lang="es-EC" sz="2800" i="1" kern="1200" dirty="0"/>
            <a:t> </a:t>
          </a:r>
          <a:r>
            <a:rPr lang="es-EC" sz="2800" b="1" i="1" u="sng" kern="1200" dirty="0"/>
            <a:t>30</a:t>
          </a:r>
          <a:r>
            <a:rPr lang="es-EC" sz="2800" i="1" kern="1200" dirty="0"/>
            <a:t> </a:t>
          </a:r>
          <a:r>
            <a:rPr lang="es-EC" sz="2800" b="1" i="1" u="sng" kern="1200" dirty="0"/>
            <a:t>112</a:t>
          </a:r>
          <a:r>
            <a:rPr lang="es-EC" sz="2800" i="1" kern="1200" dirty="0"/>
            <a:t> </a:t>
          </a:r>
          <a:r>
            <a:rPr lang="es-EC" sz="2800" b="1" i="1" u="sng" kern="1200" dirty="0"/>
            <a:t>4600000</a:t>
          </a:r>
          <a:r>
            <a:rPr lang="es-EC" sz="2800" i="1" kern="1200" dirty="0"/>
            <a:t> </a:t>
          </a:r>
          <a:r>
            <a:rPr lang="es-EC" sz="2800" b="1" i="1" u="sng" kern="1200" dirty="0"/>
            <a:t>0</a:t>
          </a:r>
          <a:r>
            <a:rPr lang="es-EC" sz="2800" i="1" kern="1200" dirty="0"/>
            <a:t> </a:t>
          </a:r>
          <a:r>
            <a:rPr lang="es-EC" sz="2800" i="1" kern="1200" dirty="0" err="1"/>
            <a:t>gingavideo.pes</a:t>
          </a:r>
          <a:r>
            <a:rPr lang="es-EC" sz="2800" i="1" kern="1200" dirty="0"/>
            <a:t> &gt; </a:t>
          </a:r>
          <a:r>
            <a:rPr lang="es-EC" sz="2800" b="1" i="1" u="sng" kern="1200" dirty="0" err="1"/>
            <a:t>gingavideo.ts</a:t>
          </a:r>
          <a:endParaRPr lang="es-EC" sz="2800" b="1" u="sng" kern="1200" dirty="0"/>
        </a:p>
      </dsp:txBody>
      <dsp:txXfrm rot="-5400000">
        <a:off x="1265903" y="1676102"/>
        <a:ext cx="6351423" cy="1060717"/>
      </dsp:txXfrm>
    </dsp:sp>
    <dsp:sp modelId="{D180832B-DA0D-4F8E-8384-81745CD0505F}">
      <dsp:nvSpPr>
        <dsp:cNvPr id="0" name=""/>
        <dsp:cNvSpPr/>
      </dsp:nvSpPr>
      <dsp:spPr>
        <a:xfrm rot="5400000">
          <a:off x="-271264" y="3506431"/>
          <a:ext cx="1808432" cy="1265903"/>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err="1"/>
            <a:t>Paquetización</a:t>
          </a:r>
          <a:r>
            <a:rPr lang="es-EC" sz="1500" kern="1200" dirty="0"/>
            <a:t> de audio</a:t>
          </a:r>
        </a:p>
      </dsp:txBody>
      <dsp:txXfrm rot="-5400000">
        <a:off x="1" y="3868119"/>
        <a:ext cx="1265903" cy="542529"/>
      </dsp:txXfrm>
    </dsp:sp>
    <dsp:sp modelId="{2D4ABFD0-8914-4E43-9740-32B845C8FCE9}">
      <dsp:nvSpPr>
        <dsp:cNvPr id="0" name=""/>
        <dsp:cNvSpPr/>
      </dsp:nvSpPr>
      <dsp:spPr>
        <a:xfrm rot="5400000">
          <a:off x="3882565" y="618503"/>
          <a:ext cx="1175481" cy="6408805"/>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a:t>esaudio2pes </a:t>
          </a:r>
          <a:r>
            <a:rPr lang="es-EC" sz="2800" b="1" i="1" u="sng" kern="1200" dirty="0"/>
            <a:t>ginga.mp2 1152</a:t>
          </a:r>
          <a:r>
            <a:rPr lang="es-EC" sz="2800" i="1" kern="1200" dirty="0"/>
            <a:t> </a:t>
          </a:r>
          <a:r>
            <a:rPr lang="es-EC" sz="2800" b="1" i="1" u="sng" kern="1200" dirty="0"/>
            <a:t>48000</a:t>
          </a:r>
          <a:r>
            <a:rPr lang="es-EC" sz="2800" i="1" kern="1200" dirty="0"/>
            <a:t> </a:t>
          </a:r>
          <a:r>
            <a:rPr lang="es-EC" sz="2800" b="1" i="1" u="sng" kern="1200" dirty="0"/>
            <a:t>384</a:t>
          </a:r>
          <a:r>
            <a:rPr lang="es-EC" sz="2800" i="1" kern="1200" dirty="0"/>
            <a:t> </a:t>
          </a:r>
          <a:r>
            <a:rPr lang="es-EC" sz="2800" b="1" i="1" u="sng" kern="1200" dirty="0"/>
            <a:t>3600</a:t>
          </a:r>
          <a:r>
            <a:rPr lang="es-EC" sz="2800" i="1" kern="1200" dirty="0"/>
            <a:t> &gt; </a:t>
          </a:r>
          <a:r>
            <a:rPr lang="es-EC" sz="2800" b="1" i="1" u="sng" kern="1200" dirty="0" err="1"/>
            <a:t>gingaaudio.pes</a:t>
          </a:r>
          <a:endParaRPr lang="es-EC" sz="2800" b="1" u="sng" kern="1200" dirty="0"/>
        </a:p>
      </dsp:txBody>
      <dsp:txXfrm rot="-5400000">
        <a:off x="1265903" y="3292547"/>
        <a:ext cx="6351423" cy="10607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9F2C2-3942-42C3-AA3D-41E61F34698E}" type="datetimeFigureOut">
              <a:rPr lang="es-EC" smtClean="0"/>
              <a:t>25/02/2018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91DD-1B67-4F45-B0C2-0671CE0B21AD}" type="slidenum">
              <a:rPr lang="es-EC" smtClean="0"/>
              <a:t>‹Nº›</a:t>
            </a:fld>
            <a:endParaRPr lang="es-EC"/>
          </a:p>
        </p:txBody>
      </p:sp>
    </p:spTree>
    <p:extLst>
      <p:ext uri="{BB962C8B-B14F-4D97-AF65-F5344CB8AC3E}">
        <p14:creationId xmlns:p14="http://schemas.microsoft.com/office/powerpoint/2010/main" val="34740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19</a:t>
            </a:fld>
            <a:endParaRPr lang="es-EC"/>
          </a:p>
        </p:txBody>
      </p:sp>
    </p:spTree>
    <p:extLst>
      <p:ext uri="{BB962C8B-B14F-4D97-AF65-F5344CB8AC3E}">
        <p14:creationId xmlns:p14="http://schemas.microsoft.com/office/powerpoint/2010/main" val="232363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20</a:t>
            </a:fld>
            <a:endParaRPr lang="es-EC"/>
          </a:p>
        </p:txBody>
      </p:sp>
    </p:spTree>
    <p:extLst>
      <p:ext uri="{BB962C8B-B14F-4D97-AF65-F5344CB8AC3E}">
        <p14:creationId xmlns:p14="http://schemas.microsoft.com/office/powerpoint/2010/main" val="58419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21</a:t>
            </a:fld>
            <a:endParaRPr lang="es-EC"/>
          </a:p>
        </p:txBody>
      </p:sp>
    </p:spTree>
    <p:extLst>
      <p:ext uri="{BB962C8B-B14F-4D97-AF65-F5344CB8AC3E}">
        <p14:creationId xmlns:p14="http://schemas.microsoft.com/office/powerpoint/2010/main" val="264711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22</a:t>
            </a:fld>
            <a:endParaRPr lang="es-EC"/>
          </a:p>
        </p:txBody>
      </p:sp>
    </p:spTree>
    <p:extLst>
      <p:ext uri="{BB962C8B-B14F-4D97-AF65-F5344CB8AC3E}">
        <p14:creationId xmlns:p14="http://schemas.microsoft.com/office/powerpoint/2010/main" val="395448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23</a:t>
            </a:fld>
            <a:endParaRPr lang="es-EC"/>
          </a:p>
        </p:txBody>
      </p:sp>
    </p:spTree>
    <p:extLst>
      <p:ext uri="{BB962C8B-B14F-4D97-AF65-F5344CB8AC3E}">
        <p14:creationId xmlns:p14="http://schemas.microsoft.com/office/powerpoint/2010/main" val="400168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24</a:t>
            </a:fld>
            <a:endParaRPr lang="es-EC"/>
          </a:p>
        </p:txBody>
      </p:sp>
    </p:spTree>
    <p:extLst>
      <p:ext uri="{BB962C8B-B14F-4D97-AF65-F5344CB8AC3E}">
        <p14:creationId xmlns:p14="http://schemas.microsoft.com/office/powerpoint/2010/main" val="206136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25</a:t>
            </a:fld>
            <a:endParaRPr lang="es-EC"/>
          </a:p>
        </p:txBody>
      </p:sp>
    </p:spTree>
    <p:extLst>
      <p:ext uri="{BB962C8B-B14F-4D97-AF65-F5344CB8AC3E}">
        <p14:creationId xmlns:p14="http://schemas.microsoft.com/office/powerpoint/2010/main" val="410370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26</a:t>
            </a:fld>
            <a:endParaRPr lang="es-EC"/>
          </a:p>
        </p:txBody>
      </p:sp>
    </p:spTree>
    <p:extLst>
      <p:ext uri="{BB962C8B-B14F-4D97-AF65-F5344CB8AC3E}">
        <p14:creationId xmlns:p14="http://schemas.microsoft.com/office/powerpoint/2010/main" val="205369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PES (</a:t>
            </a:r>
            <a:r>
              <a:rPr lang="es-EC" sz="1200" kern="1200" dirty="0" err="1">
                <a:solidFill>
                  <a:schemeClr val="tx1"/>
                </a:solidFill>
                <a:effectLst/>
                <a:latin typeface="+mn-lt"/>
                <a:ea typeface="+mn-ea"/>
                <a:cs typeface="+mn-cs"/>
              </a:rPr>
              <a:t>Packetized</a:t>
            </a:r>
            <a:r>
              <a:rPr lang="es-EC" sz="1200" kern="1200" dirty="0">
                <a:solidFill>
                  <a:schemeClr val="tx1"/>
                </a:solidFill>
                <a:effectLst/>
                <a:latin typeface="+mn-lt"/>
                <a:ea typeface="+mn-ea"/>
                <a:cs typeface="+mn-cs"/>
              </a:rPr>
              <a:t> Elementary </a:t>
            </a:r>
            <a:r>
              <a:rPr lang="es-EC" sz="1200" kern="1200" dirty="0" err="1">
                <a:solidFill>
                  <a:schemeClr val="tx1"/>
                </a:solidFill>
                <a:effectLst/>
                <a:latin typeface="+mn-lt"/>
                <a:ea typeface="+mn-ea"/>
                <a:cs typeface="+mn-cs"/>
              </a:rPr>
              <a:t>Stream</a:t>
            </a:r>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37CE91DD-1B67-4F45-B0C2-0671CE0B21AD}" type="slidenum">
              <a:rPr lang="es-EC" smtClean="0"/>
              <a:t>27</a:t>
            </a:fld>
            <a:endParaRPr lang="es-EC"/>
          </a:p>
        </p:txBody>
      </p:sp>
    </p:spTree>
    <p:extLst>
      <p:ext uri="{BB962C8B-B14F-4D97-AF65-F5344CB8AC3E}">
        <p14:creationId xmlns:p14="http://schemas.microsoft.com/office/powerpoint/2010/main" val="414115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52928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737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706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32601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534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8585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9828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06299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8559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25/02/2018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62590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707FAA4-E234-4AE1-84D1-A74851D6B946}" type="datetimeFigureOut">
              <a:rPr lang="es-ES" smtClean="0"/>
              <a:t>25/02/2018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61390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707FAA4-E234-4AE1-84D1-A74851D6B946}" type="datetimeFigureOut">
              <a:rPr lang="es-ES" smtClean="0"/>
              <a:t>25/02/2018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351962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707FAA4-E234-4AE1-84D1-A74851D6B946}" type="datetimeFigureOut">
              <a:rPr lang="es-ES" smtClean="0"/>
              <a:t>25/02/2018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46201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7FAA4-E234-4AE1-84D1-A74851D6B946}" type="datetimeFigureOut">
              <a:rPr lang="es-ES" smtClean="0"/>
              <a:t>25/02/2018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413195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25/02/2018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92744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25/02/2018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325729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07FAA4-E234-4AE1-84D1-A74851D6B946}" type="datetimeFigureOut">
              <a:rPr lang="es-ES" smtClean="0"/>
              <a:t>25/02/2018</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2DC63D-9D05-4D47-8246-658BD609491C}" type="slidenum">
              <a:rPr lang="es-ES" smtClean="0"/>
              <a:t>‹Nº›</a:t>
            </a:fld>
            <a:endParaRPr lang="es-ES"/>
          </a:p>
        </p:txBody>
      </p:sp>
    </p:spTree>
    <p:extLst>
      <p:ext uri="{BB962C8B-B14F-4D97-AF65-F5344CB8AC3E}">
        <p14:creationId xmlns:p14="http://schemas.microsoft.com/office/powerpoint/2010/main" val="73647018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789" y="752688"/>
            <a:ext cx="5830554" cy="150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8822027" y="752688"/>
            <a:ext cx="1583202" cy="1583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052269" y="2517806"/>
            <a:ext cx="6096000" cy="1200329"/>
          </a:xfrm>
          <a:prstGeom prst="rect">
            <a:avLst/>
          </a:prstGeom>
        </p:spPr>
        <p:txBody>
          <a:bodyPr>
            <a:spAutoFit/>
          </a:bodyPr>
          <a:lstStyle/>
          <a:p>
            <a:pPr algn="ctr"/>
            <a:r>
              <a:rPr lang="es-EC" dirty="0">
                <a:latin typeface="Cambria" panose="02040503050406030204" pitchFamily="18" charset="0"/>
                <a:cs typeface="Calibri" panose="020F0502020204030204" pitchFamily="34" charset="0"/>
              </a:rPr>
              <a:t>DEPARTAMENTO DE ELÉCTRICA Y ELECTRÓNICA</a:t>
            </a:r>
          </a:p>
          <a:p>
            <a:pPr algn="ctr">
              <a:lnSpc>
                <a:spcPct val="150000"/>
              </a:lnSpc>
            </a:pPr>
            <a:r>
              <a:rPr lang="es-EC" dirty="0">
                <a:latin typeface="Cambria" panose="02040503050406030204" pitchFamily="18" charset="0"/>
                <a:cs typeface="Calibri" panose="020F0502020204030204" pitchFamily="34" charset="0"/>
              </a:rPr>
              <a:t> CARRERA DE INGENIERÍA EN ELECTRÓNICA Y TELECOMUNICACIONES</a:t>
            </a:r>
          </a:p>
        </p:txBody>
      </p:sp>
      <p:sp>
        <p:nvSpPr>
          <p:cNvPr id="7" name="1 CuadroTexto"/>
          <p:cNvSpPr txBox="1"/>
          <p:nvPr/>
        </p:nvSpPr>
        <p:spPr>
          <a:xfrm>
            <a:off x="2282591" y="3799234"/>
            <a:ext cx="7635356" cy="258532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TEMA: ANÁLISIS DE CALIDAD DE IMÁGENES PRE-PROCESADAS MEDIANTE TRANSFORMACIONES DE COLOR REVERSIBLES EN UN ESCENARIO REAL TVI</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 </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AUTORA: ARMENDÁRIZ ALDÁS, KATHERINE ALEJANDRA</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 </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DIRECTOR: ING. ACOSTA BUENAÑO, FREDDY ROBERTO</a:t>
            </a:r>
          </a:p>
          <a:p>
            <a:pPr algn="ctr"/>
            <a:endParaRPr lang="en-U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endParaRPr>
          </a:p>
          <a:p>
            <a:pPr algn="ctr"/>
            <a:r>
              <a:rPr lang="en-U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2018</a:t>
            </a:r>
            <a:endParaRPr lang="en-US" b="1"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607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629" y="245874"/>
            <a:ext cx="10903088"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TÉCNICA MEJORADA DE TRANSMISIÓN DE IMÁGENES SEGURA A TRAVÉS DE IMÁGENES EN MOSAICO MEDIANTE TRANSFORMACIONES DE COLOR REVERSIBLES</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4" name="Diagrama 3">
            <a:extLst>
              <a:ext uri="{FF2B5EF4-FFF2-40B4-BE49-F238E27FC236}">
                <a16:creationId xmlns:a16="http://schemas.microsoft.com/office/drawing/2014/main" id="{B7FCBD0E-0644-4D4A-BF0E-6CD69CB0035B}"/>
              </a:ext>
            </a:extLst>
          </p:cNvPr>
          <p:cNvGraphicFramePr/>
          <p:nvPr>
            <p:extLst>
              <p:ext uri="{D42A27DB-BD31-4B8C-83A1-F6EECF244321}">
                <p14:modId xmlns:p14="http://schemas.microsoft.com/office/powerpoint/2010/main" val="2400170090"/>
              </p:ext>
            </p:extLst>
          </p:nvPr>
        </p:nvGraphicFramePr>
        <p:xfrm>
          <a:off x="913774" y="1722784"/>
          <a:ext cx="10204799" cy="488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27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472" y="248034"/>
            <a:ext cx="10874952"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TÉCNICA MEJORADA DE TRANSMISIÓN DE IMÁGENES SEGURA A TRAVÉS DE IMÁGENES EN MOSAICO MEDIANTE TRANSFORMACIONES DE COLOR REVERSIBLES</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agen 2">
            <a:extLst>
              <a:ext uri="{FF2B5EF4-FFF2-40B4-BE49-F238E27FC236}">
                <a16:creationId xmlns:a16="http://schemas.microsoft.com/office/drawing/2014/main" id="{22F0D3C9-48E3-4FCB-9145-8C54FBF5A41D}"/>
              </a:ext>
            </a:extLst>
          </p:cNvPr>
          <p:cNvPicPr>
            <a:picLocks noChangeAspect="1"/>
          </p:cNvPicPr>
          <p:nvPr/>
        </p:nvPicPr>
        <p:blipFill>
          <a:blip r:embed="rId2"/>
          <a:stretch>
            <a:fillRect/>
          </a:stretch>
        </p:blipFill>
        <p:spPr>
          <a:xfrm>
            <a:off x="4414836" y="2081005"/>
            <a:ext cx="3362325" cy="495300"/>
          </a:xfrm>
          <a:prstGeom prst="rect">
            <a:avLst/>
          </a:prstGeom>
        </p:spPr>
      </p:pic>
      <p:pic>
        <p:nvPicPr>
          <p:cNvPr id="5" name="Imagen 4">
            <a:extLst>
              <a:ext uri="{FF2B5EF4-FFF2-40B4-BE49-F238E27FC236}">
                <a16:creationId xmlns:a16="http://schemas.microsoft.com/office/drawing/2014/main" id="{9BD1E958-511D-41CF-96E0-72613CE45E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123" y="3244297"/>
            <a:ext cx="3182385" cy="2666172"/>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87968C2D-131A-4E8E-AC2C-20AAE9F981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5848" y="3204541"/>
            <a:ext cx="2332541" cy="1771652"/>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7" name="Flecha: curvada hacia abajo 6">
            <a:extLst>
              <a:ext uri="{FF2B5EF4-FFF2-40B4-BE49-F238E27FC236}">
                <a16:creationId xmlns:a16="http://schemas.microsoft.com/office/drawing/2014/main" id="{837867F3-D5A7-454C-96EF-C3B1394F71BF}"/>
              </a:ext>
            </a:extLst>
          </p:cNvPr>
          <p:cNvSpPr/>
          <p:nvPr/>
        </p:nvSpPr>
        <p:spPr>
          <a:xfrm rot="1688205">
            <a:off x="8229600" y="2183501"/>
            <a:ext cx="1643270" cy="6530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Flecha: curvada hacia abajo 7">
            <a:extLst>
              <a:ext uri="{FF2B5EF4-FFF2-40B4-BE49-F238E27FC236}">
                <a16:creationId xmlns:a16="http://schemas.microsoft.com/office/drawing/2014/main" id="{A6F43620-22C0-4852-9327-A3857B2F8B04}"/>
              </a:ext>
            </a:extLst>
          </p:cNvPr>
          <p:cNvSpPr/>
          <p:nvPr/>
        </p:nvSpPr>
        <p:spPr>
          <a:xfrm rot="19911795" flipH="1">
            <a:off x="2603927" y="2002112"/>
            <a:ext cx="1643270" cy="6530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9" name="Imagen 8">
            <a:extLst>
              <a:ext uri="{FF2B5EF4-FFF2-40B4-BE49-F238E27FC236}">
                <a16:creationId xmlns:a16="http://schemas.microsoft.com/office/drawing/2014/main" id="{1D74214A-88F8-494E-A23F-DFDEF6F13639}"/>
              </a:ext>
            </a:extLst>
          </p:cNvPr>
          <p:cNvPicPr>
            <a:picLocks noChangeAspect="1"/>
          </p:cNvPicPr>
          <p:nvPr/>
        </p:nvPicPr>
        <p:blipFill>
          <a:blip r:embed="rId5"/>
          <a:stretch>
            <a:fillRect/>
          </a:stretch>
        </p:blipFill>
        <p:spPr>
          <a:xfrm>
            <a:off x="8628202" y="5764695"/>
            <a:ext cx="2070187" cy="650059"/>
          </a:xfrm>
          <a:prstGeom prst="rect">
            <a:avLst/>
          </a:prstGeom>
        </p:spPr>
      </p:pic>
      <p:sp>
        <p:nvSpPr>
          <p:cNvPr id="10" name="Flecha: hacia abajo 9">
            <a:extLst>
              <a:ext uri="{FF2B5EF4-FFF2-40B4-BE49-F238E27FC236}">
                <a16:creationId xmlns:a16="http://schemas.microsoft.com/office/drawing/2014/main" id="{0A85F567-4D0A-4445-805C-1ED03D985354}"/>
              </a:ext>
            </a:extLst>
          </p:cNvPr>
          <p:cNvSpPr/>
          <p:nvPr/>
        </p:nvSpPr>
        <p:spPr>
          <a:xfrm>
            <a:off x="9236352" y="5060244"/>
            <a:ext cx="755374" cy="633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580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761" y="259943"/>
            <a:ext cx="10776478"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TÉCNICA MEJORADA DE TRANSMISIÓN DE IMÁGENES SEGURA A TRAVÉS DE IMÁGENES EN MOSAICO MEDIANTE TRANSFORMACIONES DE COLOR REVERSIBLES</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9" name="Imagen 8">
            <a:extLst>
              <a:ext uri="{FF2B5EF4-FFF2-40B4-BE49-F238E27FC236}">
                <a16:creationId xmlns:a16="http://schemas.microsoft.com/office/drawing/2014/main" id="{1C21DF6C-FCC1-4435-816B-4243C06C4B4D}"/>
              </a:ext>
            </a:extLst>
          </p:cNvPr>
          <p:cNvPicPr/>
          <p:nvPr/>
        </p:nvPicPr>
        <p:blipFill>
          <a:blip r:embed="rId2"/>
          <a:stretch>
            <a:fillRect/>
          </a:stretch>
        </p:blipFill>
        <p:spPr>
          <a:xfrm>
            <a:off x="1379054" y="2269862"/>
            <a:ext cx="4266372" cy="364060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350AEF3D-B7C7-4C08-8926-B53C23D9138E}"/>
              </a:ext>
            </a:extLst>
          </p:cNvPr>
          <p:cNvPicPr/>
          <p:nvPr/>
        </p:nvPicPr>
        <p:blipFill>
          <a:blip r:embed="rId3"/>
          <a:stretch>
            <a:fillRect/>
          </a:stretch>
        </p:blipFill>
        <p:spPr>
          <a:xfrm>
            <a:off x="6546576" y="2269862"/>
            <a:ext cx="4266370" cy="364060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96032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3774" y="245875"/>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DISEÑO DE LA APLICACIÓN EN GINGA</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Imagen 4">
            <a:extLst>
              <a:ext uri="{FF2B5EF4-FFF2-40B4-BE49-F238E27FC236}">
                <a16:creationId xmlns:a16="http://schemas.microsoft.com/office/drawing/2014/main" id="{4E8D8554-2818-4309-933E-DEE8D68B804A}"/>
              </a:ext>
            </a:extLst>
          </p:cNvPr>
          <p:cNvPicPr/>
          <p:nvPr/>
        </p:nvPicPr>
        <p:blipFill>
          <a:blip r:embed="rId2"/>
          <a:stretch>
            <a:fillRect/>
          </a:stretch>
        </p:blipFill>
        <p:spPr>
          <a:xfrm>
            <a:off x="569218" y="1930895"/>
            <a:ext cx="5155722" cy="4359965"/>
          </a:xfrm>
          <a:prstGeom prst="rect">
            <a:avLst/>
          </a:prstGeom>
        </p:spPr>
      </p:pic>
      <p:sp>
        <p:nvSpPr>
          <p:cNvPr id="3" name="Rectángulo 2">
            <a:extLst>
              <a:ext uri="{FF2B5EF4-FFF2-40B4-BE49-F238E27FC236}">
                <a16:creationId xmlns:a16="http://schemas.microsoft.com/office/drawing/2014/main" id="{D748214D-8541-4BCC-880C-77599CAF2407}"/>
              </a:ext>
            </a:extLst>
          </p:cNvPr>
          <p:cNvSpPr/>
          <p:nvPr/>
        </p:nvSpPr>
        <p:spPr>
          <a:xfrm>
            <a:off x="6162260" y="1577010"/>
            <a:ext cx="5500278" cy="1899494"/>
          </a:xfrm>
          <a:prstGeom prst="rect">
            <a:avLst/>
          </a:prstGeom>
        </p:spPr>
        <p:txBody>
          <a:bodyPr wrap="square">
            <a:spAutoFit/>
          </a:bodyPr>
          <a:lstStyle/>
          <a:p>
            <a:pPr indent="449580" algn="just">
              <a:lnSpc>
                <a:spcPct val="15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Región r8: imagen 1 para la parte inferior (carrusel de imágenes), declarada con un alto del 20%, un ancho del 15%, un espacio entre el margen izquierdo de la pantalla del 5%, un espacio entre el margen superior de la pantalla del 70% y un espacio entre el margen derecho de la pantalla del 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35EA89FB-E898-4EE4-B54F-F4D695D0F254}"/>
              </a:ext>
            </a:extLst>
          </p:cNvPr>
          <p:cNvPicPr/>
          <p:nvPr/>
        </p:nvPicPr>
        <p:blipFill>
          <a:blip r:embed="rId3"/>
          <a:stretch>
            <a:fillRect/>
          </a:stretch>
        </p:blipFill>
        <p:spPr>
          <a:xfrm>
            <a:off x="6599430" y="3582262"/>
            <a:ext cx="4824095" cy="2857500"/>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4" name="Flecha: hacia abajo 3">
            <a:extLst>
              <a:ext uri="{FF2B5EF4-FFF2-40B4-BE49-F238E27FC236}">
                <a16:creationId xmlns:a16="http://schemas.microsoft.com/office/drawing/2014/main" id="{547A128B-90CE-4CAD-916D-2A9898364243}"/>
              </a:ext>
            </a:extLst>
          </p:cNvPr>
          <p:cNvSpPr/>
          <p:nvPr/>
        </p:nvSpPr>
        <p:spPr>
          <a:xfrm>
            <a:off x="7103165" y="5214730"/>
            <a:ext cx="291548" cy="298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037249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245875"/>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DISEÑO DE LA APLICACIÓN EN GINGA</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8" name="Imagen 7">
            <a:extLst>
              <a:ext uri="{FF2B5EF4-FFF2-40B4-BE49-F238E27FC236}">
                <a16:creationId xmlns:a16="http://schemas.microsoft.com/office/drawing/2014/main" id="{655F8D6F-B8EC-4FB7-92DB-033A44AF1787}"/>
              </a:ext>
            </a:extLst>
          </p:cNvPr>
          <p:cNvPicPr/>
          <p:nvPr/>
        </p:nvPicPr>
        <p:blipFill>
          <a:blip r:embed="rId2"/>
          <a:stretch>
            <a:fillRect/>
          </a:stretch>
        </p:blipFill>
        <p:spPr>
          <a:xfrm>
            <a:off x="146471" y="1700212"/>
            <a:ext cx="3735733" cy="3457575"/>
          </a:xfrm>
          <a:prstGeom prst="rect">
            <a:avLst/>
          </a:prstGeom>
        </p:spPr>
      </p:pic>
      <p:pic>
        <p:nvPicPr>
          <p:cNvPr id="9" name="Imagen 8">
            <a:extLst>
              <a:ext uri="{FF2B5EF4-FFF2-40B4-BE49-F238E27FC236}">
                <a16:creationId xmlns:a16="http://schemas.microsoft.com/office/drawing/2014/main" id="{0223BB8F-5F91-4F90-970C-3C71DF6FAE0B}"/>
              </a:ext>
            </a:extLst>
          </p:cNvPr>
          <p:cNvPicPr/>
          <p:nvPr/>
        </p:nvPicPr>
        <p:blipFill>
          <a:blip r:embed="rId3"/>
          <a:stretch>
            <a:fillRect/>
          </a:stretch>
        </p:blipFill>
        <p:spPr>
          <a:xfrm>
            <a:off x="3882204" y="2963161"/>
            <a:ext cx="3371850" cy="3457575"/>
          </a:xfrm>
          <a:prstGeom prst="rect">
            <a:avLst/>
          </a:prstGeom>
        </p:spPr>
      </p:pic>
      <p:sp>
        <p:nvSpPr>
          <p:cNvPr id="6" name="Rectángulo 5">
            <a:extLst>
              <a:ext uri="{FF2B5EF4-FFF2-40B4-BE49-F238E27FC236}">
                <a16:creationId xmlns:a16="http://schemas.microsoft.com/office/drawing/2014/main" id="{2B521450-37CF-49C1-B33B-049C06555010}"/>
              </a:ext>
            </a:extLst>
          </p:cNvPr>
          <p:cNvSpPr/>
          <p:nvPr/>
        </p:nvSpPr>
        <p:spPr>
          <a:xfrm>
            <a:off x="7449935" y="1558372"/>
            <a:ext cx="4189891" cy="1338828"/>
          </a:xfrm>
          <a:prstGeom prst="rect">
            <a:avLst/>
          </a:prstGeom>
        </p:spPr>
        <p:txBody>
          <a:bodyPr wrap="square">
            <a:spAutoFit/>
          </a:bodyPr>
          <a:lstStyle/>
          <a:p>
            <a:pPr marL="226695" indent="44958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Media </a:t>
            </a:r>
            <a:r>
              <a:rPr lang="es-EC" dirty="0" err="1">
                <a:latin typeface="Times New Roman" panose="02020603050405020304" pitchFamily="18" charset="0"/>
                <a:ea typeface="Calibri" panose="020F0502020204030204" pitchFamily="34" charset="0"/>
                <a:cs typeface="Times New Roman" panose="02020603050405020304" pitchFamily="18" charset="0"/>
              </a:rPr>
              <a:t>mverde</a:t>
            </a:r>
            <a:r>
              <a:rPr lang="es-EC" dirty="0">
                <a:latin typeface="Times New Roman" panose="02020603050405020304" pitchFamily="18" charset="0"/>
                <a:ea typeface="Calibri" panose="020F0502020204030204" pitchFamily="34" charset="0"/>
                <a:cs typeface="Times New Roman" panose="02020603050405020304" pitchFamily="18" charset="0"/>
              </a:rPr>
              <a:t>: botón verde en formato png, ligado al descriptor d2, al cual se le dio una transparencia del 40%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9F861940-4310-4D57-BBB5-89014E855B9D}"/>
              </a:ext>
            </a:extLst>
          </p:cNvPr>
          <p:cNvPicPr/>
          <p:nvPr/>
        </p:nvPicPr>
        <p:blipFill>
          <a:blip r:embed="rId4"/>
          <a:stretch>
            <a:fillRect/>
          </a:stretch>
        </p:blipFill>
        <p:spPr>
          <a:xfrm>
            <a:off x="7529447" y="3286539"/>
            <a:ext cx="4357893" cy="2810821"/>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13" name="Flecha: a la derecha 12">
            <a:extLst>
              <a:ext uri="{FF2B5EF4-FFF2-40B4-BE49-F238E27FC236}">
                <a16:creationId xmlns:a16="http://schemas.microsoft.com/office/drawing/2014/main" id="{8A2B43BF-3C77-403A-B77D-E75877CFBD45}"/>
              </a:ext>
            </a:extLst>
          </p:cNvPr>
          <p:cNvSpPr/>
          <p:nvPr/>
        </p:nvSpPr>
        <p:spPr>
          <a:xfrm>
            <a:off x="10177669" y="5312880"/>
            <a:ext cx="397565" cy="253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227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245875"/>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DISEÑO DE LA APLICACIÓN EN GINGA</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0" name="Imagen 9">
            <a:extLst>
              <a:ext uri="{FF2B5EF4-FFF2-40B4-BE49-F238E27FC236}">
                <a16:creationId xmlns:a16="http://schemas.microsoft.com/office/drawing/2014/main" id="{15A192E7-0912-4D99-96A4-EA0F3808572D}"/>
              </a:ext>
            </a:extLst>
          </p:cNvPr>
          <p:cNvPicPr/>
          <p:nvPr/>
        </p:nvPicPr>
        <p:blipFill>
          <a:blip r:embed="rId2"/>
          <a:stretch>
            <a:fillRect/>
          </a:stretch>
        </p:blipFill>
        <p:spPr>
          <a:xfrm>
            <a:off x="523253" y="3723972"/>
            <a:ext cx="3571875" cy="1709420"/>
          </a:xfrm>
          <a:prstGeom prst="rect">
            <a:avLst/>
          </a:prstGeom>
        </p:spPr>
      </p:pic>
      <p:sp>
        <p:nvSpPr>
          <p:cNvPr id="3" name="Globo: flecha hacia abajo 2">
            <a:extLst>
              <a:ext uri="{FF2B5EF4-FFF2-40B4-BE49-F238E27FC236}">
                <a16:creationId xmlns:a16="http://schemas.microsoft.com/office/drawing/2014/main" id="{7DA73A58-51EF-4E9B-B716-BFB1CDEF86C3}"/>
              </a:ext>
            </a:extLst>
          </p:cNvPr>
          <p:cNvSpPr/>
          <p:nvPr/>
        </p:nvSpPr>
        <p:spPr>
          <a:xfrm>
            <a:off x="1402842" y="2422497"/>
            <a:ext cx="1812695" cy="834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Mostrar menú principal</a:t>
            </a:r>
          </a:p>
        </p:txBody>
      </p:sp>
      <p:pic>
        <p:nvPicPr>
          <p:cNvPr id="11" name="Imagen 10">
            <a:extLst>
              <a:ext uri="{FF2B5EF4-FFF2-40B4-BE49-F238E27FC236}">
                <a16:creationId xmlns:a16="http://schemas.microsoft.com/office/drawing/2014/main" id="{71967280-84F8-4A27-80F8-7AD6B5B817A8}"/>
              </a:ext>
            </a:extLst>
          </p:cNvPr>
          <p:cNvPicPr/>
          <p:nvPr/>
        </p:nvPicPr>
        <p:blipFill>
          <a:blip r:embed="rId3"/>
          <a:stretch>
            <a:fillRect/>
          </a:stretch>
        </p:blipFill>
        <p:spPr>
          <a:xfrm>
            <a:off x="4579922" y="3712845"/>
            <a:ext cx="3524250" cy="1800860"/>
          </a:xfrm>
          <a:prstGeom prst="rect">
            <a:avLst/>
          </a:prstGeom>
        </p:spPr>
      </p:pic>
      <p:sp>
        <p:nvSpPr>
          <p:cNvPr id="14" name="Globo: flecha hacia abajo 13">
            <a:extLst>
              <a:ext uri="{FF2B5EF4-FFF2-40B4-BE49-F238E27FC236}">
                <a16:creationId xmlns:a16="http://schemas.microsoft.com/office/drawing/2014/main" id="{C66D5275-55CB-4445-8D18-8792AABD61A8}"/>
              </a:ext>
            </a:extLst>
          </p:cNvPr>
          <p:cNvSpPr/>
          <p:nvPr/>
        </p:nvSpPr>
        <p:spPr>
          <a:xfrm>
            <a:off x="5297995" y="2422497"/>
            <a:ext cx="2045186" cy="834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Redimensionamiento de pantalla</a:t>
            </a:r>
          </a:p>
        </p:txBody>
      </p:sp>
      <p:pic>
        <p:nvPicPr>
          <p:cNvPr id="15" name="Imagen 14">
            <a:extLst>
              <a:ext uri="{FF2B5EF4-FFF2-40B4-BE49-F238E27FC236}">
                <a16:creationId xmlns:a16="http://schemas.microsoft.com/office/drawing/2014/main" id="{357E1374-DF1B-4A7F-98E2-A9273DF6A4BF}"/>
              </a:ext>
            </a:extLst>
          </p:cNvPr>
          <p:cNvPicPr/>
          <p:nvPr/>
        </p:nvPicPr>
        <p:blipFill>
          <a:blip r:embed="rId4"/>
          <a:stretch>
            <a:fillRect/>
          </a:stretch>
        </p:blipFill>
        <p:spPr>
          <a:xfrm>
            <a:off x="8574679" y="2442715"/>
            <a:ext cx="3286125" cy="2344420"/>
          </a:xfrm>
          <a:prstGeom prst="rect">
            <a:avLst/>
          </a:prstGeom>
        </p:spPr>
      </p:pic>
      <p:pic>
        <p:nvPicPr>
          <p:cNvPr id="16" name="Imagen 15">
            <a:extLst>
              <a:ext uri="{FF2B5EF4-FFF2-40B4-BE49-F238E27FC236}">
                <a16:creationId xmlns:a16="http://schemas.microsoft.com/office/drawing/2014/main" id="{B2DD84C6-8D36-4EEA-A664-89C5C6DCED2C}"/>
              </a:ext>
            </a:extLst>
          </p:cNvPr>
          <p:cNvPicPr/>
          <p:nvPr/>
        </p:nvPicPr>
        <p:blipFill>
          <a:blip r:embed="rId5"/>
          <a:stretch>
            <a:fillRect/>
          </a:stretch>
        </p:blipFill>
        <p:spPr>
          <a:xfrm>
            <a:off x="8574679" y="4787135"/>
            <a:ext cx="3286125" cy="1824990"/>
          </a:xfrm>
          <a:prstGeom prst="rect">
            <a:avLst/>
          </a:prstGeom>
        </p:spPr>
      </p:pic>
      <p:sp>
        <p:nvSpPr>
          <p:cNvPr id="17" name="Globo: flecha hacia abajo 16">
            <a:extLst>
              <a:ext uri="{FF2B5EF4-FFF2-40B4-BE49-F238E27FC236}">
                <a16:creationId xmlns:a16="http://schemas.microsoft.com/office/drawing/2014/main" id="{01499251-5C5C-4468-8685-F6D131E7E532}"/>
              </a:ext>
            </a:extLst>
          </p:cNvPr>
          <p:cNvSpPr/>
          <p:nvPr/>
        </p:nvSpPr>
        <p:spPr>
          <a:xfrm>
            <a:off x="9195148" y="1453128"/>
            <a:ext cx="2045186" cy="834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Programación en botones</a:t>
            </a:r>
          </a:p>
        </p:txBody>
      </p:sp>
    </p:spTree>
    <p:extLst>
      <p:ext uri="{BB962C8B-B14F-4D97-AF65-F5344CB8AC3E}">
        <p14:creationId xmlns:p14="http://schemas.microsoft.com/office/powerpoint/2010/main" val="366469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DISEÑO DE LA APLICACIÓN EN GINGA</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2" name="Imagen 11">
            <a:extLst>
              <a:ext uri="{FF2B5EF4-FFF2-40B4-BE49-F238E27FC236}">
                <a16:creationId xmlns:a16="http://schemas.microsoft.com/office/drawing/2014/main" id="{41FF7438-AF6F-4602-AC9E-8CC2BF2BCE11}"/>
              </a:ext>
            </a:extLst>
          </p:cNvPr>
          <p:cNvPicPr/>
          <p:nvPr/>
        </p:nvPicPr>
        <p:blipFill>
          <a:blip r:embed="rId2"/>
          <a:stretch>
            <a:fillRect/>
          </a:stretch>
        </p:blipFill>
        <p:spPr>
          <a:xfrm>
            <a:off x="2044121" y="1990884"/>
            <a:ext cx="4631690" cy="1857375"/>
          </a:xfrm>
          <a:prstGeom prst="rect">
            <a:avLst/>
          </a:prstGeom>
        </p:spPr>
      </p:pic>
      <p:pic>
        <p:nvPicPr>
          <p:cNvPr id="13" name="Imagen 12">
            <a:extLst>
              <a:ext uri="{FF2B5EF4-FFF2-40B4-BE49-F238E27FC236}">
                <a16:creationId xmlns:a16="http://schemas.microsoft.com/office/drawing/2014/main" id="{BD5E0B1B-3C02-47A9-ACBA-D129B902C855}"/>
              </a:ext>
            </a:extLst>
          </p:cNvPr>
          <p:cNvPicPr/>
          <p:nvPr/>
        </p:nvPicPr>
        <p:blipFill>
          <a:blip r:embed="rId3"/>
          <a:stretch>
            <a:fillRect/>
          </a:stretch>
        </p:blipFill>
        <p:spPr>
          <a:xfrm>
            <a:off x="2044121" y="3842524"/>
            <a:ext cx="4631690" cy="2819400"/>
          </a:xfrm>
          <a:prstGeom prst="rect">
            <a:avLst/>
          </a:prstGeom>
        </p:spPr>
      </p:pic>
      <p:pic>
        <p:nvPicPr>
          <p:cNvPr id="18" name="Imagen 17">
            <a:extLst>
              <a:ext uri="{FF2B5EF4-FFF2-40B4-BE49-F238E27FC236}">
                <a16:creationId xmlns:a16="http://schemas.microsoft.com/office/drawing/2014/main" id="{C56BEA4D-B813-4191-984A-D64576045252}"/>
              </a:ext>
            </a:extLst>
          </p:cNvPr>
          <p:cNvPicPr/>
          <p:nvPr/>
        </p:nvPicPr>
        <p:blipFill rotWithShape="1">
          <a:blip r:embed="rId4"/>
          <a:srcRect r="25258"/>
          <a:stretch/>
        </p:blipFill>
        <p:spPr>
          <a:xfrm>
            <a:off x="6675811" y="1990884"/>
            <a:ext cx="3395842" cy="1385570"/>
          </a:xfrm>
          <a:prstGeom prst="rect">
            <a:avLst/>
          </a:prstGeom>
        </p:spPr>
      </p:pic>
      <p:sp>
        <p:nvSpPr>
          <p:cNvPr id="4" name="Globo: flecha izquierda 3">
            <a:extLst>
              <a:ext uri="{FF2B5EF4-FFF2-40B4-BE49-F238E27FC236}">
                <a16:creationId xmlns:a16="http://schemas.microsoft.com/office/drawing/2014/main" id="{E7B705BD-F2FC-4E59-81A6-AAB60A2123D1}"/>
              </a:ext>
            </a:extLst>
          </p:cNvPr>
          <p:cNvSpPr/>
          <p:nvPr/>
        </p:nvSpPr>
        <p:spPr>
          <a:xfrm>
            <a:off x="7871792" y="4139042"/>
            <a:ext cx="2743200" cy="111318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Regresar al menú principal</a:t>
            </a:r>
          </a:p>
        </p:txBody>
      </p:sp>
    </p:spTree>
    <p:extLst>
      <p:ext uri="{BB962C8B-B14F-4D97-AF65-F5344CB8AC3E}">
        <p14:creationId xmlns:p14="http://schemas.microsoft.com/office/powerpoint/2010/main" val="9759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DISEÑO DE LA APLICACIÓN EN GINGA</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Imagen 6">
            <a:extLst>
              <a:ext uri="{FF2B5EF4-FFF2-40B4-BE49-F238E27FC236}">
                <a16:creationId xmlns:a16="http://schemas.microsoft.com/office/drawing/2014/main" id="{D311F532-34DD-4420-8F00-63661C54C48A}"/>
              </a:ext>
            </a:extLst>
          </p:cNvPr>
          <p:cNvPicPr/>
          <p:nvPr/>
        </p:nvPicPr>
        <p:blipFill>
          <a:blip r:embed="rId2"/>
          <a:stretch>
            <a:fillRect/>
          </a:stretch>
        </p:blipFill>
        <p:spPr>
          <a:xfrm>
            <a:off x="1026836" y="1645584"/>
            <a:ext cx="4830626" cy="2899017"/>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7276177A-A266-41E7-B145-20F1454390C7}"/>
              </a:ext>
            </a:extLst>
          </p:cNvPr>
          <p:cNvPicPr/>
          <p:nvPr/>
        </p:nvPicPr>
        <p:blipFill>
          <a:blip r:embed="rId3"/>
          <a:stretch>
            <a:fillRect/>
          </a:stretch>
        </p:blipFill>
        <p:spPr>
          <a:xfrm>
            <a:off x="6188766" y="3616239"/>
            <a:ext cx="5274364" cy="2899017"/>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70030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3" name="Diagrama 2">
            <a:extLst>
              <a:ext uri="{FF2B5EF4-FFF2-40B4-BE49-F238E27FC236}">
                <a16:creationId xmlns:a16="http://schemas.microsoft.com/office/drawing/2014/main" id="{E0364E16-49EF-45F1-8CC7-976E475F9402}"/>
              </a:ext>
            </a:extLst>
          </p:cNvPr>
          <p:cNvGraphicFramePr/>
          <p:nvPr>
            <p:extLst>
              <p:ext uri="{D42A27DB-BD31-4B8C-83A1-F6EECF244321}">
                <p14:modId xmlns:p14="http://schemas.microsoft.com/office/powerpoint/2010/main" val="1940642751"/>
              </p:ext>
            </p:extLst>
          </p:nvPr>
        </p:nvGraphicFramePr>
        <p:xfrm>
          <a:off x="2316921" y="1488292"/>
          <a:ext cx="7558158" cy="500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32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image71.jpeg">
            <a:extLst>
              <a:ext uri="{FF2B5EF4-FFF2-40B4-BE49-F238E27FC236}">
                <a16:creationId xmlns:a16="http://schemas.microsoft.com/office/drawing/2014/main" id="{BCBCEE03-740E-40CC-B3D4-EA969DF8753E}"/>
              </a:ext>
            </a:extLst>
          </p:cNvPr>
          <p:cNvPicPr/>
          <p:nvPr/>
        </p:nvPicPr>
        <p:blipFill>
          <a:blip r:embed="rId3" cstate="print"/>
          <a:stretch>
            <a:fillRect/>
          </a:stretch>
        </p:blipFill>
        <p:spPr>
          <a:xfrm>
            <a:off x="4950929" y="2013351"/>
            <a:ext cx="5862844" cy="3950126"/>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5" name="Globo: flecha derecha 4">
            <a:extLst>
              <a:ext uri="{FF2B5EF4-FFF2-40B4-BE49-F238E27FC236}">
                <a16:creationId xmlns:a16="http://schemas.microsoft.com/office/drawing/2014/main" id="{8773BCFA-32BC-4305-A8A6-7E5F4C257C54}"/>
              </a:ext>
            </a:extLst>
          </p:cNvPr>
          <p:cNvSpPr/>
          <p:nvPr/>
        </p:nvSpPr>
        <p:spPr>
          <a:xfrm>
            <a:off x="1285461" y="3429000"/>
            <a:ext cx="3087756" cy="11827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Formación del flujo de datos</a:t>
            </a:r>
          </a:p>
        </p:txBody>
      </p:sp>
    </p:spTree>
    <p:extLst>
      <p:ext uri="{BB962C8B-B14F-4D97-AF65-F5344CB8AC3E}">
        <p14:creationId xmlns:p14="http://schemas.microsoft.com/office/powerpoint/2010/main" val="31010591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500" b="1"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100" dirty="0">
                <a:solidFill>
                  <a:schemeClr val="tx1"/>
                </a:solidFill>
              </a:rPr>
              <a:t>Diseño e Implementación</a:t>
            </a:r>
          </a:p>
          <a:p>
            <a:pPr marL="457200" indent="-457200" algn="l">
              <a:buFont typeface="Wingdings" panose="05000000000000000000" pitchFamily="2" charset="2"/>
              <a:buChar char="Ø"/>
            </a:pPr>
            <a:r>
              <a:rPr lang="es-ES" sz="3100" dirty="0">
                <a:solidFill>
                  <a:schemeClr val="tx1"/>
                </a:solidFill>
              </a:rPr>
              <a:t>Resultados</a:t>
            </a:r>
          </a:p>
          <a:p>
            <a:pPr marL="457200" indent="-457200" algn="l">
              <a:buFont typeface="Wingdings" panose="05000000000000000000" pitchFamily="2" charset="2"/>
              <a:buChar char="Ø"/>
            </a:pPr>
            <a:r>
              <a:rPr lang="es-ES" sz="3100" dirty="0">
                <a:solidFill>
                  <a:schemeClr val="tx1"/>
                </a:solidFill>
              </a:rPr>
              <a:t>Conclusiones</a:t>
            </a:r>
          </a:p>
          <a:p>
            <a:pPr marL="457200" indent="-457200" algn="l">
              <a:buFont typeface="Wingdings" panose="05000000000000000000" pitchFamily="2" charset="2"/>
              <a:buChar char="Ø"/>
            </a:pPr>
            <a:r>
              <a:rPr lang="es-ES" sz="3100"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206713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3074" name="Picture 2" descr="Resultado de imagen para opencaster">
            <a:extLst>
              <a:ext uri="{FF2B5EF4-FFF2-40B4-BE49-F238E27FC236}">
                <a16:creationId xmlns:a16="http://schemas.microsoft.com/office/drawing/2014/main" id="{4EC915CE-D39D-492F-815F-93551F83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099" y="1792253"/>
            <a:ext cx="2961396" cy="247867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Resultado de imagen para opencaster">
            <a:extLst>
              <a:ext uri="{FF2B5EF4-FFF2-40B4-BE49-F238E27FC236}">
                <a16:creationId xmlns:a16="http://schemas.microsoft.com/office/drawing/2014/main" id="{E4CBCD28-4D16-4EC8-ADED-4E66C59BD5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5" t="22954" r="70196" b="65462"/>
          <a:stretch/>
        </p:blipFill>
        <p:spPr bwMode="auto">
          <a:xfrm>
            <a:off x="974298" y="4909624"/>
            <a:ext cx="3192999" cy="105595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Resultado de imagen para lifia">
            <a:extLst>
              <a:ext uri="{FF2B5EF4-FFF2-40B4-BE49-F238E27FC236}">
                <a16:creationId xmlns:a16="http://schemas.microsoft.com/office/drawing/2014/main" id="{AA173D9B-5084-4234-B550-6DEFED358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761" y="2497071"/>
            <a:ext cx="4341464" cy="1313864"/>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lecha: hacia la izquierda 2">
            <a:extLst>
              <a:ext uri="{FF2B5EF4-FFF2-40B4-BE49-F238E27FC236}">
                <a16:creationId xmlns:a16="http://schemas.microsoft.com/office/drawing/2014/main" id="{04B21085-A3B7-460D-8F08-809659B487F2}"/>
              </a:ext>
            </a:extLst>
          </p:cNvPr>
          <p:cNvSpPr/>
          <p:nvPr/>
        </p:nvSpPr>
        <p:spPr>
          <a:xfrm>
            <a:off x="4459459" y="3680087"/>
            <a:ext cx="1378634" cy="604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DVB</a:t>
            </a:r>
          </a:p>
        </p:txBody>
      </p:sp>
      <p:sp>
        <p:nvSpPr>
          <p:cNvPr id="6" name="Flecha: hacia arriba 5">
            <a:extLst>
              <a:ext uri="{FF2B5EF4-FFF2-40B4-BE49-F238E27FC236}">
                <a16:creationId xmlns:a16="http://schemas.microsoft.com/office/drawing/2014/main" id="{6E09B917-E1A7-4F4D-912E-76EE86A6A503}"/>
              </a:ext>
            </a:extLst>
          </p:cNvPr>
          <p:cNvSpPr/>
          <p:nvPr/>
        </p:nvSpPr>
        <p:spPr>
          <a:xfrm>
            <a:off x="9234102" y="3810936"/>
            <a:ext cx="669554" cy="18020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ISDB-T</a:t>
            </a:r>
          </a:p>
        </p:txBody>
      </p:sp>
    </p:spTree>
    <p:extLst>
      <p:ext uri="{BB962C8B-B14F-4D97-AF65-F5344CB8AC3E}">
        <p14:creationId xmlns:p14="http://schemas.microsoft.com/office/powerpoint/2010/main" val="338526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a16="http://schemas.microsoft.com/office/drawing/2014/main" id="{E89E82D4-F057-4871-B83C-7122506D629E}"/>
              </a:ext>
            </a:extLst>
          </p:cNvPr>
          <p:cNvGraphicFramePr/>
          <p:nvPr>
            <p:extLst>
              <p:ext uri="{D42A27DB-BD31-4B8C-83A1-F6EECF244321}">
                <p14:modId xmlns:p14="http://schemas.microsoft.com/office/powerpoint/2010/main" val="724584206"/>
              </p:ext>
            </p:extLst>
          </p:nvPr>
        </p:nvGraphicFramePr>
        <p:xfrm>
          <a:off x="2258645" y="1439333"/>
          <a:ext cx="7674709" cy="504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45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a16="http://schemas.microsoft.com/office/drawing/2014/main" id="{E89E82D4-F057-4871-B83C-7122506D629E}"/>
              </a:ext>
            </a:extLst>
          </p:cNvPr>
          <p:cNvGraphicFramePr/>
          <p:nvPr>
            <p:extLst>
              <p:ext uri="{D42A27DB-BD31-4B8C-83A1-F6EECF244321}">
                <p14:modId xmlns:p14="http://schemas.microsoft.com/office/powerpoint/2010/main" val="2654033510"/>
              </p:ext>
            </p:extLst>
          </p:nvPr>
        </p:nvGraphicFramePr>
        <p:xfrm>
          <a:off x="2258645" y="1439333"/>
          <a:ext cx="7674709" cy="504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44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a16="http://schemas.microsoft.com/office/drawing/2014/main" id="{E89E82D4-F057-4871-B83C-7122506D629E}"/>
              </a:ext>
            </a:extLst>
          </p:cNvPr>
          <p:cNvGraphicFramePr/>
          <p:nvPr>
            <p:extLst>
              <p:ext uri="{D42A27DB-BD31-4B8C-83A1-F6EECF244321}">
                <p14:modId xmlns:p14="http://schemas.microsoft.com/office/powerpoint/2010/main" val="1914548567"/>
              </p:ext>
            </p:extLst>
          </p:nvPr>
        </p:nvGraphicFramePr>
        <p:xfrm>
          <a:off x="2258645" y="1439333"/>
          <a:ext cx="7674709" cy="504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10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GENERACIÓN DEL TRANSPORT STREAM</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a16="http://schemas.microsoft.com/office/drawing/2014/main" id="{E89E82D4-F057-4871-B83C-7122506D629E}"/>
              </a:ext>
            </a:extLst>
          </p:cNvPr>
          <p:cNvGraphicFramePr/>
          <p:nvPr>
            <p:extLst>
              <p:ext uri="{D42A27DB-BD31-4B8C-83A1-F6EECF244321}">
                <p14:modId xmlns:p14="http://schemas.microsoft.com/office/powerpoint/2010/main" val="4248757032"/>
              </p:ext>
            </p:extLst>
          </p:nvPr>
        </p:nvGraphicFramePr>
        <p:xfrm>
          <a:off x="1927275" y="1477108"/>
          <a:ext cx="8006080" cy="500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74D2256-8819-4A4C-B90D-D327B3033839}"/>
              </a:ext>
            </a:extLst>
          </p:cNvPr>
          <p:cNvPicPr/>
          <p:nvPr/>
        </p:nvPicPr>
        <p:blipFill rotWithShape="1">
          <a:blip r:embed="rId8" cstate="print">
            <a:extLst>
              <a:ext uri="{28A0092B-C50C-407E-A947-70E740481C1C}">
                <a14:useLocalDpi xmlns:a14="http://schemas.microsoft.com/office/drawing/2010/main" val="0"/>
              </a:ext>
            </a:extLst>
          </a:blip>
          <a:srcRect l="14322" t="43107" r="66635" b="51197"/>
          <a:stretch/>
        </p:blipFill>
        <p:spPr bwMode="auto">
          <a:xfrm>
            <a:off x="4551948" y="2732451"/>
            <a:ext cx="3944938" cy="7550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96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TRANSMISIÓN EN TIEMPO REAL</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agen 2">
            <a:extLst>
              <a:ext uri="{FF2B5EF4-FFF2-40B4-BE49-F238E27FC236}">
                <a16:creationId xmlns:a16="http://schemas.microsoft.com/office/drawing/2014/main" id="{0871BC5D-B647-4CDE-88B9-A8FA1349CA4B}"/>
              </a:ext>
            </a:extLst>
          </p:cNvPr>
          <p:cNvPicPr/>
          <p:nvPr/>
        </p:nvPicPr>
        <p:blipFill>
          <a:blip r:embed="rId3"/>
          <a:stretch>
            <a:fillRect/>
          </a:stretch>
        </p:blipFill>
        <p:spPr>
          <a:xfrm>
            <a:off x="482411" y="1583121"/>
            <a:ext cx="2065166" cy="1446833"/>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pic>
        <p:nvPicPr>
          <p:cNvPr id="4" name="image9.jpeg">
            <a:extLst>
              <a:ext uri="{FF2B5EF4-FFF2-40B4-BE49-F238E27FC236}">
                <a16:creationId xmlns:a16="http://schemas.microsoft.com/office/drawing/2014/main" id="{2D1C7836-5FCF-4CF1-8B23-B47F36AD69B4}"/>
              </a:ext>
            </a:extLst>
          </p:cNvPr>
          <p:cNvPicPr/>
          <p:nvPr/>
        </p:nvPicPr>
        <p:blipFill rotWithShape="1">
          <a:blip r:embed="rId4" cstate="print"/>
          <a:srcRect t="14080" b="7233"/>
          <a:stretch/>
        </p:blipFill>
        <p:spPr bwMode="auto">
          <a:xfrm>
            <a:off x="2216964" y="3283230"/>
            <a:ext cx="1925814" cy="1410802"/>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id="{8216B951-854D-4AD5-9D2D-137586F54C61}"/>
              </a:ext>
            </a:extLst>
          </p:cNvPr>
          <p:cNvGraphicFramePr>
            <a:graphicFrameLocks noGrp="1"/>
          </p:cNvGraphicFramePr>
          <p:nvPr>
            <p:extLst>
              <p:ext uri="{D42A27DB-BD31-4B8C-83A1-F6EECF244321}">
                <p14:modId xmlns:p14="http://schemas.microsoft.com/office/powerpoint/2010/main" val="3183965573"/>
              </p:ext>
            </p:extLst>
          </p:nvPr>
        </p:nvGraphicFramePr>
        <p:xfrm>
          <a:off x="5180720" y="1401173"/>
          <a:ext cx="6077244" cy="5675102"/>
        </p:xfrm>
        <a:graphic>
          <a:graphicData uri="http://schemas.openxmlformats.org/drawingml/2006/table">
            <a:tbl>
              <a:tblPr firstRow="1" firstCol="1" bandRow="1">
                <a:tableStyleId>{93296810-A885-4BE3-A3E7-6D5BEEA58F35}</a:tableStyleId>
              </a:tblPr>
              <a:tblGrid>
                <a:gridCol w="3038622">
                  <a:extLst>
                    <a:ext uri="{9D8B030D-6E8A-4147-A177-3AD203B41FA5}">
                      <a16:colId xmlns:a16="http://schemas.microsoft.com/office/drawing/2014/main" val="1883136949"/>
                    </a:ext>
                  </a:extLst>
                </a:gridCol>
                <a:gridCol w="3038622">
                  <a:extLst>
                    <a:ext uri="{9D8B030D-6E8A-4147-A177-3AD203B41FA5}">
                      <a16:colId xmlns:a16="http://schemas.microsoft.com/office/drawing/2014/main" val="1634795014"/>
                    </a:ext>
                  </a:extLst>
                </a:gridCol>
              </a:tblGrid>
              <a:tr h="995278">
                <a:tc>
                  <a:txBody>
                    <a:bodyPr/>
                    <a:lstStyle/>
                    <a:p>
                      <a:pPr algn="ctr">
                        <a:lnSpc>
                          <a:spcPct val="107000"/>
                        </a:lnSpc>
                        <a:spcAft>
                          <a:spcPts val="0"/>
                        </a:spcAft>
                      </a:pPr>
                      <a:r>
                        <a:rPr lang="es-EC" sz="600" dirty="0">
                          <a:effectLst/>
                        </a:rPr>
                        <a:t> </a:t>
                      </a:r>
                      <a:endParaRPr lang="es-EC" sz="500" dirty="0">
                        <a:effectLst/>
                      </a:endParaRPr>
                    </a:p>
                    <a:p>
                      <a:pPr algn="ctr">
                        <a:lnSpc>
                          <a:spcPct val="107000"/>
                        </a:lnSpc>
                        <a:spcAft>
                          <a:spcPts val="0"/>
                        </a:spcAft>
                      </a:pPr>
                      <a:r>
                        <a:rPr lang="es-EC" sz="1050" dirty="0">
                          <a:effectLst/>
                        </a:rPr>
                        <a:t>Televisor de Rayos Catódicos Sony 27”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tc>
                  <a:txBody>
                    <a:bodyPr/>
                    <a:lstStyle/>
                    <a:p>
                      <a:pPr marL="457200" algn="just">
                        <a:lnSpc>
                          <a:spcPct val="107000"/>
                        </a:lnSpc>
                        <a:spcAft>
                          <a:spcPts val="0"/>
                        </a:spcAft>
                      </a:pPr>
                      <a:r>
                        <a:rPr lang="es-EC" sz="900" dirty="0">
                          <a:effectLst/>
                        </a:rPr>
                        <a:t> </a:t>
                      </a:r>
                      <a:endParaRPr lang="es-EC" sz="800" dirty="0">
                        <a:effectLst/>
                      </a:endParaRPr>
                    </a:p>
                    <a:p>
                      <a:pPr marL="342900" lvl="0" indent="-342900" algn="just">
                        <a:lnSpc>
                          <a:spcPct val="107000"/>
                        </a:lnSpc>
                        <a:spcAft>
                          <a:spcPts val="0"/>
                        </a:spcAft>
                        <a:buFont typeface="Symbol" panose="05050102010706020507" pitchFamily="18" charset="2"/>
                        <a:buChar char=""/>
                      </a:pPr>
                      <a:r>
                        <a:rPr lang="es-EC" sz="900" dirty="0">
                          <a:effectLst/>
                        </a:rPr>
                        <a:t>Modelo: KV-27FS16</a:t>
                      </a:r>
                      <a:endParaRPr lang="es-EC" sz="800" dirty="0">
                        <a:effectLst/>
                      </a:endParaRPr>
                    </a:p>
                    <a:p>
                      <a:pPr marL="342900" lvl="0" indent="-342900" algn="just">
                        <a:lnSpc>
                          <a:spcPct val="107000"/>
                        </a:lnSpc>
                        <a:spcAft>
                          <a:spcPts val="0"/>
                        </a:spcAft>
                        <a:buFont typeface="Symbol" panose="05050102010706020507" pitchFamily="18" charset="2"/>
                        <a:buChar char=""/>
                      </a:pPr>
                      <a:r>
                        <a:rPr lang="es-EC" sz="900" dirty="0">
                          <a:effectLst/>
                        </a:rPr>
                        <a:t>Alimentación de energía: AC120 60Hz</a:t>
                      </a:r>
                      <a:endParaRPr lang="es-EC" sz="800" dirty="0">
                        <a:effectLst/>
                      </a:endParaRPr>
                    </a:p>
                    <a:p>
                      <a:pPr marL="342900" lvl="0" indent="-342900" algn="just">
                        <a:lnSpc>
                          <a:spcPct val="107000"/>
                        </a:lnSpc>
                        <a:spcAft>
                          <a:spcPts val="0"/>
                        </a:spcAft>
                        <a:buFont typeface="Symbol" panose="05050102010706020507" pitchFamily="18" charset="2"/>
                        <a:buChar char=""/>
                      </a:pPr>
                      <a:r>
                        <a:rPr lang="es-EC" sz="900" dirty="0">
                          <a:effectLst/>
                        </a:rPr>
                        <a:t>Peso: 47 kg</a:t>
                      </a:r>
                      <a:endParaRPr lang="es-EC" sz="800" dirty="0">
                        <a:effectLst/>
                      </a:endParaRPr>
                    </a:p>
                    <a:p>
                      <a:pPr marL="342900" lvl="0" indent="-342900" algn="just">
                        <a:lnSpc>
                          <a:spcPct val="107000"/>
                        </a:lnSpc>
                        <a:spcAft>
                          <a:spcPts val="0"/>
                        </a:spcAft>
                        <a:buFont typeface="Symbol" panose="05050102010706020507" pitchFamily="18" charset="2"/>
                        <a:buChar char=""/>
                      </a:pPr>
                      <a:r>
                        <a:rPr lang="es-EC" sz="900" dirty="0">
                          <a:effectLst/>
                        </a:rPr>
                        <a:t>Consumo de energía: 170W</a:t>
                      </a:r>
                      <a:endParaRPr lang="es-EC" sz="800" dirty="0">
                        <a:effectLst/>
                      </a:endParaRPr>
                    </a:p>
                    <a:p>
                      <a:pPr marL="342900" lvl="0" indent="-342900" algn="just">
                        <a:lnSpc>
                          <a:spcPct val="107000"/>
                        </a:lnSpc>
                        <a:spcAft>
                          <a:spcPts val="0"/>
                        </a:spcAft>
                        <a:buFont typeface="Symbol" panose="05050102010706020507" pitchFamily="18" charset="2"/>
                        <a:buChar char=""/>
                      </a:pPr>
                      <a:r>
                        <a:rPr lang="es-EC" sz="900" dirty="0">
                          <a:effectLst/>
                        </a:rPr>
                        <a:t>Salida de sonido: 5W x 2</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extLst>
                  <a:ext uri="{0D108BD9-81ED-4DB2-BD59-A6C34878D82A}">
                    <a16:rowId xmlns:a16="http://schemas.microsoft.com/office/drawing/2014/main" val="4254099270"/>
                  </a:ext>
                </a:extLst>
              </a:tr>
              <a:tr h="1421824">
                <a:tc>
                  <a:txBody>
                    <a:bodyPr/>
                    <a:lstStyle/>
                    <a:p>
                      <a:pPr algn="just">
                        <a:lnSpc>
                          <a:spcPct val="107000"/>
                        </a:lnSpc>
                        <a:spcAft>
                          <a:spcPts val="0"/>
                        </a:spcAft>
                      </a:pPr>
                      <a:r>
                        <a:rPr lang="es-EC" sz="600" dirty="0">
                          <a:effectLst/>
                        </a:rPr>
                        <a:t> </a:t>
                      </a:r>
                      <a:endParaRPr lang="es-EC" sz="500" dirty="0">
                        <a:effectLst/>
                      </a:endParaRPr>
                    </a:p>
                    <a:p>
                      <a:pPr algn="just">
                        <a:lnSpc>
                          <a:spcPct val="107000"/>
                        </a:lnSpc>
                        <a:spcAft>
                          <a:spcPts val="0"/>
                        </a:spcAft>
                      </a:pPr>
                      <a:r>
                        <a:rPr lang="es-EC" sz="600" dirty="0">
                          <a:effectLst/>
                        </a:rPr>
                        <a:t> </a:t>
                      </a:r>
                      <a:endParaRPr lang="es-EC" sz="500" dirty="0">
                        <a:effectLst/>
                      </a:endParaRPr>
                    </a:p>
                    <a:p>
                      <a:pPr algn="ctr">
                        <a:lnSpc>
                          <a:spcPct val="107000"/>
                        </a:lnSpc>
                        <a:spcAft>
                          <a:spcPts val="0"/>
                        </a:spcAft>
                      </a:pPr>
                      <a:r>
                        <a:rPr lang="es-EC" sz="1050" dirty="0">
                          <a:effectLst/>
                        </a:rPr>
                        <a:t>Televisor LCD Sony </a:t>
                      </a:r>
                      <a:r>
                        <a:rPr lang="es-EC" sz="1050" dirty="0" err="1">
                          <a:effectLst/>
                        </a:rPr>
                        <a:t>Bravia</a:t>
                      </a:r>
                      <a:r>
                        <a:rPr lang="es-EC" sz="1050" dirty="0">
                          <a:effectLst/>
                        </a:rPr>
                        <a:t> 40”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tc>
                  <a:txBody>
                    <a:bodyPr/>
                    <a:lstStyle/>
                    <a:p>
                      <a:pPr marL="457200" algn="just">
                        <a:lnSpc>
                          <a:spcPct val="107000"/>
                        </a:lnSpc>
                        <a:spcAft>
                          <a:spcPts val="0"/>
                        </a:spcAft>
                      </a:pPr>
                      <a:r>
                        <a:rPr lang="es-EC" sz="600" dirty="0">
                          <a:effectLst/>
                        </a:rPr>
                        <a:t> </a:t>
                      </a:r>
                      <a:endParaRPr lang="es-EC" sz="5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Modelo: KDL-40BX425</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Resolución: 1920x1080</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Tamaño: 101.6 cm</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Frecuencia de imagen: 60/50Hz</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Sintonizador ISDB-T</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Alimentación de energía: AC110-240V ~ 50/60Hz</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Consumo de energía: 177W</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Peso: 13.3 kg</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extLst>
                  <a:ext uri="{0D108BD9-81ED-4DB2-BD59-A6C34878D82A}">
                    <a16:rowId xmlns:a16="http://schemas.microsoft.com/office/drawing/2014/main" val="2590696312"/>
                  </a:ext>
                </a:extLst>
              </a:tr>
              <a:tr h="1279642">
                <a:tc>
                  <a:txBody>
                    <a:bodyPr/>
                    <a:lstStyle/>
                    <a:p>
                      <a:pPr algn="just">
                        <a:lnSpc>
                          <a:spcPct val="107000"/>
                        </a:lnSpc>
                        <a:spcAft>
                          <a:spcPts val="0"/>
                        </a:spcAft>
                      </a:pPr>
                      <a:r>
                        <a:rPr lang="es-EC" sz="600" dirty="0">
                          <a:effectLst/>
                        </a:rPr>
                        <a:t> </a:t>
                      </a:r>
                      <a:endParaRPr lang="es-EC" sz="500" dirty="0">
                        <a:effectLst/>
                      </a:endParaRPr>
                    </a:p>
                    <a:p>
                      <a:pPr algn="just">
                        <a:lnSpc>
                          <a:spcPct val="107000"/>
                        </a:lnSpc>
                        <a:spcAft>
                          <a:spcPts val="0"/>
                        </a:spcAft>
                      </a:pPr>
                      <a:r>
                        <a:rPr lang="es-EC" sz="600" dirty="0">
                          <a:effectLst/>
                        </a:rPr>
                        <a:t> </a:t>
                      </a:r>
                      <a:endParaRPr lang="es-EC" sz="500" dirty="0">
                        <a:effectLst/>
                      </a:endParaRPr>
                    </a:p>
                    <a:p>
                      <a:pPr algn="ctr">
                        <a:lnSpc>
                          <a:spcPct val="107000"/>
                        </a:lnSpc>
                        <a:spcAft>
                          <a:spcPts val="0"/>
                        </a:spcAft>
                      </a:pPr>
                      <a:r>
                        <a:rPr lang="es-EC" sz="1050" dirty="0">
                          <a:effectLst/>
                        </a:rPr>
                        <a:t>Televisor LED Samsung 32”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tc>
                  <a:txBody>
                    <a:bodyPr/>
                    <a:lstStyle/>
                    <a:p>
                      <a:pPr marL="457200" algn="just">
                        <a:lnSpc>
                          <a:spcPct val="107000"/>
                        </a:lnSpc>
                        <a:spcAft>
                          <a:spcPts val="0"/>
                        </a:spcAft>
                      </a:pPr>
                      <a:r>
                        <a:rPr lang="es-EC" sz="600" dirty="0">
                          <a:effectLst/>
                        </a:rPr>
                        <a:t> </a:t>
                      </a:r>
                      <a:endParaRPr lang="es-EC" sz="5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Resolución: 1366x768</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Modelo: UN32H4303</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Tamaño: 80 cm</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Peso: 5.4 kg</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Salida de sonido: 5Wx2 (RMS)</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Alimentación de energía: AC100-240V ~ 50/60Hz</a:t>
                      </a:r>
                      <a:endParaRPr lang="es-EC" sz="900" dirty="0">
                        <a:effectLst/>
                      </a:endParaRPr>
                    </a:p>
                    <a:p>
                      <a:pPr marL="342900" lvl="0" indent="-342900" algn="just">
                        <a:lnSpc>
                          <a:spcPct val="107000"/>
                        </a:lnSpc>
                        <a:spcAft>
                          <a:spcPts val="0"/>
                        </a:spcAft>
                        <a:buFont typeface="Symbol" panose="05050102010706020507" pitchFamily="18" charset="2"/>
                        <a:buChar char=""/>
                      </a:pPr>
                      <a:r>
                        <a:rPr lang="es-EC" sz="1000" dirty="0">
                          <a:effectLst/>
                        </a:rPr>
                        <a:t>Consumo de energía: 69W</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extLst>
                  <a:ext uri="{0D108BD9-81ED-4DB2-BD59-A6C34878D82A}">
                    <a16:rowId xmlns:a16="http://schemas.microsoft.com/office/drawing/2014/main" val="2640491676"/>
                  </a:ext>
                </a:extLst>
              </a:tr>
              <a:tr h="1564007">
                <a:tc>
                  <a:txBody>
                    <a:bodyPr/>
                    <a:lstStyle/>
                    <a:p>
                      <a:pPr algn="just">
                        <a:lnSpc>
                          <a:spcPct val="107000"/>
                        </a:lnSpc>
                        <a:spcAft>
                          <a:spcPts val="0"/>
                        </a:spcAft>
                      </a:pPr>
                      <a:r>
                        <a:rPr lang="es-EC" sz="600" dirty="0">
                          <a:effectLst/>
                        </a:rPr>
                        <a:t> </a:t>
                      </a:r>
                      <a:endParaRPr lang="es-EC" sz="500" dirty="0">
                        <a:effectLst/>
                      </a:endParaRPr>
                    </a:p>
                    <a:p>
                      <a:pPr algn="just">
                        <a:lnSpc>
                          <a:spcPct val="107000"/>
                        </a:lnSpc>
                        <a:spcAft>
                          <a:spcPts val="0"/>
                        </a:spcAft>
                      </a:pPr>
                      <a:r>
                        <a:rPr lang="es-EC" sz="600" dirty="0">
                          <a:effectLst/>
                        </a:rPr>
                        <a:t> </a:t>
                      </a:r>
                      <a:endParaRPr lang="es-EC" sz="500" dirty="0">
                        <a:effectLst/>
                      </a:endParaRPr>
                    </a:p>
                    <a:p>
                      <a:pPr algn="just">
                        <a:lnSpc>
                          <a:spcPct val="107000"/>
                        </a:lnSpc>
                        <a:spcAft>
                          <a:spcPts val="0"/>
                        </a:spcAft>
                      </a:pPr>
                      <a:r>
                        <a:rPr lang="es-EC" sz="600" dirty="0">
                          <a:effectLst/>
                        </a:rPr>
                        <a:t> </a:t>
                      </a:r>
                      <a:endParaRPr lang="es-EC" sz="500" dirty="0">
                        <a:effectLst/>
                      </a:endParaRPr>
                    </a:p>
                    <a:p>
                      <a:pPr algn="ctr">
                        <a:lnSpc>
                          <a:spcPct val="107000"/>
                        </a:lnSpc>
                        <a:spcAft>
                          <a:spcPts val="0"/>
                        </a:spcAft>
                      </a:pPr>
                      <a:r>
                        <a:rPr lang="es-EC" sz="600" dirty="0">
                          <a:effectLst/>
                        </a:rPr>
                        <a:t>  </a:t>
                      </a:r>
                      <a:endParaRPr lang="es-EC" sz="500" dirty="0">
                        <a:effectLst/>
                      </a:endParaRPr>
                    </a:p>
                    <a:p>
                      <a:pPr algn="ctr">
                        <a:lnSpc>
                          <a:spcPct val="107000"/>
                        </a:lnSpc>
                        <a:spcAft>
                          <a:spcPts val="0"/>
                        </a:spcAft>
                      </a:pPr>
                      <a:r>
                        <a:rPr lang="es-EC" sz="1050" dirty="0">
                          <a:effectLst/>
                        </a:rPr>
                        <a:t>Set Top Box EITV</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tc>
                  <a:txBody>
                    <a:bodyPr/>
                    <a:lstStyle/>
                    <a:p>
                      <a:pPr algn="just">
                        <a:lnSpc>
                          <a:spcPct val="107000"/>
                        </a:lnSpc>
                        <a:spcAft>
                          <a:spcPts val="0"/>
                        </a:spcAft>
                      </a:pPr>
                      <a:endParaRPr lang="es-EC" sz="1050" dirty="0">
                        <a:effectLst/>
                      </a:endParaRPr>
                    </a:p>
                    <a:p>
                      <a:pPr algn="just">
                        <a:lnSpc>
                          <a:spcPct val="107000"/>
                        </a:lnSpc>
                        <a:spcAft>
                          <a:spcPts val="0"/>
                        </a:spcAft>
                      </a:pPr>
                      <a:r>
                        <a:rPr lang="es-EC" sz="1050" dirty="0">
                          <a:effectLst/>
                        </a:rPr>
                        <a:t>STB híbrido tanto para ISDB-T e IPTV, está diseñado para soportar aplicaciones </a:t>
                      </a:r>
                      <a:r>
                        <a:rPr lang="es-EC" sz="1050" dirty="0" err="1">
                          <a:effectLst/>
                        </a:rPr>
                        <a:t>Ginga</a:t>
                      </a:r>
                      <a:r>
                        <a:rPr lang="es-EC" sz="1050" dirty="0">
                          <a:effectLst/>
                        </a:rPr>
                        <a:t>-NCL y </a:t>
                      </a:r>
                      <a:r>
                        <a:rPr lang="es-EC" sz="1050" dirty="0" err="1">
                          <a:effectLst/>
                        </a:rPr>
                        <a:t>Ginga</a:t>
                      </a:r>
                      <a:r>
                        <a:rPr lang="es-EC" sz="1050" dirty="0">
                          <a:effectLst/>
                        </a:rPr>
                        <a:t>-J. Se puede probar este tipo de aplicaciones por red, aire o embebidas.</a:t>
                      </a:r>
                      <a:endParaRPr lang="es-EC" sz="1000" dirty="0">
                        <a:effectLst/>
                      </a:endParaRPr>
                    </a:p>
                    <a:p>
                      <a:pPr marL="342900" lvl="0" indent="-342900" algn="just">
                        <a:lnSpc>
                          <a:spcPct val="107000"/>
                        </a:lnSpc>
                        <a:spcAft>
                          <a:spcPts val="0"/>
                        </a:spcAft>
                        <a:buFont typeface="Symbol" panose="05050102010706020507" pitchFamily="18" charset="2"/>
                        <a:buChar char=""/>
                      </a:pPr>
                      <a:r>
                        <a:rPr lang="es-EC" sz="1050" dirty="0">
                          <a:effectLst/>
                        </a:rPr>
                        <a:t>Frecuencia de entrada UHF: 470MHz a 806MHz</a:t>
                      </a:r>
                      <a:endParaRPr lang="es-EC" sz="1000" dirty="0">
                        <a:effectLst/>
                      </a:endParaRPr>
                    </a:p>
                    <a:p>
                      <a:pPr marL="342900" lvl="0" indent="-342900" algn="just">
                        <a:lnSpc>
                          <a:spcPct val="107000"/>
                        </a:lnSpc>
                        <a:spcAft>
                          <a:spcPts val="0"/>
                        </a:spcAft>
                        <a:buFont typeface="Symbol" panose="05050102010706020507" pitchFamily="18" charset="2"/>
                        <a:buChar char=""/>
                      </a:pPr>
                      <a:r>
                        <a:rPr lang="es-EC" sz="1050" dirty="0">
                          <a:effectLst/>
                        </a:rPr>
                        <a:t>Frecuencia de entrada VHF: 174MHz a 216MHz</a:t>
                      </a:r>
                      <a:endParaRPr lang="es-EC" sz="1000" dirty="0">
                        <a:effectLst/>
                      </a:endParaRPr>
                    </a:p>
                    <a:p>
                      <a:pPr marL="342900" lvl="0" indent="-342900" algn="just">
                        <a:lnSpc>
                          <a:spcPct val="107000"/>
                        </a:lnSpc>
                        <a:spcAft>
                          <a:spcPts val="0"/>
                        </a:spcAft>
                        <a:buFont typeface="Symbol" panose="05050102010706020507" pitchFamily="18" charset="2"/>
                        <a:buChar char=""/>
                      </a:pPr>
                      <a:r>
                        <a:rPr lang="es-EC" sz="1050" dirty="0">
                          <a:effectLst/>
                        </a:rPr>
                        <a:t>Ancho de banda: 5.6MHz</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430" marR="32430" marT="0" marB="0"/>
                </a:tc>
                <a:extLst>
                  <a:ext uri="{0D108BD9-81ED-4DB2-BD59-A6C34878D82A}">
                    <a16:rowId xmlns:a16="http://schemas.microsoft.com/office/drawing/2014/main" val="882368865"/>
                  </a:ext>
                </a:extLst>
              </a:tr>
            </a:tbl>
          </a:graphicData>
        </a:graphic>
      </p:graphicFrame>
      <p:pic>
        <p:nvPicPr>
          <p:cNvPr id="1028" name="Imagen 68">
            <a:extLst>
              <a:ext uri="{FF2B5EF4-FFF2-40B4-BE49-F238E27FC236}">
                <a16:creationId xmlns:a16="http://schemas.microsoft.com/office/drawing/2014/main" id="{13AE3B1B-AC02-44B7-9801-A23465AAC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65" y="1751508"/>
            <a:ext cx="906750" cy="5332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39">
            <a:extLst>
              <a:ext uri="{FF2B5EF4-FFF2-40B4-BE49-F238E27FC236}">
                <a16:creationId xmlns:a16="http://schemas.microsoft.com/office/drawing/2014/main" id="{45FD0EBB-CA81-41FE-BF75-852CDF6A89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3351" t="22903" r="53963" b="21251"/>
          <a:stretch>
            <a:fillRect/>
          </a:stretch>
        </p:blipFill>
        <p:spPr bwMode="auto">
          <a:xfrm>
            <a:off x="5847643" y="2923355"/>
            <a:ext cx="1744595" cy="719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38">
            <a:extLst>
              <a:ext uri="{FF2B5EF4-FFF2-40B4-BE49-F238E27FC236}">
                <a16:creationId xmlns:a16="http://schemas.microsoft.com/office/drawing/2014/main" id="{D3F3CDCC-3415-44A9-AA36-78741FA0EB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7585" t="35767" r="58902" b="21251"/>
          <a:stretch>
            <a:fillRect/>
          </a:stretch>
        </p:blipFill>
        <p:spPr bwMode="auto">
          <a:xfrm>
            <a:off x="5847643" y="4281671"/>
            <a:ext cx="1779642" cy="71975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50.png">
            <a:extLst>
              <a:ext uri="{FF2B5EF4-FFF2-40B4-BE49-F238E27FC236}">
                <a16:creationId xmlns:a16="http://schemas.microsoft.com/office/drawing/2014/main" id="{1EA68F70-70C5-4CA0-A06E-50168B1198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3190" y="5843025"/>
            <a:ext cx="2653500" cy="43694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6BC95CAA-7B3F-47FE-8DBF-F74354D41B0B}"/>
              </a:ext>
            </a:extLst>
          </p:cNvPr>
          <p:cNvPicPr/>
          <p:nvPr/>
        </p:nvPicPr>
        <p:blipFill>
          <a:blip r:embed="rId9"/>
          <a:srcRect/>
          <a:stretch>
            <a:fillRect/>
          </a:stretch>
        </p:blipFill>
        <p:spPr bwMode="auto">
          <a:xfrm>
            <a:off x="609846" y="5057273"/>
            <a:ext cx="2113244" cy="1571504"/>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6" name="Flecha: a la derecha 5">
            <a:extLst>
              <a:ext uri="{FF2B5EF4-FFF2-40B4-BE49-F238E27FC236}">
                <a16:creationId xmlns:a16="http://schemas.microsoft.com/office/drawing/2014/main" id="{A2C981D4-F0DF-4D2B-B4F7-93B3A20A76DD}"/>
              </a:ext>
            </a:extLst>
          </p:cNvPr>
          <p:cNvSpPr/>
          <p:nvPr/>
        </p:nvSpPr>
        <p:spPr>
          <a:xfrm>
            <a:off x="3275947" y="5598942"/>
            <a:ext cx="1493001" cy="681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Recepción</a:t>
            </a:r>
          </a:p>
        </p:txBody>
      </p:sp>
      <p:sp>
        <p:nvSpPr>
          <p:cNvPr id="7" name="Flecha: hacia la izquierda 6">
            <a:extLst>
              <a:ext uri="{FF2B5EF4-FFF2-40B4-BE49-F238E27FC236}">
                <a16:creationId xmlns:a16="http://schemas.microsoft.com/office/drawing/2014/main" id="{DC9C2671-E7A9-4585-BF08-2C885C739F57}"/>
              </a:ext>
            </a:extLst>
          </p:cNvPr>
          <p:cNvSpPr/>
          <p:nvPr/>
        </p:nvSpPr>
        <p:spPr>
          <a:xfrm rot="19205126">
            <a:off x="2935292" y="1904631"/>
            <a:ext cx="154111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Transmisión</a:t>
            </a:r>
          </a:p>
        </p:txBody>
      </p:sp>
    </p:spTree>
    <p:extLst>
      <p:ext uri="{BB962C8B-B14F-4D97-AF65-F5344CB8AC3E}">
        <p14:creationId xmlns:p14="http://schemas.microsoft.com/office/powerpoint/2010/main" val="108938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TRANSMISIÓN EN TIEMPO REAL</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0" name="Imagen 9">
            <a:extLst>
              <a:ext uri="{FF2B5EF4-FFF2-40B4-BE49-F238E27FC236}">
                <a16:creationId xmlns:a16="http://schemas.microsoft.com/office/drawing/2014/main" id="{82AF0979-3D2A-4277-8C6F-4D4AE0E4A01B}"/>
              </a:ext>
            </a:extLst>
          </p:cNvPr>
          <p:cNvPicPr/>
          <p:nvPr/>
        </p:nvPicPr>
        <p:blipFill>
          <a:blip r:embed="rId3"/>
          <a:srcRect/>
          <a:stretch>
            <a:fillRect/>
          </a:stretch>
        </p:blipFill>
        <p:spPr bwMode="auto">
          <a:xfrm>
            <a:off x="683602" y="1651658"/>
            <a:ext cx="6054822" cy="452405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6" name="Flecha: hacia arriba 5">
            <a:extLst>
              <a:ext uri="{FF2B5EF4-FFF2-40B4-BE49-F238E27FC236}">
                <a16:creationId xmlns:a16="http://schemas.microsoft.com/office/drawing/2014/main" id="{87C342EF-5886-4106-AA4E-978C00FD24AA}"/>
              </a:ext>
            </a:extLst>
          </p:cNvPr>
          <p:cNvSpPr/>
          <p:nvPr/>
        </p:nvSpPr>
        <p:spPr>
          <a:xfrm>
            <a:off x="3010486" y="5038219"/>
            <a:ext cx="295421" cy="3362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hacia arriba 12">
            <a:extLst>
              <a:ext uri="{FF2B5EF4-FFF2-40B4-BE49-F238E27FC236}">
                <a16:creationId xmlns:a16="http://schemas.microsoft.com/office/drawing/2014/main" id="{A7633B19-DC59-4DCD-8463-84D86ABE871E}"/>
              </a:ext>
            </a:extLst>
          </p:cNvPr>
          <p:cNvSpPr/>
          <p:nvPr/>
        </p:nvSpPr>
        <p:spPr>
          <a:xfrm>
            <a:off x="4344572" y="4772227"/>
            <a:ext cx="295421" cy="3362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hacia arriba 13">
            <a:extLst>
              <a:ext uri="{FF2B5EF4-FFF2-40B4-BE49-F238E27FC236}">
                <a16:creationId xmlns:a16="http://schemas.microsoft.com/office/drawing/2014/main" id="{B49D411E-1429-461C-A894-D764AA30D141}"/>
              </a:ext>
            </a:extLst>
          </p:cNvPr>
          <p:cNvSpPr/>
          <p:nvPr/>
        </p:nvSpPr>
        <p:spPr>
          <a:xfrm>
            <a:off x="5017477" y="4786295"/>
            <a:ext cx="295421" cy="3362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a:extLst>
              <a:ext uri="{FF2B5EF4-FFF2-40B4-BE49-F238E27FC236}">
                <a16:creationId xmlns:a16="http://schemas.microsoft.com/office/drawing/2014/main" id="{36A42410-D13D-45E1-A2A3-F156E93AAA4D}"/>
              </a:ext>
            </a:extLst>
          </p:cNvPr>
          <p:cNvPicPr/>
          <p:nvPr/>
        </p:nvPicPr>
        <p:blipFill rotWithShape="1">
          <a:blip r:embed="rId4" cstate="print">
            <a:extLst>
              <a:ext uri="{28A0092B-C50C-407E-A947-70E740481C1C}">
                <a14:useLocalDpi xmlns:a14="http://schemas.microsoft.com/office/drawing/2010/main" val="0"/>
              </a:ext>
            </a:extLst>
          </a:blip>
          <a:srcRect t="9011" b="5814"/>
          <a:stretch/>
        </p:blipFill>
        <p:spPr bwMode="auto">
          <a:xfrm>
            <a:off x="9202981" y="1333656"/>
            <a:ext cx="2614905" cy="1596177"/>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6" name="Imagen 15" descr="C:\Users\Kathy\Downloads\26857471_1517946701607045_983409312_n.jpg">
            <a:extLst>
              <a:ext uri="{FF2B5EF4-FFF2-40B4-BE49-F238E27FC236}">
                <a16:creationId xmlns:a16="http://schemas.microsoft.com/office/drawing/2014/main" id="{66E8B115-8A55-46C1-8176-019AB27B6E43}"/>
              </a:ext>
            </a:extLst>
          </p:cNvPr>
          <p:cNvPicPr/>
          <p:nvPr/>
        </p:nvPicPr>
        <p:blipFill rotWithShape="1">
          <a:blip r:embed="rId5" cstate="print">
            <a:extLst>
              <a:ext uri="{28A0092B-C50C-407E-A947-70E740481C1C}">
                <a14:useLocalDpi xmlns:a14="http://schemas.microsoft.com/office/drawing/2010/main" val="0"/>
              </a:ext>
            </a:extLst>
          </a:blip>
          <a:srcRect l="12447" t="12229" b="9162"/>
          <a:stretch/>
        </p:blipFill>
        <p:spPr bwMode="auto">
          <a:xfrm>
            <a:off x="7142541" y="3117601"/>
            <a:ext cx="2614906" cy="1621133"/>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3160EA15-3F0E-4F60-99F3-CCB7314B34BD}"/>
              </a:ext>
            </a:extLst>
          </p:cNvPr>
          <p:cNvPicPr/>
          <p:nvPr/>
        </p:nvPicPr>
        <p:blipFill rotWithShape="1">
          <a:blip r:embed="rId6" cstate="print">
            <a:extLst>
              <a:ext uri="{28A0092B-C50C-407E-A947-70E740481C1C}">
                <a14:useLocalDpi xmlns:a14="http://schemas.microsoft.com/office/drawing/2010/main" val="0"/>
              </a:ext>
            </a:extLst>
          </a:blip>
          <a:srcRect t="9297" b="5288"/>
          <a:stretch/>
        </p:blipFill>
        <p:spPr bwMode="auto">
          <a:xfrm>
            <a:off x="9244877" y="4964226"/>
            <a:ext cx="2588944" cy="1704295"/>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Flecha: curvada hacia abajo 7">
            <a:extLst>
              <a:ext uri="{FF2B5EF4-FFF2-40B4-BE49-F238E27FC236}">
                <a16:creationId xmlns:a16="http://schemas.microsoft.com/office/drawing/2014/main" id="{04A43720-0A6C-4289-9E6D-28EC1975B9CF}"/>
              </a:ext>
            </a:extLst>
          </p:cNvPr>
          <p:cNvSpPr/>
          <p:nvPr/>
        </p:nvSpPr>
        <p:spPr>
          <a:xfrm rot="18494743" flipH="1">
            <a:off x="7816144" y="194414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Flecha: curvada hacia abajo 18">
            <a:extLst>
              <a:ext uri="{FF2B5EF4-FFF2-40B4-BE49-F238E27FC236}">
                <a16:creationId xmlns:a16="http://schemas.microsoft.com/office/drawing/2014/main" id="{771ECB72-02C4-43EE-AE86-222FC0E534BF}"/>
              </a:ext>
            </a:extLst>
          </p:cNvPr>
          <p:cNvSpPr/>
          <p:nvPr/>
        </p:nvSpPr>
        <p:spPr>
          <a:xfrm rot="3105257">
            <a:off x="10006475" y="3870612"/>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51159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6076"/>
            <a:ext cx="10364451"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TRANSMISIÓN EN TIEMPO REAL</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2" name="Imagen 11" descr="C:\Users\Kathy\Downloads\26857435_1517946298273752_674295025_n.jpg">
            <a:extLst>
              <a:ext uri="{FF2B5EF4-FFF2-40B4-BE49-F238E27FC236}">
                <a16:creationId xmlns:a16="http://schemas.microsoft.com/office/drawing/2014/main" id="{AC36F51A-4223-4315-8947-082C530E200A}"/>
              </a:ext>
            </a:extLst>
          </p:cNvPr>
          <p:cNvPicPr/>
          <p:nvPr/>
        </p:nvPicPr>
        <p:blipFill rotWithShape="1">
          <a:blip r:embed="rId3">
            <a:extLst>
              <a:ext uri="{28A0092B-C50C-407E-A947-70E740481C1C}">
                <a14:useLocalDpi xmlns:a14="http://schemas.microsoft.com/office/drawing/2010/main" val="0"/>
              </a:ext>
            </a:extLst>
          </a:blip>
          <a:srcRect t="7576"/>
          <a:stretch/>
        </p:blipFill>
        <p:spPr bwMode="auto">
          <a:xfrm>
            <a:off x="913773" y="3068080"/>
            <a:ext cx="4694545" cy="3232924"/>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7D469C2D-7ED2-4505-91F3-56B76DA745F3}"/>
              </a:ext>
            </a:extLst>
          </p:cNvPr>
          <p:cNvPicPr/>
          <p:nvPr/>
        </p:nvPicPr>
        <p:blipFill rotWithShape="1">
          <a:blip r:embed="rId4">
            <a:extLst>
              <a:ext uri="{28A0092B-C50C-407E-A947-70E740481C1C}">
                <a14:useLocalDpi xmlns:a14="http://schemas.microsoft.com/office/drawing/2010/main" val="0"/>
              </a:ext>
            </a:extLst>
          </a:blip>
          <a:srcRect t="16560" b="5288"/>
          <a:stretch/>
        </p:blipFill>
        <p:spPr bwMode="auto">
          <a:xfrm>
            <a:off x="6583680" y="1936871"/>
            <a:ext cx="4694545" cy="2747671"/>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Globo: flecha hacia abajo 2">
            <a:extLst>
              <a:ext uri="{FF2B5EF4-FFF2-40B4-BE49-F238E27FC236}">
                <a16:creationId xmlns:a16="http://schemas.microsoft.com/office/drawing/2014/main" id="{B636E995-A818-4589-A9B0-3F4138498E4C}"/>
              </a:ext>
            </a:extLst>
          </p:cNvPr>
          <p:cNvSpPr/>
          <p:nvPr/>
        </p:nvSpPr>
        <p:spPr>
          <a:xfrm>
            <a:off x="2419170" y="1792253"/>
            <a:ext cx="168374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Sintonización exitosa</a:t>
            </a:r>
          </a:p>
        </p:txBody>
      </p:sp>
      <p:sp>
        <p:nvSpPr>
          <p:cNvPr id="4" name="Globo: flecha hacia arriba 3">
            <a:extLst>
              <a:ext uri="{FF2B5EF4-FFF2-40B4-BE49-F238E27FC236}">
                <a16:creationId xmlns:a16="http://schemas.microsoft.com/office/drawing/2014/main" id="{C4400975-C0A9-4325-8ECE-557A5C23115D}"/>
              </a:ext>
            </a:extLst>
          </p:cNvPr>
          <p:cNvSpPr/>
          <p:nvPr/>
        </p:nvSpPr>
        <p:spPr>
          <a:xfrm>
            <a:off x="7299333" y="5064370"/>
            <a:ext cx="3687535"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Recepción del servicio de TV Digital con aplicación interactiva</a:t>
            </a:r>
          </a:p>
        </p:txBody>
      </p:sp>
    </p:spTree>
    <p:extLst>
      <p:ext uri="{BB962C8B-B14F-4D97-AF65-F5344CB8AC3E}">
        <p14:creationId xmlns:p14="http://schemas.microsoft.com/office/powerpoint/2010/main" val="146470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100" dirty="0">
                <a:solidFill>
                  <a:schemeClr val="tx1"/>
                </a:solidFill>
              </a:rPr>
              <a:t>Diseño e implementación </a:t>
            </a:r>
          </a:p>
          <a:p>
            <a:pPr marL="457200" indent="-457200" algn="l">
              <a:buFont typeface="Wingdings" panose="05000000000000000000" pitchFamily="2" charset="2"/>
              <a:buChar char="Ø"/>
            </a:pPr>
            <a:r>
              <a:rPr lang="es-ES" sz="3500" b="1" dirty="0">
                <a:solidFill>
                  <a:schemeClr val="tx1"/>
                </a:solidFill>
              </a:rPr>
              <a:t>Resultados</a:t>
            </a:r>
          </a:p>
          <a:p>
            <a:pPr marL="457200" indent="-457200" algn="l">
              <a:buFont typeface="Wingdings" panose="05000000000000000000" pitchFamily="2" charset="2"/>
              <a:buChar char="Ø"/>
            </a:pPr>
            <a:r>
              <a:rPr lang="es-ES" sz="3100" dirty="0">
                <a:solidFill>
                  <a:schemeClr val="tx1"/>
                </a:solidFill>
              </a:rPr>
              <a:t>Conclusiones</a:t>
            </a:r>
          </a:p>
          <a:p>
            <a:pPr marL="457200" indent="-457200" algn="l">
              <a:buFont typeface="Wingdings" panose="05000000000000000000" pitchFamily="2" charset="2"/>
              <a:buChar char="Ø"/>
            </a:pPr>
            <a:r>
              <a:rPr lang="es-ES" sz="3100"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1240785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4400" b="1" cap="none" dirty="0">
                <a:ln w="9525">
                  <a:solidFill>
                    <a:schemeClr val="bg1"/>
                  </a:solidFill>
                  <a:prstDash val="solid"/>
                </a:ln>
                <a:effectLst>
                  <a:outerShdw blurRad="12700" dist="38100" dir="2700000" algn="tl" rotWithShape="0">
                    <a:schemeClr val="bg1">
                      <a:lumMod val="50000"/>
                    </a:schemeClr>
                  </a:outerShdw>
                </a:effectLst>
              </a:rPr>
              <a:t>ANÁLISIS MOS </a:t>
            </a:r>
          </a:p>
        </p:txBody>
      </p:sp>
      <p:graphicFrame>
        <p:nvGraphicFramePr>
          <p:cNvPr id="2" name="Tabla 1">
            <a:extLst>
              <a:ext uri="{FF2B5EF4-FFF2-40B4-BE49-F238E27FC236}">
                <a16:creationId xmlns:a16="http://schemas.microsoft.com/office/drawing/2014/main" id="{6A74A4C0-A421-4F8C-9115-20B504DDCD99}"/>
              </a:ext>
            </a:extLst>
          </p:cNvPr>
          <p:cNvGraphicFramePr>
            <a:graphicFrameLocks noGrp="1"/>
          </p:cNvGraphicFramePr>
          <p:nvPr>
            <p:extLst>
              <p:ext uri="{D42A27DB-BD31-4B8C-83A1-F6EECF244321}">
                <p14:modId xmlns:p14="http://schemas.microsoft.com/office/powerpoint/2010/main" val="3414223190"/>
              </p:ext>
            </p:extLst>
          </p:nvPr>
        </p:nvGraphicFramePr>
        <p:xfrm>
          <a:off x="913774" y="2025748"/>
          <a:ext cx="6035665" cy="4213732"/>
        </p:xfrm>
        <a:graphic>
          <a:graphicData uri="http://schemas.openxmlformats.org/drawingml/2006/table">
            <a:tbl>
              <a:tblPr firstRow="1" firstCol="1" bandRow="1">
                <a:tableStyleId>{21E4AEA4-8DFA-4A89-87EB-49C32662AFE0}</a:tableStyleId>
              </a:tblPr>
              <a:tblGrid>
                <a:gridCol w="630047">
                  <a:extLst>
                    <a:ext uri="{9D8B030D-6E8A-4147-A177-3AD203B41FA5}">
                      <a16:colId xmlns:a16="http://schemas.microsoft.com/office/drawing/2014/main" val="4276032717"/>
                    </a:ext>
                  </a:extLst>
                </a:gridCol>
                <a:gridCol w="1082716">
                  <a:extLst>
                    <a:ext uri="{9D8B030D-6E8A-4147-A177-3AD203B41FA5}">
                      <a16:colId xmlns:a16="http://schemas.microsoft.com/office/drawing/2014/main" val="516128682"/>
                    </a:ext>
                  </a:extLst>
                </a:gridCol>
                <a:gridCol w="1029947">
                  <a:extLst>
                    <a:ext uri="{9D8B030D-6E8A-4147-A177-3AD203B41FA5}">
                      <a16:colId xmlns:a16="http://schemas.microsoft.com/office/drawing/2014/main" val="3321884636"/>
                    </a:ext>
                  </a:extLst>
                </a:gridCol>
                <a:gridCol w="1044569">
                  <a:extLst>
                    <a:ext uri="{9D8B030D-6E8A-4147-A177-3AD203B41FA5}">
                      <a16:colId xmlns:a16="http://schemas.microsoft.com/office/drawing/2014/main" val="1276246478"/>
                    </a:ext>
                  </a:extLst>
                </a:gridCol>
                <a:gridCol w="1055377">
                  <a:extLst>
                    <a:ext uri="{9D8B030D-6E8A-4147-A177-3AD203B41FA5}">
                      <a16:colId xmlns:a16="http://schemas.microsoft.com/office/drawing/2014/main" val="3540362150"/>
                    </a:ext>
                  </a:extLst>
                </a:gridCol>
                <a:gridCol w="1097974">
                  <a:extLst>
                    <a:ext uri="{9D8B030D-6E8A-4147-A177-3AD203B41FA5}">
                      <a16:colId xmlns:a16="http://schemas.microsoft.com/office/drawing/2014/main" val="3238219854"/>
                    </a:ext>
                  </a:extLst>
                </a:gridCol>
                <a:gridCol w="95035">
                  <a:extLst>
                    <a:ext uri="{9D8B030D-6E8A-4147-A177-3AD203B41FA5}">
                      <a16:colId xmlns:a16="http://schemas.microsoft.com/office/drawing/2014/main" val="1723782268"/>
                    </a:ext>
                  </a:extLst>
                </a:gridCol>
              </a:tblGrid>
              <a:tr h="317167">
                <a:tc gridSpan="7">
                  <a:txBody>
                    <a:bodyPr/>
                    <a:lstStyle/>
                    <a:p>
                      <a:pPr algn="ctr">
                        <a:lnSpc>
                          <a:spcPct val="107000"/>
                        </a:lnSpc>
                        <a:spcAft>
                          <a:spcPts val="0"/>
                        </a:spcAft>
                      </a:pPr>
                      <a:r>
                        <a:rPr lang="es-EC" sz="1400" dirty="0">
                          <a:effectLst/>
                        </a:rPr>
                        <a:t>20 % DE LA PANTALLA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83706093"/>
                  </a:ext>
                </a:extLst>
              </a:tr>
              <a:tr h="2310730">
                <a:tc>
                  <a:txBody>
                    <a:bodyPr/>
                    <a:lstStyle/>
                    <a:p>
                      <a:pPr algn="ctr">
                        <a:lnSpc>
                          <a:spcPct val="107000"/>
                        </a:lnSpc>
                        <a:spcAft>
                          <a:spcPts val="0"/>
                        </a:spcAft>
                      </a:pPr>
                      <a:r>
                        <a:rPr lang="es-EC" sz="1200">
                          <a:effectLst/>
                        </a:rPr>
                        <a:t> </a:t>
                      </a:r>
                      <a:endParaRPr lang="es-EC" sz="1100">
                        <a:effectLst/>
                      </a:endParaRPr>
                    </a:p>
                    <a:p>
                      <a:pPr algn="ctr">
                        <a:lnSpc>
                          <a:spcPct val="107000"/>
                        </a:lnSpc>
                        <a:spcAft>
                          <a:spcPts val="0"/>
                        </a:spcAft>
                      </a:pPr>
                      <a:r>
                        <a:rPr lang="es-EC" sz="1200">
                          <a:effectLst/>
                        </a:rPr>
                        <a:t> </a:t>
                      </a:r>
                      <a:endParaRPr lang="es-EC" sz="1100">
                        <a:effectLst/>
                      </a:endParaRPr>
                    </a:p>
                    <a:p>
                      <a:pPr algn="ctr">
                        <a:lnSpc>
                          <a:spcPct val="107000"/>
                        </a:lnSpc>
                        <a:spcAft>
                          <a:spcPts val="0"/>
                        </a:spcAft>
                      </a:pPr>
                      <a:r>
                        <a:rPr lang="es-EC" sz="1200">
                          <a:effectLst/>
                        </a:rPr>
                        <a:t> </a:t>
                      </a:r>
                      <a:endParaRPr lang="es-EC" sz="1100">
                        <a:effectLst/>
                      </a:endParaRPr>
                    </a:p>
                    <a:p>
                      <a:pPr algn="ctr">
                        <a:lnSpc>
                          <a:spcPct val="107000"/>
                        </a:lnSpc>
                        <a:spcAft>
                          <a:spcPts val="0"/>
                        </a:spcAft>
                      </a:pPr>
                      <a:r>
                        <a:rPr lang="es-EC" sz="1200">
                          <a:effectLst/>
                        </a:rPr>
                        <a:t>Imagen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100" dirty="0">
                        <a:effectLst/>
                      </a:endParaRPr>
                    </a:p>
                    <a:p>
                      <a:pPr algn="ctr">
                        <a:lnSpc>
                          <a:spcPct val="107000"/>
                        </a:lnSpc>
                        <a:spcAft>
                          <a:spcPts val="0"/>
                        </a:spcAft>
                      </a:pPr>
                      <a:r>
                        <a:rPr lang="es-EC" sz="1200" dirty="0">
                          <a:effectLst/>
                        </a:rPr>
                        <a:t>Excelente</a:t>
                      </a:r>
                      <a:endParaRPr lang="es-EC" sz="1100" dirty="0">
                        <a:effectLst/>
                      </a:endParaRPr>
                    </a:p>
                    <a:p>
                      <a:pPr algn="ctr">
                        <a:lnSpc>
                          <a:spcPct val="107000"/>
                        </a:lnSpc>
                        <a:spcAft>
                          <a:spcPts val="0"/>
                        </a:spcAft>
                      </a:pPr>
                      <a:r>
                        <a:rPr lang="es-EC" sz="1200" dirty="0">
                          <a:effectLst/>
                        </a:rPr>
                        <a:t>Imperceptible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100" dirty="0">
                        <a:effectLst/>
                      </a:endParaRPr>
                    </a:p>
                    <a:p>
                      <a:pPr algn="ctr">
                        <a:lnSpc>
                          <a:spcPct val="107000"/>
                        </a:lnSpc>
                        <a:spcAft>
                          <a:spcPts val="0"/>
                        </a:spcAft>
                      </a:pPr>
                      <a:r>
                        <a:rPr lang="es-EC" sz="1200" dirty="0">
                          <a:effectLst/>
                        </a:rPr>
                        <a:t>Buena</a:t>
                      </a:r>
                      <a:endParaRPr lang="es-EC" sz="1100" dirty="0">
                        <a:effectLst/>
                      </a:endParaRPr>
                    </a:p>
                    <a:p>
                      <a:pPr algn="ctr">
                        <a:lnSpc>
                          <a:spcPct val="107000"/>
                        </a:lnSpc>
                        <a:spcAft>
                          <a:spcPts val="0"/>
                        </a:spcAft>
                      </a:pPr>
                      <a:r>
                        <a:rPr lang="es-EC" sz="1200" dirty="0">
                          <a:effectLst/>
                        </a:rPr>
                        <a:t>(Casi) perceptible pero no molesto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a:t>
                      </a:r>
                      <a:endParaRPr lang="es-EC" sz="1100">
                        <a:effectLst/>
                      </a:endParaRPr>
                    </a:p>
                    <a:p>
                      <a:pPr algn="ctr">
                        <a:lnSpc>
                          <a:spcPct val="107000"/>
                        </a:lnSpc>
                        <a:spcAft>
                          <a:spcPts val="0"/>
                        </a:spcAft>
                      </a:pPr>
                      <a:r>
                        <a:rPr lang="es-EC" sz="1200">
                          <a:effectLst/>
                        </a:rPr>
                        <a:t>Regular</a:t>
                      </a:r>
                      <a:endParaRPr lang="es-EC" sz="1100">
                        <a:effectLst/>
                      </a:endParaRPr>
                    </a:p>
                    <a:p>
                      <a:pPr algn="ctr">
                        <a:lnSpc>
                          <a:spcPct val="107000"/>
                        </a:lnSpc>
                        <a:spcAft>
                          <a:spcPts val="0"/>
                        </a:spcAft>
                      </a:pPr>
                      <a:r>
                        <a:rPr lang="es-EC" sz="1200">
                          <a:effectLst/>
                        </a:rPr>
                        <a:t>(Perceptible) y ligeramente molesto</a:t>
                      </a:r>
                      <a:endParaRPr lang="es-EC" sz="1100">
                        <a:effectLst/>
                      </a:endParaRPr>
                    </a:p>
                    <a:p>
                      <a:pPr algn="ctr">
                        <a:lnSpc>
                          <a:spcPct val="107000"/>
                        </a:lnSpc>
                        <a:spcAft>
                          <a:spcPts val="0"/>
                        </a:spcAft>
                      </a:pPr>
                      <a:r>
                        <a:rPr lang="es-EC" sz="1200">
                          <a:effectLst/>
                        </a:rPr>
                        <a:t> </a:t>
                      </a:r>
                      <a:endParaRPr lang="es-EC" sz="1100">
                        <a:effectLst/>
                      </a:endParaRPr>
                    </a:p>
                    <a:p>
                      <a:pPr algn="ct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a:t>
                      </a:r>
                      <a:endParaRPr lang="es-EC" sz="1100">
                        <a:effectLst/>
                      </a:endParaRPr>
                    </a:p>
                    <a:p>
                      <a:pPr algn="ctr">
                        <a:lnSpc>
                          <a:spcPct val="107000"/>
                        </a:lnSpc>
                        <a:spcAft>
                          <a:spcPts val="0"/>
                        </a:spcAft>
                      </a:pPr>
                      <a:r>
                        <a:rPr lang="es-EC" sz="1200">
                          <a:effectLst/>
                        </a:rPr>
                        <a:t>Pobre</a:t>
                      </a:r>
                      <a:endParaRPr lang="es-EC" sz="1100">
                        <a:effectLst/>
                      </a:endParaRPr>
                    </a:p>
                    <a:p>
                      <a:pPr algn="ctr">
                        <a:lnSpc>
                          <a:spcPct val="107000"/>
                        </a:lnSpc>
                        <a:spcAft>
                          <a:spcPts val="0"/>
                        </a:spcAft>
                      </a:pPr>
                      <a:r>
                        <a:rPr lang="es-EC" sz="1200">
                          <a:effectLst/>
                        </a:rPr>
                        <a:t>Molesto (pero no cuestionable)</a:t>
                      </a:r>
                      <a:endParaRPr lang="es-EC" sz="1100">
                        <a:effectLst/>
                      </a:endParaRPr>
                    </a:p>
                    <a:p>
                      <a:pPr algn="ct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100">
                        <a:effectLst/>
                      </a:endParaRPr>
                    </a:p>
                    <a:p>
                      <a:pPr algn="ctr">
                        <a:lnSpc>
                          <a:spcPct val="107000"/>
                        </a:lnSpc>
                        <a:spcAft>
                          <a:spcPts val="0"/>
                        </a:spcAft>
                      </a:pPr>
                      <a:r>
                        <a:rPr lang="es-EC" sz="1200">
                          <a:effectLst/>
                        </a:rPr>
                        <a:t>Mala</a:t>
                      </a:r>
                      <a:endParaRPr lang="es-EC" sz="1100">
                        <a:effectLst/>
                      </a:endParaRPr>
                    </a:p>
                    <a:p>
                      <a:pPr algn="ctr">
                        <a:lnSpc>
                          <a:spcPct val="107000"/>
                        </a:lnSpc>
                        <a:spcAft>
                          <a:spcPts val="0"/>
                        </a:spcAft>
                      </a:pPr>
                      <a:r>
                        <a:rPr lang="es-EC" sz="1200">
                          <a:effectLst/>
                        </a:rPr>
                        <a:t>Muy molesto (cuestionable)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34507465"/>
                  </a:ext>
                </a:extLst>
              </a:tr>
              <a:tr h="317167">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8603954"/>
                  </a:ext>
                </a:extLst>
              </a:tr>
              <a:tr h="317167">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8136858"/>
                  </a:ext>
                </a:extLst>
              </a:tr>
              <a:tr h="317167">
                <a:tc>
                  <a:txBody>
                    <a:bodyPr/>
                    <a:lstStyle/>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1707001"/>
                  </a:ext>
                </a:extLst>
              </a:tr>
              <a:tr h="317167">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807491"/>
                  </a:ext>
                </a:extLst>
              </a:tr>
              <a:tr h="317167">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3141040"/>
                  </a:ext>
                </a:extLst>
              </a:tr>
            </a:tbl>
          </a:graphicData>
        </a:graphic>
      </p:graphicFrame>
      <p:sp>
        <p:nvSpPr>
          <p:cNvPr id="3" name="Rectángulo 2">
            <a:extLst>
              <a:ext uri="{FF2B5EF4-FFF2-40B4-BE49-F238E27FC236}">
                <a16:creationId xmlns:a16="http://schemas.microsoft.com/office/drawing/2014/main" id="{E18E55F0-14B9-4194-8A96-C5D0298375E3}"/>
              </a:ext>
            </a:extLst>
          </p:cNvPr>
          <p:cNvSpPr/>
          <p:nvPr/>
        </p:nvSpPr>
        <p:spPr>
          <a:xfrm>
            <a:off x="7859151" y="2025748"/>
            <a:ext cx="3535680" cy="1200329"/>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Total de 16 tablas</a:t>
            </a:r>
          </a:p>
          <a:p>
            <a:pPr marL="285750" indent="-285750" algn="just">
              <a:buFont typeface="Arial" panose="020B0604020202020204" pitchFamily="34" charset="0"/>
              <a:buChar char="•"/>
            </a:pPr>
            <a:r>
              <a:rPr lang="es-EC" dirty="0">
                <a:latin typeface="Times New Roman" panose="02020603050405020304" pitchFamily="18" charset="0"/>
              </a:rPr>
              <a:t>30 personas</a:t>
            </a:r>
          </a:p>
          <a:p>
            <a:pPr marL="285750" indent="-285750" algn="just">
              <a:buFont typeface="Arial" panose="020B0604020202020204" pitchFamily="34" charset="0"/>
              <a:buChar char="•"/>
            </a:pPr>
            <a:r>
              <a:rPr lang="es-EC" dirty="0">
                <a:latin typeface="Times New Roman" panose="02020603050405020304" pitchFamily="18" charset="0"/>
              </a:rPr>
              <a:t>Divididas en grupos de 10 para cada tipo de receptor</a:t>
            </a:r>
          </a:p>
        </p:txBody>
      </p:sp>
      <p:pic>
        <p:nvPicPr>
          <p:cNvPr id="7" name="Imagen 6">
            <a:extLst>
              <a:ext uri="{FF2B5EF4-FFF2-40B4-BE49-F238E27FC236}">
                <a16:creationId xmlns:a16="http://schemas.microsoft.com/office/drawing/2014/main" id="{3613EF37-F5EC-48AB-8B97-712AC343DD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546" y="3528991"/>
            <a:ext cx="3535680" cy="2710489"/>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280490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68997" y="546372"/>
            <a:ext cx="3698462" cy="1267288"/>
          </a:xfrm>
          <a:effectLst>
            <a:outerShdw blurRad="50800" dist="38100" dir="16200000" rotWithShape="0">
              <a:prstClr val="black">
                <a:alpha val="40000"/>
              </a:prstClr>
            </a:outerShdw>
          </a:effectLst>
        </p:spPr>
        <p:txBody>
          <a:bodyPr>
            <a:noAutofit/>
          </a:bodyPr>
          <a:lstStyle/>
          <a:p>
            <a:r>
              <a:rPr lang="es-ES" sz="4800" b="1" cap="none" dirty="0">
                <a:ln w="9525">
                  <a:solidFill>
                    <a:schemeClr val="bg1"/>
                  </a:solidFill>
                  <a:prstDash val="solid"/>
                </a:ln>
                <a:effectLst>
                  <a:outerShdw blurRad="12700" dist="38100" dir="2700000" algn="tl" rotWithShape="0">
                    <a:schemeClr val="bg1">
                      <a:lumMod val="50000"/>
                    </a:schemeClr>
                  </a:outerShdw>
                </a:effectLst>
              </a:rPr>
              <a:t>PROBLEMA</a:t>
            </a:r>
            <a:r>
              <a:rPr lang="es-ES" sz="4000" dirty="0"/>
              <a:t> </a:t>
            </a:r>
          </a:p>
        </p:txBody>
      </p:sp>
      <p:sp>
        <p:nvSpPr>
          <p:cNvPr id="15" name="Título 3"/>
          <p:cNvSpPr txBox="1">
            <a:spLocks/>
          </p:cNvSpPr>
          <p:nvPr/>
        </p:nvSpPr>
        <p:spPr>
          <a:xfrm>
            <a:off x="7929374" y="278943"/>
            <a:ext cx="3378659" cy="1267288"/>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800" b="1" cap="none" dirty="0">
                <a:ln w="9525">
                  <a:solidFill>
                    <a:schemeClr val="bg1"/>
                  </a:solidFill>
                  <a:prstDash val="solid"/>
                </a:ln>
                <a:effectLst>
                  <a:outerShdw blurRad="12700" dist="38100" dir="2700000" algn="tl" rotWithShape="0">
                    <a:schemeClr val="bg1">
                      <a:lumMod val="50000"/>
                    </a:schemeClr>
                  </a:outerShdw>
                </a:effectLst>
              </a:rPr>
              <a:t>SOLUCIÓN</a:t>
            </a:r>
            <a:r>
              <a:rPr lang="es-ES" dirty="0"/>
              <a:t> </a:t>
            </a:r>
          </a:p>
        </p:txBody>
      </p:sp>
      <p:sp>
        <p:nvSpPr>
          <p:cNvPr id="2" name="AutoShape 2" descr="Resultado de imagen para transmision de imagenes">
            <a:extLst>
              <a:ext uri="{FF2B5EF4-FFF2-40B4-BE49-F238E27FC236}">
                <a16:creationId xmlns:a16="http://schemas.microsoft.com/office/drawing/2014/main" id="{67DEFE9F-CCBE-4A2A-88C9-F0B4757F32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0" name="Picture 6" descr="Resultado de imagen para transmision de imagenes">
            <a:extLst>
              <a:ext uri="{FF2B5EF4-FFF2-40B4-BE49-F238E27FC236}">
                <a16:creationId xmlns:a16="http://schemas.microsoft.com/office/drawing/2014/main" id="{08CCFAAB-81E4-4A10-8B22-0FAB02F3AC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264" y="2031540"/>
            <a:ext cx="3345540" cy="1397460"/>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8" descr="Resultado de imagen para transmision de imagenes">
            <a:extLst>
              <a:ext uri="{FF2B5EF4-FFF2-40B4-BE49-F238E27FC236}">
                <a16:creationId xmlns:a16="http://schemas.microsoft.com/office/drawing/2014/main" id="{453F9DE8-2C3B-41D2-9ED7-56B1FC28C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94" y="4135637"/>
            <a:ext cx="2827079" cy="1817408"/>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10" descr="Resultado de imagen para transmision de imagenes en tv">
            <a:extLst>
              <a:ext uri="{FF2B5EF4-FFF2-40B4-BE49-F238E27FC236}">
                <a16:creationId xmlns:a16="http://schemas.microsoft.com/office/drawing/2014/main" id="{17E436BB-7A8A-4341-A86A-899AC28E8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927" y="3429000"/>
            <a:ext cx="2272126" cy="1284245"/>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2" descr="Resultado de imagen para analisis de calidad">
            <a:extLst>
              <a:ext uri="{FF2B5EF4-FFF2-40B4-BE49-F238E27FC236}">
                <a16:creationId xmlns:a16="http://schemas.microsoft.com/office/drawing/2014/main" id="{60AB7BA1-8B6A-4933-8C9A-43BE9999A7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125" t="29169" r="28594" b="28786"/>
          <a:stretch/>
        </p:blipFill>
        <p:spPr bwMode="auto">
          <a:xfrm>
            <a:off x="8215726" y="1742508"/>
            <a:ext cx="2407277" cy="1838892"/>
          </a:xfrm>
          <a:prstGeom prst="roundRect">
            <a:avLst>
              <a:gd name="adj" fmla="val 16667"/>
            </a:avLst>
          </a:prstGeom>
          <a:ln>
            <a:solidFill>
              <a:schemeClr val="bg1"/>
            </a:solidFill>
          </a:ln>
          <a:effectLst>
            <a:glow rad="635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14" descr="Imagen relacionada">
            <a:extLst>
              <a:ext uri="{FF2B5EF4-FFF2-40B4-BE49-F238E27FC236}">
                <a16:creationId xmlns:a16="http://schemas.microsoft.com/office/drawing/2014/main" id="{B4F218D9-2F08-488A-AD55-7748F85DAE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087" t="21622" r="7739" b="7951"/>
          <a:stretch/>
        </p:blipFill>
        <p:spPr bwMode="auto">
          <a:xfrm>
            <a:off x="7673009" y="3973955"/>
            <a:ext cx="3891391" cy="2104096"/>
          </a:xfrm>
          <a:prstGeom prst="roundRect">
            <a:avLst>
              <a:gd name="adj" fmla="val 16667"/>
            </a:avLst>
          </a:prstGeom>
          <a:ln>
            <a:solidFill>
              <a:schemeClr val="bg1"/>
            </a:solidFill>
          </a:ln>
          <a:effectLst>
            <a:glow rad="635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9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3774" y="279295"/>
            <a:ext cx="10364451" cy="1596177"/>
          </a:xfrm>
        </p:spPr>
        <p:txBody>
          <a:bodyPr>
            <a:normAutofit/>
          </a:bodyPr>
          <a:lstStyle/>
          <a:p>
            <a:r>
              <a:rPr lang="es-ES" sz="4400" b="1" cap="none" dirty="0">
                <a:ln w="9525">
                  <a:solidFill>
                    <a:schemeClr val="bg1"/>
                  </a:solidFill>
                  <a:prstDash val="solid"/>
                </a:ln>
                <a:effectLst>
                  <a:outerShdw blurRad="12700" dist="38100" dir="2700000" algn="tl" rotWithShape="0">
                    <a:schemeClr val="bg1">
                      <a:lumMod val="50000"/>
                    </a:schemeClr>
                  </a:outerShdw>
                </a:effectLst>
              </a:rPr>
              <a:t>ANÁLISIS MOS </a:t>
            </a:r>
          </a:p>
        </p:txBody>
      </p:sp>
      <p:pic>
        <p:nvPicPr>
          <p:cNvPr id="6" name="Imagen 5">
            <a:extLst>
              <a:ext uri="{FF2B5EF4-FFF2-40B4-BE49-F238E27FC236}">
                <a16:creationId xmlns:a16="http://schemas.microsoft.com/office/drawing/2014/main" id="{5526A601-2911-46E0-919C-80F08AD2EF81}"/>
              </a:ext>
            </a:extLst>
          </p:cNvPr>
          <p:cNvPicPr/>
          <p:nvPr/>
        </p:nvPicPr>
        <p:blipFill rotWithShape="1">
          <a:blip r:embed="rId2">
            <a:extLst>
              <a:ext uri="{28A0092B-C50C-407E-A947-70E740481C1C}">
                <a14:useLocalDpi xmlns:a14="http://schemas.microsoft.com/office/drawing/2010/main" val="0"/>
              </a:ext>
            </a:extLst>
          </a:blip>
          <a:srcRect l="7761" r="6158"/>
          <a:stretch/>
        </p:blipFill>
        <p:spPr bwMode="auto">
          <a:xfrm>
            <a:off x="5908432" y="1793633"/>
            <a:ext cx="5537980" cy="4571999"/>
          </a:xfrm>
          <a:prstGeom prst="rect">
            <a:avLst/>
          </a:prstGeom>
          <a:noFill/>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id="{AB518E00-5F3C-4AE3-9F3F-8B9018A61BED}"/>
              </a:ext>
            </a:extLst>
          </p:cNvPr>
          <p:cNvGraphicFramePr>
            <a:graphicFrameLocks noGrp="1"/>
          </p:cNvGraphicFramePr>
          <p:nvPr>
            <p:extLst>
              <p:ext uri="{D42A27DB-BD31-4B8C-83A1-F6EECF244321}">
                <p14:modId xmlns:p14="http://schemas.microsoft.com/office/powerpoint/2010/main" val="3622940245"/>
              </p:ext>
            </p:extLst>
          </p:nvPr>
        </p:nvGraphicFramePr>
        <p:xfrm>
          <a:off x="633046" y="1617785"/>
          <a:ext cx="4754880" cy="4923696"/>
        </p:xfrm>
        <a:graphic>
          <a:graphicData uri="http://schemas.openxmlformats.org/drawingml/2006/table">
            <a:tbl>
              <a:tblPr firstRow="1" firstCol="1" bandRow="1">
                <a:tableStyleId>{5C22544A-7EE6-4342-B048-85BDC9FD1C3A}</a:tableStyleId>
              </a:tblPr>
              <a:tblGrid>
                <a:gridCol w="2377440">
                  <a:extLst>
                    <a:ext uri="{9D8B030D-6E8A-4147-A177-3AD203B41FA5}">
                      <a16:colId xmlns:a16="http://schemas.microsoft.com/office/drawing/2014/main" val="1422183825"/>
                    </a:ext>
                  </a:extLst>
                </a:gridCol>
                <a:gridCol w="2377440">
                  <a:extLst>
                    <a:ext uri="{9D8B030D-6E8A-4147-A177-3AD203B41FA5}">
                      <a16:colId xmlns:a16="http://schemas.microsoft.com/office/drawing/2014/main" val="3762888538"/>
                    </a:ext>
                  </a:extLst>
                </a:gridCol>
              </a:tblGrid>
              <a:tr h="205154">
                <a:tc gridSpan="2">
                  <a:txBody>
                    <a:bodyPr/>
                    <a:lstStyle/>
                    <a:p>
                      <a:pPr algn="ctr">
                        <a:lnSpc>
                          <a:spcPct val="107000"/>
                        </a:lnSpc>
                        <a:spcAft>
                          <a:spcPts val="0"/>
                        </a:spcAft>
                      </a:pPr>
                      <a:r>
                        <a:rPr lang="es-EC" sz="1050" dirty="0">
                          <a:effectLst/>
                        </a:rPr>
                        <a:t>Tipo de Receptor: LED</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hMerge="1">
                  <a:txBody>
                    <a:bodyPr/>
                    <a:lstStyle/>
                    <a:p>
                      <a:endParaRPr lang="es-EC"/>
                    </a:p>
                  </a:txBody>
                  <a:tcPr/>
                </a:tc>
                <a:extLst>
                  <a:ext uri="{0D108BD9-81ED-4DB2-BD59-A6C34878D82A}">
                    <a16:rowId xmlns:a16="http://schemas.microsoft.com/office/drawing/2014/main" val="462618119"/>
                  </a:ext>
                </a:extLst>
              </a:tr>
              <a:tr h="205154">
                <a:tc gridSpan="2">
                  <a:txBody>
                    <a:bodyPr/>
                    <a:lstStyle/>
                    <a:p>
                      <a:pPr algn="ctr">
                        <a:lnSpc>
                          <a:spcPct val="107000"/>
                        </a:lnSpc>
                        <a:spcAft>
                          <a:spcPts val="0"/>
                        </a:spcAft>
                      </a:pPr>
                      <a:r>
                        <a:rPr lang="es-EC" sz="1050" dirty="0">
                          <a:effectLst/>
                        </a:rPr>
                        <a:t>Número de bloques en el que se dividió la imagen secreta: 4x4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hMerge="1">
                  <a:txBody>
                    <a:bodyPr/>
                    <a:lstStyle/>
                    <a:p>
                      <a:endParaRPr lang="es-EC"/>
                    </a:p>
                  </a:txBody>
                  <a:tcPr/>
                </a:tc>
                <a:extLst>
                  <a:ext uri="{0D108BD9-81ED-4DB2-BD59-A6C34878D82A}">
                    <a16:rowId xmlns:a16="http://schemas.microsoft.com/office/drawing/2014/main" val="925775295"/>
                  </a:ext>
                </a:extLst>
              </a:tr>
              <a:tr h="205154">
                <a:tc>
                  <a:txBody>
                    <a:bodyPr/>
                    <a:lstStyle/>
                    <a:p>
                      <a:pPr algn="ctr">
                        <a:lnSpc>
                          <a:spcPct val="107000"/>
                        </a:lnSpc>
                        <a:spcAft>
                          <a:spcPts val="0"/>
                        </a:spcAft>
                      </a:pPr>
                      <a:r>
                        <a:rPr lang="es-EC" sz="1050" dirty="0">
                          <a:effectLst/>
                        </a:rPr>
                        <a:t>Imagen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ctr">
                        <a:lnSpc>
                          <a:spcPct val="107000"/>
                        </a:lnSpc>
                        <a:spcAft>
                          <a:spcPts val="0"/>
                        </a:spcAft>
                      </a:pPr>
                      <a:r>
                        <a:rPr lang="es-EC" sz="1050" dirty="0">
                          <a:effectLst/>
                        </a:rPr>
                        <a:t>Promedio de calificación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1949850809"/>
                  </a:ext>
                </a:extLst>
              </a:tr>
              <a:tr h="205154">
                <a:tc>
                  <a:txBody>
                    <a:bodyPr/>
                    <a:lstStyle/>
                    <a:p>
                      <a:pPr algn="just">
                        <a:lnSpc>
                          <a:spcPct val="107000"/>
                        </a:lnSpc>
                        <a:spcAft>
                          <a:spcPts val="0"/>
                        </a:spcAft>
                      </a:pPr>
                      <a:r>
                        <a:rPr lang="es-EC" sz="1050" dirty="0">
                          <a:effectLst/>
                        </a:rPr>
                        <a:t>Imagen 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4043251558"/>
                  </a:ext>
                </a:extLst>
              </a:tr>
              <a:tr h="205154">
                <a:tc>
                  <a:txBody>
                    <a:bodyPr/>
                    <a:lstStyle/>
                    <a:p>
                      <a:pPr algn="just">
                        <a:lnSpc>
                          <a:spcPct val="107000"/>
                        </a:lnSpc>
                        <a:spcAft>
                          <a:spcPts val="0"/>
                        </a:spcAft>
                      </a:pPr>
                      <a:r>
                        <a:rPr lang="es-EC" sz="1050" dirty="0">
                          <a:effectLst/>
                        </a:rPr>
                        <a:t>Imagen 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2457624582"/>
                  </a:ext>
                </a:extLst>
              </a:tr>
              <a:tr h="205154">
                <a:tc>
                  <a:txBody>
                    <a:bodyPr/>
                    <a:lstStyle/>
                    <a:p>
                      <a:pPr algn="just">
                        <a:lnSpc>
                          <a:spcPct val="107000"/>
                        </a:lnSpc>
                        <a:spcAft>
                          <a:spcPts val="0"/>
                        </a:spcAft>
                      </a:pPr>
                      <a:r>
                        <a:rPr lang="es-EC" sz="1050" dirty="0">
                          <a:effectLst/>
                        </a:rPr>
                        <a:t>Imagen 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4,3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4220259273"/>
                  </a:ext>
                </a:extLst>
              </a:tr>
              <a:tr h="205154">
                <a:tc>
                  <a:txBody>
                    <a:bodyPr/>
                    <a:lstStyle/>
                    <a:p>
                      <a:pPr algn="just">
                        <a:lnSpc>
                          <a:spcPct val="107000"/>
                        </a:lnSpc>
                        <a:spcAft>
                          <a:spcPts val="0"/>
                        </a:spcAft>
                      </a:pPr>
                      <a:r>
                        <a:rPr lang="es-EC" sz="1050" dirty="0">
                          <a:effectLst/>
                        </a:rPr>
                        <a:t>Imagen 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653609740"/>
                  </a:ext>
                </a:extLst>
              </a:tr>
              <a:tr h="205154">
                <a:tc>
                  <a:txBody>
                    <a:bodyPr/>
                    <a:lstStyle/>
                    <a:p>
                      <a:pPr algn="just">
                        <a:lnSpc>
                          <a:spcPct val="107000"/>
                        </a:lnSpc>
                        <a:spcAft>
                          <a:spcPts val="0"/>
                        </a:spcAft>
                      </a:pPr>
                      <a:r>
                        <a:rPr lang="es-EC" sz="1050" dirty="0">
                          <a:effectLst/>
                        </a:rPr>
                        <a:t>Imagen 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2490760914"/>
                  </a:ext>
                </a:extLst>
              </a:tr>
              <a:tr h="205154">
                <a:tc>
                  <a:txBody>
                    <a:bodyPr/>
                    <a:lstStyle/>
                    <a:p>
                      <a:pPr algn="just">
                        <a:lnSpc>
                          <a:spcPct val="107000"/>
                        </a:lnSpc>
                        <a:spcAft>
                          <a:spcPts val="0"/>
                        </a:spcAft>
                      </a:pPr>
                      <a:r>
                        <a:rPr lang="es-EC" sz="1050" dirty="0">
                          <a:effectLst/>
                        </a:rPr>
                        <a:t>Imagen 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4023833336"/>
                  </a:ext>
                </a:extLst>
              </a:tr>
              <a:tr h="205154">
                <a:tc>
                  <a:txBody>
                    <a:bodyPr/>
                    <a:lstStyle/>
                    <a:p>
                      <a:pPr algn="just">
                        <a:lnSpc>
                          <a:spcPct val="107000"/>
                        </a:lnSpc>
                        <a:spcAft>
                          <a:spcPts val="0"/>
                        </a:spcAft>
                      </a:pPr>
                      <a:r>
                        <a:rPr lang="es-EC" sz="1050" dirty="0">
                          <a:effectLst/>
                        </a:rPr>
                        <a:t>Imagen 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445375046"/>
                  </a:ext>
                </a:extLst>
              </a:tr>
              <a:tr h="205154">
                <a:tc>
                  <a:txBody>
                    <a:bodyPr/>
                    <a:lstStyle/>
                    <a:p>
                      <a:pPr algn="just">
                        <a:lnSpc>
                          <a:spcPct val="107000"/>
                        </a:lnSpc>
                        <a:spcAft>
                          <a:spcPts val="0"/>
                        </a:spcAft>
                      </a:pPr>
                      <a:r>
                        <a:rPr lang="es-EC" sz="1050" dirty="0">
                          <a:effectLst/>
                        </a:rPr>
                        <a:t>Imagen 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1900210337"/>
                  </a:ext>
                </a:extLst>
              </a:tr>
              <a:tr h="205154">
                <a:tc>
                  <a:txBody>
                    <a:bodyPr/>
                    <a:lstStyle/>
                    <a:p>
                      <a:pPr algn="just">
                        <a:lnSpc>
                          <a:spcPct val="107000"/>
                        </a:lnSpc>
                        <a:spcAft>
                          <a:spcPts val="0"/>
                        </a:spcAft>
                      </a:pPr>
                      <a:r>
                        <a:rPr lang="es-EC" sz="1050" dirty="0">
                          <a:effectLst/>
                        </a:rPr>
                        <a:t>Imagen 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463313037"/>
                  </a:ext>
                </a:extLst>
              </a:tr>
              <a:tr h="205154">
                <a:tc>
                  <a:txBody>
                    <a:bodyPr/>
                    <a:lstStyle/>
                    <a:p>
                      <a:pPr algn="just">
                        <a:lnSpc>
                          <a:spcPct val="107000"/>
                        </a:lnSpc>
                        <a:spcAft>
                          <a:spcPts val="0"/>
                        </a:spcAft>
                      </a:pPr>
                      <a:r>
                        <a:rPr lang="es-EC" sz="1050" dirty="0">
                          <a:effectLst/>
                        </a:rPr>
                        <a:t>Imagen 10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2197623705"/>
                  </a:ext>
                </a:extLst>
              </a:tr>
              <a:tr h="205154">
                <a:tc>
                  <a:txBody>
                    <a:bodyPr/>
                    <a:lstStyle/>
                    <a:p>
                      <a:pPr algn="just">
                        <a:lnSpc>
                          <a:spcPct val="107000"/>
                        </a:lnSpc>
                        <a:spcAft>
                          <a:spcPts val="0"/>
                        </a:spcAft>
                      </a:pPr>
                      <a:r>
                        <a:rPr lang="es-EC" sz="1050" dirty="0">
                          <a:effectLst/>
                        </a:rPr>
                        <a:t>Imagen 11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677905234"/>
                  </a:ext>
                </a:extLst>
              </a:tr>
              <a:tr h="205154">
                <a:tc>
                  <a:txBody>
                    <a:bodyPr/>
                    <a:lstStyle/>
                    <a:p>
                      <a:pPr algn="just">
                        <a:lnSpc>
                          <a:spcPct val="107000"/>
                        </a:lnSpc>
                        <a:spcAft>
                          <a:spcPts val="0"/>
                        </a:spcAft>
                      </a:pPr>
                      <a:r>
                        <a:rPr lang="es-EC" sz="1050" dirty="0">
                          <a:effectLst/>
                        </a:rPr>
                        <a:t>Imagen 12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774534353"/>
                  </a:ext>
                </a:extLst>
              </a:tr>
              <a:tr h="205154">
                <a:tc>
                  <a:txBody>
                    <a:bodyPr/>
                    <a:lstStyle/>
                    <a:p>
                      <a:pPr algn="just">
                        <a:lnSpc>
                          <a:spcPct val="107000"/>
                        </a:lnSpc>
                        <a:spcAft>
                          <a:spcPts val="0"/>
                        </a:spcAft>
                      </a:pPr>
                      <a:r>
                        <a:rPr lang="es-EC" sz="1050" dirty="0">
                          <a:effectLst/>
                        </a:rPr>
                        <a:t>Imagen 13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144354180"/>
                  </a:ext>
                </a:extLst>
              </a:tr>
              <a:tr h="205154">
                <a:tc>
                  <a:txBody>
                    <a:bodyPr/>
                    <a:lstStyle/>
                    <a:p>
                      <a:pPr algn="just">
                        <a:lnSpc>
                          <a:spcPct val="107000"/>
                        </a:lnSpc>
                        <a:spcAft>
                          <a:spcPts val="0"/>
                        </a:spcAft>
                      </a:pPr>
                      <a:r>
                        <a:rPr lang="es-EC" sz="1050" dirty="0">
                          <a:effectLst/>
                        </a:rPr>
                        <a:t>Imagen 14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1773092617"/>
                  </a:ext>
                </a:extLst>
              </a:tr>
              <a:tr h="205154">
                <a:tc>
                  <a:txBody>
                    <a:bodyPr/>
                    <a:lstStyle/>
                    <a:p>
                      <a:pPr algn="just">
                        <a:lnSpc>
                          <a:spcPct val="107000"/>
                        </a:lnSpc>
                        <a:spcAft>
                          <a:spcPts val="0"/>
                        </a:spcAft>
                      </a:pPr>
                      <a:r>
                        <a:rPr lang="es-EC" sz="1050" dirty="0">
                          <a:effectLst/>
                        </a:rPr>
                        <a:t>Imagen 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476171060"/>
                  </a:ext>
                </a:extLst>
              </a:tr>
              <a:tr h="205154">
                <a:tc>
                  <a:txBody>
                    <a:bodyPr/>
                    <a:lstStyle/>
                    <a:p>
                      <a:pPr algn="just">
                        <a:lnSpc>
                          <a:spcPct val="107000"/>
                        </a:lnSpc>
                        <a:spcAft>
                          <a:spcPts val="0"/>
                        </a:spcAft>
                      </a:pPr>
                      <a:r>
                        <a:rPr lang="es-EC" sz="1050" dirty="0">
                          <a:effectLst/>
                        </a:rPr>
                        <a:t>Imagen 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172144787"/>
                  </a:ext>
                </a:extLst>
              </a:tr>
              <a:tr h="205154">
                <a:tc>
                  <a:txBody>
                    <a:bodyPr/>
                    <a:lstStyle/>
                    <a:p>
                      <a:pPr algn="just">
                        <a:lnSpc>
                          <a:spcPct val="107000"/>
                        </a:lnSpc>
                        <a:spcAft>
                          <a:spcPts val="0"/>
                        </a:spcAft>
                      </a:pPr>
                      <a:r>
                        <a:rPr lang="es-EC" sz="1050" dirty="0">
                          <a:effectLst/>
                        </a:rPr>
                        <a:t>Imagen 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3163603693"/>
                  </a:ext>
                </a:extLst>
              </a:tr>
              <a:tr h="205154">
                <a:tc>
                  <a:txBody>
                    <a:bodyPr/>
                    <a:lstStyle/>
                    <a:p>
                      <a:pPr algn="just">
                        <a:lnSpc>
                          <a:spcPct val="107000"/>
                        </a:lnSpc>
                        <a:spcAft>
                          <a:spcPts val="0"/>
                        </a:spcAft>
                      </a:pPr>
                      <a:r>
                        <a:rPr lang="es-EC" sz="1050" dirty="0">
                          <a:effectLst/>
                        </a:rPr>
                        <a:t>Imagen 18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2119658104"/>
                  </a:ext>
                </a:extLst>
              </a:tr>
              <a:tr h="205154">
                <a:tc>
                  <a:txBody>
                    <a:bodyPr/>
                    <a:lstStyle/>
                    <a:p>
                      <a:pPr algn="just">
                        <a:lnSpc>
                          <a:spcPct val="107000"/>
                        </a:lnSpc>
                        <a:spcAft>
                          <a:spcPts val="0"/>
                        </a:spcAft>
                      </a:pPr>
                      <a:r>
                        <a:rPr lang="es-EC" sz="1050" dirty="0">
                          <a:effectLst/>
                        </a:rPr>
                        <a:t>Imagen 19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4,4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1736694448"/>
                  </a:ext>
                </a:extLst>
              </a:tr>
              <a:tr h="205154">
                <a:tc>
                  <a:txBody>
                    <a:bodyPr/>
                    <a:lstStyle/>
                    <a:p>
                      <a:pPr algn="just">
                        <a:lnSpc>
                          <a:spcPct val="107000"/>
                        </a:lnSpc>
                        <a:spcAft>
                          <a:spcPts val="0"/>
                        </a:spcAft>
                      </a:pPr>
                      <a:r>
                        <a:rPr lang="es-EC" sz="1050" dirty="0">
                          <a:effectLst/>
                        </a:rPr>
                        <a:t>Imagen 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just">
                        <a:lnSpc>
                          <a:spcPct val="107000"/>
                        </a:lnSpc>
                        <a:spcAft>
                          <a:spcPts val="0"/>
                        </a:spcAft>
                      </a:pPr>
                      <a:r>
                        <a:rPr lang="es-EC" sz="1050" dirty="0">
                          <a:effectLst/>
                        </a:rPr>
                        <a:t>3,2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2402721824"/>
                  </a:ext>
                </a:extLst>
              </a:tr>
              <a:tr h="205154">
                <a:tc>
                  <a:txBody>
                    <a:bodyPr/>
                    <a:lstStyle/>
                    <a:p>
                      <a:pPr algn="ctr">
                        <a:lnSpc>
                          <a:spcPct val="107000"/>
                        </a:lnSpc>
                        <a:spcAft>
                          <a:spcPts val="0"/>
                        </a:spcAft>
                      </a:pPr>
                      <a:r>
                        <a:rPr lang="es-EC" sz="1050" dirty="0">
                          <a:effectLst/>
                        </a:rPr>
                        <a:t>Promedio total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tc>
                  <a:txBody>
                    <a:bodyPr/>
                    <a:lstStyle/>
                    <a:p>
                      <a:pPr algn="ctr">
                        <a:lnSpc>
                          <a:spcPct val="107000"/>
                        </a:lnSpc>
                        <a:spcAft>
                          <a:spcPts val="0"/>
                        </a:spcAft>
                      </a:pPr>
                      <a:r>
                        <a:rPr lang="es-EC" sz="1050" dirty="0">
                          <a:effectLst/>
                        </a:rPr>
                        <a:t>3,945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997" marR="49997" marT="0" marB="0"/>
                </a:tc>
                <a:extLst>
                  <a:ext uri="{0D108BD9-81ED-4DB2-BD59-A6C34878D82A}">
                    <a16:rowId xmlns:a16="http://schemas.microsoft.com/office/drawing/2014/main" val="962417284"/>
                  </a:ext>
                </a:extLst>
              </a:tr>
            </a:tbl>
          </a:graphicData>
        </a:graphic>
      </p:graphicFrame>
    </p:spTree>
    <p:extLst>
      <p:ext uri="{BB962C8B-B14F-4D97-AF65-F5344CB8AC3E}">
        <p14:creationId xmlns:p14="http://schemas.microsoft.com/office/powerpoint/2010/main" val="505082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3774" y="49743"/>
            <a:ext cx="10364451" cy="1596177"/>
          </a:xfrm>
        </p:spPr>
        <p:txBody>
          <a:bodyPr>
            <a:normAutofit/>
          </a:bodyPr>
          <a:lstStyle/>
          <a:p>
            <a:r>
              <a:rPr lang="es-ES" sz="4400" b="1" cap="none" dirty="0">
                <a:ln w="9525">
                  <a:solidFill>
                    <a:schemeClr val="bg1"/>
                  </a:solidFill>
                  <a:prstDash val="solid"/>
                </a:ln>
                <a:effectLst>
                  <a:outerShdw blurRad="12700" dist="38100" dir="2700000" algn="tl" rotWithShape="0">
                    <a:schemeClr val="bg1">
                      <a:lumMod val="50000"/>
                    </a:schemeClr>
                  </a:outerShdw>
                </a:effectLst>
              </a:rPr>
              <a:t>ANÁLISIS RMSE </a:t>
            </a:r>
          </a:p>
        </p:txBody>
      </p:sp>
      <p:pic>
        <p:nvPicPr>
          <p:cNvPr id="5" name="Imagen 4">
            <a:extLst>
              <a:ext uri="{FF2B5EF4-FFF2-40B4-BE49-F238E27FC236}">
                <a16:creationId xmlns:a16="http://schemas.microsoft.com/office/drawing/2014/main" id="{4830A890-424B-49FE-9981-F41CB42302AC}"/>
              </a:ext>
            </a:extLst>
          </p:cNvPr>
          <p:cNvPicPr>
            <a:picLocks noChangeAspect="1"/>
          </p:cNvPicPr>
          <p:nvPr/>
        </p:nvPicPr>
        <p:blipFill>
          <a:blip r:embed="rId2"/>
          <a:stretch>
            <a:fillRect/>
          </a:stretch>
        </p:blipFill>
        <p:spPr>
          <a:xfrm>
            <a:off x="1068519" y="1960963"/>
            <a:ext cx="4010025" cy="876300"/>
          </a:xfrm>
          <a:prstGeom prst="rect">
            <a:avLst/>
          </a:prstGeom>
        </p:spPr>
      </p:pic>
      <p:graphicFrame>
        <p:nvGraphicFramePr>
          <p:cNvPr id="6" name="Tabla 5">
            <a:extLst>
              <a:ext uri="{FF2B5EF4-FFF2-40B4-BE49-F238E27FC236}">
                <a16:creationId xmlns:a16="http://schemas.microsoft.com/office/drawing/2014/main" id="{E14BF16B-AE40-4D80-B3FB-A2104D670C6B}"/>
              </a:ext>
            </a:extLst>
          </p:cNvPr>
          <p:cNvGraphicFramePr>
            <a:graphicFrameLocks noGrp="1"/>
          </p:cNvGraphicFramePr>
          <p:nvPr>
            <p:extLst>
              <p:ext uri="{D42A27DB-BD31-4B8C-83A1-F6EECF244321}">
                <p14:modId xmlns:p14="http://schemas.microsoft.com/office/powerpoint/2010/main" val="2045687455"/>
              </p:ext>
            </p:extLst>
          </p:nvPr>
        </p:nvGraphicFramePr>
        <p:xfrm>
          <a:off x="6220448" y="1617784"/>
          <a:ext cx="5286922" cy="4923702"/>
        </p:xfrm>
        <a:graphic>
          <a:graphicData uri="http://schemas.openxmlformats.org/drawingml/2006/table">
            <a:tbl>
              <a:tblPr firstRow="1" firstCol="1" bandRow="1">
                <a:tableStyleId>{5C22544A-7EE6-4342-B048-85BDC9FD1C3A}</a:tableStyleId>
              </a:tblPr>
              <a:tblGrid>
                <a:gridCol w="2643461">
                  <a:extLst>
                    <a:ext uri="{9D8B030D-6E8A-4147-A177-3AD203B41FA5}">
                      <a16:colId xmlns:a16="http://schemas.microsoft.com/office/drawing/2014/main" val="329135300"/>
                    </a:ext>
                  </a:extLst>
                </a:gridCol>
                <a:gridCol w="2643461">
                  <a:extLst>
                    <a:ext uri="{9D8B030D-6E8A-4147-A177-3AD203B41FA5}">
                      <a16:colId xmlns:a16="http://schemas.microsoft.com/office/drawing/2014/main" val="2979495345"/>
                    </a:ext>
                  </a:extLst>
                </a:gridCol>
              </a:tblGrid>
              <a:tr h="214074">
                <a:tc gridSpan="2">
                  <a:txBody>
                    <a:bodyPr/>
                    <a:lstStyle/>
                    <a:p>
                      <a:pPr algn="ctr">
                        <a:lnSpc>
                          <a:spcPct val="107000"/>
                        </a:lnSpc>
                        <a:spcAft>
                          <a:spcPts val="0"/>
                        </a:spcAft>
                      </a:pPr>
                      <a:r>
                        <a:rPr lang="es-EC" sz="1050" dirty="0">
                          <a:effectLst/>
                        </a:rPr>
                        <a:t>Número de bloques en el que se dividió la imagen secreta: 4x4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hMerge="1">
                  <a:txBody>
                    <a:bodyPr/>
                    <a:lstStyle/>
                    <a:p>
                      <a:endParaRPr lang="es-EC"/>
                    </a:p>
                  </a:txBody>
                  <a:tcPr/>
                </a:tc>
                <a:extLst>
                  <a:ext uri="{0D108BD9-81ED-4DB2-BD59-A6C34878D82A}">
                    <a16:rowId xmlns:a16="http://schemas.microsoft.com/office/drawing/2014/main" val="1457783413"/>
                  </a:ext>
                </a:extLst>
              </a:tr>
              <a:tr h="214074">
                <a:tc>
                  <a:txBody>
                    <a:bodyPr/>
                    <a:lstStyle/>
                    <a:p>
                      <a:pPr algn="ctr">
                        <a:lnSpc>
                          <a:spcPct val="107000"/>
                        </a:lnSpc>
                        <a:spcAft>
                          <a:spcPts val="0"/>
                        </a:spcAft>
                      </a:pPr>
                      <a:r>
                        <a:rPr lang="es-EC" sz="1050" dirty="0">
                          <a:effectLst/>
                        </a:rPr>
                        <a:t>Imagen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ctr">
                        <a:lnSpc>
                          <a:spcPct val="107000"/>
                        </a:lnSpc>
                        <a:spcAft>
                          <a:spcPts val="0"/>
                        </a:spcAft>
                      </a:pPr>
                      <a:r>
                        <a:rPr lang="es-EC" sz="1050" dirty="0">
                          <a:effectLst/>
                        </a:rPr>
                        <a:t>RMSE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507150621"/>
                  </a:ext>
                </a:extLst>
              </a:tr>
              <a:tr h="214074">
                <a:tc>
                  <a:txBody>
                    <a:bodyPr/>
                    <a:lstStyle/>
                    <a:p>
                      <a:pPr algn="just">
                        <a:lnSpc>
                          <a:spcPct val="107000"/>
                        </a:lnSpc>
                        <a:spcAft>
                          <a:spcPts val="0"/>
                        </a:spcAft>
                      </a:pPr>
                      <a:r>
                        <a:rPr lang="es-EC" sz="1050" dirty="0">
                          <a:effectLst/>
                        </a:rPr>
                        <a:t>Imagen 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3,9997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008602509"/>
                  </a:ext>
                </a:extLst>
              </a:tr>
              <a:tr h="214074">
                <a:tc>
                  <a:txBody>
                    <a:bodyPr/>
                    <a:lstStyle/>
                    <a:p>
                      <a:pPr algn="just">
                        <a:lnSpc>
                          <a:spcPct val="107000"/>
                        </a:lnSpc>
                        <a:spcAft>
                          <a:spcPts val="0"/>
                        </a:spcAft>
                      </a:pPr>
                      <a:r>
                        <a:rPr lang="es-EC" sz="1050" dirty="0">
                          <a:effectLst/>
                        </a:rPr>
                        <a:t>Imagen 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2,3407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486748483"/>
                  </a:ext>
                </a:extLst>
              </a:tr>
              <a:tr h="214074">
                <a:tc>
                  <a:txBody>
                    <a:bodyPr/>
                    <a:lstStyle/>
                    <a:p>
                      <a:pPr algn="just">
                        <a:lnSpc>
                          <a:spcPct val="107000"/>
                        </a:lnSpc>
                        <a:spcAft>
                          <a:spcPts val="0"/>
                        </a:spcAft>
                      </a:pPr>
                      <a:r>
                        <a:rPr lang="es-EC" sz="1050" dirty="0">
                          <a:effectLst/>
                        </a:rPr>
                        <a:t>Imagen 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4,2698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891427661"/>
                  </a:ext>
                </a:extLst>
              </a:tr>
              <a:tr h="214074">
                <a:tc>
                  <a:txBody>
                    <a:bodyPr/>
                    <a:lstStyle/>
                    <a:p>
                      <a:pPr algn="just">
                        <a:lnSpc>
                          <a:spcPct val="107000"/>
                        </a:lnSpc>
                        <a:spcAft>
                          <a:spcPts val="0"/>
                        </a:spcAft>
                      </a:pPr>
                      <a:r>
                        <a:rPr lang="es-EC" sz="1050" dirty="0">
                          <a:effectLst/>
                        </a:rPr>
                        <a:t>Imagen 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4,6071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975886669"/>
                  </a:ext>
                </a:extLst>
              </a:tr>
              <a:tr h="214074">
                <a:tc>
                  <a:txBody>
                    <a:bodyPr/>
                    <a:lstStyle/>
                    <a:p>
                      <a:pPr algn="just">
                        <a:lnSpc>
                          <a:spcPct val="107000"/>
                        </a:lnSpc>
                        <a:spcAft>
                          <a:spcPts val="0"/>
                        </a:spcAft>
                      </a:pPr>
                      <a:r>
                        <a:rPr lang="es-EC" sz="1050" dirty="0">
                          <a:effectLst/>
                        </a:rPr>
                        <a:t>Imagen 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3,3588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318770140"/>
                  </a:ext>
                </a:extLst>
              </a:tr>
              <a:tr h="214074">
                <a:tc>
                  <a:txBody>
                    <a:bodyPr/>
                    <a:lstStyle/>
                    <a:p>
                      <a:pPr algn="just">
                        <a:lnSpc>
                          <a:spcPct val="107000"/>
                        </a:lnSpc>
                        <a:spcAft>
                          <a:spcPts val="0"/>
                        </a:spcAft>
                      </a:pPr>
                      <a:r>
                        <a:rPr lang="es-EC" sz="1050" dirty="0">
                          <a:effectLst/>
                        </a:rPr>
                        <a:t>Imagen 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3,1023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334783882"/>
                  </a:ext>
                </a:extLst>
              </a:tr>
              <a:tr h="214074">
                <a:tc>
                  <a:txBody>
                    <a:bodyPr/>
                    <a:lstStyle/>
                    <a:p>
                      <a:pPr algn="just">
                        <a:lnSpc>
                          <a:spcPct val="107000"/>
                        </a:lnSpc>
                        <a:spcAft>
                          <a:spcPts val="0"/>
                        </a:spcAft>
                      </a:pPr>
                      <a:r>
                        <a:rPr lang="es-EC" sz="1050" dirty="0">
                          <a:effectLst/>
                        </a:rPr>
                        <a:t>Imagen 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4,1013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833818901"/>
                  </a:ext>
                </a:extLst>
              </a:tr>
              <a:tr h="214074">
                <a:tc>
                  <a:txBody>
                    <a:bodyPr/>
                    <a:lstStyle/>
                    <a:p>
                      <a:pPr algn="just">
                        <a:lnSpc>
                          <a:spcPct val="107000"/>
                        </a:lnSpc>
                        <a:spcAft>
                          <a:spcPts val="0"/>
                        </a:spcAft>
                      </a:pPr>
                      <a:r>
                        <a:rPr lang="es-EC" sz="1050" dirty="0">
                          <a:effectLst/>
                        </a:rPr>
                        <a:t>Imagen 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2,4574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713238908"/>
                  </a:ext>
                </a:extLst>
              </a:tr>
              <a:tr h="214074">
                <a:tc>
                  <a:txBody>
                    <a:bodyPr/>
                    <a:lstStyle/>
                    <a:p>
                      <a:pPr algn="just">
                        <a:lnSpc>
                          <a:spcPct val="107000"/>
                        </a:lnSpc>
                        <a:spcAft>
                          <a:spcPts val="0"/>
                        </a:spcAft>
                      </a:pPr>
                      <a:r>
                        <a:rPr lang="es-EC" sz="1050" dirty="0">
                          <a:effectLst/>
                        </a:rPr>
                        <a:t>Imagen 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5,0591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28682979"/>
                  </a:ext>
                </a:extLst>
              </a:tr>
              <a:tr h="214074">
                <a:tc>
                  <a:txBody>
                    <a:bodyPr/>
                    <a:lstStyle/>
                    <a:p>
                      <a:pPr algn="just">
                        <a:lnSpc>
                          <a:spcPct val="107000"/>
                        </a:lnSpc>
                        <a:spcAft>
                          <a:spcPts val="0"/>
                        </a:spcAft>
                      </a:pPr>
                      <a:r>
                        <a:rPr lang="es-EC" sz="1050" dirty="0">
                          <a:effectLst/>
                        </a:rPr>
                        <a:t>Imagen 10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3,736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69753517"/>
                  </a:ext>
                </a:extLst>
              </a:tr>
              <a:tr h="214074">
                <a:tc>
                  <a:txBody>
                    <a:bodyPr/>
                    <a:lstStyle/>
                    <a:p>
                      <a:pPr algn="just">
                        <a:lnSpc>
                          <a:spcPct val="107000"/>
                        </a:lnSpc>
                        <a:spcAft>
                          <a:spcPts val="0"/>
                        </a:spcAft>
                      </a:pPr>
                      <a:r>
                        <a:rPr lang="es-EC" sz="1050" dirty="0">
                          <a:effectLst/>
                        </a:rPr>
                        <a:t>Imagen 11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2,6081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85892800"/>
                  </a:ext>
                </a:extLst>
              </a:tr>
              <a:tr h="214074">
                <a:tc>
                  <a:txBody>
                    <a:bodyPr/>
                    <a:lstStyle/>
                    <a:p>
                      <a:pPr algn="just">
                        <a:lnSpc>
                          <a:spcPct val="107000"/>
                        </a:lnSpc>
                        <a:spcAft>
                          <a:spcPts val="0"/>
                        </a:spcAft>
                      </a:pPr>
                      <a:r>
                        <a:rPr lang="es-EC" sz="1050" dirty="0">
                          <a:effectLst/>
                        </a:rPr>
                        <a:t>Imagen 12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5,4687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51926201"/>
                  </a:ext>
                </a:extLst>
              </a:tr>
              <a:tr h="214074">
                <a:tc>
                  <a:txBody>
                    <a:bodyPr/>
                    <a:lstStyle/>
                    <a:p>
                      <a:pPr algn="just">
                        <a:lnSpc>
                          <a:spcPct val="107000"/>
                        </a:lnSpc>
                        <a:spcAft>
                          <a:spcPts val="0"/>
                        </a:spcAft>
                      </a:pPr>
                      <a:r>
                        <a:rPr lang="es-EC" sz="1050" dirty="0">
                          <a:effectLst/>
                        </a:rPr>
                        <a:t>Imagen 13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3,7652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331253108"/>
                  </a:ext>
                </a:extLst>
              </a:tr>
              <a:tr h="214074">
                <a:tc>
                  <a:txBody>
                    <a:bodyPr/>
                    <a:lstStyle/>
                    <a:p>
                      <a:pPr algn="just">
                        <a:lnSpc>
                          <a:spcPct val="107000"/>
                        </a:lnSpc>
                        <a:spcAft>
                          <a:spcPts val="0"/>
                        </a:spcAft>
                      </a:pPr>
                      <a:r>
                        <a:rPr lang="es-EC" sz="1050" dirty="0">
                          <a:effectLst/>
                        </a:rPr>
                        <a:t>Imagen 14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5,3332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673662594"/>
                  </a:ext>
                </a:extLst>
              </a:tr>
              <a:tr h="214074">
                <a:tc>
                  <a:txBody>
                    <a:bodyPr/>
                    <a:lstStyle/>
                    <a:p>
                      <a:pPr algn="just">
                        <a:lnSpc>
                          <a:spcPct val="107000"/>
                        </a:lnSpc>
                        <a:spcAft>
                          <a:spcPts val="0"/>
                        </a:spcAft>
                      </a:pPr>
                      <a:r>
                        <a:rPr lang="es-EC" sz="1050" dirty="0">
                          <a:effectLst/>
                        </a:rPr>
                        <a:t>Imagen 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2,9044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258735424"/>
                  </a:ext>
                </a:extLst>
              </a:tr>
              <a:tr h="214074">
                <a:tc>
                  <a:txBody>
                    <a:bodyPr/>
                    <a:lstStyle/>
                    <a:p>
                      <a:pPr algn="just">
                        <a:lnSpc>
                          <a:spcPct val="107000"/>
                        </a:lnSpc>
                        <a:spcAft>
                          <a:spcPts val="0"/>
                        </a:spcAft>
                      </a:pPr>
                      <a:r>
                        <a:rPr lang="es-EC" sz="1050" dirty="0">
                          <a:effectLst/>
                        </a:rPr>
                        <a:t>Imagen 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3,2877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631287758"/>
                  </a:ext>
                </a:extLst>
              </a:tr>
              <a:tr h="214074">
                <a:tc>
                  <a:txBody>
                    <a:bodyPr/>
                    <a:lstStyle/>
                    <a:p>
                      <a:pPr algn="just">
                        <a:lnSpc>
                          <a:spcPct val="107000"/>
                        </a:lnSpc>
                        <a:spcAft>
                          <a:spcPts val="0"/>
                        </a:spcAft>
                      </a:pPr>
                      <a:r>
                        <a:rPr lang="es-EC" sz="1050" dirty="0">
                          <a:effectLst/>
                        </a:rPr>
                        <a:t>Imagen 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4,8588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088597324"/>
                  </a:ext>
                </a:extLst>
              </a:tr>
              <a:tr h="214074">
                <a:tc>
                  <a:txBody>
                    <a:bodyPr/>
                    <a:lstStyle/>
                    <a:p>
                      <a:pPr algn="just">
                        <a:lnSpc>
                          <a:spcPct val="107000"/>
                        </a:lnSpc>
                        <a:spcAft>
                          <a:spcPts val="0"/>
                        </a:spcAft>
                      </a:pPr>
                      <a:r>
                        <a:rPr lang="es-EC" sz="1050" dirty="0">
                          <a:effectLst/>
                        </a:rPr>
                        <a:t>Imagen 18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3,1186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945838885"/>
                  </a:ext>
                </a:extLst>
              </a:tr>
              <a:tr h="214074">
                <a:tc>
                  <a:txBody>
                    <a:bodyPr/>
                    <a:lstStyle/>
                    <a:p>
                      <a:pPr algn="just">
                        <a:lnSpc>
                          <a:spcPct val="107000"/>
                        </a:lnSpc>
                        <a:spcAft>
                          <a:spcPts val="0"/>
                        </a:spcAft>
                      </a:pPr>
                      <a:r>
                        <a:rPr lang="es-EC" sz="1050" dirty="0">
                          <a:effectLst/>
                        </a:rPr>
                        <a:t>Imagen 19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5,1192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123325985"/>
                  </a:ext>
                </a:extLst>
              </a:tr>
              <a:tr h="214074">
                <a:tc>
                  <a:txBody>
                    <a:bodyPr/>
                    <a:lstStyle/>
                    <a:p>
                      <a:pPr algn="just">
                        <a:lnSpc>
                          <a:spcPct val="107000"/>
                        </a:lnSpc>
                        <a:spcAft>
                          <a:spcPts val="0"/>
                        </a:spcAft>
                      </a:pPr>
                      <a:r>
                        <a:rPr lang="es-EC" sz="1050" dirty="0">
                          <a:effectLst/>
                        </a:rPr>
                        <a:t>Imagen 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5,774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793819577"/>
                  </a:ext>
                </a:extLst>
              </a:tr>
              <a:tr h="214074">
                <a:tc>
                  <a:txBody>
                    <a:bodyPr/>
                    <a:lstStyle/>
                    <a:p>
                      <a:pPr algn="ctr">
                        <a:lnSpc>
                          <a:spcPct val="107000"/>
                        </a:lnSpc>
                        <a:spcAft>
                          <a:spcPts val="0"/>
                        </a:spcAft>
                      </a:pPr>
                      <a:r>
                        <a:rPr lang="es-EC" sz="1050" dirty="0">
                          <a:effectLst/>
                        </a:rPr>
                        <a:t>Promedio total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ctr">
                        <a:lnSpc>
                          <a:spcPct val="107000"/>
                        </a:lnSpc>
                        <a:spcAft>
                          <a:spcPts val="0"/>
                        </a:spcAft>
                      </a:pPr>
                      <a:r>
                        <a:rPr lang="es-EC" sz="1050" dirty="0">
                          <a:effectLst/>
                        </a:rPr>
                        <a:t>3,963505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627965530"/>
                  </a:ext>
                </a:extLst>
              </a:tr>
            </a:tbl>
          </a:graphicData>
        </a:graphic>
      </p:graphicFrame>
      <p:pic>
        <p:nvPicPr>
          <p:cNvPr id="8" name="Imagen 7">
            <a:extLst>
              <a:ext uri="{FF2B5EF4-FFF2-40B4-BE49-F238E27FC236}">
                <a16:creationId xmlns:a16="http://schemas.microsoft.com/office/drawing/2014/main" id="{35D353D7-5642-4181-B774-F59075A50961}"/>
              </a:ext>
            </a:extLst>
          </p:cNvPr>
          <p:cNvPicPr/>
          <p:nvPr/>
        </p:nvPicPr>
        <p:blipFill rotWithShape="1">
          <a:blip r:embed="rId3" cstate="print">
            <a:extLst>
              <a:ext uri="{28A0092B-C50C-407E-A947-70E740481C1C}">
                <a14:useLocalDpi xmlns:a14="http://schemas.microsoft.com/office/drawing/2010/main" val="0"/>
              </a:ext>
            </a:extLst>
          </a:blip>
          <a:srcRect l="7409" r="6334"/>
          <a:stretch/>
        </p:blipFill>
        <p:spPr bwMode="auto">
          <a:xfrm>
            <a:off x="252778" y="3238064"/>
            <a:ext cx="5718774" cy="30014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38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3774" y="49743"/>
            <a:ext cx="10364451" cy="1596177"/>
          </a:xfrm>
        </p:spPr>
        <p:txBody>
          <a:bodyPr>
            <a:normAutofit/>
          </a:bodyPr>
          <a:lstStyle/>
          <a:p>
            <a:r>
              <a:rPr lang="es-ES" sz="4400" b="1" cap="none" dirty="0">
                <a:ln w="9525">
                  <a:solidFill>
                    <a:schemeClr val="bg1"/>
                  </a:solidFill>
                  <a:prstDash val="solid"/>
                </a:ln>
                <a:effectLst>
                  <a:outerShdw blurRad="12700" dist="38100" dir="2700000" algn="tl" rotWithShape="0">
                    <a:schemeClr val="bg1">
                      <a:lumMod val="50000"/>
                    </a:schemeClr>
                  </a:outerShdw>
                </a:effectLst>
              </a:rPr>
              <a:t>ANÁLISIS MSSIM </a:t>
            </a:r>
          </a:p>
        </p:txBody>
      </p:sp>
      <p:pic>
        <p:nvPicPr>
          <p:cNvPr id="2" name="Imagen 1">
            <a:extLst>
              <a:ext uri="{FF2B5EF4-FFF2-40B4-BE49-F238E27FC236}">
                <a16:creationId xmlns:a16="http://schemas.microsoft.com/office/drawing/2014/main" id="{69C64FED-391F-442A-A3ED-F021A8181282}"/>
              </a:ext>
            </a:extLst>
          </p:cNvPr>
          <p:cNvPicPr>
            <a:picLocks noChangeAspect="1"/>
          </p:cNvPicPr>
          <p:nvPr/>
        </p:nvPicPr>
        <p:blipFill>
          <a:blip r:embed="rId2"/>
          <a:stretch>
            <a:fillRect/>
          </a:stretch>
        </p:blipFill>
        <p:spPr>
          <a:xfrm>
            <a:off x="7369198" y="1645920"/>
            <a:ext cx="3394857" cy="832701"/>
          </a:xfrm>
          <a:prstGeom prst="rect">
            <a:avLst/>
          </a:prstGeom>
        </p:spPr>
      </p:pic>
      <p:graphicFrame>
        <p:nvGraphicFramePr>
          <p:cNvPr id="3" name="Tabla 2">
            <a:extLst>
              <a:ext uri="{FF2B5EF4-FFF2-40B4-BE49-F238E27FC236}">
                <a16:creationId xmlns:a16="http://schemas.microsoft.com/office/drawing/2014/main" id="{7EE8E32A-0E64-433A-BBF6-FFED60DB131B}"/>
              </a:ext>
            </a:extLst>
          </p:cNvPr>
          <p:cNvGraphicFramePr>
            <a:graphicFrameLocks noGrp="1"/>
          </p:cNvGraphicFramePr>
          <p:nvPr>
            <p:extLst>
              <p:ext uri="{D42A27DB-BD31-4B8C-83A1-F6EECF244321}">
                <p14:modId xmlns:p14="http://schemas.microsoft.com/office/powerpoint/2010/main" val="2594559960"/>
              </p:ext>
            </p:extLst>
          </p:nvPr>
        </p:nvGraphicFramePr>
        <p:xfrm>
          <a:off x="509121" y="1477108"/>
          <a:ext cx="5336346" cy="4979983"/>
        </p:xfrm>
        <a:graphic>
          <a:graphicData uri="http://schemas.openxmlformats.org/drawingml/2006/table">
            <a:tbl>
              <a:tblPr firstRow="1" firstCol="1" bandRow="1">
                <a:tableStyleId>{5C22544A-7EE6-4342-B048-85BDC9FD1C3A}</a:tableStyleId>
              </a:tblPr>
              <a:tblGrid>
                <a:gridCol w="2668173">
                  <a:extLst>
                    <a:ext uri="{9D8B030D-6E8A-4147-A177-3AD203B41FA5}">
                      <a16:colId xmlns:a16="http://schemas.microsoft.com/office/drawing/2014/main" val="3198180088"/>
                    </a:ext>
                  </a:extLst>
                </a:gridCol>
                <a:gridCol w="2668173">
                  <a:extLst>
                    <a:ext uri="{9D8B030D-6E8A-4147-A177-3AD203B41FA5}">
                      <a16:colId xmlns:a16="http://schemas.microsoft.com/office/drawing/2014/main" val="484303655"/>
                    </a:ext>
                  </a:extLst>
                </a:gridCol>
              </a:tblGrid>
              <a:tr h="216521">
                <a:tc gridSpan="2">
                  <a:txBody>
                    <a:bodyPr/>
                    <a:lstStyle/>
                    <a:p>
                      <a:pPr algn="ctr">
                        <a:lnSpc>
                          <a:spcPct val="107000"/>
                        </a:lnSpc>
                        <a:spcAft>
                          <a:spcPts val="0"/>
                        </a:spcAft>
                      </a:pPr>
                      <a:r>
                        <a:rPr lang="es-EC" sz="1050" dirty="0">
                          <a:effectLst/>
                        </a:rPr>
                        <a:t>Número de bloques en el que se dividió la imagen secreta: 4x4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hMerge="1">
                  <a:txBody>
                    <a:bodyPr/>
                    <a:lstStyle/>
                    <a:p>
                      <a:endParaRPr lang="es-EC"/>
                    </a:p>
                  </a:txBody>
                  <a:tcPr/>
                </a:tc>
                <a:extLst>
                  <a:ext uri="{0D108BD9-81ED-4DB2-BD59-A6C34878D82A}">
                    <a16:rowId xmlns:a16="http://schemas.microsoft.com/office/drawing/2014/main" val="1679077777"/>
                  </a:ext>
                </a:extLst>
              </a:tr>
              <a:tr h="216521">
                <a:tc>
                  <a:txBody>
                    <a:bodyPr/>
                    <a:lstStyle/>
                    <a:p>
                      <a:pPr algn="ctr">
                        <a:lnSpc>
                          <a:spcPct val="107000"/>
                        </a:lnSpc>
                        <a:spcAft>
                          <a:spcPts val="0"/>
                        </a:spcAft>
                      </a:pPr>
                      <a:r>
                        <a:rPr lang="es-EC" sz="1050" dirty="0">
                          <a:effectLst/>
                        </a:rPr>
                        <a:t>Imagen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ctr">
                        <a:lnSpc>
                          <a:spcPct val="107000"/>
                        </a:lnSpc>
                        <a:spcAft>
                          <a:spcPts val="0"/>
                        </a:spcAft>
                      </a:pPr>
                      <a:r>
                        <a:rPr lang="es-EC" sz="1050" dirty="0">
                          <a:effectLst/>
                        </a:rPr>
                        <a:t>SSIM</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919607082"/>
                  </a:ext>
                </a:extLst>
              </a:tr>
              <a:tr h="216521">
                <a:tc>
                  <a:txBody>
                    <a:bodyPr/>
                    <a:lstStyle/>
                    <a:p>
                      <a:pPr algn="just">
                        <a:lnSpc>
                          <a:spcPct val="107000"/>
                        </a:lnSpc>
                        <a:spcAft>
                          <a:spcPts val="0"/>
                        </a:spcAft>
                      </a:pPr>
                      <a:r>
                        <a:rPr lang="es-EC" sz="1050" dirty="0">
                          <a:effectLst/>
                        </a:rPr>
                        <a:t>Imagen 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0,9479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81726550"/>
                  </a:ext>
                </a:extLst>
              </a:tr>
              <a:tr h="216521">
                <a:tc>
                  <a:txBody>
                    <a:bodyPr/>
                    <a:lstStyle/>
                    <a:p>
                      <a:pPr algn="just">
                        <a:lnSpc>
                          <a:spcPct val="107000"/>
                        </a:lnSpc>
                        <a:spcAft>
                          <a:spcPts val="0"/>
                        </a:spcAft>
                      </a:pPr>
                      <a:r>
                        <a:rPr lang="es-EC" sz="1050" dirty="0">
                          <a:effectLst/>
                        </a:rPr>
                        <a:t>Imagen 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0,9791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686950674"/>
                  </a:ext>
                </a:extLst>
              </a:tr>
              <a:tr h="216521">
                <a:tc>
                  <a:txBody>
                    <a:bodyPr/>
                    <a:lstStyle/>
                    <a:p>
                      <a:pPr algn="just">
                        <a:lnSpc>
                          <a:spcPct val="107000"/>
                        </a:lnSpc>
                        <a:spcAft>
                          <a:spcPts val="0"/>
                        </a:spcAft>
                      </a:pPr>
                      <a:r>
                        <a:rPr lang="es-EC" sz="1050" dirty="0">
                          <a:effectLst/>
                        </a:rPr>
                        <a:t>Imagen 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0,9375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557682239"/>
                  </a:ext>
                </a:extLst>
              </a:tr>
              <a:tr h="216521">
                <a:tc>
                  <a:txBody>
                    <a:bodyPr/>
                    <a:lstStyle/>
                    <a:p>
                      <a:pPr algn="just">
                        <a:lnSpc>
                          <a:spcPct val="107000"/>
                        </a:lnSpc>
                        <a:spcAft>
                          <a:spcPts val="0"/>
                        </a:spcAft>
                      </a:pPr>
                      <a:r>
                        <a:rPr lang="es-EC" sz="1050" dirty="0">
                          <a:effectLst/>
                        </a:rPr>
                        <a:t>Imagen 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0,8258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251185247"/>
                  </a:ext>
                </a:extLst>
              </a:tr>
              <a:tr h="216521">
                <a:tc>
                  <a:txBody>
                    <a:bodyPr/>
                    <a:lstStyle/>
                    <a:p>
                      <a:pPr algn="just">
                        <a:lnSpc>
                          <a:spcPct val="107000"/>
                        </a:lnSpc>
                        <a:spcAft>
                          <a:spcPts val="0"/>
                        </a:spcAft>
                      </a:pPr>
                      <a:r>
                        <a:rPr lang="es-EC" sz="1050" dirty="0">
                          <a:effectLst/>
                        </a:rPr>
                        <a:t>Imagen 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0,9317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606453017"/>
                  </a:ext>
                </a:extLst>
              </a:tr>
              <a:tr h="216521">
                <a:tc>
                  <a:txBody>
                    <a:bodyPr/>
                    <a:lstStyle/>
                    <a:p>
                      <a:pPr algn="just">
                        <a:lnSpc>
                          <a:spcPct val="107000"/>
                        </a:lnSpc>
                        <a:spcAft>
                          <a:spcPts val="0"/>
                        </a:spcAft>
                      </a:pPr>
                      <a:r>
                        <a:rPr lang="es-EC" sz="1050" dirty="0">
                          <a:effectLst/>
                        </a:rPr>
                        <a:t>Imagen 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0,9536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203505884"/>
                  </a:ext>
                </a:extLst>
              </a:tr>
              <a:tr h="216521">
                <a:tc>
                  <a:txBody>
                    <a:bodyPr/>
                    <a:lstStyle/>
                    <a:p>
                      <a:pPr algn="just">
                        <a:lnSpc>
                          <a:spcPct val="107000"/>
                        </a:lnSpc>
                        <a:spcAft>
                          <a:spcPts val="0"/>
                        </a:spcAft>
                      </a:pPr>
                      <a:r>
                        <a:rPr lang="es-EC" sz="1050" dirty="0">
                          <a:effectLst/>
                        </a:rPr>
                        <a:t>Imagen 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0,9461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093861287"/>
                  </a:ext>
                </a:extLst>
              </a:tr>
              <a:tr h="216521">
                <a:tc>
                  <a:txBody>
                    <a:bodyPr/>
                    <a:lstStyle/>
                    <a:p>
                      <a:pPr algn="just">
                        <a:lnSpc>
                          <a:spcPct val="107000"/>
                        </a:lnSpc>
                        <a:spcAft>
                          <a:spcPts val="0"/>
                        </a:spcAft>
                      </a:pPr>
                      <a:r>
                        <a:rPr lang="es-EC" sz="1050" dirty="0">
                          <a:effectLst/>
                        </a:rPr>
                        <a:t>Imagen 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0,9371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60445703"/>
                  </a:ext>
                </a:extLst>
              </a:tr>
              <a:tr h="216521">
                <a:tc>
                  <a:txBody>
                    <a:bodyPr/>
                    <a:lstStyle/>
                    <a:p>
                      <a:pPr algn="just">
                        <a:lnSpc>
                          <a:spcPct val="107000"/>
                        </a:lnSpc>
                        <a:spcAft>
                          <a:spcPts val="0"/>
                        </a:spcAft>
                      </a:pPr>
                      <a:r>
                        <a:rPr lang="es-EC" sz="1050" dirty="0">
                          <a:effectLst/>
                        </a:rPr>
                        <a:t>Imagen 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0,8396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47124457"/>
                  </a:ext>
                </a:extLst>
              </a:tr>
              <a:tr h="216521">
                <a:tc>
                  <a:txBody>
                    <a:bodyPr/>
                    <a:lstStyle/>
                    <a:p>
                      <a:pPr algn="just">
                        <a:lnSpc>
                          <a:spcPct val="107000"/>
                        </a:lnSpc>
                        <a:spcAft>
                          <a:spcPts val="0"/>
                        </a:spcAft>
                      </a:pPr>
                      <a:r>
                        <a:rPr lang="es-EC" sz="1050" dirty="0">
                          <a:effectLst/>
                        </a:rPr>
                        <a:t>Imagen 10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0,9482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750799004"/>
                  </a:ext>
                </a:extLst>
              </a:tr>
              <a:tr h="216521">
                <a:tc>
                  <a:txBody>
                    <a:bodyPr/>
                    <a:lstStyle/>
                    <a:p>
                      <a:pPr algn="just">
                        <a:lnSpc>
                          <a:spcPct val="107000"/>
                        </a:lnSpc>
                        <a:spcAft>
                          <a:spcPts val="0"/>
                        </a:spcAft>
                      </a:pPr>
                      <a:r>
                        <a:rPr lang="es-EC" sz="1050" dirty="0">
                          <a:effectLst/>
                        </a:rPr>
                        <a:t>Imagen 11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0,9346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536894232"/>
                  </a:ext>
                </a:extLst>
              </a:tr>
              <a:tr h="216521">
                <a:tc>
                  <a:txBody>
                    <a:bodyPr/>
                    <a:lstStyle/>
                    <a:p>
                      <a:pPr algn="just">
                        <a:lnSpc>
                          <a:spcPct val="107000"/>
                        </a:lnSpc>
                        <a:spcAft>
                          <a:spcPts val="0"/>
                        </a:spcAft>
                      </a:pPr>
                      <a:r>
                        <a:rPr lang="es-EC" sz="1050" dirty="0">
                          <a:effectLst/>
                        </a:rPr>
                        <a:t>Imagen 12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0,9081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025807390"/>
                  </a:ext>
                </a:extLst>
              </a:tr>
              <a:tr h="216521">
                <a:tc>
                  <a:txBody>
                    <a:bodyPr/>
                    <a:lstStyle/>
                    <a:p>
                      <a:pPr algn="just">
                        <a:lnSpc>
                          <a:spcPct val="107000"/>
                        </a:lnSpc>
                        <a:spcAft>
                          <a:spcPts val="0"/>
                        </a:spcAft>
                      </a:pPr>
                      <a:r>
                        <a:rPr lang="es-EC" sz="1050" dirty="0">
                          <a:effectLst/>
                        </a:rPr>
                        <a:t>Imagen 13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0,9539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111026774"/>
                  </a:ext>
                </a:extLst>
              </a:tr>
              <a:tr h="216521">
                <a:tc>
                  <a:txBody>
                    <a:bodyPr/>
                    <a:lstStyle/>
                    <a:p>
                      <a:pPr algn="just">
                        <a:lnSpc>
                          <a:spcPct val="107000"/>
                        </a:lnSpc>
                        <a:spcAft>
                          <a:spcPts val="0"/>
                        </a:spcAft>
                      </a:pPr>
                      <a:r>
                        <a:rPr lang="es-EC" sz="1050" dirty="0">
                          <a:effectLst/>
                        </a:rPr>
                        <a:t>Imagen 14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0,8867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070892963"/>
                  </a:ext>
                </a:extLst>
              </a:tr>
              <a:tr h="216521">
                <a:tc>
                  <a:txBody>
                    <a:bodyPr/>
                    <a:lstStyle/>
                    <a:p>
                      <a:pPr algn="just">
                        <a:lnSpc>
                          <a:spcPct val="107000"/>
                        </a:lnSpc>
                        <a:spcAft>
                          <a:spcPts val="0"/>
                        </a:spcAft>
                      </a:pPr>
                      <a:r>
                        <a:rPr lang="es-EC" sz="1050" dirty="0">
                          <a:effectLst/>
                        </a:rPr>
                        <a:t>Imagen 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0,9855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37690815"/>
                  </a:ext>
                </a:extLst>
              </a:tr>
              <a:tr h="216521">
                <a:tc>
                  <a:txBody>
                    <a:bodyPr/>
                    <a:lstStyle/>
                    <a:p>
                      <a:pPr algn="just">
                        <a:lnSpc>
                          <a:spcPct val="107000"/>
                        </a:lnSpc>
                        <a:spcAft>
                          <a:spcPts val="0"/>
                        </a:spcAft>
                      </a:pPr>
                      <a:r>
                        <a:rPr lang="es-EC" sz="1050" dirty="0">
                          <a:effectLst/>
                        </a:rPr>
                        <a:t>Imagen 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0,9581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48572177"/>
                  </a:ext>
                </a:extLst>
              </a:tr>
              <a:tr h="216521">
                <a:tc>
                  <a:txBody>
                    <a:bodyPr/>
                    <a:lstStyle/>
                    <a:p>
                      <a:pPr algn="just">
                        <a:lnSpc>
                          <a:spcPct val="107000"/>
                        </a:lnSpc>
                        <a:spcAft>
                          <a:spcPts val="0"/>
                        </a:spcAft>
                      </a:pPr>
                      <a:r>
                        <a:rPr lang="es-EC" sz="1050" dirty="0">
                          <a:effectLst/>
                        </a:rPr>
                        <a:t>Imagen 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0,9123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2287193156"/>
                  </a:ext>
                </a:extLst>
              </a:tr>
              <a:tr h="216521">
                <a:tc>
                  <a:txBody>
                    <a:bodyPr/>
                    <a:lstStyle/>
                    <a:p>
                      <a:pPr algn="just">
                        <a:lnSpc>
                          <a:spcPct val="107000"/>
                        </a:lnSpc>
                        <a:spcAft>
                          <a:spcPts val="0"/>
                        </a:spcAft>
                      </a:pPr>
                      <a:r>
                        <a:rPr lang="es-EC" sz="1050" dirty="0">
                          <a:effectLst/>
                        </a:rPr>
                        <a:t>Imagen 18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0,9562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4050429585"/>
                  </a:ext>
                </a:extLst>
              </a:tr>
              <a:tr h="216521">
                <a:tc>
                  <a:txBody>
                    <a:bodyPr/>
                    <a:lstStyle/>
                    <a:p>
                      <a:pPr algn="just">
                        <a:lnSpc>
                          <a:spcPct val="107000"/>
                        </a:lnSpc>
                        <a:spcAft>
                          <a:spcPts val="0"/>
                        </a:spcAft>
                      </a:pPr>
                      <a:r>
                        <a:rPr lang="es-EC" sz="1050" dirty="0">
                          <a:effectLst/>
                        </a:rPr>
                        <a:t>Imagen 19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0,8552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667511578"/>
                  </a:ext>
                </a:extLst>
              </a:tr>
              <a:tr h="216521">
                <a:tc>
                  <a:txBody>
                    <a:bodyPr/>
                    <a:lstStyle/>
                    <a:p>
                      <a:pPr algn="just">
                        <a:lnSpc>
                          <a:spcPct val="107000"/>
                        </a:lnSpc>
                        <a:spcAft>
                          <a:spcPts val="0"/>
                        </a:spcAft>
                      </a:pPr>
                      <a:r>
                        <a:rPr lang="es-EC" sz="1050" dirty="0">
                          <a:effectLst/>
                        </a:rPr>
                        <a:t>Imagen 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just">
                        <a:lnSpc>
                          <a:spcPct val="107000"/>
                        </a:lnSpc>
                        <a:spcAft>
                          <a:spcPts val="0"/>
                        </a:spcAft>
                      </a:pPr>
                      <a:r>
                        <a:rPr lang="es-EC" sz="1050" dirty="0">
                          <a:effectLst/>
                        </a:rPr>
                        <a:t>0,8246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3263946653"/>
                  </a:ext>
                </a:extLst>
              </a:tr>
              <a:tr h="216521">
                <a:tc>
                  <a:txBody>
                    <a:bodyPr/>
                    <a:lstStyle/>
                    <a:p>
                      <a:pPr algn="ctr">
                        <a:lnSpc>
                          <a:spcPct val="107000"/>
                        </a:lnSpc>
                        <a:spcAft>
                          <a:spcPts val="0"/>
                        </a:spcAft>
                      </a:pPr>
                      <a:r>
                        <a:rPr lang="es-EC" sz="1050" dirty="0">
                          <a:effectLst/>
                        </a:rPr>
                        <a:t>Promedio total (MSSIM)</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tc>
                  <a:txBody>
                    <a:bodyPr/>
                    <a:lstStyle/>
                    <a:p>
                      <a:pPr algn="ctr">
                        <a:lnSpc>
                          <a:spcPct val="107000"/>
                        </a:lnSpc>
                        <a:spcAft>
                          <a:spcPts val="0"/>
                        </a:spcAft>
                      </a:pPr>
                      <a:r>
                        <a:rPr lang="es-EC" sz="1050" dirty="0">
                          <a:effectLst/>
                        </a:rPr>
                        <a:t>0,92109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71" marR="52171" marT="0" marB="0"/>
                </a:tc>
                <a:extLst>
                  <a:ext uri="{0D108BD9-81ED-4DB2-BD59-A6C34878D82A}">
                    <a16:rowId xmlns:a16="http://schemas.microsoft.com/office/drawing/2014/main" val="1260662528"/>
                  </a:ext>
                </a:extLst>
              </a:tr>
            </a:tbl>
          </a:graphicData>
        </a:graphic>
      </p:graphicFrame>
      <p:pic>
        <p:nvPicPr>
          <p:cNvPr id="9" name="Imagen 8">
            <a:extLst>
              <a:ext uri="{FF2B5EF4-FFF2-40B4-BE49-F238E27FC236}">
                <a16:creationId xmlns:a16="http://schemas.microsoft.com/office/drawing/2014/main" id="{0949BC03-0A42-4B95-A186-C42045E99512}"/>
              </a:ext>
            </a:extLst>
          </p:cNvPr>
          <p:cNvPicPr/>
          <p:nvPr/>
        </p:nvPicPr>
        <p:blipFill rotWithShape="1">
          <a:blip r:embed="rId3" cstate="print">
            <a:extLst>
              <a:ext uri="{28A0092B-C50C-407E-A947-70E740481C1C}">
                <a14:useLocalDpi xmlns:a14="http://schemas.microsoft.com/office/drawing/2010/main" val="0"/>
              </a:ext>
            </a:extLst>
          </a:blip>
          <a:srcRect l="6174" r="5804"/>
          <a:stretch/>
        </p:blipFill>
        <p:spPr bwMode="auto">
          <a:xfrm>
            <a:off x="6203852" y="2855742"/>
            <a:ext cx="5725551" cy="36013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087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100" dirty="0">
                <a:solidFill>
                  <a:schemeClr val="tx1"/>
                </a:solidFill>
              </a:rPr>
              <a:t>Diseño e implementación </a:t>
            </a:r>
          </a:p>
          <a:p>
            <a:pPr marL="457200" indent="-457200" algn="l">
              <a:buFont typeface="Wingdings" panose="05000000000000000000" pitchFamily="2" charset="2"/>
              <a:buChar char="Ø"/>
            </a:pPr>
            <a:r>
              <a:rPr lang="es-ES" sz="3100" dirty="0">
                <a:solidFill>
                  <a:schemeClr val="tx1"/>
                </a:solidFill>
              </a:rPr>
              <a:t>Resultados</a:t>
            </a:r>
          </a:p>
          <a:p>
            <a:pPr marL="457200" indent="-457200" algn="l">
              <a:buFont typeface="Wingdings" panose="05000000000000000000" pitchFamily="2" charset="2"/>
              <a:buChar char="Ø"/>
            </a:pPr>
            <a:r>
              <a:rPr lang="es-ES" sz="3500" b="1" dirty="0">
                <a:solidFill>
                  <a:schemeClr val="tx1"/>
                </a:solidFill>
              </a:rPr>
              <a:t>Conclusiones</a:t>
            </a:r>
          </a:p>
          <a:p>
            <a:pPr marL="457200" indent="-457200" algn="l">
              <a:buFont typeface="Wingdings" panose="05000000000000000000" pitchFamily="2" charset="2"/>
              <a:buChar char="Ø"/>
            </a:pPr>
            <a:r>
              <a:rPr lang="es-ES" sz="3100"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2110406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21218" y="925455"/>
            <a:ext cx="10238705" cy="5781070"/>
          </a:xfrm>
          <a:prstGeom prst="rect">
            <a:avLst/>
          </a:prstGeom>
        </p:spPr>
        <p:txBody>
          <a:bodyPr wrap="square">
            <a:spAutoFit/>
          </a:bodyPr>
          <a:lstStyle/>
          <a:p>
            <a:pPr marL="342900" indent="-342900" algn="just">
              <a:lnSpc>
                <a:spcPct val="150000"/>
              </a:lnSpc>
              <a:spcAft>
                <a:spcPts val="800"/>
              </a:spcAft>
              <a:buClr>
                <a:schemeClr val="tx1"/>
              </a:buClr>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ha realizado el análisis de calidad por medio de métodos cualitativos y cuantitativos, de imágenes pre-procesadas mediante transformaciones de color reversibles en un escenario real </a:t>
            </a:r>
            <a:r>
              <a:rPr lang="es-EC" dirty="0" err="1">
                <a:latin typeface="Times New Roman" panose="02020603050405020304" pitchFamily="18" charset="0"/>
                <a:cs typeface="Times New Roman" panose="02020603050405020304" pitchFamily="18" charset="0"/>
              </a:rPr>
              <a:t>TVi</a:t>
            </a:r>
            <a:r>
              <a:rPr lang="es-EC" dirty="0">
                <a:latin typeface="Times New Roman" panose="02020603050405020304" pitchFamily="18" charset="0"/>
                <a:cs typeface="Times New Roman" panose="02020603050405020304" pitchFamily="18" charset="0"/>
              </a:rPr>
              <a:t> compuesto del servidor de aplicaciones y contenidos, servidor de </a:t>
            </a:r>
            <a:r>
              <a:rPr lang="es-EC" dirty="0" err="1">
                <a:latin typeface="Times New Roman" panose="02020603050405020304" pitchFamily="18" charset="0"/>
                <a:cs typeface="Times New Roman" panose="02020603050405020304" pitchFamily="18" charset="0"/>
              </a:rPr>
              <a:t>playout</a:t>
            </a:r>
            <a:r>
              <a:rPr lang="es-EC" dirty="0">
                <a:latin typeface="Times New Roman" panose="02020603050405020304" pitchFamily="18" charset="0"/>
                <a:cs typeface="Times New Roman" panose="02020603050405020304" pitchFamily="18" charset="0"/>
              </a:rPr>
              <a:t> y un decodificador o set top box; teniendo como resultado que de manera general el tamaño del bloque adecuado para obtener una mejor calidad en la recuperación de la imagen secreta a partir de la imagen mosaico es el de 4x4 debido a que se divide la imagen en una cantidad menor de partes que en las demás opciones trabajadas y por ende, se facilita la correcta recuperación después del procesamiento; cabe mencionar que el tipo de receptor en el que se visualiza la imagen es también un factor importante para que la calidad sea mejor, siendo el mejor el televisor de tipo LED en comparación con las dos opciones restantes.</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Clr>
                <a:schemeClr val="tx1"/>
              </a:buClr>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aplicación interactiva desarrollada en GINGA favoreció la correcta observación de cada una de las imágenes en sus diferentes tamaños y regiones (ubicación en la pantalla), de manera que la programación seleccionada para la aplicación interactiva, no interfiera en el análisis que se va a realizar de manera posterior.</a:t>
            </a:r>
          </a:p>
        </p:txBody>
      </p:sp>
      <p:sp>
        <p:nvSpPr>
          <p:cNvPr id="7" name="Rectángulo 6"/>
          <p:cNvSpPr/>
          <p:nvPr/>
        </p:nvSpPr>
        <p:spPr>
          <a:xfrm>
            <a:off x="721218" y="556123"/>
            <a:ext cx="1749197"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2686258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8490" y="956145"/>
            <a:ext cx="10534918" cy="523374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correcta generación del </a:t>
            </a:r>
            <a:r>
              <a:rPr lang="es-EC" dirty="0" err="1">
                <a:latin typeface="Times New Roman" panose="02020603050405020304" pitchFamily="18" charset="0"/>
                <a:cs typeface="Times New Roman" panose="02020603050405020304" pitchFamily="18" charset="0"/>
              </a:rPr>
              <a:t>Transport</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Stream</a:t>
            </a:r>
            <a:r>
              <a:rPr lang="es-EC" dirty="0">
                <a:latin typeface="Times New Roman" panose="02020603050405020304" pitchFamily="18" charset="0"/>
                <a:cs typeface="Times New Roman" panose="02020603050405020304" pitchFamily="18" charset="0"/>
              </a:rPr>
              <a:t> mediante la utilización del software </a:t>
            </a:r>
            <a:r>
              <a:rPr lang="es-EC" dirty="0" err="1">
                <a:latin typeface="Times New Roman" panose="02020603050405020304" pitchFamily="18" charset="0"/>
                <a:cs typeface="Times New Roman" panose="02020603050405020304" pitchFamily="18" charset="0"/>
              </a:rPr>
              <a:t>OpenCaster</a:t>
            </a:r>
            <a:r>
              <a:rPr lang="es-EC" dirty="0">
                <a:latin typeface="Times New Roman" panose="02020603050405020304" pitchFamily="18" charset="0"/>
                <a:cs typeface="Times New Roman" panose="02020603050405020304" pitchFamily="18" charset="0"/>
              </a:rPr>
              <a:t> en Ubuntu facilitó la transmisión de las diferentes imágenes incluidas en la interactividad para que de esta manera puedan ser transmitidas a cada tipo de receptor (televisor), entre los cuales se tenía: Rayos Catódicos, LED y LCD.</a:t>
            </a:r>
            <a:r>
              <a:rPr lang="es-ES" dirty="0">
                <a:latin typeface="Times New Roman" panose="02020603050405020304" pitchFamily="18" charset="0"/>
                <a:cs typeface="Times New Roman" panose="02020603050405020304" pitchFamily="18" charset="0"/>
              </a:rPr>
              <a:t> </a:t>
            </a:r>
          </a:p>
          <a:p>
            <a:pPr marL="285750" indent="-285750" algn="just">
              <a:lnSpc>
                <a:spcPct val="150000"/>
              </a:lnSpc>
              <a:spcAft>
                <a:spcPts val="800"/>
              </a:spcAf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ha realizado el método de análisis MOS por medio de la utilización de encuestas entregadas a un grupo de usuarios, de las cuales se procesó la información de manera óptima para obtener una puntuación media en base a la ponderación dada de manera subjetiva por cada participante, obteniendo como resultado de manera general que el mejor tamaño de bloque al momento de procesar la imagen secreta es el de 4x4 y el mejor receptor es el de tipo LED debido a que brinda mejores características que los dos restantes con los que se trabajó, todo esto para que al momento de recuperar la imagen secreta a partir de la imagen mosaico se tenga una mejor calidad comparando con la imagen secreta original.</a:t>
            </a:r>
            <a:endParaRPr lang="es-ES" dirty="0">
              <a:latin typeface="Times New Roman" panose="02020603050405020304" pitchFamily="18" charset="0"/>
              <a:cs typeface="Times New Roman" panose="02020603050405020304" pitchFamily="18" charset="0"/>
            </a:endParaRPr>
          </a:p>
        </p:txBody>
      </p:sp>
      <p:sp>
        <p:nvSpPr>
          <p:cNvPr id="3" name="Rectángulo 2"/>
          <p:cNvSpPr/>
          <p:nvPr/>
        </p:nvSpPr>
        <p:spPr>
          <a:xfrm>
            <a:off x="721218" y="556123"/>
            <a:ext cx="1749197"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3549907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8338" y="862683"/>
            <a:ext cx="10444766" cy="564923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Al utilizar el método de análisis objetivo RMSE con la ayuda de la programación realizada en Matlab se pudo notar eficazmente que, para obtener una mejora de calidad significativa, el tamaño de bloque que se debe utilizar es el de 4x4 debido a que en éste la imagen secreta es mucho más fácil de recuperar teniendo como origen la imagen mosaico, dando como resultado que la imagen recuperada tenga menor cantidad de errores en comparación a los que se obtuvieron al aumentar el tamaño del bloque.</a:t>
            </a:r>
            <a:r>
              <a:rPr lang="es-ES" dirty="0">
                <a:latin typeface="Times New Roman" panose="02020603050405020304" pitchFamily="18" charset="0"/>
                <a:cs typeface="Times New Roman" panose="02020603050405020304" pitchFamily="18" charset="0"/>
              </a:rPr>
              <a:t> </a:t>
            </a:r>
          </a:p>
          <a:p>
            <a:pPr algn="just">
              <a:lnSpc>
                <a:spcPct val="150000"/>
              </a:lnSpc>
              <a:spcAft>
                <a:spcPts val="800"/>
              </a:spcAft>
            </a:pPr>
            <a:endParaRPr lang="es-ES" dirty="0">
              <a:latin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método objetivo que ayuda a obtener una mejor precisión de calidad en base a la comparación de la imagen secreta recuperada y la imagen secreta original es el del análisis MSSIM debido a que toma en cuenta más aspectos relevantes que únicamente la similitud estructural que puedan tener ambas imágenes en cuestión, de esta manera con la ayuda de Matlab se llegó a conocer y confirmar que al utilizar el tamaño de bloque 4x4 se llegó a obtener un mayor acercamiento al valor de 1 (mayor similitud), es decir, la semejanza que tenía la una imagen con la otra era lo suficientemente buena como para evaluar a este método como el de mayor exactitud</a:t>
            </a:r>
            <a:r>
              <a:rPr lang="es-ES" dirty="0">
                <a:latin typeface="Times New Roman" panose="02020603050405020304" pitchFamily="18" charset="0"/>
                <a:cs typeface="Times New Roman" panose="02020603050405020304" pitchFamily="18" charset="0"/>
              </a:rPr>
              <a:t> </a:t>
            </a:r>
          </a:p>
        </p:txBody>
      </p:sp>
      <p:sp>
        <p:nvSpPr>
          <p:cNvPr id="4" name="Rectángulo 3"/>
          <p:cNvSpPr/>
          <p:nvPr/>
        </p:nvSpPr>
        <p:spPr>
          <a:xfrm>
            <a:off x="708338" y="346078"/>
            <a:ext cx="1749197"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419800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8338" y="826166"/>
            <a:ext cx="10444766" cy="2955104"/>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algoritmo que se propuso en (Acosta, 2017) para reducir la cantidad de bits requeridos al momento de recuperar una imagen secreta permite tener una optimización del ancho de banda al momento de transmitir, estimando parámetros estadísticos de la imagen mosaico para de esta manera obtener los parámetros necesarios de la imagen secreta. El uso del mismo permitió obtener una reducción de 3 a 1 sin la necesidad de perder calidad en la imagen recuperada, sin embargo, por medio del análisis realizado en este trabajo se pudo determinar que el tamaño del bloque es indispensable para que la calidad de la imagen sea mejor así como también la visualización dependiendo del receptor que se escoja al momento de transmitir.</a:t>
            </a:r>
            <a:endParaRPr lang="es-ES" dirty="0">
              <a:latin typeface="Times New Roman" panose="02020603050405020304" pitchFamily="18" charset="0"/>
              <a:cs typeface="Times New Roman" panose="02020603050405020304" pitchFamily="18" charset="0"/>
            </a:endParaRPr>
          </a:p>
        </p:txBody>
      </p:sp>
      <p:sp>
        <p:nvSpPr>
          <p:cNvPr id="4" name="Rectángulo 3"/>
          <p:cNvSpPr/>
          <p:nvPr/>
        </p:nvSpPr>
        <p:spPr>
          <a:xfrm>
            <a:off x="708338" y="346078"/>
            <a:ext cx="1749197"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203335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100" dirty="0">
                <a:solidFill>
                  <a:schemeClr val="tx1"/>
                </a:solidFill>
              </a:rPr>
              <a:t>Diseño e implementación</a:t>
            </a:r>
          </a:p>
          <a:p>
            <a:pPr marL="457200" indent="-457200" algn="l">
              <a:buFont typeface="Wingdings" panose="05000000000000000000" pitchFamily="2" charset="2"/>
              <a:buChar char="Ø"/>
            </a:pPr>
            <a:r>
              <a:rPr lang="es-ES" sz="3100" dirty="0">
                <a:solidFill>
                  <a:schemeClr val="tx1"/>
                </a:solidFill>
              </a:rPr>
              <a:t>Resultados</a:t>
            </a:r>
          </a:p>
          <a:p>
            <a:pPr marL="457200" indent="-457200" algn="l">
              <a:buFont typeface="Wingdings" panose="05000000000000000000" pitchFamily="2" charset="2"/>
              <a:buChar char="Ø"/>
            </a:pPr>
            <a:r>
              <a:rPr lang="es-ES" sz="3100" dirty="0">
                <a:solidFill>
                  <a:schemeClr val="tx1"/>
                </a:solidFill>
              </a:rPr>
              <a:t>Conclusiones</a:t>
            </a:r>
          </a:p>
          <a:p>
            <a:pPr marL="457200" indent="-457200" algn="l">
              <a:buFont typeface="Wingdings" panose="05000000000000000000" pitchFamily="2" charset="2"/>
              <a:buChar char="Ø"/>
            </a:pPr>
            <a:r>
              <a:rPr lang="es-ES" sz="3500" b="1"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3126152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1520" y="1699565"/>
            <a:ext cx="10148553" cy="486799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 importante ir realizando pruebas en la transmisión a medida que se vaya diseñando la aplicación interactiva, debido a que el tamaño de la pantalla de uno u otro receptor no es el mismo y por ende la relación de aspecto del mismo perjudica a la visualización optima en cuanto a botones o cualquier tipo de multimedia que se esté utilizando.</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 necesario estar al tanto de manera previa sobre la correcta sintaxis que poseen los lenguajes de programación destinados a realizar aplicaciones interactivas para TV Digital, en este caso, conocer la manera en que se programa en </a:t>
            </a:r>
            <a:r>
              <a:rPr lang="es-EC" dirty="0" err="1">
                <a:latin typeface="Times New Roman" panose="02020603050405020304" pitchFamily="18" charset="0"/>
                <a:cs typeface="Times New Roman" panose="02020603050405020304" pitchFamily="18" charset="0"/>
              </a:rPr>
              <a:t>Ginga</a:t>
            </a:r>
            <a:r>
              <a:rPr lang="es-EC" dirty="0">
                <a:latin typeface="Times New Roman" panose="02020603050405020304" pitchFamily="18" charset="0"/>
                <a:cs typeface="Times New Roman" panose="02020603050405020304" pitchFamily="18" charset="0"/>
              </a:rPr>
              <a:t> NCL.</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Al momento de generar el </a:t>
            </a:r>
            <a:r>
              <a:rPr lang="es-EC" dirty="0" err="1">
                <a:latin typeface="Times New Roman" panose="02020603050405020304" pitchFamily="18" charset="0"/>
                <a:cs typeface="Times New Roman" panose="02020603050405020304" pitchFamily="18" charset="0"/>
              </a:rPr>
              <a:t>Transport</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Stream</a:t>
            </a:r>
            <a:r>
              <a:rPr lang="es-EC" dirty="0">
                <a:latin typeface="Times New Roman" panose="02020603050405020304" pitchFamily="18" charset="0"/>
                <a:cs typeface="Times New Roman" panose="02020603050405020304" pitchFamily="18" charset="0"/>
              </a:rPr>
              <a:t> es importante tomar en cuenta cada uno de los parámetros que el video que se va a utilizar posee como, por ejemplo, la duración, la cantidad de fotogramas por segundo, la velocidad de datos, etc. debido a que son datos importantes para obtener un correcto TS al momento de multiplexar el video, el audio y la aplicación interactiva. </a:t>
            </a:r>
          </a:p>
        </p:txBody>
      </p:sp>
      <p:sp>
        <p:nvSpPr>
          <p:cNvPr id="5" name="Rectángulo 4"/>
          <p:cNvSpPr/>
          <p:nvPr/>
        </p:nvSpPr>
        <p:spPr>
          <a:xfrm>
            <a:off x="901520" y="1019762"/>
            <a:ext cx="2210542"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RECOMENDACIONES</a:t>
            </a:r>
            <a:endParaRPr lang="es-ES" dirty="0"/>
          </a:p>
        </p:txBody>
      </p:sp>
    </p:spTree>
    <p:extLst>
      <p:ext uri="{BB962C8B-B14F-4D97-AF65-F5344CB8AC3E}">
        <p14:creationId xmlns:p14="http://schemas.microsoft.com/office/powerpoint/2010/main" val="234337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500" b="1" dirty="0">
                <a:solidFill>
                  <a:schemeClr val="tx1"/>
                </a:solidFill>
              </a:rPr>
              <a:t>Objetivos </a:t>
            </a:r>
          </a:p>
          <a:p>
            <a:pPr marL="457200" indent="-457200" algn="l">
              <a:buFont typeface="Wingdings" panose="05000000000000000000" pitchFamily="2" charset="2"/>
              <a:buChar char="Ø"/>
            </a:pPr>
            <a:r>
              <a:rPr lang="es-ES" sz="3100" dirty="0">
                <a:solidFill>
                  <a:schemeClr val="tx1"/>
                </a:solidFill>
              </a:rPr>
              <a:t>Diseño e Implementación</a:t>
            </a:r>
          </a:p>
          <a:p>
            <a:pPr marL="457200" indent="-457200" algn="l">
              <a:buFont typeface="Wingdings" panose="05000000000000000000" pitchFamily="2" charset="2"/>
              <a:buChar char="Ø"/>
            </a:pPr>
            <a:r>
              <a:rPr lang="es-ES" sz="3100" dirty="0">
                <a:solidFill>
                  <a:schemeClr val="tx1"/>
                </a:solidFill>
              </a:rPr>
              <a:t>Resultados</a:t>
            </a:r>
          </a:p>
          <a:p>
            <a:pPr marL="457200" indent="-457200" algn="l">
              <a:buFont typeface="Wingdings" panose="05000000000000000000" pitchFamily="2" charset="2"/>
              <a:buChar char="Ø"/>
            </a:pPr>
            <a:r>
              <a:rPr lang="es-ES" sz="3100" dirty="0">
                <a:solidFill>
                  <a:schemeClr val="tx1"/>
                </a:solidFill>
              </a:rPr>
              <a:t>Conclusiones</a:t>
            </a:r>
          </a:p>
          <a:p>
            <a:pPr marL="457200" indent="-457200" algn="l">
              <a:buFont typeface="Wingdings" panose="05000000000000000000" pitchFamily="2" charset="2"/>
              <a:buChar char="Ø"/>
            </a:pPr>
            <a:r>
              <a:rPr lang="es-ES" sz="3100"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881870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1673" y="1518061"/>
            <a:ext cx="9530366" cy="5073184"/>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Conocer qué tipo de decodificador es el adecuado para que soporte aplicaciones interactivas y las diferentes necesidades que se puede llegar a tener para brindar al usuario una mayor interactividad </a:t>
            </a:r>
          </a:p>
          <a:p>
            <a:pPr algn="just">
              <a:lnSpc>
                <a:spcPct val="150000"/>
              </a:lnSpc>
              <a:spcAft>
                <a:spcPts val="800"/>
              </a:spcAft>
            </a:pPr>
            <a:endParaRPr lang="es-EC" dirty="0">
              <a:latin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Tomar en cuenta que para poder configurar el set top box y recibir la señal que proviene de la tarjeta moduladora DTA-115, se debe hacer un barrido o escaneo de frecuencias para sintonizar los canales y para esto el software </a:t>
            </a:r>
            <a:r>
              <a:rPr lang="es-EC" dirty="0" err="1">
                <a:latin typeface="Times New Roman" panose="02020603050405020304" pitchFamily="18" charset="0"/>
                <a:cs typeface="Times New Roman" panose="02020603050405020304" pitchFamily="18" charset="0"/>
              </a:rPr>
              <a:t>StreamXpress</a:t>
            </a:r>
            <a:r>
              <a:rPr lang="es-EC" dirty="0">
                <a:latin typeface="Times New Roman" panose="02020603050405020304" pitchFamily="18" charset="0"/>
                <a:cs typeface="Times New Roman" panose="02020603050405020304" pitchFamily="18" charset="0"/>
              </a:rPr>
              <a:t> debe estar enviando información, es decir, debe estar en Play, caso contrario no se encontrará ningún canal para poder transmitir.</a:t>
            </a:r>
          </a:p>
          <a:p>
            <a:pPr algn="just">
              <a:lnSpc>
                <a:spcPct val="150000"/>
              </a:lnSpc>
              <a:spcAft>
                <a:spcPts val="800"/>
              </a:spcAft>
            </a:pPr>
            <a:endParaRPr lang="es-EC" dirty="0">
              <a:latin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 indispensable que en si la aplicación diseñada no posea tanto contenido que pueda llamar mucho la atención del usuario debido a que en si la programación cotidiana del televisor debe ser el centro de atención de la persona que esta interactuando con la aplicación mencionada.</a:t>
            </a:r>
          </a:p>
        </p:txBody>
      </p:sp>
      <p:sp>
        <p:nvSpPr>
          <p:cNvPr id="3" name="Rectángulo 2"/>
          <p:cNvSpPr/>
          <p:nvPr/>
        </p:nvSpPr>
        <p:spPr>
          <a:xfrm>
            <a:off x="991673" y="955367"/>
            <a:ext cx="2210542" cy="369332"/>
          </a:xfrm>
          <a:prstGeom prst="rect">
            <a:avLst/>
          </a:prstGeom>
        </p:spPr>
        <p:txBody>
          <a:bodyPr wrap="none">
            <a:sp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RECOMENDACIONES</a:t>
            </a:r>
            <a:endParaRPr lang="es-ES" dirty="0"/>
          </a:p>
        </p:txBody>
      </p:sp>
    </p:spTree>
    <p:extLst>
      <p:ext uri="{BB962C8B-B14F-4D97-AF65-F5344CB8AC3E}">
        <p14:creationId xmlns:p14="http://schemas.microsoft.com/office/powerpoint/2010/main" val="70942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52104834"/>
              </p:ext>
            </p:extLst>
          </p:nvPr>
        </p:nvGraphicFramePr>
        <p:xfrm>
          <a:off x="1068946" y="0"/>
          <a:ext cx="9414456" cy="3193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1127822" y="3038272"/>
            <a:ext cx="3902543" cy="523220"/>
          </a:xfrm>
          <a:prstGeom prst="rect">
            <a:avLst/>
          </a:prstGeom>
        </p:spPr>
        <p:txBody>
          <a:bodyPr wrap="none">
            <a:spAutoFit/>
          </a:bodyPr>
          <a:lstStyle/>
          <a:p>
            <a:pPr lvl="0"/>
            <a:r>
              <a:rPr lang="es-ES" sz="2800" b="1" dirty="0"/>
              <a:t>OBJETIVOS ESPECÍFICOS</a:t>
            </a:r>
          </a:p>
        </p:txBody>
      </p:sp>
      <p:graphicFrame>
        <p:nvGraphicFramePr>
          <p:cNvPr id="11" name="Diagrama 10"/>
          <p:cNvGraphicFramePr/>
          <p:nvPr>
            <p:extLst>
              <p:ext uri="{D42A27DB-BD31-4B8C-83A1-F6EECF244321}">
                <p14:modId xmlns:p14="http://schemas.microsoft.com/office/powerpoint/2010/main" val="278143182"/>
              </p:ext>
            </p:extLst>
          </p:nvPr>
        </p:nvGraphicFramePr>
        <p:xfrm>
          <a:off x="1223494" y="3561493"/>
          <a:ext cx="9427334" cy="2543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791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84984678"/>
              </p:ext>
            </p:extLst>
          </p:nvPr>
        </p:nvGraphicFramePr>
        <p:xfrm>
          <a:off x="1236373" y="1326524"/>
          <a:ext cx="9478850" cy="507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139176" y="784469"/>
            <a:ext cx="3902543" cy="523220"/>
          </a:xfrm>
          <a:prstGeom prst="rect">
            <a:avLst/>
          </a:prstGeom>
        </p:spPr>
        <p:txBody>
          <a:bodyPr wrap="none">
            <a:spAutoFit/>
          </a:bodyPr>
          <a:lstStyle/>
          <a:p>
            <a:r>
              <a:rPr lang="es-ES" sz="2800" b="1" dirty="0"/>
              <a:t>OBJETIVOS ESPECÍFICOS</a:t>
            </a:r>
          </a:p>
        </p:txBody>
      </p:sp>
    </p:spTree>
    <p:extLst>
      <p:ext uri="{BB962C8B-B14F-4D97-AF65-F5344CB8AC3E}">
        <p14:creationId xmlns:p14="http://schemas.microsoft.com/office/powerpoint/2010/main" val="66262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a:t>Temario</a:t>
            </a:r>
          </a:p>
        </p:txBody>
      </p:sp>
      <p:sp>
        <p:nvSpPr>
          <p:cNvPr id="3" name="Subtítulo 2"/>
          <p:cNvSpPr>
            <a:spLocks noGrp="1"/>
          </p:cNvSpPr>
          <p:nvPr>
            <p:ph type="subTitle" idx="1"/>
          </p:nvPr>
        </p:nvSpPr>
        <p:spPr>
          <a:xfrm>
            <a:off x="823733" y="2302097"/>
            <a:ext cx="8689976" cy="3506273"/>
          </a:xfrm>
        </p:spPr>
        <p:txBody>
          <a:bodyPr>
            <a:normAutofit lnSpcReduction="1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600" b="1" dirty="0">
                <a:solidFill>
                  <a:schemeClr val="tx1"/>
                </a:solidFill>
              </a:rPr>
              <a:t>Diseño e Implementación</a:t>
            </a:r>
          </a:p>
          <a:p>
            <a:pPr marL="457200" indent="-457200" algn="l">
              <a:buFont typeface="Wingdings" panose="05000000000000000000" pitchFamily="2" charset="2"/>
              <a:buChar char="Ø"/>
            </a:pPr>
            <a:r>
              <a:rPr lang="es-ES" sz="3100" dirty="0">
                <a:solidFill>
                  <a:schemeClr val="tx1"/>
                </a:solidFill>
              </a:rPr>
              <a:t>Resultados</a:t>
            </a:r>
          </a:p>
          <a:p>
            <a:pPr marL="457200" indent="-457200" algn="l">
              <a:buFont typeface="Wingdings" panose="05000000000000000000" pitchFamily="2" charset="2"/>
              <a:buChar char="Ø"/>
            </a:pPr>
            <a:r>
              <a:rPr lang="es-ES" sz="3100" dirty="0">
                <a:solidFill>
                  <a:schemeClr val="tx1"/>
                </a:solidFill>
              </a:rPr>
              <a:t>Conclusiones</a:t>
            </a:r>
          </a:p>
          <a:p>
            <a:pPr marL="457200" indent="-457200" algn="l">
              <a:buFont typeface="Wingdings" panose="05000000000000000000" pitchFamily="2" charset="2"/>
              <a:buChar char="Ø"/>
            </a:pPr>
            <a:r>
              <a:rPr lang="es-ES" sz="3100" dirty="0">
                <a:solidFill>
                  <a:schemeClr val="tx1"/>
                </a:solidFill>
              </a:rPr>
              <a:t>recomendaciones</a:t>
            </a:r>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189102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22192266"/>
              </p:ext>
            </p:extLst>
          </p:nvPr>
        </p:nvGraphicFramePr>
        <p:xfrm>
          <a:off x="914401" y="940904"/>
          <a:ext cx="10283686" cy="4982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18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451" y="328377"/>
            <a:ext cx="10848004" cy="1596177"/>
          </a:xfrm>
        </p:spPr>
        <p:txBody>
          <a:bodyPr>
            <a:noAutofit/>
          </a:bodyPr>
          <a:lstStyle/>
          <a:p>
            <a:r>
              <a:rPr lang="es-EC" sz="3200" b="1" cap="none" dirty="0">
                <a:ln w="9525">
                  <a:solidFill>
                    <a:schemeClr val="bg1"/>
                  </a:solidFill>
                  <a:prstDash val="solid"/>
                </a:ln>
                <a:effectLst>
                  <a:outerShdw blurRad="12700" dist="38100" dir="2700000" algn="tl" rotWithShape="0">
                    <a:schemeClr val="bg1">
                      <a:lumMod val="50000"/>
                    </a:schemeClr>
                  </a:outerShdw>
                </a:effectLst>
              </a:rPr>
              <a:t>TÉCNICA MEJORADA DE TRANSMISIÓN DE IMÁGENES SEGURA A TRAVÉS DE IMÁGENES EN MOSAICO MEDIANTE TRANSFORMACIONES DE COLOR REVERSIBLES</a:t>
            </a:r>
            <a:endParaRPr lang="es-ES" sz="32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2" name="Imagen 11">
            <a:extLst>
              <a:ext uri="{FF2B5EF4-FFF2-40B4-BE49-F238E27FC236}">
                <a16:creationId xmlns:a16="http://schemas.microsoft.com/office/drawing/2014/main" id="{BE7D2530-81F3-4682-8499-DA32BEFB8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538" y="2150556"/>
            <a:ext cx="2628900" cy="1743075"/>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sp>
        <p:nvSpPr>
          <p:cNvPr id="14" name="Flecha: a la derecha 13">
            <a:extLst>
              <a:ext uri="{FF2B5EF4-FFF2-40B4-BE49-F238E27FC236}">
                <a16:creationId xmlns:a16="http://schemas.microsoft.com/office/drawing/2014/main" id="{2BC10A6C-462C-4AF5-994E-B0012CB499A2}"/>
              </a:ext>
            </a:extLst>
          </p:cNvPr>
          <p:cNvSpPr/>
          <p:nvPr/>
        </p:nvSpPr>
        <p:spPr>
          <a:xfrm>
            <a:off x="1046921" y="2630020"/>
            <a:ext cx="967409" cy="742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curvada hacia la izquierda 14">
            <a:extLst>
              <a:ext uri="{FF2B5EF4-FFF2-40B4-BE49-F238E27FC236}">
                <a16:creationId xmlns:a16="http://schemas.microsoft.com/office/drawing/2014/main" id="{9AB27532-690C-4EB6-9176-8805FE8F66AD}"/>
              </a:ext>
            </a:extLst>
          </p:cNvPr>
          <p:cNvSpPr/>
          <p:nvPr/>
        </p:nvSpPr>
        <p:spPr>
          <a:xfrm rot="2096039">
            <a:off x="3940658" y="4091576"/>
            <a:ext cx="755374" cy="14577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 name="Imagen 19">
            <a:extLst>
              <a:ext uri="{FF2B5EF4-FFF2-40B4-BE49-F238E27FC236}">
                <a16:creationId xmlns:a16="http://schemas.microsoft.com/office/drawing/2014/main" id="{2E73DD44-4F32-4DF1-B57D-4BACE08E8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819" y="4539241"/>
            <a:ext cx="2170169" cy="1627627"/>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p:spPr>
      </p:pic>
      <p:graphicFrame>
        <p:nvGraphicFramePr>
          <p:cNvPr id="21" name="Diagrama 20">
            <a:extLst>
              <a:ext uri="{FF2B5EF4-FFF2-40B4-BE49-F238E27FC236}">
                <a16:creationId xmlns:a16="http://schemas.microsoft.com/office/drawing/2014/main" id="{EE64A1DA-80ED-467A-94E6-2DD69F0C9A2C}"/>
              </a:ext>
            </a:extLst>
          </p:cNvPr>
          <p:cNvGraphicFramePr/>
          <p:nvPr>
            <p:extLst>
              <p:ext uri="{D42A27DB-BD31-4B8C-83A1-F6EECF244321}">
                <p14:modId xmlns:p14="http://schemas.microsoft.com/office/powerpoint/2010/main" val="481454764"/>
              </p:ext>
            </p:extLst>
          </p:nvPr>
        </p:nvGraphicFramePr>
        <p:xfrm>
          <a:off x="5249702" y="2037556"/>
          <a:ext cx="6245753" cy="4379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7887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820</TotalTime>
  <Words>2707</Words>
  <Application>Microsoft Office PowerPoint</Application>
  <PresentationFormat>Panorámica</PresentationFormat>
  <Paragraphs>435</Paragraphs>
  <Slides>40</Slides>
  <Notes>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40</vt:i4>
      </vt:variant>
    </vt:vector>
  </HeadingPairs>
  <TitlesOfParts>
    <vt:vector size="50" baseType="lpstr">
      <vt:lpstr>Arial</vt:lpstr>
      <vt:lpstr>Calibri</vt:lpstr>
      <vt:lpstr>Cambria</vt:lpstr>
      <vt:lpstr>Symbol</vt:lpstr>
      <vt:lpstr>Times New Roman</vt:lpstr>
      <vt:lpstr>Trebuchet MS</vt:lpstr>
      <vt:lpstr>Tw Cen MT</vt:lpstr>
      <vt:lpstr>Wingdings</vt:lpstr>
      <vt:lpstr>Wingdings 3</vt:lpstr>
      <vt:lpstr>Faceta</vt:lpstr>
      <vt:lpstr>Presentación de PowerPoint</vt:lpstr>
      <vt:lpstr>Temario</vt:lpstr>
      <vt:lpstr>PROBLEMA </vt:lpstr>
      <vt:lpstr>Temario</vt:lpstr>
      <vt:lpstr>Presentación de PowerPoint</vt:lpstr>
      <vt:lpstr>Presentación de PowerPoint</vt:lpstr>
      <vt:lpstr>Temario</vt:lpstr>
      <vt:lpstr>Presentación de PowerPoint</vt:lpstr>
      <vt:lpstr>TÉCNICA MEJORADA DE TRANSMISIÓN DE IMÁGENES SEGURA A TRAVÉS DE IMÁGENES EN MOSAICO MEDIANTE TRANSFORMACIONES DE COLOR REVERSIBLES</vt:lpstr>
      <vt:lpstr>TÉCNICA MEJORADA DE TRANSMISIÓN DE IMÁGENES SEGURA A TRAVÉS DE IMÁGENES EN MOSAICO MEDIANTE TRANSFORMACIONES DE COLOR REVERSIBLES</vt:lpstr>
      <vt:lpstr>TÉCNICA MEJORADA DE TRANSMISIÓN DE IMÁGENES SEGURA A TRAVÉS DE IMÁGENES EN MOSAICO MEDIANTE TRANSFORMACIONES DE COLOR REVERSIBLES</vt:lpstr>
      <vt:lpstr>TÉCNICA MEJORADA DE TRANSMISIÓN DE IMÁGENES SEGURA A TRAVÉS DE IMÁGENES EN MOSAICO MEDIANTE TRANSFORMACIONES DE COLOR REVERSIBLES</vt:lpstr>
      <vt:lpstr>DISEÑO DE LA APLICACIÓN EN GINGA</vt:lpstr>
      <vt:lpstr>DISEÑO DE LA APLICACIÓN EN GINGA</vt:lpstr>
      <vt:lpstr>DISEÑO DE LA APLICACIÓN EN GINGA</vt:lpstr>
      <vt:lpstr>DISEÑO DE LA APLICACIÓN EN GINGA</vt:lpstr>
      <vt:lpstr>DISEÑO DE LA APLICACIÓN EN GINGA</vt:lpstr>
      <vt:lpstr>GENERACIÓN DEL TRANSPORT STREAM</vt:lpstr>
      <vt:lpstr>GENERACIÓN DEL TRANSPORT STREAM</vt:lpstr>
      <vt:lpstr>GENERACIÓN DEL TRANSPORT STREAM</vt:lpstr>
      <vt:lpstr>GENERACIÓN DEL TRANSPORT STREAM</vt:lpstr>
      <vt:lpstr>GENERACIÓN DEL TRANSPORT STREAM</vt:lpstr>
      <vt:lpstr>GENERACIÓN DEL TRANSPORT STREAM</vt:lpstr>
      <vt:lpstr>GENERACIÓN DEL TRANSPORT STREAM</vt:lpstr>
      <vt:lpstr>TRANSMISIÓN EN TIEMPO REAL</vt:lpstr>
      <vt:lpstr>TRANSMISIÓN EN TIEMPO REAL</vt:lpstr>
      <vt:lpstr>TRANSMISIÓN EN TIEMPO REAL</vt:lpstr>
      <vt:lpstr>Temario</vt:lpstr>
      <vt:lpstr>ANÁLISIS MOS </vt:lpstr>
      <vt:lpstr>ANÁLISIS MOS </vt:lpstr>
      <vt:lpstr>ANÁLISIS RMSE </vt:lpstr>
      <vt:lpstr>ANÁLISIS MSSIM </vt:lpstr>
      <vt:lpstr>Temario</vt:lpstr>
      <vt:lpstr>Presentación de PowerPoint</vt:lpstr>
      <vt:lpstr>Presentación de PowerPoint</vt:lpstr>
      <vt:lpstr>Presentación de PowerPoint</vt:lpstr>
      <vt:lpstr>Presentación de PowerPoint</vt:lpstr>
      <vt:lpstr>Temario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Kathy Armendáriz</cp:lastModifiedBy>
  <cp:revision>102</cp:revision>
  <dcterms:created xsi:type="dcterms:W3CDTF">2018-01-10T18:23:18Z</dcterms:created>
  <dcterms:modified xsi:type="dcterms:W3CDTF">2018-02-26T04:07:30Z</dcterms:modified>
</cp:coreProperties>
</file>