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3">
  <p:sldMasterIdLst>
    <p:sldMasterId id="2147483662" r:id="rId2"/>
    <p:sldMasterId id="2147483674" r:id="rId3"/>
  </p:sldMasterIdLst>
  <p:notesMasterIdLst>
    <p:notesMasterId r:id="rId50"/>
  </p:notesMasterIdLst>
  <p:sldIdLst>
    <p:sldId id="308" r:id="rId4"/>
    <p:sldId id="371" r:id="rId5"/>
    <p:sldId id="357" r:id="rId6"/>
    <p:sldId id="358" r:id="rId7"/>
    <p:sldId id="311" r:id="rId8"/>
    <p:sldId id="312" r:id="rId9"/>
    <p:sldId id="313" r:id="rId10"/>
    <p:sldId id="366" r:id="rId11"/>
    <p:sldId id="314" r:id="rId12"/>
    <p:sldId id="317" r:id="rId13"/>
    <p:sldId id="318" r:id="rId14"/>
    <p:sldId id="319" r:id="rId15"/>
    <p:sldId id="320" r:id="rId16"/>
    <p:sldId id="325" r:id="rId17"/>
    <p:sldId id="323" r:id="rId18"/>
    <p:sldId id="326" r:id="rId19"/>
    <p:sldId id="340" r:id="rId20"/>
    <p:sldId id="341" r:id="rId21"/>
    <p:sldId id="327" r:id="rId22"/>
    <p:sldId id="328" r:id="rId23"/>
    <p:sldId id="329" r:id="rId24"/>
    <p:sldId id="343" r:id="rId25"/>
    <p:sldId id="322" r:id="rId26"/>
    <p:sldId id="330" r:id="rId27"/>
    <p:sldId id="331" r:id="rId28"/>
    <p:sldId id="332" r:id="rId29"/>
    <p:sldId id="333" r:id="rId30"/>
    <p:sldId id="334" r:id="rId31"/>
    <p:sldId id="344" r:id="rId32"/>
    <p:sldId id="336" r:id="rId33"/>
    <p:sldId id="338" r:id="rId34"/>
    <p:sldId id="337" r:id="rId35"/>
    <p:sldId id="339" r:id="rId36"/>
    <p:sldId id="335" r:id="rId37"/>
    <p:sldId id="359" r:id="rId38"/>
    <p:sldId id="361" r:id="rId39"/>
    <p:sldId id="362" r:id="rId40"/>
    <p:sldId id="363" r:id="rId41"/>
    <p:sldId id="345" r:id="rId42"/>
    <p:sldId id="346" r:id="rId43"/>
    <p:sldId id="348" r:id="rId44"/>
    <p:sldId id="347" r:id="rId45"/>
    <p:sldId id="351" r:id="rId46"/>
    <p:sldId id="360" r:id="rId47"/>
    <p:sldId id="370" r:id="rId48"/>
    <p:sldId id="298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6" autoAdjust="0"/>
    <p:restoredTop sz="94660"/>
  </p:normalViewPr>
  <p:slideViewPr>
    <p:cSldViewPr>
      <p:cViewPr varScale="1">
        <p:scale>
          <a:sx n="70" d="100"/>
          <a:sy n="70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En proceso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0.53</c:v>
                </c:pt>
                <c:pt idx="1">
                  <c:v>0.13</c:v>
                </c:pt>
                <c:pt idx="2">
                  <c:v>0.34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549808"/>
        <c:axId val="202545496"/>
      </c:barChart>
      <c:catAx>
        <c:axId val="20254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02545496"/>
        <c:crosses val="autoZero"/>
        <c:auto val="1"/>
        <c:lblAlgn val="ctr"/>
        <c:lblOffset val="100"/>
        <c:noMultiLvlLbl val="0"/>
      </c:catAx>
      <c:valAx>
        <c:axId val="202545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0254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Hoja1!$A$21:$A$23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No conozco</c:v>
                </c:pt>
              </c:strCache>
            </c:strRef>
          </c:cat>
          <c:val>
            <c:numRef>
              <c:f>Hoja1!$B$21:$B$23</c:f>
              <c:numCache>
                <c:formatCode>0%</c:formatCode>
                <c:ptCount val="3"/>
                <c:pt idx="0">
                  <c:v>0.16</c:v>
                </c:pt>
                <c:pt idx="1">
                  <c:v>0.61</c:v>
                </c:pt>
                <c:pt idx="2">
                  <c:v>0.23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547848"/>
        <c:axId val="202548632"/>
      </c:barChart>
      <c:catAx>
        <c:axId val="202547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02548632"/>
        <c:crosses val="autoZero"/>
        <c:auto val="1"/>
        <c:lblAlgn val="ctr"/>
        <c:lblOffset val="100"/>
        <c:noMultiLvlLbl val="0"/>
      </c:catAx>
      <c:valAx>
        <c:axId val="202548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S"/>
          </a:p>
        </c:txPr>
        <c:crossAx val="202547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Hoja1!$A$5:$A$7</c:f>
              <c:strCache>
                <c:ptCount val="3"/>
                <c:pt idx="0">
                  <c:v>˂ 5% del presupuesto</c:v>
                </c:pt>
                <c:pt idx="1">
                  <c:v>5% - 20% del presupuesto</c:v>
                </c:pt>
                <c:pt idx="2">
                  <c:v>˃ 20% del presupuesto</c:v>
                </c:pt>
              </c:strCache>
            </c:strRef>
          </c:cat>
          <c:val>
            <c:numRef>
              <c:f>Hoja1!$B$5:$B$7</c:f>
              <c:numCache>
                <c:formatCode>0%</c:formatCode>
                <c:ptCount val="3"/>
                <c:pt idx="0">
                  <c:v>0.53</c:v>
                </c:pt>
                <c:pt idx="1">
                  <c:v>0.4</c:v>
                </c:pt>
                <c:pt idx="2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Hoja1!$A$37:$A$41</c:f>
              <c:strCache>
                <c:ptCount val="5"/>
                <c:pt idx="0">
                  <c:v>ISO 26000</c:v>
                </c:pt>
                <c:pt idx="1">
                  <c:v>No conozco estos sistemas</c:v>
                </c:pt>
                <c:pt idx="2">
                  <c:v>Pacto Global</c:v>
                </c:pt>
                <c:pt idx="3">
                  <c:v>Sistema de Reporte Integrado -IIRC</c:v>
                </c:pt>
                <c:pt idx="4">
                  <c:v>Global Reporting Initiative - GRI</c:v>
                </c:pt>
              </c:strCache>
            </c:strRef>
          </c:cat>
          <c:val>
            <c:numRef>
              <c:f>Hoja1!$B$37:$B$41</c:f>
              <c:numCache>
                <c:formatCode>0%</c:formatCode>
                <c:ptCount val="5"/>
                <c:pt idx="0">
                  <c:v>0.12</c:v>
                </c:pt>
                <c:pt idx="1">
                  <c:v>0.16</c:v>
                </c:pt>
                <c:pt idx="2">
                  <c:v>0.17</c:v>
                </c:pt>
                <c:pt idx="3">
                  <c:v>0.18</c:v>
                </c:pt>
                <c:pt idx="4">
                  <c:v>0.37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546672"/>
        <c:axId val="202544320"/>
      </c:barChart>
      <c:catAx>
        <c:axId val="20254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202544320"/>
        <c:crosses val="autoZero"/>
        <c:auto val="1"/>
        <c:lblAlgn val="ctr"/>
        <c:lblOffset val="100"/>
        <c:noMultiLvlLbl val="0"/>
      </c:catAx>
      <c:valAx>
        <c:axId val="20254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20254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Hoja1!$A$52:$A$58</c:f>
              <c:strCache>
                <c:ptCount val="7"/>
                <c:pt idx="0">
                  <c:v>Stakeholders</c:v>
                </c:pt>
                <c:pt idx="1">
                  <c:v>Sostenibilidad</c:v>
                </c:pt>
                <c:pt idx="2">
                  <c:v>Compromiso</c:v>
                </c:pt>
                <c:pt idx="3">
                  <c:v>Ninguna</c:v>
                </c:pt>
                <c:pt idx="4">
                  <c:v>Otros</c:v>
                </c:pt>
                <c:pt idx="5">
                  <c:v>Mejora del ambiente</c:v>
                </c:pt>
                <c:pt idx="6">
                  <c:v>Reputación/reconocimiento</c:v>
                </c:pt>
              </c:strCache>
            </c:strRef>
          </c:cat>
          <c:val>
            <c:numRef>
              <c:f>Hoja1!$B$52:$B$58</c:f>
              <c:numCache>
                <c:formatCode>0%</c:formatCode>
                <c:ptCount val="7"/>
                <c:pt idx="0">
                  <c:v>0.31</c:v>
                </c:pt>
                <c:pt idx="1">
                  <c:v>0.22</c:v>
                </c:pt>
                <c:pt idx="2">
                  <c:v>0.14000000000000001</c:v>
                </c:pt>
                <c:pt idx="3">
                  <c:v>0.12</c:v>
                </c:pt>
                <c:pt idx="4">
                  <c:v>0.09</c:v>
                </c:pt>
                <c:pt idx="5">
                  <c:v>7.0000000000000007E-2</c:v>
                </c:pt>
                <c:pt idx="6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1C4B0C-8998-47E6-9776-01B2E8EA6170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A6CC027-480F-49B7-8304-D5C7A86EA224}">
      <dgm:prSet phldrT="[Texto]" custT="1"/>
      <dgm:spPr/>
      <dgm:t>
        <a:bodyPr/>
        <a:lstStyle/>
        <a:p>
          <a:r>
            <a:rPr lang="es-E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Observatorios</a:t>
          </a:r>
          <a:endParaRPr lang="es-ES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8C4323-5F85-4923-9315-CDD2EF93B551}" type="parTrans" cxnId="{7C709015-BFE1-406B-8439-42C3DE1A1A00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C1B0FE-7E21-4628-99DB-6592BB021CB6}" type="sibTrans" cxnId="{7C709015-BFE1-406B-8439-42C3DE1A1A00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E41FC4-2AEC-4AC5-9A94-021B36766A6F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Escenarios perfectos</a:t>
          </a:r>
          <a:endParaRPr lang="es-E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76610F-D9D4-4857-8C69-9BB16C2C24A0}" type="parTrans" cxnId="{859ADA6F-EA91-4E3D-999D-5D4570AFF68F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BB679D-6C9D-4567-B18D-46DCE7749582}" type="sibTrans" cxnId="{859ADA6F-EA91-4E3D-999D-5D4570AFF68F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0C5B3B-C08B-496B-B0D3-DFA6A9C98F14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Funciones esenciales de la academia</a:t>
          </a:r>
        </a:p>
      </dgm:t>
    </dgm:pt>
    <dgm:pt modelId="{919571BC-F879-43E9-8BE9-DAF939724714}" type="parTrans" cxnId="{62BCCC91-3AB2-44DA-BE71-64FDBD7D10A5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8E11D9-8725-46B3-8496-E378BFCB8306}" type="sibTrans" cxnId="{62BCCC91-3AB2-44DA-BE71-64FDBD7D10A5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A6BDE8-D669-4E43-8987-3DB6D9297361}">
      <dgm:prSet phldrT="[Texto]" custT="1"/>
      <dgm:spPr/>
      <dgm:t>
        <a:bodyPr/>
        <a:lstStyle/>
        <a:p>
          <a:r>
            <a:rPr lang="es-E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RSE</a:t>
          </a:r>
          <a:endParaRPr lang="es-ES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EE86E9-67DC-4B81-8370-DD020E599F1C}" type="parTrans" cxnId="{203559AF-7130-4177-997D-7754A530701D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94BE70-122A-4F34-8C0B-8639688BAC26}" type="sibTrans" cxnId="{203559AF-7130-4177-997D-7754A530701D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73D6F4-F4DD-4F5D-850C-93175F60CCAF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Respondía a los intereses de accionistas</a:t>
          </a:r>
          <a:endParaRPr lang="es-E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4C7396-4FDB-4669-8325-8C26F03C927A}" type="parTrans" cxnId="{5435D9F3-3743-4DB7-B1F2-74F363B6A364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F5D6FB-CD60-4FA8-A7BE-5B2783C0918F}" type="sibTrans" cxnId="{5435D9F3-3743-4DB7-B1F2-74F363B6A364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DF7694-58D7-473D-BEFF-75D545DC4E1F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RSE agrega Valor </a:t>
          </a:r>
        </a:p>
      </dgm:t>
    </dgm:pt>
    <dgm:pt modelId="{E2F45FC0-F181-49BA-86FF-48262B2B7077}" type="parTrans" cxnId="{138F1F8A-5837-41AC-AE81-CF1EC3FFB7A1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1BBE5F-4A2C-4D23-8961-D93202F43F34}" type="sibTrans" cxnId="{138F1F8A-5837-41AC-AE81-CF1EC3FFB7A1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88787C-9D94-42A7-B739-D6FEC9CE7A36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Observar, analizar y entender</a:t>
          </a:r>
        </a:p>
      </dgm:t>
    </dgm:pt>
    <dgm:pt modelId="{B9E0E5E9-0D83-4104-84DF-9EE517482D0E}" type="parTrans" cxnId="{EC1DA2D8-6896-46D7-AB34-9D9D1CE1C9BB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907CF9-F70F-4EFD-9ECD-090DA97F5B81}" type="sibTrans" cxnId="{EC1DA2D8-6896-46D7-AB34-9D9D1CE1C9BB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B7EE21-7A74-439A-9828-8863089DEE6C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Objetivos: Investigación y divulgación</a:t>
          </a:r>
        </a:p>
      </dgm:t>
    </dgm:pt>
    <dgm:pt modelId="{D4DA2919-E749-4051-832C-4973C4AF50E6}" type="parTrans" cxnId="{A605CB99-BDDF-4F76-9BCF-63B1AD6A1096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4F39F6-ECD0-487C-A68B-5E349DE2FB00}" type="sibTrans" cxnId="{A605CB99-BDDF-4F76-9BCF-63B1AD6A1096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6A3985-9DE6-4041-B3F1-50AB5CE1DAFD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Gobierno Corporativo</a:t>
          </a:r>
        </a:p>
      </dgm:t>
    </dgm:pt>
    <dgm:pt modelId="{EB27CF3C-8546-475C-8AE0-00EEB5F036F4}" type="parTrans" cxnId="{F48B0EF7-3607-4C1F-A5A8-FF05D5D3CC4E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CF4CE3-33D7-4197-95E9-DA08A92CD519}" type="sibTrans" cxnId="{F48B0EF7-3607-4C1F-A5A8-FF05D5D3CC4E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E4A901-0B0C-4AC0-9583-68DF57EA7198}" type="pres">
      <dgm:prSet presAssocID="{DE1C4B0C-8998-47E6-9776-01B2E8EA617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6DE01D5-614F-49D5-9CE6-DDC5C8930250}" type="pres">
      <dgm:prSet presAssocID="{1A6CC027-480F-49B7-8304-D5C7A86EA224}" presName="root" presStyleCnt="0"/>
      <dgm:spPr/>
    </dgm:pt>
    <dgm:pt modelId="{9C6D1473-C44F-4A3C-BCB2-FC79AC945FB8}" type="pres">
      <dgm:prSet presAssocID="{1A6CC027-480F-49B7-8304-D5C7A86EA224}" presName="rootComposite" presStyleCnt="0"/>
      <dgm:spPr/>
    </dgm:pt>
    <dgm:pt modelId="{049D7002-4F62-4AD1-8EA0-3D012F04F161}" type="pres">
      <dgm:prSet presAssocID="{1A6CC027-480F-49B7-8304-D5C7A86EA224}" presName="rootText" presStyleLbl="node1" presStyleIdx="0" presStyleCnt="2" custScaleX="137243"/>
      <dgm:spPr/>
      <dgm:t>
        <a:bodyPr/>
        <a:lstStyle/>
        <a:p>
          <a:endParaRPr lang="es-ES"/>
        </a:p>
      </dgm:t>
    </dgm:pt>
    <dgm:pt modelId="{E92E8656-BB5D-44FA-BF83-3C351E2BE7CD}" type="pres">
      <dgm:prSet presAssocID="{1A6CC027-480F-49B7-8304-D5C7A86EA224}" presName="rootConnector" presStyleLbl="node1" presStyleIdx="0" presStyleCnt="2"/>
      <dgm:spPr/>
      <dgm:t>
        <a:bodyPr/>
        <a:lstStyle/>
        <a:p>
          <a:endParaRPr lang="es-ES"/>
        </a:p>
      </dgm:t>
    </dgm:pt>
    <dgm:pt modelId="{91486EB9-CA2B-4DBC-A648-5D9AC84569E6}" type="pres">
      <dgm:prSet presAssocID="{1A6CC027-480F-49B7-8304-D5C7A86EA224}" presName="childShape" presStyleCnt="0"/>
      <dgm:spPr/>
    </dgm:pt>
    <dgm:pt modelId="{B628AF3D-3DF1-4E6D-8B58-1F6CA9BBD0B2}" type="pres">
      <dgm:prSet presAssocID="{2E76610F-D9D4-4857-8C69-9BB16C2C24A0}" presName="Name13" presStyleLbl="parChTrans1D2" presStyleIdx="0" presStyleCnt="7"/>
      <dgm:spPr/>
      <dgm:t>
        <a:bodyPr/>
        <a:lstStyle/>
        <a:p>
          <a:endParaRPr lang="es-ES"/>
        </a:p>
      </dgm:t>
    </dgm:pt>
    <dgm:pt modelId="{3B2BD77C-D258-4830-9361-C3BC2D71DA4D}" type="pres">
      <dgm:prSet presAssocID="{27E41FC4-2AEC-4AC5-9A94-021B36766A6F}" presName="childText" presStyleLbl="bgAcc1" presStyleIdx="0" presStyleCnt="7" custScaleX="1558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9B3CE1-0563-4818-B24A-1BE6E809DF6E}" type="pres">
      <dgm:prSet presAssocID="{919571BC-F879-43E9-8BE9-DAF939724714}" presName="Name13" presStyleLbl="parChTrans1D2" presStyleIdx="1" presStyleCnt="7"/>
      <dgm:spPr/>
      <dgm:t>
        <a:bodyPr/>
        <a:lstStyle/>
        <a:p>
          <a:endParaRPr lang="es-ES"/>
        </a:p>
      </dgm:t>
    </dgm:pt>
    <dgm:pt modelId="{4663B512-3732-450A-A434-32CD27C199F6}" type="pres">
      <dgm:prSet presAssocID="{DD0C5B3B-C08B-496B-B0D3-DFA6A9C98F14}" presName="childText" presStyleLbl="bgAcc1" presStyleIdx="1" presStyleCnt="7" custScaleX="1558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DCE67E-F1BF-4149-92DD-944DC8FE65E3}" type="pres">
      <dgm:prSet presAssocID="{B9E0E5E9-0D83-4104-84DF-9EE517482D0E}" presName="Name13" presStyleLbl="parChTrans1D2" presStyleIdx="2" presStyleCnt="7"/>
      <dgm:spPr/>
      <dgm:t>
        <a:bodyPr/>
        <a:lstStyle/>
        <a:p>
          <a:endParaRPr lang="es-ES"/>
        </a:p>
      </dgm:t>
    </dgm:pt>
    <dgm:pt modelId="{BA3AB8E7-4E46-48D4-AFCE-97561A4647C9}" type="pres">
      <dgm:prSet presAssocID="{3188787C-9D94-42A7-B739-D6FEC9CE7A36}" presName="childText" presStyleLbl="bgAcc1" presStyleIdx="2" presStyleCnt="7" custScaleX="1558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A17AD0-CF0B-4F5D-995B-1995121AE446}" type="pres">
      <dgm:prSet presAssocID="{D4DA2919-E749-4051-832C-4973C4AF50E6}" presName="Name13" presStyleLbl="parChTrans1D2" presStyleIdx="3" presStyleCnt="7"/>
      <dgm:spPr/>
      <dgm:t>
        <a:bodyPr/>
        <a:lstStyle/>
        <a:p>
          <a:endParaRPr lang="es-ES"/>
        </a:p>
      </dgm:t>
    </dgm:pt>
    <dgm:pt modelId="{66A7FCEC-F050-4530-9B2D-DEB8CBE4977B}" type="pres">
      <dgm:prSet presAssocID="{92B7EE21-7A74-439A-9828-8863089DEE6C}" presName="childText" presStyleLbl="bgAcc1" presStyleIdx="3" presStyleCnt="7" custScaleX="1558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195688-ACF5-49DC-BCD2-78C83160F722}" type="pres">
      <dgm:prSet presAssocID="{C1A6BDE8-D669-4E43-8987-3DB6D9297361}" presName="root" presStyleCnt="0"/>
      <dgm:spPr/>
    </dgm:pt>
    <dgm:pt modelId="{A3388E21-816F-48BC-90E6-426A7305EF96}" type="pres">
      <dgm:prSet presAssocID="{C1A6BDE8-D669-4E43-8987-3DB6D9297361}" presName="rootComposite" presStyleCnt="0"/>
      <dgm:spPr/>
    </dgm:pt>
    <dgm:pt modelId="{2C484456-9A1D-49B4-8172-EC5EAA321BBC}" type="pres">
      <dgm:prSet presAssocID="{C1A6BDE8-D669-4E43-8987-3DB6D9297361}" presName="rootText" presStyleLbl="node1" presStyleIdx="1" presStyleCnt="2" custScaleX="137243"/>
      <dgm:spPr/>
      <dgm:t>
        <a:bodyPr/>
        <a:lstStyle/>
        <a:p>
          <a:endParaRPr lang="es-ES"/>
        </a:p>
      </dgm:t>
    </dgm:pt>
    <dgm:pt modelId="{5BEDE29B-27AC-4DFA-A0E5-CDF9169BF84D}" type="pres">
      <dgm:prSet presAssocID="{C1A6BDE8-D669-4E43-8987-3DB6D9297361}" presName="rootConnector" presStyleLbl="node1" presStyleIdx="1" presStyleCnt="2"/>
      <dgm:spPr/>
      <dgm:t>
        <a:bodyPr/>
        <a:lstStyle/>
        <a:p>
          <a:endParaRPr lang="es-ES"/>
        </a:p>
      </dgm:t>
    </dgm:pt>
    <dgm:pt modelId="{755AFF73-E366-4CD6-A75B-8DEE610112B9}" type="pres">
      <dgm:prSet presAssocID="{C1A6BDE8-D669-4E43-8987-3DB6D9297361}" presName="childShape" presStyleCnt="0"/>
      <dgm:spPr/>
    </dgm:pt>
    <dgm:pt modelId="{FC564A81-C053-4974-B1CF-F9BCF50864A3}" type="pres">
      <dgm:prSet presAssocID="{194C7396-4FDB-4669-8325-8C26F03C927A}" presName="Name13" presStyleLbl="parChTrans1D2" presStyleIdx="4" presStyleCnt="7"/>
      <dgm:spPr/>
      <dgm:t>
        <a:bodyPr/>
        <a:lstStyle/>
        <a:p>
          <a:endParaRPr lang="es-ES"/>
        </a:p>
      </dgm:t>
    </dgm:pt>
    <dgm:pt modelId="{AD1B9CA2-97FB-4519-AF83-7603553CB82A}" type="pres">
      <dgm:prSet presAssocID="{D773D6F4-F4DD-4F5D-850C-93175F60CCAF}" presName="childText" presStyleLbl="bgAcc1" presStyleIdx="4" presStyleCnt="7" custScaleX="1558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9493A6-E976-473C-8448-C3B6EACDA5F7}" type="pres">
      <dgm:prSet presAssocID="{E2F45FC0-F181-49BA-86FF-48262B2B7077}" presName="Name13" presStyleLbl="parChTrans1D2" presStyleIdx="5" presStyleCnt="7"/>
      <dgm:spPr/>
      <dgm:t>
        <a:bodyPr/>
        <a:lstStyle/>
        <a:p>
          <a:endParaRPr lang="es-ES"/>
        </a:p>
      </dgm:t>
    </dgm:pt>
    <dgm:pt modelId="{4D5196A7-5E6C-4F80-A3BC-642CFE77CAC8}" type="pres">
      <dgm:prSet presAssocID="{C8DF7694-58D7-473D-BEFF-75D545DC4E1F}" presName="childText" presStyleLbl="bgAcc1" presStyleIdx="5" presStyleCnt="7" custScaleX="1558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9A990A-7081-4B4A-B14D-B4D0BC743A0D}" type="pres">
      <dgm:prSet presAssocID="{EB27CF3C-8546-475C-8AE0-00EEB5F036F4}" presName="Name13" presStyleLbl="parChTrans1D2" presStyleIdx="6" presStyleCnt="7"/>
      <dgm:spPr/>
      <dgm:t>
        <a:bodyPr/>
        <a:lstStyle/>
        <a:p>
          <a:endParaRPr lang="es-ES"/>
        </a:p>
      </dgm:t>
    </dgm:pt>
    <dgm:pt modelId="{7C523E12-1392-4497-BF48-A5774CAA1C8C}" type="pres">
      <dgm:prSet presAssocID="{B76A3985-9DE6-4041-B3F1-50AB5CE1DAFD}" presName="childText" presStyleLbl="bgAcc1" presStyleIdx="6" presStyleCnt="7" custScaleX="1558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25766A0-04F7-4DF8-98E1-CD892890E34E}" type="presOf" srcId="{DE1C4B0C-8998-47E6-9776-01B2E8EA6170}" destId="{B2E4A901-0B0C-4AC0-9583-68DF57EA7198}" srcOrd="0" destOrd="0" presId="urn:microsoft.com/office/officeart/2005/8/layout/hierarchy3"/>
    <dgm:cxn modelId="{0595EEB4-6F82-498D-9990-440DFD896379}" type="presOf" srcId="{919571BC-F879-43E9-8BE9-DAF939724714}" destId="{779B3CE1-0563-4818-B24A-1BE6E809DF6E}" srcOrd="0" destOrd="0" presId="urn:microsoft.com/office/officeart/2005/8/layout/hierarchy3"/>
    <dgm:cxn modelId="{F48B0EF7-3607-4C1F-A5A8-FF05D5D3CC4E}" srcId="{C1A6BDE8-D669-4E43-8987-3DB6D9297361}" destId="{B76A3985-9DE6-4041-B3F1-50AB5CE1DAFD}" srcOrd="2" destOrd="0" parTransId="{EB27CF3C-8546-475C-8AE0-00EEB5F036F4}" sibTransId="{20CF4CE3-33D7-4197-95E9-DA08A92CD519}"/>
    <dgm:cxn modelId="{1D67B5B1-4618-408C-AFF6-591B35CDF18C}" type="presOf" srcId="{EB27CF3C-8546-475C-8AE0-00EEB5F036F4}" destId="{F09A990A-7081-4B4A-B14D-B4D0BC743A0D}" srcOrd="0" destOrd="0" presId="urn:microsoft.com/office/officeart/2005/8/layout/hierarchy3"/>
    <dgm:cxn modelId="{EC1DA2D8-6896-46D7-AB34-9D9D1CE1C9BB}" srcId="{1A6CC027-480F-49B7-8304-D5C7A86EA224}" destId="{3188787C-9D94-42A7-B739-D6FEC9CE7A36}" srcOrd="2" destOrd="0" parTransId="{B9E0E5E9-0D83-4104-84DF-9EE517482D0E}" sibTransId="{4C907CF9-F70F-4EFD-9ECD-090DA97F5B81}"/>
    <dgm:cxn modelId="{D41C9B8C-34E7-49AA-AF2D-C1DA28347C29}" type="presOf" srcId="{1A6CC027-480F-49B7-8304-D5C7A86EA224}" destId="{049D7002-4F62-4AD1-8EA0-3D012F04F161}" srcOrd="0" destOrd="0" presId="urn:microsoft.com/office/officeart/2005/8/layout/hierarchy3"/>
    <dgm:cxn modelId="{9EEB9D9A-4787-4B22-985B-19374BDDBF3E}" type="presOf" srcId="{1A6CC027-480F-49B7-8304-D5C7A86EA224}" destId="{E92E8656-BB5D-44FA-BF83-3C351E2BE7CD}" srcOrd="1" destOrd="0" presId="urn:microsoft.com/office/officeart/2005/8/layout/hierarchy3"/>
    <dgm:cxn modelId="{AB3B6CBE-7F38-451B-8370-AD4460E97AEB}" type="presOf" srcId="{3188787C-9D94-42A7-B739-D6FEC9CE7A36}" destId="{BA3AB8E7-4E46-48D4-AFCE-97561A4647C9}" srcOrd="0" destOrd="0" presId="urn:microsoft.com/office/officeart/2005/8/layout/hierarchy3"/>
    <dgm:cxn modelId="{559BE02D-D96E-47C0-A0F5-9631F4AB9600}" type="presOf" srcId="{92B7EE21-7A74-439A-9828-8863089DEE6C}" destId="{66A7FCEC-F050-4530-9B2D-DEB8CBE4977B}" srcOrd="0" destOrd="0" presId="urn:microsoft.com/office/officeart/2005/8/layout/hierarchy3"/>
    <dgm:cxn modelId="{138F1F8A-5837-41AC-AE81-CF1EC3FFB7A1}" srcId="{C1A6BDE8-D669-4E43-8987-3DB6D9297361}" destId="{C8DF7694-58D7-473D-BEFF-75D545DC4E1F}" srcOrd="1" destOrd="0" parTransId="{E2F45FC0-F181-49BA-86FF-48262B2B7077}" sibTransId="{F51BBE5F-4A2C-4D23-8961-D93202F43F34}"/>
    <dgm:cxn modelId="{0597229F-30E3-4BA2-9F27-3755F40651B6}" type="presOf" srcId="{DD0C5B3B-C08B-496B-B0D3-DFA6A9C98F14}" destId="{4663B512-3732-450A-A434-32CD27C199F6}" srcOrd="0" destOrd="0" presId="urn:microsoft.com/office/officeart/2005/8/layout/hierarchy3"/>
    <dgm:cxn modelId="{1CFC22E7-4C91-4A86-A156-7D49455F58CA}" type="presOf" srcId="{B76A3985-9DE6-4041-B3F1-50AB5CE1DAFD}" destId="{7C523E12-1392-4497-BF48-A5774CAA1C8C}" srcOrd="0" destOrd="0" presId="urn:microsoft.com/office/officeart/2005/8/layout/hierarchy3"/>
    <dgm:cxn modelId="{DDDF3B7B-3368-4AB5-9D9A-89DD024E204D}" type="presOf" srcId="{C1A6BDE8-D669-4E43-8987-3DB6D9297361}" destId="{5BEDE29B-27AC-4DFA-A0E5-CDF9169BF84D}" srcOrd="1" destOrd="0" presId="urn:microsoft.com/office/officeart/2005/8/layout/hierarchy3"/>
    <dgm:cxn modelId="{7C709015-BFE1-406B-8439-42C3DE1A1A00}" srcId="{DE1C4B0C-8998-47E6-9776-01B2E8EA6170}" destId="{1A6CC027-480F-49B7-8304-D5C7A86EA224}" srcOrd="0" destOrd="0" parTransId="{E38C4323-5F85-4923-9315-CDD2EF93B551}" sibTransId="{E8C1B0FE-7E21-4628-99DB-6592BB021CB6}"/>
    <dgm:cxn modelId="{62BCCC91-3AB2-44DA-BE71-64FDBD7D10A5}" srcId="{1A6CC027-480F-49B7-8304-D5C7A86EA224}" destId="{DD0C5B3B-C08B-496B-B0D3-DFA6A9C98F14}" srcOrd="1" destOrd="0" parTransId="{919571BC-F879-43E9-8BE9-DAF939724714}" sibTransId="{E68E11D9-8725-46B3-8496-E378BFCB8306}"/>
    <dgm:cxn modelId="{1802084C-EB53-4C37-8407-747A35770E5A}" type="presOf" srcId="{C8DF7694-58D7-473D-BEFF-75D545DC4E1F}" destId="{4D5196A7-5E6C-4F80-A3BC-642CFE77CAC8}" srcOrd="0" destOrd="0" presId="urn:microsoft.com/office/officeart/2005/8/layout/hierarchy3"/>
    <dgm:cxn modelId="{89E1A7DC-5A17-496A-B1F9-C0D69EFCE2AE}" type="presOf" srcId="{2E76610F-D9D4-4857-8C69-9BB16C2C24A0}" destId="{B628AF3D-3DF1-4E6D-8B58-1F6CA9BBD0B2}" srcOrd="0" destOrd="0" presId="urn:microsoft.com/office/officeart/2005/8/layout/hierarchy3"/>
    <dgm:cxn modelId="{5435D9F3-3743-4DB7-B1F2-74F363B6A364}" srcId="{C1A6BDE8-D669-4E43-8987-3DB6D9297361}" destId="{D773D6F4-F4DD-4F5D-850C-93175F60CCAF}" srcOrd="0" destOrd="0" parTransId="{194C7396-4FDB-4669-8325-8C26F03C927A}" sibTransId="{64F5D6FB-CD60-4FA8-A7BE-5B2783C0918F}"/>
    <dgm:cxn modelId="{68AE38B2-6B17-43FE-90D2-87749003AA54}" type="presOf" srcId="{D773D6F4-F4DD-4F5D-850C-93175F60CCAF}" destId="{AD1B9CA2-97FB-4519-AF83-7603553CB82A}" srcOrd="0" destOrd="0" presId="urn:microsoft.com/office/officeart/2005/8/layout/hierarchy3"/>
    <dgm:cxn modelId="{859ADA6F-EA91-4E3D-999D-5D4570AFF68F}" srcId="{1A6CC027-480F-49B7-8304-D5C7A86EA224}" destId="{27E41FC4-2AEC-4AC5-9A94-021B36766A6F}" srcOrd="0" destOrd="0" parTransId="{2E76610F-D9D4-4857-8C69-9BB16C2C24A0}" sibTransId="{53BB679D-6C9D-4567-B18D-46DCE7749582}"/>
    <dgm:cxn modelId="{203559AF-7130-4177-997D-7754A530701D}" srcId="{DE1C4B0C-8998-47E6-9776-01B2E8EA6170}" destId="{C1A6BDE8-D669-4E43-8987-3DB6D9297361}" srcOrd="1" destOrd="0" parTransId="{1EEE86E9-67DC-4B81-8370-DD020E599F1C}" sibTransId="{4294BE70-122A-4F34-8C0B-8639688BAC26}"/>
    <dgm:cxn modelId="{1B8257FA-843C-4F0C-904F-5D488E4A32C9}" type="presOf" srcId="{E2F45FC0-F181-49BA-86FF-48262B2B7077}" destId="{D19493A6-E976-473C-8448-C3B6EACDA5F7}" srcOrd="0" destOrd="0" presId="urn:microsoft.com/office/officeart/2005/8/layout/hierarchy3"/>
    <dgm:cxn modelId="{5FB0CC0E-29BF-4020-BC4A-C48A788169B5}" type="presOf" srcId="{27E41FC4-2AEC-4AC5-9A94-021B36766A6F}" destId="{3B2BD77C-D258-4830-9361-C3BC2D71DA4D}" srcOrd="0" destOrd="0" presId="urn:microsoft.com/office/officeart/2005/8/layout/hierarchy3"/>
    <dgm:cxn modelId="{2F46B69D-0028-4F99-B6B0-1D8D1EA21B44}" type="presOf" srcId="{D4DA2919-E749-4051-832C-4973C4AF50E6}" destId="{F6A17AD0-CF0B-4F5D-995B-1995121AE446}" srcOrd="0" destOrd="0" presId="urn:microsoft.com/office/officeart/2005/8/layout/hierarchy3"/>
    <dgm:cxn modelId="{77FEC5BC-9F8B-4CCC-AD41-564F46F8E35D}" type="presOf" srcId="{194C7396-4FDB-4669-8325-8C26F03C927A}" destId="{FC564A81-C053-4974-B1CF-F9BCF50864A3}" srcOrd="0" destOrd="0" presId="urn:microsoft.com/office/officeart/2005/8/layout/hierarchy3"/>
    <dgm:cxn modelId="{A605CB99-BDDF-4F76-9BCF-63B1AD6A1096}" srcId="{1A6CC027-480F-49B7-8304-D5C7A86EA224}" destId="{92B7EE21-7A74-439A-9828-8863089DEE6C}" srcOrd="3" destOrd="0" parTransId="{D4DA2919-E749-4051-832C-4973C4AF50E6}" sibTransId="{804F39F6-ECD0-487C-A68B-5E349DE2FB00}"/>
    <dgm:cxn modelId="{2BFF1F14-50A0-4B4E-BDF5-06C9D691C514}" type="presOf" srcId="{C1A6BDE8-D669-4E43-8987-3DB6D9297361}" destId="{2C484456-9A1D-49B4-8172-EC5EAA321BBC}" srcOrd="0" destOrd="0" presId="urn:microsoft.com/office/officeart/2005/8/layout/hierarchy3"/>
    <dgm:cxn modelId="{9C0A4BBF-E2FF-4F4A-BBA6-BFFE3B344679}" type="presOf" srcId="{B9E0E5E9-0D83-4104-84DF-9EE517482D0E}" destId="{9DDCE67E-F1BF-4149-92DD-944DC8FE65E3}" srcOrd="0" destOrd="0" presId="urn:microsoft.com/office/officeart/2005/8/layout/hierarchy3"/>
    <dgm:cxn modelId="{A45E9F37-87CB-453F-A484-828045F2CCE6}" type="presParOf" srcId="{B2E4A901-0B0C-4AC0-9583-68DF57EA7198}" destId="{B6DE01D5-614F-49D5-9CE6-DDC5C8930250}" srcOrd="0" destOrd="0" presId="urn:microsoft.com/office/officeart/2005/8/layout/hierarchy3"/>
    <dgm:cxn modelId="{18B86438-B97F-4785-82DB-8C834A1DFA42}" type="presParOf" srcId="{B6DE01D5-614F-49D5-9CE6-DDC5C8930250}" destId="{9C6D1473-C44F-4A3C-BCB2-FC79AC945FB8}" srcOrd="0" destOrd="0" presId="urn:microsoft.com/office/officeart/2005/8/layout/hierarchy3"/>
    <dgm:cxn modelId="{846E8757-C0CC-47ED-823B-41019251F7AD}" type="presParOf" srcId="{9C6D1473-C44F-4A3C-BCB2-FC79AC945FB8}" destId="{049D7002-4F62-4AD1-8EA0-3D012F04F161}" srcOrd="0" destOrd="0" presId="urn:microsoft.com/office/officeart/2005/8/layout/hierarchy3"/>
    <dgm:cxn modelId="{EC0A264C-F21D-407A-A2ED-22A695970CBB}" type="presParOf" srcId="{9C6D1473-C44F-4A3C-BCB2-FC79AC945FB8}" destId="{E92E8656-BB5D-44FA-BF83-3C351E2BE7CD}" srcOrd="1" destOrd="0" presId="urn:microsoft.com/office/officeart/2005/8/layout/hierarchy3"/>
    <dgm:cxn modelId="{7D4171BA-DF41-459A-B4BC-AE57B945C013}" type="presParOf" srcId="{B6DE01D5-614F-49D5-9CE6-DDC5C8930250}" destId="{91486EB9-CA2B-4DBC-A648-5D9AC84569E6}" srcOrd="1" destOrd="0" presId="urn:microsoft.com/office/officeart/2005/8/layout/hierarchy3"/>
    <dgm:cxn modelId="{97487E0D-4237-42FB-AEA2-1C778868E57D}" type="presParOf" srcId="{91486EB9-CA2B-4DBC-A648-5D9AC84569E6}" destId="{B628AF3D-3DF1-4E6D-8B58-1F6CA9BBD0B2}" srcOrd="0" destOrd="0" presId="urn:microsoft.com/office/officeart/2005/8/layout/hierarchy3"/>
    <dgm:cxn modelId="{81561631-E656-4F48-A2A2-9CF8C3D91917}" type="presParOf" srcId="{91486EB9-CA2B-4DBC-A648-5D9AC84569E6}" destId="{3B2BD77C-D258-4830-9361-C3BC2D71DA4D}" srcOrd="1" destOrd="0" presId="urn:microsoft.com/office/officeart/2005/8/layout/hierarchy3"/>
    <dgm:cxn modelId="{CD4E01B2-9207-478D-8FFF-7003913C8036}" type="presParOf" srcId="{91486EB9-CA2B-4DBC-A648-5D9AC84569E6}" destId="{779B3CE1-0563-4818-B24A-1BE6E809DF6E}" srcOrd="2" destOrd="0" presId="urn:microsoft.com/office/officeart/2005/8/layout/hierarchy3"/>
    <dgm:cxn modelId="{0E3BBCEB-DC4D-4FF7-881F-DBE6AD3117FD}" type="presParOf" srcId="{91486EB9-CA2B-4DBC-A648-5D9AC84569E6}" destId="{4663B512-3732-450A-A434-32CD27C199F6}" srcOrd="3" destOrd="0" presId="urn:microsoft.com/office/officeart/2005/8/layout/hierarchy3"/>
    <dgm:cxn modelId="{A15019EC-79CA-444B-8A61-2AED35791C01}" type="presParOf" srcId="{91486EB9-CA2B-4DBC-A648-5D9AC84569E6}" destId="{9DDCE67E-F1BF-4149-92DD-944DC8FE65E3}" srcOrd="4" destOrd="0" presId="urn:microsoft.com/office/officeart/2005/8/layout/hierarchy3"/>
    <dgm:cxn modelId="{D8D53F49-5254-483E-AD90-53EA1E1ADFB9}" type="presParOf" srcId="{91486EB9-CA2B-4DBC-A648-5D9AC84569E6}" destId="{BA3AB8E7-4E46-48D4-AFCE-97561A4647C9}" srcOrd="5" destOrd="0" presId="urn:microsoft.com/office/officeart/2005/8/layout/hierarchy3"/>
    <dgm:cxn modelId="{E9736FC1-5FA8-4015-B92C-6E278C3BFA17}" type="presParOf" srcId="{91486EB9-CA2B-4DBC-A648-5D9AC84569E6}" destId="{F6A17AD0-CF0B-4F5D-995B-1995121AE446}" srcOrd="6" destOrd="0" presId="urn:microsoft.com/office/officeart/2005/8/layout/hierarchy3"/>
    <dgm:cxn modelId="{156FF98E-8C64-4007-8234-1AD57AF73A02}" type="presParOf" srcId="{91486EB9-CA2B-4DBC-A648-5D9AC84569E6}" destId="{66A7FCEC-F050-4530-9B2D-DEB8CBE4977B}" srcOrd="7" destOrd="0" presId="urn:microsoft.com/office/officeart/2005/8/layout/hierarchy3"/>
    <dgm:cxn modelId="{36972A78-C1E1-4A13-9F2B-38B372F89D8F}" type="presParOf" srcId="{B2E4A901-0B0C-4AC0-9583-68DF57EA7198}" destId="{A0195688-ACF5-49DC-BCD2-78C83160F722}" srcOrd="1" destOrd="0" presId="urn:microsoft.com/office/officeart/2005/8/layout/hierarchy3"/>
    <dgm:cxn modelId="{0DF9B62D-3770-4992-8580-B8033676A2AA}" type="presParOf" srcId="{A0195688-ACF5-49DC-BCD2-78C83160F722}" destId="{A3388E21-816F-48BC-90E6-426A7305EF96}" srcOrd="0" destOrd="0" presId="urn:microsoft.com/office/officeart/2005/8/layout/hierarchy3"/>
    <dgm:cxn modelId="{865CFEC3-A898-4D9C-A5CC-C53951855BC7}" type="presParOf" srcId="{A3388E21-816F-48BC-90E6-426A7305EF96}" destId="{2C484456-9A1D-49B4-8172-EC5EAA321BBC}" srcOrd="0" destOrd="0" presId="urn:microsoft.com/office/officeart/2005/8/layout/hierarchy3"/>
    <dgm:cxn modelId="{C14A4581-6F9E-42FC-81DE-9C194A41AA91}" type="presParOf" srcId="{A3388E21-816F-48BC-90E6-426A7305EF96}" destId="{5BEDE29B-27AC-4DFA-A0E5-CDF9169BF84D}" srcOrd="1" destOrd="0" presId="urn:microsoft.com/office/officeart/2005/8/layout/hierarchy3"/>
    <dgm:cxn modelId="{B0008C16-4CE2-4FE9-B0C0-A8F87B62469C}" type="presParOf" srcId="{A0195688-ACF5-49DC-BCD2-78C83160F722}" destId="{755AFF73-E366-4CD6-A75B-8DEE610112B9}" srcOrd="1" destOrd="0" presId="urn:microsoft.com/office/officeart/2005/8/layout/hierarchy3"/>
    <dgm:cxn modelId="{00064072-DB78-4FCB-8B3C-69F3B00521CA}" type="presParOf" srcId="{755AFF73-E366-4CD6-A75B-8DEE610112B9}" destId="{FC564A81-C053-4974-B1CF-F9BCF50864A3}" srcOrd="0" destOrd="0" presId="urn:microsoft.com/office/officeart/2005/8/layout/hierarchy3"/>
    <dgm:cxn modelId="{395474C1-19B4-4E46-94BB-41071369A2ED}" type="presParOf" srcId="{755AFF73-E366-4CD6-A75B-8DEE610112B9}" destId="{AD1B9CA2-97FB-4519-AF83-7603553CB82A}" srcOrd="1" destOrd="0" presId="urn:microsoft.com/office/officeart/2005/8/layout/hierarchy3"/>
    <dgm:cxn modelId="{B4112FEE-7698-4761-9F47-18F9042278C6}" type="presParOf" srcId="{755AFF73-E366-4CD6-A75B-8DEE610112B9}" destId="{D19493A6-E976-473C-8448-C3B6EACDA5F7}" srcOrd="2" destOrd="0" presId="urn:microsoft.com/office/officeart/2005/8/layout/hierarchy3"/>
    <dgm:cxn modelId="{FEB3BC1F-5C52-44F0-8068-9ADB138B646A}" type="presParOf" srcId="{755AFF73-E366-4CD6-A75B-8DEE610112B9}" destId="{4D5196A7-5E6C-4F80-A3BC-642CFE77CAC8}" srcOrd="3" destOrd="0" presId="urn:microsoft.com/office/officeart/2005/8/layout/hierarchy3"/>
    <dgm:cxn modelId="{36D8D1EE-8373-4551-BA1E-D71B37233BCB}" type="presParOf" srcId="{755AFF73-E366-4CD6-A75B-8DEE610112B9}" destId="{F09A990A-7081-4B4A-B14D-B4D0BC743A0D}" srcOrd="4" destOrd="0" presId="urn:microsoft.com/office/officeart/2005/8/layout/hierarchy3"/>
    <dgm:cxn modelId="{171593DE-5319-4F73-BDED-80333FDC3EB0}" type="presParOf" srcId="{755AFF73-E366-4CD6-A75B-8DEE610112B9}" destId="{7C523E12-1392-4497-BF48-A5774CAA1C8C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D5C208C-5ED0-47B0-9A84-CA2A134AAA0E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A4A2C18-6D58-4A4B-8E98-E0C8DD17D7FA}">
      <dgm:prSet phldrT="[Texto]" custT="1"/>
      <dgm:spPr/>
      <dgm:t>
        <a:bodyPr/>
        <a:lstStyle/>
        <a:p>
          <a:r>
            <a:rPr lang="es-ES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Por su finalidad</a:t>
          </a:r>
          <a:endParaRPr lang="es-ES" sz="4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47574F-0FFC-4287-831E-1D2A2340F143}" type="parTrans" cxnId="{3BEB51DE-6A1C-496F-A5A6-0AEEE2259415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DA7A0E-CB46-4689-B969-7F8DB15F4A55}" type="sibTrans" cxnId="{3BEB51DE-6A1C-496F-A5A6-0AEEE2259415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EA541C-F2AC-48BD-92E5-6617DE4D552E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Aplicada</a:t>
          </a:r>
          <a:endParaRPr lang="es-E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9006BF-D912-4831-B69B-02C9A14F7A2D}" type="parTrans" cxnId="{4BB7FC39-F9A8-43A0-866F-F24F0850F6D3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E1EA42-0879-4C00-A7B1-4754E66601E2}" type="sibTrans" cxnId="{4BB7FC39-F9A8-43A0-866F-F24F0850F6D3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82621A-61A1-41F9-A31B-8819878F6C22}">
      <dgm:prSet phldrT="[Texto]" custT="1"/>
      <dgm:spPr/>
      <dgm:t>
        <a:bodyPr/>
        <a:lstStyle/>
        <a:p>
          <a:pPr algn="just"/>
          <a:r>
            <a:rPr lang="es-E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Pretenden la solución de problemas prácticos inmediatos donde la contribución al conocimiento teórico </a:t>
          </a:r>
          <a:endParaRPr lang="es-E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FCEDFC-34FD-4764-B31D-5BB1EF472987}" type="parTrans" cxnId="{E23CDA5E-4EFB-458C-BE6C-D52FEE648E24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3714F0-5B64-4945-89DD-B5CC270F01FF}" type="sibTrans" cxnId="{E23CDA5E-4EFB-458C-BE6C-D52FEE648E24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8BFBC8-3F64-421F-8E04-462E8A6B1977}">
      <dgm:prSet phldrT="[Texto]" custT="1"/>
      <dgm:spPr/>
      <dgm:t>
        <a:bodyPr/>
        <a:lstStyle/>
        <a:p>
          <a:r>
            <a:rPr lang="es-ES" sz="40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Fuentes de información</a:t>
          </a:r>
          <a:endParaRPr lang="es-ES" sz="4000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6BDE4A-C46D-46C3-A8CB-705A35737EBB}" type="parTrans" cxnId="{F407C321-17D7-4A7E-91F7-147CEBAA8625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CEC697-67F6-41E6-8680-19CE5BA38D5A}" type="sibTrans" cxnId="{F407C321-17D7-4A7E-91F7-147CEBAA8625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A055CD-2F9B-4B3D-9EB1-25448AA94495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Documental</a:t>
          </a:r>
          <a:endParaRPr lang="es-E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48EFC7-0C70-4369-BD03-52DE012C31CD}" type="parTrans" cxnId="{2154A468-387E-4371-A534-BAAC40EDED21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47A2D1-0DBD-40CF-AC77-9E621F73FE98}" type="sibTrans" cxnId="{2154A468-387E-4371-A534-BAAC40EDED21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7BFB1E-1D52-4923-95FC-A0BBBFF7E1F2}">
      <dgm:prSet phldrT="[Texto]" custT="1"/>
      <dgm:spPr/>
      <dgm:t>
        <a:bodyPr/>
        <a:lstStyle/>
        <a:p>
          <a:pPr algn="just"/>
          <a:r>
            <a:rPr lang="es-E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Fuentes para recolectar información serán: base legal, libros, revistas, periódicos, papers, documentos de sitio web, videos.</a:t>
          </a:r>
          <a:endParaRPr lang="es-ES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928970-6CBC-4E2F-959C-A1329365E68D}" type="parTrans" cxnId="{77A5D8D4-498B-4A85-99CC-F7CB6A39E362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34B81F-D3B6-4A14-9D0E-B63F1974CD57}" type="sibTrans" cxnId="{77A5D8D4-498B-4A85-99CC-F7CB6A39E362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BCC2CA-D3C4-4E8B-B926-78C8F0EE6E5D}" type="pres">
      <dgm:prSet presAssocID="{5D5C208C-5ED0-47B0-9A84-CA2A134AAA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915FC4B-D837-42F2-A725-E3C73B89F843}" type="pres">
      <dgm:prSet presAssocID="{968BFBC8-3F64-421F-8E04-462E8A6B1977}" presName="boxAndChildren" presStyleCnt="0"/>
      <dgm:spPr/>
    </dgm:pt>
    <dgm:pt modelId="{8848CECC-40F8-4968-9699-3C4733F49390}" type="pres">
      <dgm:prSet presAssocID="{968BFBC8-3F64-421F-8E04-462E8A6B1977}" presName="parentTextBox" presStyleLbl="node1" presStyleIdx="0" presStyleCnt="2"/>
      <dgm:spPr/>
      <dgm:t>
        <a:bodyPr/>
        <a:lstStyle/>
        <a:p>
          <a:endParaRPr lang="es-ES"/>
        </a:p>
      </dgm:t>
    </dgm:pt>
    <dgm:pt modelId="{5624AE18-1F9A-4092-9EB4-869BE0B93288}" type="pres">
      <dgm:prSet presAssocID="{968BFBC8-3F64-421F-8E04-462E8A6B1977}" presName="entireBox" presStyleLbl="node1" presStyleIdx="0" presStyleCnt="2"/>
      <dgm:spPr/>
      <dgm:t>
        <a:bodyPr/>
        <a:lstStyle/>
        <a:p>
          <a:endParaRPr lang="es-ES"/>
        </a:p>
      </dgm:t>
    </dgm:pt>
    <dgm:pt modelId="{A9D46AA9-E6B4-44C4-A6B9-D19C136231B2}" type="pres">
      <dgm:prSet presAssocID="{968BFBC8-3F64-421F-8E04-462E8A6B1977}" presName="descendantBox" presStyleCnt="0"/>
      <dgm:spPr/>
    </dgm:pt>
    <dgm:pt modelId="{D52C5126-A9DC-44D6-BB5F-80F1CA239177}" type="pres">
      <dgm:prSet presAssocID="{D8A055CD-2F9B-4B3D-9EB1-25448AA94495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530AAC-8B9F-4DB7-8F02-D9940C967121}" type="pres">
      <dgm:prSet presAssocID="{117BFB1E-1D52-4923-95FC-A0BBBFF7E1F2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09B1E6-CB16-4E01-8DB3-8AE4D2724230}" type="pres">
      <dgm:prSet presAssocID="{80DA7A0E-CB46-4689-B969-7F8DB15F4A55}" presName="sp" presStyleCnt="0"/>
      <dgm:spPr/>
    </dgm:pt>
    <dgm:pt modelId="{41758832-1E90-4B1E-ADFE-442E77EF7539}" type="pres">
      <dgm:prSet presAssocID="{BA4A2C18-6D58-4A4B-8E98-E0C8DD17D7FA}" presName="arrowAndChildren" presStyleCnt="0"/>
      <dgm:spPr/>
    </dgm:pt>
    <dgm:pt modelId="{32A07D18-018F-4842-A8E7-93D66241398C}" type="pres">
      <dgm:prSet presAssocID="{BA4A2C18-6D58-4A4B-8E98-E0C8DD17D7FA}" presName="parentTextArrow" presStyleLbl="node1" presStyleIdx="0" presStyleCnt="2"/>
      <dgm:spPr/>
      <dgm:t>
        <a:bodyPr/>
        <a:lstStyle/>
        <a:p>
          <a:endParaRPr lang="es-ES"/>
        </a:p>
      </dgm:t>
    </dgm:pt>
    <dgm:pt modelId="{28F56214-BEF6-42E6-90BD-0C9A60219332}" type="pres">
      <dgm:prSet presAssocID="{BA4A2C18-6D58-4A4B-8E98-E0C8DD17D7FA}" presName="arrow" presStyleLbl="node1" presStyleIdx="1" presStyleCnt="2" custLinFactNeighborY="975"/>
      <dgm:spPr/>
      <dgm:t>
        <a:bodyPr/>
        <a:lstStyle/>
        <a:p>
          <a:endParaRPr lang="es-ES"/>
        </a:p>
      </dgm:t>
    </dgm:pt>
    <dgm:pt modelId="{70320B87-6413-4B51-957E-BFF50181769C}" type="pres">
      <dgm:prSet presAssocID="{BA4A2C18-6D58-4A4B-8E98-E0C8DD17D7FA}" presName="descendantArrow" presStyleCnt="0"/>
      <dgm:spPr/>
    </dgm:pt>
    <dgm:pt modelId="{9198B88E-958E-4D08-AB81-CAB8A015BB79}" type="pres">
      <dgm:prSet presAssocID="{AAEA541C-F2AC-48BD-92E5-6617DE4D552E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122267-BB01-4678-B4A7-F9CAF1CA8F9A}" type="pres">
      <dgm:prSet presAssocID="{2982621A-61A1-41F9-A31B-8819878F6C22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C74F6F5-E564-43E2-B555-F75AF46B9E3D}" type="presOf" srcId="{D8A055CD-2F9B-4B3D-9EB1-25448AA94495}" destId="{D52C5126-A9DC-44D6-BB5F-80F1CA239177}" srcOrd="0" destOrd="0" presId="urn:microsoft.com/office/officeart/2005/8/layout/process4"/>
    <dgm:cxn modelId="{77A5D8D4-498B-4A85-99CC-F7CB6A39E362}" srcId="{968BFBC8-3F64-421F-8E04-462E8A6B1977}" destId="{117BFB1E-1D52-4923-95FC-A0BBBFF7E1F2}" srcOrd="1" destOrd="0" parTransId="{F9928970-6CBC-4E2F-959C-A1329365E68D}" sibTransId="{A534B81F-D3B6-4A14-9D0E-B63F1974CD57}"/>
    <dgm:cxn modelId="{2FF10B2B-06E5-4CB3-B9A2-DD0411E8614F}" type="presOf" srcId="{117BFB1E-1D52-4923-95FC-A0BBBFF7E1F2}" destId="{82530AAC-8B9F-4DB7-8F02-D9940C967121}" srcOrd="0" destOrd="0" presId="urn:microsoft.com/office/officeart/2005/8/layout/process4"/>
    <dgm:cxn modelId="{3A0B1A8A-D656-4428-A39C-9B77BDE8BDAE}" type="presOf" srcId="{968BFBC8-3F64-421F-8E04-462E8A6B1977}" destId="{5624AE18-1F9A-4092-9EB4-869BE0B93288}" srcOrd="1" destOrd="0" presId="urn:microsoft.com/office/officeart/2005/8/layout/process4"/>
    <dgm:cxn modelId="{3BEB51DE-6A1C-496F-A5A6-0AEEE2259415}" srcId="{5D5C208C-5ED0-47B0-9A84-CA2A134AAA0E}" destId="{BA4A2C18-6D58-4A4B-8E98-E0C8DD17D7FA}" srcOrd="0" destOrd="0" parTransId="{D247574F-0FFC-4287-831E-1D2A2340F143}" sibTransId="{80DA7A0E-CB46-4689-B969-7F8DB15F4A55}"/>
    <dgm:cxn modelId="{F4464E7C-F9E1-4B39-8954-F659A7133FD9}" type="presOf" srcId="{BA4A2C18-6D58-4A4B-8E98-E0C8DD17D7FA}" destId="{28F56214-BEF6-42E6-90BD-0C9A60219332}" srcOrd="1" destOrd="0" presId="urn:microsoft.com/office/officeart/2005/8/layout/process4"/>
    <dgm:cxn modelId="{4C2DFB57-F96A-4F1F-923D-AC6AF0C56E19}" type="presOf" srcId="{AAEA541C-F2AC-48BD-92E5-6617DE4D552E}" destId="{9198B88E-958E-4D08-AB81-CAB8A015BB79}" srcOrd="0" destOrd="0" presId="urn:microsoft.com/office/officeart/2005/8/layout/process4"/>
    <dgm:cxn modelId="{2154A468-387E-4371-A534-BAAC40EDED21}" srcId="{968BFBC8-3F64-421F-8E04-462E8A6B1977}" destId="{D8A055CD-2F9B-4B3D-9EB1-25448AA94495}" srcOrd="0" destOrd="0" parTransId="{9348EFC7-0C70-4369-BD03-52DE012C31CD}" sibTransId="{2847A2D1-0DBD-40CF-AC77-9E621F73FE98}"/>
    <dgm:cxn modelId="{E23CDA5E-4EFB-458C-BE6C-D52FEE648E24}" srcId="{BA4A2C18-6D58-4A4B-8E98-E0C8DD17D7FA}" destId="{2982621A-61A1-41F9-A31B-8819878F6C22}" srcOrd="1" destOrd="0" parTransId="{60FCEDFC-34FD-4764-B31D-5BB1EF472987}" sibTransId="{8D3714F0-5B64-4945-89DD-B5CC270F01FF}"/>
    <dgm:cxn modelId="{4BB7FC39-F9A8-43A0-866F-F24F0850F6D3}" srcId="{BA4A2C18-6D58-4A4B-8E98-E0C8DD17D7FA}" destId="{AAEA541C-F2AC-48BD-92E5-6617DE4D552E}" srcOrd="0" destOrd="0" parTransId="{259006BF-D912-4831-B69B-02C9A14F7A2D}" sibTransId="{F0E1EA42-0879-4C00-A7B1-4754E66601E2}"/>
    <dgm:cxn modelId="{17B0A4E1-616C-4754-BD9C-E64FA3BD888D}" type="presOf" srcId="{BA4A2C18-6D58-4A4B-8E98-E0C8DD17D7FA}" destId="{32A07D18-018F-4842-A8E7-93D66241398C}" srcOrd="0" destOrd="0" presId="urn:microsoft.com/office/officeart/2005/8/layout/process4"/>
    <dgm:cxn modelId="{B574B4AE-E2E6-4CE0-AD8E-723F14164E58}" type="presOf" srcId="{5D5C208C-5ED0-47B0-9A84-CA2A134AAA0E}" destId="{D8BCC2CA-D3C4-4E8B-B926-78C8F0EE6E5D}" srcOrd="0" destOrd="0" presId="urn:microsoft.com/office/officeart/2005/8/layout/process4"/>
    <dgm:cxn modelId="{26C0165A-27CF-4EAC-90B5-1BE451C5FFDF}" type="presOf" srcId="{968BFBC8-3F64-421F-8E04-462E8A6B1977}" destId="{8848CECC-40F8-4968-9699-3C4733F49390}" srcOrd="0" destOrd="0" presId="urn:microsoft.com/office/officeart/2005/8/layout/process4"/>
    <dgm:cxn modelId="{F407C321-17D7-4A7E-91F7-147CEBAA8625}" srcId="{5D5C208C-5ED0-47B0-9A84-CA2A134AAA0E}" destId="{968BFBC8-3F64-421F-8E04-462E8A6B1977}" srcOrd="1" destOrd="0" parTransId="{E96BDE4A-C46D-46C3-A8CB-705A35737EBB}" sibTransId="{D0CEC697-67F6-41E6-8680-19CE5BA38D5A}"/>
    <dgm:cxn modelId="{3C1C7A09-C8C4-43A3-80DA-3BF367509F31}" type="presOf" srcId="{2982621A-61A1-41F9-A31B-8819878F6C22}" destId="{B7122267-BB01-4678-B4A7-F9CAF1CA8F9A}" srcOrd="0" destOrd="0" presId="urn:microsoft.com/office/officeart/2005/8/layout/process4"/>
    <dgm:cxn modelId="{AF4151AE-0D39-4EA1-BA5D-32A5F6179B44}" type="presParOf" srcId="{D8BCC2CA-D3C4-4E8B-B926-78C8F0EE6E5D}" destId="{4915FC4B-D837-42F2-A725-E3C73B89F843}" srcOrd="0" destOrd="0" presId="urn:microsoft.com/office/officeart/2005/8/layout/process4"/>
    <dgm:cxn modelId="{344CC640-CCC7-4190-A392-00B182678DAD}" type="presParOf" srcId="{4915FC4B-D837-42F2-A725-E3C73B89F843}" destId="{8848CECC-40F8-4968-9699-3C4733F49390}" srcOrd="0" destOrd="0" presId="urn:microsoft.com/office/officeart/2005/8/layout/process4"/>
    <dgm:cxn modelId="{B99F556F-0286-4B01-8B14-A3DF4EA9DA6A}" type="presParOf" srcId="{4915FC4B-D837-42F2-A725-E3C73B89F843}" destId="{5624AE18-1F9A-4092-9EB4-869BE0B93288}" srcOrd="1" destOrd="0" presId="urn:microsoft.com/office/officeart/2005/8/layout/process4"/>
    <dgm:cxn modelId="{4049A18A-F751-4ED8-ABFF-3028114663C9}" type="presParOf" srcId="{4915FC4B-D837-42F2-A725-E3C73B89F843}" destId="{A9D46AA9-E6B4-44C4-A6B9-D19C136231B2}" srcOrd="2" destOrd="0" presId="urn:microsoft.com/office/officeart/2005/8/layout/process4"/>
    <dgm:cxn modelId="{4C7EA3ED-FD07-4926-A377-86943124DCC8}" type="presParOf" srcId="{A9D46AA9-E6B4-44C4-A6B9-D19C136231B2}" destId="{D52C5126-A9DC-44D6-BB5F-80F1CA239177}" srcOrd="0" destOrd="0" presId="urn:microsoft.com/office/officeart/2005/8/layout/process4"/>
    <dgm:cxn modelId="{520CD804-66BD-4607-9202-DE9D7B0CDE9C}" type="presParOf" srcId="{A9D46AA9-E6B4-44C4-A6B9-D19C136231B2}" destId="{82530AAC-8B9F-4DB7-8F02-D9940C967121}" srcOrd="1" destOrd="0" presId="urn:microsoft.com/office/officeart/2005/8/layout/process4"/>
    <dgm:cxn modelId="{608118FD-EC5A-42A4-ACC9-11349C133677}" type="presParOf" srcId="{D8BCC2CA-D3C4-4E8B-B926-78C8F0EE6E5D}" destId="{C709B1E6-CB16-4E01-8DB3-8AE4D2724230}" srcOrd="1" destOrd="0" presId="urn:microsoft.com/office/officeart/2005/8/layout/process4"/>
    <dgm:cxn modelId="{EE95D2D9-24F3-44B0-9078-69FB55B4D336}" type="presParOf" srcId="{D8BCC2CA-D3C4-4E8B-B926-78C8F0EE6E5D}" destId="{41758832-1E90-4B1E-ADFE-442E77EF7539}" srcOrd="2" destOrd="0" presId="urn:microsoft.com/office/officeart/2005/8/layout/process4"/>
    <dgm:cxn modelId="{AD8DE1C0-7CE5-4977-BD42-635DCEA9EEE4}" type="presParOf" srcId="{41758832-1E90-4B1E-ADFE-442E77EF7539}" destId="{32A07D18-018F-4842-A8E7-93D66241398C}" srcOrd="0" destOrd="0" presId="urn:microsoft.com/office/officeart/2005/8/layout/process4"/>
    <dgm:cxn modelId="{B26B597A-0DC0-4EA7-B420-5750836F2662}" type="presParOf" srcId="{41758832-1E90-4B1E-ADFE-442E77EF7539}" destId="{28F56214-BEF6-42E6-90BD-0C9A60219332}" srcOrd="1" destOrd="0" presId="urn:microsoft.com/office/officeart/2005/8/layout/process4"/>
    <dgm:cxn modelId="{16CB5347-8A56-4C4F-9DEE-C0AE10263D5F}" type="presParOf" srcId="{41758832-1E90-4B1E-ADFE-442E77EF7539}" destId="{70320B87-6413-4B51-957E-BFF50181769C}" srcOrd="2" destOrd="0" presId="urn:microsoft.com/office/officeart/2005/8/layout/process4"/>
    <dgm:cxn modelId="{193EE8E9-A2A1-4814-8CF3-5B7F27BD871E}" type="presParOf" srcId="{70320B87-6413-4B51-957E-BFF50181769C}" destId="{9198B88E-958E-4D08-AB81-CAB8A015BB79}" srcOrd="0" destOrd="0" presId="urn:microsoft.com/office/officeart/2005/8/layout/process4"/>
    <dgm:cxn modelId="{8C936522-69C5-48FC-8589-650DF098507A}" type="presParOf" srcId="{70320B87-6413-4B51-957E-BFF50181769C}" destId="{B7122267-BB01-4678-B4A7-F9CAF1CA8F9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8C77BE-34D6-4A50-8965-BF141510BEFA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CF5D696-63B4-41C9-813A-307D3C7F0329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Constitución de la República del Ecuador 2008</a:t>
          </a:r>
          <a:endParaRPr lang="es-EC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F69977-A9DC-4148-B9F7-11FB4E7D6C58}" type="parTrans" cxnId="{E38C16B3-185B-494A-914B-C9C419BC70A6}">
      <dgm:prSet/>
      <dgm:spPr/>
      <dgm:t>
        <a:bodyPr/>
        <a:lstStyle/>
        <a:p>
          <a:endParaRPr lang="es-EC" sz="2000"/>
        </a:p>
      </dgm:t>
    </dgm:pt>
    <dgm:pt modelId="{1538ACC6-EB95-4AD6-BBD2-DDA35A22AD19}" type="sibTrans" cxnId="{E38C16B3-185B-494A-914B-C9C419BC70A6}">
      <dgm:prSet/>
      <dgm:spPr/>
      <dgm:t>
        <a:bodyPr/>
        <a:lstStyle/>
        <a:p>
          <a:endParaRPr lang="es-EC" sz="2000"/>
        </a:p>
      </dgm:t>
    </dgm:pt>
    <dgm:pt modelId="{E93D037E-DCA9-42AB-9B8E-1FF2A51A8A24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Acerca de personas</a:t>
          </a:r>
          <a:endParaRPr lang="es-EC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88C828-5DA0-4561-ACD9-04A470CC571C}" type="parTrans" cxnId="{8AB0BE39-4DB1-45B1-8B03-B4956EB79284}">
      <dgm:prSet/>
      <dgm:spPr/>
      <dgm:t>
        <a:bodyPr/>
        <a:lstStyle/>
        <a:p>
          <a:endParaRPr lang="es-EC" sz="2000"/>
        </a:p>
      </dgm:t>
    </dgm:pt>
    <dgm:pt modelId="{1AF7B8D4-891B-4A54-97E0-D1DEF8B5FCD0}" type="sibTrans" cxnId="{8AB0BE39-4DB1-45B1-8B03-B4956EB79284}">
      <dgm:prSet/>
      <dgm:spPr/>
      <dgm:t>
        <a:bodyPr/>
        <a:lstStyle/>
        <a:p>
          <a:endParaRPr lang="es-EC" sz="2000"/>
        </a:p>
      </dgm:t>
    </dgm:pt>
    <dgm:pt modelId="{BB28BE69-62CB-45B7-976F-26D6C4513A51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Acerca de la educación</a:t>
          </a:r>
          <a:endParaRPr lang="es-EC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5242AD-B6E2-4CB3-AEE5-4DA9A9844D26}" type="parTrans" cxnId="{0EC2685D-9467-4BFE-B86C-B46A288AFDFF}">
      <dgm:prSet/>
      <dgm:spPr/>
      <dgm:t>
        <a:bodyPr/>
        <a:lstStyle/>
        <a:p>
          <a:endParaRPr lang="es-EC" sz="2000"/>
        </a:p>
      </dgm:t>
    </dgm:pt>
    <dgm:pt modelId="{2BBF76CE-D4AF-4B6D-B055-41941D55D2B0}" type="sibTrans" cxnId="{0EC2685D-9467-4BFE-B86C-B46A288AFDFF}">
      <dgm:prSet/>
      <dgm:spPr/>
      <dgm:t>
        <a:bodyPr/>
        <a:lstStyle/>
        <a:p>
          <a:endParaRPr lang="es-EC" sz="2000"/>
        </a:p>
      </dgm:t>
    </dgm:pt>
    <dgm:pt modelId="{461D5D8B-7277-4DB9-A262-60613E8F04C9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Ley orgánica de participación ciudadana</a:t>
          </a:r>
          <a:endParaRPr lang="es-EC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1092D7-A708-4141-9072-D3795A4B049D}" type="parTrans" cxnId="{5048EF42-26B2-45E3-B300-44DE68B21752}">
      <dgm:prSet/>
      <dgm:spPr/>
      <dgm:t>
        <a:bodyPr/>
        <a:lstStyle/>
        <a:p>
          <a:endParaRPr lang="es-EC" sz="2000"/>
        </a:p>
      </dgm:t>
    </dgm:pt>
    <dgm:pt modelId="{1D08D952-A3A1-4A54-859D-31D15EFB0C93}" type="sibTrans" cxnId="{5048EF42-26B2-45E3-B300-44DE68B21752}">
      <dgm:prSet/>
      <dgm:spPr/>
      <dgm:t>
        <a:bodyPr/>
        <a:lstStyle/>
        <a:p>
          <a:endParaRPr lang="es-EC" sz="2000"/>
        </a:p>
      </dgm:t>
    </dgm:pt>
    <dgm:pt modelId="{683DEC47-6506-497D-B6CE-2E132D7B53E4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Ley orgánica de educación superior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95EF92-D28A-4432-B02C-A98AA973360A}" type="parTrans" cxnId="{3C732AF1-BD7E-4CBA-96F3-720F79CF4467}">
      <dgm:prSet/>
      <dgm:spPr/>
      <dgm:t>
        <a:bodyPr/>
        <a:lstStyle/>
        <a:p>
          <a:endParaRPr lang="es-EC" sz="2000"/>
        </a:p>
      </dgm:t>
    </dgm:pt>
    <dgm:pt modelId="{C374B933-13AD-4693-B351-8A9A5AAF528C}" type="sibTrans" cxnId="{3C732AF1-BD7E-4CBA-96F3-720F79CF4467}">
      <dgm:prSet/>
      <dgm:spPr/>
      <dgm:t>
        <a:bodyPr/>
        <a:lstStyle/>
        <a:p>
          <a:endParaRPr lang="es-EC" sz="2000"/>
        </a:p>
      </dgm:t>
    </dgm:pt>
    <dgm:pt modelId="{5F64BC54-1490-4C63-8915-0DF206FAFBCE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Acerca del ambiente</a:t>
          </a:r>
          <a:endParaRPr lang="es-EC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B8999E-D8A0-4659-A456-B03087ED6BE5}" type="parTrans" cxnId="{FAFE19BB-C35E-48DB-9C4F-082A3BD8DEDE}">
      <dgm:prSet/>
      <dgm:spPr/>
      <dgm:t>
        <a:bodyPr/>
        <a:lstStyle/>
        <a:p>
          <a:endParaRPr lang="es-EC" sz="2000"/>
        </a:p>
      </dgm:t>
    </dgm:pt>
    <dgm:pt modelId="{1DE62EEF-55EF-4038-9F6B-ECB3BB8CF2FC}" type="sibTrans" cxnId="{FAFE19BB-C35E-48DB-9C4F-082A3BD8DEDE}">
      <dgm:prSet/>
      <dgm:spPr/>
      <dgm:t>
        <a:bodyPr/>
        <a:lstStyle/>
        <a:p>
          <a:endParaRPr lang="es-EC" sz="2000"/>
        </a:p>
      </dgm:t>
    </dgm:pt>
    <dgm:pt modelId="{C6016FB7-3B35-4EF6-B08F-A8FDAD46167E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Ley de seguridad social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45747D-E839-4B4F-AF18-19D536ABA408}" type="parTrans" cxnId="{09491EE4-CA9C-4B29-8069-BE7969A0EAB8}">
      <dgm:prSet/>
      <dgm:spPr/>
      <dgm:t>
        <a:bodyPr/>
        <a:lstStyle/>
        <a:p>
          <a:endParaRPr lang="es-EC" sz="2000"/>
        </a:p>
      </dgm:t>
    </dgm:pt>
    <dgm:pt modelId="{7CCE2645-E56A-4B28-9F72-9705249CD103}" type="sibTrans" cxnId="{09491EE4-CA9C-4B29-8069-BE7969A0EAB8}">
      <dgm:prSet/>
      <dgm:spPr/>
      <dgm:t>
        <a:bodyPr/>
        <a:lstStyle/>
        <a:p>
          <a:endParaRPr lang="es-EC" sz="2000"/>
        </a:p>
      </dgm:t>
    </dgm:pt>
    <dgm:pt modelId="{D6DA591B-E733-476F-ACCA-4CCC9BA7DEEF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Ley de propiedad intelectual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ED2E52-248A-49AC-94DC-7D0CE2353711}" type="parTrans" cxnId="{0DC2530B-80BC-4AEB-A19D-EA086D6B4BE2}">
      <dgm:prSet/>
      <dgm:spPr/>
      <dgm:t>
        <a:bodyPr/>
        <a:lstStyle/>
        <a:p>
          <a:endParaRPr lang="es-EC" sz="2000"/>
        </a:p>
      </dgm:t>
    </dgm:pt>
    <dgm:pt modelId="{94CD2794-23D5-43CC-8585-0AA881992B98}" type="sibTrans" cxnId="{0DC2530B-80BC-4AEB-A19D-EA086D6B4BE2}">
      <dgm:prSet/>
      <dgm:spPr/>
      <dgm:t>
        <a:bodyPr/>
        <a:lstStyle/>
        <a:p>
          <a:endParaRPr lang="es-EC" sz="2000"/>
        </a:p>
      </dgm:t>
    </dgm:pt>
    <dgm:pt modelId="{248A082F-6268-4AD1-BCA4-9990678787BF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79</a:t>
          </a:r>
          <a:endParaRPr lang="es-EC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B8157B-5FC4-404B-BBF8-B54682F86FF9}" type="parTrans" cxnId="{69659E01-29F5-446C-BFCE-D16E2FED62E6}">
      <dgm:prSet/>
      <dgm:spPr/>
      <dgm:t>
        <a:bodyPr/>
        <a:lstStyle/>
        <a:p>
          <a:endParaRPr lang="es-EC" sz="2000"/>
        </a:p>
      </dgm:t>
    </dgm:pt>
    <dgm:pt modelId="{2D23AD75-C8D5-4B10-8EDC-C9E9C3C964E4}" type="sibTrans" cxnId="{69659E01-29F5-446C-BFCE-D16E2FED62E6}">
      <dgm:prSet/>
      <dgm:spPr/>
      <dgm:t>
        <a:bodyPr/>
        <a:lstStyle/>
        <a:p>
          <a:endParaRPr lang="es-EC" sz="2000"/>
        </a:p>
      </dgm:t>
    </dgm:pt>
    <dgm:pt modelId="{DEC768B2-6F7B-400B-B674-C8EE3CA0CF04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159 , 160</a:t>
          </a:r>
          <a:endParaRPr lang="es-EC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9F57C0-AF1E-41E7-A405-C1FBCC0062BC}" type="parTrans" cxnId="{03B87673-9146-45D0-ADDE-EEFDC0784CCB}">
      <dgm:prSet/>
      <dgm:spPr/>
      <dgm:t>
        <a:bodyPr/>
        <a:lstStyle/>
        <a:p>
          <a:endParaRPr lang="es-EC" sz="2000"/>
        </a:p>
      </dgm:t>
    </dgm:pt>
    <dgm:pt modelId="{6996FC40-EB58-4F34-9E2D-E1570D298391}" type="sibTrans" cxnId="{03B87673-9146-45D0-ADDE-EEFDC0784CCB}">
      <dgm:prSet/>
      <dgm:spPr/>
      <dgm:t>
        <a:bodyPr/>
        <a:lstStyle/>
        <a:p>
          <a:endParaRPr lang="es-EC" sz="2000"/>
        </a:p>
      </dgm:t>
    </dgm:pt>
    <dgm:pt modelId="{8B1881BB-DA82-4CBE-BF5F-4EA367E2D7CF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1</a:t>
          </a:r>
          <a:endParaRPr lang="es-EC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C144CA-529E-4C3A-AD3B-5C670BFBAF6A}" type="parTrans" cxnId="{772BBA66-60E6-485C-B5A4-0F8B71D4FADB}">
      <dgm:prSet/>
      <dgm:spPr/>
      <dgm:t>
        <a:bodyPr/>
        <a:lstStyle/>
        <a:p>
          <a:endParaRPr lang="es-EC" sz="2000"/>
        </a:p>
      </dgm:t>
    </dgm:pt>
    <dgm:pt modelId="{DCC5F35A-AA21-49B2-89F4-BEB42FF8636B}" type="sibTrans" cxnId="{772BBA66-60E6-485C-B5A4-0F8B71D4FADB}">
      <dgm:prSet/>
      <dgm:spPr/>
      <dgm:t>
        <a:bodyPr/>
        <a:lstStyle/>
        <a:p>
          <a:endParaRPr lang="es-EC" sz="2000"/>
        </a:p>
      </dgm:t>
    </dgm:pt>
    <dgm:pt modelId="{05812128-42A6-4429-8D94-D49BD8CE73EF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7</a:t>
          </a:r>
          <a:endParaRPr lang="es-EC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45E11F-673D-4CDC-8750-906704411E38}" type="parTrans" cxnId="{DAC9D42F-6A47-4315-9202-7A4A3BDD18FE}">
      <dgm:prSet/>
      <dgm:spPr/>
      <dgm:t>
        <a:bodyPr/>
        <a:lstStyle/>
        <a:p>
          <a:endParaRPr lang="es-EC" sz="2000"/>
        </a:p>
      </dgm:t>
    </dgm:pt>
    <dgm:pt modelId="{9F2BA1D3-20C0-41F9-AE87-1A4D412CB8AA}" type="sibTrans" cxnId="{DAC9D42F-6A47-4315-9202-7A4A3BDD18FE}">
      <dgm:prSet/>
      <dgm:spPr/>
      <dgm:t>
        <a:bodyPr/>
        <a:lstStyle/>
        <a:p>
          <a:endParaRPr lang="es-EC" sz="2000"/>
        </a:p>
      </dgm:t>
    </dgm:pt>
    <dgm:pt modelId="{2B52D30B-495D-4879-9AB5-C9C106320E94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93</a:t>
          </a:r>
          <a:endParaRPr lang="es-EC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466969-F381-49DB-98A6-BFF9AA437319}" type="parTrans" cxnId="{52C6E32A-0156-4BA4-AEF1-7233D0DF9ED6}">
      <dgm:prSet/>
      <dgm:spPr/>
      <dgm:t>
        <a:bodyPr/>
        <a:lstStyle/>
        <a:p>
          <a:endParaRPr lang="es-EC" sz="2000"/>
        </a:p>
      </dgm:t>
    </dgm:pt>
    <dgm:pt modelId="{3221308A-074B-44C4-B866-A16D217DDC51}" type="sibTrans" cxnId="{52C6E32A-0156-4BA4-AEF1-7233D0DF9ED6}">
      <dgm:prSet/>
      <dgm:spPr/>
      <dgm:t>
        <a:bodyPr/>
        <a:lstStyle/>
        <a:p>
          <a:endParaRPr lang="es-EC" sz="2000"/>
        </a:p>
      </dgm:t>
    </dgm:pt>
    <dgm:pt modelId="{97E0EB2B-0979-49E9-8880-3786735B81ED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6, 140, 147</a:t>
          </a:r>
          <a:endParaRPr lang="es-EC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24A59B-56FD-4353-A330-106BB620E7C9}" type="parTrans" cxnId="{F8DB70CD-3595-4C93-8018-73480C94696F}">
      <dgm:prSet/>
      <dgm:spPr/>
      <dgm:t>
        <a:bodyPr/>
        <a:lstStyle/>
        <a:p>
          <a:endParaRPr lang="es-EC" sz="2000"/>
        </a:p>
      </dgm:t>
    </dgm:pt>
    <dgm:pt modelId="{BE486324-A470-4BE4-9458-D3E7CF8B2F03}" type="sibTrans" cxnId="{F8DB70CD-3595-4C93-8018-73480C94696F}">
      <dgm:prSet/>
      <dgm:spPr/>
      <dgm:t>
        <a:bodyPr/>
        <a:lstStyle/>
        <a:p>
          <a:endParaRPr lang="es-EC" sz="2000"/>
        </a:p>
      </dgm:t>
    </dgm:pt>
    <dgm:pt modelId="{699D3173-B9FF-4DEE-8750-5CDA5E41CFCF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8</a:t>
          </a:r>
          <a:endParaRPr lang="es-EC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3DB17B-9AF7-4CA0-9561-E36D10B097E3}" type="parTrans" cxnId="{4910D74F-D3BC-4EAA-A7FF-5D28DD5CD67A}">
      <dgm:prSet/>
      <dgm:spPr/>
      <dgm:t>
        <a:bodyPr/>
        <a:lstStyle/>
        <a:p>
          <a:endParaRPr lang="es-EC" sz="2000"/>
        </a:p>
      </dgm:t>
    </dgm:pt>
    <dgm:pt modelId="{587D945B-C105-4453-9E6A-C3863D4ADDE7}" type="sibTrans" cxnId="{4910D74F-D3BC-4EAA-A7FF-5D28DD5CD67A}">
      <dgm:prSet/>
      <dgm:spPr/>
      <dgm:t>
        <a:bodyPr/>
        <a:lstStyle/>
        <a:p>
          <a:endParaRPr lang="es-EC" sz="2000"/>
        </a:p>
      </dgm:t>
    </dgm:pt>
    <dgm:pt modelId="{7042DB17-7A42-464D-9B4B-D9455C8424B8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2</a:t>
          </a:r>
          <a:endParaRPr lang="es-EC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C72AB1-D15B-4E58-8AB9-6E70F4B9B2FE}" type="parTrans" cxnId="{1AEEEA5B-6F81-496F-998D-D4462D653B7A}">
      <dgm:prSet/>
      <dgm:spPr/>
      <dgm:t>
        <a:bodyPr/>
        <a:lstStyle/>
        <a:p>
          <a:endParaRPr lang="es-EC" sz="2000"/>
        </a:p>
      </dgm:t>
    </dgm:pt>
    <dgm:pt modelId="{037D5504-B61D-40A9-B06F-71FF286A1BE7}" type="sibTrans" cxnId="{1AEEEA5B-6F81-496F-998D-D4462D653B7A}">
      <dgm:prSet/>
      <dgm:spPr/>
      <dgm:t>
        <a:bodyPr/>
        <a:lstStyle/>
        <a:p>
          <a:endParaRPr lang="es-EC" sz="2000"/>
        </a:p>
      </dgm:t>
    </dgm:pt>
    <dgm:pt modelId="{2C771694-85F3-4EB1-929D-C18317743477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3, 73</a:t>
          </a:r>
          <a:endParaRPr lang="es-EC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195FF3-E438-4DBF-9CC9-766E26F9324F}" type="parTrans" cxnId="{7A886A82-D54A-4E1A-836B-AB867C5382F7}">
      <dgm:prSet/>
      <dgm:spPr/>
      <dgm:t>
        <a:bodyPr/>
        <a:lstStyle/>
        <a:p>
          <a:endParaRPr lang="es-EC" sz="2000"/>
        </a:p>
      </dgm:t>
    </dgm:pt>
    <dgm:pt modelId="{D816B91C-5CA1-49D8-B3C0-74639CF236F7}" type="sibTrans" cxnId="{7A886A82-D54A-4E1A-836B-AB867C5382F7}">
      <dgm:prSet/>
      <dgm:spPr/>
      <dgm:t>
        <a:bodyPr/>
        <a:lstStyle/>
        <a:p>
          <a:endParaRPr lang="es-EC" sz="2000"/>
        </a:p>
      </dgm:t>
    </dgm:pt>
    <dgm:pt modelId="{3BB5E720-7406-4969-A7F8-317F0FFACC57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1</a:t>
          </a:r>
          <a:endParaRPr lang="es-EC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81E4A0-4959-44AA-B62C-8110F6701059}" type="parTrans" cxnId="{AE83D9C2-D4B9-470D-AB94-D21D902CD6D1}">
      <dgm:prSet/>
      <dgm:spPr/>
      <dgm:t>
        <a:bodyPr/>
        <a:lstStyle/>
        <a:p>
          <a:endParaRPr lang="es-EC" sz="2000"/>
        </a:p>
      </dgm:t>
    </dgm:pt>
    <dgm:pt modelId="{01922228-CF15-496F-80BE-1F13C39F1E45}" type="sibTrans" cxnId="{AE83D9C2-D4B9-470D-AB94-D21D902CD6D1}">
      <dgm:prSet/>
      <dgm:spPr/>
      <dgm:t>
        <a:bodyPr/>
        <a:lstStyle/>
        <a:p>
          <a:endParaRPr lang="es-EC" sz="2000"/>
        </a:p>
      </dgm:t>
    </dgm:pt>
    <dgm:pt modelId="{CCA8C32B-6AAE-4F6E-B773-EA5E456E2841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Art.5</a:t>
          </a:r>
          <a:endParaRPr lang="es-EC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0D9FFD-2051-4A20-8543-136B0658E2A4}" type="parTrans" cxnId="{1F11C503-E0EA-4E76-96D1-7062E3225B23}">
      <dgm:prSet/>
      <dgm:spPr/>
      <dgm:t>
        <a:bodyPr/>
        <a:lstStyle/>
        <a:p>
          <a:endParaRPr lang="es-EC" sz="2000"/>
        </a:p>
      </dgm:t>
    </dgm:pt>
    <dgm:pt modelId="{30351EB4-EF0E-4685-8A02-4E93EFD7681A}" type="sibTrans" cxnId="{1F11C503-E0EA-4E76-96D1-7062E3225B23}">
      <dgm:prSet/>
      <dgm:spPr/>
      <dgm:t>
        <a:bodyPr/>
        <a:lstStyle/>
        <a:p>
          <a:endParaRPr lang="es-EC" sz="2000"/>
        </a:p>
      </dgm:t>
    </dgm:pt>
    <dgm:pt modelId="{EDEF1313-B741-497A-B26C-A0F67F98743B}" type="pres">
      <dgm:prSet presAssocID="{EF8C77BE-34D6-4A50-8965-BF141510BE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138984A-05FD-48B7-83E1-23F679BA72CD}" type="pres">
      <dgm:prSet presAssocID="{0CF5D696-63B4-41C9-813A-307D3C7F0329}" presName="composite" presStyleCnt="0"/>
      <dgm:spPr/>
    </dgm:pt>
    <dgm:pt modelId="{1F2964CE-37B4-4352-BC53-036302DFF3A1}" type="pres">
      <dgm:prSet presAssocID="{0CF5D696-63B4-41C9-813A-307D3C7F0329}" presName="parTx" presStyleLbl="alignNode1" presStyleIdx="0" presStyleCnt="5" custScaleY="1655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F420FD-41DB-4E52-8AB7-601FA03D756A}" type="pres">
      <dgm:prSet presAssocID="{0CF5D696-63B4-41C9-813A-307D3C7F0329}" presName="desTx" presStyleLbl="alignAccFollowNode1" presStyleIdx="0" presStyleCnt="5" custScaleY="851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A76BE4-7AEB-4797-9FC8-111B4EEE7748}" type="pres">
      <dgm:prSet presAssocID="{1538ACC6-EB95-4AD6-BBD2-DDA35A22AD19}" presName="space" presStyleCnt="0"/>
      <dgm:spPr/>
    </dgm:pt>
    <dgm:pt modelId="{6B33BDC8-AF09-4906-AB35-85883CB30280}" type="pres">
      <dgm:prSet presAssocID="{461D5D8B-7277-4DB9-A262-60613E8F04C9}" presName="composite" presStyleCnt="0"/>
      <dgm:spPr/>
    </dgm:pt>
    <dgm:pt modelId="{E56225A6-D223-4FB6-BC9F-E4EC585D6272}" type="pres">
      <dgm:prSet presAssocID="{461D5D8B-7277-4DB9-A262-60613E8F04C9}" presName="parTx" presStyleLbl="alignNode1" presStyleIdx="1" presStyleCnt="5" custScaleY="1655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58C7C6-9D4B-4F33-AE73-8B36CC1F356A}" type="pres">
      <dgm:prSet presAssocID="{461D5D8B-7277-4DB9-A262-60613E8F04C9}" presName="desTx" presStyleLbl="alignAccFollowNode1" presStyleIdx="1" presStyleCnt="5" custScaleY="851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6A4ADD7-D969-4AA0-BDA5-2BE5C199D50E}" type="pres">
      <dgm:prSet presAssocID="{1D08D952-A3A1-4A54-859D-31D15EFB0C93}" presName="space" presStyleCnt="0"/>
      <dgm:spPr/>
    </dgm:pt>
    <dgm:pt modelId="{AF91F9CE-BD08-45A2-AD80-5762B9EF1405}" type="pres">
      <dgm:prSet presAssocID="{683DEC47-6506-497D-B6CE-2E132D7B53E4}" presName="composite" presStyleCnt="0"/>
      <dgm:spPr/>
    </dgm:pt>
    <dgm:pt modelId="{94DFC4F1-6D78-46E1-9572-6E177052B2E3}" type="pres">
      <dgm:prSet presAssocID="{683DEC47-6506-497D-B6CE-2E132D7B53E4}" presName="parTx" presStyleLbl="alignNode1" presStyleIdx="2" presStyleCnt="5" custScaleY="1655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EE052E-DF09-4AB1-BD1B-CC88A964E619}" type="pres">
      <dgm:prSet presAssocID="{683DEC47-6506-497D-B6CE-2E132D7B53E4}" presName="desTx" presStyleLbl="alignAccFollowNode1" presStyleIdx="2" presStyleCnt="5" custScaleY="851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0A67A0-33D5-4015-9B5B-D9BDD66DE716}" type="pres">
      <dgm:prSet presAssocID="{C374B933-13AD-4693-B351-8A9A5AAF528C}" presName="space" presStyleCnt="0"/>
      <dgm:spPr/>
    </dgm:pt>
    <dgm:pt modelId="{4B5825A4-05D5-4E88-A2A8-1B60823DAEEB}" type="pres">
      <dgm:prSet presAssocID="{C6016FB7-3B35-4EF6-B08F-A8FDAD46167E}" presName="composite" presStyleCnt="0"/>
      <dgm:spPr/>
    </dgm:pt>
    <dgm:pt modelId="{E35ACB38-089B-4FD3-AE10-3AA94CED3C6D}" type="pres">
      <dgm:prSet presAssocID="{C6016FB7-3B35-4EF6-B08F-A8FDAD46167E}" presName="parTx" presStyleLbl="alignNode1" presStyleIdx="3" presStyleCnt="5" custScaleY="1655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8FDE82-5127-4F45-B91F-2EDC85298085}" type="pres">
      <dgm:prSet presAssocID="{C6016FB7-3B35-4EF6-B08F-A8FDAD46167E}" presName="desTx" presStyleLbl="alignAccFollowNode1" presStyleIdx="3" presStyleCnt="5" custScaleY="851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E4CBCB-1411-47F5-85B1-D9ECD6D50D8C}" type="pres">
      <dgm:prSet presAssocID="{7CCE2645-E56A-4B28-9F72-9705249CD103}" presName="space" presStyleCnt="0"/>
      <dgm:spPr/>
    </dgm:pt>
    <dgm:pt modelId="{254A525A-8683-4AAA-9765-A10633E7F8C2}" type="pres">
      <dgm:prSet presAssocID="{D6DA591B-E733-476F-ACCA-4CCC9BA7DEEF}" presName="composite" presStyleCnt="0"/>
      <dgm:spPr/>
    </dgm:pt>
    <dgm:pt modelId="{E5A9AD66-1C1F-42BC-930B-5B110A440878}" type="pres">
      <dgm:prSet presAssocID="{D6DA591B-E733-476F-ACCA-4CCC9BA7DEEF}" presName="parTx" presStyleLbl="alignNode1" presStyleIdx="4" presStyleCnt="5" custScaleY="1655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2CE09F-9CEC-447B-8AAB-5C563DFAA0AC}" type="pres">
      <dgm:prSet presAssocID="{D6DA591B-E733-476F-ACCA-4CCC9BA7DEEF}" presName="desTx" presStyleLbl="alignAccFollowNode1" presStyleIdx="4" presStyleCnt="5" custScaleY="851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AB0BE39-4DB1-45B1-8B03-B4956EB79284}" srcId="{0CF5D696-63B4-41C9-813A-307D3C7F0329}" destId="{E93D037E-DCA9-42AB-9B8E-1FF2A51A8A24}" srcOrd="0" destOrd="0" parTransId="{D388C828-5DA0-4561-ACD9-04A470CC571C}" sibTransId="{1AF7B8D4-891B-4A54-97E0-D1DEF8B5FCD0}"/>
    <dgm:cxn modelId="{456632DC-191A-4983-B7B3-27D08A6DED07}" type="presOf" srcId="{8B1881BB-DA82-4CBE-BF5F-4EA367E2D7CF}" destId="{E58FDE82-5127-4F45-B91F-2EDC85298085}" srcOrd="0" destOrd="0" presId="urn:microsoft.com/office/officeart/2005/8/layout/hList1"/>
    <dgm:cxn modelId="{4D94579E-D68D-4BFA-AE83-5F4CC9E0D0F3}" type="presOf" srcId="{7042DB17-7A42-464D-9B4B-D9455C8424B8}" destId="{E58FDE82-5127-4F45-B91F-2EDC85298085}" srcOrd="0" destOrd="1" presId="urn:microsoft.com/office/officeart/2005/8/layout/hList1"/>
    <dgm:cxn modelId="{5048EF42-26B2-45E3-B300-44DE68B21752}" srcId="{EF8C77BE-34D6-4A50-8965-BF141510BEFA}" destId="{461D5D8B-7277-4DB9-A262-60613E8F04C9}" srcOrd="1" destOrd="0" parTransId="{6F1092D7-A708-4141-9072-D3795A4B049D}" sibTransId="{1D08D952-A3A1-4A54-859D-31D15EFB0C93}"/>
    <dgm:cxn modelId="{2229FB70-85B3-4E6F-812D-FEB295F5F3B5}" type="presOf" srcId="{5F64BC54-1490-4C63-8915-0DF206FAFBCE}" destId="{2EF420FD-41DB-4E52-8AB7-601FA03D756A}" srcOrd="0" destOrd="2" presId="urn:microsoft.com/office/officeart/2005/8/layout/hList1"/>
    <dgm:cxn modelId="{772BBA66-60E6-485C-B5A4-0F8B71D4FADB}" srcId="{C6016FB7-3B35-4EF6-B08F-A8FDAD46167E}" destId="{8B1881BB-DA82-4CBE-BF5F-4EA367E2D7CF}" srcOrd="0" destOrd="0" parTransId="{29C144CA-529E-4C3A-AD3B-5C670BFBAF6A}" sibTransId="{DCC5F35A-AA21-49B2-89F4-BEB42FF8636B}"/>
    <dgm:cxn modelId="{6FE26D44-9610-46CE-BEAE-DAB51A659C8D}" type="presOf" srcId="{461D5D8B-7277-4DB9-A262-60613E8F04C9}" destId="{E56225A6-D223-4FB6-BC9F-E4EC585D6272}" srcOrd="0" destOrd="0" presId="urn:microsoft.com/office/officeart/2005/8/layout/hList1"/>
    <dgm:cxn modelId="{E38C16B3-185B-494A-914B-C9C419BC70A6}" srcId="{EF8C77BE-34D6-4A50-8965-BF141510BEFA}" destId="{0CF5D696-63B4-41C9-813A-307D3C7F0329}" srcOrd="0" destOrd="0" parTransId="{FAF69977-A9DC-4148-B9F7-11FB4E7D6C58}" sibTransId="{1538ACC6-EB95-4AD6-BBD2-DDA35A22AD19}"/>
    <dgm:cxn modelId="{B79B8A71-7FAA-4C5B-96EE-F7103EA6098A}" type="presOf" srcId="{0CF5D696-63B4-41C9-813A-307D3C7F0329}" destId="{1F2964CE-37B4-4352-BC53-036302DFF3A1}" srcOrd="0" destOrd="0" presId="urn:microsoft.com/office/officeart/2005/8/layout/hList1"/>
    <dgm:cxn modelId="{0DC2530B-80BC-4AEB-A19D-EA086D6B4BE2}" srcId="{EF8C77BE-34D6-4A50-8965-BF141510BEFA}" destId="{D6DA591B-E733-476F-ACCA-4CCC9BA7DEEF}" srcOrd="4" destOrd="0" parTransId="{97ED2E52-248A-49AC-94DC-7D0CE2353711}" sibTransId="{94CD2794-23D5-43CC-8585-0AA881992B98}"/>
    <dgm:cxn modelId="{1AEEEA5B-6F81-496F-998D-D4462D653B7A}" srcId="{C6016FB7-3B35-4EF6-B08F-A8FDAD46167E}" destId="{7042DB17-7A42-464D-9B4B-D9455C8424B8}" srcOrd="1" destOrd="0" parTransId="{89C72AB1-D15B-4E58-8AB9-6E70F4B9B2FE}" sibTransId="{037D5504-B61D-40A9-B06F-71FF286A1BE7}"/>
    <dgm:cxn modelId="{03B87673-9146-45D0-ADDE-EEFDC0784CCB}" srcId="{683DEC47-6506-497D-B6CE-2E132D7B53E4}" destId="{DEC768B2-6F7B-400B-B674-C8EE3CA0CF04}" srcOrd="0" destOrd="0" parTransId="{999F57C0-AF1E-41E7-A405-C1FBCC0062BC}" sibTransId="{6996FC40-EB58-4F34-9E2D-E1570D298391}"/>
    <dgm:cxn modelId="{4BF4CFF0-4328-4E15-A8C3-648F10345FD2}" type="presOf" srcId="{248A082F-6268-4AD1-BCA4-9990678787BF}" destId="{5158C7C6-9D4B-4F33-AE73-8B36CC1F356A}" srcOrd="0" destOrd="0" presId="urn:microsoft.com/office/officeart/2005/8/layout/hList1"/>
    <dgm:cxn modelId="{1F11C503-E0EA-4E76-96D1-7062E3225B23}" srcId="{D6DA591B-E733-476F-ACCA-4CCC9BA7DEEF}" destId="{CCA8C32B-6AAE-4F6E-B773-EA5E456E2841}" srcOrd="1" destOrd="0" parTransId="{AF0D9FFD-2051-4A20-8543-136B0658E2A4}" sibTransId="{30351EB4-EF0E-4685-8A02-4E93EFD7681A}"/>
    <dgm:cxn modelId="{52C6E32A-0156-4BA4-AEF1-7233D0DF9ED6}" srcId="{683DEC47-6506-497D-B6CE-2E132D7B53E4}" destId="{2B52D30B-495D-4879-9AB5-C9C106320E94}" srcOrd="1" destOrd="0" parTransId="{92466969-F381-49DB-98A6-BFF9AA437319}" sibTransId="{3221308A-074B-44C4-B866-A16D217DDC51}"/>
    <dgm:cxn modelId="{7A886A82-D54A-4E1A-836B-AB867C5382F7}" srcId="{C6016FB7-3B35-4EF6-B08F-A8FDAD46167E}" destId="{2C771694-85F3-4EB1-929D-C18317743477}" srcOrd="2" destOrd="0" parTransId="{EC195FF3-E438-4DBF-9CC9-766E26F9324F}" sibTransId="{D816B91C-5CA1-49D8-B3C0-74639CF236F7}"/>
    <dgm:cxn modelId="{A16D5582-73A5-45BE-9670-90FD226BA56C}" type="presOf" srcId="{EF8C77BE-34D6-4A50-8965-BF141510BEFA}" destId="{EDEF1313-B741-497A-B26C-A0F67F98743B}" srcOrd="0" destOrd="0" presId="urn:microsoft.com/office/officeart/2005/8/layout/hList1"/>
    <dgm:cxn modelId="{B9A82B54-63AE-47E4-8C6E-011B98D3D14F}" type="presOf" srcId="{CCA8C32B-6AAE-4F6E-B773-EA5E456E2841}" destId="{E42CE09F-9CEC-447B-8AAB-5C563DFAA0AC}" srcOrd="0" destOrd="1" presId="urn:microsoft.com/office/officeart/2005/8/layout/hList1"/>
    <dgm:cxn modelId="{B52FAB05-AFB4-474B-ACFE-F21B9C826387}" type="presOf" srcId="{C6016FB7-3B35-4EF6-B08F-A8FDAD46167E}" destId="{E35ACB38-089B-4FD3-AE10-3AA94CED3C6D}" srcOrd="0" destOrd="0" presId="urn:microsoft.com/office/officeart/2005/8/layout/hList1"/>
    <dgm:cxn modelId="{03042DBB-7D59-43F4-B03C-81DD12387FE6}" type="presOf" srcId="{E93D037E-DCA9-42AB-9B8E-1FF2A51A8A24}" destId="{2EF420FD-41DB-4E52-8AB7-601FA03D756A}" srcOrd="0" destOrd="0" presId="urn:microsoft.com/office/officeart/2005/8/layout/hList1"/>
    <dgm:cxn modelId="{B5307E5D-0AE5-4770-A9BF-9A6E7ECF8D9E}" type="presOf" srcId="{683DEC47-6506-497D-B6CE-2E132D7B53E4}" destId="{94DFC4F1-6D78-46E1-9572-6E177052B2E3}" srcOrd="0" destOrd="0" presId="urn:microsoft.com/office/officeart/2005/8/layout/hList1"/>
    <dgm:cxn modelId="{9432B617-5114-4F52-ACE2-DCDFE7C0A8C9}" type="presOf" srcId="{97E0EB2B-0979-49E9-8880-3786735B81ED}" destId="{64EE052E-DF09-4AB1-BD1B-CC88A964E619}" srcOrd="0" destOrd="2" presId="urn:microsoft.com/office/officeart/2005/8/layout/hList1"/>
    <dgm:cxn modelId="{F8DB70CD-3595-4C93-8018-73480C94696F}" srcId="{683DEC47-6506-497D-B6CE-2E132D7B53E4}" destId="{97E0EB2B-0979-49E9-8880-3786735B81ED}" srcOrd="2" destOrd="0" parTransId="{A624A59B-56FD-4353-A330-106BB620E7C9}" sibTransId="{BE486324-A470-4BE4-9458-D3E7CF8B2F03}"/>
    <dgm:cxn modelId="{3F98866C-E3D7-462B-84CF-E43DD2723DEA}" type="presOf" srcId="{2C771694-85F3-4EB1-929D-C18317743477}" destId="{E58FDE82-5127-4F45-B91F-2EDC85298085}" srcOrd="0" destOrd="2" presId="urn:microsoft.com/office/officeart/2005/8/layout/hList1"/>
    <dgm:cxn modelId="{2E313A83-7BF8-494B-97BC-D4205DB47164}" type="presOf" srcId="{699D3173-B9FF-4DEE-8750-5CDA5E41CFCF}" destId="{64EE052E-DF09-4AB1-BD1B-CC88A964E619}" srcOrd="0" destOrd="3" presId="urn:microsoft.com/office/officeart/2005/8/layout/hList1"/>
    <dgm:cxn modelId="{DAC9D42F-6A47-4315-9202-7A4A3BDD18FE}" srcId="{D6DA591B-E733-476F-ACCA-4CCC9BA7DEEF}" destId="{05812128-42A6-4429-8D94-D49BD8CE73EF}" srcOrd="2" destOrd="0" parTransId="{FA45E11F-673D-4CDC-8750-906704411E38}" sibTransId="{9F2BA1D3-20C0-41F9-AE87-1A4D412CB8AA}"/>
    <dgm:cxn modelId="{4910D74F-D3BC-4EAA-A7FF-5D28DD5CD67A}" srcId="{683DEC47-6506-497D-B6CE-2E132D7B53E4}" destId="{699D3173-B9FF-4DEE-8750-5CDA5E41CFCF}" srcOrd="3" destOrd="0" parTransId="{263DB17B-9AF7-4CA0-9561-E36D10B097E3}" sibTransId="{587D945B-C105-4453-9E6A-C3863D4ADDE7}"/>
    <dgm:cxn modelId="{3C732AF1-BD7E-4CBA-96F3-720F79CF4467}" srcId="{EF8C77BE-34D6-4A50-8965-BF141510BEFA}" destId="{683DEC47-6506-497D-B6CE-2E132D7B53E4}" srcOrd="2" destOrd="0" parTransId="{0D95EF92-D28A-4432-B02C-A98AA973360A}" sibTransId="{C374B933-13AD-4693-B351-8A9A5AAF528C}"/>
    <dgm:cxn modelId="{FAFE19BB-C35E-48DB-9C4F-082A3BD8DEDE}" srcId="{0CF5D696-63B4-41C9-813A-307D3C7F0329}" destId="{5F64BC54-1490-4C63-8915-0DF206FAFBCE}" srcOrd="2" destOrd="0" parTransId="{F3B8999E-D8A0-4659-A456-B03087ED6BE5}" sibTransId="{1DE62EEF-55EF-4038-9F6B-ECB3BB8CF2FC}"/>
    <dgm:cxn modelId="{3C67C7CA-6C95-45D5-98FF-6561F107D664}" type="presOf" srcId="{BB28BE69-62CB-45B7-976F-26D6C4513A51}" destId="{2EF420FD-41DB-4E52-8AB7-601FA03D756A}" srcOrd="0" destOrd="1" presId="urn:microsoft.com/office/officeart/2005/8/layout/hList1"/>
    <dgm:cxn modelId="{69659E01-29F5-446C-BFCE-D16E2FED62E6}" srcId="{461D5D8B-7277-4DB9-A262-60613E8F04C9}" destId="{248A082F-6268-4AD1-BCA4-9990678787BF}" srcOrd="0" destOrd="0" parTransId="{3DB8157B-5FC4-404B-BBF8-B54682F86FF9}" sibTransId="{2D23AD75-C8D5-4B10-8EDC-C9E9C3C964E4}"/>
    <dgm:cxn modelId="{11C12F59-BE13-4F1D-ABD6-4D0FBD1C8483}" type="presOf" srcId="{DEC768B2-6F7B-400B-B674-C8EE3CA0CF04}" destId="{64EE052E-DF09-4AB1-BD1B-CC88A964E619}" srcOrd="0" destOrd="0" presId="urn:microsoft.com/office/officeart/2005/8/layout/hList1"/>
    <dgm:cxn modelId="{E4F99BDF-07AD-451C-B7F8-4CFED718542F}" type="presOf" srcId="{05812128-42A6-4429-8D94-D49BD8CE73EF}" destId="{E42CE09F-9CEC-447B-8AAB-5C563DFAA0AC}" srcOrd="0" destOrd="2" presId="urn:microsoft.com/office/officeart/2005/8/layout/hList1"/>
    <dgm:cxn modelId="{09491EE4-CA9C-4B29-8069-BE7969A0EAB8}" srcId="{EF8C77BE-34D6-4A50-8965-BF141510BEFA}" destId="{C6016FB7-3B35-4EF6-B08F-A8FDAD46167E}" srcOrd="3" destOrd="0" parTransId="{DB45747D-E839-4B4F-AF18-19D536ABA408}" sibTransId="{7CCE2645-E56A-4B28-9F72-9705249CD103}"/>
    <dgm:cxn modelId="{AE83D9C2-D4B9-470D-AB94-D21D902CD6D1}" srcId="{D6DA591B-E733-476F-ACCA-4CCC9BA7DEEF}" destId="{3BB5E720-7406-4969-A7F8-317F0FFACC57}" srcOrd="0" destOrd="0" parTransId="{A381E4A0-4959-44AA-B62C-8110F6701059}" sibTransId="{01922228-CF15-496F-80BE-1F13C39F1E45}"/>
    <dgm:cxn modelId="{0EC2685D-9467-4BFE-B86C-B46A288AFDFF}" srcId="{0CF5D696-63B4-41C9-813A-307D3C7F0329}" destId="{BB28BE69-62CB-45B7-976F-26D6C4513A51}" srcOrd="1" destOrd="0" parTransId="{855242AD-B6E2-4CB3-AEE5-4DA9A9844D26}" sibTransId="{2BBF76CE-D4AF-4B6D-B055-41941D55D2B0}"/>
    <dgm:cxn modelId="{6430B9E2-D064-4A0A-92AA-F0997F37957A}" type="presOf" srcId="{2B52D30B-495D-4879-9AB5-C9C106320E94}" destId="{64EE052E-DF09-4AB1-BD1B-CC88A964E619}" srcOrd="0" destOrd="1" presId="urn:microsoft.com/office/officeart/2005/8/layout/hList1"/>
    <dgm:cxn modelId="{9ED52216-25B6-44AB-A38C-EDC0D724E71C}" type="presOf" srcId="{3BB5E720-7406-4969-A7F8-317F0FFACC57}" destId="{E42CE09F-9CEC-447B-8AAB-5C563DFAA0AC}" srcOrd="0" destOrd="0" presId="urn:microsoft.com/office/officeart/2005/8/layout/hList1"/>
    <dgm:cxn modelId="{DFCF9112-4900-4927-8AE7-4D01163B5E65}" type="presOf" srcId="{D6DA591B-E733-476F-ACCA-4CCC9BA7DEEF}" destId="{E5A9AD66-1C1F-42BC-930B-5B110A440878}" srcOrd="0" destOrd="0" presId="urn:microsoft.com/office/officeart/2005/8/layout/hList1"/>
    <dgm:cxn modelId="{F18640C5-7209-4AE4-9E92-E1B1B36BADC6}" type="presParOf" srcId="{EDEF1313-B741-497A-B26C-A0F67F98743B}" destId="{2138984A-05FD-48B7-83E1-23F679BA72CD}" srcOrd="0" destOrd="0" presId="urn:microsoft.com/office/officeart/2005/8/layout/hList1"/>
    <dgm:cxn modelId="{6A9A1B8F-6DCE-4462-B609-0ED4E18E9684}" type="presParOf" srcId="{2138984A-05FD-48B7-83E1-23F679BA72CD}" destId="{1F2964CE-37B4-4352-BC53-036302DFF3A1}" srcOrd="0" destOrd="0" presId="urn:microsoft.com/office/officeart/2005/8/layout/hList1"/>
    <dgm:cxn modelId="{48DD2444-FD68-4ECE-8ABF-6E5534340E35}" type="presParOf" srcId="{2138984A-05FD-48B7-83E1-23F679BA72CD}" destId="{2EF420FD-41DB-4E52-8AB7-601FA03D756A}" srcOrd="1" destOrd="0" presId="urn:microsoft.com/office/officeart/2005/8/layout/hList1"/>
    <dgm:cxn modelId="{F8863C8F-DFDB-4F1A-9250-34B6B4E3EE6B}" type="presParOf" srcId="{EDEF1313-B741-497A-B26C-A0F67F98743B}" destId="{5FA76BE4-7AEB-4797-9FC8-111B4EEE7748}" srcOrd="1" destOrd="0" presId="urn:microsoft.com/office/officeart/2005/8/layout/hList1"/>
    <dgm:cxn modelId="{35120CCE-0011-4D06-8810-1BE2905CB91A}" type="presParOf" srcId="{EDEF1313-B741-497A-B26C-A0F67F98743B}" destId="{6B33BDC8-AF09-4906-AB35-85883CB30280}" srcOrd="2" destOrd="0" presId="urn:microsoft.com/office/officeart/2005/8/layout/hList1"/>
    <dgm:cxn modelId="{8589AB1C-52E5-43B2-8F0B-E2A6E52E79B7}" type="presParOf" srcId="{6B33BDC8-AF09-4906-AB35-85883CB30280}" destId="{E56225A6-D223-4FB6-BC9F-E4EC585D6272}" srcOrd="0" destOrd="0" presId="urn:microsoft.com/office/officeart/2005/8/layout/hList1"/>
    <dgm:cxn modelId="{8EDA4BCD-EBF3-45A3-B00A-5641C4946950}" type="presParOf" srcId="{6B33BDC8-AF09-4906-AB35-85883CB30280}" destId="{5158C7C6-9D4B-4F33-AE73-8B36CC1F356A}" srcOrd="1" destOrd="0" presId="urn:microsoft.com/office/officeart/2005/8/layout/hList1"/>
    <dgm:cxn modelId="{779C5381-30C5-4BD1-AAD1-0FA59D6026F6}" type="presParOf" srcId="{EDEF1313-B741-497A-B26C-A0F67F98743B}" destId="{E6A4ADD7-D969-4AA0-BDA5-2BE5C199D50E}" srcOrd="3" destOrd="0" presId="urn:microsoft.com/office/officeart/2005/8/layout/hList1"/>
    <dgm:cxn modelId="{88E873A8-0CF8-456F-A10E-69562737246F}" type="presParOf" srcId="{EDEF1313-B741-497A-B26C-A0F67F98743B}" destId="{AF91F9CE-BD08-45A2-AD80-5762B9EF1405}" srcOrd="4" destOrd="0" presId="urn:microsoft.com/office/officeart/2005/8/layout/hList1"/>
    <dgm:cxn modelId="{515B1347-2D43-4404-AA3D-73611BEF13CD}" type="presParOf" srcId="{AF91F9CE-BD08-45A2-AD80-5762B9EF1405}" destId="{94DFC4F1-6D78-46E1-9572-6E177052B2E3}" srcOrd="0" destOrd="0" presId="urn:microsoft.com/office/officeart/2005/8/layout/hList1"/>
    <dgm:cxn modelId="{B60DDF15-7A60-4861-8AFD-382C4A9FFEF2}" type="presParOf" srcId="{AF91F9CE-BD08-45A2-AD80-5762B9EF1405}" destId="{64EE052E-DF09-4AB1-BD1B-CC88A964E619}" srcOrd="1" destOrd="0" presId="urn:microsoft.com/office/officeart/2005/8/layout/hList1"/>
    <dgm:cxn modelId="{0F241575-FBEA-4275-A03E-548A9CE61F84}" type="presParOf" srcId="{EDEF1313-B741-497A-B26C-A0F67F98743B}" destId="{770A67A0-33D5-4015-9B5B-D9BDD66DE716}" srcOrd="5" destOrd="0" presId="urn:microsoft.com/office/officeart/2005/8/layout/hList1"/>
    <dgm:cxn modelId="{3F5FF878-380A-4F30-94C9-D1466D9EFFD6}" type="presParOf" srcId="{EDEF1313-B741-497A-B26C-A0F67F98743B}" destId="{4B5825A4-05D5-4E88-A2A8-1B60823DAEEB}" srcOrd="6" destOrd="0" presId="urn:microsoft.com/office/officeart/2005/8/layout/hList1"/>
    <dgm:cxn modelId="{C906C2B1-8C5F-44EE-9E90-5BCDE9188CEE}" type="presParOf" srcId="{4B5825A4-05D5-4E88-A2A8-1B60823DAEEB}" destId="{E35ACB38-089B-4FD3-AE10-3AA94CED3C6D}" srcOrd="0" destOrd="0" presId="urn:microsoft.com/office/officeart/2005/8/layout/hList1"/>
    <dgm:cxn modelId="{861B75D5-FECF-4CDF-B3A0-C278F81FF410}" type="presParOf" srcId="{4B5825A4-05D5-4E88-A2A8-1B60823DAEEB}" destId="{E58FDE82-5127-4F45-B91F-2EDC85298085}" srcOrd="1" destOrd="0" presId="urn:microsoft.com/office/officeart/2005/8/layout/hList1"/>
    <dgm:cxn modelId="{DFDAC27D-A48E-4237-89FC-4EA90AF2006C}" type="presParOf" srcId="{EDEF1313-B741-497A-B26C-A0F67F98743B}" destId="{62E4CBCB-1411-47F5-85B1-D9ECD6D50D8C}" srcOrd="7" destOrd="0" presId="urn:microsoft.com/office/officeart/2005/8/layout/hList1"/>
    <dgm:cxn modelId="{CE065CB0-4661-487D-B5DF-2253D24EB8BE}" type="presParOf" srcId="{EDEF1313-B741-497A-B26C-A0F67F98743B}" destId="{254A525A-8683-4AAA-9765-A10633E7F8C2}" srcOrd="8" destOrd="0" presId="urn:microsoft.com/office/officeart/2005/8/layout/hList1"/>
    <dgm:cxn modelId="{667836B6-344E-493A-AE89-3614C0E858EC}" type="presParOf" srcId="{254A525A-8683-4AAA-9765-A10633E7F8C2}" destId="{E5A9AD66-1C1F-42BC-930B-5B110A440878}" srcOrd="0" destOrd="0" presId="urn:microsoft.com/office/officeart/2005/8/layout/hList1"/>
    <dgm:cxn modelId="{58EECF2D-81BC-4232-BBD7-645C103E94EE}" type="presParOf" srcId="{254A525A-8683-4AAA-9765-A10633E7F8C2}" destId="{E42CE09F-9CEC-447B-8AAB-5C563DFAA0A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F8C77BE-34D6-4A50-8965-BF141510BEFA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CF5D696-63B4-41C9-813A-307D3C7F0329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Código orgánico del ambiente</a:t>
          </a:r>
          <a:endParaRPr lang="es-EC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F69977-A9DC-4148-B9F7-11FB4E7D6C58}" type="parTrans" cxnId="{E38C16B3-185B-494A-914B-C9C419BC70A6}">
      <dgm:prSet/>
      <dgm:spPr/>
      <dgm:t>
        <a:bodyPr/>
        <a:lstStyle/>
        <a:p>
          <a:endParaRPr lang="es-EC"/>
        </a:p>
      </dgm:t>
    </dgm:pt>
    <dgm:pt modelId="{1538ACC6-EB95-4AD6-BBD2-DDA35A22AD19}" type="sibTrans" cxnId="{E38C16B3-185B-494A-914B-C9C419BC70A6}">
      <dgm:prSet/>
      <dgm:spPr/>
      <dgm:t>
        <a:bodyPr/>
        <a:lstStyle/>
        <a:p>
          <a:endParaRPr lang="es-EC"/>
        </a:p>
      </dgm:t>
    </dgm:pt>
    <dgm:pt modelId="{E93D037E-DCA9-42AB-9B8E-1FF2A51A8A24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1</a:t>
          </a:r>
          <a:endParaRPr lang="es-EC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88C828-5DA0-4561-ACD9-04A470CC571C}" type="parTrans" cxnId="{8AB0BE39-4DB1-45B1-8B03-B4956EB79284}">
      <dgm:prSet/>
      <dgm:spPr/>
      <dgm:t>
        <a:bodyPr/>
        <a:lstStyle/>
        <a:p>
          <a:endParaRPr lang="es-EC"/>
        </a:p>
      </dgm:t>
    </dgm:pt>
    <dgm:pt modelId="{1AF7B8D4-891B-4A54-97E0-D1DEF8B5FCD0}" type="sibTrans" cxnId="{8AB0BE39-4DB1-45B1-8B03-B4956EB79284}">
      <dgm:prSet/>
      <dgm:spPr/>
      <dgm:t>
        <a:bodyPr/>
        <a:lstStyle/>
        <a:p>
          <a:endParaRPr lang="es-EC"/>
        </a:p>
      </dgm:t>
    </dgm:pt>
    <dgm:pt modelId="{21792402-C904-40D9-A4F5-4062CD0ED909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2</a:t>
          </a:r>
          <a:endParaRPr lang="es-EC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D2ABF1-BAB7-42C4-925B-2591F025DC2C}" type="parTrans" cxnId="{F6BA9D3D-CEA7-4200-96D3-FC568220E02B}">
      <dgm:prSet/>
      <dgm:spPr/>
      <dgm:t>
        <a:bodyPr/>
        <a:lstStyle/>
        <a:p>
          <a:endParaRPr lang="es-EC"/>
        </a:p>
      </dgm:t>
    </dgm:pt>
    <dgm:pt modelId="{16D97F64-BDC4-4171-855C-65BBB2B8B1C0}" type="sibTrans" cxnId="{F6BA9D3D-CEA7-4200-96D3-FC568220E02B}">
      <dgm:prSet/>
      <dgm:spPr/>
      <dgm:t>
        <a:bodyPr/>
        <a:lstStyle/>
        <a:p>
          <a:endParaRPr lang="es-EC"/>
        </a:p>
      </dgm:t>
    </dgm:pt>
    <dgm:pt modelId="{935236E3-B6C1-44E2-BA21-43CAF683BF61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3</a:t>
          </a:r>
          <a:endParaRPr lang="es-EC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89745C-ABF2-4814-A028-EA2DB1DAE0CE}" type="parTrans" cxnId="{88718ED1-DD27-42E1-83C0-52BDFBF6E106}">
      <dgm:prSet/>
      <dgm:spPr/>
      <dgm:t>
        <a:bodyPr/>
        <a:lstStyle/>
        <a:p>
          <a:endParaRPr lang="es-EC"/>
        </a:p>
      </dgm:t>
    </dgm:pt>
    <dgm:pt modelId="{53B8894D-CDF9-42E9-9B45-346F921B7858}" type="sibTrans" cxnId="{88718ED1-DD27-42E1-83C0-52BDFBF6E106}">
      <dgm:prSet/>
      <dgm:spPr/>
      <dgm:t>
        <a:bodyPr/>
        <a:lstStyle/>
        <a:p>
          <a:endParaRPr lang="es-EC"/>
        </a:p>
      </dgm:t>
    </dgm:pt>
    <dgm:pt modelId="{248A082F-6268-4AD1-BCA4-9990678787BF}">
      <dgm:prSet phldrT="[Texto]" custT="1"/>
      <dgm:spPr/>
      <dgm:t>
        <a:bodyPr/>
        <a:lstStyle/>
        <a:p>
          <a:r>
            <a:rPr lang="es-EC" sz="15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  <a:endParaRPr lang="es-EC" sz="15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23AD75-C8D5-4B10-8EDC-C9E9C3C964E4}" type="sibTrans" cxnId="{69659E01-29F5-446C-BFCE-D16E2FED62E6}">
      <dgm:prSet/>
      <dgm:spPr/>
      <dgm:t>
        <a:bodyPr/>
        <a:lstStyle/>
        <a:p>
          <a:endParaRPr lang="es-EC"/>
        </a:p>
      </dgm:t>
    </dgm:pt>
    <dgm:pt modelId="{3DB8157B-5FC4-404B-BBF8-B54682F86FF9}" type="parTrans" cxnId="{69659E01-29F5-446C-BFCE-D16E2FED62E6}">
      <dgm:prSet/>
      <dgm:spPr/>
      <dgm:t>
        <a:bodyPr/>
        <a:lstStyle/>
        <a:p>
          <a:endParaRPr lang="es-EC"/>
        </a:p>
      </dgm:t>
    </dgm:pt>
    <dgm:pt modelId="{461D5D8B-7277-4DB9-A262-60613E8F04C9}">
      <dgm:prSet phldrT="[Texto]" custT="1"/>
      <dgm:spPr/>
      <dgm:t>
        <a:bodyPr/>
        <a:lstStyle/>
        <a:p>
          <a:endParaRPr lang="es-EC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08D952-A3A1-4A54-859D-31D15EFB0C93}" type="sibTrans" cxnId="{5048EF42-26B2-45E3-B300-44DE68B21752}">
      <dgm:prSet/>
      <dgm:spPr/>
      <dgm:t>
        <a:bodyPr/>
        <a:lstStyle/>
        <a:p>
          <a:endParaRPr lang="es-EC"/>
        </a:p>
      </dgm:t>
    </dgm:pt>
    <dgm:pt modelId="{6F1092D7-A708-4141-9072-D3795A4B049D}" type="parTrans" cxnId="{5048EF42-26B2-45E3-B300-44DE68B21752}">
      <dgm:prSet/>
      <dgm:spPr/>
      <dgm:t>
        <a:bodyPr/>
        <a:lstStyle/>
        <a:p>
          <a:endParaRPr lang="es-EC"/>
        </a:p>
      </dgm:t>
    </dgm:pt>
    <dgm:pt modelId="{EDEF1313-B741-497A-B26C-A0F67F98743B}" type="pres">
      <dgm:prSet presAssocID="{EF8C77BE-34D6-4A50-8965-BF141510BE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138984A-05FD-48B7-83E1-23F679BA72CD}" type="pres">
      <dgm:prSet presAssocID="{0CF5D696-63B4-41C9-813A-307D3C7F0329}" presName="composite" presStyleCnt="0"/>
      <dgm:spPr/>
    </dgm:pt>
    <dgm:pt modelId="{1F2964CE-37B4-4352-BC53-036302DFF3A1}" type="pres">
      <dgm:prSet presAssocID="{0CF5D696-63B4-41C9-813A-307D3C7F0329}" presName="parTx" presStyleLbl="alignNode1" presStyleIdx="0" presStyleCnt="2" custScaleY="1655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F420FD-41DB-4E52-8AB7-601FA03D756A}" type="pres">
      <dgm:prSet presAssocID="{0CF5D696-63B4-41C9-813A-307D3C7F0329}" presName="desTx" presStyleLbl="alignAccFollowNode1" presStyleIdx="0" presStyleCnt="2" custScaleY="851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A76BE4-7AEB-4797-9FC8-111B4EEE7748}" type="pres">
      <dgm:prSet presAssocID="{1538ACC6-EB95-4AD6-BBD2-DDA35A22AD19}" presName="space" presStyleCnt="0"/>
      <dgm:spPr/>
    </dgm:pt>
    <dgm:pt modelId="{6B33BDC8-AF09-4906-AB35-85883CB30280}" type="pres">
      <dgm:prSet presAssocID="{461D5D8B-7277-4DB9-A262-60613E8F04C9}" presName="composite" presStyleCnt="0"/>
      <dgm:spPr/>
    </dgm:pt>
    <dgm:pt modelId="{E56225A6-D223-4FB6-BC9F-E4EC585D6272}" type="pres">
      <dgm:prSet presAssocID="{461D5D8B-7277-4DB9-A262-60613E8F04C9}" presName="parTx" presStyleLbl="alignNode1" presStyleIdx="1" presStyleCnt="2" custScaleY="1655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58C7C6-9D4B-4F33-AE73-8B36CC1F356A}" type="pres">
      <dgm:prSet presAssocID="{461D5D8B-7277-4DB9-A262-60613E8F04C9}" presName="desTx" presStyleLbl="alignAccFollowNode1" presStyleIdx="1" presStyleCnt="2" custScaleY="851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A3C96DB-20AD-4B42-9959-F2EE1ABDADED}" type="presOf" srcId="{21792402-C904-40D9-A4F5-4062CD0ED909}" destId="{2EF420FD-41DB-4E52-8AB7-601FA03D756A}" srcOrd="0" destOrd="1" presId="urn:microsoft.com/office/officeart/2005/8/layout/hList1"/>
    <dgm:cxn modelId="{93BD7936-6388-46F0-8C0C-0A848D2ED1AB}" type="presOf" srcId="{E93D037E-DCA9-42AB-9B8E-1FF2A51A8A24}" destId="{2EF420FD-41DB-4E52-8AB7-601FA03D756A}" srcOrd="0" destOrd="0" presId="urn:microsoft.com/office/officeart/2005/8/layout/hList1"/>
    <dgm:cxn modelId="{1F4833D1-0920-4EA0-AFB2-2E853280E9F3}" type="presOf" srcId="{461D5D8B-7277-4DB9-A262-60613E8F04C9}" destId="{E56225A6-D223-4FB6-BC9F-E4EC585D6272}" srcOrd="0" destOrd="0" presId="urn:microsoft.com/office/officeart/2005/8/layout/hList1"/>
    <dgm:cxn modelId="{88718ED1-DD27-42E1-83C0-52BDFBF6E106}" srcId="{0CF5D696-63B4-41C9-813A-307D3C7F0329}" destId="{935236E3-B6C1-44E2-BA21-43CAF683BF61}" srcOrd="2" destOrd="0" parTransId="{3E89745C-ABF2-4814-A028-EA2DB1DAE0CE}" sibTransId="{53B8894D-CDF9-42E9-9B45-346F921B7858}"/>
    <dgm:cxn modelId="{8C61B316-2107-46E8-A86E-F9264991A62E}" type="presOf" srcId="{248A082F-6268-4AD1-BCA4-9990678787BF}" destId="{5158C7C6-9D4B-4F33-AE73-8B36CC1F356A}" srcOrd="0" destOrd="0" presId="urn:microsoft.com/office/officeart/2005/8/layout/hList1"/>
    <dgm:cxn modelId="{F6BA9D3D-CEA7-4200-96D3-FC568220E02B}" srcId="{0CF5D696-63B4-41C9-813A-307D3C7F0329}" destId="{21792402-C904-40D9-A4F5-4062CD0ED909}" srcOrd="1" destOrd="0" parTransId="{B8D2ABF1-BAB7-42C4-925B-2591F025DC2C}" sibTransId="{16D97F64-BDC4-4171-855C-65BBB2B8B1C0}"/>
    <dgm:cxn modelId="{A8672239-55BC-4057-A0E2-05CF2A4F8CE0}" type="presOf" srcId="{935236E3-B6C1-44E2-BA21-43CAF683BF61}" destId="{2EF420FD-41DB-4E52-8AB7-601FA03D756A}" srcOrd="0" destOrd="2" presId="urn:microsoft.com/office/officeart/2005/8/layout/hList1"/>
    <dgm:cxn modelId="{D758B3DF-A5A1-48E8-B37F-8B328F032EA8}" type="presOf" srcId="{0CF5D696-63B4-41C9-813A-307D3C7F0329}" destId="{1F2964CE-37B4-4352-BC53-036302DFF3A1}" srcOrd="0" destOrd="0" presId="urn:microsoft.com/office/officeart/2005/8/layout/hList1"/>
    <dgm:cxn modelId="{5048EF42-26B2-45E3-B300-44DE68B21752}" srcId="{EF8C77BE-34D6-4A50-8965-BF141510BEFA}" destId="{461D5D8B-7277-4DB9-A262-60613E8F04C9}" srcOrd="1" destOrd="0" parTransId="{6F1092D7-A708-4141-9072-D3795A4B049D}" sibTransId="{1D08D952-A3A1-4A54-859D-31D15EFB0C93}"/>
    <dgm:cxn modelId="{E38C16B3-185B-494A-914B-C9C419BC70A6}" srcId="{EF8C77BE-34D6-4A50-8965-BF141510BEFA}" destId="{0CF5D696-63B4-41C9-813A-307D3C7F0329}" srcOrd="0" destOrd="0" parTransId="{FAF69977-A9DC-4148-B9F7-11FB4E7D6C58}" sibTransId="{1538ACC6-EB95-4AD6-BBD2-DDA35A22AD19}"/>
    <dgm:cxn modelId="{8AB0BE39-4DB1-45B1-8B03-B4956EB79284}" srcId="{0CF5D696-63B4-41C9-813A-307D3C7F0329}" destId="{E93D037E-DCA9-42AB-9B8E-1FF2A51A8A24}" srcOrd="0" destOrd="0" parTransId="{D388C828-5DA0-4561-ACD9-04A470CC571C}" sibTransId="{1AF7B8D4-891B-4A54-97E0-D1DEF8B5FCD0}"/>
    <dgm:cxn modelId="{69659E01-29F5-446C-BFCE-D16E2FED62E6}" srcId="{461D5D8B-7277-4DB9-A262-60613E8F04C9}" destId="{248A082F-6268-4AD1-BCA4-9990678787BF}" srcOrd="0" destOrd="0" parTransId="{3DB8157B-5FC4-404B-BBF8-B54682F86FF9}" sibTransId="{2D23AD75-C8D5-4B10-8EDC-C9E9C3C964E4}"/>
    <dgm:cxn modelId="{AB4DA08C-A87C-40F8-B255-E1A1EFA534BD}" type="presOf" srcId="{EF8C77BE-34D6-4A50-8965-BF141510BEFA}" destId="{EDEF1313-B741-497A-B26C-A0F67F98743B}" srcOrd="0" destOrd="0" presId="urn:microsoft.com/office/officeart/2005/8/layout/hList1"/>
    <dgm:cxn modelId="{60F4E71D-9186-4B06-AE53-CF1803D1D335}" type="presParOf" srcId="{EDEF1313-B741-497A-B26C-A0F67F98743B}" destId="{2138984A-05FD-48B7-83E1-23F679BA72CD}" srcOrd="0" destOrd="0" presId="urn:microsoft.com/office/officeart/2005/8/layout/hList1"/>
    <dgm:cxn modelId="{FFEB70BC-55BA-4F4C-B021-13BF2C68B61B}" type="presParOf" srcId="{2138984A-05FD-48B7-83E1-23F679BA72CD}" destId="{1F2964CE-37B4-4352-BC53-036302DFF3A1}" srcOrd="0" destOrd="0" presId="urn:microsoft.com/office/officeart/2005/8/layout/hList1"/>
    <dgm:cxn modelId="{274D6122-2644-47FA-9696-0103D0020F2A}" type="presParOf" srcId="{2138984A-05FD-48B7-83E1-23F679BA72CD}" destId="{2EF420FD-41DB-4E52-8AB7-601FA03D756A}" srcOrd="1" destOrd="0" presId="urn:microsoft.com/office/officeart/2005/8/layout/hList1"/>
    <dgm:cxn modelId="{086B836A-87E7-4344-AC0C-A569FF0DF3E9}" type="presParOf" srcId="{EDEF1313-B741-497A-B26C-A0F67F98743B}" destId="{5FA76BE4-7AEB-4797-9FC8-111B4EEE7748}" srcOrd="1" destOrd="0" presId="urn:microsoft.com/office/officeart/2005/8/layout/hList1"/>
    <dgm:cxn modelId="{1DF16211-9260-4783-BF7A-F78A3E3C6F14}" type="presParOf" srcId="{EDEF1313-B741-497A-B26C-A0F67F98743B}" destId="{6B33BDC8-AF09-4906-AB35-85883CB30280}" srcOrd="2" destOrd="0" presId="urn:microsoft.com/office/officeart/2005/8/layout/hList1"/>
    <dgm:cxn modelId="{44CDAB3C-D5BF-4B6C-9264-E2700C866791}" type="presParOf" srcId="{6B33BDC8-AF09-4906-AB35-85883CB30280}" destId="{E56225A6-D223-4FB6-BC9F-E4EC585D6272}" srcOrd="0" destOrd="0" presId="urn:microsoft.com/office/officeart/2005/8/layout/hList1"/>
    <dgm:cxn modelId="{7D6FAC97-E3DB-4C44-83D4-937B3D32ACE2}" type="presParOf" srcId="{6B33BDC8-AF09-4906-AB35-85883CB30280}" destId="{5158C7C6-9D4B-4F33-AE73-8B36CC1F356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1C0B115-A489-4F21-94D4-FD46C3962FC6}" type="doc">
      <dgm:prSet loTypeId="urn:microsoft.com/office/officeart/2008/layout/Picture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21BBE286-A4D9-4392-93B2-5DD4D12DE419}">
      <dgm:prSet phldrT="[Texto]" custT="1"/>
      <dgm:spPr/>
      <dgm:t>
        <a:bodyPr/>
        <a:lstStyle/>
        <a:p>
          <a:r>
            <a:rPr lang="es-EC" sz="18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Ordenanzas</a:t>
          </a:r>
          <a:endParaRPr lang="es-EC" sz="18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D2AEAD-84B8-41AA-957D-5B443AE41016}" type="parTrans" cxnId="{082A5343-44C0-4557-95A1-9CC4C6650B7C}">
      <dgm:prSet/>
      <dgm:spPr/>
      <dgm:t>
        <a:bodyPr/>
        <a:lstStyle/>
        <a:p>
          <a:endParaRPr lang="es-EC"/>
        </a:p>
      </dgm:t>
    </dgm:pt>
    <dgm:pt modelId="{2471A327-CE10-4B6A-8B57-DFB59B3C640F}" type="sibTrans" cxnId="{082A5343-44C0-4557-95A1-9CC4C6650B7C}">
      <dgm:prSet/>
      <dgm:spPr/>
      <dgm:t>
        <a:bodyPr/>
        <a:lstStyle/>
        <a:p>
          <a:endParaRPr lang="es-EC"/>
        </a:p>
      </dgm:t>
    </dgm:pt>
    <dgm:pt modelId="{BF498E2E-6C71-4115-8FC8-493F236AF18B}">
      <dgm:prSet phldrT="[Texto]" custT="1"/>
      <dgm:spPr/>
      <dgm:t>
        <a:bodyPr/>
        <a:lstStyle/>
        <a:p>
          <a:pPr algn="l"/>
          <a:r>
            <a:rPr lang="es-ES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Ordenanza metropolitana de responsabilidad social para el fomento del Distrito Metropolitano de Quito como un territorio sostenible y responsable</a:t>
          </a:r>
          <a:endParaRPr lang="es-EC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C20757-B3A3-44B9-82B0-635F8C57EDF1}" type="parTrans" cxnId="{A88277B7-21E2-44A9-BD22-A123497770FE}">
      <dgm:prSet/>
      <dgm:spPr/>
      <dgm:t>
        <a:bodyPr/>
        <a:lstStyle/>
        <a:p>
          <a:endParaRPr lang="es-EC"/>
        </a:p>
      </dgm:t>
    </dgm:pt>
    <dgm:pt modelId="{4DC074ED-7531-4C21-8792-BC850BC293DF}" type="sibTrans" cxnId="{A88277B7-21E2-44A9-BD22-A123497770FE}">
      <dgm:prSet/>
      <dgm:spPr/>
      <dgm:t>
        <a:bodyPr/>
        <a:lstStyle/>
        <a:p>
          <a:endParaRPr lang="es-EC"/>
        </a:p>
      </dgm:t>
    </dgm:pt>
    <dgm:pt modelId="{102E0F06-22A1-44E5-BE2B-97280F491BA7}">
      <dgm:prSet phldrT="[Texto]" custT="1"/>
      <dgm:spPr/>
      <dgm:t>
        <a:bodyPr/>
        <a:lstStyle/>
        <a:p>
          <a:pPr algn="l"/>
          <a:r>
            <a:rPr lang="es-ES" sz="14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Ordenanza No. 014 – 2013 que pone en vigencia y aplicación el subsistema de evaluación de impactos ambientales del Gobierno Autónomo Municipal de Rumiñahui</a:t>
          </a:r>
          <a:endParaRPr lang="es-EC" sz="14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BF6BA6-144A-4817-B4CB-A657E7767FB0}" type="parTrans" cxnId="{4F9A31F0-F0D7-4184-8C9E-9BAC71BD3558}">
      <dgm:prSet/>
      <dgm:spPr/>
      <dgm:t>
        <a:bodyPr/>
        <a:lstStyle/>
        <a:p>
          <a:endParaRPr lang="es-EC"/>
        </a:p>
      </dgm:t>
    </dgm:pt>
    <dgm:pt modelId="{542A00D6-89AF-4327-8A46-2E5E5C47C379}" type="sibTrans" cxnId="{4F9A31F0-F0D7-4184-8C9E-9BAC71BD3558}">
      <dgm:prSet/>
      <dgm:spPr/>
      <dgm:t>
        <a:bodyPr/>
        <a:lstStyle/>
        <a:p>
          <a:endParaRPr lang="es-EC"/>
        </a:p>
      </dgm:t>
    </dgm:pt>
    <dgm:pt modelId="{F9B02DB3-18F2-4AD3-B895-54BFA45EDFF1}">
      <dgm:prSet phldrT="[Texto]" custT="1"/>
      <dgm:spPr/>
      <dgm:t>
        <a:bodyPr/>
        <a:lstStyle/>
        <a:p>
          <a:pPr algn="l"/>
          <a:r>
            <a:rPr lang="es-ES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Ordenanza metropolitana que establece el sistema de manejo ambiental No. 0138</a:t>
          </a:r>
          <a:endParaRPr lang="es-EC" sz="16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50133C-01D6-44B2-AD57-CE308A0B4700}" type="parTrans" cxnId="{BE418A07-DF26-4B67-A57B-6B9688DC147D}">
      <dgm:prSet/>
      <dgm:spPr/>
      <dgm:t>
        <a:bodyPr/>
        <a:lstStyle/>
        <a:p>
          <a:endParaRPr lang="es-EC"/>
        </a:p>
      </dgm:t>
    </dgm:pt>
    <dgm:pt modelId="{D21A2EB2-0898-4B17-A8BF-1AF61B80AA51}" type="sibTrans" cxnId="{BE418A07-DF26-4B67-A57B-6B9688DC147D}">
      <dgm:prSet/>
      <dgm:spPr/>
      <dgm:t>
        <a:bodyPr/>
        <a:lstStyle/>
        <a:p>
          <a:endParaRPr lang="es-EC"/>
        </a:p>
      </dgm:t>
    </dgm:pt>
    <dgm:pt modelId="{C91B590B-1B0C-481A-A783-EF5E713F3AAE}" type="pres">
      <dgm:prSet presAssocID="{61C0B115-A489-4F21-94D4-FD46C3962FC6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A93AC38-3784-4BEE-AF07-99F10AA3E321}" type="pres">
      <dgm:prSet presAssocID="{21BBE286-A4D9-4392-93B2-5DD4D12DE419}" presName="root" presStyleCnt="0">
        <dgm:presLayoutVars>
          <dgm:chMax/>
          <dgm:chPref val="4"/>
        </dgm:presLayoutVars>
      </dgm:prSet>
      <dgm:spPr/>
    </dgm:pt>
    <dgm:pt modelId="{2E6FA117-D10D-4C88-98B9-2BA5C9620473}" type="pres">
      <dgm:prSet presAssocID="{21BBE286-A4D9-4392-93B2-5DD4D12DE419}" presName="rootComposite" presStyleCnt="0">
        <dgm:presLayoutVars/>
      </dgm:prSet>
      <dgm:spPr/>
    </dgm:pt>
    <dgm:pt modelId="{BC5528E8-F5A5-4BE8-B882-10B6CAAC62F2}" type="pres">
      <dgm:prSet presAssocID="{21BBE286-A4D9-4392-93B2-5DD4D12DE419}" presName="rootText" presStyleLbl="node0" presStyleIdx="0" presStyleCnt="1" custScaleY="37700">
        <dgm:presLayoutVars>
          <dgm:chMax/>
          <dgm:chPref val="4"/>
        </dgm:presLayoutVars>
      </dgm:prSet>
      <dgm:spPr/>
      <dgm:t>
        <a:bodyPr/>
        <a:lstStyle/>
        <a:p>
          <a:endParaRPr lang="es-EC"/>
        </a:p>
      </dgm:t>
    </dgm:pt>
    <dgm:pt modelId="{DA0F7C0D-4709-4747-ABCD-712259423641}" type="pres">
      <dgm:prSet presAssocID="{21BBE286-A4D9-4392-93B2-5DD4D12DE419}" presName="childShape" presStyleCnt="0">
        <dgm:presLayoutVars>
          <dgm:chMax val="0"/>
          <dgm:chPref val="0"/>
        </dgm:presLayoutVars>
      </dgm:prSet>
      <dgm:spPr/>
    </dgm:pt>
    <dgm:pt modelId="{E313464C-4F5B-4E3B-9FE8-B0C78F818521}" type="pres">
      <dgm:prSet presAssocID="{BF498E2E-6C71-4115-8FC8-493F236AF18B}" presName="childComposite" presStyleCnt="0">
        <dgm:presLayoutVars>
          <dgm:chMax val="0"/>
          <dgm:chPref val="0"/>
        </dgm:presLayoutVars>
      </dgm:prSet>
      <dgm:spPr/>
    </dgm:pt>
    <dgm:pt modelId="{CA0C6758-32D0-4939-8C66-2D2D869620A7}" type="pres">
      <dgm:prSet presAssocID="{BF498E2E-6C71-4115-8FC8-493F236AF18B}" presName="Imag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E708F68-0AF3-4148-8818-3E2D193FBCF5}" type="pres">
      <dgm:prSet presAssocID="{BF498E2E-6C71-4115-8FC8-493F236AF18B}" presName="childText" presStyleLbl="lnNode1" presStyleIdx="0" presStyleCnt="3" custScaleY="1201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DB2BB0-2313-4F71-AAE4-8BFF86C72B5B}" type="pres">
      <dgm:prSet presAssocID="{F9B02DB3-18F2-4AD3-B895-54BFA45EDFF1}" presName="childComposite" presStyleCnt="0">
        <dgm:presLayoutVars>
          <dgm:chMax val="0"/>
          <dgm:chPref val="0"/>
        </dgm:presLayoutVars>
      </dgm:prSet>
      <dgm:spPr/>
    </dgm:pt>
    <dgm:pt modelId="{2FC497DF-ECCE-472B-9544-339DA90C3FF5}" type="pres">
      <dgm:prSet presAssocID="{F9B02DB3-18F2-4AD3-B895-54BFA45EDFF1}" presName="Image" presStyleLbl="nod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037AB00B-5224-4121-8E1A-053E3B81E6CF}" type="pres">
      <dgm:prSet presAssocID="{F9B02DB3-18F2-4AD3-B895-54BFA45EDFF1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FD39AD-3CD6-4FD4-9DAB-6E2147E526F9}" type="pres">
      <dgm:prSet presAssocID="{102E0F06-22A1-44E5-BE2B-97280F491BA7}" presName="childComposite" presStyleCnt="0">
        <dgm:presLayoutVars>
          <dgm:chMax val="0"/>
          <dgm:chPref val="0"/>
        </dgm:presLayoutVars>
      </dgm:prSet>
      <dgm:spPr/>
    </dgm:pt>
    <dgm:pt modelId="{CDDDC65A-55A4-422A-8494-E06552FB1862}" type="pres">
      <dgm:prSet presAssocID="{102E0F06-22A1-44E5-BE2B-97280F491BA7}" presName="Image" presStyleLbl="nod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21CFCB0C-8D31-4B1E-86FB-2BF591E393FC}" type="pres">
      <dgm:prSet presAssocID="{102E0F06-22A1-44E5-BE2B-97280F491BA7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82F6F01-0986-4717-A5D6-D75CCD00D275}" type="presOf" srcId="{102E0F06-22A1-44E5-BE2B-97280F491BA7}" destId="{21CFCB0C-8D31-4B1E-86FB-2BF591E393FC}" srcOrd="0" destOrd="0" presId="urn:microsoft.com/office/officeart/2008/layout/PictureAccentList"/>
    <dgm:cxn modelId="{2E9E1C36-8250-4C18-AD4F-7A5EEF8D3594}" type="presOf" srcId="{61C0B115-A489-4F21-94D4-FD46C3962FC6}" destId="{C91B590B-1B0C-481A-A783-EF5E713F3AAE}" srcOrd="0" destOrd="0" presId="urn:microsoft.com/office/officeart/2008/layout/PictureAccentList"/>
    <dgm:cxn modelId="{082A5343-44C0-4557-95A1-9CC4C6650B7C}" srcId="{61C0B115-A489-4F21-94D4-FD46C3962FC6}" destId="{21BBE286-A4D9-4392-93B2-5DD4D12DE419}" srcOrd="0" destOrd="0" parTransId="{50D2AEAD-84B8-41AA-957D-5B443AE41016}" sibTransId="{2471A327-CE10-4B6A-8B57-DFB59B3C640F}"/>
    <dgm:cxn modelId="{20DD6A6B-C829-4584-89BA-BA1C3AACED57}" type="presOf" srcId="{F9B02DB3-18F2-4AD3-B895-54BFA45EDFF1}" destId="{037AB00B-5224-4121-8E1A-053E3B81E6CF}" srcOrd="0" destOrd="0" presId="urn:microsoft.com/office/officeart/2008/layout/PictureAccentList"/>
    <dgm:cxn modelId="{8A0872EA-DA76-4953-B13D-514A9290D130}" type="presOf" srcId="{21BBE286-A4D9-4392-93B2-5DD4D12DE419}" destId="{BC5528E8-F5A5-4BE8-B882-10B6CAAC62F2}" srcOrd="0" destOrd="0" presId="urn:microsoft.com/office/officeart/2008/layout/PictureAccentList"/>
    <dgm:cxn modelId="{BE418A07-DF26-4B67-A57B-6B9688DC147D}" srcId="{21BBE286-A4D9-4392-93B2-5DD4D12DE419}" destId="{F9B02DB3-18F2-4AD3-B895-54BFA45EDFF1}" srcOrd="1" destOrd="0" parTransId="{2150133C-01D6-44B2-AD57-CE308A0B4700}" sibTransId="{D21A2EB2-0898-4B17-A8BF-1AF61B80AA51}"/>
    <dgm:cxn modelId="{A88277B7-21E2-44A9-BD22-A123497770FE}" srcId="{21BBE286-A4D9-4392-93B2-5DD4D12DE419}" destId="{BF498E2E-6C71-4115-8FC8-493F236AF18B}" srcOrd="0" destOrd="0" parTransId="{DCC20757-B3A3-44B9-82B0-635F8C57EDF1}" sibTransId="{4DC074ED-7531-4C21-8792-BC850BC293DF}"/>
    <dgm:cxn modelId="{4F9A31F0-F0D7-4184-8C9E-9BAC71BD3558}" srcId="{21BBE286-A4D9-4392-93B2-5DD4D12DE419}" destId="{102E0F06-22A1-44E5-BE2B-97280F491BA7}" srcOrd="2" destOrd="0" parTransId="{74BF6BA6-144A-4817-B4CB-A657E7767FB0}" sibTransId="{542A00D6-89AF-4327-8A46-2E5E5C47C379}"/>
    <dgm:cxn modelId="{81A54DB3-D224-4FF0-AD37-41E7295C6EAC}" type="presOf" srcId="{BF498E2E-6C71-4115-8FC8-493F236AF18B}" destId="{4E708F68-0AF3-4148-8818-3E2D193FBCF5}" srcOrd="0" destOrd="0" presId="urn:microsoft.com/office/officeart/2008/layout/PictureAccentList"/>
    <dgm:cxn modelId="{38E26853-BB6D-4DAB-B92F-DD020E342CCA}" type="presParOf" srcId="{C91B590B-1B0C-481A-A783-EF5E713F3AAE}" destId="{AA93AC38-3784-4BEE-AF07-99F10AA3E321}" srcOrd="0" destOrd="0" presId="urn:microsoft.com/office/officeart/2008/layout/PictureAccentList"/>
    <dgm:cxn modelId="{2CD775DE-0DFA-4EB2-813E-0A3EE9EC525F}" type="presParOf" srcId="{AA93AC38-3784-4BEE-AF07-99F10AA3E321}" destId="{2E6FA117-D10D-4C88-98B9-2BA5C9620473}" srcOrd="0" destOrd="0" presId="urn:microsoft.com/office/officeart/2008/layout/PictureAccentList"/>
    <dgm:cxn modelId="{3BE278AC-2CC0-44AD-AC65-14F5487BBA7D}" type="presParOf" srcId="{2E6FA117-D10D-4C88-98B9-2BA5C9620473}" destId="{BC5528E8-F5A5-4BE8-B882-10B6CAAC62F2}" srcOrd="0" destOrd="0" presId="urn:microsoft.com/office/officeart/2008/layout/PictureAccentList"/>
    <dgm:cxn modelId="{97BB87C0-6994-4241-B17F-4D89BBF3856A}" type="presParOf" srcId="{AA93AC38-3784-4BEE-AF07-99F10AA3E321}" destId="{DA0F7C0D-4709-4747-ABCD-712259423641}" srcOrd="1" destOrd="0" presId="urn:microsoft.com/office/officeart/2008/layout/PictureAccentList"/>
    <dgm:cxn modelId="{80FAA6CD-757F-4BD8-817A-64FF314AC63A}" type="presParOf" srcId="{DA0F7C0D-4709-4747-ABCD-712259423641}" destId="{E313464C-4F5B-4E3B-9FE8-B0C78F818521}" srcOrd="0" destOrd="0" presId="urn:microsoft.com/office/officeart/2008/layout/PictureAccentList"/>
    <dgm:cxn modelId="{042CE32E-EB38-4253-99BE-38D7C1D61919}" type="presParOf" srcId="{E313464C-4F5B-4E3B-9FE8-B0C78F818521}" destId="{CA0C6758-32D0-4939-8C66-2D2D869620A7}" srcOrd="0" destOrd="0" presId="urn:microsoft.com/office/officeart/2008/layout/PictureAccentList"/>
    <dgm:cxn modelId="{DE505BC2-3EE2-4F2C-A46A-841389D73946}" type="presParOf" srcId="{E313464C-4F5B-4E3B-9FE8-B0C78F818521}" destId="{4E708F68-0AF3-4148-8818-3E2D193FBCF5}" srcOrd="1" destOrd="0" presId="urn:microsoft.com/office/officeart/2008/layout/PictureAccentList"/>
    <dgm:cxn modelId="{F3A32426-9734-416F-859D-4C7E53F1A46C}" type="presParOf" srcId="{DA0F7C0D-4709-4747-ABCD-712259423641}" destId="{35DB2BB0-2313-4F71-AAE4-8BFF86C72B5B}" srcOrd="1" destOrd="0" presId="urn:microsoft.com/office/officeart/2008/layout/PictureAccentList"/>
    <dgm:cxn modelId="{05C32AB7-D68D-4E21-9A8E-4E89BFA3C95B}" type="presParOf" srcId="{35DB2BB0-2313-4F71-AAE4-8BFF86C72B5B}" destId="{2FC497DF-ECCE-472B-9544-339DA90C3FF5}" srcOrd="0" destOrd="0" presId="urn:microsoft.com/office/officeart/2008/layout/PictureAccentList"/>
    <dgm:cxn modelId="{D275B589-A1A4-451D-B478-8F174084F549}" type="presParOf" srcId="{35DB2BB0-2313-4F71-AAE4-8BFF86C72B5B}" destId="{037AB00B-5224-4121-8E1A-053E3B81E6CF}" srcOrd="1" destOrd="0" presId="urn:microsoft.com/office/officeart/2008/layout/PictureAccentList"/>
    <dgm:cxn modelId="{7906C353-F27B-47C8-8C76-4B250C8D663F}" type="presParOf" srcId="{DA0F7C0D-4709-4747-ABCD-712259423641}" destId="{5EFD39AD-3CD6-4FD4-9DAB-6E2147E526F9}" srcOrd="2" destOrd="0" presId="urn:microsoft.com/office/officeart/2008/layout/PictureAccentList"/>
    <dgm:cxn modelId="{E0C76AEB-7078-4A25-A11A-BAF3164FE5AD}" type="presParOf" srcId="{5EFD39AD-3CD6-4FD4-9DAB-6E2147E526F9}" destId="{CDDDC65A-55A4-422A-8494-E06552FB1862}" srcOrd="0" destOrd="0" presId="urn:microsoft.com/office/officeart/2008/layout/PictureAccentList"/>
    <dgm:cxn modelId="{73C0DE43-8805-4D3D-83BF-E972222B8EC3}" type="presParOf" srcId="{5EFD39AD-3CD6-4FD4-9DAB-6E2147E526F9}" destId="{21CFCB0C-8D31-4B1E-86FB-2BF591E393F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B77F91B-2503-4EC5-BAAB-C5B3B345A3EF}" type="doc">
      <dgm:prSet loTypeId="urn:microsoft.com/office/officeart/2008/layout/Lin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7EB1828A-7B1E-477A-9063-5EB750CED6A5}">
      <dgm:prSet phldrT="[Texto]"/>
      <dgm:spPr/>
      <dgm:t>
        <a:bodyPr/>
        <a:lstStyle/>
        <a:p>
          <a:r>
            <a:rPr lang="es-ES" b="0" dirty="0" smtClean="0">
              <a:latin typeface="Arial" panose="020B0604020202020204" pitchFamily="34" charset="0"/>
              <a:cs typeface="Arial" panose="020B0604020202020204" pitchFamily="34" charset="0"/>
            </a:rPr>
            <a:t>Reglamento del Honorable Consejo Universitario y otros Cuerpos Colegiados de la Universidad de las Fuerzas Armadas-ESPE, expedido con Orden de Rectorado 2014-231-ESPE-a-3, del 03 de septiembre de 2014</a:t>
          </a:r>
          <a:endParaRPr lang="es-EC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8F2766-C868-4FFF-87BB-3C3E1C37680B}" type="parTrans" cxnId="{EBA36739-C91C-4080-A875-790EDF97D179}">
      <dgm:prSet/>
      <dgm:spPr/>
      <dgm:t>
        <a:bodyPr/>
        <a:lstStyle/>
        <a:p>
          <a:endParaRPr lang="es-EC"/>
        </a:p>
      </dgm:t>
    </dgm:pt>
    <dgm:pt modelId="{08AE52BB-340B-4A45-986A-95C8719E21A9}" type="sibTrans" cxnId="{EBA36739-C91C-4080-A875-790EDF97D179}">
      <dgm:prSet/>
      <dgm:spPr/>
      <dgm:t>
        <a:bodyPr/>
        <a:lstStyle/>
        <a:p>
          <a:endParaRPr lang="es-EC"/>
        </a:p>
      </dgm:t>
    </dgm:pt>
    <dgm:pt modelId="{201305D3-A423-4373-9DBC-2E3E190669A9}">
      <dgm:prSet phldrT="[Texto]"/>
      <dgm:spPr/>
      <dgm:t>
        <a:bodyPr/>
        <a:lstStyle/>
        <a:p>
          <a:r>
            <a:rPr lang="es-ES" b="0" dirty="0" smtClean="0">
              <a:latin typeface="Arial" panose="020B0604020202020204" pitchFamily="34" charset="0"/>
              <a:cs typeface="Arial" panose="020B0604020202020204" pitchFamily="34" charset="0"/>
            </a:rPr>
            <a:t>Estatuto de la Universidad de las Fuerzas Armadas-ESPE- Codificado, Expedido con Orden de Rectorado ESPE-HCU-OR-2015-033-Resolución ESPE-RES-2015-033</a:t>
          </a:r>
          <a:endParaRPr lang="es-EC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73AF6E-B830-43F2-A3FE-FA3F5887E4C0}" type="parTrans" cxnId="{1429306A-4777-4AEB-A478-2EA05FD36FED}">
      <dgm:prSet/>
      <dgm:spPr/>
      <dgm:t>
        <a:bodyPr/>
        <a:lstStyle/>
        <a:p>
          <a:endParaRPr lang="es-EC"/>
        </a:p>
      </dgm:t>
    </dgm:pt>
    <dgm:pt modelId="{F7E74AA6-2CF1-4835-B87B-BD87433FBEDB}" type="sibTrans" cxnId="{1429306A-4777-4AEB-A478-2EA05FD36FED}">
      <dgm:prSet/>
      <dgm:spPr/>
      <dgm:t>
        <a:bodyPr/>
        <a:lstStyle/>
        <a:p>
          <a:endParaRPr lang="es-EC"/>
        </a:p>
      </dgm:t>
    </dgm:pt>
    <dgm:pt modelId="{A64E60ED-58AD-44F3-BCAD-E92C619F82A6}">
      <dgm:prSet phldrT="[Texto]"/>
      <dgm:spPr/>
      <dgm:t>
        <a:bodyPr/>
        <a:lstStyle/>
        <a:p>
          <a:r>
            <a:rPr lang="es-ES" b="0" dirty="0" smtClean="0">
              <a:latin typeface="Arial" panose="020B0604020202020204" pitchFamily="34" charset="0"/>
              <a:cs typeface="Arial" panose="020B0604020202020204" pitchFamily="34" charset="0"/>
            </a:rPr>
            <a:t>Reglamento del Sistema de Investigación de la Universidad de las fuerzas Armadas-ESPE, expedido con orden de rectorado ESPE-HCUP-OR-2015-116, Resoluciones ESPE-HCUP-RES-2015-075 y 120, del 27 de agosto de 2015</a:t>
          </a:r>
          <a:endParaRPr lang="es-EC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FA715F-F40C-47E7-8DC3-0623174914FD}" type="parTrans" cxnId="{BA57F302-4AC8-451D-98A5-8B2BA81A9C54}">
      <dgm:prSet/>
      <dgm:spPr/>
      <dgm:t>
        <a:bodyPr/>
        <a:lstStyle/>
        <a:p>
          <a:endParaRPr lang="es-EC"/>
        </a:p>
      </dgm:t>
    </dgm:pt>
    <dgm:pt modelId="{90AE39CE-674C-4C69-A54F-FB51F4FD9D68}" type="sibTrans" cxnId="{BA57F302-4AC8-451D-98A5-8B2BA81A9C54}">
      <dgm:prSet/>
      <dgm:spPr/>
      <dgm:t>
        <a:bodyPr/>
        <a:lstStyle/>
        <a:p>
          <a:endParaRPr lang="es-EC"/>
        </a:p>
      </dgm:t>
    </dgm:pt>
    <dgm:pt modelId="{C29AAE04-8FCD-4E41-8CBD-10701676AE2B}" type="pres">
      <dgm:prSet presAssocID="{8B77F91B-2503-4EC5-BAAB-C5B3B345A3E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4E2FA50D-A29F-48DA-9CD1-E2FA72825A7E}" type="pres">
      <dgm:prSet presAssocID="{201305D3-A423-4373-9DBC-2E3E190669A9}" presName="thickLine" presStyleLbl="alignNode1" presStyleIdx="0" presStyleCnt="3"/>
      <dgm:spPr/>
    </dgm:pt>
    <dgm:pt modelId="{D43D9792-484D-4EA0-91F3-72B3962DBB2E}" type="pres">
      <dgm:prSet presAssocID="{201305D3-A423-4373-9DBC-2E3E190669A9}" presName="horz1" presStyleCnt="0"/>
      <dgm:spPr/>
    </dgm:pt>
    <dgm:pt modelId="{48971145-1616-449D-97A4-37490CAF66B8}" type="pres">
      <dgm:prSet presAssocID="{201305D3-A423-4373-9DBC-2E3E190669A9}" presName="tx1" presStyleLbl="revTx" presStyleIdx="0" presStyleCnt="3"/>
      <dgm:spPr/>
      <dgm:t>
        <a:bodyPr/>
        <a:lstStyle/>
        <a:p>
          <a:endParaRPr lang="es-ES"/>
        </a:p>
      </dgm:t>
    </dgm:pt>
    <dgm:pt modelId="{01104159-B06D-432A-B423-5916AC77D0F2}" type="pres">
      <dgm:prSet presAssocID="{201305D3-A423-4373-9DBC-2E3E190669A9}" presName="vert1" presStyleCnt="0"/>
      <dgm:spPr/>
    </dgm:pt>
    <dgm:pt modelId="{3C275D08-FD63-4C55-B123-7E042B0A4A09}" type="pres">
      <dgm:prSet presAssocID="{A64E60ED-58AD-44F3-BCAD-E92C619F82A6}" presName="thickLine" presStyleLbl="alignNode1" presStyleIdx="1" presStyleCnt="3"/>
      <dgm:spPr/>
    </dgm:pt>
    <dgm:pt modelId="{A76233E6-ABC8-4D8C-B327-22333E27F1C7}" type="pres">
      <dgm:prSet presAssocID="{A64E60ED-58AD-44F3-BCAD-E92C619F82A6}" presName="horz1" presStyleCnt="0"/>
      <dgm:spPr/>
    </dgm:pt>
    <dgm:pt modelId="{2FE112EA-9969-45EA-B13A-661974E508AF}" type="pres">
      <dgm:prSet presAssocID="{A64E60ED-58AD-44F3-BCAD-E92C619F82A6}" presName="tx1" presStyleLbl="revTx" presStyleIdx="1" presStyleCnt="3"/>
      <dgm:spPr/>
      <dgm:t>
        <a:bodyPr/>
        <a:lstStyle/>
        <a:p>
          <a:endParaRPr lang="es-EC"/>
        </a:p>
      </dgm:t>
    </dgm:pt>
    <dgm:pt modelId="{C8493A3D-37E1-4117-8F6F-BA19A73D3B2A}" type="pres">
      <dgm:prSet presAssocID="{A64E60ED-58AD-44F3-BCAD-E92C619F82A6}" presName="vert1" presStyleCnt="0"/>
      <dgm:spPr/>
    </dgm:pt>
    <dgm:pt modelId="{BA83367D-B7E2-4F09-BAA6-8364D613BF2C}" type="pres">
      <dgm:prSet presAssocID="{7EB1828A-7B1E-477A-9063-5EB750CED6A5}" presName="thickLine" presStyleLbl="alignNode1" presStyleIdx="2" presStyleCnt="3"/>
      <dgm:spPr/>
    </dgm:pt>
    <dgm:pt modelId="{C2BF2359-1C8F-494A-A0A1-8554D5FA1EA5}" type="pres">
      <dgm:prSet presAssocID="{7EB1828A-7B1E-477A-9063-5EB750CED6A5}" presName="horz1" presStyleCnt="0"/>
      <dgm:spPr/>
    </dgm:pt>
    <dgm:pt modelId="{8A57301F-0B9D-438F-8625-4AAA7CAD3F5B}" type="pres">
      <dgm:prSet presAssocID="{7EB1828A-7B1E-477A-9063-5EB750CED6A5}" presName="tx1" presStyleLbl="revTx" presStyleIdx="2" presStyleCnt="3"/>
      <dgm:spPr/>
      <dgm:t>
        <a:bodyPr/>
        <a:lstStyle/>
        <a:p>
          <a:endParaRPr lang="es-EC"/>
        </a:p>
      </dgm:t>
    </dgm:pt>
    <dgm:pt modelId="{56F82A5A-3BC2-4857-B513-E7F6CBDE05D1}" type="pres">
      <dgm:prSet presAssocID="{7EB1828A-7B1E-477A-9063-5EB750CED6A5}" presName="vert1" presStyleCnt="0"/>
      <dgm:spPr/>
    </dgm:pt>
  </dgm:ptLst>
  <dgm:cxnLst>
    <dgm:cxn modelId="{BA57F302-4AC8-451D-98A5-8B2BA81A9C54}" srcId="{8B77F91B-2503-4EC5-BAAB-C5B3B345A3EF}" destId="{A64E60ED-58AD-44F3-BCAD-E92C619F82A6}" srcOrd="1" destOrd="0" parTransId="{0CFA715F-F40C-47E7-8DC3-0623174914FD}" sibTransId="{90AE39CE-674C-4C69-A54F-FB51F4FD9D68}"/>
    <dgm:cxn modelId="{1429306A-4777-4AEB-A478-2EA05FD36FED}" srcId="{8B77F91B-2503-4EC5-BAAB-C5B3B345A3EF}" destId="{201305D3-A423-4373-9DBC-2E3E190669A9}" srcOrd="0" destOrd="0" parTransId="{5573AF6E-B830-43F2-A3FE-FA3F5887E4C0}" sibTransId="{F7E74AA6-2CF1-4835-B87B-BD87433FBEDB}"/>
    <dgm:cxn modelId="{78B67B6A-2C3D-482D-9F66-F578BD282E81}" type="presOf" srcId="{7EB1828A-7B1E-477A-9063-5EB750CED6A5}" destId="{8A57301F-0B9D-438F-8625-4AAA7CAD3F5B}" srcOrd="0" destOrd="0" presId="urn:microsoft.com/office/officeart/2008/layout/LinedList"/>
    <dgm:cxn modelId="{336AAC2F-2A45-4117-9E43-90748469D47E}" type="presOf" srcId="{8B77F91B-2503-4EC5-BAAB-C5B3B345A3EF}" destId="{C29AAE04-8FCD-4E41-8CBD-10701676AE2B}" srcOrd="0" destOrd="0" presId="urn:microsoft.com/office/officeart/2008/layout/LinedList"/>
    <dgm:cxn modelId="{CFE0EC9A-CDD3-46F6-BD2B-B4A7C94F8BEA}" type="presOf" srcId="{A64E60ED-58AD-44F3-BCAD-E92C619F82A6}" destId="{2FE112EA-9969-45EA-B13A-661974E508AF}" srcOrd="0" destOrd="0" presId="urn:microsoft.com/office/officeart/2008/layout/LinedList"/>
    <dgm:cxn modelId="{C31AF12B-299D-431B-8D8A-112FD143C49A}" type="presOf" srcId="{201305D3-A423-4373-9DBC-2E3E190669A9}" destId="{48971145-1616-449D-97A4-37490CAF66B8}" srcOrd="0" destOrd="0" presId="urn:microsoft.com/office/officeart/2008/layout/LinedList"/>
    <dgm:cxn modelId="{EBA36739-C91C-4080-A875-790EDF97D179}" srcId="{8B77F91B-2503-4EC5-BAAB-C5B3B345A3EF}" destId="{7EB1828A-7B1E-477A-9063-5EB750CED6A5}" srcOrd="2" destOrd="0" parTransId="{D08F2766-C868-4FFF-87BB-3C3E1C37680B}" sibTransId="{08AE52BB-340B-4A45-986A-95C8719E21A9}"/>
    <dgm:cxn modelId="{A9218AB6-5038-49D5-AEC7-7F947E277192}" type="presParOf" srcId="{C29AAE04-8FCD-4E41-8CBD-10701676AE2B}" destId="{4E2FA50D-A29F-48DA-9CD1-E2FA72825A7E}" srcOrd="0" destOrd="0" presId="urn:microsoft.com/office/officeart/2008/layout/LinedList"/>
    <dgm:cxn modelId="{21F5EDC6-03F8-4EA0-B837-AA85117D63F0}" type="presParOf" srcId="{C29AAE04-8FCD-4E41-8CBD-10701676AE2B}" destId="{D43D9792-484D-4EA0-91F3-72B3962DBB2E}" srcOrd="1" destOrd="0" presId="urn:microsoft.com/office/officeart/2008/layout/LinedList"/>
    <dgm:cxn modelId="{E07189ED-2A78-4115-924D-4E66C032B71A}" type="presParOf" srcId="{D43D9792-484D-4EA0-91F3-72B3962DBB2E}" destId="{48971145-1616-449D-97A4-37490CAF66B8}" srcOrd="0" destOrd="0" presId="urn:microsoft.com/office/officeart/2008/layout/LinedList"/>
    <dgm:cxn modelId="{FF05D752-FAE9-44E2-BD77-7ADBE9AF7FF8}" type="presParOf" srcId="{D43D9792-484D-4EA0-91F3-72B3962DBB2E}" destId="{01104159-B06D-432A-B423-5916AC77D0F2}" srcOrd="1" destOrd="0" presId="urn:microsoft.com/office/officeart/2008/layout/LinedList"/>
    <dgm:cxn modelId="{5A999D4A-F539-4940-9A72-137E5F09450F}" type="presParOf" srcId="{C29AAE04-8FCD-4E41-8CBD-10701676AE2B}" destId="{3C275D08-FD63-4C55-B123-7E042B0A4A09}" srcOrd="2" destOrd="0" presId="urn:microsoft.com/office/officeart/2008/layout/LinedList"/>
    <dgm:cxn modelId="{41D5FE8D-3D39-4F3C-805D-74043B2C9E43}" type="presParOf" srcId="{C29AAE04-8FCD-4E41-8CBD-10701676AE2B}" destId="{A76233E6-ABC8-4D8C-B327-22333E27F1C7}" srcOrd="3" destOrd="0" presId="urn:microsoft.com/office/officeart/2008/layout/LinedList"/>
    <dgm:cxn modelId="{4D86CFEC-134C-4C4E-8EDE-EBDFFD0EAC83}" type="presParOf" srcId="{A76233E6-ABC8-4D8C-B327-22333E27F1C7}" destId="{2FE112EA-9969-45EA-B13A-661974E508AF}" srcOrd="0" destOrd="0" presId="urn:microsoft.com/office/officeart/2008/layout/LinedList"/>
    <dgm:cxn modelId="{B874954C-E483-4DC7-B4FE-C590DE1DAC8E}" type="presParOf" srcId="{A76233E6-ABC8-4D8C-B327-22333E27F1C7}" destId="{C8493A3D-37E1-4117-8F6F-BA19A73D3B2A}" srcOrd="1" destOrd="0" presId="urn:microsoft.com/office/officeart/2008/layout/LinedList"/>
    <dgm:cxn modelId="{B0D9EEF6-203C-4EF1-9D63-8D176987EBC0}" type="presParOf" srcId="{C29AAE04-8FCD-4E41-8CBD-10701676AE2B}" destId="{BA83367D-B7E2-4F09-BAA6-8364D613BF2C}" srcOrd="4" destOrd="0" presId="urn:microsoft.com/office/officeart/2008/layout/LinedList"/>
    <dgm:cxn modelId="{6F62967F-45D7-419A-8BF0-4FFE86CF9CFB}" type="presParOf" srcId="{C29AAE04-8FCD-4E41-8CBD-10701676AE2B}" destId="{C2BF2359-1C8F-494A-A0A1-8554D5FA1EA5}" srcOrd="5" destOrd="0" presId="urn:microsoft.com/office/officeart/2008/layout/LinedList"/>
    <dgm:cxn modelId="{F64C4F9E-4D44-47ED-B935-B21A23C221F7}" type="presParOf" srcId="{C2BF2359-1C8F-494A-A0A1-8554D5FA1EA5}" destId="{8A57301F-0B9D-438F-8625-4AAA7CAD3F5B}" srcOrd="0" destOrd="0" presId="urn:microsoft.com/office/officeart/2008/layout/LinedList"/>
    <dgm:cxn modelId="{5C862AD6-95B8-4F99-B7CA-7D5CCA93F652}" type="presParOf" srcId="{C2BF2359-1C8F-494A-A0A1-8554D5FA1EA5}" destId="{56F82A5A-3BC2-4857-B513-E7F6CBDE05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20C16E4-22A1-4C11-8E0E-0C047C9EB183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E434698-FE36-4BAF-B1BF-163FE3B2AB4F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Fines de los sistemas de información</a:t>
          </a:r>
          <a:endParaRPr lang="es-EC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A06329-72D3-43DA-8900-0A3BA486BD58}" type="parTrans" cxnId="{46670152-BA3B-49FD-A401-2437580368D5}">
      <dgm:prSet/>
      <dgm:spPr/>
      <dgm:t>
        <a:bodyPr/>
        <a:lstStyle/>
        <a:p>
          <a:endParaRPr lang="es-EC" sz="2400"/>
        </a:p>
      </dgm:t>
    </dgm:pt>
    <dgm:pt modelId="{109B152C-E729-4279-8C3C-7421AB989CFD}" type="sibTrans" cxnId="{46670152-BA3B-49FD-A401-2437580368D5}">
      <dgm:prSet/>
      <dgm:spPr/>
      <dgm:t>
        <a:bodyPr/>
        <a:lstStyle/>
        <a:p>
          <a:endParaRPr lang="es-EC" sz="2400"/>
        </a:p>
      </dgm:t>
    </dgm:pt>
    <dgm:pt modelId="{A50F9D21-C6DD-43DF-B559-8B4D64225216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Aumentar la </a:t>
          </a:r>
          <a:r>
            <a:rPr lang="es-E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productividad</a:t>
          </a:r>
          <a:endParaRPr lang="es-EC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409A92-752B-4C4A-A6C6-B4D0A598BEBD}" type="parTrans" cxnId="{806DAE42-ED80-4786-95A0-AA4CC04DC6BE}">
      <dgm:prSet/>
      <dgm:spPr/>
      <dgm:t>
        <a:bodyPr/>
        <a:lstStyle/>
        <a:p>
          <a:endParaRPr lang="es-EC" sz="2400"/>
        </a:p>
      </dgm:t>
    </dgm:pt>
    <dgm:pt modelId="{1D072653-B916-40AE-A3B9-756FEB809A86}" type="sibTrans" cxnId="{806DAE42-ED80-4786-95A0-AA4CC04DC6BE}">
      <dgm:prSet/>
      <dgm:spPr/>
      <dgm:t>
        <a:bodyPr/>
        <a:lstStyle/>
        <a:p>
          <a:endParaRPr lang="es-EC" sz="2400"/>
        </a:p>
      </dgm:t>
    </dgm:pt>
    <dgm:pt modelId="{EBEBC297-82CC-4C28-91C5-5FA4201C962C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Adaptar la organización a cambios tecnológicos que permitan su sobrevivencia</a:t>
          </a:r>
          <a:endParaRPr lang="es-EC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5CC1C-6CBD-43B9-9D5A-D58B21330D4E}" type="parTrans" cxnId="{AA8C6144-E7FC-4075-B46F-CAED10775B07}">
      <dgm:prSet/>
      <dgm:spPr/>
      <dgm:t>
        <a:bodyPr/>
        <a:lstStyle/>
        <a:p>
          <a:endParaRPr lang="es-EC" sz="2400"/>
        </a:p>
      </dgm:t>
    </dgm:pt>
    <dgm:pt modelId="{E0F281F9-E6AE-4F3C-9CDA-E070B13F2F18}" type="sibTrans" cxnId="{AA8C6144-E7FC-4075-B46F-CAED10775B07}">
      <dgm:prSet/>
      <dgm:spPr/>
      <dgm:t>
        <a:bodyPr/>
        <a:lstStyle/>
        <a:p>
          <a:endParaRPr lang="es-EC" sz="2400"/>
        </a:p>
      </dgm:t>
    </dgm:pt>
    <dgm:pt modelId="{36EF12FB-E4FA-4766-9017-E8B253BE884A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Mejorar la gestión y efectividad en la toma de decisiones</a:t>
          </a:r>
          <a:endParaRPr lang="es-EC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14C2DA-A808-471C-A073-7507F54B9EF9}" type="parTrans" cxnId="{AF6CD760-B5A8-4C9C-9650-87143D0DE274}">
      <dgm:prSet/>
      <dgm:spPr/>
      <dgm:t>
        <a:bodyPr/>
        <a:lstStyle/>
        <a:p>
          <a:endParaRPr lang="es-EC" sz="2400"/>
        </a:p>
      </dgm:t>
    </dgm:pt>
    <dgm:pt modelId="{3BE56B08-6321-4C54-B5AA-0CA08F02F0EF}" type="sibTrans" cxnId="{AF6CD760-B5A8-4C9C-9650-87143D0DE274}">
      <dgm:prSet/>
      <dgm:spPr/>
      <dgm:t>
        <a:bodyPr/>
        <a:lstStyle/>
        <a:p>
          <a:endParaRPr lang="es-EC" sz="2400"/>
        </a:p>
      </dgm:t>
    </dgm:pt>
    <dgm:pt modelId="{BB1439F2-639F-41C0-8BEE-7357214D5D1D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Mejorar la calidad del producto o servicio</a:t>
          </a:r>
          <a:endParaRPr lang="es-EC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9AF2BC-97EA-4D15-B1C1-C2F3CF699A9A}" type="parTrans" cxnId="{177DC8B0-C447-491C-BDD2-055B7A421465}">
      <dgm:prSet/>
      <dgm:spPr/>
      <dgm:t>
        <a:bodyPr/>
        <a:lstStyle/>
        <a:p>
          <a:endParaRPr lang="es-EC" sz="2400"/>
        </a:p>
      </dgm:t>
    </dgm:pt>
    <dgm:pt modelId="{0660DD46-1632-4869-BC7D-7944CF33ACBF}" type="sibTrans" cxnId="{177DC8B0-C447-491C-BDD2-055B7A421465}">
      <dgm:prSet/>
      <dgm:spPr/>
      <dgm:t>
        <a:bodyPr/>
        <a:lstStyle/>
        <a:p>
          <a:endParaRPr lang="es-EC" sz="2400"/>
        </a:p>
      </dgm:t>
    </dgm:pt>
    <dgm:pt modelId="{6A450C0F-CB02-415E-9D70-2D646DE55312}" type="pres">
      <dgm:prSet presAssocID="{420C16E4-22A1-4C11-8E0E-0C047C9EB18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69C0D3-E380-4375-8E2A-779934DE71E0}" type="pres">
      <dgm:prSet presAssocID="{6E434698-FE36-4BAF-B1BF-163FE3B2AB4F}" presName="centerShape" presStyleLbl="node0" presStyleIdx="0" presStyleCnt="1" custScaleX="119656"/>
      <dgm:spPr/>
      <dgm:t>
        <a:bodyPr/>
        <a:lstStyle/>
        <a:p>
          <a:endParaRPr lang="es-ES"/>
        </a:p>
      </dgm:t>
    </dgm:pt>
    <dgm:pt modelId="{19546DFD-DA24-4010-95C6-32D75AF52C3A}" type="pres">
      <dgm:prSet presAssocID="{A50F9D21-C6DD-43DF-B559-8B4D64225216}" presName="node" presStyleLbl="node1" presStyleIdx="0" presStyleCnt="4" custScaleX="150073" custScaleY="13142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4DDA1C-E2C8-4EFC-A1F0-5822FD9D970C}" type="pres">
      <dgm:prSet presAssocID="{A50F9D21-C6DD-43DF-B559-8B4D64225216}" presName="dummy" presStyleCnt="0"/>
      <dgm:spPr/>
    </dgm:pt>
    <dgm:pt modelId="{1E9AEE2C-4BC9-45FF-AE84-4430F403E10C}" type="pres">
      <dgm:prSet presAssocID="{1D072653-B916-40AE-A3B9-756FEB809A86}" presName="sibTrans" presStyleLbl="sibTrans2D1" presStyleIdx="0" presStyleCnt="4"/>
      <dgm:spPr/>
      <dgm:t>
        <a:bodyPr/>
        <a:lstStyle/>
        <a:p>
          <a:endParaRPr lang="es-ES"/>
        </a:p>
      </dgm:t>
    </dgm:pt>
    <dgm:pt modelId="{E5FFD256-C15C-4B77-997F-A121F23A936C}" type="pres">
      <dgm:prSet presAssocID="{EBEBC297-82CC-4C28-91C5-5FA4201C962C}" presName="node" presStyleLbl="node1" presStyleIdx="1" presStyleCnt="4" custScaleX="163103" custScaleY="140957" custRadScaleRad="156491" custRadScaleInc="-88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56C0CF-A269-4AAA-84A6-ADB34551AC73}" type="pres">
      <dgm:prSet presAssocID="{EBEBC297-82CC-4C28-91C5-5FA4201C962C}" presName="dummy" presStyleCnt="0"/>
      <dgm:spPr/>
    </dgm:pt>
    <dgm:pt modelId="{B563FD0C-78E9-4B89-963F-6C6A28F1C476}" type="pres">
      <dgm:prSet presAssocID="{E0F281F9-E6AE-4F3C-9CDA-E070B13F2F18}" presName="sibTrans" presStyleLbl="sibTrans2D1" presStyleIdx="1" presStyleCnt="4"/>
      <dgm:spPr/>
      <dgm:t>
        <a:bodyPr/>
        <a:lstStyle/>
        <a:p>
          <a:endParaRPr lang="es-ES"/>
        </a:p>
      </dgm:t>
    </dgm:pt>
    <dgm:pt modelId="{F25F2CDD-474D-4987-B72F-1D622ACFB010}" type="pres">
      <dgm:prSet presAssocID="{36EF12FB-E4FA-4766-9017-E8B253BE884A}" presName="node" presStyleLbl="node1" presStyleIdx="2" presStyleCnt="4" custScaleX="150073" custScaleY="13142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4168B3A-05C2-42D1-92FB-CB056C561C90}" type="pres">
      <dgm:prSet presAssocID="{36EF12FB-E4FA-4766-9017-E8B253BE884A}" presName="dummy" presStyleCnt="0"/>
      <dgm:spPr/>
    </dgm:pt>
    <dgm:pt modelId="{73113DA2-2735-48A8-A1B0-5CA6C7218A06}" type="pres">
      <dgm:prSet presAssocID="{3BE56B08-6321-4C54-B5AA-0CA08F02F0EF}" presName="sibTrans" presStyleLbl="sibTrans2D1" presStyleIdx="2" presStyleCnt="4"/>
      <dgm:spPr/>
      <dgm:t>
        <a:bodyPr/>
        <a:lstStyle/>
        <a:p>
          <a:endParaRPr lang="es-ES"/>
        </a:p>
      </dgm:t>
    </dgm:pt>
    <dgm:pt modelId="{7CA44E80-829F-4ECA-BD05-F9F53BAA2105}" type="pres">
      <dgm:prSet presAssocID="{BB1439F2-639F-41C0-8BEE-7357214D5D1D}" presName="node" presStyleLbl="node1" presStyleIdx="3" presStyleCnt="4" custScaleX="150073" custScaleY="131423" custRadScaleRad="155542" custRadScaleInc="-159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EF79CF-EA08-4223-8E93-0E8FFE8D363B}" type="pres">
      <dgm:prSet presAssocID="{BB1439F2-639F-41C0-8BEE-7357214D5D1D}" presName="dummy" presStyleCnt="0"/>
      <dgm:spPr/>
    </dgm:pt>
    <dgm:pt modelId="{5477165F-2AE8-4D7B-9796-26B9032C73FE}" type="pres">
      <dgm:prSet presAssocID="{0660DD46-1632-4869-BC7D-7944CF33ACBF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B4C625FD-34C4-4DAA-A019-80BE66145241}" type="presOf" srcId="{1D072653-B916-40AE-A3B9-756FEB809A86}" destId="{1E9AEE2C-4BC9-45FF-AE84-4430F403E10C}" srcOrd="0" destOrd="0" presId="urn:microsoft.com/office/officeart/2005/8/layout/radial6"/>
    <dgm:cxn modelId="{177DC8B0-C447-491C-BDD2-055B7A421465}" srcId="{6E434698-FE36-4BAF-B1BF-163FE3B2AB4F}" destId="{BB1439F2-639F-41C0-8BEE-7357214D5D1D}" srcOrd="3" destOrd="0" parTransId="{1D9AF2BC-97EA-4D15-B1C1-C2F3CF699A9A}" sibTransId="{0660DD46-1632-4869-BC7D-7944CF33ACBF}"/>
    <dgm:cxn modelId="{99FE7263-CD94-4C31-9FDF-6ABE732C234E}" type="presOf" srcId="{6E434698-FE36-4BAF-B1BF-163FE3B2AB4F}" destId="{3069C0D3-E380-4375-8E2A-779934DE71E0}" srcOrd="0" destOrd="0" presId="urn:microsoft.com/office/officeart/2005/8/layout/radial6"/>
    <dgm:cxn modelId="{FF8C44CC-D74B-4D4F-9E41-69A5D4DB8E59}" type="presOf" srcId="{EBEBC297-82CC-4C28-91C5-5FA4201C962C}" destId="{E5FFD256-C15C-4B77-997F-A121F23A936C}" srcOrd="0" destOrd="0" presId="urn:microsoft.com/office/officeart/2005/8/layout/radial6"/>
    <dgm:cxn modelId="{7E6B8B8A-1143-4494-8D27-51ECEF0E7D59}" type="presOf" srcId="{A50F9D21-C6DD-43DF-B559-8B4D64225216}" destId="{19546DFD-DA24-4010-95C6-32D75AF52C3A}" srcOrd="0" destOrd="0" presId="urn:microsoft.com/office/officeart/2005/8/layout/radial6"/>
    <dgm:cxn modelId="{6D486DAB-4587-4E77-9B63-1F2DC23BF50E}" type="presOf" srcId="{36EF12FB-E4FA-4766-9017-E8B253BE884A}" destId="{F25F2CDD-474D-4987-B72F-1D622ACFB010}" srcOrd="0" destOrd="0" presId="urn:microsoft.com/office/officeart/2005/8/layout/radial6"/>
    <dgm:cxn modelId="{26173522-82E4-4F58-8B53-EBD2332691E0}" type="presOf" srcId="{E0F281F9-E6AE-4F3C-9CDA-E070B13F2F18}" destId="{B563FD0C-78E9-4B89-963F-6C6A28F1C476}" srcOrd="0" destOrd="0" presId="urn:microsoft.com/office/officeart/2005/8/layout/radial6"/>
    <dgm:cxn modelId="{46670152-BA3B-49FD-A401-2437580368D5}" srcId="{420C16E4-22A1-4C11-8E0E-0C047C9EB183}" destId="{6E434698-FE36-4BAF-B1BF-163FE3B2AB4F}" srcOrd="0" destOrd="0" parTransId="{66A06329-72D3-43DA-8900-0A3BA486BD58}" sibTransId="{109B152C-E729-4279-8C3C-7421AB989CFD}"/>
    <dgm:cxn modelId="{AA8C6144-E7FC-4075-B46F-CAED10775B07}" srcId="{6E434698-FE36-4BAF-B1BF-163FE3B2AB4F}" destId="{EBEBC297-82CC-4C28-91C5-5FA4201C962C}" srcOrd="1" destOrd="0" parTransId="{19A5CC1C-6CBD-43B9-9D5A-D58B21330D4E}" sibTransId="{E0F281F9-E6AE-4F3C-9CDA-E070B13F2F18}"/>
    <dgm:cxn modelId="{94B1DFA9-DCD7-416F-ADF2-88CC19010305}" type="presOf" srcId="{3BE56B08-6321-4C54-B5AA-0CA08F02F0EF}" destId="{73113DA2-2735-48A8-A1B0-5CA6C7218A06}" srcOrd="0" destOrd="0" presId="urn:microsoft.com/office/officeart/2005/8/layout/radial6"/>
    <dgm:cxn modelId="{5A033A7B-D82B-462C-8A4B-F3918150D0DD}" type="presOf" srcId="{0660DD46-1632-4869-BC7D-7944CF33ACBF}" destId="{5477165F-2AE8-4D7B-9796-26B9032C73FE}" srcOrd="0" destOrd="0" presId="urn:microsoft.com/office/officeart/2005/8/layout/radial6"/>
    <dgm:cxn modelId="{AF6CD760-B5A8-4C9C-9650-87143D0DE274}" srcId="{6E434698-FE36-4BAF-B1BF-163FE3B2AB4F}" destId="{36EF12FB-E4FA-4766-9017-E8B253BE884A}" srcOrd="2" destOrd="0" parTransId="{3614C2DA-A808-471C-A073-7507F54B9EF9}" sibTransId="{3BE56B08-6321-4C54-B5AA-0CA08F02F0EF}"/>
    <dgm:cxn modelId="{A8BE0F81-D397-40F1-99F1-03B90A0BC590}" type="presOf" srcId="{420C16E4-22A1-4C11-8E0E-0C047C9EB183}" destId="{6A450C0F-CB02-415E-9D70-2D646DE55312}" srcOrd="0" destOrd="0" presId="urn:microsoft.com/office/officeart/2005/8/layout/radial6"/>
    <dgm:cxn modelId="{806DAE42-ED80-4786-95A0-AA4CC04DC6BE}" srcId="{6E434698-FE36-4BAF-B1BF-163FE3B2AB4F}" destId="{A50F9D21-C6DD-43DF-B559-8B4D64225216}" srcOrd="0" destOrd="0" parTransId="{AB409A92-752B-4C4A-A6C6-B4D0A598BEBD}" sibTransId="{1D072653-B916-40AE-A3B9-756FEB809A86}"/>
    <dgm:cxn modelId="{F8FAD2C0-C709-4F85-B490-BAD62F03270E}" type="presOf" srcId="{BB1439F2-639F-41C0-8BEE-7357214D5D1D}" destId="{7CA44E80-829F-4ECA-BD05-F9F53BAA2105}" srcOrd="0" destOrd="0" presId="urn:microsoft.com/office/officeart/2005/8/layout/radial6"/>
    <dgm:cxn modelId="{65D47732-DF20-4AC2-9DE4-F4CFFDE42AFB}" type="presParOf" srcId="{6A450C0F-CB02-415E-9D70-2D646DE55312}" destId="{3069C0D3-E380-4375-8E2A-779934DE71E0}" srcOrd="0" destOrd="0" presId="urn:microsoft.com/office/officeart/2005/8/layout/radial6"/>
    <dgm:cxn modelId="{301FA824-20B2-43F6-A438-E134CFFD35CB}" type="presParOf" srcId="{6A450C0F-CB02-415E-9D70-2D646DE55312}" destId="{19546DFD-DA24-4010-95C6-32D75AF52C3A}" srcOrd="1" destOrd="0" presId="urn:microsoft.com/office/officeart/2005/8/layout/radial6"/>
    <dgm:cxn modelId="{B28509DE-5B91-4594-A509-2025821CFB26}" type="presParOf" srcId="{6A450C0F-CB02-415E-9D70-2D646DE55312}" destId="{554DDA1C-E2C8-4EFC-A1F0-5822FD9D970C}" srcOrd="2" destOrd="0" presId="urn:microsoft.com/office/officeart/2005/8/layout/radial6"/>
    <dgm:cxn modelId="{B32AADA3-136D-435D-8CC5-EBEFA98FC47D}" type="presParOf" srcId="{6A450C0F-CB02-415E-9D70-2D646DE55312}" destId="{1E9AEE2C-4BC9-45FF-AE84-4430F403E10C}" srcOrd="3" destOrd="0" presId="urn:microsoft.com/office/officeart/2005/8/layout/radial6"/>
    <dgm:cxn modelId="{28EF8B52-75DB-4E97-9172-BE4F6AE9E9B0}" type="presParOf" srcId="{6A450C0F-CB02-415E-9D70-2D646DE55312}" destId="{E5FFD256-C15C-4B77-997F-A121F23A936C}" srcOrd="4" destOrd="0" presId="urn:microsoft.com/office/officeart/2005/8/layout/radial6"/>
    <dgm:cxn modelId="{0174FE46-2D3B-471A-879D-D761D9D4E2C2}" type="presParOf" srcId="{6A450C0F-CB02-415E-9D70-2D646DE55312}" destId="{C056C0CF-A269-4AAA-84A6-ADB34551AC73}" srcOrd="5" destOrd="0" presId="urn:microsoft.com/office/officeart/2005/8/layout/radial6"/>
    <dgm:cxn modelId="{3E47C1FE-EBA4-44A5-AF6B-9CB18AADE727}" type="presParOf" srcId="{6A450C0F-CB02-415E-9D70-2D646DE55312}" destId="{B563FD0C-78E9-4B89-963F-6C6A28F1C476}" srcOrd="6" destOrd="0" presId="urn:microsoft.com/office/officeart/2005/8/layout/radial6"/>
    <dgm:cxn modelId="{CFD3AB71-7D57-44C3-875F-077CA5858591}" type="presParOf" srcId="{6A450C0F-CB02-415E-9D70-2D646DE55312}" destId="{F25F2CDD-474D-4987-B72F-1D622ACFB010}" srcOrd="7" destOrd="0" presId="urn:microsoft.com/office/officeart/2005/8/layout/radial6"/>
    <dgm:cxn modelId="{7CC07D4C-792F-4BB2-824E-6D25F3580ADF}" type="presParOf" srcId="{6A450C0F-CB02-415E-9D70-2D646DE55312}" destId="{A4168B3A-05C2-42D1-92FB-CB056C561C90}" srcOrd="8" destOrd="0" presId="urn:microsoft.com/office/officeart/2005/8/layout/radial6"/>
    <dgm:cxn modelId="{55C5684F-9454-4907-B667-044E9B595A01}" type="presParOf" srcId="{6A450C0F-CB02-415E-9D70-2D646DE55312}" destId="{73113DA2-2735-48A8-A1B0-5CA6C7218A06}" srcOrd="9" destOrd="0" presId="urn:microsoft.com/office/officeart/2005/8/layout/radial6"/>
    <dgm:cxn modelId="{0F87639A-44DA-460A-8FB6-7541B32449DC}" type="presParOf" srcId="{6A450C0F-CB02-415E-9D70-2D646DE55312}" destId="{7CA44E80-829F-4ECA-BD05-F9F53BAA2105}" srcOrd="10" destOrd="0" presId="urn:microsoft.com/office/officeart/2005/8/layout/radial6"/>
    <dgm:cxn modelId="{F7C9BBFF-7498-4916-B7B0-D13F42081E61}" type="presParOf" srcId="{6A450C0F-CB02-415E-9D70-2D646DE55312}" destId="{34EF79CF-EA08-4223-8E93-0E8FFE8D363B}" srcOrd="11" destOrd="0" presId="urn:microsoft.com/office/officeart/2005/8/layout/radial6"/>
    <dgm:cxn modelId="{996BED72-4A6A-4C6B-B518-DF60EA95622B}" type="presParOf" srcId="{6A450C0F-CB02-415E-9D70-2D646DE55312}" destId="{5477165F-2AE8-4D7B-9796-26B9032C73F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0F1397F-5DA6-4BDD-A215-1B8BD3477B10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FB272BD1-D71C-47EC-9035-8CFC6434347C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Misión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A75741-4983-4C35-AD6C-C41D2023F259}" type="parTrans" cxnId="{DCDC0616-50C2-4B33-9FEE-EDD1C62F4180}">
      <dgm:prSet/>
      <dgm:spPr/>
      <dgm:t>
        <a:bodyPr/>
        <a:lstStyle/>
        <a:p>
          <a:endParaRPr lang="es-EC"/>
        </a:p>
      </dgm:t>
    </dgm:pt>
    <dgm:pt modelId="{E5F98DEB-B452-4638-85B2-890ED0979430}" type="sibTrans" cxnId="{DCDC0616-50C2-4B33-9FEE-EDD1C62F4180}">
      <dgm:prSet/>
      <dgm:spPr/>
      <dgm:t>
        <a:bodyPr/>
        <a:lstStyle/>
        <a:p>
          <a:endParaRPr lang="es-EC"/>
        </a:p>
      </dgm:t>
    </dgm:pt>
    <dgm:pt modelId="{E2310697-DDA7-4E0C-8011-DBE8176F0D0F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Contribuir con el fomento, promoción y seguimiento de la aplicación de responsabilidad social en las empresas ecuatorianas, así como también brindar información para la toma decisiones; y, apoyar en el proceso investigativo de la institución. 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63C48A-74EF-41F1-A9DD-17F61D72C147}" type="parTrans" cxnId="{B7C15314-23EE-41F0-BDA7-6528B1D493E3}">
      <dgm:prSet/>
      <dgm:spPr/>
      <dgm:t>
        <a:bodyPr/>
        <a:lstStyle/>
        <a:p>
          <a:endParaRPr lang="es-EC"/>
        </a:p>
      </dgm:t>
    </dgm:pt>
    <dgm:pt modelId="{DEF768AF-82A2-43C3-981E-568352789DA0}" type="sibTrans" cxnId="{B7C15314-23EE-41F0-BDA7-6528B1D493E3}">
      <dgm:prSet/>
      <dgm:spPr/>
      <dgm:t>
        <a:bodyPr/>
        <a:lstStyle/>
        <a:p>
          <a:endParaRPr lang="es-EC"/>
        </a:p>
      </dgm:t>
    </dgm:pt>
    <dgm:pt modelId="{8C92E6C2-8F28-48D2-8E28-9FBD72FED1BC}" type="pres">
      <dgm:prSet presAssocID="{D0F1397F-5DA6-4BDD-A215-1B8BD3477B1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588AABCC-D58D-43BE-8B87-98D2C27187F6}" type="pres">
      <dgm:prSet presAssocID="{FB272BD1-D71C-47EC-9035-8CFC6434347C}" presName="parenttextcomposite" presStyleCnt="0"/>
      <dgm:spPr/>
    </dgm:pt>
    <dgm:pt modelId="{77359097-46AA-4F92-AE99-D44F74EBB29C}" type="pres">
      <dgm:prSet presAssocID="{FB272BD1-D71C-47EC-9035-8CFC6434347C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2FC4F0-FAEE-4B13-B132-9E73F3F170BD}" type="pres">
      <dgm:prSet presAssocID="{FB272BD1-D71C-47EC-9035-8CFC6434347C}" presName="composite" presStyleCnt="0"/>
      <dgm:spPr/>
    </dgm:pt>
    <dgm:pt modelId="{07B552D2-820B-4D95-9132-8605B06598B9}" type="pres">
      <dgm:prSet presAssocID="{FB272BD1-D71C-47EC-9035-8CFC6434347C}" presName="chevron1" presStyleLbl="alignNode1" presStyleIdx="0" presStyleCnt="7"/>
      <dgm:spPr/>
    </dgm:pt>
    <dgm:pt modelId="{9D60CFE6-4785-4869-B9BB-841576DD679B}" type="pres">
      <dgm:prSet presAssocID="{FB272BD1-D71C-47EC-9035-8CFC6434347C}" presName="chevron2" presStyleLbl="alignNode1" presStyleIdx="1" presStyleCnt="7"/>
      <dgm:spPr/>
    </dgm:pt>
    <dgm:pt modelId="{A12B7112-86D0-4243-B93A-39B16C9573EC}" type="pres">
      <dgm:prSet presAssocID="{FB272BD1-D71C-47EC-9035-8CFC6434347C}" presName="chevron3" presStyleLbl="alignNode1" presStyleIdx="2" presStyleCnt="7"/>
      <dgm:spPr/>
    </dgm:pt>
    <dgm:pt modelId="{5096EB6B-7B9E-4E08-AB4A-6F048E452842}" type="pres">
      <dgm:prSet presAssocID="{FB272BD1-D71C-47EC-9035-8CFC6434347C}" presName="chevron4" presStyleLbl="alignNode1" presStyleIdx="3" presStyleCnt="7"/>
      <dgm:spPr/>
    </dgm:pt>
    <dgm:pt modelId="{D3FC9AEE-5790-46C9-A784-40326C80B0DB}" type="pres">
      <dgm:prSet presAssocID="{FB272BD1-D71C-47EC-9035-8CFC6434347C}" presName="chevron5" presStyleLbl="alignNode1" presStyleIdx="4" presStyleCnt="7"/>
      <dgm:spPr/>
    </dgm:pt>
    <dgm:pt modelId="{4905957D-A824-408E-B203-B4BB55F68110}" type="pres">
      <dgm:prSet presAssocID="{FB272BD1-D71C-47EC-9035-8CFC6434347C}" presName="chevron6" presStyleLbl="alignNode1" presStyleIdx="5" presStyleCnt="7"/>
      <dgm:spPr/>
    </dgm:pt>
    <dgm:pt modelId="{3E57C7E0-74FC-41C1-ADED-7EEEBE286205}" type="pres">
      <dgm:prSet presAssocID="{FB272BD1-D71C-47EC-9035-8CFC6434347C}" presName="chevron7" presStyleLbl="alignNode1" presStyleIdx="6" presStyleCnt="7"/>
      <dgm:spPr/>
    </dgm:pt>
    <dgm:pt modelId="{E37D744E-61AB-4C50-B9D8-38AE33AA180D}" type="pres">
      <dgm:prSet presAssocID="{FB272BD1-D71C-47EC-9035-8CFC6434347C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0E68757-F919-4A82-9AC1-4C0C944E8F3C}" type="presOf" srcId="{E2310697-DDA7-4E0C-8011-DBE8176F0D0F}" destId="{E37D744E-61AB-4C50-B9D8-38AE33AA180D}" srcOrd="0" destOrd="0" presId="urn:microsoft.com/office/officeart/2008/layout/VerticalAccentList"/>
    <dgm:cxn modelId="{B7C15314-23EE-41F0-BDA7-6528B1D493E3}" srcId="{FB272BD1-D71C-47EC-9035-8CFC6434347C}" destId="{E2310697-DDA7-4E0C-8011-DBE8176F0D0F}" srcOrd="0" destOrd="0" parTransId="{AF63C48A-74EF-41F1-A9DD-17F61D72C147}" sibTransId="{DEF768AF-82A2-43C3-981E-568352789DA0}"/>
    <dgm:cxn modelId="{9351AAEA-DA04-42C5-AA50-01C7932FB7D7}" type="presOf" srcId="{FB272BD1-D71C-47EC-9035-8CFC6434347C}" destId="{77359097-46AA-4F92-AE99-D44F74EBB29C}" srcOrd="0" destOrd="0" presId="urn:microsoft.com/office/officeart/2008/layout/VerticalAccentList"/>
    <dgm:cxn modelId="{DCDC0616-50C2-4B33-9FEE-EDD1C62F4180}" srcId="{D0F1397F-5DA6-4BDD-A215-1B8BD3477B10}" destId="{FB272BD1-D71C-47EC-9035-8CFC6434347C}" srcOrd="0" destOrd="0" parTransId="{58A75741-4983-4C35-AD6C-C41D2023F259}" sibTransId="{E5F98DEB-B452-4638-85B2-890ED0979430}"/>
    <dgm:cxn modelId="{70F0A32D-ECC4-4959-8D2D-9A21A883A7EB}" type="presOf" srcId="{D0F1397F-5DA6-4BDD-A215-1B8BD3477B10}" destId="{8C92E6C2-8F28-48D2-8E28-9FBD72FED1BC}" srcOrd="0" destOrd="0" presId="urn:microsoft.com/office/officeart/2008/layout/VerticalAccentList"/>
    <dgm:cxn modelId="{FBF44743-D6B5-49C5-9AA6-D147ED1EDCB8}" type="presParOf" srcId="{8C92E6C2-8F28-48D2-8E28-9FBD72FED1BC}" destId="{588AABCC-D58D-43BE-8B87-98D2C27187F6}" srcOrd="0" destOrd="0" presId="urn:microsoft.com/office/officeart/2008/layout/VerticalAccentList"/>
    <dgm:cxn modelId="{511455A1-EE8D-4821-92C2-05956D7CAAA2}" type="presParOf" srcId="{588AABCC-D58D-43BE-8B87-98D2C27187F6}" destId="{77359097-46AA-4F92-AE99-D44F74EBB29C}" srcOrd="0" destOrd="0" presId="urn:microsoft.com/office/officeart/2008/layout/VerticalAccentList"/>
    <dgm:cxn modelId="{6FB40C62-14C0-432A-8EBB-D38EFC7A9792}" type="presParOf" srcId="{8C92E6C2-8F28-48D2-8E28-9FBD72FED1BC}" destId="{992FC4F0-FAEE-4B13-B132-9E73F3F170BD}" srcOrd="1" destOrd="0" presId="urn:microsoft.com/office/officeart/2008/layout/VerticalAccentList"/>
    <dgm:cxn modelId="{CCF6D04C-D8CC-4462-87F6-9C8E70BA9F9C}" type="presParOf" srcId="{992FC4F0-FAEE-4B13-B132-9E73F3F170BD}" destId="{07B552D2-820B-4D95-9132-8605B06598B9}" srcOrd="0" destOrd="0" presId="urn:microsoft.com/office/officeart/2008/layout/VerticalAccentList"/>
    <dgm:cxn modelId="{A1F955E6-881D-409E-8C39-CCF89C7BD417}" type="presParOf" srcId="{992FC4F0-FAEE-4B13-B132-9E73F3F170BD}" destId="{9D60CFE6-4785-4869-B9BB-841576DD679B}" srcOrd="1" destOrd="0" presId="urn:microsoft.com/office/officeart/2008/layout/VerticalAccentList"/>
    <dgm:cxn modelId="{A204E041-B682-415D-971C-89B04F5E1FA4}" type="presParOf" srcId="{992FC4F0-FAEE-4B13-B132-9E73F3F170BD}" destId="{A12B7112-86D0-4243-B93A-39B16C9573EC}" srcOrd="2" destOrd="0" presId="urn:microsoft.com/office/officeart/2008/layout/VerticalAccentList"/>
    <dgm:cxn modelId="{CB3DC695-B1CC-4043-ADED-9281FCE7C872}" type="presParOf" srcId="{992FC4F0-FAEE-4B13-B132-9E73F3F170BD}" destId="{5096EB6B-7B9E-4E08-AB4A-6F048E452842}" srcOrd="3" destOrd="0" presId="urn:microsoft.com/office/officeart/2008/layout/VerticalAccentList"/>
    <dgm:cxn modelId="{D6070003-74C5-47F1-8805-263B121E3B30}" type="presParOf" srcId="{992FC4F0-FAEE-4B13-B132-9E73F3F170BD}" destId="{D3FC9AEE-5790-46C9-A784-40326C80B0DB}" srcOrd="4" destOrd="0" presId="urn:microsoft.com/office/officeart/2008/layout/VerticalAccentList"/>
    <dgm:cxn modelId="{25DA81C4-9A2D-410A-9527-9550E97F2BE6}" type="presParOf" srcId="{992FC4F0-FAEE-4B13-B132-9E73F3F170BD}" destId="{4905957D-A824-408E-B203-B4BB55F68110}" srcOrd="5" destOrd="0" presId="urn:microsoft.com/office/officeart/2008/layout/VerticalAccentList"/>
    <dgm:cxn modelId="{60754401-707B-44C2-AF2E-FEA52801F8F6}" type="presParOf" srcId="{992FC4F0-FAEE-4B13-B132-9E73F3F170BD}" destId="{3E57C7E0-74FC-41C1-ADED-7EEEBE286205}" srcOrd="6" destOrd="0" presId="urn:microsoft.com/office/officeart/2008/layout/VerticalAccentList"/>
    <dgm:cxn modelId="{2B13CFDB-752D-4A0C-9E06-34F73D0902B4}" type="presParOf" srcId="{992FC4F0-FAEE-4B13-B132-9E73F3F170BD}" destId="{E37D744E-61AB-4C50-B9D8-38AE33AA180D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0F1397F-5DA6-4BDD-A215-1B8BD3477B10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FB272BD1-D71C-47EC-9035-8CFC6434347C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Visión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A75741-4983-4C35-AD6C-C41D2023F259}" type="parTrans" cxnId="{DCDC0616-50C2-4B33-9FEE-EDD1C62F4180}">
      <dgm:prSet/>
      <dgm:spPr/>
      <dgm:t>
        <a:bodyPr/>
        <a:lstStyle/>
        <a:p>
          <a:endParaRPr lang="es-EC"/>
        </a:p>
      </dgm:t>
    </dgm:pt>
    <dgm:pt modelId="{E5F98DEB-B452-4638-85B2-890ED0979430}" type="sibTrans" cxnId="{DCDC0616-50C2-4B33-9FEE-EDD1C62F4180}">
      <dgm:prSet/>
      <dgm:spPr/>
      <dgm:t>
        <a:bodyPr/>
        <a:lstStyle/>
        <a:p>
          <a:endParaRPr lang="es-EC"/>
        </a:p>
      </dgm:t>
    </dgm:pt>
    <dgm:pt modelId="{E2310697-DDA7-4E0C-8011-DBE8176F0D0F}">
      <dgm:prSet phldrT="[Texto]" custT="1"/>
      <dgm:spPr/>
      <dgm:t>
        <a:bodyPr/>
        <a:lstStyle/>
        <a:p>
          <a:r>
            <a:rPr lang="es-ES" sz="1900" dirty="0" smtClean="0"/>
            <a:t>Espacio de referencia organizacional para facilitar el desarrollo, implantación y seguimiento de las prácticas de responsabilidad social empresarial, partiendo de la promoción investigativa estudiantil con la colaboración de los docentes.</a:t>
          </a:r>
          <a:endParaRPr lang="es-EC" sz="1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63C48A-74EF-41F1-A9DD-17F61D72C147}" type="parTrans" cxnId="{B7C15314-23EE-41F0-BDA7-6528B1D493E3}">
      <dgm:prSet/>
      <dgm:spPr/>
      <dgm:t>
        <a:bodyPr/>
        <a:lstStyle/>
        <a:p>
          <a:endParaRPr lang="es-EC"/>
        </a:p>
      </dgm:t>
    </dgm:pt>
    <dgm:pt modelId="{DEF768AF-82A2-43C3-981E-568352789DA0}" type="sibTrans" cxnId="{B7C15314-23EE-41F0-BDA7-6528B1D493E3}">
      <dgm:prSet/>
      <dgm:spPr/>
      <dgm:t>
        <a:bodyPr/>
        <a:lstStyle/>
        <a:p>
          <a:endParaRPr lang="es-EC"/>
        </a:p>
      </dgm:t>
    </dgm:pt>
    <dgm:pt modelId="{8C92E6C2-8F28-48D2-8E28-9FBD72FED1BC}" type="pres">
      <dgm:prSet presAssocID="{D0F1397F-5DA6-4BDD-A215-1B8BD3477B1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588AABCC-D58D-43BE-8B87-98D2C27187F6}" type="pres">
      <dgm:prSet presAssocID="{FB272BD1-D71C-47EC-9035-8CFC6434347C}" presName="parenttextcomposite" presStyleCnt="0"/>
      <dgm:spPr/>
    </dgm:pt>
    <dgm:pt modelId="{77359097-46AA-4F92-AE99-D44F74EBB29C}" type="pres">
      <dgm:prSet presAssocID="{FB272BD1-D71C-47EC-9035-8CFC6434347C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2FC4F0-FAEE-4B13-B132-9E73F3F170BD}" type="pres">
      <dgm:prSet presAssocID="{FB272BD1-D71C-47EC-9035-8CFC6434347C}" presName="composite" presStyleCnt="0"/>
      <dgm:spPr/>
    </dgm:pt>
    <dgm:pt modelId="{07B552D2-820B-4D95-9132-8605B06598B9}" type="pres">
      <dgm:prSet presAssocID="{FB272BD1-D71C-47EC-9035-8CFC6434347C}" presName="chevron1" presStyleLbl="alignNode1" presStyleIdx="0" presStyleCnt="7"/>
      <dgm:spPr/>
    </dgm:pt>
    <dgm:pt modelId="{9D60CFE6-4785-4869-B9BB-841576DD679B}" type="pres">
      <dgm:prSet presAssocID="{FB272BD1-D71C-47EC-9035-8CFC6434347C}" presName="chevron2" presStyleLbl="alignNode1" presStyleIdx="1" presStyleCnt="7"/>
      <dgm:spPr/>
    </dgm:pt>
    <dgm:pt modelId="{A12B7112-86D0-4243-B93A-39B16C9573EC}" type="pres">
      <dgm:prSet presAssocID="{FB272BD1-D71C-47EC-9035-8CFC6434347C}" presName="chevron3" presStyleLbl="alignNode1" presStyleIdx="2" presStyleCnt="7"/>
      <dgm:spPr/>
    </dgm:pt>
    <dgm:pt modelId="{5096EB6B-7B9E-4E08-AB4A-6F048E452842}" type="pres">
      <dgm:prSet presAssocID="{FB272BD1-D71C-47EC-9035-8CFC6434347C}" presName="chevron4" presStyleLbl="alignNode1" presStyleIdx="3" presStyleCnt="7"/>
      <dgm:spPr/>
    </dgm:pt>
    <dgm:pt modelId="{D3FC9AEE-5790-46C9-A784-40326C80B0DB}" type="pres">
      <dgm:prSet presAssocID="{FB272BD1-D71C-47EC-9035-8CFC6434347C}" presName="chevron5" presStyleLbl="alignNode1" presStyleIdx="4" presStyleCnt="7"/>
      <dgm:spPr/>
    </dgm:pt>
    <dgm:pt modelId="{4905957D-A824-408E-B203-B4BB55F68110}" type="pres">
      <dgm:prSet presAssocID="{FB272BD1-D71C-47EC-9035-8CFC6434347C}" presName="chevron6" presStyleLbl="alignNode1" presStyleIdx="5" presStyleCnt="7"/>
      <dgm:spPr/>
    </dgm:pt>
    <dgm:pt modelId="{3E57C7E0-74FC-41C1-ADED-7EEEBE286205}" type="pres">
      <dgm:prSet presAssocID="{FB272BD1-D71C-47EC-9035-8CFC6434347C}" presName="chevron7" presStyleLbl="alignNode1" presStyleIdx="6" presStyleCnt="7"/>
      <dgm:spPr/>
    </dgm:pt>
    <dgm:pt modelId="{E37D744E-61AB-4C50-B9D8-38AE33AA180D}" type="pres">
      <dgm:prSet presAssocID="{FB272BD1-D71C-47EC-9035-8CFC6434347C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CDC0616-50C2-4B33-9FEE-EDD1C62F4180}" srcId="{D0F1397F-5DA6-4BDD-A215-1B8BD3477B10}" destId="{FB272BD1-D71C-47EC-9035-8CFC6434347C}" srcOrd="0" destOrd="0" parTransId="{58A75741-4983-4C35-AD6C-C41D2023F259}" sibTransId="{E5F98DEB-B452-4638-85B2-890ED0979430}"/>
    <dgm:cxn modelId="{3C4EFAA3-572B-477F-A137-EEADB8A62DA5}" type="presOf" srcId="{D0F1397F-5DA6-4BDD-A215-1B8BD3477B10}" destId="{8C92E6C2-8F28-48D2-8E28-9FBD72FED1BC}" srcOrd="0" destOrd="0" presId="urn:microsoft.com/office/officeart/2008/layout/VerticalAccentList"/>
    <dgm:cxn modelId="{32E883C8-CD46-4603-A591-E8FAA30E56DC}" type="presOf" srcId="{FB272BD1-D71C-47EC-9035-8CFC6434347C}" destId="{77359097-46AA-4F92-AE99-D44F74EBB29C}" srcOrd="0" destOrd="0" presId="urn:microsoft.com/office/officeart/2008/layout/VerticalAccentList"/>
    <dgm:cxn modelId="{79F54C0A-3589-43B2-AB0A-AE0C383E2C8E}" type="presOf" srcId="{E2310697-DDA7-4E0C-8011-DBE8176F0D0F}" destId="{E37D744E-61AB-4C50-B9D8-38AE33AA180D}" srcOrd="0" destOrd="0" presId="urn:microsoft.com/office/officeart/2008/layout/VerticalAccentList"/>
    <dgm:cxn modelId="{B7C15314-23EE-41F0-BDA7-6528B1D493E3}" srcId="{FB272BD1-D71C-47EC-9035-8CFC6434347C}" destId="{E2310697-DDA7-4E0C-8011-DBE8176F0D0F}" srcOrd="0" destOrd="0" parTransId="{AF63C48A-74EF-41F1-A9DD-17F61D72C147}" sibTransId="{DEF768AF-82A2-43C3-981E-568352789DA0}"/>
    <dgm:cxn modelId="{FC802138-AEF3-40FF-9AC8-6629C6114984}" type="presParOf" srcId="{8C92E6C2-8F28-48D2-8E28-9FBD72FED1BC}" destId="{588AABCC-D58D-43BE-8B87-98D2C27187F6}" srcOrd="0" destOrd="0" presId="urn:microsoft.com/office/officeart/2008/layout/VerticalAccentList"/>
    <dgm:cxn modelId="{6F421964-C028-4789-B534-D0502F2417C0}" type="presParOf" srcId="{588AABCC-D58D-43BE-8B87-98D2C27187F6}" destId="{77359097-46AA-4F92-AE99-D44F74EBB29C}" srcOrd="0" destOrd="0" presId="urn:microsoft.com/office/officeart/2008/layout/VerticalAccentList"/>
    <dgm:cxn modelId="{713A6A7B-17CC-4FA9-9FDF-C363B6A5EAAB}" type="presParOf" srcId="{8C92E6C2-8F28-48D2-8E28-9FBD72FED1BC}" destId="{992FC4F0-FAEE-4B13-B132-9E73F3F170BD}" srcOrd="1" destOrd="0" presId="urn:microsoft.com/office/officeart/2008/layout/VerticalAccentList"/>
    <dgm:cxn modelId="{F9F23B55-06A5-43DB-A758-E0A7875DB3AD}" type="presParOf" srcId="{992FC4F0-FAEE-4B13-B132-9E73F3F170BD}" destId="{07B552D2-820B-4D95-9132-8605B06598B9}" srcOrd="0" destOrd="0" presId="urn:microsoft.com/office/officeart/2008/layout/VerticalAccentList"/>
    <dgm:cxn modelId="{6E9B3C2A-56A4-4270-8725-A0D9033ED39A}" type="presParOf" srcId="{992FC4F0-FAEE-4B13-B132-9E73F3F170BD}" destId="{9D60CFE6-4785-4869-B9BB-841576DD679B}" srcOrd="1" destOrd="0" presId="urn:microsoft.com/office/officeart/2008/layout/VerticalAccentList"/>
    <dgm:cxn modelId="{A57B0740-520B-4411-B907-777ADC3369C0}" type="presParOf" srcId="{992FC4F0-FAEE-4B13-B132-9E73F3F170BD}" destId="{A12B7112-86D0-4243-B93A-39B16C9573EC}" srcOrd="2" destOrd="0" presId="urn:microsoft.com/office/officeart/2008/layout/VerticalAccentList"/>
    <dgm:cxn modelId="{DFF81A4A-F598-429B-BCB0-56BB1A09FE58}" type="presParOf" srcId="{992FC4F0-FAEE-4B13-B132-9E73F3F170BD}" destId="{5096EB6B-7B9E-4E08-AB4A-6F048E452842}" srcOrd="3" destOrd="0" presId="urn:microsoft.com/office/officeart/2008/layout/VerticalAccentList"/>
    <dgm:cxn modelId="{83D87442-FB66-4D34-B694-593110FA6885}" type="presParOf" srcId="{992FC4F0-FAEE-4B13-B132-9E73F3F170BD}" destId="{D3FC9AEE-5790-46C9-A784-40326C80B0DB}" srcOrd="4" destOrd="0" presId="urn:microsoft.com/office/officeart/2008/layout/VerticalAccentList"/>
    <dgm:cxn modelId="{37257A81-7133-4423-BAD6-232F7FF43F82}" type="presParOf" srcId="{992FC4F0-FAEE-4B13-B132-9E73F3F170BD}" destId="{4905957D-A824-408E-B203-B4BB55F68110}" srcOrd="5" destOrd="0" presId="urn:microsoft.com/office/officeart/2008/layout/VerticalAccentList"/>
    <dgm:cxn modelId="{27C5A05C-3D77-4E81-B5BC-B8D0A7B63F26}" type="presParOf" srcId="{992FC4F0-FAEE-4B13-B132-9E73F3F170BD}" destId="{3E57C7E0-74FC-41C1-ADED-7EEEBE286205}" srcOrd="6" destOrd="0" presId="urn:microsoft.com/office/officeart/2008/layout/VerticalAccentList"/>
    <dgm:cxn modelId="{F1A6F8C0-AC6D-4ABA-ACF5-D8257AF9A54D}" type="presParOf" srcId="{992FC4F0-FAEE-4B13-B132-9E73F3F170BD}" destId="{E37D744E-61AB-4C50-B9D8-38AE33AA180D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2DB017B-7C83-4336-8164-762159ED7656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7640091-ACB2-4FA4-A703-DBC0B99A8536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Objetividad e Independencia</a:t>
          </a:r>
          <a:endParaRPr lang="es-EC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A9FFD7-1F6F-4E82-A579-5C58562A9F15}" type="parTrans" cxnId="{B9C07F8A-05D5-4CC4-A7F1-87F7FAB48888}">
      <dgm:prSet/>
      <dgm:spPr/>
      <dgm:t>
        <a:bodyPr/>
        <a:lstStyle/>
        <a:p>
          <a:endParaRPr lang="es-EC" sz="1800"/>
        </a:p>
      </dgm:t>
    </dgm:pt>
    <dgm:pt modelId="{964FE159-F460-43FC-9F74-543FE9C1C687}" type="sibTrans" cxnId="{B9C07F8A-05D5-4CC4-A7F1-87F7FAB48888}">
      <dgm:prSet custT="1"/>
      <dgm:spPr/>
      <dgm:t>
        <a:bodyPr/>
        <a:lstStyle/>
        <a:p>
          <a:endParaRPr lang="es-EC" sz="3600"/>
        </a:p>
      </dgm:t>
    </dgm:pt>
    <dgm:pt modelId="{DEB0C570-007C-4E26-A9E1-B787387D4BD2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Transparencia</a:t>
          </a:r>
          <a:endParaRPr lang="es-EC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F543A5-B710-42C7-81A0-927C6FD9457C}" type="parTrans" cxnId="{71659ABC-E58F-4E75-AD37-FCD9D667ED6F}">
      <dgm:prSet/>
      <dgm:spPr/>
      <dgm:t>
        <a:bodyPr/>
        <a:lstStyle/>
        <a:p>
          <a:endParaRPr lang="es-EC" sz="1800"/>
        </a:p>
      </dgm:t>
    </dgm:pt>
    <dgm:pt modelId="{FDF7BAB9-1F15-468E-BCA1-421200F879B7}" type="sibTrans" cxnId="{71659ABC-E58F-4E75-AD37-FCD9D667ED6F}">
      <dgm:prSet custT="1"/>
      <dgm:spPr/>
      <dgm:t>
        <a:bodyPr/>
        <a:lstStyle/>
        <a:p>
          <a:endParaRPr lang="es-EC" sz="3600"/>
        </a:p>
      </dgm:t>
    </dgm:pt>
    <dgm:pt modelId="{2F2C01AA-2F1B-4DFD-BB38-DBFCDA0F9037}">
      <dgm:prSet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Pertinencia</a:t>
          </a:r>
          <a:endParaRPr lang="es-EC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BE6DC2-756A-4F30-8577-0C4DF46F5195}" type="parTrans" cxnId="{5DECB9A1-7A69-4EE5-987D-8F05EC9ECF3F}">
      <dgm:prSet/>
      <dgm:spPr/>
      <dgm:t>
        <a:bodyPr/>
        <a:lstStyle/>
        <a:p>
          <a:endParaRPr lang="es-EC" sz="1800"/>
        </a:p>
      </dgm:t>
    </dgm:pt>
    <dgm:pt modelId="{2E3C1E40-B5FA-4D70-A654-8E3B8B0715C4}" type="sibTrans" cxnId="{5DECB9A1-7A69-4EE5-987D-8F05EC9ECF3F}">
      <dgm:prSet custT="1"/>
      <dgm:spPr/>
      <dgm:t>
        <a:bodyPr/>
        <a:lstStyle/>
        <a:p>
          <a:endParaRPr lang="es-EC" sz="3600"/>
        </a:p>
      </dgm:t>
    </dgm:pt>
    <dgm:pt modelId="{3CAC5DC5-0944-43C2-B957-8E6840E50C50}" type="pres">
      <dgm:prSet presAssocID="{42DB017B-7C83-4336-8164-762159ED765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5402D3D5-9521-421F-8FA4-39F8B5920D1C}" type="pres">
      <dgm:prSet presAssocID="{17640091-ACB2-4FA4-A703-DBC0B99A8536}" presName="composite" presStyleCnt="0"/>
      <dgm:spPr/>
    </dgm:pt>
    <dgm:pt modelId="{27752CE8-2365-4D8E-857E-E61F2C0CF6AE}" type="pres">
      <dgm:prSet presAssocID="{17640091-ACB2-4FA4-A703-DBC0B99A8536}" presName="Parent1" presStyleLbl="node1" presStyleIdx="0" presStyleCnt="6" custScaleX="1346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43F893-44D0-45AC-8BF4-9186B591FEE7}" type="pres">
      <dgm:prSet presAssocID="{17640091-ACB2-4FA4-A703-DBC0B99A853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726295-E6FE-4B17-9ADC-A9F04EB1CC1D}" type="pres">
      <dgm:prSet presAssocID="{17640091-ACB2-4FA4-A703-DBC0B99A8536}" presName="BalanceSpacing" presStyleCnt="0"/>
      <dgm:spPr/>
    </dgm:pt>
    <dgm:pt modelId="{3497373F-5A67-48C4-B42E-751572C860B1}" type="pres">
      <dgm:prSet presAssocID="{17640091-ACB2-4FA4-A703-DBC0B99A8536}" presName="BalanceSpacing1" presStyleCnt="0"/>
      <dgm:spPr/>
    </dgm:pt>
    <dgm:pt modelId="{7E5DC573-E3EE-4192-9685-81F2881246A6}" type="pres">
      <dgm:prSet presAssocID="{964FE159-F460-43FC-9F74-543FE9C1C687}" presName="Accent1Text" presStyleLbl="node1" presStyleIdx="1" presStyleCnt="6"/>
      <dgm:spPr/>
      <dgm:t>
        <a:bodyPr/>
        <a:lstStyle/>
        <a:p>
          <a:endParaRPr lang="es-ES"/>
        </a:p>
      </dgm:t>
    </dgm:pt>
    <dgm:pt modelId="{87B8C414-698A-40D9-945C-BE10F13FF235}" type="pres">
      <dgm:prSet presAssocID="{964FE159-F460-43FC-9F74-543FE9C1C687}" presName="spaceBetweenRectangles" presStyleCnt="0"/>
      <dgm:spPr/>
    </dgm:pt>
    <dgm:pt modelId="{7FE6B66C-8F72-49ED-879D-45E62F8C94E7}" type="pres">
      <dgm:prSet presAssocID="{2F2C01AA-2F1B-4DFD-BB38-DBFCDA0F9037}" presName="composite" presStyleCnt="0"/>
      <dgm:spPr/>
    </dgm:pt>
    <dgm:pt modelId="{F727A339-6FE0-4740-918D-66F6377BF1AA}" type="pres">
      <dgm:prSet presAssocID="{2F2C01AA-2F1B-4DFD-BB38-DBFCDA0F9037}" presName="Parent1" presStyleLbl="node1" presStyleIdx="2" presStyleCnt="6" custScaleX="1346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BF9CAF-9560-496D-8F9F-A8627215762D}" type="pres">
      <dgm:prSet presAssocID="{2F2C01AA-2F1B-4DFD-BB38-DBFCDA0F903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309B2E2-14FA-40E9-A85E-1C113A4BB30C}" type="pres">
      <dgm:prSet presAssocID="{2F2C01AA-2F1B-4DFD-BB38-DBFCDA0F9037}" presName="BalanceSpacing" presStyleCnt="0"/>
      <dgm:spPr/>
    </dgm:pt>
    <dgm:pt modelId="{7ED2F067-312C-40FD-90F9-781EEA75361C}" type="pres">
      <dgm:prSet presAssocID="{2F2C01AA-2F1B-4DFD-BB38-DBFCDA0F9037}" presName="BalanceSpacing1" presStyleCnt="0"/>
      <dgm:spPr/>
    </dgm:pt>
    <dgm:pt modelId="{735AEE37-6BE5-4EE9-AA0F-D7EF53284A28}" type="pres">
      <dgm:prSet presAssocID="{2E3C1E40-B5FA-4D70-A654-8E3B8B0715C4}" presName="Accent1Text" presStyleLbl="node1" presStyleIdx="3" presStyleCnt="6"/>
      <dgm:spPr/>
      <dgm:t>
        <a:bodyPr/>
        <a:lstStyle/>
        <a:p>
          <a:endParaRPr lang="es-ES"/>
        </a:p>
      </dgm:t>
    </dgm:pt>
    <dgm:pt modelId="{6D6D727E-1984-44E4-9A84-71001D33D4CB}" type="pres">
      <dgm:prSet presAssocID="{2E3C1E40-B5FA-4D70-A654-8E3B8B0715C4}" presName="spaceBetweenRectangles" presStyleCnt="0"/>
      <dgm:spPr/>
    </dgm:pt>
    <dgm:pt modelId="{1CDF3A9D-5C08-423D-83DB-AF4327A4AC5F}" type="pres">
      <dgm:prSet presAssocID="{DEB0C570-007C-4E26-A9E1-B787387D4BD2}" presName="composite" presStyleCnt="0"/>
      <dgm:spPr/>
    </dgm:pt>
    <dgm:pt modelId="{35D92962-096E-4172-A675-A9EEB4B4A851}" type="pres">
      <dgm:prSet presAssocID="{DEB0C570-007C-4E26-A9E1-B787387D4BD2}" presName="Parent1" presStyleLbl="node1" presStyleIdx="4" presStyleCnt="6" custScaleX="1346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F74F38-9190-4BF6-B768-53B0069EE0B7}" type="pres">
      <dgm:prSet presAssocID="{DEB0C570-007C-4E26-A9E1-B787387D4BD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8BD702-1371-4159-A311-A470D1CD04F6}" type="pres">
      <dgm:prSet presAssocID="{DEB0C570-007C-4E26-A9E1-B787387D4BD2}" presName="BalanceSpacing" presStyleCnt="0"/>
      <dgm:spPr/>
    </dgm:pt>
    <dgm:pt modelId="{A3F4A846-AFC9-445D-830C-29B8FCFE1E89}" type="pres">
      <dgm:prSet presAssocID="{DEB0C570-007C-4E26-A9E1-B787387D4BD2}" presName="BalanceSpacing1" presStyleCnt="0"/>
      <dgm:spPr/>
    </dgm:pt>
    <dgm:pt modelId="{8E5D08C0-D64A-4DAF-8B6A-BD6A77C187F3}" type="pres">
      <dgm:prSet presAssocID="{FDF7BAB9-1F15-468E-BCA1-421200F879B7}" presName="Accent1Text" presStyleLbl="node1" presStyleIdx="5" presStyleCnt="6"/>
      <dgm:spPr/>
      <dgm:t>
        <a:bodyPr/>
        <a:lstStyle/>
        <a:p>
          <a:endParaRPr lang="es-ES"/>
        </a:p>
      </dgm:t>
    </dgm:pt>
  </dgm:ptLst>
  <dgm:cxnLst>
    <dgm:cxn modelId="{611E3AD5-CF3C-4E05-A313-8A50850A1B86}" type="presOf" srcId="{964FE159-F460-43FC-9F74-543FE9C1C687}" destId="{7E5DC573-E3EE-4192-9685-81F2881246A6}" srcOrd="0" destOrd="0" presId="urn:microsoft.com/office/officeart/2008/layout/AlternatingHexagons"/>
    <dgm:cxn modelId="{6381BA69-DBE6-48D7-A328-5E8FDCE8D8BB}" type="presOf" srcId="{2E3C1E40-B5FA-4D70-A654-8E3B8B0715C4}" destId="{735AEE37-6BE5-4EE9-AA0F-D7EF53284A28}" srcOrd="0" destOrd="0" presId="urn:microsoft.com/office/officeart/2008/layout/AlternatingHexagons"/>
    <dgm:cxn modelId="{E3BDF643-685C-4140-8F28-670C425A13F4}" type="presOf" srcId="{FDF7BAB9-1F15-468E-BCA1-421200F879B7}" destId="{8E5D08C0-D64A-4DAF-8B6A-BD6A77C187F3}" srcOrd="0" destOrd="0" presId="urn:microsoft.com/office/officeart/2008/layout/AlternatingHexagons"/>
    <dgm:cxn modelId="{05AB47A4-74B0-47E2-8090-D438CD486C53}" type="presOf" srcId="{42DB017B-7C83-4336-8164-762159ED7656}" destId="{3CAC5DC5-0944-43C2-B957-8E6840E50C50}" srcOrd="0" destOrd="0" presId="urn:microsoft.com/office/officeart/2008/layout/AlternatingHexagons"/>
    <dgm:cxn modelId="{337782D8-C9B1-496D-B53B-DD2BFE70CC01}" type="presOf" srcId="{2F2C01AA-2F1B-4DFD-BB38-DBFCDA0F9037}" destId="{F727A339-6FE0-4740-918D-66F6377BF1AA}" srcOrd="0" destOrd="0" presId="urn:microsoft.com/office/officeart/2008/layout/AlternatingHexagons"/>
    <dgm:cxn modelId="{D70EA47D-BA74-43F0-9C70-54C3C7F3E4B3}" type="presOf" srcId="{17640091-ACB2-4FA4-A703-DBC0B99A8536}" destId="{27752CE8-2365-4D8E-857E-E61F2C0CF6AE}" srcOrd="0" destOrd="0" presId="urn:microsoft.com/office/officeart/2008/layout/AlternatingHexagons"/>
    <dgm:cxn modelId="{71659ABC-E58F-4E75-AD37-FCD9D667ED6F}" srcId="{42DB017B-7C83-4336-8164-762159ED7656}" destId="{DEB0C570-007C-4E26-A9E1-B787387D4BD2}" srcOrd="2" destOrd="0" parTransId="{23F543A5-B710-42C7-81A0-927C6FD9457C}" sibTransId="{FDF7BAB9-1F15-468E-BCA1-421200F879B7}"/>
    <dgm:cxn modelId="{B9C07F8A-05D5-4CC4-A7F1-87F7FAB48888}" srcId="{42DB017B-7C83-4336-8164-762159ED7656}" destId="{17640091-ACB2-4FA4-A703-DBC0B99A8536}" srcOrd="0" destOrd="0" parTransId="{B5A9FFD7-1F6F-4E82-A579-5C58562A9F15}" sibTransId="{964FE159-F460-43FC-9F74-543FE9C1C687}"/>
    <dgm:cxn modelId="{5DECB9A1-7A69-4EE5-987D-8F05EC9ECF3F}" srcId="{42DB017B-7C83-4336-8164-762159ED7656}" destId="{2F2C01AA-2F1B-4DFD-BB38-DBFCDA0F9037}" srcOrd="1" destOrd="0" parTransId="{2CBE6DC2-756A-4F30-8577-0C4DF46F5195}" sibTransId="{2E3C1E40-B5FA-4D70-A654-8E3B8B0715C4}"/>
    <dgm:cxn modelId="{4A072BAB-5D83-4B03-B2B3-4B605970AE17}" type="presOf" srcId="{DEB0C570-007C-4E26-A9E1-B787387D4BD2}" destId="{35D92962-096E-4172-A675-A9EEB4B4A851}" srcOrd="0" destOrd="0" presId="urn:microsoft.com/office/officeart/2008/layout/AlternatingHexagons"/>
    <dgm:cxn modelId="{53667994-2738-43E8-A0E3-8D616E46C60F}" type="presParOf" srcId="{3CAC5DC5-0944-43C2-B957-8E6840E50C50}" destId="{5402D3D5-9521-421F-8FA4-39F8B5920D1C}" srcOrd="0" destOrd="0" presId="urn:microsoft.com/office/officeart/2008/layout/AlternatingHexagons"/>
    <dgm:cxn modelId="{8E5E69BE-C708-44A6-A482-20F7355432DC}" type="presParOf" srcId="{5402D3D5-9521-421F-8FA4-39F8B5920D1C}" destId="{27752CE8-2365-4D8E-857E-E61F2C0CF6AE}" srcOrd="0" destOrd="0" presId="urn:microsoft.com/office/officeart/2008/layout/AlternatingHexagons"/>
    <dgm:cxn modelId="{0905EFB5-F235-49AB-8B87-3F5609518917}" type="presParOf" srcId="{5402D3D5-9521-421F-8FA4-39F8B5920D1C}" destId="{0F43F893-44D0-45AC-8BF4-9186B591FEE7}" srcOrd="1" destOrd="0" presId="urn:microsoft.com/office/officeart/2008/layout/AlternatingHexagons"/>
    <dgm:cxn modelId="{B9E90986-D9B3-4D3C-927A-D900260A5635}" type="presParOf" srcId="{5402D3D5-9521-421F-8FA4-39F8B5920D1C}" destId="{7F726295-E6FE-4B17-9ADC-A9F04EB1CC1D}" srcOrd="2" destOrd="0" presId="urn:microsoft.com/office/officeart/2008/layout/AlternatingHexagons"/>
    <dgm:cxn modelId="{255B90DA-8D56-45A2-9B16-12D8FA272797}" type="presParOf" srcId="{5402D3D5-9521-421F-8FA4-39F8B5920D1C}" destId="{3497373F-5A67-48C4-B42E-751572C860B1}" srcOrd="3" destOrd="0" presId="urn:microsoft.com/office/officeart/2008/layout/AlternatingHexagons"/>
    <dgm:cxn modelId="{EE4FCD43-3825-4726-9B99-9EDF84A131BE}" type="presParOf" srcId="{5402D3D5-9521-421F-8FA4-39F8B5920D1C}" destId="{7E5DC573-E3EE-4192-9685-81F2881246A6}" srcOrd="4" destOrd="0" presId="urn:microsoft.com/office/officeart/2008/layout/AlternatingHexagons"/>
    <dgm:cxn modelId="{10BC51EF-73EE-4EC6-9956-A6B5E1A552A1}" type="presParOf" srcId="{3CAC5DC5-0944-43C2-B957-8E6840E50C50}" destId="{87B8C414-698A-40D9-945C-BE10F13FF235}" srcOrd="1" destOrd="0" presId="urn:microsoft.com/office/officeart/2008/layout/AlternatingHexagons"/>
    <dgm:cxn modelId="{C838F490-60D7-4424-94F1-4C6071EE9FB1}" type="presParOf" srcId="{3CAC5DC5-0944-43C2-B957-8E6840E50C50}" destId="{7FE6B66C-8F72-49ED-879D-45E62F8C94E7}" srcOrd="2" destOrd="0" presId="urn:microsoft.com/office/officeart/2008/layout/AlternatingHexagons"/>
    <dgm:cxn modelId="{B47D782C-E635-4678-ADDE-89C50608FDA0}" type="presParOf" srcId="{7FE6B66C-8F72-49ED-879D-45E62F8C94E7}" destId="{F727A339-6FE0-4740-918D-66F6377BF1AA}" srcOrd="0" destOrd="0" presId="urn:microsoft.com/office/officeart/2008/layout/AlternatingHexagons"/>
    <dgm:cxn modelId="{A5B16D69-9BDB-41E8-BE88-EA4C2E898174}" type="presParOf" srcId="{7FE6B66C-8F72-49ED-879D-45E62F8C94E7}" destId="{BCBF9CAF-9560-496D-8F9F-A8627215762D}" srcOrd="1" destOrd="0" presId="urn:microsoft.com/office/officeart/2008/layout/AlternatingHexagons"/>
    <dgm:cxn modelId="{50A0996E-6F6E-4923-843B-B3CF6BB6A5E5}" type="presParOf" srcId="{7FE6B66C-8F72-49ED-879D-45E62F8C94E7}" destId="{8309B2E2-14FA-40E9-A85E-1C113A4BB30C}" srcOrd="2" destOrd="0" presId="urn:microsoft.com/office/officeart/2008/layout/AlternatingHexagons"/>
    <dgm:cxn modelId="{5D81C46E-9E6D-4DC2-B27D-92E6389E88C5}" type="presParOf" srcId="{7FE6B66C-8F72-49ED-879D-45E62F8C94E7}" destId="{7ED2F067-312C-40FD-90F9-781EEA75361C}" srcOrd="3" destOrd="0" presId="urn:microsoft.com/office/officeart/2008/layout/AlternatingHexagons"/>
    <dgm:cxn modelId="{8EC99A1B-8EC5-4EE7-88CE-4A725E5E92FD}" type="presParOf" srcId="{7FE6B66C-8F72-49ED-879D-45E62F8C94E7}" destId="{735AEE37-6BE5-4EE9-AA0F-D7EF53284A28}" srcOrd="4" destOrd="0" presId="urn:microsoft.com/office/officeart/2008/layout/AlternatingHexagons"/>
    <dgm:cxn modelId="{935072DB-FA6C-4713-84C8-961CD788A898}" type="presParOf" srcId="{3CAC5DC5-0944-43C2-B957-8E6840E50C50}" destId="{6D6D727E-1984-44E4-9A84-71001D33D4CB}" srcOrd="3" destOrd="0" presId="urn:microsoft.com/office/officeart/2008/layout/AlternatingHexagons"/>
    <dgm:cxn modelId="{9E714AA8-2A48-4961-97CE-25B855FDEADA}" type="presParOf" srcId="{3CAC5DC5-0944-43C2-B957-8E6840E50C50}" destId="{1CDF3A9D-5C08-423D-83DB-AF4327A4AC5F}" srcOrd="4" destOrd="0" presId="urn:microsoft.com/office/officeart/2008/layout/AlternatingHexagons"/>
    <dgm:cxn modelId="{4BB29FE0-7144-4E3B-A87F-604DCF2C69EA}" type="presParOf" srcId="{1CDF3A9D-5C08-423D-83DB-AF4327A4AC5F}" destId="{35D92962-096E-4172-A675-A9EEB4B4A851}" srcOrd="0" destOrd="0" presId="urn:microsoft.com/office/officeart/2008/layout/AlternatingHexagons"/>
    <dgm:cxn modelId="{9AD60FB5-C0D0-47D5-8D7A-61EEA8938117}" type="presParOf" srcId="{1CDF3A9D-5C08-423D-83DB-AF4327A4AC5F}" destId="{65F74F38-9190-4BF6-B768-53B0069EE0B7}" srcOrd="1" destOrd="0" presId="urn:microsoft.com/office/officeart/2008/layout/AlternatingHexagons"/>
    <dgm:cxn modelId="{2705A767-6EFD-4734-B1C9-E24F5470AB0B}" type="presParOf" srcId="{1CDF3A9D-5C08-423D-83DB-AF4327A4AC5F}" destId="{A28BD702-1371-4159-A311-A470D1CD04F6}" srcOrd="2" destOrd="0" presId="urn:microsoft.com/office/officeart/2008/layout/AlternatingHexagons"/>
    <dgm:cxn modelId="{A59FCCE6-AD5D-4817-B832-8D615AED95F3}" type="presParOf" srcId="{1CDF3A9D-5C08-423D-83DB-AF4327A4AC5F}" destId="{A3F4A846-AFC9-445D-830C-29B8FCFE1E89}" srcOrd="3" destOrd="0" presId="urn:microsoft.com/office/officeart/2008/layout/AlternatingHexagons"/>
    <dgm:cxn modelId="{FB0441F1-5370-4C1A-978B-91F4B5BCF2C2}" type="presParOf" srcId="{1CDF3A9D-5C08-423D-83DB-AF4327A4AC5F}" destId="{8E5D08C0-D64A-4DAF-8B6A-BD6A77C187F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609FBF9-1896-4FD8-801E-E2E1F0262016}" type="doc">
      <dgm:prSet loTypeId="urn:microsoft.com/office/officeart/2008/layout/Lin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77CA542F-036D-4349-BE8F-9E227D3E8F7C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Valores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99C617-55DA-41A5-BB9A-AFD28606CC03}" type="parTrans" cxnId="{27026C5A-B433-417D-995A-8F507F8330D5}">
      <dgm:prSet/>
      <dgm:spPr/>
      <dgm:t>
        <a:bodyPr/>
        <a:lstStyle/>
        <a:p>
          <a:endParaRPr lang="es-EC"/>
        </a:p>
      </dgm:t>
    </dgm:pt>
    <dgm:pt modelId="{99FEE2AE-0197-41C4-9D26-A7AA673F6220}" type="sibTrans" cxnId="{27026C5A-B433-417D-995A-8F507F8330D5}">
      <dgm:prSet/>
      <dgm:spPr/>
      <dgm:t>
        <a:bodyPr/>
        <a:lstStyle/>
        <a:p>
          <a:endParaRPr lang="es-EC"/>
        </a:p>
      </dgm:t>
    </dgm:pt>
    <dgm:pt modelId="{44627562-B800-49CD-8103-7A906C93EDA0}">
      <dgm:prSet phldrT="[Texto]"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Predisposición a generar conocimiento.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6B24E2-D074-40FF-9FC0-090B71F6A57E}" type="parTrans" cxnId="{764AED65-42C9-461B-9E21-C672ED7179E5}">
      <dgm:prSet/>
      <dgm:spPr/>
      <dgm:t>
        <a:bodyPr/>
        <a:lstStyle/>
        <a:p>
          <a:endParaRPr lang="es-EC"/>
        </a:p>
      </dgm:t>
    </dgm:pt>
    <dgm:pt modelId="{64635B94-EB9D-4DBE-90FC-02C737135CEC}" type="sibTrans" cxnId="{764AED65-42C9-461B-9E21-C672ED7179E5}">
      <dgm:prSet/>
      <dgm:spPr/>
      <dgm:t>
        <a:bodyPr/>
        <a:lstStyle/>
        <a:p>
          <a:endParaRPr lang="es-EC"/>
        </a:p>
      </dgm:t>
    </dgm:pt>
    <dgm:pt modelId="{2D341585-70AF-46C4-8E9E-57D322A46C3A}">
      <dgm:prSet/>
      <dgm:spPr/>
      <dgm:t>
        <a:bodyPr/>
        <a:lstStyle/>
        <a:p>
          <a:r>
            <a:rPr lang="es-ES" smtClean="0">
              <a:latin typeface="Arial" panose="020B0604020202020204" pitchFamily="34" charset="0"/>
              <a:cs typeface="Arial" panose="020B0604020202020204" pitchFamily="34" charset="0"/>
            </a:rPr>
            <a:t>Veracidad en la información a las partes interesadas.</a:t>
          </a:r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082148-9EE8-49CB-AD51-FB2B9AACC82D}" type="parTrans" cxnId="{0F229D64-02EE-4E3B-94FC-EADBEE68DD6B}">
      <dgm:prSet/>
      <dgm:spPr/>
      <dgm:t>
        <a:bodyPr/>
        <a:lstStyle/>
        <a:p>
          <a:endParaRPr lang="es-EC"/>
        </a:p>
      </dgm:t>
    </dgm:pt>
    <dgm:pt modelId="{4ED0E031-2CB6-4530-944F-669B0E6A741B}" type="sibTrans" cxnId="{0F229D64-02EE-4E3B-94FC-EADBEE68DD6B}">
      <dgm:prSet/>
      <dgm:spPr/>
      <dgm:t>
        <a:bodyPr/>
        <a:lstStyle/>
        <a:p>
          <a:endParaRPr lang="es-EC"/>
        </a:p>
      </dgm:t>
    </dgm:pt>
    <dgm:pt modelId="{7BE384CD-AC68-47A8-BC5C-E19DDD7EED40}">
      <dgm:prSet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Demanda permanente de calidad y excelencia investigativa.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64B62-C2F6-4FDA-9583-819D6C6B7444}" type="parTrans" cxnId="{C4A89776-B5BE-4894-B3E5-4B44CB953A26}">
      <dgm:prSet/>
      <dgm:spPr/>
      <dgm:t>
        <a:bodyPr/>
        <a:lstStyle/>
        <a:p>
          <a:endParaRPr lang="es-EC"/>
        </a:p>
      </dgm:t>
    </dgm:pt>
    <dgm:pt modelId="{94AA8821-07A1-48F8-AE57-82C444261032}" type="sibTrans" cxnId="{C4A89776-B5BE-4894-B3E5-4B44CB953A26}">
      <dgm:prSet/>
      <dgm:spPr/>
      <dgm:t>
        <a:bodyPr/>
        <a:lstStyle/>
        <a:p>
          <a:endParaRPr lang="es-EC"/>
        </a:p>
      </dgm:t>
    </dgm:pt>
    <dgm:pt modelId="{0A8766DA-116F-413C-A74E-71BF516ED8DC}">
      <dgm:prSet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Compromiso con la sociedad, universidad y empresas.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ABBD02-B83F-4D92-A608-720F9F523233}" type="parTrans" cxnId="{19CBD18D-861D-48E2-8191-D9DA9B71BF46}">
      <dgm:prSet/>
      <dgm:spPr/>
      <dgm:t>
        <a:bodyPr/>
        <a:lstStyle/>
        <a:p>
          <a:endParaRPr lang="es-EC"/>
        </a:p>
      </dgm:t>
    </dgm:pt>
    <dgm:pt modelId="{CB650957-ED1F-48F2-AE0E-D13937437705}" type="sibTrans" cxnId="{19CBD18D-861D-48E2-8191-D9DA9B71BF46}">
      <dgm:prSet/>
      <dgm:spPr/>
      <dgm:t>
        <a:bodyPr/>
        <a:lstStyle/>
        <a:p>
          <a:endParaRPr lang="es-EC"/>
        </a:p>
      </dgm:t>
    </dgm:pt>
    <dgm:pt modelId="{37F46F5A-13FD-4EDE-B549-04776B1E0022}">
      <dgm:prSet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Propiciar valor agregado en el desempeño de las actividades diarias.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8F5E89-6FE2-43DF-BA7D-40777501BE57}" type="parTrans" cxnId="{1CCC620D-C841-4E50-B03A-19B72F5A8E3C}">
      <dgm:prSet/>
      <dgm:spPr/>
      <dgm:t>
        <a:bodyPr/>
        <a:lstStyle/>
        <a:p>
          <a:endParaRPr lang="es-EC"/>
        </a:p>
      </dgm:t>
    </dgm:pt>
    <dgm:pt modelId="{6431D307-C4B2-4E99-87C9-029CF3FDCC66}" type="sibTrans" cxnId="{1CCC620D-C841-4E50-B03A-19B72F5A8E3C}">
      <dgm:prSet/>
      <dgm:spPr/>
      <dgm:t>
        <a:bodyPr/>
        <a:lstStyle/>
        <a:p>
          <a:endParaRPr lang="es-EC"/>
        </a:p>
      </dgm:t>
    </dgm:pt>
    <dgm:pt modelId="{031D5264-413A-4EE2-B32F-36E8D2D00591}">
      <dgm:prSet/>
      <dgm:spPr/>
      <dgm:t>
        <a:bodyPr/>
        <a:lstStyle/>
        <a:p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Ética en todas las actividades cotidianas.</a:t>
          </a:r>
          <a:endParaRPr lang="es-EC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F4DFCC-4FB2-42C6-A905-5C6D8D3EF7C5}" type="parTrans" cxnId="{96AA8725-E952-4B40-A267-A41C0970CA3F}">
      <dgm:prSet/>
      <dgm:spPr/>
      <dgm:t>
        <a:bodyPr/>
        <a:lstStyle/>
        <a:p>
          <a:endParaRPr lang="es-EC"/>
        </a:p>
      </dgm:t>
    </dgm:pt>
    <dgm:pt modelId="{6DED8F95-C036-492C-9E26-FFDD40B14C91}" type="sibTrans" cxnId="{96AA8725-E952-4B40-A267-A41C0970CA3F}">
      <dgm:prSet/>
      <dgm:spPr/>
      <dgm:t>
        <a:bodyPr/>
        <a:lstStyle/>
        <a:p>
          <a:endParaRPr lang="es-EC"/>
        </a:p>
      </dgm:t>
    </dgm:pt>
    <dgm:pt modelId="{FF6FA80B-44DE-4518-8927-2FB833EEA41F}" type="pres">
      <dgm:prSet presAssocID="{4609FBF9-1896-4FD8-801E-E2E1F026201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D3B97E22-5479-4DD4-BF72-71DE31B74EC1}" type="pres">
      <dgm:prSet presAssocID="{77CA542F-036D-4349-BE8F-9E227D3E8F7C}" presName="thickLine" presStyleLbl="alignNode1" presStyleIdx="0" presStyleCnt="1"/>
      <dgm:spPr/>
    </dgm:pt>
    <dgm:pt modelId="{11A04A33-8EC1-4B1E-9FBA-A9108D51001E}" type="pres">
      <dgm:prSet presAssocID="{77CA542F-036D-4349-BE8F-9E227D3E8F7C}" presName="horz1" presStyleCnt="0"/>
      <dgm:spPr/>
    </dgm:pt>
    <dgm:pt modelId="{24B30566-A005-44AA-81E7-147652A22A43}" type="pres">
      <dgm:prSet presAssocID="{77CA542F-036D-4349-BE8F-9E227D3E8F7C}" presName="tx1" presStyleLbl="revTx" presStyleIdx="0" presStyleCnt="7"/>
      <dgm:spPr/>
      <dgm:t>
        <a:bodyPr/>
        <a:lstStyle/>
        <a:p>
          <a:endParaRPr lang="es-ES"/>
        </a:p>
      </dgm:t>
    </dgm:pt>
    <dgm:pt modelId="{04E9D317-0E9A-477D-82BD-B0631DB6FA04}" type="pres">
      <dgm:prSet presAssocID="{77CA542F-036D-4349-BE8F-9E227D3E8F7C}" presName="vert1" presStyleCnt="0"/>
      <dgm:spPr/>
    </dgm:pt>
    <dgm:pt modelId="{1867B2DE-FD06-4C55-ABAA-D122D05B0E03}" type="pres">
      <dgm:prSet presAssocID="{44627562-B800-49CD-8103-7A906C93EDA0}" presName="vertSpace2a" presStyleCnt="0"/>
      <dgm:spPr/>
    </dgm:pt>
    <dgm:pt modelId="{3F0A408B-C2C2-4ECC-8D46-67CD3CFA179F}" type="pres">
      <dgm:prSet presAssocID="{44627562-B800-49CD-8103-7A906C93EDA0}" presName="horz2" presStyleCnt="0"/>
      <dgm:spPr/>
    </dgm:pt>
    <dgm:pt modelId="{19F0AB8E-BA6B-4119-BDE8-B315F4A9C414}" type="pres">
      <dgm:prSet presAssocID="{44627562-B800-49CD-8103-7A906C93EDA0}" presName="horzSpace2" presStyleCnt="0"/>
      <dgm:spPr/>
    </dgm:pt>
    <dgm:pt modelId="{7AA0C81D-51F3-4A75-878F-AD54BF6DAC4E}" type="pres">
      <dgm:prSet presAssocID="{44627562-B800-49CD-8103-7A906C93EDA0}" presName="tx2" presStyleLbl="revTx" presStyleIdx="1" presStyleCnt="7"/>
      <dgm:spPr/>
      <dgm:t>
        <a:bodyPr/>
        <a:lstStyle/>
        <a:p>
          <a:endParaRPr lang="es-EC"/>
        </a:p>
      </dgm:t>
    </dgm:pt>
    <dgm:pt modelId="{93886BA0-284F-4117-AE09-2FE7FB995BC6}" type="pres">
      <dgm:prSet presAssocID="{44627562-B800-49CD-8103-7A906C93EDA0}" presName="vert2" presStyleCnt="0"/>
      <dgm:spPr/>
    </dgm:pt>
    <dgm:pt modelId="{57490C89-5553-44F3-85D6-6D226C9F0894}" type="pres">
      <dgm:prSet presAssocID="{44627562-B800-49CD-8103-7A906C93EDA0}" presName="thinLine2b" presStyleLbl="callout" presStyleIdx="0" presStyleCnt="6"/>
      <dgm:spPr/>
    </dgm:pt>
    <dgm:pt modelId="{42FA2832-E9A0-49E9-963F-834BB917ADAA}" type="pres">
      <dgm:prSet presAssocID="{44627562-B800-49CD-8103-7A906C93EDA0}" presName="vertSpace2b" presStyleCnt="0"/>
      <dgm:spPr/>
    </dgm:pt>
    <dgm:pt modelId="{E6DD5E59-39A8-49A4-8870-A6809CF25AA5}" type="pres">
      <dgm:prSet presAssocID="{2D341585-70AF-46C4-8E9E-57D322A46C3A}" presName="horz2" presStyleCnt="0"/>
      <dgm:spPr/>
    </dgm:pt>
    <dgm:pt modelId="{3D07D599-41E3-4306-B4E2-67482A9EBFB8}" type="pres">
      <dgm:prSet presAssocID="{2D341585-70AF-46C4-8E9E-57D322A46C3A}" presName="horzSpace2" presStyleCnt="0"/>
      <dgm:spPr/>
    </dgm:pt>
    <dgm:pt modelId="{005C80AF-CA01-45B0-8280-F53608EC95EE}" type="pres">
      <dgm:prSet presAssocID="{2D341585-70AF-46C4-8E9E-57D322A46C3A}" presName="tx2" presStyleLbl="revTx" presStyleIdx="2" presStyleCnt="7"/>
      <dgm:spPr/>
      <dgm:t>
        <a:bodyPr/>
        <a:lstStyle/>
        <a:p>
          <a:endParaRPr lang="es-ES"/>
        </a:p>
      </dgm:t>
    </dgm:pt>
    <dgm:pt modelId="{5D7C2684-7997-4FA0-8F3D-51555D61CDF3}" type="pres">
      <dgm:prSet presAssocID="{2D341585-70AF-46C4-8E9E-57D322A46C3A}" presName="vert2" presStyleCnt="0"/>
      <dgm:spPr/>
    </dgm:pt>
    <dgm:pt modelId="{CC17165D-912A-465D-9317-C7CAD6C1CC5B}" type="pres">
      <dgm:prSet presAssocID="{2D341585-70AF-46C4-8E9E-57D322A46C3A}" presName="thinLine2b" presStyleLbl="callout" presStyleIdx="1" presStyleCnt="6"/>
      <dgm:spPr/>
    </dgm:pt>
    <dgm:pt modelId="{167E269E-2C33-4F70-99D2-9B25B6963D13}" type="pres">
      <dgm:prSet presAssocID="{2D341585-70AF-46C4-8E9E-57D322A46C3A}" presName="vertSpace2b" presStyleCnt="0"/>
      <dgm:spPr/>
    </dgm:pt>
    <dgm:pt modelId="{A32550AE-AB5E-4ABD-B325-CE150DC37857}" type="pres">
      <dgm:prSet presAssocID="{7BE384CD-AC68-47A8-BC5C-E19DDD7EED40}" presName="horz2" presStyleCnt="0"/>
      <dgm:spPr/>
    </dgm:pt>
    <dgm:pt modelId="{101AD103-374C-4CCF-A7C3-28D9AB4CAAE4}" type="pres">
      <dgm:prSet presAssocID="{7BE384CD-AC68-47A8-BC5C-E19DDD7EED40}" presName="horzSpace2" presStyleCnt="0"/>
      <dgm:spPr/>
    </dgm:pt>
    <dgm:pt modelId="{3A50AAE2-37FF-4443-B9FD-563375EB4204}" type="pres">
      <dgm:prSet presAssocID="{7BE384CD-AC68-47A8-BC5C-E19DDD7EED40}" presName="tx2" presStyleLbl="revTx" presStyleIdx="3" presStyleCnt="7"/>
      <dgm:spPr/>
      <dgm:t>
        <a:bodyPr/>
        <a:lstStyle/>
        <a:p>
          <a:endParaRPr lang="es-ES"/>
        </a:p>
      </dgm:t>
    </dgm:pt>
    <dgm:pt modelId="{4D0C7BFD-4637-4456-B857-D7F8DB8169A8}" type="pres">
      <dgm:prSet presAssocID="{7BE384CD-AC68-47A8-BC5C-E19DDD7EED40}" presName="vert2" presStyleCnt="0"/>
      <dgm:spPr/>
    </dgm:pt>
    <dgm:pt modelId="{A21E5480-5C6D-431F-AC1B-21C9E503A14D}" type="pres">
      <dgm:prSet presAssocID="{7BE384CD-AC68-47A8-BC5C-E19DDD7EED40}" presName="thinLine2b" presStyleLbl="callout" presStyleIdx="2" presStyleCnt="6"/>
      <dgm:spPr/>
    </dgm:pt>
    <dgm:pt modelId="{D98A0A91-2CDD-4DEB-A53F-EA2C34F0831B}" type="pres">
      <dgm:prSet presAssocID="{7BE384CD-AC68-47A8-BC5C-E19DDD7EED40}" presName="vertSpace2b" presStyleCnt="0"/>
      <dgm:spPr/>
    </dgm:pt>
    <dgm:pt modelId="{9891CF43-2922-452B-8A01-CF06404AEF35}" type="pres">
      <dgm:prSet presAssocID="{0A8766DA-116F-413C-A74E-71BF516ED8DC}" presName="horz2" presStyleCnt="0"/>
      <dgm:spPr/>
    </dgm:pt>
    <dgm:pt modelId="{C3828A41-4166-4257-BBD8-5317401A5CE5}" type="pres">
      <dgm:prSet presAssocID="{0A8766DA-116F-413C-A74E-71BF516ED8DC}" presName="horzSpace2" presStyleCnt="0"/>
      <dgm:spPr/>
    </dgm:pt>
    <dgm:pt modelId="{81FA007A-753E-45DA-B813-CC1151C43176}" type="pres">
      <dgm:prSet presAssocID="{0A8766DA-116F-413C-A74E-71BF516ED8DC}" presName="tx2" presStyleLbl="revTx" presStyleIdx="4" presStyleCnt="7"/>
      <dgm:spPr/>
      <dgm:t>
        <a:bodyPr/>
        <a:lstStyle/>
        <a:p>
          <a:endParaRPr lang="es-ES"/>
        </a:p>
      </dgm:t>
    </dgm:pt>
    <dgm:pt modelId="{5413D03F-A5F4-401D-B00F-08B74C75C39F}" type="pres">
      <dgm:prSet presAssocID="{0A8766DA-116F-413C-A74E-71BF516ED8DC}" presName="vert2" presStyleCnt="0"/>
      <dgm:spPr/>
    </dgm:pt>
    <dgm:pt modelId="{3D592549-04B6-4F3F-9908-F69A7C0C413B}" type="pres">
      <dgm:prSet presAssocID="{0A8766DA-116F-413C-A74E-71BF516ED8DC}" presName="thinLine2b" presStyleLbl="callout" presStyleIdx="3" presStyleCnt="6"/>
      <dgm:spPr/>
    </dgm:pt>
    <dgm:pt modelId="{B1FF875E-A216-4BD5-B1C1-C252DCA861A3}" type="pres">
      <dgm:prSet presAssocID="{0A8766DA-116F-413C-A74E-71BF516ED8DC}" presName="vertSpace2b" presStyleCnt="0"/>
      <dgm:spPr/>
    </dgm:pt>
    <dgm:pt modelId="{F5159D10-50A7-4F1B-BF3F-E33746F80971}" type="pres">
      <dgm:prSet presAssocID="{37F46F5A-13FD-4EDE-B549-04776B1E0022}" presName="horz2" presStyleCnt="0"/>
      <dgm:spPr/>
    </dgm:pt>
    <dgm:pt modelId="{F6D9630B-4A47-4B37-9B4D-CE5B1D7D36AE}" type="pres">
      <dgm:prSet presAssocID="{37F46F5A-13FD-4EDE-B549-04776B1E0022}" presName="horzSpace2" presStyleCnt="0"/>
      <dgm:spPr/>
    </dgm:pt>
    <dgm:pt modelId="{5CED3C2B-A5F6-4032-A08D-A154F4AD0373}" type="pres">
      <dgm:prSet presAssocID="{37F46F5A-13FD-4EDE-B549-04776B1E0022}" presName="tx2" presStyleLbl="revTx" presStyleIdx="5" presStyleCnt="7"/>
      <dgm:spPr/>
      <dgm:t>
        <a:bodyPr/>
        <a:lstStyle/>
        <a:p>
          <a:endParaRPr lang="es-ES"/>
        </a:p>
      </dgm:t>
    </dgm:pt>
    <dgm:pt modelId="{57F4B2FA-4F59-4530-975F-CA20E8CA6F85}" type="pres">
      <dgm:prSet presAssocID="{37F46F5A-13FD-4EDE-B549-04776B1E0022}" presName="vert2" presStyleCnt="0"/>
      <dgm:spPr/>
    </dgm:pt>
    <dgm:pt modelId="{5B8926A0-1816-4CD6-8FBC-3D76B6660E8C}" type="pres">
      <dgm:prSet presAssocID="{37F46F5A-13FD-4EDE-B549-04776B1E0022}" presName="thinLine2b" presStyleLbl="callout" presStyleIdx="4" presStyleCnt="6"/>
      <dgm:spPr/>
    </dgm:pt>
    <dgm:pt modelId="{360E7CCF-43CD-4C30-B1D7-2AA5B2DC8301}" type="pres">
      <dgm:prSet presAssocID="{37F46F5A-13FD-4EDE-B549-04776B1E0022}" presName="vertSpace2b" presStyleCnt="0"/>
      <dgm:spPr/>
    </dgm:pt>
    <dgm:pt modelId="{C0E0DC2E-4DF7-4C7A-9759-FD83BB1239E5}" type="pres">
      <dgm:prSet presAssocID="{031D5264-413A-4EE2-B32F-36E8D2D00591}" presName="horz2" presStyleCnt="0"/>
      <dgm:spPr/>
    </dgm:pt>
    <dgm:pt modelId="{7EE75D20-8EB6-4913-B74C-8D42D7E58342}" type="pres">
      <dgm:prSet presAssocID="{031D5264-413A-4EE2-B32F-36E8D2D00591}" presName="horzSpace2" presStyleCnt="0"/>
      <dgm:spPr/>
    </dgm:pt>
    <dgm:pt modelId="{584113E0-4E15-4D5C-9CB6-9EA946B28253}" type="pres">
      <dgm:prSet presAssocID="{031D5264-413A-4EE2-B32F-36E8D2D00591}" presName="tx2" presStyleLbl="revTx" presStyleIdx="6" presStyleCnt="7"/>
      <dgm:spPr/>
      <dgm:t>
        <a:bodyPr/>
        <a:lstStyle/>
        <a:p>
          <a:endParaRPr lang="es-ES"/>
        </a:p>
      </dgm:t>
    </dgm:pt>
    <dgm:pt modelId="{242C3FB2-EE29-46BE-B639-66F4C97D8CBD}" type="pres">
      <dgm:prSet presAssocID="{031D5264-413A-4EE2-B32F-36E8D2D00591}" presName="vert2" presStyleCnt="0"/>
      <dgm:spPr/>
    </dgm:pt>
    <dgm:pt modelId="{D2C88BBE-BB63-444F-BE02-2C7AE8D6CED4}" type="pres">
      <dgm:prSet presAssocID="{031D5264-413A-4EE2-B32F-36E8D2D00591}" presName="thinLine2b" presStyleLbl="callout" presStyleIdx="5" presStyleCnt="6"/>
      <dgm:spPr/>
    </dgm:pt>
    <dgm:pt modelId="{2AFE9EBC-D763-4E5F-A38C-BA5F62968766}" type="pres">
      <dgm:prSet presAssocID="{031D5264-413A-4EE2-B32F-36E8D2D00591}" presName="vertSpace2b" presStyleCnt="0"/>
      <dgm:spPr/>
    </dgm:pt>
  </dgm:ptLst>
  <dgm:cxnLst>
    <dgm:cxn modelId="{96AA8725-E952-4B40-A267-A41C0970CA3F}" srcId="{77CA542F-036D-4349-BE8F-9E227D3E8F7C}" destId="{031D5264-413A-4EE2-B32F-36E8D2D00591}" srcOrd="5" destOrd="0" parTransId="{88F4DFCC-4FB2-42C6-A905-5C6D8D3EF7C5}" sibTransId="{6DED8F95-C036-492C-9E26-FFDD40B14C91}"/>
    <dgm:cxn modelId="{1CCC620D-C841-4E50-B03A-19B72F5A8E3C}" srcId="{77CA542F-036D-4349-BE8F-9E227D3E8F7C}" destId="{37F46F5A-13FD-4EDE-B549-04776B1E0022}" srcOrd="4" destOrd="0" parTransId="{C28F5E89-6FE2-43DF-BA7D-40777501BE57}" sibTransId="{6431D307-C4B2-4E99-87C9-029CF3FDCC66}"/>
    <dgm:cxn modelId="{0F229D64-02EE-4E3B-94FC-EADBEE68DD6B}" srcId="{77CA542F-036D-4349-BE8F-9E227D3E8F7C}" destId="{2D341585-70AF-46C4-8E9E-57D322A46C3A}" srcOrd="1" destOrd="0" parTransId="{30082148-9EE8-49CB-AD51-FB2B9AACC82D}" sibTransId="{4ED0E031-2CB6-4530-944F-669B0E6A741B}"/>
    <dgm:cxn modelId="{FB330B1B-7344-49CB-83FB-C3C098BE69E3}" type="presOf" srcId="{44627562-B800-49CD-8103-7A906C93EDA0}" destId="{7AA0C81D-51F3-4A75-878F-AD54BF6DAC4E}" srcOrd="0" destOrd="0" presId="urn:microsoft.com/office/officeart/2008/layout/LinedList"/>
    <dgm:cxn modelId="{91335DF0-29EF-444E-993A-99ED5015D305}" type="presOf" srcId="{031D5264-413A-4EE2-B32F-36E8D2D00591}" destId="{584113E0-4E15-4D5C-9CB6-9EA946B28253}" srcOrd="0" destOrd="0" presId="urn:microsoft.com/office/officeart/2008/layout/LinedList"/>
    <dgm:cxn modelId="{C4A89776-B5BE-4894-B3E5-4B44CB953A26}" srcId="{77CA542F-036D-4349-BE8F-9E227D3E8F7C}" destId="{7BE384CD-AC68-47A8-BC5C-E19DDD7EED40}" srcOrd="2" destOrd="0" parTransId="{F9164B62-C2F6-4FDA-9583-819D6C6B7444}" sibTransId="{94AA8821-07A1-48F8-AE57-82C444261032}"/>
    <dgm:cxn modelId="{62AD8FB2-F9A6-4951-BB13-D054BBB61C79}" type="presOf" srcId="{4609FBF9-1896-4FD8-801E-E2E1F0262016}" destId="{FF6FA80B-44DE-4518-8927-2FB833EEA41F}" srcOrd="0" destOrd="0" presId="urn:microsoft.com/office/officeart/2008/layout/LinedList"/>
    <dgm:cxn modelId="{764AED65-42C9-461B-9E21-C672ED7179E5}" srcId="{77CA542F-036D-4349-BE8F-9E227D3E8F7C}" destId="{44627562-B800-49CD-8103-7A906C93EDA0}" srcOrd="0" destOrd="0" parTransId="{336B24E2-D074-40FF-9FC0-090B71F6A57E}" sibTransId="{64635B94-EB9D-4DBE-90FC-02C737135CEC}"/>
    <dgm:cxn modelId="{273DE29D-C9A0-4B19-B1B4-9E04FC54B17B}" type="presOf" srcId="{37F46F5A-13FD-4EDE-B549-04776B1E0022}" destId="{5CED3C2B-A5F6-4032-A08D-A154F4AD0373}" srcOrd="0" destOrd="0" presId="urn:microsoft.com/office/officeart/2008/layout/LinedList"/>
    <dgm:cxn modelId="{19CBD18D-861D-48E2-8191-D9DA9B71BF46}" srcId="{77CA542F-036D-4349-BE8F-9E227D3E8F7C}" destId="{0A8766DA-116F-413C-A74E-71BF516ED8DC}" srcOrd="3" destOrd="0" parTransId="{08ABBD02-B83F-4D92-A608-720F9F523233}" sibTransId="{CB650957-ED1F-48F2-AE0E-D13937437705}"/>
    <dgm:cxn modelId="{27026C5A-B433-417D-995A-8F507F8330D5}" srcId="{4609FBF9-1896-4FD8-801E-E2E1F0262016}" destId="{77CA542F-036D-4349-BE8F-9E227D3E8F7C}" srcOrd="0" destOrd="0" parTransId="{5999C617-55DA-41A5-BB9A-AFD28606CC03}" sibTransId="{99FEE2AE-0197-41C4-9D26-A7AA673F6220}"/>
    <dgm:cxn modelId="{54C6FE88-9668-4802-9E66-16F12648B613}" type="presOf" srcId="{0A8766DA-116F-413C-A74E-71BF516ED8DC}" destId="{81FA007A-753E-45DA-B813-CC1151C43176}" srcOrd="0" destOrd="0" presId="urn:microsoft.com/office/officeart/2008/layout/LinedList"/>
    <dgm:cxn modelId="{6921B354-F22D-4492-9D3D-8DE0B62E3095}" type="presOf" srcId="{2D341585-70AF-46C4-8E9E-57D322A46C3A}" destId="{005C80AF-CA01-45B0-8280-F53608EC95EE}" srcOrd="0" destOrd="0" presId="urn:microsoft.com/office/officeart/2008/layout/LinedList"/>
    <dgm:cxn modelId="{A916598C-8835-40EC-A3F5-867F988B20BA}" type="presOf" srcId="{7BE384CD-AC68-47A8-BC5C-E19DDD7EED40}" destId="{3A50AAE2-37FF-4443-B9FD-563375EB4204}" srcOrd="0" destOrd="0" presId="urn:microsoft.com/office/officeart/2008/layout/LinedList"/>
    <dgm:cxn modelId="{0B57425D-F15E-4638-8619-0802687DE3BA}" type="presOf" srcId="{77CA542F-036D-4349-BE8F-9E227D3E8F7C}" destId="{24B30566-A005-44AA-81E7-147652A22A43}" srcOrd="0" destOrd="0" presId="urn:microsoft.com/office/officeart/2008/layout/LinedList"/>
    <dgm:cxn modelId="{DACFA83E-AC0C-4B19-957E-9A75D5B6B21D}" type="presParOf" srcId="{FF6FA80B-44DE-4518-8927-2FB833EEA41F}" destId="{D3B97E22-5479-4DD4-BF72-71DE31B74EC1}" srcOrd="0" destOrd="0" presId="urn:microsoft.com/office/officeart/2008/layout/LinedList"/>
    <dgm:cxn modelId="{69118CF4-C178-4334-8C9E-50EA13A27944}" type="presParOf" srcId="{FF6FA80B-44DE-4518-8927-2FB833EEA41F}" destId="{11A04A33-8EC1-4B1E-9FBA-A9108D51001E}" srcOrd="1" destOrd="0" presId="urn:microsoft.com/office/officeart/2008/layout/LinedList"/>
    <dgm:cxn modelId="{944035C0-5E23-42AF-93B8-57147711C30A}" type="presParOf" srcId="{11A04A33-8EC1-4B1E-9FBA-A9108D51001E}" destId="{24B30566-A005-44AA-81E7-147652A22A43}" srcOrd="0" destOrd="0" presId="urn:microsoft.com/office/officeart/2008/layout/LinedList"/>
    <dgm:cxn modelId="{5615DD1D-6294-4AE0-A80C-731D35370873}" type="presParOf" srcId="{11A04A33-8EC1-4B1E-9FBA-A9108D51001E}" destId="{04E9D317-0E9A-477D-82BD-B0631DB6FA04}" srcOrd="1" destOrd="0" presId="urn:microsoft.com/office/officeart/2008/layout/LinedList"/>
    <dgm:cxn modelId="{025BCA42-6477-446A-A734-4530143CB9BF}" type="presParOf" srcId="{04E9D317-0E9A-477D-82BD-B0631DB6FA04}" destId="{1867B2DE-FD06-4C55-ABAA-D122D05B0E03}" srcOrd="0" destOrd="0" presId="urn:microsoft.com/office/officeart/2008/layout/LinedList"/>
    <dgm:cxn modelId="{9B8B5D2F-0F5A-4AAD-B167-7E89559A1A9E}" type="presParOf" srcId="{04E9D317-0E9A-477D-82BD-B0631DB6FA04}" destId="{3F0A408B-C2C2-4ECC-8D46-67CD3CFA179F}" srcOrd="1" destOrd="0" presId="urn:microsoft.com/office/officeart/2008/layout/LinedList"/>
    <dgm:cxn modelId="{B7673427-3774-4758-88D8-1D27A2229FBC}" type="presParOf" srcId="{3F0A408B-C2C2-4ECC-8D46-67CD3CFA179F}" destId="{19F0AB8E-BA6B-4119-BDE8-B315F4A9C414}" srcOrd="0" destOrd="0" presId="urn:microsoft.com/office/officeart/2008/layout/LinedList"/>
    <dgm:cxn modelId="{7038F89D-B8B7-4FC7-9306-132BC6C91DC8}" type="presParOf" srcId="{3F0A408B-C2C2-4ECC-8D46-67CD3CFA179F}" destId="{7AA0C81D-51F3-4A75-878F-AD54BF6DAC4E}" srcOrd="1" destOrd="0" presId="urn:microsoft.com/office/officeart/2008/layout/LinedList"/>
    <dgm:cxn modelId="{E662288B-551F-4571-995D-C1FE48DCB056}" type="presParOf" srcId="{3F0A408B-C2C2-4ECC-8D46-67CD3CFA179F}" destId="{93886BA0-284F-4117-AE09-2FE7FB995BC6}" srcOrd="2" destOrd="0" presId="urn:microsoft.com/office/officeart/2008/layout/LinedList"/>
    <dgm:cxn modelId="{97A58D70-2F14-4612-A89F-618A985E655E}" type="presParOf" srcId="{04E9D317-0E9A-477D-82BD-B0631DB6FA04}" destId="{57490C89-5553-44F3-85D6-6D226C9F0894}" srcOrd="2" destOrd="0" presId="urn:microsoft.com/office/officeart/2008/layout/LinedList"/>
    <dgm:cxn modelId="{2A3E433C-4CF5-4D67-B9B7-5FBE2022CF53}" type="presParOf" srcId="{04E9D317-0E9A-477D-82BD-B0631DB6FA04}" destId="{42FA2832-E9A0-49E9-963F-834BB917ADAA}" srcOrd="3" destOrd="0" presId="urn:microsoft.com/office/officeart/2008/layout/LinedList"/>
    <dgm:cxn modelId="{1BECBCEF-4ED9-431E-B523-A3FD5401DFDC}" type="presParOf" srcId="{04E9D317-0E9A-477D-82BD-B0631DB6FA04}" destId="{E6DD5E59-39A8-49A4-8870-A6809CF25AA5}" srcOrd="4" destOrd="0" presId="urn:microsoft.com/office/officeart/2008/layout/LinedList"/>
    <dgm:cxn modelId="{24D5DECF-3D52-4E2E-B898-8E2EAB46667A}" type="presParOf" srcId="{E6DD5E59-39A8-49A4-8870-A6809CF25AA5}" destId="{3D07D599-41E3-4306-B4E2-67482A9EBFB8}" srcOrd="0" destOrd="0" presId="urn:microsoft.com/office/officeart/2008/layout/LinedList"/>
    <dgm:cxn modelId="{A5B1D531-B37F-4C94-B86A-50C6B020A370}" type="presParOf" srcId="{E6DD5E59-39A8-49A4-8870-A6809CF25AA5}" destId="{005C80AF-CA01-45B0-8280-F53608EC95EE}" srcOrd="1" destOrd="0" presId="urn:microsoft.com/office/officeart/2008/layout/LinedList"/>
    <dgm:cxn modelId="{D9730782-8093-4285-A126-6E69EFA5ABC4}" type="presParOf" srcId="{E6DD5E59-39A8-49A4-8870-A6809CF25AA5}" destId="{5D7C2684-7997-4FA0-8F3D-51555D61CDF3}" srcOrd="2" destOrd="0" presId="urn:microsoft.com/office/officeart/2008/layout/LinedList"/>
    <dgm:cxn modelId="{5D7BA514-29E4-4F2C-9501-A0ACFCF2B1BB}" type="presParOf" srcId="{04E9D317-0E9A-477D-82BD-B0631DB6FA04}" destId="{CC17165D-912A-465D-9317-C7CAD6C1CC5B}" srcOrd="5" destOrd="0" presId="urn:microsoft.com/office/officeart/2008/layout/LinedList"/>
    <dgm:cxn modelId="{448FCC15-5168-40C2-9620-F05DDEE76B20}" type="presParOf" srcId="{04E9D317-0E9A-477D-82BD-B0631DB6FA04}" destId="{167E269E-2C33-4F70-99D2-9B25B6963D13}" srcOrd="6" destOrd="0" presId="urn:microsoft.com/office/officeart/2008/layout/LinedList"/>
    <dgm:cxn modelId="{A7775B69-4C1C-4A85-B7E6-EB1760FD7017}" type="presParOf" srcId="{04E9D317-0E9A-477D-82BD-B0631DB6FA04}" destId="{A32550AE-AB5E-4ABD-B325-CE150DC37857}" srcOrd="7" destOrd="0" presId="urn:microsoft.com/office/officeart/2008/layout/LinedList"/>
    <dgm:cxn modelId="{DC045DC9-3C59-46B4-B683-5B3CB21235EF}" type="presParOf" srcId="{A32550AE-AB5E-4ABD-B325-CE150DC37857}" destId="{101AD103-374C-4CCF-A7C3-28D9AB4CAAE4}" srcOrd="0" destOrd="0" presId="urn:microsoft.com/office/officeart/2008/layout/LinedList"/>
    <dgm:cxn modelId="{ECE4666A-A0C4-4C62-85DC-251C53FC4F02}" type="presParOf" srcId="{A32550AE-AB5E-4ABD-B325-CE150DC37857}" destId="{3A50AAE2-37FF-4443-B9FD-563375EB4204}" srcOrd="1" destOrd="0" presId="urn:microsoft.com/office/officeart/2008/layout/LinedList"/>
    <dgm:cxn modelId="{0CC8FE7E-0799-4551-A2C4-6FC7342D5853}" type="presParOf" srcId="{A32550AE-AB5E-4ABD-B325-CE150DC37857}" destId="{4D0C7BFD-4637-4456-B857-D7F8DB8169A8}" srcOrd="2" destOrd="0" presId="urn:microsoft.com/office/officeart/2008/layout/LinedList"/>
    <dgm:cxn modelId="{A5B1D265-588B-4817-B5AC-3E46AC2712C0}" type="presParOf" srcId="{04E9D317-0E9A-477D-82BD-B0631DB6FA04}" destId="{A21E5480-5C6D-431F-AC1B-21C9E503A14D}" srcOrd="8" destOrd="0" presId="urn:microsoft.com/office/officeart/2008/layout/LinedList"/>
    <dgm:cxn modelId="{DAF9C860-631F-454E-A4CB-BC91D6FF5CB5}" type="presParOf" srcId="{04E9D317-0E9A-477D-82BD-B0631DB6FA04}" destId="{D98A0A91-2CDD-4DEB-A53F-EA2C34F0831B}" srcOrd="9" destOrd="0" presId="urn:microsoft.com/office/officeart/2008/layout/LinedList"/>
    <dgm:cxn modelId="{0B32BB06-8AA3-4EDC-92B8-EED6AD59D198}" type="presParOf" srcId="{04E9D317-0E9A-477D-82BD-B0631DB6FA04}" destId="{9891CF43-2922-452B-8A01-CF06404AEF35}" srcOrd="10" destOrd="0" presId="urn:microsoft.com/office/officeart/2008/layout/LinedList"/>
    <dgm:cxn modelId="{CA620FE6-D32F-468D-BDCD-BD4630E0908B}" type="presParOf" srcId="{9891CF43-2922-452B-8A01-CF06404AEF35}" destId="{C3828A41-4166-4257-BBD8-5317401A5CE5}" srcOrd="0" destOrd="0" presId="urn:microsoft.com/office/officeart/2008/layout/LinedList"/>
    <dgm:cxn modelId="{E57A1C22-D4B2-47F6-BE7C-7969ACCDD484}" type="presParOf" srcId="{9891CF43-2922-452B-8A01-CF06404AEF35}" destId="{81FA007A-753E-45DA-B813-CC1151C43176}" srcOrd="1" destOrd="0" presId="urn:microsoft.com/office/officeart/2008/layout/LinedList"/>
    <dgm:cxn modelId="{1101A177-1B2B-4477-ADA2-B0EFB70B6806}" type="presParOf" srcId="{9891CF43-2922-452B-8A01-CF06404AEF35}" destId="{5413D03F-A5F4-401D-B00F-08B74C75C39F}" srcOrd="2" destOrd="0" presId="urn:microsoft.com/office/officeart/2008/layout/LinedList"/>
    <dgm:cxn modelId="{686083A4-DD84-46F3-9FA5-FFD671A3CC0C}" type="presParOf" srcId="{04E9D317-0E9A-477D-82BD-B0631DB6FA04}" destId="{3D592549-04B6-4F3F-9908-F69A7C0C413B}" srcOrd="11" destOrd="0" presId="urn:microsoft.com/office/officeart/2008/layout/LinedList"/>
    <dgm:cxn modelId="{7C737CD4-CCF0-4C63-9A7D-1E61BCDDFECC}" type="presParOf" srcId="{04E9D317-0E9A-477D-82BD-B0631DB6FA04}" destId="{B1FF875E-A216-4BD5-B1C1-C252DCA861A3}" srcOrd="12" destOrd="0" presId="urn:microsoft.com/office/officeart/2008/layout/LinedList"/>
    <dgm:cxn modelId="{0F6B64D8-C3F1-4ECF-8EF9-3142A7FDB685}" type="presParOf" srcId="{04E9D317-0E9A-477D-82BD-B0631DB6FA04}" destId="{F5159D10-50A7-4F1B-BF3F-E33746F80971}" srcOrd="13" destOrd="0" presId="urn:microsoft.com/office/officeart/2008/layout/LinedList"/>
    <dgm:cxn modelId="{5E783FAF-AB1D-4438-940A-3B9DD60298E3}" type="presParOf" srcId="{F5159D10-50A7-4F1B-BF3F-E33746F80971}" destId="{F6D9630B-4A47-4B37-9B4D-CE5B1D7D36AE}" srcOrd="0" destOrd="0" presId="urn:microsoft.com/office/officeart/2008/layout/LinedList"/>
    <dgm:cxn modelId="{635D3DF1-6CA7-4655-9B2C-6636C340DDF6}" type="presParOf" srcId="{F5159D10-50A7-4F1B-BF3F-E33746F80971}" destId="{5CED3C2B-A5F6-4032-A08D-A154F4AD0373}" srcOrd="1" destOrd="0" presId="urn:microsoft.com/office/officeart/2008/layout/LinedList"/>
    <dgm:cxn modelId="{BBA5B187-28D4-498B-805D-E012650A4750}" type="presParOf" srcId="{F5159D10-50A7-4F1B-BF3F-E33746F80971}" destId="{57F4B2FA-4F59-4530-975F-CA20E8CA6F85}" srcOrd="2" destOrd="0" presId="urn:microsoft.com/office/officeart/2008/layout/LinedList"/>
    <dgm:cxn modelId="{3CAE5106-0FF1-4504-BCC9-56C736B15E5D}" type="presParOf" srcId="{04E9D317-0E9A-477D-82BD-B0631DB6FA04}" destId="{5B8926A0-1816-4CD6-8FBC-3D76B6660E8C}" srcOrd="14" destOrd="0" presId="urn:microsoft.com/office/officeart/2008/layout/LinedList"/>
    <dgm:cxn modelId="{F17C2147-C974-4B8E-B5EE-3E502B1394FF}" type="presParOf" srcId="{04E9D317-0E9A-477D-82BD-B0631DB6FA04}" destId="{360E7CCF-43CD-4C30-B1D7-2AA5B2DC8301}" srcOrd="15" destOrd="0" presId="urn:microsoft.com/office/officeart/2008/layout/LinedList"/>
    <dgm:cxn modelId="{88D9D889-9BFE-4758-A6C1-21081528032B}" type="presParOf" srcId="{04E9D317-0E9A-477D-82BD-B0631DB6FA04}" destId="{C0E0DC2E-4DF7-4C7A-9759-FD83BB1239E5}" srcOrd="16" destOrd="0" presId="urn:microsoft.com/office/officeart/2008/layout/LinedList"/>
    <dgm:cxn modelId="{70FCC390-31F3-424C-935D-B6E87FD2FE6C}" type="presParOf" srcId="{C0E0DC2E-4DF7-4C7A-9759-FD83BB1239E5}" destId="{7EE75D20-8EB6-4913-B74C-8D42D7E58342}" srcOrd="0" destOrd="0" presId="urn:microsoft.com/office/officeart/2008/layout/LinedList"/>
    <dgm:cxn modelId="{B3670277-A438-4F88-BF2E-702875DF83F6}" type="presParOf" srcId="{C0E0DC2E-4DF7-4C7A-9759-FD83BB1239E5}" destId="{584113E0-4E15-4D5C-9CB6-9EA946B28253}" srcOrd="1" destOrd="0" presId="urn:microsoft.com/office/officeart/2008/layout/LinedList"/>
    <dgm:cxn modelId="{BAFE0995-3A4B-4FB5-8439-FB65FF60056A}" type="presParOf" srcId="{C0E0DC2E-4DF7-4C7A-9759-FD83BB1239E5}" destId="{242C3FB2-EE29-46BE-B639-66F4C97D8CBD}" srcOrd="2" destOrd="0" presId="urn:microsoft.com/office/officeart/2008/layout/LinedList"/>
    <dgm:cxn modelId="{35B4F084-E2C7-4E40-91BF-01EF401777A1}" type="presParOf" srcId="{04E9D317-0E9A-477D-82BD-B0631DB6FA04}" destId="{D2C88BBE-BB63-444F-BE02-2C7AE8D6CED4}" srcOrd="17" destOrd="0" presId="urn:microsoft.com/office/officeart/2008/layout/LinedList"/>
    <dgm:cxn modelId="{535953ED-9434-4E3A-AFCA-ED44856E4DDE}" type="presParOf" srcId="{04E9D317-0E9A-477D-82BD-B0631DB6FA04}" destId="{2AFE9EBC-D763-4E5F-A38C-BA5F62968766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EE46A0-2CD5-4D33-8BCF-2C3FD922BB7E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E3383EE-62DC-4BE3-8C1E-F8156DEA3E3B}">
      <dgm:prSet phldrT="[Texto]" custT="1"/>
      <dgm:spPr/>
      <dgm:t>
        <a:bodyPr/>
        <a:lstStyle/>
        <a:p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Observatorios a nivel Nacional e Internacional</a:t>
          </a:r>
          <a:endParaRPr lang="es-E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0B3CF4-3EBF-42FB-9257-C4FDF1261B59}" type="parTrans" cxnId="{A57CAC93-A2E2-4B09-A5F4-0BBCC125BC0D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6B1DA7-D10F-4C5D-B02E-A9FC82F05837}" type="sibTrans" cxnId="{A57CAC93-A2E2-4B09-A5F4-0BBCC125BC0D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A8841E-843B-4A6D-95CE-6D2772C363B1}">
      <dgm:prSet phldrT="[Texto]" custT="1"/>
      <dgm:spPr/>
      <dgm:t>
        <a:bodyPr/>
        <a:lstStyle/>
        <a:p>
          <a:pPr algn="ctr"/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Espacios para captar, evaluar y procesar la información (múltiples disciplinas)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878136-7013-4ADE-AB93-9E5F1D040D54}" type="parTrans" cxnId="{37EAD8B1-50B2-4C62-B70E-7C8105BB8A81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D2E8A8-6590-40F6-BACA-338002438730}" type="sibTrans" cxnId="{37EAD8B1-50B2-4C62-B70E-7C8105BB8A81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FCEC13-300A-4E24-AB17-83EEA3C021FE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Proyecto ESPE</a:t>
          </a:r>
          <a:endParaRPr lang="es-ES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85D5B2-9021-43BA-8103-D41F7B3CABBE}" type="parTrans" cxnId="{053ABA65-2147-4462-8AD8-695A99D59F6F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813576-08E9-4A03-B7E9-5F9B64E98459}" type="sibTrans" cxnId="{053ABA65-2147-4462-8AD8-695A99D59F6F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149EB8-7CE3-48DE-A4C4-E8DCF11D116A}">
      <dgm:prSet phldrT="[Texto]" custT="1"/>
      <dgm:spPr/>
      <dgm:t>
        <a:bodyPr/>
        <a:lstStyle/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Espacio multidimensional</a:t>
          </a:r>
        </a:p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Información relevante interna y externa</a:t>
          </a:r>
        </a:p>
        <a:p>
          <a:r>
            <a:rPr lang="es-ES" sz="1800" dirty="0" smtClean="0">
              <a:latin typeface="Arial" panose="020B0604020202020204" pitchFamily="34" charset="0"/>
              <a:cs typeface="Arial" panose="020B0604020202020204" pitchFamily="34" charset="0"/>
            </a:rPr>
            <a:t>Para ser un espacio donde se promueva y evalúe el comportamiento presente y futuro de RSE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8A6CEF-F3AC-42B9-8967-42A169C8156B}" type="parTrans" cxnId="{2CE036F9-86F2-46B5-AD6D-18EEB3B14298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0FD74D-8F82-48A0-8D17-68FC855E4B5C}" type="sibTrans" cxnId="{2CE036F9-86F2-46B5-AD6D-18EEB3B14298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95623A-24C1-4473-8C47-43BE327294F4}">
      <dgm:prSet phldrT="[Texto]" custT="1"/>
      <dgm:spPr/>
      <dgm:t>
        <a:bodyPr/>
        <a:lstStyle/>
        <a:p>
          <a:r>
            <a:rPr lang="es-ES" sz="2000" dirty="0" smtClean="0">
              <a:latin typeface="Arial" panose="020B0604020202020204" pitchFamily="34" charset="0"/>
              <a:cs typeface="Arial" panose="020B0604020202020204" pitchFamily="34" charset="0"/>
            </a:rPr>
            <a:t>Incrementar procesos de investigación y vinculación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E01D14-FB4E-4142-BE35-798B49E71CBD}" type="parTrans" cxnId="{719DB524-0DB6-4613-9BC2-BAE57E2B9BE9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BBE663-5B03-4CD4-A7F5-B34AEC3CC347}" type="sibTrans" cxnId="{719DB524-0DB6-4613-9BC2-BAE57E2B9BE9}">
      <dgm:prSet/>
      <dgm:spPr/>
      <dgm:t>
        <a:bodyPr/>
        <a:lstStyle/>
        <a:p>
          <a:endParaRPr lang="es-E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93B551-390F-46F4-85F4-8820D9B87C66}" type="pres">
      <dgm:prSet presAssocID="{65EE46A0-2CD5-4D33-8BCF-2C3FD922BB7E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13C9C613-877B-4CE7-B3D7-1DCBAB5B15EC}" type="pres">
      <dgm:prSet presAssocID="{4E3383EE-62DC-4BE3-8C1E-F8156DEA3E3B}" presName="chaos" presStyleCnt="0"/>
      <dgm:spPr/>
    </dgm:pt>
    <dgm:pt modelId="{0C1B1DB4-59A4-45FE-BF22-FA0C3833D12D}" type="pres">
      <dgm:prSet presAssocID="{4E3383EE-62DC-4BE3-8C1E-F8156DEA3E3B}" presName="parTx1" presStyleLbl="revTx" presStyleIdx="0" presStyleCnt="4" custScaleY="206217"/>
      <dgm:spPr/>
      <dgm:t>
        <a:bodyPr/>
        <a:lstStyle/>
        <a:p>
          <a:endParaRPr lang="es-ES"/>
        </a:p>
      </dgm:t>
    </dgm:pt>
    <dgm:pt modelId="{DC2F7383-7EB8-4CFD-BDDC-68EC0E85C750}" type="pres">
      <dgm:prSet presAssocID="{4E3383EE-62DC-4BE3-8C1E-F8156DEA3E3B}" presName="desTx1" presStyleLbl="revTx" presStyleIdx="1" presStyleCnt="4" custScaleX="121981" custScaleY="150586" custLinFactNeighborX="1521" custLinFactNeighborY="388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334FDA-7CF2-4DDD-B6B0-C28910986354}" type="pres">
      <dgm:prSet presAssocID="{4E3383EE-62DC-4BE3-8C1E-F8156DEA3E3B}" presName="c1" presStyleLbl="node1" presStyleIdx="0" presStyleCnt="19"/>
      <dgm:spPr/>
    </dgm:pt>
    <dgm:pt modelId="{0EFFC774-FA21-47A0-AC5F-2603507074EB}" type="pres">
      <dgm:prSet presAssocID="{4E3383EE-62DC-4BE3-8C1E-F8156DEA3E3B}" presName="c2" presStyleLbl="node1" presStyleIdx="1" presStyleCnt="19"/>
      <dgm:spPr/>
    </dgm:pt>
    <dgm:pt modelId="{D4A6E118-62B8-4F6E-81C4-2492EF6E28F8}" type="pres">
      <dgm:prSet presAssocID="{4E3383EE-62DC-4BE3-8C1E-F8156DEA3E3B}" presName="c3" presStyleLbl="node1" presStyleIdx="2" presStyleCnt="19"/>
      <dgm:spPr/>
    </dgm:pt>
    <dgm:pt modelId="{D8ABE4AB-C299-4FD1-9275-92525DFB51FA}" type="pres">
      <dgm:prSet presAssocID="{4E3383EE-62DC-4BE3-8C1E-F8156DEA3E3B}" presName="c4" presStyleLbl="node1" presStyleIdx="3" presStyleCnt="19"/>
      <dgm:spPr/>
    </dgm:pt>
    <dgm:pt modelId="{892536DA-8829-41D8-B378-48C1671A57A5}" type="pres">
      <dgm:prSet presAssocID="{4E3383EE-62DC-4BE3-8C1E-F8156DEA3E3B}" presName="c5" presStyleLbl="node1" presStyleIdx="4" presStyleCnt="19"/>
      <dgm:spPr/>
    </dgm:pt>
    <dgm:pt modelId="{3CCE468D-D960-42C5-B829-353FCBDB490E}" type="pres">
      <dgm:prSet presAssocID="{4E3383EE-62DC-4BE3-8C1E-F8156DEA3E3B}" presName="c6" presStyleLbl="node1" presStyleIdx="5" presStyleCnt="19"/>
      <dgm:spPr/>
    </dgm:pt>
    <dgm:pt modelId="{265813E9-A728-42EF-9D6A-3EEB08BEFD4F}" type="pres">
      <dgm:prSet presAssocID="{4E3383EE-62DC-4BE3-8C1E-F8156DEA3E3B}" presName="c7" presStyleLbl="node1" presStyleIdx="6" presStyleCnt="19"/>
      <dgm:spPr/>
    </dgm:pt>
    <dgm:pt modelId="{4B5869B9-7F2F-492D-80BA-E6BB76BB818B}" type="pres">
      <dgm:prSet presAssocID="{4E3383EE-62DC-4BE3-8C1E-F8156DEA3E3B}" presName="c8" presStyleLbl="node1" presStyleIdx="7" presStyleCnt="19"/>
      <dgm:spPr/>
    </dgm:pt>
    <dgm:pt modelId="{DB224F52-7E4D-4983-A010-90447B2B13C9}" type="pres">
      <dgm:prSet presAssocID="{4E3383EE-62DC-4BE3-8C1E-F8156DEA3E3B}" presName="c9" presStyleLbl="node1" presStyleIdx="8" presStyleCnt="19"/>
      <dgm:spPr/>
    </dgm:pt>
    <dgm:pt modelId="{626D7B5E-D39E-420E-816A-2B01650AB686}" type="pres">
      <dgm:prSet presAssocID="{4E3383EE-62DC-4BE3-8C1E-F8156DEA3E3B}" presName="c10" presStyleLbl="node1" presStyleIdx="9" presStyleCnt="19"/>
      <dgm:spPr/>
    </dgm:pt>
    <dgm:pt modelId="{F2E8B3F3-FB99-4610-A2BA-8092DE8329F9}" type="pres">
      <dgm:prSet presAssocID="{4E3383EE-62DC-4BE3-8C1E-F8156DEA3E3B}" presName="c11" presStyleLbl="node1" presStyleIdx="10" presStyleCnt="19"/>
      <dgm:spPr/>
    </dgm:pt>
    <dgm:pt modelId="{F7B752B5-3AC4-47DB-A156-1900E56CA73F}" type="pres">
      <dgm:prSet presAssocID="{4E3383EE-62DC-4BE3-8C1E-F8156DEA3E3B}" presName="c12" presStyleLbl="node1" presStyleIdx="11" presStyleCnt="19"/>
      <dgm:spPr/>
    </dgm:pt>
    <dgm:pt modelId="{50EDF217-59B5-4980-8B75-FA46B29DF7B4}" type="pres">
      <dgm:prSet presAssocID="{4E3383EE-62DC-4BE3-8C1E-F8156DEA3E3B}" presName="c13" presStyleLbl="node1" presStyleIdx="12" presStyleCnt="19"/>
      <dgm:spPr/>
    </dgm:pt>
    <dgm:pt modelId="{67751FC6-1DFF-4C8B-BBFA-4282D079CAB9}" type="pres">
      <dgm:prSet presAssocID="{4E3383EE-62DC-4BE3-8C1E-F8156DEA3E3B}" presName="c14" presStyleLbl="node1" presStyleIdx="13" presStyleCnt="19"/>
      <dgm:spPr/>
    </dgm:pt>
    <dgm:pt modelId="{D052BBE6-D9BA-44C4-A76B-622E9524C3AB}" type="pres">
      <dgm:prSet presAssocID="{4E3383EE-62DC-4BE3-8C1E-F8156DEA3E3B}" presName="c15" presStyleLbl="node1" presStyleIdx="14" presStyleCnt="19"/>
      <dgm:spPr/>
    </dgm:pt>
    <dgm:pt modelId="{498C6C30-1F9F-4DE9-A6AB-6D171E50B208}" type="pres">
      <dgm:prSet presAssocID="{4E3383EE-62DC-4BE3-8C1E-F8156DEA3E3B}" presName="c16" presStyleLbl="node1" presStyleIdx="15" presStyleCnt="19"/>
      <dgm:spPr/>
    </dgm:pt>
    <dgm:pt modelId="{AE20B2D5-7DA7-4D1E-95FC-7AA0B8B563FA}" type="pres">
      <dgm:prSet presAssocID="{4E3383EE-62DC-4BE3-8C1E-F8156DEA3E3B}" presName="c17" presStyleLbl="node1" presStyleIdx="16" presStyleCnt="19"/>
      <dgm:spPr/>
    </dgm:pt>
    <dgm:pt modelId="{FC83FC06-4747-4CFA-A1A8-4536232048E9}" type="pres">
      <dgm:prSet presAssocID="{4E3383EE-62DC-4BE3-8C1E-F8156DEA3E3B}" presName="c18" presStyleLbl="node1" presStyleIdx="17" presStyleCnt="19"/>
      <dgm:spPr/>
    </dgm:pt>
    <dgm:pt modelId="{645CB8BE-9AEA-4D41-B30B-0115F2FC1450}" type="pres">
      <dgm:prSet presAssocID="{E56B1DA7-D10F-4C5D-B02E-A9FC82F05837}" presName="chevronComposite1" presStyleCnt="0"/>
      <dgm:spPr/>
    </dgm:pt>
    <dgm:pt modelId="{6D1D531A-A040-46F7-BF22-E068D3EF8991}" type="pres">
      <dgm:prSet presAssocID="{E56B1DA7-D10F-4C5D-B02E-A9FC82F05837}" presName="chevron1" presStyleLbl="sibTrans2D1" presStyleIdx="0" presStyleCnt="2"/>
      <dgm:spPr/>
    </dgm:pt>
    <dgm:pt modelId="{9170C33D-3777-42EF-B0C4-C8188ED821D1}" type="pres">
      <dgm:prSet presAssocID="{E56B1DA7-D10F-4C5D-B02E-A9FC82F05837}" presName="spChevron1" presStyleCnt="0"/>
      <dgm:spPr/>
    </dgm:pt>
    <dgm:pt modelId="{81C3B24E-8D17-49F0-82BC-D3408AAF2750}" type="pres">
      <dgm:prSet presAssocID="{7195623A-24C1-4473-8C47-43BE327294F4}" presName="middle" presStyleCnt="0"/>
      <dgm:spPr/>
    </dgm:pt>
    <dgm:pt modelId="{07FD4E35-6509-41F7-B9ED-E9AF07B1A8BA}" type="pres">
      <dgm:prSet presAssocID="{7195623A-24C1-4473-8C47-43BE327294F4}" presName="parTxMid" presStyleLbl="revTx" presStyleIdx="2" presStyleCnt="4"/>
      <dgm:spPr/>
      <dgm:t>
        <a:bodyPr/>
        <a:lstStyle/>
        <a:p>
          <a:endParaRPr lang="es-ES"/>
        </a:p>
      </dgm:t>
    </dgm:pt>
    <dgm:pt modelId="{923B5271-A518-4BAC-8DC7-21F7800C34DE}" type="pres">
      <dgm:prSet presAssocID="{7195623A-24C1-4473-8C47-43BE327294F4}" presName="spMid" presStyleCnt="0"/>
      <dgm:spPr/>
    </dgm:pt>
    <dgm:pt modelId="{B8302E38-A11A-4C8C-9092-700F9F9898FD}" type="pres">
      <dgm:prSet presAssocID="{7ABBE663-5B03-4CD4-A7F5-B34AEC3CC347}" presName="chevronComposite1" presStyleCnt="0"/>
      <dgm:spPr/>
    </dgm:pt>
    <dgm:pt modelId="{FE052DC4-DF13-4EE2-A54B-803BAA54F23E}" type="pres">
      <dgm:prSet presAssocID="{7ABBE663-5B03-4CD4-A7F5-B34AEC3CC347}" presName="chevron1" presStyleLbl="sibTrans2D1" presStyleIdx="1" presStyleCnt="2"/>
      <dgm:spPr/>
    </dgm:pt>
    <dgm:pt modelId="{88FAF999-4EF3-49E1-A551-CF30583F0D41}" type="pres">
      <dgm:prSet presAssocID="{7ABBE663-5B03-4CD4-A7F5-B34AEC3CC347}" presName="spChevron1" presStyleCnt="0"/>
      <dgm:spPr/>
    </dgm:pt>
    <dgm:pt modelId="{CCA1D525-788A-4BAB-99D6-B01FE787B6A6}" type="pres">
      <dgm:prSet presAssocID="{50FCEC13-300A-4E24-AB17-83EEA3C021FE}" presName="last" presStyleCnt="0"/>
      <dgm:spPr/>
    </dgm:pt>
    <dgm:pt modelId="{6C0DC2A4-BD1C-4BE0-BED6-4F6E69A2F0DA}" type="pres">
      <dgm:prSet presAssocID="{50FCEC13-300A-4E24-AB17-83EEA3C021FE}" presName="circleTx" presStyleLbl="node1" presStyleIdx="18" presStyleCnt="19"/>
      <dgm:spPr/>
      <dgm:t>
        <a:bodyPr/>
        <a:lstStyle/>
        <a:p>
          <a:endParaRPr lang="es-ES"/>
        </a:p>
      </dgm:t>
    </dgm:pt>
    <dgm:pt modelId="{709D7DBA-74B3-46F8-A88E-5A29B3FCA50B}" type="pres">
      <dgm:prSet presAssocID="{50FCEC13-300A-4E24-AB17-83EEA3C021FE}" presName="desTxN" presStyleLbl="revTx" presStyleIdx="3" presStyleCnt="4" custScaleX="133262" custScaleY="199912" custLinFactNeighborX="-6680" custLinFactNeighborY="497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C4C756-EBA4-4296-80CA-B74B3FBEA8FF}" type="pres">
      <dgm:prSet presAssocID="{50FCEC13-300A-4E24-AB17-83EEA3C021FE}" presName="spN" presStyleCnt="0"/>
      <dgm:spPr/>
    </dgm:pt>
  </dgm:ptLst>
  <dgm:cxnLst>
    <dgm:cxn modelId="{719DB524-0DB6-4613-9BC2-BAE57E2B9BE9}" srcId="{65EE46A0-2CD5-4D33-8BCF-2C3FD922BB7E}" destId="{7195623A-24C1-4473-8C47-43BE327294F4}" srcOrd="1" destOrd="0" parTransId="{B9E01D14-FB4E-4142-BE35-798B49E71CBD}" sibTransId="{7ABBE663-5B03-4CD4-A7F5-B34AEC3CC347}"/>
    <dgm:cxn modelId="{1A1DF05C-CDB1-43B8-9ED5-79ED4E84D5F5}" type="presOf" srcId="{DE149EB8-7CE3-48DE-A4C4-E8DCF11D116A}" destId="{709D7DBA-74B3-46F8-A88E-5A29B3FCA50B}" srcOrd="0" destOrd="0" presId="urn:microsoft.com/office/officeart/2009/3/layout/RandomtoResultProcess"/>
    <dgm:cxn modelId="{37EAD8B1-50B2-4C62-B70E-7C8105BB8A81}" srcId="{4E3383EE-62DC-4BE3-8C1E-F8156DEA3E3B}" destId="{2CA8841E-843B-4A6D-95CE-6D2772C363B1}" srcOrd="0" destOrd="0" parTransId="{EB878136-7013-4ADE-AB93-9E5F1D040D54}" sibTransId="{F0D2E8A8-6590-40F6-BACA-338002438730}"/>
    <dgm:cxn modelId="{81481479-CFB5-4577-A6DB-C58B0E45B2A3}" type="presOf" srcId="{4E3383EE-62DC-4BE3-8C1E-F8156DEA3E3B}" destId="{0C1B1DB4-59A4-45FE-BF22-FA0C3833D12D}" srcOrd="0" destOrd="0" presId="urn:microsoft.com/office/officeart/2009/3/layout/RandomtoResultProcess"/>
    <dgm:cxn modelId="{A57CAC93-A2E2-4B09-A5F4-0BBCC125BC0D}" srcId="{65EE46A0-2CD5-4D33-8BCF-2C3FD922BB7E}" destId="{4E3383EE-62DC-4BE3-8C1E-F8156DEA3E3B}" srcOrd="0" destOrd="0" parTransId="{F90B3CF4-3EBF-42FB-9257-C4FDF1261B59}" sibTransId="{E56B1DA7-D10F-4C5D-B02E-A9FC82F05837}"/>
    <dgm:cxn modelId="{B155E069-864A-437C-B2A3-248B09E65012}" type="presOf" srcId="{50FCEC13-300A-4E24-AB17-83EEA3C021FE}" destId="{6C0DC2A4-BD1C-4BE0-BED6-4F6E69A2F0DA}" srcOrd="0" destOrd="0" presId="urn:microsoft.com/office/officeart/2009/3/layout/RandomtoResultProcess"/>
    <dgm:cxn modelId="{8B7E831B-95C4-4EC8-9FAF-DEF1BA68E620}" type="presOf" srcId="{65EE46A0-2CD5-4D33-8BCF-2C3FD922BB7E}" destId="{4F93B551-390F-46F4-85F4-8820D9B87C66}" srcOrd="0" destOrd="0" presId="urn:microsoft.com/office/officeart/2009/3/layout/RandomtoResultProcess"/>
    <dgm:cxn modelId="{053ABA65-2147-4462-8AD8-695A99D59F6F}" srcId="{65EE46A0-2CD5-4D33-8BCF-2C3FD922BB7E}" destId="{50FCEC13-300A-4E24-AB17-83EEA3C021FE}" srcOrd="2" destOrd="0" parTransId="{E585D5B2-9021-43BA-8103-D41F7B3CABBE}" sibTransId="{1F813576-08E9-4A03-B7E9-5F9B64E98459}"/>
    <dgm:cxn modelId="{4477E86D-D330-46A2-B136-3B5D77FB4707}" type="presOf" srcId="{7195623A-24C1-4473-8C47-43BE327294F4}" destId="{07FD4E35-6509-41F7-B9ED-E9AF07B1A8BA}" srcOrd="0" destOrd="0" presId="urn:microsoft.com/office/officeart/2009/3/layout/RandomtoResultProcess"/>
    <dgm:cxn modelId="{2CE036F9-86F2-46B5-AD6D-18EEB3B14298}" srcId="{50FCEC13-300A-4E24-AB17-83EEA3C021FE}" destId="{DE149EB8-7CE3-48DE-A4C4-E8DCF11D116A}" srcOrd="0" destOrd="0" parTransId="{AD8A6CEF-F3AC-42B9-8967-42A169C8156B}" sibTransId="{040FD74D-8F82-48A0-8D17-68FC855E4B5C}"/>
    <dgm:cxn modelId="{B034026B-0A23-45F0-BDF1-1BC1365D2776}" type="presOf" srcId="{2CA8841E-843B-4A6D-95CE-6D2772C363B1}" destId="{DC2F7383-7EB8-4CFD-BDDC-68EC0E85C750}" srcOrd="0" destOrd="0" presId="urn:microsoft.com/office/officeart/2009/3/layout/RandomtoResultProcess"/>
    <dgm:cxn modelId="{547FC50D-BBE9-4A69-ACCD-5EB3CC1CC569}" type="presParOf" srcId="{4F93B551-390F-46F4-85F4-8820D9B87C66}" destId="{13C9C613-877B-4CE7-B3D7-1DCBAB5B15EC}" srcOrd="0" destOrd="0" presId="urn:microsoft.com/office/officeart/2009/3/layout/RandomtoResultProcess"/>
    <dgm:cxn modelId="{73A17C5B-65C1-4608-A23C-F2D0979E6E35}" type="presParOf" srcId="{13C9C613-877B-4CE7-B3D7-1DCBAB5B15EC}" destId="{0C1B1DB4-59A4-45FE-BF22-FA0C3833D12D}" srcOrd="0" destOrd="0" presId="urn:microsoft.com/office/officeart/2009/3/layout/RandomtoResultProcess"/>
    <dgm:cxn modelId="{C4DAB754-3975-4A5A-B549-FDCC6F731324}" type="presParOf" srcId="{13C9C613-877B-4CE7-B3D7-1DCBAB5B15EC}" destId="{DC2F7383-7EB8-4CFD-BDDC-68EC0E85C750}" srcOrd="1" destOrd="0" presId="urn:microsoft.com/office/officeart/2009/3/layout/RandomtoResultProcess"/>
    <dgm:cxn modelId="{38EB3E9F-36BE-46C7-935E-C39E8231C9E7}" type="presParOf" srcId="{13C9C613-877B-4CE7-B3D7-1DCBAB5B15EC}" destId="{73334FDA-7CF2-4DDD-B6B0-C28910986354}" srcOrd="2" destOrd="0" presId="urn:microsoft.com/office/officeart/2009/3/layout/RandomtoResultProcess"/>
    <dgm:cxn modelId="{D93519E4-4DBA-4EB2-A462-103A81BFC12C}" type="presParOf" srcId="{13C9C613-877B-4CE7-B3D7-1DCBAB5B15EC}" destId="{0EFFC774-FA21-47A0-AC5F-2603507074EB}" srcOrd="3" destOrd="0" presId="urn:microsoft.com/office/officeart/2009/3/layout/RandomtoResultProcess"/>
    <dgm:cxn modelId="{B84C184F-A5CA-4F9B-A2D3-ED5336F6D919}" type="presParOf" srcId="{13C9C613-877B-4CE7-B3D7-1DCBAB5B15EC}" destId="{D4A6E118-62B8-4F6E-81C4-2492EF6E28F8}" srcOrd="4" destOrd="0" presId="urn:microsoft.com/office/officeart/2009/3/layout/RandomtoResultProcess"/>
    <dgm:cxn modelId="{27BE8D62-5D4F-408F-84BE-7331F3F2A142}" type="presParOf" srcId="{13C9C613-877B-4CE7-B3D7-1DCBAB5B15EC}" destId="{D8ABE4AB-C299-4FD1-9275-92525DFB51FA}" srcOrd="5" destOrd="0" presId="urn:microsoft.com/office/officeart/2009/3/layout/RandomtoResultProcess"/>
    <dgm:cxn modelId="{F2FF266E-8333-4E3F-B1CA-2EDCB47E14EE}" type="presParOf" srcId="{13C9C613-877B-4CE7-B3D7-1DCBAB5B15EC}" destId="{892536DA-8829-41D8-B378-48C1671A57A5}" srcOrd="6" destOrd="0" presId="urn:microsoft.com/office/officeart/2009/3/layout/RandomtoResultProcess"/>
    <dgm:cxn modelId="{65E042F5-4EEC-455C-A933-140255CFB02D}" type="presParOf" srcId="{13C9C613-877B-4CE7-B3D7-1DCBAB5B15EC}" destId="{3CCE468D-D960-42C5-B829-353FCBDB490E}" srcOrd="7" destOrd="0" presId="urn:microsoft.com/office/officeart/2009/3/layout/RandomtoResultProcess"/>
    <dgm:cxn modelId="{383B232C-5D22-4090-B374-FFBDF1E3F91D}" type="presParOf" srcId="{13C9C613-877B-4CE7-B3D7-1DCBAB5B15EC}" destId="{265813E9-A728-42EF-9D6A-3EEB08BEFD4F}" srcOrd="8" destOrd="0" presId="urn:microsoft.com/office/officeart/2009/3/layout/RandomtoResultProcess"/>
    <dgm:cxn modelId="{26976D2D-4816-4BCB-9A50-0192B18A08F1}" type="presParOf" srcId="{13C9C613-877B-4CE7-B3D7-1DCBAB5B15EC}" destId="{4B5869B9-7F2F-492D-80BA-E6BB76BB818B}" srcOrd="9" destOrd="0" presId="urn:microsoft.com/office/officeart/2009/3/layout/RandomtoResultProcess"/>
    <dgm:cxn modelId="{0FF23422-F921-4349-9DC5-7EA6B35AFD0A}" type="presParOf" srcId="{13C9C613-877B-4CE7-B3D7-1DCBAB5B15EC}" destId="{DB224F52-7E4D-4983-A010-90447B2B13C9}" srcOrd="10" destOrd="0" presId="urn:microsoft.com/office/officeart/2009/3/layout/RandomtoResultProcess"/>
    <dgm:cxn modelId="{A44F331F-C99C-4170-B2C3-9EED64100873}" type="presParOf" srcId="{13C9C613-877B-4CE7-B3D7-1DCBAB5B15EC}" destId="{626D7B5E-D39E-420E-816A-2B01650AB686}" srcOrd="11" destOrd="0" presId="urn:microsoft.com/office/officeart/2009/3/layout/RandomtoResultProcess"/>
    <dgm:cxn modelId="{14EA7AB5-3B86-47C8-9A77-B7BFE19FF739}" type="presParOf" srcId="{13C9C613-877B-4CE7-B3D7-1DCBAB5B15EC}" destId="{F2E8B3F3-FB99-4610-A2BA-8092DE8329F9}" srcOrd="12" destOrd="0" presId="urn:microsoft.com/office/officeart/2009/3/layout/RandomtoResultProcess"/>
    <dgm:cxn modelId="{92DE18FD-E868-49AA-9933-242B01A44313}" type="presParOf" srcId="{13C9C613-877B-4CE7-B3D7-1DCBAB5B15EC}" destId="{F7B752B5-3AC4-47DB-A156-1900E56CA73F}" srcOrd="13" destOrd="0" presId="urn:microsoft.com/office/officeart/2009/3/layout/RandomtoResultProcess"/>
    <dgm:cxn modelId="{26891C89-992E-4B00-BDFA-C677C631A141}" type="presParOf" srcId="{13C9C613-877B-4CE7-B3D7-1DCBAB5B15EC}" destId="{50EDF217-59B5-4980-8B75-FA46B29DF7B4}" srcOrd="14" destOrd="0" presId="urn:microsoft.com/office/officeart/2009/3/layout/RandomtoResultProcess"/>
    <dgm:cxn modelId="{62D4A2EF-13E6-42CD-8C77-D5CDAAAD4502}" type="presParOf" srcId="{13C9C613-877B-4CE7-B3D7-1DCBAB5B15EC}" destId="{67751FC6-1DFF-4C8B-BBFA-4282D079CAB9}" srcOrd="15" destOrd="0" presId="urn:microsoft.com/office/officeart/2009/3/layout/RandomtoResultProcess"/>
    <dgm:cxn modelId="{EFC708D0-3491-4A6B-A500-91E7B7AD4524}" type="presParOf" srcId="{13C9C613-877B-4CE7-B3D7-1DCBAB5B15EC}" destId="{D052BBE6-D9BA-44C4-A76B-622E9524C3AB}" srcOrd="16" destOrd="0" presId="urn:microsoft.com/office/officeart/2009/3/layout/RandomtoResultProcess"/>
    <dgm:cxn modelId="{81E2F7CD-03CE-42EC-BA9F-0C82CC756A46}" type="presParOf" srcId="{13C9C613-877B-4CE7-B3D7-1DCBAB5B15EC}" destId="{498C6C30-1F9F-4DE9-A6AB-6D171E50B208}" srcOrd="17" destOrd="0" presId="urn:microsoft.com/office/officeart/2009/3/layout/RandomtoResultProcess"/>
    <dgm:cxn modelId="{8A6FCD63-7E31-47ED-82A9-B5D7B405CFA8}" type="presParOf" srcId="{13C9C613-877B-4CE7-B3D7-1DCBAB5B15EC}" destId="{AE20B2D5-7DA7-4D1E-95FC-7AA0B8B563FA}" srcOrd="18" destOrd="0" presId="urn:microsoft.com/office/officeart/2009/3/layout/RandomtoResultProcess"/>
    <dgm:cxn modelId="{C37ECAEC-6AE2-4091-8209-DD345E157AD2}" type="presParOf" srcId="{13C9C613-877B-4CE7-B3D7-1DCBAB5B15EC}" destId="{FC83FC06-4747-4CFA-A1A8-4536232048E9}" srcOrd="19" destOrd="0" presId="urn:microsoft.com/office/officeart/2009/3/layout/RandomtoResultProcess"/>
    <dgm:cxn modelId="{A2B5214D-A7A8-4216-8EF6-9D56EA811170}" type="presParOf" srcId="{4F93B551-390F-46F4-85F4-8820D9B87C66}" destId="{645CB8BE-9AEA-4D41-B30B-0115F2FC1450}" srcOrd="1" destOrd="0" presId="urn:microsoft.com/office/officeart/2009/3/layout/RandomtoResultProcess"/>
    <dgm:cxn modelId="{18933F6E-B1A7-4AE0-9CDA-F59B84742C08}" type="presParOf" srcId="{645CB8BE-9AEA-4D41-B30B-0115F2FC1450}" destId="{6D1D531A-A040-46F7-BF22-E068D3EF8991}" srcOrd="0" destOrd="0" presId="urn:microsoft.com/office/officeart/2009/3/layout/RandomtoResultProcess"/>
    <dgm:cxn modelId="{CCA1A662-D1A0-4877-A0BF-02F4B1A90BA4}" type="presParOf" srcId="{645CB8BE-9AEA-4D41-B30B-0115F2FC1450}" destId="{9170C33D-3777-42EF-B0C4-C8188ED821D1}" srcOrd="1" destOrd="0" presId="urn:microsoft.com/office/officeart/2009/3/layout/RandomtoResultProcess"/>
    <dgm:cxn modelId="{D84054D2-EA4E-4820-A1FD-20056A1295A2}" type="presParOf" srcId="{4F93B551-390F-46F4-85F4-8820D9B87C66}" destId="{81C3B24E-8D17-49F0-82BC-D3408AAF2750}" srcOrd="2" destOrd="0" presId="urn:microsoft.com/office/officeart/2009/3/layout/RandomtoResultProcess"/>
    <dgm:cxn modelId="{963CFB73-A4C0-4CA7-95FA-9010DDC91DA9}" type="presParOf" srcId="{81C3B24E-8D17-49F0-82BC-D3408AAF2750}" destId="{07FD4E35-6509-41F7-B9ED-E9AF07B1A8BA}" srcOrd="0" destOrd="0" presId="urn:microsoft.com/office/officeart/2009/3/layout/RandomtoResultProcess"/>
    <dgm:cxn modelId="{C8952009-AD2B-4E6B-9B91-3F150A16C090}" type="presParOf" srcId="{81C3B24E-8D17-49F0-82BC-D3408AAF2750}" destId="{923B5271-A518-4BAC-8DC7-21F7800C34DE}" srcOrd="1" destOrd="0" presId="urn:microsoft.com/office/officeart/2009/3/layout/RandomtoResultProcess"/>
    <dgm:cxn modelId="{F5E4E0D7-8655-4BBF-9F60-37D0C2546BE4}" type="presParOf" srcId="{4F93B551-390F-46F4-85F4-8820D9B87C66}" destId="{B8302E38-A11A-4C8C-9092-700F9F9898FD}" srcOrd="3" destOrd="0" presId="urn:microsoft.com/office/officeart/2009/3/layout/RandomtoResultProcess"/>
    <dgm:cxn modelId="{D76EE058-5ACC-4A31-8B9C-BFD6BECC0E1B}" type="presParOf" srcId="{B8302E38-A11A-4C8C-9092-700F9F9898FD}" destId="{FE052DC4-DF13-4EE2-A54B-803BAA54F23E}" srcOrd="0" destOrd="0" presId="urn:microsoft.com/office/officeart/2009/3/layout/RandomtoResultProcess"/>
    <dgm:cxn modelId="{84A912B3-AE96-4D6D-BF86-14387FC928ED}" type="presParOf" srcId="{B8302E38-A11A-4C8C-9092-700F9F9898FD}" destId="{88FAF999-4EF3-49E1-A551-CF30583F0D41}" srcOrd="1" destOrd="0" presId="urn:microsoft.com/office/officeart/2009/3/layout/RandomtoResultProcess"/>
    <dgm:cxn modelId="{CCBFC8E5-60C0-40A6-B9E8-5BC0B1BFC3AE}" type="presParOf" srcId="{4F93B551-390F-46F4-85F4-8820D9B87C66}" destId="{CCA1D525-788A-4BAB-99D6-B01FE787B6A6}" srcOrd="4" destOrd="0" presId="urn:microsoft.com/office/officeart/2009/3/layout/RandomtoResultProcess"/>
    <dgm:cxn modelId="{2079DF1A-0F32-46EC-8952-3917216E7843}" type="presParOf" srcId="{CCA1D525-788A-4BAB-99D6-B01FE787B6A6}" destId="{6C0DC2A4-BD1C-4BE0-BED6-4F6E69A2F0DA}" srcOrd="0" destOrd="0" presId="urn:microsoft.com/office/officeart/2009/3/layout/RandomtoResultProcess"/>
    <dgm:cxn modelId="{1998C712-29D9-4435-B4A0-2ED0FB68DA7B}" type="presParOf" srcId="{CCA1D525-788A-4BAB-99D6-B01FE787B6A6}" destId="{709D7DBA-74B3-46F8-A88E-5A29B3FCA50B}" srcOrd="1" destOrd="0" presId="urn:microsoft.com/office/officeart/2009/3/layout/RandomtoResultProcess"/>
    <dgm:cxn modelId="{B41F0CE2-A2E5-457A-B67D-C801CD784120}" type="presParOf" srcId="{CCA1D525-788A-4BAB-99D6-B01FE787B6A6}" destId="{82C4C756-EBA4-4296-80CA-B74B3FBEA8FF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408A33D-D7CF-42DA-A177-7483BFF87C1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3AC38E08-A3F5-41FF-9672-3257E77ADE65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Instaurar un nexo investigativo entre la comunidad universitaria y la sociedad.</a:t>
          </a:r>
          <a:endParaRPr lang="es-EC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CD8407-4B89-44E9-8337-D92F8CC37BF9}" type="parTrans" cxnId="{DACA95AA-186D-4861-817E-D807E86A7E98}">
      <dgm:prSet/>
      <dgm:spPr/>
      <dgm:t>
        <a:bodyPr/>
        <a:lstStyle/>
        <a:p>
          <a:endParaRPr lang="es-EC" sz="2000"/>
        </a:p>
      </dgm:t>
    </dgm:pt>
    <dgm:pt modelId="{6793451B-515A-4DFA-B574-FCD5FC4BBB7C}" type="sibTrans" cxnId="{DACA95AA-186D-4861-817E-D807E86A7E98}">
      <dgm:prSet/>
      <dgm:spPr/>
      <dgm:t>
        <a:bodyPr/>
        <a:lstStyle/>
        <a:p>
          <a:endParaRPr lang="es-EC" sz="2000"/>
        </a:p>
      </dgm:t>
    </dgm:pt>
    <dgm:pt modelId="{E5031C91-15FD-478A-9712-7E7F8C70D999}">
      <dgm:prSet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Observar la implantación, ejecución y cumplimiento del marco de trabajo de RSE y sus eventuales desviaciones.</a:t>
          </a:r>
          <a:endParaRPr lang="es-EC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7F997F-3797-4E19-9AD0-2D16CE68DD65}" type="parTrans" cxnId="{554E42B8-CC0C-4C5B-9445-0EEFA8440117}">
      <dgm:prSet/>
      <dgm:spPr/>
      <dgm:t>
        <a:bodyPr/>
        <a:lstStyle/>
        <a:p>
          <a:endParaRPr lang="es-EC" sz="2000"/>
        </a:p>
      </dgm:t>
    </dgm:pt>
    <dgm:pt modelId="{409E7220-5E97-4683-BC2F-AB5EED968897}" type="sibTrans" cxnId="{554E42B8-CC0C-4C5B-9445-0EEFA8440117}">
      <dgm:prSet/>
      <dgm:spPr/>
      <dgm:t>
        <a:bodyPr/>
        <a:lstStyle/>
        <a:p>
          <a:endParaRPr lang="es-EC" sz="2000"/>
        </a:p>
      </dgm:t>
    </dgm:pt>
    <dgm:pt modelId="{47E8BEE1-479E-4E41-8898-B432B164C12C}">
      <dgm:prSet custT="1"/>
      <dgm:spPr/>
      <dgm:t>
        <a:bodyPr/>
        <a:lstStyle/>
        <a:p>
          <a:r>
            <a:rPr lang="es-ES" sz="16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Difundir el efecto positivo del cumplimiento del marco de trabajo de RSE en la sociedad.</a:t>
          </a:r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F43D56-3BAA-41C9-B749-DEB85F2E3B1B}" type="parTrans" cxnId="{FF7E5D90-AF32-4E0D-A644-4B2541154E9E}">
      <dgm:prSet/>
      <dgm:spPr/>
      <dgm:t>
        <a:bodyPr/>
        <a:lstStyle/>
        <a:p>
          <a:endParaRPr lang="es-EC" sz="2000"/>
        </a:p>
      </dgm:t>
    </dgm:pt>
    <dgm:pt modelId="{EFB28FF9-AF91-460B-989B-5A55D22D6032}" type="sibTrans" cxnId="{FF7E5D90-AF32-4E0D-A644-4B2541154E9E}">
      <dgm:prSet/>
      <dgm:spPr/>
      <dgm:t>
        <a:bodyPr/>
        <a:lstStyle/>
        <a:p>
          <a:endParaRPr lang="es-EC" sz="2000"/>
        </a:p>
      </dgm:t>
    </dgm:pt>
    <dgm:pt modelId="{E43CFE91-EA32-4900-BA37-B73FB037D67F}">
      <dgm:prSet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Publicar las actualizaciones regulatorias en tema de RSE.</a:t>
          </a:r>
          <a:endParaRPr lang="es-EC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749846-932E-484C-96CC-3A388278F4FC}" type="parTrans" cxnId="{A5502945-F645-4A73-A1E0-04FF66A07ACB}">
      <dgm:prSet/>
      <dgm:spPr/>
      <dgm:t>
        <a:bodyPr/>
        <a:lstStyle/>
        <a:p>
          <a:endParaRPr lang="es-EC" sz="2000"/>
        </a:p>
      </dgm:t>
    </dgm:pt>
    <dgm:pt modelId="{F3551867-0920-4515-A92F-7C977C15BFC4}" type="sibTrans" cxnId="{A5502945-F645-4A73-A1E0-04FF66A07ACB}">
      <dgm:prSet/>
      <dgm:spPr/>
      <dgm:t>
        <a:bodyPr/>
        <a:lstStyle/>
        <a:p>
          <a:endParaRPr lang="es-EC" sz="2000"/>
        </a:p>
      </dgm:t>
    </dgm:pt>
    <dgm:pt modelId="{8CF5B4FD-72AA-4438-BC4A-FE4092095320}">
      <dgm:prSet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Promover las prácticas de RSE a través de asesorías, foros y capacitaciones a la sociedad.</a:t>
          </a:r>
          <a:endParaRPr lang="es-EC" sz="16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8612B8-C9BE-4445-BC4D-8FDB221DB35E}" type="parTrans" cxnId="{5278A404-B4B2-46AC-8D58-6E224C1D7E21}">
      <dgm:prSet/>
      <dgm:spPr/>
      <dgm:t>
        <a:bodyPr/>
        <a:lstStyle/>
        <a:p>
          <a:endParaRPr lang="es-EC" sz="2000"/>
        </a:p>
      </dgm:t>
    </dgm:pt>
    <dgm:pt modelId="{40D738E7-75C6-48B7-B718-50A5DD3E388E}" type="sibTrans" cxnId="{5278A404-B4B2-46AC-8D58-6E224C1D7E21}">
      <dgm:prSet/>
      <dgm:spPr/>
      <dgm:t>
        <a:bodyPr/>
        <a:lstStyle/>
        <a:p>
          <a:endParaRPr lang="es-EC" sz="2000"/>
        </a:p>
      </dgm:t>
    </dgm:pt>
    <dgm:pt modelId="{59419D1B-83DA-4A19-AF4D-BA34C5E94466}" type="pres">
      <dgm:prSet presAssocID="{6408A33D-D7CF-42DA-A177-7483BFF87C1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A7F70A8B-3F3B-4265-86B0-7C4851C3F7E3}" type="pres">
      <dgm:prSet presAssocID="{6408A33D-D7CF-42DA-A177-7483BFF87C1A}" presName="Name1" presStyleCnt="0"/>
      <dgm:spPr/>
    </dgm:pt>
    <dgm:pt modelId="{84FA8CC4-537C-4BAD-B7EC-E10788A19C2E}" type="pres">
      <dgm:prSet presAssocID="{6408A33D-D7CF-42DA-A177-7483BFF87C1A}" presName="cycle" presStyleCnt="0"/>
      <dgm:spPr/>
    </dgm:pt>
    <dgm:pt modelId="{9ABD72E5-F45C-4B87-8438-47C7FED93EB4}" type="pres">
      <dgm:prSet presAssocID="{6408A33D-D7CF-42DA-A177-7483BFF87C1A}" presName="srcNode" presStyleLbl="node1" presStyleIdx="0" presStyleCnt="5"/>
      <dgm:spPr/>
    </dgm:pt>
    <dgm:pt modelId="{659FBABC-F216-4B1E-8583-0F44FBBC6B85}" type="pres">
      <dgm:prSet presAssocID="{6408A33D-D7CF-42DA-A177-7483BFF87C1A}" presName="conn" presStyleLbl="parChTrans1D2" presStyleIdx="0" presStyleCnt="1"/>
      <dgm:spPr/>
      <dgm:t>
        <a:bodyPr/>
        <a:lstStyle/>
        <a:p>
          <a:endParaRPr lang="es-ES"/>
        </a:p>
      </dgm:t>
    </dgm:pt>
    <dgm:pt modelId="{BA968427-A797-460E-80DC-5362768F44CA}" type="pres">
      <dgm:prSet presAssocID="{6408A33D-D7CF-42DA-A177-7483BFF87C1A}" presName="extraNode" presStyleLbl="node1" presStyleIdx="0" presStyleCnt="5"/>
      <dgm:spPr/>
    </dgm:pt>
    <dgm:pt modelId="{A3E8A2CD-6F4C-4F08-8F86-92A53933D8C2}" type="pres">
      <dgm:prSet presAssocID="{6408A33D-D7CF-42DA-A177-7483BFF87C1A}" presName="dstNode" presStyleLbl="node1" presStyleIdx="0" presStyleCnt="5"/>
      <dgm:spPr/>
    </dgm:pt>
    <dgm:pt modelId="{6E10DBD1-E90B-4881-A2F6-19BA1AF65CCB}" type="pres">
      <dgm:prSet presAssocID="{3AC38E08-A3F5-41FF-9672-3257E77ADE6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9EB41D-0AD3-41E5-B3E4-C682B6DDDA02}" type="pres">
      <dgm:prSet presAssocID="{3AC38E08-A3F5-41FF-9672-3257E77ADE65}" presName="accent_1" presStyleCnt="0"/>
      <dgm:spPr/>
    </dgm:pt>
    <dgm:pt modelId="{9A64AC9D-E70E-4BEF-AF35-BF227C8940CC}" type="pres">
      <dgm:prSet presAssocID="{3AC38E08-A3F5-41FF-9672-3257E77ADE65}" presName="accentRepeatNode" presStyleLbl="solidFgAcc1" presStyleIdx="0" presStyleCnt="5"/>
      <dgm:spPr/>
    </dgm:pt>
    <dgm:pt modelId="{87A307A2-4817-4E71-8C6E-5D996073795F}" type="pres">
      <dgm:prSet presAssocID="{E5031C91-15FD-478A-9712-7E7F8C70D99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A55745-A378-4898-A19D-F93D87C4286E}" type="pres">
      <dgm:prSet presAssocID="{E5031C91-15FD-478A-9712-7E7F8C70D999}" presName="accent_2" presStyleCnt="0"/>
      <dgm:spPr/>
    </dgm:pt>
    <dgm:pt modelId="{D3163485-8CCB-44B3-ADA3-97D148332595}" type="pres">
      <dgm:prSet presAssocID="{E5031C91-15FD-478A-9712-7E7F8C70D999}" presName="accentRepeatNode" presStyleLbl="solidFgAcc1" presStyleIdx="1" presStyleCnt="5"/>
      <dgm:spPr/>
    </dgm:pt>
    <dgm:pt modelId="{ED43151D-A705-4E2A-93DB-5202D2C4B2D9}" type="pres">
      <dgm:prSet presAssocID="{47E8BEE1-479E-4E41-8898-B432B164C12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D011AD-B58A-4ACE-BE8D-80E8ABB383C2}" type="pres">
      <dgm:prSet presAssocID="{47E8BEE1-479E-4E41-8898-B432B164C12C}" presName="accent_3" presStyleCnt="0"/>
      <dgm:spPr/>
    </dgm:pt>
    <dgm:pt modelId="{EA4BD3B3-5FA7-4467-94F2-4EB5982B2011}" type="pres">
      <dgm:prSet presAssocID="{47E8BEE1-479E-4E41-8898-B432B164C12C}" presName="accentRepeatNode" presStyleLbl="solidFgAcc1" presStyleIdx="2" presStyleCnt="5"/>
      <dgm:spPr/>
    </dgm:pt>
    <dgm:pt modelId="{38A0CF43-0B01-4294-A185-2965641F6BF7}" type="pres">
      <dgm:prSet presAssocID="{E43CFE91-EA32-4900-BA37-B73FB037D67F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357701-B89C-4886-B8D0-E3AE0A7CB933}" type="pres">
      <dgm:prSet presAssocID="{E43CFE91-EA32-4900-BA37-B73FB037D67F}" presName="accent_4" presStyleCnt="0"/>
      <dgm:spPr/>
    </dgm:pt>
    <dgm:pt modelId="{7A9521A6-236E-4AB9-9E97-167009D926DA}" type="pres">
      <dgm:prSet presAssocID="{E43CFE91-EA32-4900-BA37-B73FB037D67F}" presName="accentRepeatNode" presStyleLbl="solidFgAcc1" presStyleIdx="3" presStyleCnt="5"/>
      <dgm:spPr/>
    </dgm:pt>
    <dgm:pt modelId="{8C86F403-59E4-47CC-9B26-3926EEC1DACE}" type="pres">
      <dgm:prSet presAssocID="{8CF5B4FD-72AA-4438-BC4A-FE409209532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7DB277-17A9-4C45-957B-1F4CC0C1D090}" type="pres">
      <dgm:prSet presAssocID="{8CF5B4FD-72AA-4438-BC4A-FE4092095320}" presName="accent_5" presStyleCnt="0"/>
      <dgm:spPr/>
    </dgm:pt>
    <dgm:pt modelId="{E4C9F5C7-4ADF-49A6-9779-3365D8B195A3}" type="pres">
      <dgm:prSet presAssocID="{8CF5B4FD-72AA-4438-BC4A-FE4092095320}" presName="accentRepeatNode" presStyleLbl="solidFgAcc1" presStyleIdx="4" presStyleCnt="5"/>
      <dgm:spPr/>
    </dgm:pt>
  </dgm:ptLst>
  <dgm:cxnLst>
    <dgm:cxn modelId="{28476441-A63A-4BCA-9408-112F90375A22}" type="presOf" srcId="{6793451B-515A-4DFA-B574-FCD5FC4BBB7C}" destId="{659FBABC-F216-4B1E-8583-0F44FBBC6B85}" srcOrd="0" destOrd="0" presId="urn:microsoft.com/office/officeart/2008/layout/VerticalCurvedList"/>
    <dgm:cxn modelId="{13E0F9EA-D3B4-46E2-9F50-9B2898E8AD6A}" type="presOf" srcId="{3AC38E08-A3F5-41FF-9672-3257E77ADE65}" destId="{6E10DBD1-E90B-4881-A2F6-19BA1AF65CCB}" srcOrd="0" destOrd="0" presId="urn:microsoft.com/office/officeart/2008/layout/VerticalCurvedList"/>
    <dgm:cxn modelId="{DACA95AA-186D-4861-817E-D807E86A7E98}" srcId="{6408A33D-D7CF-42DA-A177-7483BFF87C1A}" destId="{3AC38E08-A3F5-41FF-9672-3257E77ADE65}" srcOrd="0" destOrd="0" parTransId="{ADCD8407-4B89-44E9-8337-D92F8CC37BF9}" sibTransId="{6793451B-515A-4DFA-B574-FCD5FC4BBB7C}"/>
    <dgm:cxn modelId="{FF7E5D90-AF32-4E0D-A644-4B2541154E9E}" srcId="{6408A33D-D7CF-42DA-A177-7483BFF87C1A}" destId="{47E8BEE1-479E-4E41-8898-B432B164C12C}" srcOrd="2" destOrd="0" parTransId="{F3F43D56-3BAA-41C9-B749-DEB85F2E3B1B}" sibTransId="{EFB28FF9-AF91-460B-989B-5A55D22D6032}"/>
    <dgm:cxn modelId="{ECC4B6C0-E2D5-448F-9FB1-1466E6CB9FD6}" type="presOf" srcId="{47E8BEE1-479E-4E41-8898-B432B164C12C}" destId="{ED43151D-A705-4E2A-93DB-5202D2C4B2D9}" srcOrd="0" destOrd="0" presId="urn:microsoft.com/office/officeart/2008/layout/VerticalCurvedList"/>
    <dgm:cxn modelId="{3D125453-E061-4C6A-8E84-1135BEAE1065}" type="presOf" srcId="{8CF5B4FD-72AA-4438-BC4A-FE4092095320}" destId="{8C86F403-59E4-47CC-9B26-3926EEC1DACE}" srcOrd="0" destOrd="0" presId="urn:microsoft.com/office/officeart/2008/layout/VerticalCurvedList"/>
    <dgm:cxn modelId="{5278A404-B4B2-46AC-8D58-6E224C1D7E21}" srcId="{6408A33D-D7CF-42DA-A177-7483BFF87C1A}" destId="{8CF5B4FD-72AA-4438-BC4A-FE4092095320}" srcOrd="4" destOrd="0" parTransId="{A28612B8-C9BE-4445-BC4D-8FDB221DB35E}" sibTransId="{40D738E7-75C6-48B7-B718-50A5DD3E388E}"/>
    <dgm:cxn modelId="{A5502945-F645-4A73-A1E0-04FF66A07ACB}" srcId="{6408A33D-D7CF-42DA-A177-7483BFF87C1A}" destId="{E43CFE91-EA32-4900-BA37-B73FB037D67F}" srcOrd="3" destOrd="0" parTransId="{D1749846-932E-484C-96CC-3A388278F4FC}" sibTransId="{F3551867-0920-4515-A92F-7C977C15BFC4}"/>
    <dgm:cxn modelId="{47C84DF7-1776-4BC8-BBF9-E5636FF949A7}" type="presOf" srcId="{6408A33D-D7CF-42DA-A177-7483BFF87C1A}" destId="{59419D1B-83DA-4A19-AF4D-BA34C5E94466}" srcOrd="0" destOrd="0" presId="urn:microsoft.com/office/officeart/2008/layout/VerticalCurvedList"/>
    <dgm:cxn modelId="{554E42B8-CC0C-4C5B-9445-0EEFA8440117}" srcId="{6408A33D-D7CF-42DA-A177-7483BFF87C1A}" destId="{E5031C91-15FD-478A-9712-7E7F8C70D999}" srcOrd="1" destOrd="0" parTransId="{8E7F997F-3797-4E19-9AD0-2D16CE68DD65}" sibTransId="{409E7220-5E97-4683-BC2F-AB5EED968897}"/>
    <dgm:cxn modelId="{E064A626-2F92-4711-AFBC-027D2F35499D}" type="presOf" srcId="{E43CFE91-EA32-4900-BA37-B73FB037D67F}" destId="{38A0CF43-0B01-4294-A185-2965641F6BF7}" srcOrd="0" destOrd="0" presId="urn:microsoft.com/office/officeart/2008/layout/VerticalCurvedList"/>
    <dgm:cxn modelId="{7C73818A-6821-4218-9A7E-926AB2104931}" type="presOf" srcId="{E5031C91-15FD-478A-9712-7E7F8C70D999}" destId="{87A307A2-4817-4E71-8C6E-5D996073795F}" srcOrd="0" destOrd="0" presId="urn:microsoft.com/office/officeart/2008/layout/VerticalCurvedList"/>
    <dgm:cxn modelId="{DF2F5A6D-3E20-44F7-8357-5E3D7666A359}" type="presParOf" srcId="{59419D1B-83DA-4A19-AF4D-BA34C5E94466}" destId="{A7F70A8B-3F3B-4265-86B0-7C4851C3F7E3}" srcOrd="0" destOrd="0" presId="urn:microsoft.com/office/officeart/2008/layout/VerticalCurvedList"/>
    <dgm:cxn modelId="{7371E5F4-5CC7-4B03-8134-85CAA99C0899}" type="presParOf" srcId="{A7F70A8B-3F3B-4265-86B0-7C4851C3F7E3}" destId="{84FA8CC4-537C-4BAD-B7EC-E10788A19C2E}" srcOrd="0" destOrd="0" presId="urn:microsoft.com/office/officeart/2008/layout/VerticalCurvedList"/>
    <dgm:cxn modelId="{569023AF-86D1-4B38-8475-1AE5EF336373}" type="presParOf" srcId="{84FA8CC4-537C-4BAD-B7EC-E10788A19C2E}" destId="{9ABD72E5-F45C-4B87-8438-47C7FED93EB4}" srcOrd="0" destOrd="0" presId="urn:microsoft.com/office/officeart/2008/layout/VerticalCurvedList"/>
    <dgm:cxn modelId="{BA632E54-74B1-4F04-8A40-A66D18DECED1}" type="presParOf" srcId="{84FA8CC4-537C-4BAD-B7EC-E10788A19C2E}" destId="{659FBABC-F216-4B1E-8583-0F44FBBC6B85}" srcOrd="1" destOrd="0" presId="urn:microsoft.com/office/officeart/2008/layout/VerticalCurvedList"/>
    <dgm:cxn modelId="{D101B287-D565-4DC2-A87D-2F413AF48CCF}" type="presParOf" srcId="{84FA8CC4-537C-4BAD-B7EC-E10788A19C2E}" destId="{BA968427-A797-460E-80DC-5362768F44CA}" srcOrd="2" destOrd="0" presId="urn:microsoft.com/office/officeart/2008/layout/VerticalCurvedList"/>
    <dgm:cxn modelId="{EFF0344D-6718-4CCF-87D8-F00BA33FA840}" type="presParOf" srcId="{84FA8CC4-537C-4BAD-B7EC-E10788A19C2E}" destId="{A3E8A2CD-6F4C-4F08-8F86-92A53933D8C2}" srcOrd="3" destOrd="0" presId="urn:microsoft.com/office/officeart/2008/layout/VerticalCurvedList"/>
    <dgm:cxn modelId="{A3A446FE-FE7B-42FD-918F-FD3BD948A4E9}" type="presParOf" srcId="{A7F70A8B-3F3B-4265-86B0-7C4851C3F7E3}" destId="{6E10DBD1-E90B-4881-A2F6-19BA1AF65CCB}" srcOrd="1" destOrd="0" presId="urn:microsoft.com/office/officeart/2008/layout/VerticalCurvedList"/>
    <dgm:cxn modelId="{E4DA4DB5-BD10-4A67-BF7B-D8C44966A20C}" type="presParOf" srcId="{A7F70A8B-3F3B-4265-86B0-7C4851C3F7E3}" destId="{4F9EB41D-0AD3-41E5-B3E4-C682B6DDDA02}" srcOrd="2" destOrd="0" presId="urn:microsoft.com/office/officeart/2008/layout/VerticalCurvedList"/>
    <dgm:cxn modelId="{F7DD5F16-054D-4231-9221-F20E65EAEC00}" type="presParOf" srcId="{4F9EB41D-0AD3-41E5-B3E4-C682B6DDDA02}" destId="{9A64AC9D-E70E-4BEF-AF35-BF227C8940CC}" srcOrd="0" destOrd="0" presId="urn:microsoft.com/office/officeart/2008/layout/VerticalCurvedList"/>
    <dgm:cxn modelId="{003BC2A5-04EE-4063-B09D-0FEC3A485909}" type="presParOf" srcId="{A7F70A8B-3F3B-4265-86B0-7C4851C3F7E3}" destId="{87A307A2-4817-4E71-8C6E-5D996073795F}" srcOrd="3" destOrd="0" presId="urn:microsoft.com/office/officeart/2008/layout/VerticalCurvedList"/>
    <dgm:cxn modelId="{C8253F5A-88BE-4B87-91C9-97B86ECF1C60}" type="presParOf" srcId="{A7F70A8B-3F3B-4265-86B0-7C4851C3F7E3}" destId="{B3A55745-A378-4898-A19D-F93D87C4286E}" srcOrd="4" destOrd="0" presId="urn:microsoft.com/office/officeart/2008/layout/VerticalCurvedList"/>
    <dgm:cxn modelId="{77493519-D507-4346-9432-5C6EFF1FD35C}" type="presParOf" srcId="{B3A55745-A378-4898-A19D-F93D87C4286E}" destId="{D3163485-8CCB-44B3-ADA3-97D148332595}" srcOrd="0" destOrd="0" presId="urn:microsoft.com/office/officeart/2008/layout/VerticalCurvedList"/>
    <dgm:cxn modelId="{DDB0EC1F-869C-48B9-81E1-921C5B2AE56B}" type="presParOf" srcId="{A7F70A8B-3F3B-4265-86B0-7C4851C3F7E3}" destId="{ED43151D-A705-4E2A-93DB-5202D2C4B2D9}" srcOrd="5" destOrd="0" presId="urn:microsoft.com/office/officeart/2008/layout/VerticalCurvedList"/>
    <dgm:cxn modelId="{7A218CD3-A427-474C-ABBA-08833E602D70}" type="presParOf" srcId="{A7F70A8B-3F3B-4265-86B0-7C4851C3F7E3}" destId="{4ED011AD-B58A-4ACE-BE8D-80E8ABB383C2}" srcOrd="6" destOrd="0" presId="urn:microsoft.com/office/officeart/2008/layout/VerticalCurvedList"/>
    <dgm:cxn modelId="{59DAD6FA-00C9-4DA5-B8E2-0FD3CD46C453}" type="presParOf" srcId="{4ED011AD-B58A-4ACE-BE8D-80E8ABB383C2}" destId="{EA4BD3B3-5FA7-4467-94F2-4EB5982B2011}" srcOrd="0" destOrd="0" presId="urn:microsoft.com/office/officeart/2008/layout/VerticalCurvedList"/>
    <dgm:cxn modelId="{1D4F594B-652D-4045-802A-D4370DDFEC3F}" type="presParOf" srcId="{A7F70A8B-3F3B-4265-86B0-7C4851C3F7E3}" destId="{38A0CF43-0B01-4294-A185-2965641F6BF7}" srcOrd="7" destOrd="0" presId="urn:microsoft.com/office/officeart/2008/layout/VerticalCurvedList"/>
    <dgm:cxn modelId="{E22A2521-06A9-4E61-AF62-FA520859B8E7}" type="presParOf" srcId="{A7F70A8B-3F3B-4265-86B0-7C4851C3F7E3}" destId="{1B357701-B89C-4886-B8D0-E3AE0A7CB933}" srcOrd="8" destOrd="0" presId="urn:microsoft.com/office/officeart/2008/layout/VerticalCurvedList"/>
    <dgm:cxn modelId="{A5E93312-D2A1-4F4A-A134-DF68C453FAD8}" type="presParOf" srcId="{1B357701-B89C-4886-B8D0-E3AE0A7CB933}" destId="{7A9521A6-236E-4AB9-9E97-167009D926DA}" srcOrd="0" destOrd="0" presId="urn:microsoft.com/office/officeart/2008/layout/VerticalCurvedList"/>
    <dgm:cxn modelId="{08F7EC0E-55CC-4597-9EDC-3054A0760F42}" type="presParOf" srcId="{A7F70A8B-3F3B-4265-86B0-7C4851C3F7E3}" destId="{8C86F403-59E4-47CC-9B26-3926EEC1DACE}" srcOrd="9" destOrd="0" presId="urn:microsoft.com/office/officeart/2008/layout/VerticalCurvedList"/>
    <dgm:cxn modelId="{EFEB9C51-5D59-4894-8E0E-7DB26BD9B492}" type="presParOf" srcId="{A7F70A8B-3F3B-4265-86B0-7C4851C3F7E3}" destId="{A77DB277-17A9-4C45-957B-1F4CC0C1D090}" srcOrd="10" destOrd="0" presId="urn:microsoft.com/office/officeart/2008/layout/VerticalCurvedList"/>
    <dgm:cxn modelId="{E9A31B73-0B9B-4B48-A8B3-3268102595B7}" type="presParOf" srcId="{A77DB277-17A9-4C45-957B-1F4CC0C1D090}" destId="{E4C9F5C7-4ADF-49A6-9779-3365D8B195A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AFE73A7-EC96-46A2-AB91-8E5CBE393992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51BDDBF-799D-4D5D-B9DB-95D123B1A45D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Reglamento Interno del Observatorio de Responsabilidad Social, Empresarial del CEAC en la ESPE</a:t>
          </a:r>
          <a:endParaRPr lang="es-E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7CEDF5-6107-4E0A-8322-062AEAA77BCE}" type="parTrans" cxnId="{DFFE01C0-3C74-40A3-B137-A4CBBF77C150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11F31C-A7FC-48AF-A990-1CC57DB4D349}" type="sibTrans" cxnId="{DFFE01C0-3C74-40A3-B137-A4CBBF77C150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178948-1AE1-4EC3-8C32-AB1CDC70F9D4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Disposiciones generales</a:t>
          </a:r>
          <a:endParaRPr lang="es-E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D8EC6E-8B54-4AC0-B836-3E9EF8578C79}" type="parTrans" cxnId="{35F9727E-7C82-4BF4-AEF3-923EF97F87D4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558A6E-4B12-4733-802C-8F16047E45CB}" type="sibTrans" cxnId="{35F9727E-7C82-4BF4-AEF3-923EF97F87D4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4CBC99-94AD-4B55-9536-DFC31A757E72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Direccionamiento Estratégico</a:t>
          </a:r>
          <a:endParaRPr lang="es-E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48153C-7A37-48D0-B4BB-908AAF2EC8A3}" type="parTrans" cxnId="{43434BB5-2726-46C8-A54A-9AF58186EDC1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551960-4AEF-4994-9B7E-8C848208B5AA}" type="sibTrans" cxnId="{43434BB5-2726-46C8-A54A-9AF58186EDC1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136093-D3F0-41CE-9A45-4F89B456A483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Denominación y Objeto del Observatorio RSE - ESPE</a:t>
          </a:r>
          <a:endParaRPr lang="es-E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3915FE-DD8C-47D8-BEB2-587F60FF44FF}" type="parTrans" cxnId="{35BFFCC6-ABAA-450F-A263-F0CDDEB70D15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D16358-C746-4762-A229-69126576713B}" type="sibTrans" cxnId="{35BFFCC6-ABAA-450F-A263-F0CDDEB70D15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AFA7FE-1A7C-412F-9AC0-7030830AA973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la organización el Observatorio RSE – ESPE</a:t>
          </a:r>
          <a:endParaRPr lang="es-E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8F5175-9254-4015-BE37-F6D80721F27B}" type="parTrans" cxnId="{02C85868-B30B-4839-BB6B-BC7EA6777718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6CA6CE-4D03-4689-B3EE-971F79BE1F0C}" type="sibTrans" cxnId="{02C85868-B30B-4839-BB6B-BC7EA6777718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E52768-A4AB-4A56-96AB-F8A6550B8F1E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las Unidades de Nivel Superior</a:t>
          </a:r>
          <a:endParaRPr lang="es-E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F6FDA1-06AF-4E0E-974E-22C7EF4072BE}" type="parTrans" cxnId="{89CBA0E5-CE80-4B6B-A2A0-E13F9BE97795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A479B1-B82D-47C6-B68E-0432395C1A91}" type="sibTrans" cxnId="{89CBA0E5-CE80-4B6B-A2A0-E13F9BE97795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8CE488-C40B-484D-A071-B3C3CCC3ABEB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Nivel Administrativo y de Apoyo</a:t>
          </a:r>
          <a:endParaRPr lang="es-E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FD2FA5-690E-4CBD-909E-A4B2593F4E37}" type="parTrans" cxnId="{FD44F20C-BFF8-4B58-8689-047AAB8D0811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F90C7C-E2FD-4180-923C-1E333D60674D}" type="sibTrans" cxnId="{FD44F20C-BFF8-4B58-8689-047AAB8D0811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7D29AC-BB3A-417C-AED9-23A6AD8B8EE8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Disposiciones Finales</a:t>
          </a:r>
          <a:endParaRPr lang="es-ES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26A5F2-93D5-490B-9360-37E8B0016125}" type="parTrans" cxnId="{89EC4790-1764-499D-9A8D-39AE593D23CC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C4FCDF-A760-4E22-B108-B91D90735C25}" type="sibTrans" cxnId="{89EC4790-1764-499D-9A8D-39AE593D23CC}">
      <dgm:prSet/>
      <dgm:spPr/>
      <dgm:t>
        <a:bodyPr/>
        <a:lstStyle/>
        <a:p>
          <a:endParaRPr lang="es-ES" sz="18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314A97-A954-4E31-8DBE-C49FE338A221}" type="pres">
      <dgm:prSet presAssocID="{0AFE73A7-EC96-46A2-AB91-8E5CBE3939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91724F7-CE6C-4BCD-B6AB-8FB1314EDA01}" type="pres">
      <dgm:prSet presAssocID="{751BDDBF-799D-4D5D-B9DB-95D123B1A45D}" presName="linNode" presStyleCnt="0"/>
      <dgm:spPr/>
    </dgm:pt>
    <dgm:pt modelId="{3733A2FA-3367-4F71-B93B-AE40B748B5DB}" type="pres">
      <dgm:prSet presAssocID="{751BDDBF-799D-4D5D-B9DB-95D123B1A45D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AE179A-43EE-42AE-989F-E8A5FB69F056}" type="pres">
      <dgm:prSet presAssocID="{751BDDBF-799D-4D5D-B9DB-95D123B1A45D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BEAB851-31DE-493D-881A-0E8EE0AEA7CE}" type="presOf" srcId="{751BDDBF-799D-4D5D-B9DB-95D123B1A45D}" destId="{3733A2FA-3367-4F71-B93B-AE40B748B5DB}" srcOrd="0" destOrd="0" presId="urn:microsoft.com/office/officeart/2005/8/layout/vList5"/>
    <dgm:cxn modelId="{3687D36F-ACE1-4E10-8324-78AAF0EE1E5B}" type="presOf" srcId="{85E52768-A4AB-4A56-96AB-F8A6550B8F1E}" destId="{F4AE179A-43EE-42AE-989F-E8A5FB69F056}" srcOrd="0" destOrd="4" presId="urn:microsoft.com/office/officeart/2005/8/layout/vList5"/>
    <dgm:cxn modelId="{89CBA0E5-CE80-4B6B-A2A0-E13F9BE97795}" srcId="{751BDDBF-799D-4D5D-B9DB-95D123B1A45D}" destId="{85E52768-A4AB-4A56-96AB-F8A6550B8F1E}" srcOrd="4" destOrd="0" parTransId="{A6F6FDA1-06AF-4E0E-974E-22C7EF4072BE}" sibTransId="{96A479B1-B82D-47C6-B68E-0432395C1A91}"/>
    <dgm:cxn modelId="{FD44F20C-BFF8-4B58-8689-047AAB8D0811}" srcId="{751BDDBF-799D-4D5D-B9DB-95D123B1A45D}" destId="{318CE488-C40B-484D-A071-B3C3CCC3ABEB}" srcOrd="5" destOrd="0" parTransId="{BEFD2FA5-690E-4CBD-909E-A4B2593F4E37}" sibTransId="{01F90C7C-E2FD-4180-923C-1E333D60674D}"/>
    <dgm:cxn modelId="{18C33662-F536-42DC-9FD2-1425004181EB}" type="presOf" srcId="{3D4CBC99-94AD-4B55-9536-DFC31A757E72}" destId="{F4AE179A-43EE-42AE-989F-E8A5FB69F056}" srcOrd="0" destOrd="2" presId="urn:microsoft.com/office/officeart/2005/8/layout/vList5"/>
    <dgm:cxn modelId="{F2B581F4-A6C4-4259-8D1F-A2A910AD5F7C}" type="presOf" srcId="{16136093-D3F0-41CE-9A45-4F89B456A483}" destId="{F4AE179A-43EE-42AE-989F-E8A5FB69F056}" srcOrd="0" destOrd="1" presId="urn:microsoft.com/office/officeart/2005/8/layout/vList5"/>
    <dgm:cxn modelId="{43434BB5-2726-46C8-A54A-9AF58186EDC1}" srcId="{751BDDBF-799D-4D5D-B9DB-95D123B1A45D}" destId="{3D4CBC99-94AD-4B55-9536-DFC31A757E72}" srcOrd="2" destOrd="0" parTransId="{4648153C-7A37-48D0-B4BB-908AAF2EC8A3}" sibTransId="{63551960-4AEF-4994-9B7E-8C848208B5AA}"/>
    <dgm:cxn modelId="{89EC4790-1764-499D-9A8D-39AE593D23CC}" srcId="{751BDDBF-799D-4D5D-B9DB-95D123B1A45D}" destId="{7B7D29AC-BB3A-417C-AED9-23A6AD8B8EE8}" srcOrd="6" destOrd="0" parTransId="{9626A5F2-93D5-490B-9360-37E8B0016125}" sibTransId="{74C4FCDF-A760-4E22-B108-B91D90735C25}"/>
    <dgm:cxn modelId="{4DC5693D-FA1B-45B8-921A-407D2B965C77}" type="presOf" srcId="{F3178948-1AE1-4EC3-8C32-AB1CDC70F9D4}" destId="{F4AE179A-43EE-42AE-989F-E8A5FB69F056}" srcOrd="0" destOrd="0" presId="urn:microsoft.com/office/officeart/2005/8/layout/vList5"/>
    <dgm:cxn modelId="{DFFE01C0-3C74-40A3-B137-A4CBBF77C150}" srcId="{0AFE73A7-EC96-46A2-AB91-8E5CBE393992}" destId="{751BDDBF-799D-4D5D-B9DB-95D123B1A45D}" srcOrd="0" destOrd="0" parTransId="{ED7CEDF5-6107-4E0A-8322-062AEAA77BCE}" sibTransId="{C911F31C-A7FC-48AF-A990-1CC57DB4D349}"/>
    <dgm:cxn modelId="{436E1852-B104-44E9-842F-A78D6AE98335}" type="presOf" srcId="{0AFE73A7-EC96-46A2-AB91-8E5CBE393992}" destId="{F9314A97-A954-4E31-8DBE-C49FE338A221}" srcOrd="0" destOrd="0" presId="urn:microsoft.com/office/officeart/2005/8/layout/vList5"/>
    <dgm:cxn modelId="{02C85868-B30B-4839-BB6B-BC7EA6777718}" srcId="{751BDDBF-799D-4D5D-B9DB-95D123B1A45D}" destId="{C7AFA7FE-1A7C-412F-9AC0-7030830AA973}" srcOrd="3" destOrd="0" parTransId="{908F5175-9254-4015-BE37-F6D80721F27B}" sibTransId="{C96CA6CE-4D03-4689-B3EE-971F79BE1F0C}"/>
    <dgm:cxn modelId="{09EC87CA-42DB-4136-B857-24557CF0971A}" type="presOf" srcId="{C7AFA7FE-1A7C-412F-9AC0-7030830AA973}" destId="{F4AE179A-43EE-42AE-989F-E8A5FB69F056}" srcOrd="0" destOrd="3" presId="urn:microsoft.com/office/officeart/2005/8/layout/vList5"/>
    <dgm:cxn modelId="{35BFFCC6-ABAA-450F-A263-F0CDDEB70D15}" srcId="{751BDDBF-799D-4D5D-B9DB-95D123B1A45D}" destId="{16136093-D3F0-41CE-9A45-4F89B456A483}" srcOrd="1" destOrd="0" parTransId="{CA3915FE-DD8C-47D8-BEB2-587F60FF44FF}" sibTransId="{EBD16358-C746-4762-A229-69126576713B}"/>
    <dgm:cxn modelId="{FDD86F00-536B-4AA1-A95A-B4D40CA7C873}" type="presOf" srcId="{7B7D29AC-BB3A-417C-AED9-23A6AD8B8EE8}" destId="{F4AE179A-43EE-42AE-989F-E8A5FB69F056}" srcOrd="0" destOrd="6" presId="urn:microsoft.com/office/officeart/2005/8/layout/vList5"/>
    <dgm:cxn modelId="{35F9727E-7C82-4BF4-AEF3-923EF97F87D4}" srcId="{751BDDBF-799D-4D5D-B9DB-95D123B1A45D}" destId="{F3178948-1AE1-4EC3-8C32-AB1CDC70F9D4}" srcOrd="0" destOrd="0" parTransId="{CED8EC6E-8B54-4AC0-B836-3E9EF8578C79}" sibTransId="{17558A6E-4B12-4733-802C-8F16047E45CB}"/>
    <dgm:cxn modelId="{776D8B69-4DC4-4537-9AB0-0D74E6A5FC39}" type="presOf" srcId="{318CE488-C40B-484D-A071-B3C3CCC3ABEB}" destId="{F4AE179A-43EE-42AE-989F-E8A5FB69F056}" srcOrd="0" destOrd="5" presId="urn:microsoft.com/office/officeart/2005/8/layout/vList5"/>
    <dgm:cxn modelId="{344F1755-AC9B-4508-AF0A-D0D89E3341CB}" type="presParOf" srcId="{F9314A97-A954-4E31-8DBE-C49FE338A221}" destId="{F91724F7-CE6C-4BCD-B6AB-8FB1314EDA01}" srcOrd="0" destOrd="0" presId="urn:microsoft.com/office/officeart/2005/8/layout/vList5"/>
    <dgm:cxn modelId="{2E0085FD-17C3-43FE-96E8-E2133E5F15CD}" type="presParOf" srcId="{F91724F7-CE6C-4BCD-B6AB-8FB1314EDA01}" destId="{3733A2FA-3367-4F71-B93B-AE40B748B5DB}" srcOrd="0" destOrd="0" presId="urn:microsoft.com/office/officeart/2005/8/layout/vList5"/>
    <dgm:cxn modelId="{70EBD37C-F71F-49EB-A2BF-A3EEDC04C638}" type="presParOf" srcId="{F91724F7-CE6C-4BCD-B6AB-8FB1314EDA01}" destId="{F4AE179A-43EE-42AE-989F-E8A5FB69F05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968F55F-D090-4350-B1EB-30A4E3B14F12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EE62167-9ADA-40A9-AE6F-7725A314A7ED}">
      <dgm:prSet phldrT="[Texto]"/>
      <dgm:spPr/>
      <dgm:t>
        <a:bodyPr/>
        <a:lstStyle/>
        <a:p>
          <a:pPr algn="just"/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Recursos Humanos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A5DF0B-05DB-4707-991E-E03165DE00FA}" type="parTrans" cxnId="{1A96D407-DB19-4480-901E-00E1EAA333D6}">
      <dgm:prSet/>
      <dgm:spPr/>
      <dgm:t>
        <a:bodyPr/>
        <a:lstStyle/>
        <a:p>
          <a:pPr algn="just"/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D94EA9-A03F-4CF8-AA1D-047BA6384D85}" type="sibTrans" cxnId="{1A96D407-DB19-4480-901E-00E1EAA333D6}">
      <dgm:prSet/>
      <dgm:spPr/>
      <dgm:t>
        <a:bodyPr/>
        <a:lstStyle/>
        <a:p>
          <a:pPr algn="just"/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55D16C-C07D-4574-982B-CA9431BABCC5}">
      <dgm:prSet phldrT="[Texto]"/>
      <dgm:spPr/>
      <dgm:t>
        <a:bodyPr/>
        <a:lstStyle/>
        <a:p>
          <a:pPr algn="just"/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La Junta Directiva como ente principal de control y desarrollo del observatorio.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B83D41-04C4-4A0B-A428-5DA5313582DD}" type="parTrans" cxnId="{6D9D1AA2-5B0C-496E-9AA1-B9FA56687D3D}">
      <dgm:prSet/>
      <dgm:spPr/>
      <dgm:t>
        <a:bodyPr/>
        <a:lstStyle/>
        <a:p>
          <a:pPr algn="just"/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16F271-9B72-4A5B-9D53-E8D3CE9AE82B}" type="sibTrans" cxnId="{6D9D1AA2-5B0C-496E-9AA1-B9FA56687D3D}">
      <dgm:prSet/>
      <dgm:spPr/>
      <dgm:t>
        <a:bodyPr/>
        <a:lstStyle/>
        <a:p>
          <a:pPr algn="just"/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008C6B-0511-4BFE-99A3-46BADE8AFB14}">
      <dgm:prSet phldrT="[Texto]"/>
      <dgm:spPr/>
      <dgm:t>
        <a:bodyPr/>
        <a:lstStyle/>
        <a:p>
          <a:pPr algn="just"/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Recursos Materiales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38C6C3-831C-4C06-86DC-3A62FE1E123F}" type="parTrans" cxnId="{099F68D3-7C16-45C1-BBDF-260DAD386442}">
      <dgm:prSet/>
      <dgm:spPr/>
      <dgm:t>
        <a:bodyPr/>
        <a:lstStyle/>
        <a:p>
          <a:pPr algn="just"/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96E143-A85D-4018-B8E8-0B463683EC0F}" type="sibTrans" cxnId="{099F68D3-7C16-45C1-BBDF-260DAD386442}">
      <dgm:prSet/>
      <dgm:spPr/>
      <dgm:t>
        <a:bodyPr/>
        <a:lstStyle/>
        <a:p>
          <a:pPr algn="just"/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5ECFBC-707B-4860-9928-D75A5624B7E6}">
      <dgm:prSet phldrT="[Texto]"/>
      <dgm:spPr/>
      <dgm:t>
        <a:bodyPr/>
        <a:lstStyle/>
        <a:p>
          <a:pPr algn="just"/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Para el equipamiento recursos materiales del Observatorio RSE – ESPE se tomará en cuenta las necesidades del personal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411B0D-19C1-495A-A49B-DE141C270D6C}" type="parTrans" cxnId="{B5EF3B11-B346-48A9-BE78-F2A3395F8756}">
      <dgm:prSet/>
      <dgm:spPr/>
      <dgm:t>
        <a:bodyPr/>
        <a:lstStyle/>
        <a:p>
          <a:pPr algn="just"/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753E9F-BC62-4C6E-AD8D-A2659DE2E578}" type="sibTrans" cxnId="{B5EF3B11-B346-48A9-BE78-F2A3395F8756}">
      <dgm:prSet/>
      <dgm:spPr/>
      <dgm:t>
        <a:bodyPr/>
        <a:lstStyle/>
        <a:p>
          <a:pPr algn="just"/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261F53-9904-470E-BB2B-25CB8554D209}">
      <dgm:prSet phldrT="[Texto]"/>
      <dgm:spPr/>
      <dgm:t>
        <a:bodyPr/>
        <a:lstStyle/>
        <a:p>
          <a:pPr algn="just"/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Recursos Tecnológicos 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6E6EC0-76F6-4EBD-81D6-C8FAECBAFF98}" type="parTrans" cxnId="{B7BC194E-7D40-4C62-A607-D8CFA9419262}">
      <dgm:prSet/>
      <dgm:spPr/>
      <dgm:t>
        <a:bodyPr/>
        <a:lstStyle/>
        <a:p>
          <a:pPr algn="just"/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045335-3A56-4A16-A236-30632208CD77}" type="sibTrans" cxnId="{B7BC194E-7D40-4C62-A607-D8CFA9419262}">
      <dgm:prSet/>
      <dgm:spPr/>
      <dgm:t>
        <a:bodyPr/>
        <a:lstStyle/>
        <a:p>
          <a:pPr algn="just"/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2FB84F-AEE9-4775-8D05-EC803B3D6CDF}">
      <dgm:prSet phldrT="[Texto]"/>
      <dgm:spPr/>
      <dgm:t>
        <a:bodyPr/>
        <a:lstStyle/>
        <a:p>
          <a:pPr algn="just"/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Página Web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C02E0E-9FEB-421F-B728-D3630C6AC87D}" type="parTrans" cxnId="{4F588EDC-A96E-47A8-9CC1-2F1600C908C6}">
      <dgm:prSet/>
      <dgm:spPr/>
      <dgm:t>
        <a:bodyPr/>
        <a:lstStyle/>
        <a:p>
          <a:pPr algn="just"/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B65263-F063-465F-AC7E-0D2F2A8C0071}" type="sibTrans" cxnId="{4F588EDC-A96E-47A8-9CC1-2F1600C908C6}">
      <dgm:prSet/>
      <dgm:spPr/>
      <dgm:t>
        <a:bodyPr/>
        <a:lstStyle/>
        <a:p>
          <a:pPr algn="just"/>
          <a:endParaRPr lang="es-E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38FF39-3333-4530-B129-5F351FD51CC4}">
      <dgm:prSet phldrT="[Texto]"/>
      <dgm:spPr/>
      <dgm:t>
        <a:bodyPr/>
        <a:lstStyle/>
        <a:p>
          <a:pPr algn="just"/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Computadores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9BB071-902C-4E9C-9D77-5431357E3AB7}" type="parTrans" cxnId="{AB1A43F1-1AC3-4565-A62A-C282941F0FF5}">
      <dgm:prSet/>
      <dgm:spPr/>
      <dgm:t>
        <a:bodyPr/>
        <a:lstStyle/>
        <a:p>
          <a:endParaRPr lang="es-ES"/>
        </a:p>
      </dgm:t>
    </dgm:pt>
    <dgm:pt modelId="{ABCAA613-B777-457B-9194-A5DF943881DF}" type="sibTrans" cxnId="{AB1A43F1-1AC3-4565-A62A-C282941F0FF5}">
      <dgm:prSet/>
      <dgm:spPr/>
      <dgm:t>
        <a:bodyPr/>
        <a:lstStyle/>
        <a:p>
          <a:endParaRPr lang="es-ES"/>
        </a:p>
      </dgm:t>
    </dgm:pt>
    <dgm:pt modelId="{0867A344-E8F8-41AC-BAB1-E643F3BF3A82}" type="pres">
      <dgm:prSet presAssocID="{9968F55F-D090-4350-B1EB-30A4E3B14F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DEA3C42-3C6E-4013-B068-DA84122EC4BF}" type="pres">
      <dgm:prSet presAssocID="{FEE62167-9ADA-40A9-AE6F-7725A314A7ED}" presName="composite" presStyleCnt="0"/>
      <dgm:spPr/>
    </dgm:pt>
    <dgm:pt modelId="{5A126E5D-6CA5-444A-8887-C1E416E02008}" type="pres">
      <dgm:prSet presAssocID="{FEE62167-9ADA-40A9-AE6F-7725A314A7E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91094E-389F-4CE8-B742-EE9DCF018873}" type="pres">
      <dgm:prSet presAssocID="{FEE62167-9ADA-40A9-AE6F-7725A314A7E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9F3557-7BC4-4F34-8A51-8EDE07A6D75B}" type="pres">
      <dgm:prSet presAssocID="{09D94EA9-A03F-4CF8-AA1D-047BA6384D85}" presName="space" presStyleCnt="0"/>
      <dgm:spPr/>
    </dgm:pt>
    <dgm:pt modelId="{BAF2C097-900F-41FA-AEA8-8354C9532B4C}" type="pres">
      <dgm:prSet presAssocID="{4D008C6B-0511-4BFE-99A3-46BADE8AFB14}" presName="composite" presStyleCnt="0"/>
      <dgm:spPr/>
    </dgm:pt>
    <dgm:pt modelId="{996B8910-EDBA-4C7F-80FF-601873DB98EC}" type="pres">
      <dgm:prSet presAssocID="{4D008C6B-0511-4BFE-99A3-46BADE8AFB1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EDA507-CB8C-46B7-B910-E3133272D84D}" type="pres">
      <dgm:prSet presAssocID="{4D008C6B-0511-4BFE-99A3-46BADE8AFB1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C76EA5-BA49-4248-BF44-4319B1393CF9}" type="pres">
      <dgm:prSet presAssocID="{2D96E143-A85D-4018-B8E8-0B463683EC0F}" presName="space" presStyleCnt="0"/>
      <dgm:spPr/>
    </dgm:pt>
    <dgm:pt modelId="{C034B39E-9652-45A4-8FB5-E6A22A314BAD}" type="pres">
      <dgm:prSet presAssocID="{ED261F53-9904-470E-BB2B-25CB8554D209}" presName="composite" presStyleCnt="0"/>
      <dgm:spPr/>
    </dgm:pt>
    <dgm:pt modelId="{C4CD29F1-1D5A-413C-B2C7-1CCEC716AA77}" type="pres">
      <dgm:prSet presAssocID="{ED261F53-9904-470E-BB2B-25CB8554D20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8B31D7-00C0-46CC-AD03-493B5F44790A}" type="pres">
      <dgm:prSet presAssocID="{ED261F53-9904-470E-BB2B-25CB8554D20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C9184B4-EE7F-4EA6-B109-2F5A280CD824}" type="presOf" srcId="{9355D16C-C07D-4574-982B-CA9431BABCC5}" destId="{D691094E-389F-4CE8-B742-EE9DCF018873}" srcOrd="0" destOrd="0" presId="urn:microsoft.com/office/officeart/2005/8/layout/hList1"/>
    <dgm:cxn modelId="{58E92D9F-F907-4B8E-AD5B-7FFEC2E1ED70}" type="presOf" srcId="{FEE62167-9ADA-40A9-AE6F-7725A314A7ED}" destId="{5A126E5D-6CA5-444A-8887-C1E416E02008}" srcOrd="0" destOrd="0" presId="urn:microsoft.com/office/officeart/2005/8/layout/hList1"/>
    <dgm:cxn modelId="{49788BB2-5490-411F-A065-E9AF52C1EE65}" type="presOf" srcId="{4D008C6B-0511-4BFE-99A3-46BADE8AFB14}" destId="{996B8910-EDBA-4C7F-80FF-601873DB98EC}" srcOrd="0" destOrd="0" presId="urn:microsoft.com/office/officeart/2005/8/layout/hList1"/>
    <dgm:cxn modelId="{2448D36F-E2B9-481B-95D3-58247B4B1745}" type="presOf" srcId="{022FB84F-AEE9-4775-8D05-EC803B3D6CDF}" destId="{BD8B31D7-00C0-46CC-AD03-493B5F44790A}" srcOrd="0" destOrd="1" presId="urn:microsoft.com/office/officeart/2005/8/layout/hList1"/>
    <dgm:cxn modelId="{B9EEE00C-7A2B-46EE-AB1B-036ACC9B8881}" type="presOf" srcId="{9968F55F-D090-4350-B1EB-30A4E3B14F12}" destId="{0867A344-E8F8-41AC-BAB1-E643F3BF3A82}" srcOrd="0" destOrd="0" presId="urn:microsoft.com/office/officeart/2005/8/layout/hList1"/>
    <dgm:cxn modelId="{6D9D1AA2-5B0C-496E-9AA1-B9FA56687D3D}" srcId="{FEE62167-9ADA-40A9-AE6F-7725A314A7ED}" destId="{9355D16C-C07D-4574-982B-CA9431BABCC5}" srcOrd="0" destOrd="0" parTransId="{5CB83D41-04C4-4A0B-A428-5DA5313582DD}" sibTransId="{3616F271-9B72-4A5B-9D53-E8D3CE9AE82B}"/>
    <dgm:cxn modelId="{704408B0-5F60-42DB-8167-5D931E531133}" type="presOf" srcId="{DB5ECFBC-707B-4860-9928-D75A5624B7E6}" destId="{41EDA507-CB8C-46B7-B910-E3133272D84D}" srcOrd="0" destOrd="0" presId="urn:microsoft.com/office/officeart/2005/8/layout/hList1"/>
    <dgm:cxn modelId="{5ECD2120-E603-4FD9-AB64-0CD7DED6C5BF}" type="presOf" srcId="{ED261F53-9904-470E-BB2B-25CB8554D209}" destId="{C4CD29F1-1D5A-413C-B2C7-1CCEC716AA77}" srcOrd="0" destOrd="0" presId="urn:microsoft.com/office/officeart/2005/8/layout/hList1"/>
    <dgm:cxn modelId="{B7BC194E-7D40-4C62-A607-D8CFA9419262}" srcId="{9968F55F-D090-4350-B1EB-30A4E3B14F12}" destId="{ED261F53-9904-470E-BB2B-25CB8554D209}" srcOrd="2" destOrd="0" parTransId="{D26E6EC0-76F6-4EBD-81D6-C8FAECBAFF98}" sibTransId="{DC045335-3A56-4A16-A236-30632208CD77}"/>
    <dgm:cxn modelId="{099F68D3-7C16-45C1-BBDF-260DAD386442}" srcId="{9968F55F-D090-4350-B1EB-30A4E3B14F12}" destId="{4D008C6B-0511-4BFE-99A3-46BADE8AFB14}" srcOrd="1" destOrd="0" parTransId="{7038C6C3-831C-4C06-86DC-3A62FE1E123F}" sibTransId="{2D96E143-A85D-4018-B8E8-0B463683EC0F}"/>
    <dgm:cxn modelId="{55AE2B07-A832-44E2-9673-8F8F47BBE4A1}" type="presOf" srcId="{2738FF39-3333-4530-B129-5F351FD51CC4}" destId="{BD8B31D7-00C0-46CC-AD03-493B5F44790A}" srcOrd="0" destOrd="0" presId="urn:microsoft.com/office/officeart/2005/8/layout/hList1"/>
    <dgm:cxn modelId="{1A96D407-DB19-4480-901E-00E1EAA333D6}" srcId="{9968F55F-D090-4350-B1EB-30A4E3B14F12}" destId="{FEE62167-9ADA-40A9-AE6F-7725A314A7ED}" srcOrd="0" destOrd="0" parTransId="{03A5DF0B-05DB-4707-991E-E03165DE00FA}" sibTransId="{09D94EA9-A03F-4CF8-AA1D-047BA6384D85}"/>
    <dgm:cxn modelId="{AB1A43F1-1AC3-4565-A62A-C282941F0FF5}" srcId="{ED261F53-9904-470E-BB2B-25CB8554D209}" destId="{2738FF39-3333-4530-B129-5F351FD51CC4}" srcOrd="0" destOrd="0" parTransId="{BD9BB071-902C-4E9C-9D77-5431357E3AB7}" sibTransId="{ABCAA613-B777-457B-9194-A5DF943881DF}"/>
    <dgm:cxn modelId="{4F588EDC-A96E-47A8-9CC1-2F1600C908C6}" srcId="{ED261F53-9904-470E-BB2B-25CB8554D209}" destId="{022FB84F-AEE9-4775-8D05-EC803B3D6CDF}" srcOrd="1" destOrd="0" parTransId="{D6C02E0E-9FEB-421F-B728-D3630C6AC87D}" sibTransId="{89B65263-F063-465F-AC7E-0D2F2A8C0071}"/>
    <dgm:cxn modelId="{B5EF3B11-B346-48A9-BE78-F2A3395F8756}" srcId="{4D008C6B-0511-4BFE-99A3-46BADE8AFB14}" destId="{DB5ECFBC-707B-4860-9928-D75A5624B7E6}" srcOrd="0" destOrd="0" parTransId="{9C411B0D-19C1-495A-A49B-DE141C270D6C}" sibTransId="{0D753E9F-BC62-4C6E-AD8D-A2659DE2E578}"/>
    <dgm:cxn modelId="{38B9E57C-17ED-45F1-AB88-462BB2D7F072}" type="presParOf" srcId="{0867A344-E8F8-41AC-BAB1-E643F3BF3A82}" destId="{EDEA3C42-3C6E-4013-B068-DA84122EC4BF}" srcOrd="0" destOrd="0" presId="urn:microsoft.com/office/officeart/2005/8/layout/hList1"/>
    <dgm:cxn modelId="{AABDC28E-39B5-43FC-8C7E-A6F92DE0DAC8}" type="presParOf" srcId="{EDEA3C42-3C6E-4013-B068-DA84122EC4BF}" destId="{5A126E5D-6CA5-444A-8887-C1E416E02008}" srcOrd="0" destOrd="0" presId="urn:microsoft.com/office/officeart/2005/8/layout/hList1"/>
    <dgm:cxn modelId="{1BF44804-E7A5-44C2-8239-9E4763D82DF3}" type="presParOf" srcId="{EDEA3C42-3C6E-4013-B068-DA84122EC4BF}" destId="{D691094E-389F-4CE8-B742-EE9DCF018873}" srcOrd="1" destOrd="0" presId="urn:microsoft.com/office/officeart/2005/8/layout/hList1"/>
    <dgm:cxn modelId="{68BF6457-E199-4553-B15A-E1A3EDC6F9C8}" type="presParOf" srcId="{0867A344-E8F8-41AC-BAB1-E643F3BF3A82}" destId="{F79F3557-7BC4-4F34-8A51-8EDE07A6D75B}" srcOrd="1" destOrd="0" presId="urn:microsoft.com/office/officeart/2005/8/layout/hList1"/>
    <dgm:cxn modelId="{B5ECE31F-8355-46A7-9A7C-2E3A289920C2}" type="presParOf" srcId="{0867A344-E8F8-41AC-BAB1-E643F3BF3A82}" destId="{BAF2C097-900F-41FA-AEA8-8354C9532B4C}" srcOrd="2" destOrd="0" presId="urn:microsoft.com/office/officeart/2005/8/layout/hList1"/>
    <dgm:cxn modelId="{4454596A-1E2D-4A09-8287-A77BAF2C65A2}" type="presParOf" srcId="{BAF2C097-900F-41FA-AEA8-8354C9532B4C}" destId="{996B8910-EDBA-4C7F-80FF-601873DB98EC}" srcOrd="0" destOrd="0" presId="urn:microsoft.com/office/officeart/2005/8/layout/hList1"/>
    <dgm:cxn modelId="{AA1A0C90-6934-4C33-B5C8-C0E64E368529}" type="presParOf" srcId="{BAF2C097-900F-41FA-AEA8-8354C9532B4C}" destId="{41EDA507-CB8C-46B7-B910-E3133272D84D}" srcOrd="1" destOrd="0" presId="urn:microsoft.com/office/officeart/2005/8/layout/hList1"/>
    <dgm:cxn modelId="{460B8045-48B2-4600-90D3-045F60753AA2}" type="presParOf" srcId="{0867A344-E8F8-41AC-BAB1-E643F3BF3A82}" destId="{50C76EA5-BA49-4248-BF44-4319B1393CF9}" srcOrd="3" destOrd="0" presId="urn:microsoft.com/office/officeart/2005/8/layout/hList1"/>
    <dgm:cxn modelId="{7F5A39A3-CF1D-46B8-98E9-CAFAA50BEB16}" type="presParOf" srcId="{0867A344-E8F8-41AC-BAB1-E643F3BF3A82}" destId="{C034B39E-9652-45A4-8FB5-E6A22A314BAD}" srcOrd="4" destOrd="0" presId="urn:microsoft.com/office/officeart/2005/8/layout/hList1"/>
    <dgm:cxn modelId="{86C37798-68B2-4788-A20B-5C96A22EC28B}" type="presParOf" srcId="{C034B39E-9652-45A4-8FB5-E6A22A314BAD}" destId="{C4CD29F1-1D5A-413C-B2C7-1CCEC716AA77}" srcOrd="0" destOrd="0" presId="urn:microsoft.com/office/officeart/2005/8/layout/hList1"/>
    <dgm:cxn modelId="{73A8EF8A-9383-46FF-9EE8-199A27554E49}" type="presParOf" srcId="{C034B39E-9652-45A4-8FB5-E6A22A314BAD}" destId="{BD8B31D7-00C0-46CC-AD03-493B5F44790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55B25C2-B733-4EDF-88F7-434214DD4E7A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D36E870-5A99-4CE0-A3AF-ED81B3365D4F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Logo</a:t>
          </a:r>
          <a:endParaRPr lang="es-E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D495F2-528B-4BF9-A247-73DC20C65B0D}" type="parTrans" cxnId="{808B5F95-8310-4B0A-81CF-2821388078CC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DB43FF-DE00-459C-AE8C-3A2F84F9556F}" type="sibTrans" cxnId="{808B5F95-8310-4B0A-81CF-2821388078CC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DB15BD-3E85-4611-9422-B2B24D09D48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Buscador</a:t>
          </a:r>
          <a:endParaRPr lang="es-E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89999D-33B1-4E86-8F6C-8292578EA934}" type="parTrans" cxnId="{BA25002C-6572-4064-B755-B55EB5FBCDB1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CBB657-8BF0-4E16-8929-6E1E77484ED5}" type="sibTrans" cxnId="{BA25002C-6572-4064-B755-B55EB5FBCDB1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486649-0E17-4891-947F-7BC3265B63FB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Inicio</a:t>
          </a:r>
          <a:endParaRPr lang="es-E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226042-E579-4E46-9533-838E9318C792}" type="parTrans" cxnId="{AB2CD418-127E-4C9A-9E6C-7308516B6243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67C855-8074-4C3D-9125-AEDD6AEB7F13}" type="sibTrans" cxnId="{AB2CD418-127E-4C9A-9E6C-7308516B6243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C0B6C0-51C5-46C2-840D-C5D085AA34B0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Historia</a:t>
          </a:r>
          <a:endParaRPr lang="es-E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E2D8D8-7B34-4428-ABE7-E202BB27F378}" type="parTrans" cxnId="{814776F6-22ED-40E7-B7BA-B6F07F6EDE54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EFFD50-48D8-4DAC-9BD2-16AF4B014427}" type="sibTrans" cxnId="{814776F6-22ED-40E7-B7BA-B6F07F6EDE54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8363FB-1684-4BEB-99DD-F682FBC8016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Estructura Normativa Documental</a:t>
          </a:r>
          <a:endParaRPr lang="es-E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154117-96C4-4D3B-A31A-E403A5045261}" type="parTrans" cxnId="{667D92AE-B319-4068-8C17-00617433F8D3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669DA0-74C4-4323-B142-31A28E57268A}" type="sibTrans" cxnId="{667D92AE-B319-4068-8C17-00617433F8D3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1FB40D-0534-425A-A303-741795C9700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Cuestionario RSE – ESPE</a:t>
          </a:r>
          <a:endParaRPr lang="es-E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0081EA-E4BE-4064-89A8-8DDFE549CCC9}" type="parTrans" cxnId="{4696D0F5-F4D5-405D-A2D3-DD854BF506EE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02C6EB-19B9-46FA-8E81-B653B94C7686}" type="sibTrans" cxnId="{4696D0F5-F4D5-405D-A2D3-DD854BF506EE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5DEA5A-0114-4B7E-9DC7-CA4365DBD105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Publicaciones</a:t>
          </a:r>
          <a:endParaRPr lang="es-E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AD211C-D853-40F4-AE91-C0D274F0DA78}" type="parTrans" cxnId="{DCBA1B74-6259-4A77-9B7A-CC8662D373A4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196D17-BBDD-4E47-99B9-A50BDE0B6356}" type="sibTrans" cxnId="{DCBA1B74-6259-4A77-9B7A-CC8662D373A4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C361A7-B365-4FA7-B81E-F2E6147880E1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Noticias y Eventos</a:t>
          </a:r>
          <a:endParaRPr lang="es-E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0A0271-3D91-4EAE-A177-8C928E03888D}" type="parTrans" cxnId="{1DCF4709-BCAC-4357-B02A-595C4D8DB0F4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C307EF-A42B-4543-8F61-6F5E0A0D05A5}" type="sibTrans" cxnId="{1DCF4709-BCAC-4357-B02A-595C4D8DB0F4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E19B2A-F8DC-4BEC-AC19-55D044E1EDA5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Contactos</a:t>
          </a:r>
          <a:endParaRPr lang="es-E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6FC02F-63AA-41A4-8E87-3447AE4C9BC9}" type="parTrans" cxnId="{4C5A679B-8DD0-46D9-B5F3-9CA2E1813D6A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D77F1C-BD13-4C57-A257-F93963C1CA27}" type="sibTrans" cxnId="{4C5A679B-8DD0-46D9-B5F3-9CA2E1813D6A}">
      <dgm:prSet/>
      <dgm:spPr/>
      <dgm:t>
        <a:bodyPr/>
        <a:lstStyle/>
        <a:p>
          <a:endParaRPr lang="es-ES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899257-CD8E-4DD3-AE65-2BB9278B2210}" type="pres">
      <dgm:prSet presAssocID="{955B25C2-B733-4EDF-88F7-434214DD4E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37789AD-8FC0-4B44-8BAA-2F5677CDED29}" type="pres">
      <dgm:prSet presAssocID="{4D36E870-5A99-4CE0-A3AF-ED81B3365D4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9EDA88-9604-467F-83CD-BAF4E9C0CDEA}" type="pres">
      <dgm:prSet presAssocID="{9BDB43FF-DE00-459C-AE8C-3A2F84F9556F}" presName="sibTrans" presStyleLbl="sibTrans1D1" presStyleIdx="0" presStyleCnt="8"/>
      <dgm:spPr/>
      <dgm:t>
        <a:bodyPr/>
        <a:lstStyle/>
        <a:p>
          <a:endParaRPr lang="es-ES"/>
        </a:p>
      </dgm:t>
    </dgm:pt>
    <dgm:pt modelId="{7A1CF903-A4EF-4DF3-9FB3-A19550AE4953}" type="pres">
      <dgm:prSet presAssocID="{9BDB43FF-DE00-459C-AE8C-3A2F84F9556F}" presName="connectorText" presStyleLbl="sibTrans1D1" presStyleIdx="0" presStyleCnt="8"/>
      <dgm:spPr/>
      <dgm:t>
        <a:bodyPr/>
        <a:lstStyle/>
        <a:p>
          <a:endParaRPr lang="es-ES"/>
        </a:p>
      </dgm:t>
    </dgm:pt>
    <dgm:pt modelId="{9D50AF30-43F9-429F-B11E-B435C631961B}" type="pres">
      <dgm:prSet presAssocID="{42DB15BD-3E85-4611-9422-B2B24D09D48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C2DC7F-A4AC-4657-B990-D01859909931}" type="pres">
      <dgm:prSet presAssocID="{6CCBB657-8BF0-4E16-8929-6E1E77484ED5}" presName="sibTrans" presStyleLbl="sibTrans1D1" presStyleIdx="1" presStyleCnt="8"/>
      <dgm:spPr/>
      <dgm:t>
        <a:bodyPr/>
        <a:lstStyle/>
        <a:p>
          <a:endParaRPr lang="es-ES"/>
        </a:p>
      </dgm:t>
    </dgm:pt>
    <dgm:pt modelId="{7922D6B6-6DE6-4901-8CBD-821EC526C78A}" type="pres">
      <dgm:prSet presAssocID="{6CCBB657-8BF0-4E16-8929-6E1E77484ED5}" presName="connectorText" presStyleLbl="sibTrans1D1" presStyleIdx="1" presStyleCnt="8"/>
      <dgm:spPr/>
      <dgm:t>
        <a:bodyPr/>
        <a:lstStyle/>
        <a:p>
          <a:endParaRPr lang="es-ES"/>
        </a:p>
      </dgm:t>
    </dgm:pt>
    <dgm:pt modelId="{7ADE8086-2878-4EF6-A777-40BD238F6AB3}" type="pres">
      <dgm:prSet presAssocID="{43486649-0E17-4891-947F-7BC3265B63F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BF7774-19F4-4820-AD2A-B72FB69EE422}" type="pres">
      <dgm:prSet presAssocID="{F967C855-8074-4C3D-9125-AEDD6AEB7F13}" presName="sibTrans" presStyleLbl="sibTrans1D1" presStyleIdx="2" presStyleCnt="8"/>
      <dgm:spPr/>
      <dgm:t>
        <a:bodyPr/>
        <a:lstStyle/>
        <a:p>
          <a:endParaRPr lang="es-ES"/>
        </a:p>
      </dgm:t>
    </dgm:pt>
    <dgm:pt modelId="{8C2C5933-08FA-470A-B363-E4BC0A0CA7D4}" type="pres">
      <dgm:prSet presAssocID="{F967C855-8074-4C3D-9125-AEDD6AEB7F13}" presName="connectorText" presStyleLbl="sibTrans1D1" presStyleIdx="2" presStyleCnt="8"/>
      <dgm:spPr/>
      <dgm:t>
        <a:bodyPr/>
        <a:lstStyle/>
        <a:p>
          <a:endParaRPr lang="es-ES"/>
        </a:p>
      </dgm:t>
    </dgm:pt>
    <dgm:pt modelId="{FED947A0-B701-4CCA-889C-120543BDA98B}" type="pres">
      <dgm:prSet presAssocID="{FDC0B6C0-51C5-46C2-840D-C5D085AA34B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89AF65-C2CE-4A30-866A-3F3EC02F889B}" type="pres">
      <dgm:prSet presAssocID="{F0EFFD50-48D8-4DAC-9BD2-16AF4B014427}" presName="sibTrans" presStyleLbl="sibTrans1D1" presStyleIdx="3" presStyleCnt="8"/>
      <dgm:spPr/>
      <dgm:t>
        <a:bodyPr/>
        <a:lstStyle/>
        <a:p>
          <a:endParaRPr lang="es-ES"/>
        </a:p>
      </dgm:t>
    </dgm:pt>
    <dgm:pt modelId="{4BB3F82C-E7E4-489A-A388-1C9A749C5C5C}" type="pres">
      <dgm:prSet presAssocID="{F0EFFD50-48D8-4DAC-9BD2-16AF4B014427}" presName="connectorText" presStyleLbl="sibTrans1D1" presStyleIdx="3" presStyleCnt="8"/>
      <dgm:spPr/>
      <dgm:t>
        <a:bodyPr/>
        <a:lstStyle/>
        <a:p>
          <a:endParaRPr lang="es-ES"/>
        </a:p>
      </dgm:t>
    </dgm:pt>
    <dgm:pt modelId="{FDC819F5-29E6-4425-B786-42A0CEA6CCC4}" type="pres">
      <dgm:prSet presAssocID="{2C8363FB-1684-4BEB-99DD-F682FBC80162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F6B898-73F1-46E7-9F34-E4A976647EF7}" type="pres">
      <dgm:prSet presAssocID="{9D669DA0-74C4-4323-B142-31A28E57268A}" presName="sibTrans" presStyleLbl="sibTrans1D1" presStyleIdx="4" presStyleCnt="8"/>
      <dgm:spPr/>
      <dgm:t>
        <a:bodyPr/>
        <a:lstStyle/>
        <a:p>
          <a:endParaRPr lang="es-ES"/>
        </a:p>
      </dgm:t>
    </dgm:pt>
    <dgm:pt modelId="{DCE5C7EA-13B1-4308-88C2-F8F2514FB8A4}" type="pres">
      <dgm:prSet presAssocID="{9D669DA0-74C4-4323-B142-31A28E57268A}" presName="connectorText" presStyleLbl="sibTrans1D1" presStyleIdx="4" presStyleCnt="8"/>
      <dgm:spPr/>
      <dgm:t>
        <a:bodyPr/>
        <a:lstStyle/>
        <a:p>
          <a:endParaRPr lang="es-ES"/>
        </a:p>
      </dgm:t>
    </dgm:pt>
    <dgm:pt modelId="{E149842D-1F7F-43D4-80C4-C4C95501DC1B}" type="pres">
      <dgm:prSet presAssocID="{7D1FB40D-0534-425A-A303-741795C9700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3180DB-5558-41F7-A9DB-EE786E71A699}" type="pres">
      <dgm:prSet presAssocID="{D302C6EB-19B9-46FA-8E81-B653B94C7686}" presName="sibTrans" presStyleLbl="sibTrans1D1" presStyleIdx="5" presStyleCnt="8"/>
      <dgm:spPr/>
      <dgm:t>
        <a:bodyPr/>
        <a:lstStyle/>
        <a:p>
          <a:endParaRPr lang="es-ES"/>
        </a:p>
      </dgm:t>
    </dgm:pt>
    <dgm:pt modelId="{D89CAC79-B73E-467E-A489-B99EF3857E9B}" type="pres">
      <dgm:prSet presAssocID="{D302C6EB-19B9-46FA-8E81-B653B94C7686}" presName="connectorText" presStyleLbl="sibTrans1D1" presStyleIdx="5" presStyleCnt="8"/>
      <dgm:spPr/>
      <dgm:t>
        <a:bodyPr/>
        <a:lstStyle/>
        <a:p>
          <a:endParaRPr lang="es-ES"/>
        </a:p>
      </dgm:t>
    </dgm:pt>
    <dgm:pt modelId="{F2915EDF-15DD-415A-8FC2-18CC6A2DA0C9}" type="pres">
      <dgm:prSet presAssocID="{905DEA5A-0114-4B7E-9DC7-CA4365DBD10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46CD6B-030F-4404-8686-A6D7CE7A4295}" type="pres">
      <dgm:prSet presAssocID="{E1196D17-BBDD-4E47-99B9-A50BDE0B6356}" presName="sibTrans" presStyleLbl="sibTrans1D1" presStyleIdx="6" presStyleCnt="8"/>
      <dgm:spPr/>
      <dgm:t>
        <a:bodyPr/>
        <a:lstStyle/>
        <a:p>
          <a:endParaRPr lang="es-ES"/>
        </a:p>
      </dgm:t>
    </dgm:pt>
    <dgm:pt modelId="{A09C007B-EE64-46F9-8240-7A423A1D34B4}" type="pres">
      <dgm:prSet presAssocID="{E1196D17-BBDD-4E47-99B9-A50BDE0B6356}" presName="connectorText" presStyleLbl="sibTrans1D1" presStyleIdx="6" presStyleCnt="8"/>
      <dgm:spPr/>
      <dgm:t>
        <a:bodyPr/>
        <a:lstStyle/>
        <a:p>
          <a:endParaRPr lang="es-ES"/>
        </a:p>
      </dgm:t>
    </dgm:pt>
    <dgm:pt modelId="{BE46E47E-BA8F-4A48-9F2C-02465D6F985D}" type="pres">
      <dgm:prSet presAssocID="{10C361A7-B365-4FA7-B81E-F2E6147880E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92C084-7355-408F-A0B9-E9D07EE73387}" type="pres">
      <dgm:prSet presAssocID="{A4C307EF-A42B-4543-8F61-6F5E0A0D05A5}" presName="sibTrans" presStyleLbl="sibTrans1D1" presStyleIdx="7" presStyleCnt="8"/>
      <dgm:spPr/>
      <dgm:t>
        <a:bodyPr/>
        <a:lstStyle/>
        <a:p>
          <a:endParaRPr lang="es-ES"/>
        </a:p>
      </dgm:t>
    </dgm:pt>
    <dgm:pt modelId="{0CA5473A-7F92-48C7-8061-EA56C3D8E4AE}" type="pres">
      <dgm:prSet presAssocID="{A4C307EF-A42B-4543-8F61-6F5E0A0D05A5}" presName="connectorText" presStyleLbl="sibTrans1D1" presStyleIdx="7" presStyleCnt="8"/>
      <dgm:spPr/>
      <dgm:t>
        <a:bodyPr/>
        <a:lstStyle/>
        <a:p>
          <a:endParaRPr lang="es-ES"/>
        </a:p>
      </dgm:t>
    </dgm:pt>
    <dgm:pt modelId="{4462F9CA-A3A6-4124-9FE9-B2DF7C3570D3}" type="pres">
      <dgm:prSet presAssocID="{5BE19B2A-F8DC-4BEC-AC19-55D044E1EDA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10C2F8A-F522-4B73-8555-09A9E84F6FD8}" type="presOf" srcId="{E1196D17-BBDD-4E47-99B9-A50BDE0B6356}" destId="{7746CD6B-030F-4404-8686-A6D7CE7A4295}" srcOrd="0" destOrd="0" presId="urn:microsoft.com/office/officeart/2005/8/layout/bProcess3"/>
    <dgm:cxn modelId="{2D4E5685-70C2-45A2-8FEE-9A9A2B35B7CA}" type="presOf" srcId="{43486649-0E17-4891-947F-7BC3265B63FB}" destId="{7ADE8086-2878-4EF6-A777-40BD238F6AB3}" srcOrd="0" destOrd="0" presId="urn:microsoft.com/office/officeart/2005/8/layout/bProcess3"/>
    <dgm:cxn modelId="{C35487AC-BA81-41FA-B5B5-153552737ABA}" type="presOf" srcId="{FDC0B6C0-51C5-46C2-840D-C5D085AA34B0}" destId="{FED947A0-B701-4CCA-889C-120543BDA98B}" srcOrd="0" destOrd="0" presId="urn:microsoft.com/office/officeart/2005/8/layout/bProcess3"/>
    <dgm:cxn modelId="{4441DF31-CC46-4F5F-B303-BF0ADCBE6173}" type="presOf" srcId="{F967C855-8074-4C3D-9125-AEDD6AEB7F13}" destId="{07BF7774-19F4-4820-AD2A-B72FB69EE422}" srcOrd="0" destOrd="0" presId="urn:microsoft.com/office/officeart/2005/8/layout/bProcess3"/>
    <dgm:cxn modelId="{808B5F95-8310-4B0A-81CF-2821388078CC}" srcId="{955B25C2-B733-4EDF-88F7-434214DD4E7A}" destId="{4D36E870-5A99-4CE0-A3AF-ED81B3365D4F}" srcOrd="0" destOrd="0" parTransId="{D1D495F2-528B-4BF9-A247-73DC20C65B0D}" sibTransId="{9BDB43FF-DE00-459C-AE8C-3A2F84F9556F}"/>
    <dgm:cxn modelId="{BA25002C-6572-4064-B755-B55EB5FBCDB1}" srcId="{955B25C2-B733-4EDF-88F7-434214DD4E7A}" destId="{42DB15BD-3E85-4611-9422-B2B24D09D487}" srcOrd="1" destOrd="0" parTransId="{EA89999D-33B1-4E86-8F6C-8292578EA934}" sibTransId="{6CCBB657-8BF0-4E16-8929-6E1E77484ED5}"/>
    <dgm:cxn modelId="{A03A92B8-5593-427C-877D-38296BFC5271}" type="presOf" srcId="{F0EFFD50-48D8-4DAC-9BD2-16AF4B014427}" destId="{4BB3F82C-E7E4-489A-A388-1C9A749C5C5C}" srcOrd="1" destOrd="0" presId="urn:microsoft.com/office/officeart/2005/8/layout/bProcess3"/>
    <dgm:cxn modelId="{C848B9C0-859D-4CE3-80E7-01E01977F026}" type="presOf" srcId="{D302C6EB-19B9-46FA-8E81-B653B94C7686}" destId="{F73180DB-5558-41F7-A9DB-EE786E71A699}" srcOrd="0" destOrd="0" presId="urn:microsoft.com/office/officeart/2005/8/layout/bProcess3"/>
    <dgm:cxn modelId="{017A1B3D-9CD0-420D-8F1C-7241A437D708}" type="presOf" srcId="{2C8363FB-1684-4BEB-99DD-F682FBC80162}" destId="{FDC819F5-29E6-4425-B786-42A0CEA6CCC4}" srcOrd="0" destOrd="0" presId="urn:microsoft.com/office/officeart/2005/8/layout/bProcess3"/>
    <dgm:cxn modelId="{3989B292-C481-4B32-B502-A28E44BF3180}" type="presOf" srcId="{F0EFFD50-48D8-4DAC-9BD2-16AF4B014427}" destId="{BA89AF65-C2CE-4A30-866A-3F3EC02F889B}" srcOrd="0" destOrd="0" presId="urn:microsoft.com/office/officeart/2005/8/layout/bProcess3"/>
    <dgm:cxn modelId="{AB2CD418-127E-4C9A-9E6C-7308516B6243}" srcId="{955B25C2-B733-4EDF-88F7-434214DD4E7A}" destId="{43486649-0E17-4891-947F-7BC3265B63FB}" srcOrd="2" destOrd="0" parTransId="{F7226042-E579-4E46-9533-838E9318C792}" sibTransId="{F967C855-8074-4C3D-9125-AEDD6AEB7F13}"/>
    <dgm:cxn modelId="{C4B36E8F-EEC5-40F1-9D45-33F9917C2892}" type="presOf" srcId="{A4C307EF-A42B-4543-8F61-6F5E0A0D05A5}" destId="{0CA5473A-7F92-48C7-8061-EA56C3D8E4AE}" srcOrd="1" destOrd="0" presId="urn:microsoft.com/office/officeart/2005/8/layout/bProcess3"/>
    <dgm:cxn modelId="{814776F6-22ED-40E7-B7BA-B6F07F6EDE54}" srcId="{955B25C2-B733-4EDF-88F7-434214DD4E7A}" destId="{FDC0B6C0-51C5-46C2-840D-C5D085AA34B0}" srcOrd="3" destOrd="0" parTransId="{EFE2D8D8-7B34-4428-ABE7-E202BB27F378}" sibTransId="{F0EFFD50-48D8-4DAC-9BD2-16AF4B014427}"/>
    <dgm:cxn modelId="{D2C43AA8-BF86-49B2-9851-20C1296428BD}" type="presOf" srcId="{9D669DA0-74C4-4323-B142-31A28E57268A}" destId="{30F6B898-73F1-46E7-9F34-E4A976647EF7}" srcOrd="0" destOrd="0" presId="urn:microsoft.com/office/officeart/2005/8/layout/bProcess3"/>
    <dgm:cxn modelId="{9C756468-E27D-4272-848C-0011D56F6C06}" type="presOf" srcId="{6CCBB657-8BF0-4E16-8929-6E1E77484ED5}" destId="{A1C2DC7F-A4AC-4657-B990-D01859909931}" srcOrd="0" destOrd="0" presId="urn:microsoft.com/office/officeart/2005/8/layout/bProcess3"/>
    <dgm:cxn modelId="{C3C3D9F7-5D2D-43D3-912C-F8A2ECE90F48}" type="presOf" srcId="{6CCBB657-8BF0-4E16-8929-6E1E77484ED5}" destId="{7922D6B6-6DE6-4901-8CBD-821EC526C78A}" srcOrd="1" destOrd="0" presId="urn:microsoft.com/office/officeart/2005/8/layout/bProcess3"/>
    <dgm:cxn modelId="{9C6458F7-13B4-4B43-8388-75492CC429BC}" type="presOf" srcId="{9BDB43FF-DE00-459C-AE8C-3A2F84F9556F}" destId="{7A1CF903-A4EF-4DF3-9FB3-A19550AE4953}" srcOrd="1" destOrd="0" presId="urn:microsoft.com/office/officeart/2005/8/layout/bProcess3"/>
    <dgm:cxn modelId="{4C5A679B-8DD0-46D9-B5F3-9CA2E1813D6A}" srcId="{955B25C2-B733-4EDF-88F7-434214DD4E7A}" destId="{5BE19B2A-F8DC-4BEC-AC19-55D044E1EDA5}" srcOrd="8" destOrd="0" parTransId="{C76FC02F-63AA-41A4-8E87-3447AE4C9BC9}" sibTransId="{A1D77F1C-BD13-4C57-A257-F93963C1CA27}"/>
    <dgm:cxn modelId="{667D92AE-B319-4068-8C17-00617433F8D3}" srcId="{955B25C2-B733-4EDF-88F7-434214DD4E7A}" destId="{2C8363FB-1684-4BEB-99DD-F682FBC80162}" srcOrd="4" destOrd="0" parTransId="{14154117-96C4-4D3B-A31A-E403A5045261}" sibTransId="{9D669DA0-74C4-4323-B142-31A28E57268A}"/>
    <dgm:cxn modelId="{4F1F625D-F189-4B1C-A0F2-1B1D306BE068}" type="presOf" srcId="{905DEA5A-0114-4B7E-9DC7-CA4365DBD105}" destId="{F2915EDF-15DD-415A-8FC2-18CC6A2DA0C9}" srcOrd="0" destOrd="0" presId="urn:microsoft.com/office/officeart/2005/8/layout/bProcess3"/>
    <dgm:cxn modelId="{1DCF4709-BCAC-4357-B02A-595C4D8DB0F4}" srcId="{955B25C2-B733-4EDF-88F7-434214DD4E7A}" destId="{10C361A7-B365-4FA7-B81E-F2E6147880E1}" srcOrd="7" destOrd="0" parTransId="{940A0271-3D91-4EAE-A177-8C928E03888D}" sibTransId="{A4C307EF-A42B-4543-8F61-6F5E0A0D05A5}"/>
    <dgm:cxn modelId="{DCBA1B74-6259-4A77-9B7A-CC8662D373A4}" srcId="{955B25C2-B733-4EDF-88F7-434214DD4E7A}" destId="{905DEA5A-0114-4B7E-9DC7-CA4365DBD105}" srcOrd="6" destOrd="0" parTransId="{6CAD211C-D853-40F4-AE91-C0D274F0DA78}" sibTransId="{E1196D17-BBDD-4E47-99B9-A50BDE0B6356}"/>
    <dgm:cxn modelId="{80FAD494-ED3C-47E7-AC6E-D2A8FC271AA5}" type="presOf" srcId="{9D669DA0-74C4-4323-B142-31A28E57268A}" destId="{DCE5C7EA-13B1-4308-88C2-F8F2514FB8A4}" srcOrd="1" destOrd="0" presId="urn:microsoft.com/office/officeart/2005/8/layout/bProcess3"/>
    <dgm:cxn modelId="{C7730CD4-AC01-4506-816C-790C16CA85E2}" type="presOf" srcId="{F967C855-8074-4C3D-9125-AEDD6AEB7F13}" destId="{8C2C5933-08FA-470A-B363-E4BC0A0CA7D4}" srcOrd="1" destOrd="0" presId="urn:microsoft.com/office/officeart/2005/8/layout/bProcess3"/>
    <dgm:cxn modelId="{EF9781D0-AB71-4DBF-9ED5-46429E47978F}" type="presOf" srcId="{10C361A7-B365-4FA7-B81E-F2E6147880E1}" destId="{BE46E47E-BA8F-4A48-9F2C-02465D6F985D}" srcOrd="0" destOrd="0" presId="urn:microsoft.com/office/officeart/2005/8/layout/bProcess3"/>
    <dgm:cxn modelId="{E7E2E38F-8ED0-4FFE-AA2F-F83A85445FB9}" type="presOf" srcId="{4D36E870-5A99-4CE0-A3AF-ED81B3365D4F}" destId="{F37789AD-8FC0-4B44-8BAA-2F5677CDED29}" srcOrd="0" destOrd="0" presId="urn:microsoft.com/office/officeart/2005/8/layout/bProcess3"/>
    <dgm:cxn modelId="{09155F47-0109-4783-A396-F62272E3EA91}" type="presOf" srcId="{D302C6EB-19B9-46FA-8E81-B653B94C7686}" destId="{D89CAC79-B73E-467E-A489-B99EF3857E9B}" srcOrd="1" destOrd="0" presId="urn:microsoft.com/office/officeart/2005/8/layout/bProcess3"/>
    <dgm:cxn modelId="{CE12ED12-06D7-4A38-B5E7-7C9603E05EF8}" type="presOf" srcId="{9BDB43FF-DE00-459C-AE8C-3A2F84F9556F}" destId="{B29EDA88-9604-467F-83CD-BAF4E9C0CDEA}" srcOrd="0" destOrd="0" presId="urn:microsoft.com/office/officeart/2005/8/layout/bProcess3"/>
    <dgm:cxn modelId="{28A3A253-C3FF-4DE4-8553-248B42401FBA}" type="presOf" srcId="{7D1FB40D-0534-425A-A303-741795C97002}" destId="{E149842D-1F7F-43D4-80C4-C4C95501DC1B}" srcOrd="0" destOrd="0" presId="urn:microsoft.com/office/officeart/2005/8/layout/bProcess3"/>
    <dgm:cxn modelId="{E11B6BE0-4FA9-4689-BAEF-A24DFE8A88C9}" type="presOf" srcId="{42DB15BD-3E85-4611-9422-B2B24D09D487}" destId="{9D50AF30-43F9-429F-B11E-B435C631961B}" srcOrd="0" destOrd="0" presId="urn:microsoft.com/office/officeart/2005/8/layout/bProcess3"/>
    <dgm:cxn modelId="{547C2883-3E74-44A7-9813-6725DD026CFA}" type="presOf" srcId="{5BE19B2A-F8DC-4BEC-AC19-55D044E1EDA5}" destId="{4462F9CA-A3A6-4124-9FE9-B2DF7C3570D3}" srcOrd="0" destOrd="0" presId="urn:microsoft.com/office/officeart/2005/8/layout/bProcess3"/>
    <dgm:cxn modelId="{775D5517-A5D0-4100-9FE5-9BBC51A63F8C}" type="presOf" srcId="{A4C307EF-A42B-4543-8F61-6F5E0A0D05A5}" destId="{C392C084-7355-408F-A0B9-E9D07EE73387}" srcOrd="0" destOrd="0" presId="urn:microsoft.com/office/officeart/2005/8/layout/bProcess3"/>
    <dgm:cxn modelId="{4696D0F5-F4D5-405D-A2D3-DD854BF506EE}" srcId="{955B25C2-B733-4EDF-88F7-434214DD4E7A}" destId="{7D1FB40D-0534-425A-A303-741795C97002}" srcOrd="5" destOrd="0" parTransId="{7E0081EA-E4BE-4064-89A8-8DDFE549CCC9}" sibTransId="{D302C6EB-19B9-46FA-8E81-B653B94C7686}"/>
    <dgm:cxn modelId="{3BFA5DCC-F106-483E-82E4-7061080ED375}" type="presOf" srcId="{955B25C2-B733-4EDF-88F7-434214DD4E7A}" destId="{BA899257-CD8E-4DD3-AE65-2BB9278B2210}" srcOrd="0" destOrd="0" presId="urn:microsoft.com/office/officeart/2005/8/layout/bProcess3"/>
    <dgm:cxn modelId="{DCA54AF7-FF12-44D4-9645-0D40A23130CC}" type="presOf" srcId="{E1196D17-BBDD-4E47-99B9-A50BDE0B6356}" destId="{A09C007B-EE64-46F9-8240-7A423A1D34B4}" srcOrd="1" destOrd="0" presId="urn:microsoft.com/office/officeart/2005/8/layout/bProcess3"/>
    <dgm:cxn modelId="{9AACA373-9047-4D42-8C23-BC95FB8791C2}" type="presParOf" srcId="{BA899257-CD8E-4DD3-AE65-2BB9278B2210}" destId="{F37789AD-8FC0-4B44-8BAA-2F5677CDED29}" srcOrd="0" destOrd="0" presId="urn:microsoft.com/office/officeart/2005/8/layout/bProcess3"/>
    <dgm:cxn modelId="{7D42F5CB-8810-49B8-B350-42FA382A7A31}" type="presParOf" srcId="{BA899257-CD8E-4DD3-AE65-2BB9278B2210}" destId="{B29EDA88-9604-467F-83CD-BAF4E9C0CDEA}" srcOrd="1" destOrd="0" presId="urn:microsoft.com/office/officeart/2005/8/layout/bProcess3"/>
    <dgm:cxn modelId="{FAE11D1A-2319-49BD-80AB-966DEC528B74}" type="presParOf" srcId="{B29EDA88-9604-467F-83CD-BAF4E9C0CDEA}" destId="{7A1CF903-A4EF-4DF3-9FB3-A19550AE4953}" srcOrd="0" destOrd="0" presId="urn:microsoft.com/office/officeart/2005/8/layout/bProcess3"/>
    <dgm:cxn modelId="{A39395B6-1FAE-4864-90A3-A75C37F1AFCA}" type="presParOf" srcId="{BA899257-CD8E-4DD3-AE65-2BB9278B2210}" destId="{9D50AF30-43F9-429F-B11E-B435C631961B}" srcOrd="2" destOrd="0" presId="urn:microsoft.com/office/officeart/2005/8/layout/bProcess3"/>
    <dgm:cxn modelId="{848C3A08-ECF3-4B43-9D08-065EF91AF871}" type="presParOf" srcId="{BA899257-CD8E-4DD3-AE65-2BB9278B2210}" destId="{A1C2DC7F-A4AC-4657-B990-D01859909931}" srcOrd="3" destOrd="0" presId="urn:microsoft.com/office/officeart/2005/8/layout/bProcess3"/>
    <dgm:cxn modelId="{693631D2-E053-4DF9-AC64-2513BFE340D8}" type="presParOf" srcId="{A1C2DC7F-A4AC-4657-B990-D01859909931}" destId="{7922D6B6-6DE6-4901-8CBD-821EC526C78A}" srcOrd="0" destOrd="0" presId="urn:microsoft.com/office/officeart/2005/8/layout/bProcess3"/>
    <dgm:cxn modelId="{8282F3F1-2A70-4FA8-A86F-3071208D43AE}" type="presParOf" srcId="{BA899257-CD8E-4DD3-AE65-2BB9278B2210}" destId="{7ADE8086-2878-4EF6-A777-40BD238F6AB3}" srcOrd="4" destOrd="0" presId="urn:microsoft.com/office/officeart/2005/8/layout/bProcess3"/>
    <dgm:cxn modelId="{5DC99531-E138-4319-BE5F-7490F93CFAE8}" type="presParOf" srcId="{BA899257-CD8E-4DD3-AE65-2BB9278B2210}" destId="{07BF7774-19F4-4820-AD2A-B72FB69EE422}" srcOrd="5" destOrd="0" presId="urn:microsoft.com/office/officeart/2005/8/layout/bProcess3"/>
    <dgm:cxn modelId="{CFBFDE6E-5895-42CA-960C-B9900B1F82C1}" type="presParOf" srcId="{07BF7774-19F4-4820-AD2A-B72FB69EE422}" destId="{8C2C5933-08FA-470A-B363-E4BC0A0CA7D4}" srcOrd="0" destOrd="0" presId="urn:microsoft.com/office/officeart/2005/8/layout/bProcess3"/>
    <dgm:cxn modelId="{D277A0F8-AE7F-4E9A-98DD-1643DD21BBFC}" type="presParOf" srcId="{BA899257-CD8E-4DD3-AE65-2BB9278B2210}" destId="{FED947A0-B701-4CCA-889C-120543BDA98B}" srcOrd="6" destOrd="0" presId="urn:microsoft.com/office/officeart/2005/8/layout/bProcess3"/>
    <dgm:cxn modelId="{2BF5AD8A-98E2-458F-BE4D-95613EE32D8C}" type="presParOf" srcId="{BA899257-CD8E-4DD3-AE65-2BB9278B2210}" destId="{BA89AF65-C2CE-4A30-866A-3F3EC02F889B}" srcOrd="7" destOrd="0" presId="urn:microsoft.com/office/officeart/2005/8/layout/bProcess3"/>
    <dgm:cxn modelId="{28F784F7-8F28-41CE-B179-6F7FC0463B7A}" type="presParOf" srcId="{BA89AF65-C2CE-4A30-866A-3F3EC02F889B}" destId="{4BB3F82C-E7E4-489A-A388-1C9A749C5C5C}" srcOrd="0" destOrd="0" presId="urn:microsoft.com/office/officeart/2005/8/layout/bProcess3"/>
    <dgm:cxn modelId="{045080EC-CF6F-4D55-9D23-C04947F436EC}" type="presParOf" srcId="{BA899257-CD8E-4DD3-AE65-2BB9278B2210}" destId="{FDC819F5-29E6-4425-B786-42A0CEA6CCC4}" srcOrd="8" destOrd="0" presId="urn:microsoft.com/office/officeart/2005/8/layout/bProcess3"/>
    <dgm:cxn modelId="{B8A5655E-7FB8-43EC-AA2D-602D38364689}" type="presParOf" srcId="{BA899257-CD8E-4DD3-AE65-2BB9278B2210}" destId="{30F6B898-73F1-46E7-9F34-E4A976647EF7}" srcOrd="9" destOrd="0" presId="urn:microsoft.com/office/officeart/2005/8/layout/bProcess3"/>
    <dgm:cxn modelId="{387A06E4-FE31-488B-A501-B149C22C810F}" type="presParOf" srcId="{30F6B898-73F1-46E7-9F34-E4A976647EF7}" destId="{DCE5C7EA-13B1-4308-88C2-F8F2514FB8A4}" srcOrd="0" destOrd="0" presId="urn:microsoft.com/office/officeart/2005/8/layout/bProcess3"/>
    <dgm:cxn modelId="{EFF9CFA2-48D6-47B2-9788-504CC844393F}" type="presParOf" srcId="{BA899257-CD8E-4DD3-AE65-2BB9278B2210}" destId="{E149842D-1F7F-43D4-80C4-C4C95501DC1B}" srcOrd="10" destOrd="0" presId="urn:microsoft.com/office/officeart/2005/8/layout/bProcess3"/>
    <dgm:cxn modelId="{CDF4D862-1CF0-4077-95B2-A2C0CC4176B1}" type="presParOf" srcId="{BA899257-CD8E-4DD3-AE65-2BB9278B2210}" destId="{F73180DB-5558-41F7-A9DB-EE786E71A699}" srcOrd="11" destOrd="0" presId="urn:microsoft.com/office/officeart/2005/8/layout/bProcess3"/>
    <dgm:cxn modelId="{CCDEA35A-21AF-4EBF-9C75-26464582B2E8}" type="presParOf" srcId="{F73180DB-5558-41F7-A9DB-EE786E71A699}" destId="{D89CAC79-B73E-467E-A489-B99EF3857E9B}" srcOrd="0" destOrd="0" presId="urn:microsoft.com/office/officeart/2005/8/layout/bProcess3"/>
    <dgm:cxn modelId="{0835493E-919D-426F-B15C-53BBE6D9A7E9}" type="presParOf" srcId="{BA899257-CD8E-4DD3-AE65-2BB9278B2210}" destId="{F2915EDF-15DD-415A-8FC2-18CC6A2DA0C9}" srcOrd="12" destOrd="0" presId="urn:microsoft.com/office/officeart/2005/8/layout/bProcess3"/>
    <dgm:cxn modelId="{747C23E1-30AE-457B-AF8A-DF89B0C6DDD9}" type="presParOf" srcId="{BA899257-CD8E-4DD3-AE65-2BB9278B2210}" destId="{7746CD6B-030F-4404-8686-A6D7CE7A4295}" srcOrd="13" destOrd="0" presId="urn:microsoft.com/office/officeart/2005/8/layout/bProcess3"/>
    <dgm:cxn modelId="{A7519595-5DF4-4D93-B866-CAAAABC320D9}" type="presParOf" srcId="{7746CD6B-030F-4404-8686-A6D7CE7A4295}" destId="{A09C007B-EE64-46F9-8240-7A423A1D34B4}" srcOrd="0" destOrd="0" presId="urn:microsoft.com/office/officeart/2005/8/layout/bProcess3"/>
    <dgm:cxn modelId="{63341CBC-0757-41FE-8ABF-F2DB0A383DBE}" type="presParOf" srcId="{BA899257-CD8E-4DD3-AE65-2BB9278B2210}" destId="{BE46E47E-BA8F-4A48-9F2C-02465D6F985D}" srcOrd="14" destOrd="0" presId="urn:microsoft.com/office/officeart/2005/8/layout/bProcess3"/>
    <dgm:cxn modelId="{E9D97142-1F3D-4D98-BF88-C3ACC3A11EEB}" type="presParOf" srcId="{BA899257-CD8E-4DD3-AE65-2BB9278B2210}" destId="{C392C084-7355-408F-A0B9-E9D07EE73387}" srcOrd="15" destOrd="0" presId="urn:microsoft.com/office/officeart/2005/8/layout/bProcess3"/>
    <dgm:cxn modelId="{3392C3DF-E245-4C41-859B-CD9394DE3785}" type="presParOf" srcId="{C392C084-7355-408F-A0B9-E9D07EE73387}" destId="{0CA5473A-7F92-48C7-8061-EA56C3D8E4AE}" srcOrd="0" destOrd="0" presId="urn:microsoft.com/office/officeart/2005/8/layout/bProcess3"/>
    <dgm:cxn modelId="{4003E65B-6DF5-44BA-BC30-DEC63DB48851}" type="presParOf" srcId="{BA899257-CD8E-4DD3-AE65-2BB9278B2210}" destId="{4462F9CA-A3A6-4124-9FE9-B2DF7C3570D3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425DE0-50CA-49AD-82CA-F660149BE87B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364B0F3-A5F5-40A2-8A7C-C2CFA130D196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Centro de documentación</a:t>
          </a:r>
          <a:endParaRPr lang="es-EC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2F1DCB-FA60-4FE4-86C9-12EAB09F4277}" type="parTrans" cxnId="{AC41928B-81B5-44CD-8CF2-CE938FDA33EF}">
      <dgm:prSet/>
      <dgm:spPr/>
      <dgm:t>
        <a:bodyPr/>
        <a:lstStyle/>
        <a:p>
          <a:endParaRPr lang="es-EC"/>
        </a:p>
      </dgm:t>
    </dgm:pt>
    <dgm:pt modelId="{78B6F16C-CE91-4295-A263-4D348EBC4E98}" type="sibTrans" cxnId="{AC41928B-81B5-44CD-8CF2-CE938FDA33EF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D714354E-80E5-4DCF-9704-FC25B9512B87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Centro de análisis de datos</a:t>
          </a:r>
          <a:endParaRPr lang="es-EC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512D50-FBB7-4AB3-8CEF-74BB4230A015}" type="parTrans" cxnId="{54593B44-11B6-4619-8460-7031D09F1FA4}">
      <dgm:prSet/>
      <dgm:spPr/>
      <dgm:t>
        <a:bodyPr/>
        <a:lstStyle/>
        <a:p>
          <a:endParaRPr lang="es-EC"/>
        </a:p>
      </dgm:t>
    </dgm:pt>
    <dgm:pt modelId="{4079B5DF-8367-4C23-9D17-42C7058B1E52}" type="sibTrans" cxnId="{54593B44-11B6-4619-8460-7031D09F1FA4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4C1722FF-C620-4A80-8C41-2CA8FA2C1C0A}">
      <dgm:prSet phldrT="[Texto]" custT="1"/>
      <dgm:spPr/>
      <dgm:t>
        <a:bodyPr/>
        <a:lstStyle/>
        <a:p>
          <a:r>
            <a:rPr lang="es-EC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Espacio de información, intercambio y colaboración</a:t>
          </a:r>
          <a:endParaRPr lang="es-EC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FFC8AF-21D7-4BAF-971E-445F17BD1807}" type="parTrans" cxnId="{8960B85A-AD57-4FEC-B98D-79F071A7E07B}">
      <dgm:prSet/>
      <dgm:spPr/>
      <dgm:t>
        <a:bodyPr/>
        <a:lstStyle/>
        <a:p>
          <a:endParaRPr lang="es-EC"/>
        </a:p>
      </dgm:t>
    </dgm:pt>
    <dgm:pt modelId="{0DC7FEB2-631E-4134-91D2-D6CA29EF240D}" type="sibTrans" cxnId="{8960B85A-AD57-4FEC-B98D-79F071A7E07B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7EE260C0-463F-43D6-B935-4D158740D6FD}" type="pres">
      <dgm:prSet presAssocID="{AE425DE0-50CA-49AD-82CA-F660149BE8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56362FE6-A026-45FA-A05D-2A3A884B8FE6}" type="pres">
      <dgm:prSet presAssocID="{AE425DE0-50CA-49AD-82CA-F660149BE87B}" presName="dot1" presStyleLbl="alignNode1" presStyleIdx="0" presStyleCnt="12"/>
      <dgm:spPr/>
    </dgm:pt>
    <dgm:pt modelId="{DE286E88-E1E5-4E08-B876-3790D8BBA65A}" type="pres">
      <dgm:prSet presAssocID="{AE425DE0-50CA-49AD-82CA-F660149BE87B}" presName="dot2" presStyleLbl="alignNode1" presStyleIdx="1" presStyleCnt="12"/>
      <dgm:spPr/>
    </dgm:pt>
    <dgm:pt modelId="{80661DED-D899-4A20-8CE0-7421E5F61574}" type="pres">
      <dgm:prSet presAssocID="{AE425DE0-50CA-49AD-82CA-F660149BE87B}" presName="dot3" presStyleLbl="alignNode1" presStyleIdx="2" presStyleCnt="12"/>
      <dgm:spPr/>
    </dgm:pt>
    <dgm:pt modelId="{9BED02EB-F540-4FF0-8624-A335E7087500}" type="pres">
      <dgm:prSet presAssocID="{AE425DE0-50CA-49AD-82CA-F660149BE87B}" presName="dot4" presStyleLbl="alignNode1" presStyleIdx="3" presStyleCnt="12"/>
      <dgm:spPr/>
    </dgm:pt>
    <dgm:pt modelId="{CDDF1B50-0CEF-4DA7-B9A1-30292E19DD28}" type="pres">
      <dgm:prSet presAssocID="{AE425DE0-50CA-49AD-82CA-F660149BE87B}" presName="dot5" presStyleLbl="alignNode1" presStyleIdx="4" presStyleCnt="12"/>
      <dgm:spPr/>
    </dgm:pt>
    <dgm:pt modelId="{9E75F003-9910-4D1B-9A3E-3ED813B29600}" type="pres">
      <dgm:prSet presAssocID="{AE425DE0-50CA-49AD-82CA-F660149BE87B}" presName="dotArrow1" presStyleLbl="alignNode1" presStyleIdx="5" presStyleCnt="12" custLinFactX="-43346" custLinFactY="100000" custLinFactNeighborX="-100000" custLinFactNeighborY="127394"/>
      <dgm:spPr/>
    </dgm:pt>
    <dgm:pt modelId="{BC7A258A-C11B-44DB-92DF-A576BDC771A5}" type="pres">
      <dgm:prSet presAssocID="{AE425DE0-50CA-49AD-82CA-F660149BE87B}" presName="dotArrow2" presStyleLbl="alignNode1" presStyleIdx="6" presStyleCnt="12" custLinFactY="100000" custLinFactNeighborX="-78276" custLinFactNeighborY="115666"/>
      <dgm:spPr/>
    </dgm:pt>
    <dgm:pt modelId="{45C64F70-8763-4A5B-9E43-58E5D65AC4D2}" type="pres">
      <dgm:prSet presAssocID="{AE425DE0-50CA-49AD-82CA-F660149BE87B}" presName="dotArrow3" presStyleLbl="alignNode1" presStyleIdx="7" presStyleCnt="12" custLinFactY="95980" custLinFactNeighborX="18990" custLinFactNeighborY="100000"/>
      <dgm:spPr/>
    </dgm:pt>
    <dgm:pt modelId="{85B09952-2817-487F-BA63-43758C8D2579}" type="pres">
      <dgm:prSet presAssocID="{AE425DE0-50CA-49AD-82CA-F660149BE87B}" presName="dotArrow4" presStyleLbl="alignNode1" presStyleIdx="8" presStyleCnt="12" custLinFactX="16258" custLinFactY="100000" custLinFactNeighborX="100000" custLinFactNeighborY="115665"/>
      <dgm:spPr/>
    </dgm:pt>
    <dgm:pt modelId="{D84AFD76-3D79-4E42-8764-E3F577C6A1F8}" type="pres">
      <dgm:prSet presAssocID="{AE425DE0-50CA-49AD-82CA-F660149BE87B}" presName="dotArrow5" presStyleLbl="alignNode1" presStyleIdx="9" presStyleCnt="12" custLinFactX="100000" custLinFactY="100000" custLinFactNeighborX="113525" custLinFactNeighborY="127394"/>
      <dgm:spPr/>
    </dgm:pt>
    <dgm:pt modelId="{BDEAC3C5-CBEC-402B-B746-2117C2FE6EEC}" type="pres">
      <dgm:prSet presAssocID="{AE425DE0-50CA-49AD-82CA-F660149BE87B}" presName="dotArrow6" presStyleLbl="alignNode1" presStyleIdx="10" presStyleCnt="12" custLinFactY="67861" custLinFactNeighborX="18991" custLinFactNeighborY="100000"/>
      <dgm:spPr/>
    </dgm:pt>
    <dgm:pt modelId="{5836AD72-D964-4254-8ACA-E743FD2564CB}" type="pres">
      <dgm:prSet presAssocID="{AE425DE0-50CA-49AD-82CA-F660149BE87B}" presName="dotArrow7" presStyleLbl="alignNode1" presStyleIdx="11" presStyleCnt="12" custLinFactNeighborX="18990" custLinFactNeighborY="-18566"/>
      <dgm:spPr/>
    </dgm:pt>
    <dgm:pt modelId="{F5AD4AB6-B3DC-4F59-A042-B5D460B27FAC}" type="pres">
      <dgm:prSet presAssocID="{8364B0F3-A5F5-40A2-8A7C-C2CFA130D196}" presName="parTx1" presStyleLbl="node1" presStyleIdx="0" presStyleCnt="3"/>
      <dgm:spPr/>
      <dgm:t>
        <a:bodyPr/>
        <a:lstStyle/>
        <a:p>
          <a:endParaRPr lang="es-EC"/>
        </a:p>
      </dgm:t>
    </dgm:pt>
    <dgm:pt modelId="{0169764B-09B2-4E65-93A1-4776964F30CB}" type="pres">
      <dgm:prSet presAssocID="{78B6F16C-CE91-4295-A263-4D348EBC4E98}" presName="picture1" presStyleCnt="0"/>
      <dgm:spPr/>
    </dgm:pt>
    <dgm:pt modelId="{5DEBA758-D439-4EEE-BB5D-09295233DA1D}" type="pres">
      <dgm:prSet presAssocID="{78B6F16C-CE91-4295-A263-4D348EBC4E98}" presName="imageRepeatNode" presStyleLbl="fgImgPlace1" presStyleIdx="0" presStyleCnt="3"/>
      <dgm:spPr/>
      <dgm:t>
        <a:bodyPr/>
        <a:lstStyle/>
        <a:p>
          <a:endParaRPr lang="es-EC"/>
        </a:p>
      </dgm:t>
    </dgm:pt>
    <dgm:pt modelId="{9BB4644A-B31F-404F-9560-EE5257C89FB2}" type="pres">
      <dgm:prSet presAssocID="{D714354E-80E5-4DCF-9704-FC25B9512B87}" presName="parTx2" presStyleLbl="node1" presStyleIdx="1" presStyleCnt="3"/>
      <dgm:spPr/>
      <dgm:t>
        <a:bodyPr/>
        <a:lstStyle/>
        <a:p>
          <a:endParaRPr lang="es-EC"/>
        </a:p>
      </dgm:t>
    </dgm:pt>
    <dgm:pt modelId="{BCF3D799-16B2-462F-AEA2-68869BDAAAD9}" type="pres">
      <dgm:prSet presAssocID="{4079B5DF-8367-4C23-9D17-42C7058B1E52}" presName="picture2" presStyleCnt="0"/>
      <dgm:spPr/>
    </dgm:pt>
    <dgm:pt modelId="{7C99D705-8C76-4170-B8D9-1BA25E18B5FC}" type="pres">
      <dgm:prSet presAssocID="{4079B5DF-8367-4C23-9D17-42C7058B1E52}" presName="imageRepeatNode" presStyleLbl="fgImgPlace1" presStyleIdx="1" presStyleCnt="3"/>
      <dgm:spPr/>
      <dgm:t>
        <a:bodyPr/>
        <a:lstStyle/>
        <a:p>
          <a:endParaRPr lang="es-EC"/>
        </a:p>
      </dgm:t>
    </dgm:pt>
    <dgm:pt modelId="{1553CAA6-72CB-4A5D-90F4-DD81714F524A}" type="pres">
      <dgm:prSet presAssocID="{4C1722FF-C620-4A80-8C41-2CA8FA2C1C0A}" presName="parTx3" presStyleLbl="node1" presStyleIdx="2" presStyleCnt="3" custLinFactNeighborX="11203" custLinFactNeighborY="-10579"/>
      <dgm:spPr/>
      <dgm:t>
        <a:bodyPr/>
        <a:lstStyle/>
        <a:p>
          <a:endParaRPr lang="es-EC"/>
        </a:p>
      </dgm:t>
    </dgm:pt>
    <dgm:pt modelId="{0439A3AD-9A3B-4775-8295-328E522355DC}" type="pres">
      <dgm:prSet presAssocID="{0DC7FEB2-631E-4134-91D2-D6CA29EF240D}" presName="picture3" presStyleCnt="0"/>
      <dgm:spPr/>
    </dgm:pt>
    <dgm:pt modelId="{0DF723DC-32DC-4B7F-8885-C6A104013D9D}" type="pres">
      <dgm:prSet presAssocID="{0DC7FEB2-631E-4134-91D2-D6CA29EF240D}" presName="imageRepeatNode" presStyleLbl="fgImgPlace1" presStyleIdx="2" presStyleCnt="3"/>
      <dgm:spPr/>
      <dgm:t>
        <a:bodyPr/>
        <a:lstStyle/>
        <a:p>
          <a:endParaRPr lang="es-EC"/>
        </a:p>
      </dgm:t>
    </dgm:pt>
  </dgm:ptLst>
  <dgm:cxnLst>
    <dgm:cxn modelId="{B862DFC2-776F-404C-8AE9-2F46699D841A}" type="presOf" srcId="{D714354E-80E5-4DCF-9704-FC25B9512B87}" destId="{9BB4644A-B31F-404F-9560-EE5257C89FB2}" srcOrd="0" destOrd="0" presId="urn:microsoft.com/office/officeart/2008/layout/AscendingPictureAccentProcess"/>
    <dgm:cxn modelId="{A70416CE-5B35-447C-B04B-357CDA93C5CF}" type="presOf" srcId="{8364B0F3-A5F5-40A2-8A7C-C2CFA130D196}" destId="{F5AD4AB6-B3DC-4F59-A042-B5D460B27FAC}" srcOrd="0" destOrd="0" presId="urn:microsoft.com/office/officeart/2008/layout/AscendingPictureAccentProcess"/>
    <dgm:cxn modelId="{AC41928B-81B5-44CD-8CF2-CE938FDA33EF}" srcId="{AE425DE0-50CA-49AD-82CA-F660149BE87B}" destId="{8364B0F3-A5F5-40A2-8A7C-C2CFA130D196}" srcOrd="0" destOrd="0" parTransId="{DE2F1DCB-FA60-4FE4-86C9-12EAB09F4277}" sibTransId="{78B6F16C-CE91-4295-A263-4D348EBC4E98}"/>
    <dgm:cxn modelId="{54593B44-11B6-4619-8460-7031D09F1FA4}" srcId="{AE425DE0-50CA-49AD-82CA-F660149BE87B}" destId="{D714354E-80E5-4DCF-9704-FC25B9512B87}" srcOrd="1" destOrd="0" parTransId="{55512D50-FBB7-4AB3-8CEF-74BB4230A015}" sibTransId="{4079B5DF-8367-4C23-9D17-42C7058B1E52}"/>
    <dgm:cxn modelId="{BFD04174-FFFF-4DE9-8D31-5C071377C92F}" type="presOf" srcId="{4C1722FF-C620-4A80-8C41-2CA8FA2C1C0A}" destId="{1553CAA6-72CB-4A5D-90F4-DD81714F524A}" srcOrd="0" destOrd="0" presId="urn:microsoft.com/office/officeart/2008/layout/AscendingPictureAccentProcess"/>
    <dgm:cxn modelId="{5C084DEF-C2B1-4DAD-9025-51E54EF962AF}" type="presOf" srcId="{4079B5DF-8367-4C23-9D17-42C7058B1E52}" destId="{7C99D705-8C76-4170-B8D9-1BA25E18B5FC}" srcOrd="0" destOrd="0" presId="urn:microsoft.com/office/officeart/2008/layout/AscendingPictureAccentProcess"/>
    <dgm:cxn modelId="{39E38D74-A5A5-4555-BE27-A8B6321F2B3C}" type="presOf" srcId="{0DC7FEB2-631E-4134-91D2-D6CA29EF240D}" destId="{0DF723DC-32DC-4B7F-8885-C6A104013D9D}" srcOrd="0" destOrd="0" presId="urn:microsoft.com/office/officeart/2008/layout/AscendingPictureAccentProcess"/>
    <dgm:cxn modelId="{6275FE7A-ACE5-47E6-A36A-B3D0C7E7D066}" type="presOf" srcId="{AE425DE0-50CA-49AD-82CA-F660149BE87B}" destId="{7EE260C0-463F-43D6-B935-4D158740D6FD}" srcOrd="0" destOrd="0" presId="urn:microsoft.com/office/officeart/2008/layout/AscendingPictureAccentProcess"/>
    <dgm:cxn modelId="{0D972C38-A518-4CD0-8C60-B554A9315127}" type="presOf" srcId="{78B6F16C-CE91-4295-A263-4D348EBC4E98}" destId="{5DEBA758-D439-4EEE-BB5D-09295233DA1D}" srcOrd="0" destOrd="0" presId="urn:microsoft.com/office/officeart/2008/layout/AscendingPictureAccentProcess"/>
    <dgm:cxn modelId="{8960B85A-AD57-4FEC-B98D-79F071A7E07B}" srcId="{AE425DE0-50CA-49AD-82CA-F660149BE87B}" destId="{4C1722FF-C620-4A80-8C41-2CA8FA2C1C0A}" srcOrd="2" destOrd="0" parTransId="{76FFC8AF-21D7-4BAF-971E-445F17BD1807}" sibTransId="{0DC7FEB2-631E-4134-91D2-D6CA29EF240D}"/>
    <dgm:cxn modelId="{09FF190A-FA9B-446F-AD0C-39CD9EDAF339}" type="presParOf" srcId="{7EE260C0-463F-43D6-B935-4D158740D6FD}" destId="{56362FE6-A026-45FA-A05D-2A3A884B8FE6}" srcOrd="0" destOrd="0" presId="urn:microsoft.com/office/officeart/2008/layout/AscendingPictureAccentProcess"/>
    <dgm:cxn modelId="{5F506260-29D3-490E-8FB7-56AB217E827D}" type="presParOf" srcId="{7EE260C0-463F-43D6-B935-4D158740D6FD}" destId="{DE286E88-E1E5-4E08-B876-3790D8BBA65A}" srcOrd="1" destOrd="0" presId="urn:microsoft.com/office/officeart/2008/layout/AscendingPictureAccentProcess"/>
    <dgm:cxn modelId="{FE958124-6398-497A-9B49-BC1EC723AEF0}" type="presParOf" srcId="{7EE260C0-463F-43D6-B935-4D158740D6FD}" destId="{80661DED-D899-4A20-8CE0-7421E5F61574}" srcOrd="2" destOrd="0" presId="urn:microsoft.com/office/officeart/2008/layout/AscendingPictureAccentProcess"/>
    <dgm:cxn modelId="{EF46B923-F047-4C19-BF1C-4631364822C9}" type="presParOf" srcId="{7EE260C0-463F-43D6-B935-4D158740D6FD}" destId="{9BED02EB-F540-4FF0-8624-A335E7087500}" srcOrd="3" destOrd="0" presId="urn:microsoft.com/office/officeart/2008/layout/AscendingPictureAccentProcess"/>
    <dgm:cxn modelId="{2D26D674-99F7-4659-8FBE-B3210B4459B4}" type="presParOf" srcId="{7EE260C0-463F-43D6-B935-4D158740D6FD}" destId="{CDDF1B50-0CEF-4DA7-B9A1-30292E19DD28}" srcOrd="4" destOrd="0" presId="urn:microsoft.com/office/officeart/2008/layout/AscendingPictureAccentProcess"/>
    <dgm:cxn modelId="{4174859E-CC0D-4DEF-B5E0-EC9ADCEBBA37}" type="presParOf" srcId="{7EE260C0-463F-43D6-B935-4D158740D6FD}" destId="{9E75F003-9910-4D1B-9A3E-3ED813B29600}" srcOrd="5" destOrd="0" presId="urn:microsoft.com/office/officeart/2008/layout/AscendingPictureAccentProcess"/>
    <dgm:cxn modelId="{2DC4897F-D73B-4B9A-A57D-43B5B320DA8E}" type="presParOf" srcId="{7EE260C0-463F-43D6-B935-4D158740D6FD}" destId="{BC7A258A-C11B-44DB-92DF-A576BDC771A5}" srcOrd="6" destOrd="0" presId="urn:microsoft.com/office/officeart/2008/layout/AscendingPictureAccentProcess"/>
    <dgm:cxn modelId="{6BF31DF6-D871-4768-A7F9-A0C58F212C9D}" type="presParOf" srcId="{7EE260C0-463F-43D6-B935-4D158740D6FD}" destId="{45C64F70-8763-4A5B-9E43-58E5D65AC4D2}" srcOrd="7" destOrd="0" presId="urn:microsoft.com/office/officeart/2008/layout/AscendingPictureAccentProcess"/>
    <dgm:cxn modelId="{A9DD90DA-875D-48E7-B227-D2FA54797905}" type="presParOf" srcId="{7EE260C0-463F-43D6-B935-4D158740D6FD}" destId="{85B09952-2817-487F-BA63-43758C8D2579}" srcOrd="8" destOrd="0" presId="urn:microsoft.com/office/officeart/2008/layout/AscendingPictureAccentProcess"/>
    <dgm:cxn modelId="{A49E14B7-FBE3-4292-95C3-D1ACA5A9C04E}" type="presParOf" srcId="{7EE260C0-463F-43D6-B935-4D158740D6FD}" destId="{D84AFD76-3D79-4E42-8764-E3F577C6A1F8}" srcOrd="9" destOrd="0" presId="urn:microsoft.com/office/officeart/2008/layout/AscendingPictureAccentProcess"/>
    <dgm:cxn modelId="{2E7BBC04-998E-4A83-B15D-7117AA515156}" type="presParOf" srcId="{7EE260C0-463F-43D6-B935-4D158740D6FD}" destId="{BDEAC3C5-CBEC-402B-B746-2117C2FE6EEC}" srcOrd="10" destOrd="0" presId="urn:microsoft.com/office/officeart/2008/layout/AscendingPictureAccentProcess"/>
    <dgm:cxn modelId="{73997C64-1347-40D1-AF89-EF070DB56691}" type="presParOf" srcId="{7EE260C0-463F-43D6-B935-4D158740D6FD}" destId="{5836AD72-D964-4254-8ACA-E743FD2564CB}" srcOrd="11" destOrd="0" presId="urn:microsoft.com/office/officeart/2008/layout/AscendingPictureAccentProcess"/>
    <dgm:cxn modelId="{F4766B5C-A923-4361-9C08-A4AF9409E452}" type="presParOf" srcId="{7EE260C0-463F-43D6-B935-4D158740D6FD}" destId="{F5AD4AB6-B3DC-4F59-A042-B5D460B27FAC}" srcOrd="12" destOrd="0" presId="urn:microsoft.com/office/officeart/2008/layout/AscendingPictureAccentProcess"/>
    <dgm:cxn modelId="{8A4CFAF6-B9E0-40CB-94A0-9B70E81D72F8}" type="presParOf" srcId="{7EE260C0-463F-43D6-B935-4D158740D6FD}" destId="{0169764B-09B2-4E65-93A1-4776964F30CB}" srcOrd="13" destOrd="0" presId="urn:microsoft.com/office/officeart/2008/layout/AscendingPictureAccentProcess"/>
    <dgm:cxn modelId="{F4F2E951-D741-43C8-A243-3E90D4516286}" type="presParOf" srcId="{0169764B-09B2-4E65-93A1-4776964F30CB}" destId="{5DEBA758-D439-4EEE-BB5D-09295233DA1D}" srcOrd="0" destOrd="0" presId="urn:microsoft.com/office/officeart/2008/layout/AscendingPictureAccentProcess"/>
    <dgm:cxn modelId="{C049478C-2324-4692-A547-DDF52CA58689}" type="presParOf" srcId="{7EE260C0-463F-43D6-B935-4D158740D6FD}" destId="{9BB4644A-B31F-404F-9560-EE5257C89FB2}" srcOrd="14" destOrd="0" presId="urn:microsoft.com/office/officeart/2008/layout/AscendingPictureAccentProcess"/>
    <dgm:cxn modelId="{B13199A9-438C-4C8D-8F56-0A70C41F77C1}" type="presParOf" srcId="{7EE260C0-463F-43D6-B935-4D158740D6FD}" destId="{BCF3D799-16B2-462F-AEA2-68869BDAAAD9}" srcOrd="15" destOrd="0" presId="urn:microsoft.com/office/officeart/2008/layout/AscendingPictureAccentProcess"/>
    <dgm:cxn modelId="{993C9AEC-4888-48A8-AE66-41F875095401}" type="presParOf" srcId="{BCF3D799-16B2-462F-AEA2-68869BDAAAD9}" destId="{7C99D705-8C76-4170-B8D9-1BA25E18B5FC}" srcOrd="0" destOrd="0" presId="urn:microsoft.com/office/officeart/2008/layout/AscendingPictureAccentProcess"/>
    <dgm:cxn modelId="{F219358D-2546-452A-83A4-73216CA6BFE4}" type="presParOf" srcId="{7EE260C0-463F-43D6-B935-4D158740D6FD}" destId="{1553CAA6-72CB-4A5D-90F4-DD81714F524A}" srcOrd="16" destOrd="0" presId="urn:microsoft.com/office/officeart/2008/layout/AscendingPictureAccentProcess"/>
    <dgm:cxn modelId="{164D0716-3A8A-4158-9DCA-624640DEE43F}" type="presParOf" srcId="{7EE260C0-463F-43D6-B935-4D158740D6FD}" destId="{0439A3AD-9A3B-4775-8295-328E522355DC}" srcOrd="17" destOrd="0" presId="urn:microsoft.com/office/officeart/2008/layout/AscendingPictureAccentProcess"/>
    <dgm:cxn modelId="{DBCCF39B-D9CD-42D9-BDCD-660A46782ED0}" type="presParOf" srcId="{0439A3AD-9A3B-4775-8295-328E522355DC}" destId="{0DF723DC-32DC-4B7F-8885-C6A104013D9D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21D363-6D37-49A6-A247-53B40722966C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2E1C63B3-0AA9-4F76-84C4-9A6A78EA9244}">
      <dgm:prSet phldrT="[Texto]" custT="1"/>
      <dgm:spPr/>
      <dgm:t>
        <a:bodyPr/>
        <a:lstStyle/>
        <a:p>
          <a:r>
            <a:rPr lang="es-EC" sz="16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Inversión social</a:t>
          </a:r>
        </a:p>
      </dgm:t>
    </dgm:pt>
    <dgm:pt modelId="{A829DE75-AEAE-4A94-B1D8-C05832F292B4}" type="parTrans" cxnId="{1A1B8B0D-1A3B-4B60-91E3-863AD1887013}">
      <dgm:prSet/>
      <dgm:spPr/>
      <dgm:t>
        <a:bodyPr/>
        <a:lstStyle/>
        <a:p>
          <a:endParaRPr lang="es-EC"/>
        </a:p>
      </dgm:t>
    </dgm:pt>
    <dgm:pt modelId="{87273228-47E6-444B-B2E0-A57F1B9FE255}" type="sibTrans" cxnId="{1A1B8B0D-1A3B-4B60-91E3-863AD1887013}">
      <dgm:prSet/>
      <dgm:spPr/>
      <dgm:t>
        <a:bodyPr/>
        <a:lstStyle/>
        <a:p>
          <a:endParaRPr lang="es-EC"/>
        </a:p>
      </dgm:t>
    </dgm:pt>
    <dgm:pt modelId="{A7F0D48D-D964-4D0E-B687-DFBBC02137D9}">
      <dgm:prSet custT="1"/>
      <dgm:spPr/>
      <dgm:t>
        <a:bodyPr/>
        <a:lstStyle/>
        <a:p>
          <a:pPr algn="l"/>
          <a:r>
            <a:rPr lang="es-EC" sz="14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Procurar el fortalecimiento  del entorno en el que desarrolla sus actividades</a:t>
          </a:r>
        </a:p>
      </dgm:t>
    </dgm:pt>
    <dgm:pt modelId="{2774E512-9EF1-470A-A049-BE62E5A21C40}" type="parTrans" cxnId="{01F8C4C7-9B59-4F8C-89BC-7E6062370815}">
      <dgm:prSet/>
      <dgm:spPr/>
      <dgm:t>
        <a:bodyPr/>
        <a:lstStyle/>
        <a:p>
          <a:endParaRPr lang="es-EC"/>
        </a:p>
      </dgm:t>
    </dgm:pt>
    <dgm:pt modelId="{AA8C54FA-72A0-4EA5-80DF-167B0A68C5B2}" type="sibTrans" cxnId="{01F8C4C7-9B59-4F8C-89BC-7E6062370815}">
      <dgm:prSet/>
      <dgm:spPr/>
      <dgm:t>
        <a:bodyPr/>
        <a:lstStyle/>
        <a:p>
          <a:endParaRPr lang="es-EC"/>
        </a:p>
      </dgm:t>
    </dgm:pt>
    <dgm:pt modelId="{3B06E466-F239-4F7E-8F95-1157A9AF2F6D}">
      <dgm:prSet phldrT="[Texto]" custT="1"/>
      <dgm:spPr/>
      <dgm:t>
        <a:bodyPr/>
        <a:lstStyle/>
        <a:p>
          <a:r>
            <a:rPr lang="es-EC" sz="1600" b="1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Filantropía </a:t>
          </a:r>
          <a:r>
            <a:rPr lang="es-EC" sz="16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estratégica</a:t>
          </a:r>
        </a:p>
      </dgm:t>
    </dgm:pt>
    <dgm:pt modelId="{E25D83A0-9769-433F-9E76-2D8085D5C150}" type="parTrans" cxnId="{344A2520-1BDE-4BFC-ADE9-6839964524E1}">
      <dgm:prSet/>
      <dgm:spPr/>
      <dgm:t>
        <a:bodyPr/>
        <a:lstStyle/>
        <a:p>
          <a:endParaRPr lang="es-EC"/>
        </a:p>
      </dgm:t>
    </dgm:pt>
    <dgm:pt modelId="{A5810227-914B-4AF2-B2FE-B9801437BF9D}" type="sibTrans" cxnId="{344A2520-1BDE-4BFC-ADE9-6839964524E1}">
      <dgm:prSet/>
      <dgm:spPr/>
      <dgm:t>
        <a:bodyPr/>
        <a:lstStyle/>
        <a:p>
          <a:endParaRPr lang="es-EC"/>
        </a:p>
      </dgm:t>
    </dgm:pt>
    <dgm:pt modelId="{4BFECDFE-2A33-4F4A-8F35-A32D529080C1}">
      <dgm:prSet phldrT="[Texto]" custT="1"/>
      <dgm:spPr/>
      <dgm:t>
        <a:bodyPr/>
        <a:lstStyle/>
        <a:p>
          <a:pPr algn="l"/>
          <a:r>
            <a:rPr lang="es-EC" sz="14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Donaciones </a:t>
          </a:r>
          <a:r>
            <a:rPr lang="es-EC" sz="1400" b="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 </a:t>
          </a:r>
          <a:r>
            <a:rPr lang="es-EC" sz="14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causas específicas</a:t>
          </a:r>
        </a:p>
      </dgm:t>
    </dgm:pt>
    <dgm:pt modelId="{2C71AB45-4756-494C-A1E9-7D2A50763D1D}" type="parTrans" cxnId="{3429C003-D8C9-4282-A6A4-8CD4BDFBA509}">
      <dgm:prSet/>
      <dgm:spPr/>
      <dgm:t>
        <a:bodyPr/>
        <a:lstStyle/>
        <a:p>
          <a:endParaRPr lang="es-EC"/>
        </a:p>
      </dgm:t>
    </dgm:pt>
    <dgm:pt modelId="{0AF4C6F3-3669-4E00-A7C3-B26E48112E3F}" type="sibTrans" cxnId="{3429C003-D8C9-4282-A6A4-8CD4BDFBA509}">
      <dgm:prSet/>
      <dgm:spPr/>
      <dgm:t>
        <a:bodyPr/>
        <a:lstStyle/>
        <a:p>
          <a:endParaRPr lang="es-EC"/>
        </a:p>
      </dgm:t>
    </dgm:pt>
    <dgm:pt modelId="{21E429BD-9D6E-40CD-B4A8-CC740862296C}">
      <dgm:prSet phldrT="[Texto]" custT="1"/>
      <dgm:spPr/>
      <dgm:t>
        <a:bodyPr/>
        <a:lstStyle/>
        <a:p>
          <a:r>
            <a:rPr lang="es-EC" sz="16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Filantropía</a:t>
          </a:r>
        </a:p>
      </dgm:t>
    </dgm:pt>
    <dgm:pt modelId="{B74538D2-289C-4459-9F27-5B057DB22A3E}" type="parTrans" cxnId="{0CF4BEAA-88F1-4B5A-AC98-D305235540C3}">
      <dgm:prSet/>
      <dgm:spPr/>
      <dgm:t>
        <a:bodyPr/>
        <a:lstStyle/>
        <a:p>
          <a:endParaRPr lang="es-EC"/>
        </a:p>
      </dgm:t>
    </dgm:pt>
    <dgm:pt modelId="{735CB14B-BD9B-43DA-86B3-CA8CA1088F32}" type="sibTrans" cxnId="{0CF4BEAA-88F1-4B5A-AC98-D305235540C3}">
      <dgm:prSet/>
      <dgm:spPr/>
      <dgm:t>
        <a:bodyPr/>
        <a:lstStyle/>
        <a:p>
          <a:endParaRPr lang="es-EC"/>
        </a:p>
      </dgm:t>
    </dgm:pt>
    <dgm:pt modelId="{A259FC34-E1C1-441A-9B13-71C410458F26}">
      <dgm:prSet custT="1"/>
      <dgm:spPr/>
      <dgm:t>
        <a:bodyPr/>
        <a:lstStyle/>
        <a:p>
          <a:pPr algn="l"/>
          <a:r>
            <a:rPr lang="es-EC" sz="14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Donaciones </a:t>
          </a:r>
          <a:r>
            <a:rPr lang="es-EC" sz="1400" b="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 </a:t>
          </a:r>
          <a:r>
            <a:rPr lang="es-EC" sz="14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recursos no necesarios para la empresa</a:t>
          </a:r>
        </a:p>
      </dgm:t>
    </dgm:pt>
    <dgm:pt modelId="{20607C96-18AF-427C-B47A-33E1A2E5B6F2}" type="parTrans" cxnId="{11C1DD64-94BA-46F6-BFE8-AE38F957A70F}">
      <dgm:prSet/>
      <dgm:spPr/>
      <dgm:t>
        <a:bodyPr/>
        <a:lstStyle/>
        <a:p>
          <a:endParaRPr lang="es-EC"/>
        </a:p>
      </dgm:t>
    </dgm:pt>
    <dgm:pt modelId="{A61FB331-384D-4B6F-9950-F881A7A27F63}" type="sibTrans" cxnId="{11C1DD64-94BA-46F6-BFE8-AE38F957A70F}">
      <dgm:prSet/>
      <dgm:spPr/>
      <dgm:t>
        <a:bodyPr/>
        <a:lstStyle/>
        <a:p>
          <a:endParaRPr lang="es-EC"/>
        </a:p>
      </dgm:t>
    </dgm:pt>
    <dgm:pt modelId="{168F26BE-6357-4C6E-A978-6DEA023BB54D}">
      <dgm:prSet phldrT="[Texto]" custT="1"/>
      <dgm:spPr/>
      <dgm:t>
        <a:bodyPr/>
        <a:lstStyle/>
        <a:p>
          <a:pPr algn="l"/>
          <a:r>
            <a:rPr lang="es-EC" sz="14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Compromiso de la empresa por contribuir al desarrollo sostenible en colaboración con sus </a:t>
          </a:r>
          <a:r>
            <a:rPr lang="es-EC" sz="1400" b="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stakeholders</a:t>
          </a:r>
          <a:endParaRPr lang="es-EC" sz="1400" b="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084723D-E267-4D12-B74C-20715C50A1DA}" type="parTrans" cxnId="{AB8FB1B6-43E5-4C47-AF68-EE57A9AF14F7}">
      <dgm:prSet/>
      <dgm:spPr/>
      <dgm:t>
        <a:bodyPr/>
        <a:lstStyle/>
        <a:p>
          <a:endParaRPr lang="es-EC"/>
        </a:p>
      </dgm:t>
    </dgm:pt>
    <dgm:pt modelId="{F46B4313-7270-439F-BD63-5E29B927FF4F}" type="sibTrans" cxnId="{AB8FB1B6-43E5-4C47-AF68-EE57A9AF14F7}">
      <dgm:prSet/>
      <dgm:spPr/>
      <dgm:t>
        <a:bodyPr/>
        <a:lstStyle/>
        <a:p>
          <a:endParaRPr lang="es-EC"/>
        </a:p>
      </dgm:t>
    </dgm:pt>
    <dgm:pt modelId="{A78D2B91-85B2-46B3-82BF-3C41765A2F18}">
      <dgm:prSet phldrT="[Texto]" custT="1"/>
      <dgm:spPr/>
      <dgm:t>
        <a:bodyPr/>
        <a:lstStyle/>
        <a:p>
          <a:r>
            <a:rPr lang="es-EC" sz="16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RSE</a:t>
          </a:r>
        </a:p>
      </dgm:t>
    </dgm:pt>
    <dgm:pt modelId="{9EEE6EFE-5883-4D6B-A7D2-6BD7C86CB09B}" type="parTrans" cxnId="{520B3B94-6F53-41F5-BF9D-346A726EC6FE}">
      <dgm:prSet/>
      <dgm:spPr/>
      <dgm:t>
        <a:bodyPr/>
        <a:lstStyle/>
        <a:p>
          <a:endParaRPr lang="es-EC"/>
        </a:p>
      </dgm:t>
    </dgm:pt>
    <dgm:pt modelId="{B978E1E2-4E2D-49C2-9CB3-8094F636B662}" type="sibTrans" cxnId="{520B3B94-6F53-41F5-BF9D-346A726EC6FE}">
      <dgm:prSet/>
      <dgm:spPr/>
      <dgm:t>
        <a:bodyPr/>
        <a:lstStyle/>
        <a:p>
          <a:endParaRPr lang="es-EC"/>
        </a:p>
      </dgm:t>
    </dgm:pt>
    <dgm:pt modelId="{0B5B3CEF-C61C-4886-A30F-99CCE7392B9D}" type="pres">
      <dgm:prSet presAssocID="{0221D363-6D37-49A6-A247-53B40722966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10CA59C-DC2D-407F-B5B8-2CF328ED9783}" type="pres">
      <dgm:prSet presAssocID="{A78D2B91-85B2-46B3-82BF-3C41765A2F18}" presName="composite" presStyleCnt="0"/>
      <dgm:spPr/>
    </dgm:pt>
    <dgm:pt modelId="{9D7449FF-B671-4F24-9819-9D47F307290E}" type="pres">
      <dgm:prSet presAssocID="{A78D2B91-85B2-46B3-82BF-3C41765A2F18}" presName="bentUpArrow1" presStyleLbl="alignImgPlace1" presStyleIdx="0" presStyleCnt="3" custAng="10800000" custScaleX="59258" custScaleY="73179" custLinFactX="100000" custLinFactY="-6077" custLinFactNeighborX="190237" custLinFactNeighborY="-100000"/>
      <dgm:spPr/>
    </dgm:pt>
    <dgm:pt modelId="{2FCE2AD4-DD43-41BF-9DDB-8947C6640A15}" type="pres">
      <dgm:prSet presAssocID="{A78D2B91-85B2-46B3-82BF-3C41765A2F18}" presName="ParentText" presStyleLbl="node1" presStyleIdx="0" presStyleCnt="4" custScaleX="75811" custScaleY="826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37D8D2-BC3B-496B-8172-2C25A122C1BD}" type="pres">
      <dgm:prSet presAssocID="{A78D2B91-85B2-46B3-82BF-3C41765A2F18}" presName="ChildText" presStyleLbl="revTx" presStyleIdx="0" presStyleCnt="4" custScaleX="181387" custLinFactNeighborX="218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6B2503-87EF-40EB-89AD-854780610628}" type="pres">
      <dgm:prSet presAssocID="{B978E1E2-4E2D-49C2-9CB3-8094F636B662}" presName="sibTrans" presStyleCnt="0"/>
      <dgm:spPr/>
    </dgm:pt>
    <dgm:pt modelId="{389EAD78-EB97-4A49-8FBD-066B8FF6CA13}" type="pres">
      <dgm:prSet presAssocID="{2E1C63B3-0AA9-4F76-84C4-9A6A78EA9244}" presName="composite" presStyleCnt="0"/>
      <dgm:spPr/>
    </dgm:pt>
    <dgm:pt modelId="{A0DEA25F-8F4E-4976-83B8-8B6F6B99A3BF}" type="pres">
      <dgm:prSet presAssocID="{2E1C63B3-0AA9-4F76-84C4-9A6A78EA9244}" presName="bentUpArrow1" presStyleLbl="alignImgPlace1" presStyleIdx="1" presStyleCnt="3" custAng="10800000" custScaleX="62419" custScaleY="72709" custLinFactX="100000" custLinFactY="-2420" custLinFactNeighborX="179527" custLinFactNeighborY="-100000"/>
      <dgm:spPr/>
    </dgm:pt>
    <dgm:pt modelId="{FE76F024-3544-49E4-B7A8-389900DECA6A}" type="pres">
      <dgm:prSet presAssocID="{2E1C63B3-0AA9-4F76-84C4-9A6A78EA9244}" presName="ParentText" presStyleLbl="node1" presStyleIdx="1" presStyleCnt="4" custScaleX="75811" custScaleY="826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C61F7C8-474D-4ABB-9ECD-D6F3F64AE60A}" type="pres">
      <dgm:prSet presAssocID="{2E1C63B3-0AA9-4F76-84C4-9A6A78EA9244}" presName="ChildText" presStyleLbl="revTx" presStyleIdx="1" presStyleCnt="4" custScaleX="147848" custLinFactNeighborX="218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F2C8B0-FA0B-478A-B2E6-D8A6F54D1CF4}" type="pres">
      <dgm:prSet presAssocID="{87273228-47E6-444B-B2E0-A57F1B9FE255}" presName="sibTrans" presStyleCnt="0"/>
      <dgm:spPr/>
    </dgm:pt>
    <dgm:pt modelId="{F38FB1F3-204A-4419-8969-1521C6DB57B7}" type="pres">
      <dgm:prSet presAssocID="{3B06E466-F239-4F7E-8F95-1157A9AF2F6D}" presName="composite" presStyleCnt="0"/>
      <dgm:spPr/>
    </dgm:pt>
    <dgm:pt modelId="{4A324893-7217-424D-825F-E9A64DAA7718}" type="pres">
      <dgm:prSet presAssocID="{3B06E466-F239-4F7E-8F95-1157A9AF2F6D}" presName="bentUpArrow1" presStyleLbl="alignImgPlace1" presStyleIdx="2" presStyleCnt="3" custAng="10800000" custScaleX="62597" custScaleY="73239" custLinFactX="100000" custLinFactNeighborX="149540" custLinFactNeighborY="-96323"/>
      <dgm:spPr/>
    </dgm:pt>
    <dgm:pt modelId="{773064A6-CEFB-4CE4-AB07-606EA916964D}" type="pres">
      <dgm:prSet presAssocID="{3B06E466-F239-4F7E-8F95-1157A9AF2F6D}" presName="ParentText" presStyleLbl="node1" presStyleIdx="2" presStyleCnt="4" custScaleX="75811" custScaleY="826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D5D247-2819-4C9B-AC92-CE1864250415}" type="pres">
      <dgm:prSet presAssocID="{3B06E466-F239-4F7E-8F95-1157A9AF2F6D}" presName="ChildText" presStyleLbl="revTx" presStyleIdx="2" presStyleCnt="4" custScaleX="147848" custLinFactNeighborX="218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D2052B-5F68-4157-AD1C-D9C711882D4D}" type="pres">
      <dgm:prSet presAssocID="{A5810227-914B-4AF2-B2FE-B9801437BF9D}" presName="sibTrans" presStyleCnt="0"/>
      <dgm:spPr/>
    </dgm:pt>
    <dgm:pt modelId="{AB885188-82F3-47B2-944F-AEE0C21E6837}" type="pres">
      <dgm:prSet presAssocID="{21E429BD-9D6E-40CD-B4A8-CC740862296C}" presName="composite" presStyleCnt="0"/>
      <dgm:spPr/>
    </dgm:pt>
    <dgm:pt modelId="{DCCE6494-70A9-487B-9F7C-73F81040BCFE}" type="pres">
      <dgm:prSet presAssocID="{21E429BD-9D6E-40CD-B4A8-CC740862296C}" presName="ParentText" presStyleLbl="node1" presStyleIdx="3" presStyleCnt="4" custScaleX="75811" custScaleY="82684" custLinFactNeighborX="-10140" custLinFactNeighborY="10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1E094C7-E51C-4631-A0E2-9F420415F974}" type="pres">
      <dgm:prSet presAssocID="{21E429BD-9D6E-40CD-B4A8-CC740862296C}" presName="FinalChildText" presStyleLbl="revTx" presStyleIdx="3" presStyleCnt="4" custScaleX="147848" custLinFactNeighborX="67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AC92A7B-600F-4542-87E0-3537D6B29D3A}" type="presOf" srcId="{A78D2B91-85B2-46B3-82BF-3C41765A2F18}" destId="{2FCE2AD4-DD43-41BF-9DDB-8947C6640A15}" srcOrd="0" destOrd="0" presId="urn:microsoft.com/office/officeart/2005/8/layout/StepDownProcess"/>
    <dgm:cxn modelId="{C36DC71A-6BFE-4542-BB49-45696C1E6990}" type="presOf" srcId="{A259FC34-E1C1-441A-9B13-71C410458F26}" destId="{B1E094C7-E51C-4631-A0E2-9F420415F974}" srcOrd="0" destOrd="0" presId="urn:microsoft.com/office/officeart/2005/8/layout/StepDownProcess"/>
    <dgm:cxn modelId="{80D26635-C43E-425B-9122-B64B1589B98B}" type="presOf" srcId="{168F26BE-6357-4C6E-A978-6DEA023BB54D}" destId="{3337D8D2-BC3B-496B-8172-2C25A122C1BD}" srcOrd="0" destOrd="0" presId="urn:microsoft.com/office/officeart/2005/8/layout/StepDownProcess"/>
    <dgm:cxn modelId="{344A2520-1BDE-4BFC-ADE9-6839964524E1}" srcId="{0221D363-6D37-49A6-A247-53B40722966C}" destId="{3B06E466-F239-4F7E-8F95-1157A9AF2F6D}" srcOrd="2" destOrd="0" parTransId="{E25D83A0-9769-433F-9E76-2D8085D5C150}" sibTransId="{A5810227-914B-4AF2-B2FE-B9801437BF9D}"/>
    <dgm:cxn modelId="{3429C003-D8C9-4282-A6A4-8CD4BDFBA509}" srcId="{3B06E466-F239-4F7E-8F95-1157A9AF2F6D}" destId="{4BFECDFE-2A33-4F4A-8F35-A32D529080C1}" srcOrd="0" destOrd="0" parTransId="{2C71AB45-4756-494C-A1E9-7D2A50763D1D}" sibTransId="{0AF4C6F3-3669-4E00-A7C3-B26E48112E3F}"/>
    <dgm:cxn modelId="{01F8C4C7-9B59-4F8C-89BC-7E6062370815}" srcId="{2E1C63B3-0AA9-4F76-84C4-9A6A78EA9244}" destId="{A7F0D48D-D964-4D0E-B687-DFBBC02137D9}" srcOrd="0" destOrd="0" parTransId="{2774E512-9EF1-470A-A049-BE62E5A21C40}" sibTransId="{AA8C54FA-72A0-4EA5-80DF-167B0A68C5B2}"/>
    <dgm:cxn modelId="{432B41FD-B097-42AA-BE5A-536F2F077795}" type="presOf" srcId="{A7F0D48D-D964-4D0E-B687-DFBBC02137D9}" destId="{0C61F7C8-474D-4ABB-9ECD-D6F3F64AE60A}" srcOrd="0" destOrd="0" presId="urn:microsoft.com/office/officeart/2005/8/layout/StepDownProcess"/>
    <dgm:cxn modelId="{74F483BF-3C1C-4E5C-975B-F9C32DFA6FBC}" type="presOf" srcId="{2E1C63B3-0AA9-4F76-84C4-9A6A78EA9244}" destId="{FE76F024-3544-49E4-B7A8-389900DECA6A}" srcOrd="0" destOrd="0" presId="urn:microsoft.com/office/officeart/2005/8/layout/StepDownProcess"/>
    <dgm:cxn modelId="{520B3B94-6F53-41F5-BF9D-346A726EC6FE}" srcId="{0221D363-6D37-49A6-A247-53B40722966C}" destId="{A78D2B91-85B2-46B3-82BF-3C41765A2F18}" srcOrd="0" destOrd="0" parTransId="{9EEE6EFE-5883-4D6B-A7D2-6BD7C86CB09B}" sibTransId="{B978E1E2-4E2D-49C2-9CB3-8094F636B662}"/>
    <dgm:cxn modelId="{AB8FB1B6-43E5-4C47-AF68-EE57A9AF14F7}" srcId="{A78D2B91-85B2-46B3-82BF-3C41765A2F18}" destId="{168F26BE-6357-4C6E-A978-6DEA023BB54D}" srcOrd="0" destOrd="0" parTransId="{4084723D-E267-4D12-B74C-20715C50A1DA}" sibTransId="{F46B4313-7270-439F-BD63-5E29B927FF4F}"/>
    <dgm:cxn modelId="{1A1B8B0D-1A3B-4B60-91E3-863AD1887013}" srcId="{0221D363-6D37-49A6-A247-53B40722966C}" destId="{2E1C63B3-0AA9-4F76-84C4-9A6A78EA9244}" srcOrd="1" destOrd="0" parTransId="{A829DE75-AEAE-4A94-B1D8-C05832F292B4}" sibTransId="{87273228-47E6-444B-B2E0-A57F1B9FE255}"/>
    <dgm:cxn modelId="{AF6BC63B-3D4A-495E-8962-F62988B94A79}" type="presOf" srcId="{3B06E466-F239-4F7E-8F95-1157A9AF2F6D}" destId="{773064A6-CEFB-4CE4-AB07-606EA916964D}" srcOrd="0" destOrd="0" presId="urn:microsoft.com/office/officeart/2005/8/layout/StepDownProcess"/>
    <dgm:cxn modelId="{0CF4BEAA-88F1-4B5A-AC98-D305235540C3}" srcId="{0221D363-6D37-49A6-A247-53B40722966C}" destId="{21E429BD-9D6E-40CD-B4A8-CC740862296C}" srcOrd="3" destOrd="0" parTransId="{B74538D2-289C-4459-9F27-5B057DB22A3E}" sibTransId="{735CB14B-BD9B-43DA-86B3-CA8CA1088F32}"/>
    <dgm:cxn modelId="{59709855-F9BF-43DE-8C73-7BD718F1F8F0}" type="presOf" srcId="{21E429BD-9D6E-40CD-B4A8-CC740862296C}" destId="{DCCE6494-70A9-487B-9F7C-73F81040BCFE}" srcOrd="0" destOrd="0" presId="urn:microsoft.com/office/officeart/2005/8/layout/StepDownProcess"/>
    <dgm:cxn modelId="{11C1DD64-94BA-46F6-BFE8-AE38F957A70F}" srcId="{21E429BD-9D6E-40CD-B4A8-CC740862296C}" destId="{A259FC34-E1C1-441A-9B13-71C410458F26}" srcOrd="0" destOrd="0" parTransId="{20607C96-18AF-427C-B47A-33E1A2E5B6F2}" sibTransId="{A61FB331-384D-4B6F-9950-F881A7A27F63}"/>
    <dgm:cxn modelId="{D4596D87-3FC1-4F77-82C6-212BCFDEE2EB}" type="presOf" srcId="{4BFECDFE-2A33-4F4A-8F35-A32D529080C1}" destId="{BED5D247-2819-4C9B-AC92-CE1864250415}" srcOrd="0" destOrd="0" presId="urn:microsoft.com/office/officeart/2005/8/layout/StepDownProcess"/>
    <dgm:cxn modelId="{440BED71-731A-479F-AEAF-1CE1675C2758}" type="presOf" srcId="{0221D363-6D37-49A6-A247-53B40722966C}" destId="{0B5B3CEF-C61C-4886-A30F-99CCE7392B9D}" srcOrd="0" destOrd="0" presId="urn:microsoft.com/office/officeart/2005/8/layout/StepDownProcess"/>
    <dgm:cxn modelId="{2724EAB2-711D-4A0B-9624-76BE71467382}" type="presParOf" srcId="{0B5B3CEF-C61C-4886-A30F-99CCE7392B9D}" destId="{210CA59C-DC2D-407F-B5B8-2CF328ED9783}" srcOrd="0" destOrd="0" presId="urn:microsoft.com/office/officeart/2005/8/layout/StepDownProcess"/>
    <dgm:cxn modelId="{8B18FA9A-A96D-4269-94A9-4F70AA4B1486}" type="presParOf" srcId="{210CA59C-DC2D-407F-B5B8-2CF328ED9783}" destId="{9D7449FF-B671-4F24-9819-9D47F307290E}" srcOrd="0" destOrd="0" presId="urn:microsoft.com/office/officeart/2005/8/layout/StepDownProcess"/>
    <dgm:cxn modelId="{216DE156-912C-4AB3-B68B-D10AD47CDDFD}" type="presParOf" srcId="{210CA59C-DC2D-407F-B5B8-2CF328ED9783}" destId="{2FCE2AD4-DD43-41BF-9DDB-8947C6640A15}" srcOrd="1" destOrd="0" presId="urn:microsoft.com/office/officeart/2005/8/layout/StepDownProcess"/>
    <dgm:cxn modelId="{C1F889E5-61F3-4BE3-9BCD-A68C5BF06558}" type="presParOf" srcId="{210CA59C-DC2D-407F-B5B8-2CF328ED9783}" destId="{3337D8D2-BC3B-496B-8172-2C25A122C1BD}" srcOrd="2" destOrd="0" presId="urn:microsoft.com/office/officeart/2005/8/layout/StepDownProcess"/>
    <dgm:cxn modelId="{CDA27C04-D9E7-4366-AFC9-BC340D85AFF2}" type="presParOf" srcId="{0B5B3CEF-C61C-4886-A30F-99CCE7392B9D}" destId="{9A6B2503-87EF-40EB-89AD-854780610628}" srcOrd="1" destOrd="0" presId="urn:microsoft.com/office/officeart/2005/8/layout/StepDownProcess"/>
    <dgm:cxn modelId="{CC2BC64C-E803-4D50-93BC-62A0A0B9869A}" type="presParOf" srcId="{0B5B3CEF-C61C-4886-A30F-99CCE7392B9D}" destId="{389EAD78-EB97-4A49-8FBD-066B8FF6CA13}" srcOrd="2" destOrd="0" presId="urn:microsoft.com/office/officeart/2005/8/layout/StepDownProcess"/>
    <dgm:cxn modelId="{257FF9FF-09A5-476B-A0CA-20D47C0BB059}" type="presParOf" srcId="{389EAD78-EB97-4A49-8FBD-066B8FF6CA13}" destId="{A0DEA25F-8F4E-4976-83B8-8B6F6B99A3BF}" srcOrd="0" destOrd="0" presId="urn:microsoft.com/office/officeart/2005/8/layout/StepDownProcess"/>
    <dgm:cxn modelId="{63B07BF9-AB6A-4210-B792-252DD32C05AA}" type="presParOf" srcId="{389EAD78-EB97-4A49-8FBD-066B8FF6CA13}" destId="{FE76F024-3544-49E4-B7A8-389900DECA6A}" srcOrd="1" destOrd="0" presId="urn:microsoft.com/office/officeart/2005/8/layout/StepDownProcess"/>
    <dgm:cxn modelId="{F9303DBC-D2B8-402E-83CB-92DF0BB7BF8D}" type="presParOf" srcId="{389EAD78-EB97-4A49-8FBD-066B8FF6CA13}" destId="{0C61F7C8-474D-4ABB-9ECD-D6F3F64AE60A}" srcOrd="2" destOrd="0" presId="urn:microsoft.com/office/officeart/2005/8/layout/StepDownProcess"/>
    <dgm:cxn modelId="{4663D4D6-F299-4051-98FA-931D6656B28F}" type="presParOf" srcId="{0B5B3CEF-C61C-4886-A30F-99CCE7392B9D}" destId="{5DF2C8B0-FA0B-478A-B2E6-D8A6F54D1CF4}" srcOrd="3" destOrd="0" presId="urn:microsoft.com/office/officeart/2005/8/layout/StepDownProcess"/>
    <dgm:cxn modelId="{44696285-1A05-4871-9B7E-A59992B6B86C}" type="presParOf" srcId="{0B5B3CEF-C61C-4886-A30F-99CCE7392B9D}" destId="{F38FB1F3-204A-4419-8969-1521C6DB57B7}" srcOrd="4" destOrd="0" presId="urn:microsoft.com/office/officeart/2005/8/layout/StepDownProcess"/>
    <dgm:cxn modelId="{CF12C205-D9AE-4E57-BE1F-F36FB70B10F4}" type="presParOf" srcId="{F38FB1F3-204A-4419-8969-1521C6DB57B7}" destId="{4A324893-7217-424D-825F-E9A64DAA7718}" srcOrd="0" destOrd="0" presId="urn:microsoft.com/office/officeart/2005/8/layout/StepDownProcess"/>
    <dgm:cxn modelId="{81685F65-34B6-414C-BA9E-41B9D6BD2835}" type="presParOf" srcId="{F38FB1F3-204A-4419-8969-1521C6DB57B7}" destId="{773064A6-CEFB-4CE4-AB07-606EA916964D}" srcOrd="1" destOrd="0" presId="urn:microsoft.com/office/officeart/2005/8/layout/StepDownProcess"/>
    <dgm:cxn modelId="{1C796BE4-81A9-4996-B021-D28B0EE80C5C}" type="presParOf" srcId="{F38FB1F3-204A-4419-8969-1521C6DB57B7}" destId="{BED5D247-2819-4C9B-AC92-CE1864250415}" srcOrd="2" destOrd="0" presId="urn:microsoft.com/office/officeart/2005/8/layout/StepDownProcess"/>
    <dgm:cxn modelId="{97268504-8F22-4B4C-8EEB-D5A634B18C18}" type="presParOf" srcId="{0B5B3CEF-C61C-4886-A30F-99CCE7392B9D}" destId="{BDD2052B-5F68-4157-AD1C-D9C711882D4D}" srcOrd="5" destOrd="0" presId="urn:microsoft.com/office/officeart/2005/8/layout/StepDownProcess"/>
    <dgm:cxn modelId="{237FE72D-8CE5-447E-9513-C4C0CE825720}" type="presParOf" srcId="{0B5B3CEF-C61C-4886-A30F-99CCE7392B9D}" destId="{AB885188-82F3-47B2-944F-AEE0C21E6837}" srcOrd="6" destOrd="0" presId="urn:microsoft.com/office/officeart/2005/8/layout/StepDownProcess"/>
    <dgm:cxn modelId="{2DEF190E-F7AF-40CD-94F3-9B01BF77DF5C}" type="presParOf" srcId="{AB885188-82F3-47B2-944F-AEE0C21E6837}" destId="{DCCE6494-70A9-487B-9F7C-73F81040BCFE}" srcOrd="0" destOrd="0" presId="urn:microsoft.com/office/officeart/2005/8/layout/StepDownProcess"/>
    <dgm:cxn modelId="{6998C280-E6DD-413D-8C8F-714D480F5C3D}" type="presParOf" srcId="{AB885188-82F3-47B2-944F-AEE0C21E6837}" destId="{B1E094C7-E51C-4631-A0E2-9F420415F974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520B68-1F56-4EC8-8722-B4C0EE9F928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4A7BC578-67FF-4694-BFAD-F3EDE149E4AA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Universidad Andina Simón Bolívar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AB0AB3-8D1B-4FB4-A3B0-285B9C09AE5B}" type="parTrans" cxnId="{B13ABF7C-A84A-43F2-B12B-8839B5FACEA8}">
      <dgm:prSet/>
      <dgm:spPr/>
      <dgm:t>
        <a:bodyPr/>
        <a:lstStyle/>
        <a:p>
          <a:endParaRPr lang="es-EC" sz="2000"/>
        </a:p>
      </dgm:t>
    </dgm:pt>
    <dgm:pt modelId="{20EDF1D5-CADF-49AC-AC80-E3227B851513}" type="sibTrans" cxnId="{B13ABF7C-A84A-43F2-B12B-8839B5FACEA8}">
      <dgm:prSet/>
      <dgm:spPr/>
      <dgm:t>
        <a:bodyPr/>
        <a:lstStyle/>
        <a:p>
          <a:endParaRPr lang="es-EC" sz="2000"/>
        </a:p>
      </dgm:t>
    </dgm:pt>
    <dgm:pt modelId="{11620B7E-DB98-4964-9D34-ABC3115600FE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Observatorio de la Pequeña y Mediana Empresa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F3D947-17C3-456F-A2EC-CF0302BFD53C}" type="parTrans" cxnId="{68C3386F-850D-4B55-A7D0-129E5FB0B714}">
      <dgm:prSet/>
      <dgm:spPr/>
      <dgm:t>
        <a:bodyPr/>
        <a:lstStyle/>
        <a:p>
          <a:endParaRPr lang="es-EC" sz="2000"/>
        </a:p>
      </dgm:t>
    </dgm:pt>
    <dgm:pt modelId="{04190243-399B-4EF8-85DF-32B1CA51C5AC}" type="sibTrans" cxnId="{68C3386F-850D-4B55-A7D0-129E5FB0B714}">
      <dgm:prSet/>
      <dgm:spPr/>
      <dgm:t>
        <a:bodyPr/>
        <a:lstStyle/>
        <a:p>
          <a:endParaRPr lang="es-EC" sz="2000"/>
        </a:p>
      </dgm:t>
    </dgm:pt>
    <dgm:pt modelId="{03F8570F-4CD0-4BBF-BF4B-497C61B15ECF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Andina Simón Bolívar / Pontificia Universidad Católica del Ecuador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EA5C5A-1C55-46CF-946F-91D989825CDE}" type="parTrans" cxnId="{D3C4464D-7235-4874-AE62-910BAA82166E}">
      <dgm:prSet/>
      <dgm:spPr/>
      <dgm:t>
        <a:bodyPr/>
        <a:lstStyle/>
        <a:p>
          <a:endParaRPr lang="es-EC" sz="2000"/>
        </a:p>
      </dgm:t>
    </dgm:pt>
    <dgm:pt modelId="{BA723313-1E08-4052-802C-11C562E01EC6}" type="sibTrans" cxnId="{D3C4464D-7235-4874-AE62-910BAA82166E}">
      <dgm:prSet/>
      <dgm:spPr/>
      <dgm:t>
        <a:bodyPr/>
        <a:lstStyle/>
        <a:p>
          <a:endParaRPr lang="es-EC" sz="2000"/>
        </a:p>
      </dgm:t>
    </dgm:pt>
    <dgm:pt modelId="{F122C947-AEE2-4619-B071-309AE899BDFC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Observatorio de Justicia Constitucional 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35C92E-7331-4AA3-BD44-6AD83B8E3926}" type="parTrans" cxnId="{EE696917-7883-47DC-9E72-B9F290F15E4D}">
      <dgm:prSet/>
      <dgm:spPr/>
      <dgm:t>
        <a:bodyPr/>
        <a:lstStyle/>
        <a:p>
          <a:endParaRPr lang="es-EC" sz="2000"/>
        </a:p>
      </dgm:t>
    </dgm:pt>
    <dgm:pt modelId="{08071697-0D20-43F0-8E72-5B6F6CE656B1}" type="sibTrans" cxnId="{EE696917-7883-47DC-9E72-B9F290F15E4D}">
      <dgm:prSet/>
      <dgm:spPr/>
      <dgm:t>
        <a:bodyPr/>
        <a:lstStyle/>
        <a:p>
          <a:endParaRPr lang="es-EC" sz="2000"/>
        </a:p>
      </dgm:t>
    </dgm:pt>
    <dgm:pt modelId="{F75B054C-831A-4D93-ACE7-92E6EEFD0557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Universidad Tecnológica Equinoccial UTE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FA7BA2-C986-4352-86D4-A40D985EC8E0}" type="parTrans" cxnId="{7A7FD57B-86CD-4C17-B1DA-4C972285750C}">
      <dgm:prSet/>
      <dgm:spPr/>
      <dgm:t>
        <a:bodyPr/>
        <a:lstStyle/>
        <a:p>
          <a:endParaRPr lang="es-EC" sz="2000"/>
        </a:p>
      </dgm:t>
    </dgm:pt>
    <dgm:pt modelId="{5A5EBADB-35F2-45B9-8C9D-F5887FE47F17}" type="sibTrans" cxnId="{7A7FD57B-86CD-4C17-B1DA-4C972285750C}">
      <dgm:prSet/>
      <dgm:spPr/>
      <dgm:t>
        <a:bodyPr/>
        <a:lstStyle/>
        <a:p>
          <a:endParaRPr lang="es-EC" sz="2000"/>
        </a:p>
      </dgm:t>
    </dgm:pt>
    <dgm:pt modelId="{7842BA87-A0B2-49AD-AAC4-4D5601C34765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Ministerio de Telecomunicaciones y de la sociedad de la información 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1CBF8D-FD2F-44C1-ADBE-366A2E19A559}" type="parTrans" cxnId="{C4A9F34B-765F-4CA7-B20B-BC51F34B0280}">
      <dgm:prSet/>
      <dgm:spPr/>
      <dgm:t>
        <a:bodyPr/>
        <a:lstStyle/>
        <a:p>
          <a:endParaRPr lang="es-EC" sz="2000"/>
        </a:p>
      </dgm:t>
    </dgm:pt>
    <dgm:pt modelId="{521DD846-0623-4D3D-8DA1-C024D246144D}" type="sibTrans" cxnId="{C4A9F34B-765F-4CA7-B20B-BC51F34B0280}">
      <dgm:prSet/>
      <dgm:spPr/>
      <dgm:t>
        <a:bodyPr/>
        <a:lstStyle/>
        <a:p>
          <a:endParaRPr lang="es-EC" sz="2000"/>
        </a:p>
      </dgm:t>
    </dgm:pt>
    <dgm:pt modelId="{1294CF5B-7ED9-4D1D-A171-240907F86C00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Escuela Politécnica Nacional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BE8FC5-895B-4185-874F-34FC092C6757}" type="parTrans" cxnId="{D5FAE956-B456-4115-AAAC-BE4177C71CBB}">
      <dgm:prSet/>
      <dgm:spPr/>
      <dgm:t>
        <a:bodyPr/>
        <a:lstStyle/>
        <a:p>
          <a:endParaRPr lang="es-EC" sz="2000"/>
        </a:p>
      </dgm:t>
    </dgm:pt>
    <dgm:pt modelId="{8A776162-771E-46EE-ABA4-049F5A9759BE}" type="sibTrans" cxnId="{D5FAE956-B456-4115-AAAC-BE4177C71CBB}">
      <dgm:prSet/>
      <dgm:spPr/>
      <dgm:t>
        <a:bodyPr/>
        <a:lstStyle/>
        <a:p>
          <a:endParaRPr lang="es-EC" sz="2000"/>
        </a:p>
      </dgm:t>
    </dgm:pt>
    <dgm:pt modelId="{65872A92-A9C9-4D45-9D3F-C6FA816CF2B9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Observatorio de Turismo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37D903-D28C-4079-86E1-453F22B7B0E3}" type="parTrans" cxnId="{0CBB2E31-5906-4CCE-A5A4-53065802E1AC}">
      <dgm:prSet/>
      <dgm:spPr/>
      <dgm:t>
        <a:bodyPr/>
        <a:lstStyle/>
        <a:p>
          <a:endParaRPr lang="es-EC" sz="2000"/>
        </a:p>
      </dgm:t>
    </dgm:pt>
    <dgm:pt modelId="{C53047F9-C7F4-4A91-B60F-7A4FE44FEC34}" type="sibTrans" cxnId="{0CBB2E31-5906-4CCE-A5A4-53065802E1AC}">
      <dgm:prSet/>
      <dgm:spPr/>
      <dgm:t>
        <a:bodyPr/>
        <a:lstStyle/>
        <a:p>
          <a:endParaRPr lang="es-EC" sz="2000"/>
        </a:p>
      </dgm:t>
    </dgm:pt>
    <dgm:pt modelId="{0E08AA6A-59BA-4125-BD0E-47EA71F62B8E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Observatorio TIC 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B48E7A-90D5-4092-B8F8-88FD54173621}" type="parTrans" cxnId="{7C73D2ED-1B6E-4224-86CE-51FD07226000}">
      <dgm:prSet/>
      <dgm:spPr/>
      <dgm:t>
        <a:bodyPr/>
        <a:lstStyle/>
        <a:p>
          <a:endParaRPr lang="es-EC" sz="2000"/>
        </a:p>
      </dgm:t>
    </dgm:pt>
    <dgm:pt modelId="{4CA03EAE-DCB1-43C9-A6F3-113CE71E8187}" type="sibTrans" cxnId="{7C73D2ED-1B6E-4224-86CE-51FD07226000}">
      <dgm:prSet/>
      <dgm:spPr/>
      <dgm:t>
        <a:bodyPr/>
        <a:lstStyle/>
        <a:p>
          <a:endParaRPr lang="es-EC" sz="2000"/>
        </a:p>
      </dgm:t>
    </dgm:pt>
    <dgm:pt modelId="{8274B72A-29C0-4909-BE05-A425A07EBE0D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Observatorio Astronómico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F246BF-D459-45FD-9416-A44C83D9FEE3}" type="parTrans" cxnId="{D6FD3F43-4F3D-4047-B1EC-453F39DF4ED6}">
      <dgm:prSet/>
      <dgm:spPr/>
      <dgm:t>
        <a:bodyPr/>
        <a:lstStyle/>
        <a:p>
          <a:endParaRPr lang="es-EC" sz="2000"/>
        </a:p>
      </dgm:t>
    </dgm:pt>
    <dgm:pt modelId="{8EC071B3-25A5-4B04-B9C7-BA39AFB079C6}" type="sibTrans" cxnId="{D6FD3F43-4F3D-4047-B1EC-453F39DF4ED6}">
      <dgm:prSet/>
      <dgm:spPr/>
      <dgm:t>
        <a:bodyPr/>
        <a:lstStyle/>
        <a:p>
          <a:endParaRPr lang="es-EC" sz="2000"/>
        </a:p>
      </dgm:t>
    </dgm:pt>
    <dgm:pt modelId="{C2BF84C2-8CF7-4647-9B40-CDAC06D0E5B9}" type="pres">
      <dgm:prSet presAssocID="{36520B68-1F56-4EC8-8722-B4C0EE9F92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4BCB7E3-5041-426E-BF39-A683372E0601}" type="pres">
      <dgm:prSet presAssocID="{4A7BC578-67FF-4694-BFAD-F3EDE149E4AA}" presName="parentText" presStyleLbl="node1" presStyleIdx="0" presStyleCnt="5" custScaleY="7244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6BCAEC-1CF6-4E43-B1EA-0ABC82119115}" type="pres">
      <dgm:prSet presAssocID="{4A7BC578-67FF-4694-BFAD-F3EDE149E4AA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88C5BC-5577-46C7-8B46-1207C59152D3}" type="pres">
      <dgm:prSet presAssocID="{03F8570F-4CD0-4BBF-BF4B-497C61B15ECF}" presName="parentText" presStyleLbl="node1" presStyleIdx="1" presStyleCnt="5" custScaleY="7244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595390-B4DA-4D40-8308-2C8B26D152C4}" type="pres">
      <dgm:prSet presAssocID="{03F8570F-4CD0-4BBF-BF4B-497C61B15ECF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C61A13-46B9-47C3-80EB-8B514A8CE888}" type="pres">
      <dgm:prSet presAssocID="{F75B054C-831A-4D93-ACE7-92E6EEFD0557}" presName="parentText" presStyleLbl="node1" presStyleIdx="2" presStyleCnt="5" custScaleY="7244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106945-3D16-4234-BFAC-E9B1C4A90985}" type="pres">
      <dgm:prSet presAssocID="{F75B054C-831A-4D93-ACE7-92E6EEFD0557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B13620-AE47-45B7-9DF9-A6225C6386B5}" type="pres">
      <dgm:prSet presAssocID="{7842BA87-A0B2-49AD-AAC4-4D5601C34765}" presName="parentText" presStyleLbl="node1" presStyleIdx="3" presStyleCnt="5" custScaleY="7244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F3A239-A798-4BF1-AD80-F0FDA00AF6C0}" type="pres">
      <dgm:prSet presAssocID="{7842BA87-A0B2-49AD-AAC4-4D5601C34765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7A613F-AC2D-4800-B1D8-DAFBBEEB2276}" type="pres">
      <dgm:prSet presAssocID="{1294CF5B-7ED9-4D1D-A171-240907F86C00}" presName="parentText" presStyleLbl="node1" presStyleIdx="4" presStyleCnt="5" custScaleY="7244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1A73FC-891F-45BC-9BA3-8795CEDAB2B5}" type="pres">
      <dgm:prSet presAssocID="{1294CF5B-7ED9-4D1D-A171-240907F86C00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64F686D-B1A9-444B-98DB-81968F4209EA}" type="presOf" srcId="{1294CF5B-7ED9-4D1D-A171-240907F86C00}" destId="{C87A613F-AC2D-4800-B1D8-DAFBBEEB2276}" srcOrd="0" destOrd="0" presId="urn:microsoft.com/office/officeart/2005/8/layout/vList2"/>
    <dgm:cxn modelId="{7A7FD57B-86CD-4C17-B1DA-4C972285750C}" srcId="{36520B68-1F56-4EC8-8722-B4C0EE9F928F}" destId="{F75B054C-831A-4D93-ACE7-92E6EEFD0557}" srcOrd="2" destOrd="0" parTransId="{2FFA7BA2-C986-4352-86D4-A40D985EC8E0}" sibTransId="{5A5EBADB-35F2-45B9-8C9D-F5887FE47F17}"/>
    <dgm:cxn modelId="{EE696917-7883-47DC-9E72-B9F290F15E4D}" srcId="{03F8570F-4CD0-4BBF-BF4B-497C61B15ECF}" destId="{F122C947-AEE2-4619-B071-309AE899BDFC}" srcOrd="0" destOrd="0" parTransId="{0B35C92E-7331-4AA3-BD44-6AD83B8E3926}" sibTransId="{08071697-0D20-43F0-8E72-5B6F6CE656B1}"/>
    <dgm:cxn modelId="{0CBB2E31-5906-4CCE-A5A4-53065802E1AC}" srcId="{F75B054C-831A-4D93-ACE7-92E6EEFD0557}" destId="{65872A92-A9C9-4D45-9D3F-C6FA816CF2B9}" srcOrd="0" destOrd="0" parTransId="{DE37D903-D28C-4079-86E1-453F22B7B0E3}" sibTransId="{C53047F9-C7F4-4A91-B60F-7A4FE44FEC34}"/>
    <dgm:cxn modelId="{59ED28EF-F6E0-4F27-95EB-579D164D064E}" type="presOf" srcId="{F75B054C-831A-4D93-ACE7-92E6EEFD0557}" destId="{95C61A13-46B9-47C3-80EB-8B514A8CE888}" srcOrd="0" destOrd="0" presId="urn:microsoft.com/office/officeart/2005/8/layout/vList2"/>
    <dgm:cxn modelId="{B7957626-871D-4987-9529-5EB025654D71}" type="presOf" srcId="{36520B68-1F56-4EC8-8722-B4C0EE9F928F}" destId="{C2BF84C2-8CF7-4647-9B40-CDAC06D0E5B9}" srcOrd="0" destOrd="0" presId="urn:microsoft.com/office/officeart/2005/8/layout/vList2"/>
    <dgm:cxn modelId="{31D958B6-C0FE-4ABE-8162-1B970E66DAF3}" type="presOf" srcId="{65872A92-A9C9-4D45-9D3F-C6FA816CF2B9}" destId="{C4106945-3D16-4234-BFAC-E9B1C4A90985}" srcOrd="0" destOrd="0" presId="urn:microsoft.com/office/officeart/2005/8/layout/vList2"/>
    <dgm:cxn modelId="{C13E9A19-7A18-4486-8F64-C4DB35878BE6}" type="presOf" srcId="{7842BA87-A0B2-49AD-AAC4-4D5601C34765}" destId="{B2B13620-AE47-45B7-9DF9-A6225C6386B5}" srcOrd="0" destOrd="0" presId="urn:microsoft.com/office/officeart/2005/8/layout/vList2"/>
    <dgm:cxn modelId="{8729DC7A-FDFF-49A2-8A12-B6FBE18C7564}" type="presOf" srcId="{4A7BC578-67FF-4694-BFAD-F3EDE149E4AA}" destId="{04BCB7E3-5041-426E-BF39-A683372E0601}" srcOrd="0" destOrd="0" presId="urn:microsoft.com/office/officeart/2005/8/layout/vList2"/>
    <dgm:cxn modelId="{1F229071-8CAA-4EC8-88DC-65C37E9B4BF8}" type="presOf" srcId="{11620B7E-DB98-4964-9D34-ABC3115600FE}" destId="{376BCAEC-1CF6-4E43-B1EA-0ABC82119115}" srcOrd="0" destOrd="0" presId="urn:microsoft.com/office/officeart/2005/8/layout/vList2"/>
    <dgm:cxn modelId="{D6FD3F43-4F3D-4047-B1EC-453F39DF4ED6}" srcId="{1294CF5B-7ED9-4D1D-A171-240907F86C00}" destId="{8274B72A-29C0-4909-BE05-A425A07EBE0D}" srcOrd="0" destOrd="0" parTransId="{EBF246BF-D459-45FD-9416-A44C83D9FEE3}" sibTransId="{8EC071B3-25A5-4B04-B9C7-BA39AFB079C6}"/>
    <dgm:cxn modelId="{7C73D2ED-1B6E-4224-86CE-51FD07226000}" srcId="{7842BA87-A0B2-49AD-AAC4-4D5601C34765}" destId="{0E08AA6A-59BA-4125-BD0E-47EA71F62B8E}" srcOrd="0" destOrd="0" parTransId="{C3B48E7A-90D5-4092-B8F8-88FD54173621}" sibTransId="{4CA03EAE-DCB1-43C9-A6F3-113CE71E8187}"/>
    <dgm:cxn modelId="{B13ABF7C-A84A-43F2-B12B-8839B5FACEA8}" srcId="{36520B68-1F56-4EC8-8722-B4C0EE9F928F}" destId="{4A7BC578-67FF-4694-BFAD-F3EDE149E4AA}" srcOrd="0" destOrd="0" parTransId="{FAAB0AB3-8D1B-4FB4-A3B0-285B9C09AE5B}" sibTransId="{20EDF1D5-CADF-49AC-AC80-E3227B851513}"/>
    <dgm:cxn modelId="{D3C4464D-7235-4874-AE62-910BAA82166E}" srcId="{36520B68-1F56-4EC8-8722-B4C0EE9F928F}" destId="{03F8570F-4CD0-4BBF-BF4B-497C61B15ECF}" srcOrd="1" destOrd="0" parTransId="{CBEA5C5A-1C55-46CF-946F-91D989825CDE}" sibTransId="{BA723313-1E08-4052-802C-11C562E01EC6}"/>
    <dgm:cxn modelId="{D196B658-7A35-411B-A594-7CC1B295FF10}" type="presOf" srcId="{0E08AA6A-59BA-4125-BD0E-47EA71F62B8E}" destId="{8FF3A239-A798-4BF1-AD80-F0FDA00AF6C0}" srcOrd="0" destOrd="0" presId="urn:microsoft.com/office/officeart/2005/8/layout/vList2"/>
    <dgm:cxn modelId="{C4A9F34B-765F-4CA7-B20B-BC51F34B0280}" srcId="{36520B68-1F56-4EC8-8722-B4C0EE9F928F}" destId="{7842BA87-A0B2-49AD-AAC4-4D5601C34765}" srcOrd="3" destOrd="0" parTransId="{E71CBF8D-FD2F-44C1-ADBE-366A2E19A559}" sibTransId="{521DD846-0623-4D3D-8DA1-C024D246144D}"/>
    <dgm:cxn modelId="{68C3386F-850D-4B55-A7D0-129E5FB0B714}" srcId="{4A7BC578-67FF-4694-BFAD-F3EDE149E4AA}" destId="{11620B7E-DB98-4964-9D34-ABC3115600FE}" srcOrd="0" destOrd="0" parTransId="{37F3D947-17C3-456F-A2EC-CF0302BFD53C}" sibTransId="{04190243-399B-4EF8-85DF-32B1CA51C5AC}"/>
    <dgm:cxn modelId="{D5FAE956-B456-4115-AAAC-BE4177C71CBB}" srcId="{36520B68-1F56-4EC8-8722-B4C0EE9F928F}" destId="{1294CF5B-7ED9-4D1D-A171-240907F86C00}" srcOrd="4" destOrd="0" parTransId="{85BE8FC5-895B-4185-874F-34FC092C6757}" sibTransId="{8A776162-771E-46EE-ABA4-049F5A9759BE}"/>
    <dgm:cxn modelId="{62DBC01A-7535-496B-8644-5FF819DB049A}" type="presOf" srcId="{F122C947-AEE2-4619-B071-309AE899BDFC}" destId="{B9595390-B4DA-4D40-8308-2C8B26D152C4}" srcOrd="0" destOrd="0" presId="urn:microsoft.com/office/officeart/2005/8/layout/vList2"/>
    <dgm:cxn modelId="{4870CB0A-44D0-407E-8163-CDE1E90A30C2}" type="presOf" srcId="{8274B72A-29C0-4909-BE05-A425A07EBE0D}" destId="{281A73FC-891F-45BC-9BA3-8795CEDAB2B5}" srcOrd="0" destOrd="0" presId="urn:microsoft.com/office/officeart/2005/8/layout/vList2"/>
    <dgm:cxn modelId="{2DF2230E-75D4-456C-B18E-57F637B8F8A3}" type="presOf" srcId="{03F8570F-4CD0-4BBF-BF4B-497C61B15ECF}" destId="{A088C5BC-5577-46C7-8B46-1207C59152D3}" srcOrd="0" destOrd="0" presId="urn:microsoft.com/office/officeart/2005/8/layout/vList2"/>
    <dgm:cxn modelId="{93D00E49-CB48-46BD-8A90-54D92727A8B9}" type="presParOf" srcId="{C2BF84C2-8CF7-4647-9B40-CDAC06D0E5B9}" destId="{04BCB7E3-5041-426E-BF39-A683372E0601}" srcOrd="0" destOrd="0" presId="urn:microsoft.com/office/officeart/2005/8/layout/vList2"/>
    <dgm:cxn modelId="{BE3F7937-4889-41A3-A0AB-E22628281B1C}" type="presParOf" srcId="{C2BF84C2-8CF7-4647-9B40-CDAC06D0E5B9}" destId="{376BCAEC-1CF6-4E43-B1EA-0ABC82119115}" srcOrd="1" destOrd="0" presId="urn:microsoft.com/office/officeart/2005/8/layout/vList2"/>
    <dgm:cxn modelId="{559FF9C0-28FA-4C8B-BB37-B88A59B4D175}" type="presParOf" srcId="{C2BF84C2-8CF7-4647-9B40-CDAC06D0E5B9}" destId="{A088C5BC-5577-46C7-8B46-1207C59152D3}" srcOrd="2" destOrd="0" presId="urn:microsoft.com/office/officeart/2005/8/layout/vList2"/>
    <dgm:cxn modelId="{7709BB6F-56F5-45C6-B81A-F982134526BB}" type="presParOf" srcId="{C2BF84C2-8CF7-4647-9B40-CDAC06D0E5B9}" destId="{B9595390-B4DA-4D40-8308-2C8B26D152C4}" srcOrd="3" destOrd="0" presId="urn:microsoft.com/office/officeart/2005/8/layout/vList2"/>
    <dgm:cxn modelId="{1BB488AF-0AB8-4013-AF4D-B47C6345D894}" type="presParOf" srcId="{C2BF84C2-8CF7-4647-9B40-CDAC06D0E5B9}" destId="{95C61A13-46B9-47C3-80EB-8B514A8CE888}" srcOrd="4" destOrd="0" presId="urn:microsoft.com/office/officeart/2005/8/layout/vList2"/>
    <dgm:cxn modelId="{9C8D3E68-83E9-45A1-82E3-186E9D1AC80A}" type="presParOf" srcId="{C2BF84C2-8CF7-4647-9B40-CDAC06D0E5B9}" destId="{C4106945-3D16-4234-BFAC-E9B1C4A90985}" srcOrd="5" destOrd="0" presId="urn:microsoft.com/office/officeart/2005/8/layout/vList2"/>
    <dgm:cxn modelId="{B4F0C540-6577-4743-89B2-6DDBB079DEF1}" type="presParOf" srcId="{C2BF84C2-8CF7-4647-9B40-CDAC06D0E5B9}" destId="{B2B13620-AE47-45B7-9DF9-A6225C6386B5}" srcOrd="6" destOrd="0" presId="urn:microsoft.com/office/officeart/2005/8/layout/vList2"/>
    <dgm:cxn modelId="{A816A0A4-EC68-4AEB-8A08-55A361232485}" type="presParOf" srcId="{C2BF84C2-8CF7-4647-9B40-CDAC06D0E5B9}" destId="{8FF3A239-A798-4BF1-AD80-F0FDA00AF6C0}" srcOrd="7" destOrd="0" presId="urn:microsoft.com/office/officeart/2005/8/layout/vList2"/>
    <dgm:cxn modelId="{21988395-BD7A-495F-873E-A3F6050BC9A5}" type="presParOf" srcId="{C2BF84C2-8CF7-4647-9B40-CDAC06D0E5B9}" destId="{C87A613F-AC2D-4800-B1D8-DAFBBEEB2276}" srcOrd="8" destOrd="0" presId="urn:microsoft.com/office/officeart/2005/8/layout/vList2"/>
    <dgm:cxn modelId="{7E5F4087-1E7F-488B-8219-2C9AE8BE7C43}" type="presParOf" srcId="{C2BF84C2-8CF7-4647-9B40-CDAC06D0E5B9}" destId="{281A73FC-891F-45BC-9BA3-8795CEDAB2B5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520B68-1F56-4EC8-8722-B4C0EE9F928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4A7BC578-67FF-4694-BFAD-F3EDE149E4AA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Pontificia Universidad Católica del Ecuador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AB0AB3-8D1B-4FB4-A3B0-285B9C09AE5B}" type="parTrans" cxnId="{B13ABF7C-A84A-43F2-B12B-8839B5FACEA8}">
      <dgm:prSet/>
      <dgm:spPr/>
      <dgm:t>
        <a:bodyPr/>
        <a:lstStyle/>
        <a:p>
          <a:endParaRPr lang="es-EC" sz="2000"/>
        </a:p>
      </dgm:t>
    </dgm:pt>
    <dgm:pt modelId="{20EDF1D5-CADF-49AC-AC80-E3227B851513}" type="sibTrans" cxnId="{B13ABF7C-A84A-43F2-B12B-8839B5FACEA8}">
      <dgm:prSet/>
      <dgm:spPr/>
      <dgm:t>
        <a:bodyPr/>
        <a:lstStyle/>
        <a:p>
          <a:endParaRPr lang="es-EC" sz="2000"/>
        </a:p>
      </dgm:t>
    </dgm:pt>
    <dgm:pt modelId="{11620B7E-DB98-4964-9D34-ABC3115600FE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Observatorio Cambios Políticos América Latina 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F3D947-17C3-456F-A2EC-CF0302BFD53C}" type="parTrans" cxnId="{68C3386F-850D-4B55-A7D0-129E5FB0B714}">
      <dgm:prSet/>
      <dgm:spPr/>
      <dgm:t>
        <a:bodyPr/>
        <a:lstStyle/>
        <a:p>
          <a:endParaRPr lang="es-EC" sz="2000"/>
        </a:p>
      </dgm:t>
    </dgm:pt>
    <dgm:pt modelId="{04190243-399B-4EF8-85DF-32B1CA51C5AC}" type="sibTrans" cxnId="{68C3386F-850D-4B55-A7D0-129E5FB0B714}">
      <dgm:prSet/>
      <dgm:spPr/>
      <dgm:t>
        <a:bodyPr/>
        <a:lstStyle/>
        <a:p>
          <a:endParaRPr lang="es-EC" sz="2000"/>
        </a:p>
      </dgm:t>
    </dgm:pt>
    <dgm:pt modelId="{03F8570F-4CD0-4BBF-BF4B-497C61B15ECF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Universidad Nacional de Chimborazo UNACH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EA5C5A-1C55-46CF-946F-91D989825CDE}" type="parTrans" cxnId="{D3C4464D-7235-4874-AE62-910BAA82166E}">
      <dgm:prSet/>
      <dgm:spPr/>
      <dgm:t>
        <a:bodyPr/>
        <a:lstStyle/>
        <a:p>
          <a:endParaRPr lang="es-EC" sz="2000"/>
        </a:p>
      </dgm:t>
    </dgm:pt>
    <dgm:pt modelId="{BA723313-1E08-4052-802C-11C562E01EC6}" type="sibTrans" cxnId="{D3C4464D-7235-4874-AE62-910BAA82166E}">
      <dgm:prSet/>
      <dgm:spPr/>
      <dgm:t>
        <a:bodyPr/>
        <a:lstStyle/>
        <a:p>
          <a:endParaRPr lang="es-EC" sz="2000"/>
        </a:p>
      </dgm:t>
    </dgm:pt>
    <dgm:pt modelId="{F122C947-AEE2-4619-B071-309AE899BDFC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Observatorio de Investigación Científica y Desarrollo Tecnológico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35C92E-7331-4AA3-BD44-6AD83B8E3926}" type="parTrans" cxnId="{EE696917-7883-47DC-9E72-B9F290F15E4D}">
      <dgm:prSet/>
      <dgm:spPr/>
      <dgm:t>
        <a:bodyPr/>
        <a:lstStyle/>
        <a:p>
          <a:endParaRPr lang="es-EC" sz="2000"/>
        </a:p>
      </dgm:t>
    </dgm:pt>
    <dgm:pt modelId="{08071697-0D20-43F0-8E72-5B6F6CE656B1}" type="sibTrans" cxnId="{EE696917-7883-47DC-9E72-B9F290F15E4D}">
      <dgm:prSet/>
      <dgm:spPr/>
      <dgm:t>
        <a:bodyPr/>
        <a:lstStyle/>
        <a:p>
          <a:endParaRPr lang="es-EC" sz="2000"/>
        </a:p>
      </dgm:t>
    </dgm:pt>
    <dgm:pt modelId="{F75B054C-831A-4D93-ACE7-92E6EEFD0557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Universidad Andina Simón Bolívar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FA7BA2-C986-4352-86D4-A40D985EC8E0}" type="parTrans" cxnId="{7A7FD57B-86CD-4C17-B1DA-4C972285750C}">
      <dgm:prSet/>
      <dgm:spPr/>
      <dgm:t>
        <a:bodyPr/>
        <a:lstStyle/>
        <a:p>
          <a:endParaRPr lang="es-EC" sz="2000"/>
        </a:p>
      </dgm:t>
    </dgm:pt>
    <dgm:pt modelId="{5A5EBADB-35F2-45B9-8C9D-F5887FE47F17}" type="sibTrans" cxnId="{7A7FD57B-86CD-4C17-B1DA-4C972285750C}">
      <dgm:prSet/>
      <dgm:spPr/>
      <dgm:t>
        <a:bodyPr/>
        <a:lstStyle/>
        <a:p>
          <a:endParaRPr lang="es-EC" sz="2000"/>
        </a:p>
      </dgm:t>
    </dgm:pt>
    <dgm:pt modelId="{7842BA87-A0B2-49AD-AAC4-4D5601C34765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Universidad Técnica de Ambato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1CBF8D-FD2F-44C1-ADBE-366A2E19A559}" type="parTrans" cxnId="{C4A9F34B-765F-4CA7-B20B-BC51F34B0280}">
      <dgm:prSet/>
      <dgm:spPr/>
      <dgm:t>
        <a:bodyPr/>
        <a:lstStyle/>
        <a:p>
          <a:endParaRPr lang="es-EC" sz="2000"/>
        </a:p>
      </dgm:t>
    </dgm:pt>
    <dgm:pt modelId="{521DD846-0623-4D3D-8DA1-C024D246144D}" type="sibTrans" cxnId="{C4A9F34B-765F-4CA7-B20B-BC51F34B0280}">
      <dgm:prSet/>
      <dgm:spPr/>
      <dgm:t>
        <a:bodyPr/>
        <a:lstStyle/>
        <a:p>
          <a:endParaRPr lang="es-EC" sz="2000"/>
        </a:p>
      </dgm:t>
    </dgm:pt>
    <dgm:pt modelId="{1294CF5B-7ED9-4D1D-A171-240907F86C00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Observatorio de la Política Fiscal 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BE8FC5-895B-4185-874F-34FC092C6757}" type="parTrans" cxnId="{D5FAE956-B456-4115-AAAC-BE4177C71CBB}">
      <dgm:prSet/>
      <dgm:spPr/>
      <dgm:t>
        <a:bodyPr/>
        <a:lstStyle/>
        <a:p>
          <a:endParaRPr lang="es-EC" sz="2000"/>
        </a:p>
      </dgm:t>
    </dgm:pt>
    <dgm:pt modelId="{8A776162-771E-46EE-ABA4-049F5A9759BE}" type="sibTrans" cxnId="{D5FAE956-B456-4115-AAAC-BE4177C71CBB}">
      <dgm:prSet/>
      <dgm:spPr/>
      <dgm:t>
        <a:bodyPr/>
        <a:lstStyle/>
        <a:p>
          <a:endParaRPr lang="es-EC" sz="2000"/>
        </a:p>
      </dgm:t>
    </dgm:pt>
    <dgm:pt modelId="{65872A92-A9C9-4D45-9D3F-C6FA816CF2B9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Observatorio Regional de Salud y Ambiente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37D903-D28C-4079-86E1-453F22B7B0E3}" type="parTrans" cxnId="{0CBB2E31-5906-4CCE-A5A4-53065802E1AC}">
      <dgm:prSet/>
      <dgm:spPr/>
      <dgm:t>
        <a:bodyPr/>
        <a:lstStyle/>
        <a:p>
          <a:endParaRPr lang="es-EC" sz="2000"/>
        </a:p>
      </dgm:t>
    </dgm:pt>
    <dgm:pt modelId="{C53047F9-C7F4-4A91-B60F-7A4FE44FEC34}" type="sibTrans" cxnId="{0CBB2E31-5906-4CCE-A5A4-53065802E1AC}">
      <dgm:prSet/>
      <dgm:spPr/>
      <dgm:t>
        <a:bodyPr/>
        <a:lstStyle/>
        <a:p>
          <a:endParaRPr lang="es-EC" sz="2000"/>
        </a:p>
      </dgm:t>
    </dgm:pt>
    <dgm:pt modelId="{0E08AA6A-59BA-4125-BD0E-47EA71F62B8E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Observatorio Económico y Social de Tungurahua </a:t>
          </a:r>
          <a:endParaRPr lang="es-EC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B48E7A-90D5-4092-B8F8-88FD54173621}" type="parTrans" cxnId="{7C73D2ED-1B6E-4224-86CE-51FD07226000}">
      <dgm:prSet/>
      <dgm:spPr/>
      <dgm:t>
        <a:bodyPr/>
        <a:lstStyle/>
        <a:p>
          <a:endParaRPr lang="es-EC" sz="2000"/>
        </a:p>
      </dgm:t>
    </dgm:pt>
    <dgm:pt modelId="{4CA03EAE-DCB1-43C9-A6F3-113CE71E8187}" type="sibTrans" cxnId="{7C73D2ED-1B6E-4224-86CE-51FD07226000}">
      <dgm:prSet/>
      <dgm:spPr/>
      <dgm:t>
        <a:bodyPr/>
        <a:lstStyle/>
        <a:p>
          <a:endParaRPr lang="es-EC" sz="2000"/>
        </a:p>
      </dgm:t>
    </dgm:pt>
    <dgm:pt modelId="{C2BF84C2-8CF7-4647-9B40-CDAC06D0E5B9}" type="pres">
      <dgm:prSet presAssocID="{36520B68-1F56-4EC8-8722-B4C0EE9F92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4BCB7E3-5041-426E-BF39-A683372E0601}" type="pres">
      <dgm:prSet presAssocID="{4A7BC578-67FF-4694-BFAD-F3EDE149E4AA}" presName="parentText" presStyleLbl="node1" presStyleIdx="0" presStyleCnt="5" custScaleY="4963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6BCAEC-1CF6-4E43-B1EA-0ABC82119115}" type="pres">
      <dgm:prSet presAssocID="{4A7BC578-67FF-4694-BFAD-F3EDE149E4AA}" presName="childText" presStyleLbl="revTx" presStyleIdx="0" presStyleCnt="4" custScaleY="496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88C5BC-5577-46C7-8B46-1207C59152D3}" type="pres">
      <dgm:prSet presAssocID="{03F8570F-4CD0-4BBF-BF4B-497C61B15ECF}" presName="parentText" presStyleLbl="node1" presStyleIdx="1" presStyleCnt="5" custScaleY="4963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595390-B4DA-4D40-8308-2C8B26D152C4}" type="pres">
      <dgm:prSet presAssocID="{03F8570F-4CD0-4BBF-BF4B-497C61B15ECF}" presName="childText" presStyleLbl="revTx" presStyleIdx="1" presStyleCnt="4" custScaleY="496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C61A13-46B9-47C3-80EB-8B514A8CE888}" type="pres">
      <dgm:prSet presAssocID="{F75B054C-831A-4D93-ACE7-92E6EEFD0557}" presName="parentText" presStyleLbl="node1" presStyleIdx="2" presStyleCnt="5" custScaleY="4963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106945-3D16-4234-BFAC-E9B1C4A90985}" type="pres">
      <dgm:prSet presAssocID="{F75B054C-831A-4D93-ACE7-92E6EEFD0557}" presName="childText" presStyleLbl="revTx" presStyleIdx="2" presStyleCnt="4" custScaleY="496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B13620-AE47-45B7-9DF9-A6225C6386B5}" type="pres">
      <dgm:prSet presAssocID="{7842BA87-A0B2-49AD-AAC4-4D5601C34765}" presName="parentText" presStyleLbl="node1" presStyleIdx="3" presStyleCnt="5" custScaleY="4963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F3A239-A798-4BF1-AD80-F0FDA00AF6C0}" type="pres">
      <dgm:prSet presAssocID="{7842BA87-A0B2-49AD-AAC4-4D5601C34765}" presName="childText" presStyleLbl="revTx" presStyleIdx="3" presStyleCnt="4" custScaleY="4963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7A613F-AC2D-4800-B1D8-DAFBBEEB2276}" type="pres">
      <dgm:prSet presAssocID="{1294CF5B-7ED9-4D1D-A171-240907F86C00}" presName="parentText" presStyleLbl="node1" presStyleIdx="4" presStyleCnt="5" custScaleY="4963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A7FD57B-86CD-4C17-B1DA-4C972285750C}" srcId="{36520B68-1F56-4EC8-8722-B4C0EE9F928F}" destId="{F75B054C-831A-4D93-ACE7-92E6EEFD0557}" srcOrd="2" destOrd="0" parTransId="{2FFA7BA2-C986-4352-86D4-A40D985EC8E0}" sibTransId="{5A5EBADB-35F2-45B9-8C9D-F5887FE47F17}"/>
    <dgm:cxn modelId="{75AEF9E2-7E10-4A44-9E77-298B5B22A261}" type="presOf" srcId="{1294CF5B-7ED9-4D1D-A171-240907F86C00}" destId="{C87A613F-AC2D-4800-B1D8-DAFBBEEB2276}" srcOrd="0" destOrd="0" presId="urn:microsoft.com/office/officeart/2005/8/layout/vList2"/>
    <dgm:cxn modelId="{4F1D5456-4433-4527-8EE5-A69DD6ACAB13}" type="presOf" srcId="{0E08AA6A-59BA-4125-BD0E-47EA71F62B8E}" destId="{8FF3A239-A798-4BF1-AD80-F0FDA00AF6C0}" srcOrd="0" destOrd="0" presId="urn:microsoft.com/office/officeart/2005/8/layout/vList2"/>
    <dgm:cxn modelId="{EE696917-7883-47DC-9E72-B9F290F15E4D}" srcId="{03F8570F-4CD0-4BBF-BF4B-497C61B15ECF}" destId="{F122C947-AEE2-4619-B071-309AE899BDFC}" srcOrd="0" destOrd="0" parTransId="{0B35C92E-7331-4AA3-BD44-6AD83B8E3926}" sibTransId="{08071697-0D20-43F0-8E72-5B6F6CE656B1}"/>
    <dgm:cxn modelId="{0CBB2E31-5906-4CCE-A5A4-53065802E1AC}" srcId="{F75B054C-831A-4D93-ACE7-92E6EEFD0557}" destId="{65872A92-A9C9-4D45-9D3F-C6FA816CF2B9}" srcOrd="0" destOrd="0" parTransId="{DE37D903-D28C-4079-86E1-453F22B7B0E3}" sibTransId="{C53047F9-C7F4-4A91-B60F-7A4FE44FEC34}"/>
    <dgm:cxn modelId="{7A50A0D7-C5D3-465E-8F0D-59439EEB05F7}" type="presOf" srcId="{11620B7E-DB98-4964-9D34-ABC3115600FE}" destId="{376BCAEC-1CF6-4E43-B1EA-0ABC82119115}" srcOrd="0" destOrd="0" presId="urn:microsoft.com/office/officeart/2005/8/layout/vList2"/>
    <dgm:cxn modelId="{7C73D2ED-1B6E-4224-86CE-51FD07226000}" srcId="{7842BA87-A0B2-49AD-AAC4-4D5601C34765}" destId="{0E08AA6A-59BA-4125-BD0E-47EA71F62B8E}" srcOrd="0" destOrd="0" parTransId="{C3B48E7A-90D5-4092-B8F8-88FD54173621}" sibTransId="{4CA03EAE-DCB1-43C9-A6F3-113CE71E8187}"/>
    <dgm:cxn modelId="{80A6AB20-EB66-48CC-8612-5938F7C826DC}" type="presOf" srcId="{4A7BC578-67FF-4694-BFAD-F3EDE149E4AA}" destId="{04BCB7E3-5041-426E-BF39-A683372E0601}" srcOrd="0" destOrd="0" presId="urn:microsoft.com/office/officeart/2005/8/layout/vList2"/>
    <dgm:cxn modelId="{3D494CC3-5489-4F47-8525-792401AB653C}" type="presOf" srcId="{65872A92-A9C9-4D45-9D3F-C6FA816CF2B9}" destId="{C4106945-3D16-4234-BFAC-E9B1C4A90985}" srcOrd="0" destOrd="0" presId="urn:microsoft.com/office/officeart/2005/8/layout/vList2"/>
    <dgm:cxn modelId="{B13ABF7C-A84A-43F2-B12B-8839B5FACEA8}" srcId="{36520B68-1F56-4EC8-8722-B4C0EE9F928F}" destId="{4A7BC578-67FF-4694-BFAD-F3EDE149E4AA}" srcOrd="0" destOrd="0" parTransId="{FAAB0AB3-8D1B-4FB4-A3B0-285B9C09AE5B}" sibTransId="{20EDF1D5-CADF-49AC-AC80-E3227B851513}"/>
    <dgm:cxn modelId="{840D6DD2-63BF-4149-A4BB-9E74FC6BCA05}" type="presOf" srcId="{7842BA87-A0B2-49AD-AAC4-4D5601C34765}" destId="{B2B13620-AE47-45B7-9DF9-A6225C6386B5}" srcOrd="0" destOrd="0" presId="urn:microsoft.com/office/officeart/2005/8/layout/vList2"/>
    <dgm:cxn modelId="{D3C4464D-7235-4874-AE62-910BAA82166E}" srcId="{36520B68-1F56-4EC8-8722-B4C0EE9F928F}" destId="{03F8570F-4CD0-4BBF-BF4B-497C61B15ECF}" srcOrd="1" destOrd="0" parTransId="{CBEA5C5A-1C55-46CF-946F-91D989825CDE}" sibTransId="{BA723313-1E08-4052-802C-11C562E01EC6}"/>
    <dgm:cxn modelId="{0132425B-1C40-4BD7-9FA3-3CB790BC49DD}" type="presOf" srcId="{36520B68-1F56-4EC8-8722-B4C0EE9F928F}" destId="{C2BF84C2-8CF7-4647-9B40-CDAC06D0E5B9}" srcOrd="0" destOrd="0" presId="urn:microsoft.com/office/officeart/2005/8/layout/vList2"/>
    <dgm:cxn modelId="{CCA18981-3C74-4808-AD82-C3D3CF60DCD3}" type="presOf" srcId="{F75B054C-831A-4D93-ACE7-92E6EEFD0557}" destId="{95C61A13-46B9-47C3-80EB-8B514A8CE888}" srcOrd="0" destOrd="0" presId="urn:microsoft.com/office/officeart/2005/8/layout/vList2"/>
    <dgm:cxn modelId="{C4A9F34B-765F-4CA7-B20B-BC51F34B0280}" srcId="{36520B68-1F56-4EC8-8722-B4C0EE9F928F}" destId="{7842BA87-A0B2-49AD-AAC4-4D5601C34765}" srcOrd="3" destOrd="0" parTransId="{E71CBF8D-FD2F-44C1-ADBE-366A2E19A559}" sibTransId="{521DD846-0623-4D3D-8DA1-C024D246144D}"/>
    <dgm:cxn modelId="{68C3386F-850D-4B55-A7D0-129E5FB0B714}" srcId="{4A7BC578-67FF-4694-BFAD-F3EDE149E4AA}" destId="{11620B7E-DB98-4964-9D34-ABC3115600FE}" srcOrd="0" destOrd="0" parTransId="{37F3D947-17C3-456F-A2EC-CF0302BFD53C}" sibTransId="{04190243-399B-4EF8-85DF-32B1CA51C5AC}"/>
    <dgm:cxn modelId="{D5FAE956-B456-4115-AAAC-BE4177C71CBB}" srcId="{36520B68-1F56-4EC8-8722-B4C0EE9F928F}" destId="{1294CF5B-7ED9-4D1D-A171-240907F86C00}" srcOrd="4" destOrd="0" parTransId="{85BE8FC5-895B-4185-874F-34FC092C6757}" sibTransId="{8A776162-771E-46EE-ABA4-049F5A9759BE}"/>
    <dgm:cxn modelId="{400B5878-6F94-4D2B-9A6D-51DA0F175BC3}" type="presOf" srcId="{03F8570F-4CD0-4BBF-BF4B-497C61B15ECF}" destId="{A088C5BC-5577-46C7-8B46-1207C59152D3}" srcOrd="0" destOrd="0" presId="urn:microsoft.com/office/officeart/2005/8/layout/vList2"/>
    <dgm:cxn modelId="{A8D77212-94F0-40E1-975B-F85D08465FCC}" type="presOf" srcId="{F122C947-AEE2-4619-B071-309AE899BDFC}" destId="{B9595390-B4DA-4D40-8308-2C8B26D152C4}" srcOrd="0" destOrd="0" presId="urn:microsoft.com/office/officeart/2005/8/layout/vList2"/>
    <dgm:cxn modelId="{52A283D5-A5EC-4C08-8AE2-DF95A1CB3C46}" type="presParOf" srcId="{C2BF84C2-8CF7-4647-9B40-CDAC06D0E5B9}" destId="{04BCB7E3-5041-426E-BF39-A683372E0601}" srcOrd="0" destOrd="0" presId="urn:microsoft.com/office/officeart/2005/8/layout/vList2"/>
    <dgm:cxn modelId="{E8AF66EA-22F7-4E60-839A-67C0FB951FDB}" type="presParOf" srcId="{C2BF84C2-8CF7-4647-9B40-CDAC06D0E5B9}" destId="{376BCAEC-1CF6-4E43-B1EA-0ABC82119115}" srcOrd="1" destOrd="0" presId="urn:microsoft.com/office/officeart/2005/8/layout/vList2"/>
    <dgm:cxn modelId="{04FBF511-B677-4D00-8A00-2F9D04EDE2E4}" type="presParOf" srcId="{C2BF84C2-8CF7-4647-9B40-CDAC06D0E5B9}" destId="{A088C5BC-5577-46C7-8B46-1207C59152D3}" srcOrd="2" destOrd="0" presId="urn:microsoft.com/office/officeart/2005/8/layout/vList2"/>
    <dgm:cxn modelId="{798668E5-E6FD-4749-BF8E-1FC2FFE5CBB1}" type="presParOf" srcId="{C2BF84C2-8CF7-4647-9B40-CDAC06D0E5B9}" destId="{B9595390-B4DA-4D40-8308-2C8B26D152C4}" srcOrd="3" destOrd="0" presId="urn:microsoft.com/office/officeart/2005/8/layout/vList2"/>
    <dgm:cxn modelId="{8FDAFE46-E413-49EB-92A6-FBD4ED0F4914}" type="presParOf" srcId="{C2BF84C2-8CF7-4647-9B40-CDAC06D0E5B9}" destId="{95C61A13-46B9-47C3-80EB-8B514A8CE888}" srcOrd="4" destOrd="0" presId="urn:microsoft.com/office/officeart/2005/8/layout/vList2"/>
    <dgm:cxn modelId="{5C1564E9-FCE4-40CE-80FB-56F041DADFC2}" type="presParOf" srcId="{C2BF84C2-8CF7-4647-9B40-CDAC06D0E5B9}" destId="{C4106945-3D16-4234-BFAC-E9B1C4A90985}" srcOrd="5" destOrd="0" presId="urn:microsoft.com/office/officeart/2005/8/layout/vList2"/>
    <dgm:cxn modelId="{C058574A-941C-461F-8243-6A5239D7A8C7}" type="presParOf" srcId="{C2BF84C2-8CF7-4647-9B40-CDAC06D0E5B9}" destId="{B2B13620-AE47-45B7-9DF9-A6225C6386B5}" srcOrd="6" destOrd="0" presId="urn:microsoft.com/office/officeart/2005/8/layout/vList2"/>
    <dgm:cxn modelId="{1FE1EDD4-750A-4AFC-9C4B-3E4A0397279F}" type="presParOf" srcId="{C2BF84C2-8CF7-4647-9B40-CDAC06D0E5B9}" destId="{8FF3A239-A798-4BF1-AD80-F0FDA00AF6C0}" srcOrd="7" destOrd="0" presId="urn:microsoft.com/office/officeart/2005/8/layout/vList2"/>
    <dgm:cxn modelId="{2E3B46AF-AAC0-4DF3-97E1-0E91BF7FEE2E}" type="presParOf" srcId="{C2BF84C2-8CF7-4647-9B40-CDAC06D0E5B9}" destId="{C87A613F-AC2D-4800-B1D8-DAFBBEEB227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998966-1987-448F-8A6B-8B5E78E53C1D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6189963-3CA5-41A8-AC0E-5EB4FA7AE1BC}">
      <dgm:prSet phldrT="[Texto]" custT="1"/>
      <dgm:spPr/>
      <dgm:t>
        <a:bodyPr/>
        <a:lstStyle/>
        <a:p>
          <a:pPr algn="l"/>
          <a:r>
            <a:rPr lang="es-EC" sz="4000" dirty="0" smtClean="0">
              <a:latin typeface="Arial" panose="020B0604020202020204" pitchFamily="34" charset="0"/>
              <a:cs typeface="Arial" panose="020B0604020202020204" pitchFamily="34" charset="0"/>
            </a:rPr>
            <a:t>México</a:t>
          </a:r>
          <a:endParaRPr lang="es-EC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1BBD0E-95BA-4EC4-A1DE-0434044F1358}" type="parTrans" cxnId="{C2710B31-A498-410F-86E3-27717CDE4A90}">
      <dgm:prSet/>
      <dgm:spPr/>
      <dgm:t>
        <a:bodyPr/>
        <a:lstStyle/>
        <a:p>
          <a:pPr algn="l"/>
          <a:endParaRPr lang="es-EC" sz="2000"/>
        </a:p>
      </dgm:t>
    </dgm:pt>
    <dgm:pt modelId="{F9BA282D-F00E-4A75-8EC1-9029A2B9D21E}" type="sibTrans" cxnId="{C2710B31-A498-410F-86E3-27717CDE4A90}">
      <dgm:prSet/>
      <dgm:spPr/>
      <dgm:t>
        <a:bodyPr/>
        <a:lstStyle/>
        <a:p>
          <a:pPr algn="l"/>
          <a:endParaRPr lang="es-EC" sz="2000"/>
        </a:p>
      </dgm:t>
    </dgm:pt>
    <dgm:pt modelId="{46EA9B4F-975A-4957-B36B-C9AFF970DFD5}">
      <dgm:prSet phldrT="[Texto]" custT="1"/>
      <dgm:spPr/>
      <dgm:t>
        <a:bodyPr/>
        <a:lstStyle/>
        <a:p>
          <a:pPr algn="l"/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Universidades Católicas de América Latina y el Caribe (RED-OSAL)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BD0ADA-441A-4192-8A45-5635CE491799}" type="parTrans" cxnId="{3F1F5A8F-9476-4A23-936D-50985F068BA7}">
      <dgm:prSet/>
      <dgm:spPr/>
      <dgm:t>
        <a:bodyPr/>
        <a:lstStyle/>
        <a:p>
          <a:pPr algn="l"/>
          <a:endParaRPr lang="es-EC" sz="2000"/>
        </a:p>
      </dgm:t>
    </dgm:pt>
    <dgm:pt modelId="{5DFD176B-84CF-4E66-B2D0-4B67F3147080}" type="sibTrans" cxnId="{3F1F5A8F-9476-4A23-936D-50985F068BA7}">
      <dgm:prSet/>
      <dgm:spPr/>
      <dgm:t>
        <a:bodyPr/>
        <a:lstStyle/>
        <a:p>
          <a:pPr algn="l"/>
          <a:endParaRPr lang="es-EC" sz="2000"/>
        </a:p>
      </dgm:t>
    </dgm:pt>
    <dgm:pt modelId="{FDE601F7-7803-4095-8D1D-B0CB9BEEFCC2}">
      <dgm:prSet phldrT="[Texto]" custT="1"/>
      <dgm:spPr/>
      <dgm:t>
        <a:bodyPr/>
        <a:lstStyle/>
        <a:p>
          <a:pPr algn="l"/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Red de Observatorios Sociales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365A3A-5191-4168-9F49-0D91F5D2C783}" type="parTrans" cxnId="{BA7C47F3-A728-4C05-9FB0-5000E877A12F}">
      <dgm:prSet/>
      <dgm:spPr/>
      <dgm:t>
        <a:bodyPr/>
        <a:lstStyle/>
        <a:p>
          <a:pPr algn="l"/>
          <a:endParaRPr lang="es-EC" sz="2000"/>
        </a:p>
      </dgm:t>
    </dgm:pt>
    <dgm:pt modelId="{C84F959C-9A06-4568-B11A-2AF5CB06C066}" type="sibTrans" cxnId="{BA7C47F3-A728-4C05-9FB0-5000E877A12F}">
      <dgm:prSet/>
      <dgm:spPr/>
      <dgm:t>
        <a:bodyPr/>
        <a:lstStyle/>
        <a:p>
          <a:pPr algn="l"/>
          <a:endParaRPr lang="es-EC" sz="2000"/>
        </a:p>
      </dgm:t>
    </dgm:pt>
    <dgm:pt modelId="{9A06C221-54EA-46D0-8BCF-49DA2D07F456}">
      <dgm:prSet phldrT="[Texto]" custT="1"/>
      <dgm:spPr/>
      <dgm:t>
        <a:bodyPr/>
        <a:lstStyle/>
        <a:p>
          <a:pPr algn="l"/>
          <a:r>
            <a:rPr lang="es-EC" sz="4000" dirty="0" smtClean="0">
              <a:latin typeface="Arial" panose="020B0604020202020204" pitchFamily="34" charset="0"/>
              <a:cs typeface="Arial" panose="020B0604020202020204" pitchFamily="34" charset="0"/>
            </a:rPr>
            <a:t>Bolivia</a:t>
          </a:r>
          <a:endParaRPr lang="es-EC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D87D7C-F53A-42F2-B56F-5394705B89A0}" type="parTrans" cxnId="{6B3FE597-12D4-42E3-8BB6-B7E33D724A4F}">
      <dgm:prSet/>
      <dgm:spPr/>
      <dgm:t>
        <a:bodyPr/>
        <a:lstStyle/>
        <a:p>
          <a:pPr algn="l"/>
          <a:endParaRPr lang="es-EC" sz="2000"/>
        </a:p>
      </dgm:t>
    </dgm:pt>
    <dgm:pt modelId="{9C700D79-A91A-4D8A-8BE0-2A5721C6C925}" type="sibTrans" cxnId="{6B3FE597-12D4-42E3-8BB6-B7E33D724A4F}">
      <dgm:prSet/>
      <dgm:spPr/>
      <dgm:t>
        <a:bodyPr/>
        <a:lstStyle/>
        <a:p>
          <a:pPr algn="l"/>
          <a:endParaRPr lang="es-EC" sz="2000"/>
        </a:p>
      </dgm:t>
    </dgm:pt>
    <dgm:pt modelId="{80E703A6-31A8-4A8D-9C89-1B536CD61905}">
      <dgm:prSet phldrT="[Texto]" custT="1"/>
      <dgm:spPr/>
      <dgm:t>
        <a:bodyPr/>
        <a:lstStyle/>
        <a:p>
          <a:pPr algn="l"/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Entidades Empresariales Privadas de Cochabamba (FEPC), con el apoyo del Dutch </a:t>
          </a:r>
          <a:r>
            <a:rPr lang="es-E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Employers</a:t>
          </a:r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’ </a:t>
          </a:r>
          <a:r>
            <a:rPr lang="es-E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Cooperation</a:t>
          </a:r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Programme</a:t>
          </a:r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 (DECP)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91AEF4-66FB-447A-B42A-483312D86F22}" type="parTrans" cxnId="{304EBAAA-7BD3-426C-B730-C59F8F32EBF8}">
      <dgm:prSet/>
      <dgm:spPr/>
      <dgm:t>
        <a:bodyPr/>
        <a:lstStyle/>
        <a:p>
          <a:pPr algn="l"/>
          <a:endParaRPr lang="es-EC" sz="2000"/>
        </a:p>
      </dgm:t>
    </dgm:pt>
    <dgm:pt modelId="{818052F6-08B0-47A7-BA04-E3ABEAC9B0DD}" type="sibTrans" cxnId="{304EBAAA-7BD3-426C-B730-C59F8F32EBF8}">
      <dgm:prSet/>
      <dgm:spPr/>
      <dgm:t>
        <a:bodyPr/>
        <a:lstStyle/>
        <a:p>
          <a:pPr algn="l"/>
          <a:endParaRPr lang="es-EC" sz="2000"/>
        </a:p>
      </dgm:t>
    </dgm:pt>
    <dgm:pt modelId="{D9E44C7D-12BB-4F11-86FC-E919CFF7E70A}">
      <dgm:prSet phldrT="[Texto]" custT="1"/>
      <dgm:spPr/>
      <dgm:t>
        <a:bodyPr/>
        <a:lstStyle/>
        <a:p>
          <a:pPr algn="l"/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Observatorio de Responsabilidad Social Empresarial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B383FE-90D8-419A-90FD-D413BAAE4679}" type="parTrans" cxnId="{A2053804-CB44-41FF-BBE7-0670698F6C1B}">
      <dgm:prSet/>
      <dgm:spPr/>
      <dgm:t>
        <a:bodyPr/>
        <a:lstStyle/>
        <a:p>
          <a:pPr algn="l"/>
          <a:endParaRPr lang="es-EC" sz="2000"/>
        </a:p>
      </dgm:t>
    </dgm:pt>
    <dgm:pt modelId="{CE174919-C2C0-42FE-A250-4B646596B45F}" type="sibTrans" cxnId="{A2053804-CB44-41FF-BBE7-0670698F6C1B}">
      <dgm:prSet/>
      <dgm:spPr/>
      <dgm:t>
        <a:bodyPr/>
        <a:lstStyle/>
        <a:p>
          <a:pPr algn="l"/>
          <a:endParaRPr lang="es-EC" sz="2000"/>
        </a:p>
      </dgm:t>
    </dgm:pt>
    <dgm:pt modelId="{A1D872E1-C8D5-4BF9-8E73-F5BC496EC158}">
      <dgm:prSet phldrT="[Texto]" custT="1"/>
      <dgm:spPr/>
      <dgm:t>
        <a:bodyPr/>
        <a:lstStyle/>
        <a:p>
          <a:pPr algn="l"/>
          <a:r>
            <a:rPr lang="es-EC" sz="4000" dirty="0" smtClean="0">
              <a:latin typeface="Arial" panose="020B0604020202020204" pitchFamily="34" charset="0"/>
              <a:cs typeface="Arial" panose="020B0604020202020204" pitchFamily="34" charset="0"/>
            </a:rPr>
            <a:t>Brasil</a:t>
          </a:r>
          <a:endParaRPr lang="es-EC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B8CD4E-6244-4528-902C-A46B522C38D1}" type="parTrans" cxnId="{0092350C-7EB3-4EB7-9707-4631D5B44071}">
      <dgm:prSet/>
      <dgm:spPr/>
      <dgm:t>
        <a:bodyPr/>
        <a:lstStyle/>
        <a:p>
          <a:pPr algn="l"/>
          <a:endParaRPr lang="es-EC" sz="2000"/>
        </a:p>
      </dgm:t>
    </dgm:pt>
    <dgm:pt modelId="{E4800DFC-04C3-465E-A641-7D4835FA0477}" type="sibTrans" cxnId="{0092350C-7EB3-4EB7-9707-4631D5B44071}">
      <dgm:prSet/>
      <dgm:spPr/>
      <dgm:t>
        <a:bodyPr/>
        <a:lstStyle/>
        <a:p>
          <a:pPr algn="l"/>
          <a:endParaRPr lang="es-EC" sz="2000"/>
        </a:p>
      </dgm:t>
    </dgm:pt>
    <dgm:pt modelId="{5C75456F-BDC8-4C59-BF3E-D13B8C29404F}">
      <dgm:prSet phldrT="[Texto]" custT="1"/>
      <dgm:spPr/>
      <dgm:t>
        <a:bodyPr/>
        <a:lstStyle/>
        <a:p>
          <a:pPr algn="l"/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Empresa </a:t>
          </a:r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Privada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D9C2E3-5B34-4450-9133-9F9452490752}" type="parTrans" cxnId="{C4F218FD-F493-44CC-A92C-C60BB15A58FC}">
      <dgm:prSet/>
      <dgm:spPr/>
      <dgm:t>
        <a:bodyPr/>
        <a:lstStyle/>
        <a:p>
          <a:pPr algn="l"/>
          <a:endParaRPr lang="es-EC" sz="2000"/>
        </a:p>
      </dgm:t>
    </dgm:pt>
    <dgm:pt modelId="{625FCA2B-AABB-4FC9-8621-F2EBACC27982}" type="sibTrans" cxnId="{C4F218FD-F493-44CC-A92C-C60BB15A58FC}">
      <dgm:prSet/>
      <dgm:spPr/>
      <dgm:t>
        <a:bodyPr/>
        <a:lstStyle/>
        <a:p>
          <a:pPr algn="l"/>
          <a:endParaRPr lang="es-EC" sz="2000"/>
        </a:p>
      </dgm:t>
    </dgm:pt>
    <dgm:pt modelId="{DCE39C17-877B-4BA4-A7B3-EB9918F20A6F}">
      <dgm:prSet phldrT="[Texto]" custT="1"/>
      <dgm:spPr/>
      <dgm:t>
        <a:bodyPr/>
        <a:lstStyle/>
        <a:p>
          <a:pPr algn="l"/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Instituto </a:t>
          </a:r>
          <a:r>
            <a:rPr lang="es-ES" sz="1600" dirty="0" err="1" smtClean="0">
              <a:latin typeface="Arial" panose="020B0604020202020204" pitchFamily="34" charset="0"/>
              <a:cs typeface="Arial" panose="020B0604020202020204" pitchFamily="34" charset="0"/>
            </a:rPr>
            <a:t>Ethos</a:t>
          </a:r>
          <a:r>
            <a:rPr lang="es-ES" sz="1600" dirty="0" smtClean="0">
              <a:latin typeface="Arial" panose="020B0604020202020204" pitchFamily="34" charset="0"/>
              <a:cs typeface="Arial" panose="020B0604020202020204" pitchFamily="34" charset="0"/>
            </a:rPr>
            <a:t> de Responsabilidad Social y Empresas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83D50D-1F12-4538-922D-5101C05EAF25}" type="parTrans" cxnId="{D76950BE-92A5-4B3A-8F76-492473FC6E09}">
      <dgm:prSet/>
      <dgm:spPr/>
      <dgm:t>
        <a:bodyPr/>
        <a:lstStyle/>
        <a:p>
          <a:pPr algn="l"/>
          <a:endParaRPr lang="es-EC" sz="2000"/>
        </a:p>
      </dgm:t>
    </dgm:pt>
    <dgm:pt modelId="{D5E95366-C677-48C1-A0AC-7406000E74A3}" type="sibTrans" cxnId="{D76950BE-92A5-4B3A-8F76-492473FC6E09}">
      <dgm:prSet/>
      <dgm:spPr/>
      <dgm:t>
        <a:bodyPr/>
        <a:lstStyle/>
        <a:p>
          <a:pPr algn="l"/>
          <a:endParaRPr lang="es-EC" sz="2000"/>
        </a:p>
      </dgm:t>
    </dgm:pt>
    <dgm:pt modelId="{BE4264F6-3B89-4E8A-B171-BD496549E85D}" type="pres">
      <dgm:prSet presAssocID="{DA998966-1987-448F-8A6B-8B5E78E53C1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7057B0DF-3821-4119-96D6-1CCD3766CE95}" type="pres">
      <dgm:prSet presAssocID="{76189963-3CA5-41A8-AC0E-5EB4FA7AE1BC}" presName="root" presStyleCnt="0"/>
      <dgm:spPr/>
    </dgm:pt>
    <dgm:pt modelId="{E6E83184-B8E0-4414-9A5A-BADEC55FFF85}" type="pres">
      <dgm:prSet presAssocID="{76189963-3CA5-41A8-AC0E-5EB4FA7AE1BC}" presName="rootComposite" presStyleCnt="0"/>
      <dgm:spPr/>
    </dgm:pt>
    <dgm:pt modelId="{77C39386-E7E1-4C08-A061-4E3D2609D6C1}" type="pres">
      <dgm:prSet presAssocID="{76189963-3CA5-41A8-AC0E-5EB4FA7AE1BC}" presName="rootText" presStyleLbl="node1" presStyleIdx="0" presStyleCnt="3" custScaleX="146544"/>
      <dgm:spPr/>
      <dgm:t>
        <a:bodyPr/>
        <a:lstStyle/>
        <a:p>
          <a:endParaRPr lang="es-EC"/>
        </a:p>
      </dgm:t>
    </dgm:pt>
    <dgm:pt modelId="{ABBE5176-028E-471B-B0D8-B1F9F969C2E9}" type="pres">
      <dgm:prSet presAssocID="{76189963-3CA5-41A8-AC0E-5EB4FA7AE1BC}" presName="rootConnector" presStyleLbl="node1" presStyleIdx="0" presStyleCnt="3"/>
      <dgm:spPr/>
      <dgm:t>
        <a:bodyPr/>
        <a:lstStyle/>
        <a:p>
          <a:endParaRPr lang="es-EC"/>
        </a:p>
      </dgm:t>
    </dgm:pt>
    <dgm:pt modelId="{8FD5A0D7-282F-4894-AF46-2E28A6BC9C40}" type="pres">
      <dgm:prSet presAssocID="{76189963-3CA5-41A8-AC0E-5EB4FA7AE1BC}" presName="childShape" presStyleCnt="0"/>
      <dgm:spPr/>
    </dgm:pt>
    <dgm:pt modelId="{7DBC469C-7F6E-454E-BEFE-B8A0F387BA7A}" type="pres">
      <dgm:prSet presAssocID="{63BD0ADA-441A-4192-8A45-5635CE491799}" presName="Name13" presStyleLbl="parChTrans1D2" presStyleIdx="0" presStyleCnt="6"/>
      <dgm:spPr/>
      <dgm:t>
        <a:bodyPr/>
        <a:lstStyle/>
        <a:p>
          <a:endParaRPr lang="es-EC"/>
        </a:p>
      </dgm:t>
    </dgm:pt>
    <dgm:pt modelId="{B9F474CE-EA5E-482B-9519-1A43AFCBA88F}" type="pres">
      <dgm:prSet presAssocID="{46EA9B4F-975A-4957-B36B-C9AFF970DFD5}" presName="childText" presStyleLbl="bgAcc1" presStyleIdx="0" presStyleCnt="6" custScaleX="166809" custScaleY="1536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3A3593-BE33-458B-9D75-B272C4B63B9B}" type="pres">
      <dgm:prSet presAssocID="{AC365A3A-5191-4168-9F49-0D91F5D2C783}" presName="Name13" presStyleLbl="parChTrans1D2" presStyleIdx="1" presStyleCnt="6"/>
      <dgm:spPr/>
      <dgm:t>
        <a:bodyPr/>
        <a:lstStyle/>
        <a:p>
          <a:endParaRPr lang="es-EC"/>
        </a:p>
      </dgm:t>
    </dgm:pt>
    <dgm:pt modelId="{C61695DF-EE79-4BC7-ABCA-9C5589B52669}" type="pres">
      <dgm:prSet presAssocID="{FDE601F7-7803-4095-8D1D-B0CB9BEEFCC2}" presName="childText" presStyleLbl="bgAcc1" presStyleIdx="1" presStyleCnt="6" custScaleX="166809" custScaleY="1536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9482D5-A350-4844-8029-CD79200CF664}" type="pres">
      <dgm:prSet presAssocID="{9A06C221-54EA-46D0-8BCF-49DA2D07F456}" presName="root" presStyleCnt="0"/>
      <dgm:spPr/>
    </dgm:pt>
    <dgm:pt modelId="{7D646108-4C14-4851-A2E1-88E1E42329DC}" type="pres">
      <dgm:prSet presAssocID="{9A06C221-54EA-46D0-8BCF-49DA2D07F456}" presName="rootComposite" presStyleCnt="0"/>
      <dgm:spPr/>
    </dgm:pt>
    <dgm:pt modelId="{BBCA6A06-FC74-4D24-85FE-C73F6C739006}" type="pres">
      <dgm:prSet presAssocID="{9A06C221-54EA-46D0-8BCF-49DA2D07F456}" presName="rootText" presStyleLbl="node1" presStyleIdx="1" presStyleCnt="3" custScaleX="146544"/>
      <dgm:spPr/>
      <dgm:t>
        <a:bodyPr/>
        <a:lstStyle/>
        <a:p>
          <a:endParaRPr lang="es-EC"/>
        </a:p>
      </dgm:t>
    </dgm:pt>
    <dgm:pt modelId="{41923659-7A55-44B0-A3BD-25DFFA324D4E}" type="pres">
      <dgm:prSet presAssocID="{9A06C221-54EA-46D0-8BCF-49DA2D07F456}" presName="rootConnector" presStyleLbl="node1" presStyleIdx="1" presStyleCnt="3"/>
      <dgm:spPr/>
      <dgm:t>
        <a:bodyPr/>
        <a:lstStyle/>
        <a:p>
          <a:endParaRPr lang="es-EC"/>
        </a:p>
      </dgm:t>
    </dgm:pt>
    <dgm:pt modelId="{C9D18E7B-5FA8-42BF-B624-BCA4B7DDCF32}" type="pres">
      <dgm:prSet presAssocID="{9A06C221-54EA-46D0-8BCF-49DA2D07F456}" presName="childShape" presStyleCnt="0"/>
      <dgm:spPr/>
    </dgm:pt>
    <dgm:pt modelId="{F80C4D1A-6F17-4C49-89E8-22DDF2C3D333}" type="pres">
      <dgm:prSet presAssocID="{2491AEF4-66FB-447A-B42A-483312D86F22}" presName="Name13" presStyleLbl="parChTrans1D2" presStyleIdx="2" presStyleCnt="6"/>
      <dgm:spPr/>
      <dgm:t>
        <a:bodyPr/>
        <a:lstStyle/>
        <a:p>
          <a:endParaRPr lang="es-EC"/>
        </a:p>
      </dgm:t>
    </dgm:pt>
    <dgm:pt modelId="{AFA835AE-6858-459E-BC0C-2FBE1687D2C9}" type="pres">
      <dgm:prSet presAssocID="{80E703A6-31A8-4A8D-9C89-1B536CD61905}" presName="childText" presStyleLbl="bgAcc1" presStyleIdx="2" presStyleCnt="6" custScaleX="166809" custScaleY="1743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28C30E-E4EF-4501-8DD0-951997021593}" type="pres">
      <dgm:prSet presAssocID="{68B383FE-90D8-419A-90FD-D413BAAE4679}" presName="Name13" presStyleLbl="parChTrans1D2" presStyleIdx="3" presStyleCnt="6"/>
      <dgm:spPr/>
      <dgm:t>
        <a:bodyPr/>
        <a:lstStyle/>
        <a:p>
          <a:endParaRPr lang="es-EC"/>
        </a:p>
      </dgm:t>
    </dgm:pt>
    <dgm:pt modelId="{7BD35D71-13E9-4BC8-9CD4-2954167CEF51}" type="pres">
      <dgm:prSet presAssocID="{D9E44C7D-12BB-4F11-86FC-E919CFF7E70A}" presName="childText" presStyleLbl="bgAcc1" presStyleIdx="3" presStyleCnt="6" custScaleX="166809" custScaleY="1536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11C02B-7411-423A-BA7E-E071DE240169}" type="pres">
      <dgm:prSet presAssocID="{A1D872E1-C8D5-4BF9-8E73-F5BC496EC158}" presName="root" presStyleCnt="0"/>
      <dgm:spPr/>
    </dgm:pt>
    <dgm:pt modelId="{3365FB71-0DEA-4440-A1CC-D7FA34DD21AB}" type="pres">
      <dgm:prSet presAssocID="{A1D872E1-C8D5-4BF9-8E73-F5BC496EC158}" presName="rootComposite" presStyleCnt="0"/>
      <dgm:spPr/>
    </dgm:pt>
    <dgm:pt modelId="{37C968E6-037D-4CA5-827B-86F8C0ACF60E}" type="pres">
      <dgm:prSet presAssocID="{A1D872E1-C8D5-4BF9-8E73-F5BC496EC158}" presName="rootText" presStyleLbl="node1" presStyleIdx="2" presStyleCnt="3" custScaleX="146544"/>
      <dgm:spPr/>
      <dgm:t>
        <a:bodyPr/>
        <a:lstStyle/>
        <a:p>
          <a:endParaRPr lang="es-EC"/>
        </a:p>
      </dgm:t>
    </dgm:pt>
    <dgm:pt modelId="{C766C27C-6053-4346-B3E4-AAC93FC7564B}" type="pres">
      <dgm:prSet presAssocID="{A1D872E1-C8D5-4BF9-8E73-F5BC496EC158}" presName="rootConnector" presStyleLbl="node1" presStyleIdx="2" presStyleCnt="3"/>
      <dgm:spPr/>
      <dgm:t>
        <a:bodyPr/>
        <a:lstStyle/>
        <a:p>
          <a:endParaRPr lang="es-EC"/>
        </a:p>
      </dgm:t>
    </dgm:pt>
    <dgm:pt modelId="{140D3436-5011-480F-BF25-F6410EB2E130}" type="pres">
      <dgm:prSet presAssocID="{A1D872E1-C8D5-4BF9-8E73-F5BC496EC158}" presName="childShape" presStyleCnt="0"/>
      <dgm:spPr/>
    </dgm:pt>
    <dgm:pt modelId="{1F811E1E-F760-4D65-94B0-DF79484A9D79}" type="pres">
      <dgm:prSet presAssocID="{7DD9C2E3-5B34-4450-9133-9F9452490752}" presName="Name13" presStyleLbl="parChTrans1D2" presStyleIdx="4" presStyleCnt="6"/>
      <dgm:spPr/>
      <dgm:t>
        <a:bodyPr/>
        <a:lstStyle/>
        <a:p>
          <a:endParaRPr lang="es-EC"/>
        </a:p>
      </dgm:t>
    </dgm:pt>
    <dgm:pt modelId="{00C219B4-59C4-4D97-9EA4-846DA889BA54}" type="pres">
      <dgm:prSet presAssocID="{5C75456F-BDC8-4C59-BF3E-D13B8C29404F}" presName="childText" presStyleLbl="bgAcc1" presStyleIdx="4" presStyleCnt="6" custScaleX="166809" custScaleY="1536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721255-0A49-4CAB-823E-A2ED1C81B7BD}" type="pres">
      <dgm:prSet presAssocID="{D483D50D-1F12-4538-922D-5101C05EAF25}" presName="Name13" presStyleLbl="parChTrans1D2" presStyleIdx="5" presStyleCnt="6"/>
      <dgm:spPr/>
      <dgm:t>
        <a:bodyPr/>
        <a:lstStyle/>
        <a:p>
          <a:endParaRPr lang="es-EC"/>
        </a:p>
      </dgm:t>
    </dgm:pt>
    <dgm:pt modelId="{D3EAFA50-4A2F-4456-A8A7-09F09C77F607}" type="pres">
      <dgm:prSet presAssocID="{DCE39C17-877B-4BA4-A7B3-EB9918F20A6F}" presName="childText" presStyleLbl="bgAcc1" presStyleIdx="5" presStyleCnt="6" custScaleX="166809" custScaleY="1536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36A2CA7-41CC-46D3-9129-FA3263F987CE}" type="presOf" srcId="{A1D872E1-C8D5-4BF9-8E73-F5BC496EC158}" destId="{C766C27C-6053-4346-B3E4-AAC93FC7564B}" srcOrd="1" destOrd="0" presId="urn:microsoft.com/office/officeart/2005/8/layout/hierarchy3"/>
    <dgm:cxn modelId="{78F36883-6B55-45A1-A8CB-EE4C47526277}" type="presOf" srcId="{76189963-3CA5-41A8-AC0E-5EB4FA7AE1BC}" destId="{ABBE5176-028E-471B-B0D8-B1F9F969C2E9}" srcOrd="1" destOrd="0" presId="urn:microsoft.com/office/officeart/2005/8/layout/hierarchy3"/>
    <dgm:cxn modelId="{D76950BE-92A5-4B3A-8F76-492473FC6E09}" srcId="{A1D872E1-C8D5-4BF9-8E73-F5BC496EC158}" destId="{DCE39C17-877B-4BA4-A7B3-EB9918F20A6F}" srcOrd="1" destOrd="0" parTransId="{D483D50D-1F12-4538-922D-5101C05EAF25}" sibTransId="{D5E95366-C677-48C1-A0AC-7406000E74A3}"/>
    <dgm:cxn modelId="{2E3DBFF2-DD54-495C-93A5-1C0D463CB5D8}" type="presOf" srcId="{2491AEF4-66FB-447A-B42A-483312D86F22}" destId="{F80C4D1A-6F17-4C49-89E8-22DDF2C3D333}" srcOrd="0" destOrd="0" presId="urn:microsoft.com/office/officeart/2005/8/layout/hierarchy3"/>
    <dgm:cxn modelId="{ACF7AFA6-706E-46D2-8B40-6DDF262E4A1B}" type="presOf" srcId="{76189963-3CA5-41A8-AC0E-5EB4FA7AE1BC}" destId="{77C39386-E7E1-4C08-A061-4E3D2609D6C1}" srcOrd="0" destOrd="0" presId="urn:microsoft.com/office/officeart/2005/8/layout/hierarchy3"/>
    <dgm:cxn modelId="{3F1F5A8F-9476-4A23-936D-50985F068BA7}" srcId="{76189963-3CA5-41A8-AC0E-5EB4FA7AE1BC}" destId="{46EA9B4F-975A-4957-B36B-C9AFF970DFD5}" srcOrd="0" destOrd="0" parTransId="{63BD0ADA-441A-4192-8A45-5635CE491799}" sibTransId="{5DFD176B-84CF-4E66-B2D0-4B67F3147080}"/>
    <dgm:cxn modelId="{E507E515-F489-4F88-9C83-F6803A1D5177}" type="presOf" srcId="{FDE601F7-7803-4095-8D1D-B0CB9BEEFCC2}" destId="{C61695DF-EE79-4BC7-ABCA-9C5589B52669}" srcOrd="0" destOrd="0" presId="urn:microsoft.com/office/officeart/2005/8/layout/hierarchy3"/>
    <dgm:cxn modelId="{0092350C-7EB3-4EB7-9707-4631D5B44071}" srcId="{DA998966-1987-448F-8A6B-8B5E78E53C1D}" destId="{A1D872E1-C8D5-4BF9-8E73-F5BC496EC158}" srcOrd="2" destOrd="0" parTransId="{48B8CD4E-6244-4528-902C-A46B522C38D1}" sibTransId="{E4800DFC-04C3-465E-A641-7D4835FA0477}"/>
    <dgm:cxn modelId="{C4F218FD-F493-44CC-A92C-C60BB15A58FC}" srcId="{A1D872E1-C8D5-4BF9-8E73-F5BC496EC158}" destId="{5C75456F-BDC8-4C59-BF3E-D13B8C29404F}" srcOrd="0" destOrd="0" parTransId="{7DD9C2E3-5B34-4450-9133-9F9452490752}" sibTransId="{625FCA2B-AABB-4FC9-8621-F2EBACC27982}"/>
    <dgm:cxn modelId="{331C6565-557D-4210-9D47-DE08EF4B7046}" type="presOf" srcId="{7DD9C2E3-5B34-4450-9133-9F9452490752}" destId="{1F811E1E-F760-4D65-94B0-DF79484A9D79}" srcOrd="0" destOrd="0" presId="urn:microsoft.com/office/officeart/2005/8/layout/hierarchy3"/>
    <dgm:cxn modelId="{92215BC0-5A33-4862-97D6-8C9C539912B8}" type="presOf" srcId="{68B383FE-90D8-419A-90FD-D413BAAE4679}" destId="{2628C30E-E4EF-4501-8DD0-951997021593}" srcOrd="0" destOrd="0" presId="urn:microsoft.com/office/officeart/2005/8/layout/hierarchy3"/>
    <dgm:cxn modelId="{A2053804-CB44-41FF-BBE7-0670698F6C1B}" srcId="{9A06C221-54EA-46D0-8BCF-49DA2D07F456}" destId="{D9E44C7D-12BB-4F11-86FC-E919CFF7E70A}" srcOrd="1" destOrd="0" parTransId="{68B383FE-90D8-419A-90FD-D413BAAE4679}" sibTransId="{CE174919-C2C0-42FE-A250-4B646596B45F}"/>
    <dgm:cxn modelId="{304EBAAA-7BD3-426C-B730-C59F8F32EBF8}" srcId="{9A06C221-54EA-46D0-8BCF-49DA2D07F456}" destId="{80E703A6-31A8-4A8D-9C89-1B536CD61905}" srcOrd="0" destOrd="0" parTransId="{2491AEF4-66FB-447A-B42A-483312D86F22}" sibTransId="{818052F6-08B0-47A7-BA04-E3ABEAC9B0DD}"/>
    <dgm:cxn modelId="{D01A93FB-DF4F-4E77-88C1-9617F1645595}" type="presOf" srcId="{AC365A3A-5191-4168-9F49-0D91F5D2C783}" destId="{183A3593-BE33-458B-9D75-B272C4B63B9B}" srcOrd="0" destOrd="0" presId="urn:microsoft.com/office/officeart/2005/8/layout/hierarchy3"/>
    <dgm:cxn modelId="{C2710B31-A498-410F-86E3-27717CDE4A90}" srcId="{DA998966-1987-448F-8A6B-8B5E78E53C1D}" destId="{76189963-3CA5-41A8-AC0E-5EB4FA7AE1BC}" srcOrd="0" destOrd="0" parTransId="{421BBD0E-95BA-4EC4-A1DE-0434044F1358}" sibTransId="{F9BA282D-F00E-4A75-8EC1-9029A2B9D21E}"/>
    <dgm:cxn modelId="{7B2E79CE-0148-4094-8818-88774B39B2CE}" type="presOf" srcId="{D483D50D-1F12-4538-922D-5101C05EAF25}" destId="{22721255-0A49-4CAB-823E-A2ED1C81B7BD}" srcOrd="0" destOrd="0" presId="urn:microsoft.com/office/officeart/2005/8/layout/hierarchy3"/>
    <dgm:cxn modelId="{BA7C47F3-A728-4C05-9FB0-5000E877A12F}" srcId="{76189963-3CA5-41A8-AC0E-5EB4FA7AE1BC}" destId="{FDE601F7-7803-4095-8D1D-B0CB9BEEFCC2}" srcOrd="1" destOrd="0" parTransId="{AC365A3A-5191-4168-9F49-0D91F5D2C783}" sibTransId="{C84F959C-9A06-4568-B11A-2AF5CB06C066}"/>
    <dgm:cxn modelId="{0A610C4D-5670-4A33-9BDC-4B76499C985F}" type="presOf" srcId="{46EA9B4F-975A-4957-B36B-C9AFF970DFD5}" destId="{B9F474CE-EA5E-482B-9519-1A43AFCBA88F}" srcOrd="0" destOrd="0" presId="urn:microsoft.com/office/officeart/2005/8/layout/hierarchy3"/>
    <dgm:cxn modelId="{A84B1527-CFC2-4BAD-A4F4-1A2A704AF239}" type="presOf" srcId="{80E703A6-31A8-4A8D-9C89-1B536CD61905}" destId="{AFA835AE-6858-459E-BC0C-2FBE1687D2C9}" srcOrd="0" destOrd="0" presId="urn:microsoft.com/office/officeart/2005/8/layout/hierarchy3"/>
    <dgm:cxn modelId="{14C37C8E-53AB-4330-A476-6CC9BB3C2ED1}" type="presOf" srcId="{5C75456F-BDC8-4C59-BF3E-D13B8C29404F}" destId="{00C219B4-59C4-4D97-9EA4-846DA889BA54}" srcOrd="0" destOrd="0" presId="urn:microsoft.com/office/officeart/2005/8/layout/hierarchy3"/>
    <dgm:cxn modelId="{8033C7F6-E466-4CF2-8DCF-2DDCB28D6755}" type="presOf" srcId="{D9E44C7D-12BB-4F11-86FC-E919CFF7E70A}" destId="{7BD35D71-13E9-4BC8-9CD4-2954167CEF51}" srcOrd="0" destOrd="0" presId="urn:microsoft.com/office/officeart/2005/8/layout/hierarchy3"/>
    <dgm:cxn modelId="{FD353D85-672F-4092-AB80-39F16F75F99B}" type="presOf" srcId="{DA998966-1987-448F-8A6B-8B5E78E53C1D}" destId="{BE4264F6-3B89-4E8A-B171-BD496549E85D}" srcOrd="0" destOrd="0" presId="urn:microsoft.com/office/officeart/2005/8/layout/hierarchy3"/>
    <dgm:cxn modelId="{E37D7362-2CE9-449E-ADEE-F88D4439DAA6}" type="presOf" srcId="{DCE39C17-877B-4BA4-A7B3-EB9918F20A6F}" destId="{D3EAFA50-4A2F-4456-A8A7-09F09C77F607}" srcOrd="0" destOrd="0" presId="urn:microsoft.com/office/officeart/2005/8/layout/hierarchy3"/>
    <dgm:cxn modelId="{436AB42A-8E1B-4ED1-ABA7-69A565CB57BF}" type="presOf" srcId="{9A06C221-54EA-46D0-8BCF-49DA2D07F456}" destId="{41923659-7A55-44B0-A3BD-25DFFA324D4E}" srcOrd="1" destOrd="0" presId="urn:microsoft.com/office/officeart/2005/8/layout/hierarchy3"/>
    <dgm:cxn modelId="{6B3FE597-12D4-42E3-8BB6-B7E33D724A4F}" srcId="{DA998966-1987-448F-8A6B-8B5E78E53C1D}" destId="{9A06C221-54EA-46D0-8BCF-49DA2D07F456}" srcOrd="1" destOrd="0" parTransId="{25D87D7C-F53A-42F2-B56F-5394705B89A0}" sibTransId="{9C700D79-A91A-4D8A-8BE0-2A5721C6C925}"/>
    <dgm:cxn modelId="{D7BCFC7B-BE05-452E-8062-94ADE4F021A8}" type="presOf" srcId="{A1D872E1-C8D5-4BF9-8E73-F5BC496EC158}" destId="{37C968E6-037D-4CA5-827B-86F8C0ACF60E}" srcOrd="0" destOrd="0" presId="urn:microsoft.com/office/officeart/2005/8/layout/hierarchy3"/>
    <dgm:cxn modelId="{DB572C7B-6EA9-4EAC-A04E-CF774BBFDC64}" type="presOf" srcId="{63BD0ADA-441A-4192-8A45-5635CE491799}" destId="{7DBC469C-7F6E-454E-BEFE-B8A0F387BA7A}" srcOrd="0" destOrd="0" presId="urn:microsoft.com/office/officeart/2005/8/layout/hierarchy3"/>
    <dgm:cxn modelId="{A999943A-65A3-4195-8889-D6B18CD1599F}" type="presOf" srcId="{9A06C221-54EA-46D0-8BCF-49DA2D07F456}" destId="{BBCA6A06-FC74-4D24-85FE-C73F6C739006}" srcOrd="0" destOrd="0" presId="urn:microsoft.com/office/officeart/2005/8/layout/hierarchy3"/>
    <dgm:cxn modelId="{D714ED73-B03F-4EA1-82A6-52BDE513E2D7}" type="presParOf" srcId="{BE4264F6-3B89-4E8A-B171-BD496549E85D}" destId="{7057B0DF-3821-4119-96D6-1CCD3766CE95}" srcOrd="0" destOrd="0" presId="urn:microsoft.com/office/officeart/2005/8/layout/hierarchy3"/>
    <dgm:cxn modelId="{18146084-2695-4B22-9E5B-6E8D89C58043}" type="presParOf" srcId="{7057B0DF-3821-4119-96D6-1CCD3766CE95}" destId="{E6E83184-B8E0-4414-9A5A-BADEC55FFF85}" srcOrd="0" destOrd="0" presId="urn:microsoft.com/office/officeart/2005/8/layout/hierarchy3"/>
    <dgm:cxn modelId="{78C849DF-6D53-4ED9-9845-331A364AEE7F}" type="presParOf" srcId="{E6E83184-B8E0-4414-9A5A-BADEC55FFF85}" destId="{77C39386-E7E1-4C08-A061-4E3D2609D6C1}" srcOrd="0" destOrd="0" presId="urn:microsoft.com/office/officeart/2005/8/layout/hierarchy3"/>
    <dgm:cxn modelId="{4857619A-FB84-4AB3-AFFB-2C90E289BB66}" type="presParOf" srcId="{E6E83184-B8E0-4414-9A5A-BADEC55FFF85}" destId="{ABBE5176-028E-471B-B0D8-B1F9F969C2E9}" srcOrd="1" destOrd="0" presId="urn:microsoft.com/office/officeart/2005/8/layout/hierarchy3"/>
    <dgm:cxn modelId="{487DE92A-4A0F-4870-AE22-4CCA967C8DC6}" type="presParOf" srcId="{7057B0DF-3821-4119-96D6-1CCD3766CE95}" destId="{8FD5A0D7-282F-4894-AF46-2E28A6BC9C40}" srcOrd="1" destOrd="0" presId="urn:microsoft.com/office/officeart/2005/8/layout/hierarchy3"/>
    <dgm:cxn modelId="{437447FC-DA5A-4CE7-A592-9384C869334C}" type="presParOf" srcId="{8FD5A0D7-282F-4894-AF46-2E28A6BC9C40}" destId="{7DBC469C-7F6E-454E-BEFE-B8A0F387BA7A}" srcOrd="0" destOrd="0" presId="urn:microsoft.com/office/officeart/2005/8/layout/hierarchy3"/>
    <dgm:cxn modelId="{FC3689EE-8DC1-4D04-BB5A-2DF5CDDB7785}" type="presParOf" srcId="{8FD5A0D7-282F-4894-AF46-2E28A6BC9C40}" destId="{B9F474CE-EA5E-482B-9519-1A43AFCBA88F}" srcOrd="1" destOrd="0" presId="urn:microsoft.com/office/officeart/2005/8/layout/hierarchy3"/>
    <dgm:cxn modelId="{4D214857-C06E-4A24-8F54-3C6C9BCA211D}" type="presParOf" srcId="{8FD5A0D7-282F-4894-AF46-2E28A6BC9C40}" destId="{183A3593-BE33-458B-9D75-B272C4B63B9B}" srcOrd="2" destOrd="0" presId="urn:microsoft.com/office/officeart/2005/8/layout/hierarchy3"/>
    <dgm:cxn modelId="{5B94A8A0-C1DD-45A9-940F-17F74994F689}" type="presParOf" srcId="{8FD5A0D7-282F-4894-AF46-2E28A6BC9C40}" destId="{C61695DF-EE79-4BC7-ABCA-9C5589B52669}" srcOrd="3" destOrd="0" presId="urn:microsoft.com/office/officeart/2005/8/layout/hierarchy3"/>
    <dgm:cxn modelId="{7AD798BA-A46C-464E-8F3F-94F384375E27}" type="presParOf" srcId="{BE4264F6-3B89-4E8A-B171-BD496549E85D}" destId="{D89482D5-A350-4844-8029-CD79200CF664}" srcOrd="1" destOrd="0" presId="urn:microsoft.com/office/officeart/2005/8/layout/hierarchy3"/>
    <dgm:cxn modelId="{43F00673-3BEC-449D-95F0-6BD060911B8F}" type="presParOf" srcId="{D89482D5-A350-4844-8029-CD79200CF664}" destId="{7D646108-4C14-4851-A2E1-88E1E42329DC}" srcOrd="0" destOrd="0" presId="urn:microsoft.com/office/officeart/2005/8/layout/hierarchy3"/>
    <dgm:cxn modelId="{42A86069-69CF-4828-9A9A-82C38E384A53}" type="presParOf" srcId="{7D646108-4C14-4851-A2E1-88E1E42329DC}" destId="{BBCA6A06-FC74-4D24-85FE-C73F6C739006}" srcOrd="0" destOrd="0" presId="urn:microsoft.com/office/officeart/2005/8/layout/hierarchy3"/>
    <dgm:cxn modelId="{C2F640F4-C873-4926-AEA7-87A686510CE2}" type="presParOf" srcId="{7D646108-4C14-4851-A2E1-88E1E42329DC}" destId="{41923659-7A55-44B0-A3BD-25DFFA324D4E}" srcOrd="1" destOrd="0" presId="urn:microsoft.com/office/officeart/2005/8/layout/hierarchy3"/>
    <dgm:cxn modelId="{1D583AB1-78BF-440B-AFB8-9E89BEA7D339}" type="presParOf" srcId="{D89482D5-A350-4844-8029-CD79200CF664}" destId="{C9D18E7B-5FA8-42BF-B624-BCA4B7DDCF32}" srcOrd="1" destOrd="0" presId="urn:microsoft.com/office/officeart/2005/8/layout/hierarchy3"/>
    <dgm:cxn modelId="{9F5FA606-E2FF-45BB-A7A1-B73564755BA5}" type="presParOf" srcId="{C9D18E7B-5FA8-42BF-B624-BCA4B7DDCF32}" destId="{F80C4D1A-6F17-4C49-89E8-22DDF2C3D333}" srcOrd="0" destOrd="0" presId="urn:microsoft.com/office/officeart/2005/8/layout/hierarchy3"/>
    <dgm:cxn modelId="{FC9C5AD5-3018-44DF-B260-583B6CDC0CD7}" type="presParOf" srcId="{C9D18E7B-5FA8-42BF-B624-BCA4B7DDCF32}" destId="{AFA835AE-6858-459E-BC0C-2FBE1687D2C9}" srcOrd="1" destOrd="0" presId="urn:microsoft.com/office/officeart/2005/8/layout/hierarchy3"/>
    <dgm:cxn modelId="{0716F5C5-70A7-4C6B-A3A6-98AB09894989}" type="presParOf" srcId="{C9D18E7B-5FA8-42BF-B624-BCA4B7DDCF32}" destId="{2628C30E-E4EF-4501-8DD0-951997021593}" srcOrd="2" destOrd="0" presId="urn:microsoft.com/office/officeart/2005/8/layout/hierarchy3"/>
    <dgm:cxn modelId="{DE971ED7-BB92-4663-8ECA-D6F9D0C1D1C1}" type="presParOf" srcId="{C9D18E7B-5FA8-42BF-B624-BCA4B7DDCF32}" destId="{7BD35D71-13E9-4BC8-9CD4-2954167CEF51}" srcOrd="3" destOrd="0" presId="urn:microsoft.com/office/officeart/2005/8/layout/hierarchy3"/>
    <dgm:cxn modelId="{4A43CC47-582F-447F-89B7-A383CB804FB2}" type="presParOf" srcId="{BE4264F6-3B89-4E8A-B171-BD496549E85D}" destId="{1D11C02B-7411-423A-BA7E-E071DE240169}" srcOrd="2" destOrd="0" presId="urn:microsoft.com/office/officeart/2005/8/layout/hierarchy3"/>
    <dgm:cxn modelId="{2A54AB2B-D620-481B-B80A-58CD8EC393C0}" type="presParOf" srcId="{1D11C02B-7411-423A-BA7E-E071DE240169}" destId="{3365FB71-0DEA-4440-A1CC-D7FA34DD21AB}" srcOrd="0" destOrd="0" presId="urn:microsoft.com/office/officeart/2005/8/layout/hierarchy3"/>
    <dgm:cxn modelId="{40C8EBB9-E6EF-4521-B5EC-4FF093F62A31}" type="presParOf" srcId="{3365FB71-0DEA-4440-A1CC-D7FA34DD21AB}" destId="{37C968E6-037D-4CA5-827B-86F8C0ACF60E}" srcOrd="0" destOrd="0" presId="urn:microsoft.com/office/officeart/2005/8/layout/hierarchy3"/>
    <dgm:cxn modelId="{50907E29-B59A-490D-B6AA-3B938F895E10}" type="presParOf" srcId="{3365FB71-0DEA-4440-A1CC-D7FA34DD21AB}" destId="{C766C27C-6053-4346-B3E4-AAC93FC7564B}" srcOrd="1" destOrd="0" presId="urn:microsoft.com/office/officeart/2005/8/layout/hierarchy3"/>
    <dgm:cxn modelId="{4246A451-5B13-4DC5-90BB-D0890AD12B38}" type="presParOf" srcId="{1D11C02B-7411-423A-BA7E-E071DE240169}" destId="{140D3436-5011-480F-BF25-F6410EB2E130}" srcOrd="1" destOrd="0" presId="urn:microsoft.com/office/officeart/2005/8/layout/hierarchy3"/>
    <dgm:cxn modelId="{C486D386-4A65-4893-9AD8-587FF79278BB}" type="presParOf" srcId="{140D3436-5011-480F-BF25-F6410EB2E130}" destId="{1F811E1E-F760-4D65-94B0-DF79484A9D79}" srcOrd="0" destOrd="0" presId="urn:microsoft.com/office/officeart/2005/8/layout/hierarchy3"/>
    <dgm:cxn modelId="{69280166-6380-4D07-A175-D5585E97433F}" type="presParOf" srcId="{140D3436-5011-480F-BF25-F6410EB2E130}" destId="{00C219B4-59C4-4D97-9EA4-846DA889BA54}" srcOrd="1" destOrd="0" presId="urn:microsoft.com/office/officeart/2005/8/layout/hierarchy3"/>
    <dgm:cxn modelId="{8CCB3C0F-78AF-4C5F-8BCD-625F28D329FF}" type="presParOf" srcId="{140D3436-5011-480F-BF25-F6410EB2E130}" destId="{22721255-0A49-4CAB-823E-A2ED1C81B7BD}" srcOrd="2" destOrd="0" presId="urn:microsoft.com/office/officeart/2005/8/layout/hierarchy3"/>
    <dgm:cxn modelId="{CA3679E2-C39F-4A39-8416-5F87779D22E8}" type="presParOf" srcId="{140D3436-5011-480F-BF25-F6410EB2E130}" destId="{D3EAFA50-4A2F-4456-A8A7-09F09C77F60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10F3F3-D04B-4BFE-9C86-97E42084E7A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10E932EE-B155-412B-866C-DB53144F57FF}">
      <dgm:prSet phldrT="[Texto]" custT="1"/>
      <dgm:spPr/>
      <dgm:t>
        <a:bodyPr/>
        <a:lstStyle/>
        <a:p>
          <a:r>
            <a:rPr lang="es-EC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España</a:t>
          </a:r>
          <a:endParaRPr lang="es-EC" sz="2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228797-31C4-4EF7-B0B9-1DF0C4560678}" type="parTrans" cxnId="{AE2AC29C-6B7D-4E4A-864A-ED599DB095E3}">
      <dgm:prSet/>
      <dgm:spPr/>
      <dgm:t>
        <a:bodyPr/>
        <a:lstStyle/>
        <a:p>
          <a:endParaRPr lang="es-EC"/>
        </a:p>
      </dgm:t>
    </dgm:pt>
    <dgm:pt modelId="{983D2597-18BB-424B-84DA-E95ACF9D714F}" type="sibTrans" cxnId="{AE2AC29C-6B7D-4E4A-864A-ED599DB095E3}">
      <dgm:prSet/>
      <dgm:spPr/>
      <dgm:t>
        <a:bodyPr/>
        <a:lstStyle/>
        <a:p>
          <a:endParaRPr lang="es-EC"/>
        </a:p>
      </dgm:t>
    </dgm:pt>
    <dgm:pt modelId="{90495BEE-EFBE-479E-8FEE-F1E2E7497FD3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Organizaciones de sociedad civil </a:t>
          </a:r>
          <a:endParaRPr lang="es-EC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595352-0AC9-4F65-97CB-84321D798CF2}" type="parTrans" cxnId="{4FFADE8F-EFBB-4C27-918D-038DC738AEAA}">
      <dgm:prSet/>
      <dgm:spPr/>
      <dgm:t>
        <a:bodyPr/>
        <a:lstStyle/>
        <a:p>
          <a:endParaRPr lang="es-EC"/>
        </a:p>
      </dgm:t>
    </dgm:pt>
    <dgm:pt modelId="{C6A52712-77E6-4B2F-90BE-A1A41BEDFF69}" type="sibTrans" cxnId="{4FFADE8F-EFBB-4C27-918D-038DC738AEAA}">
      <dgm:prSet/>
      <dgm:spPr/>
      <dgm:t>
        <a:bodyPr/>
        <a:lstStyle/>
        <a:p>
          <a:endParaRPr lang="es-EC"/>
        </a:p>
      </dgm:t>
    </dgm:pt>
    <dgm:pt modelId="{268755E0-1C40-4C99-9549-41E5173F90D4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Observatorio de Responsabilidad Social Corporativa </a:t>
          </a:r>
          <a:endParaRPr lang="es-EC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940B68-419C-4C35-A405-7494AB868499}" type="parTrans" cxnId="{F22DD334-19A2-4CB8-B0EF-54B47EDA0A1D}">
      <dgm:prSet/>
      <dgm:spPr/>
      <dgm:t>
        <a:bodyPr/>
        <a:lstStyle/>
        <a:p>
          <a:endParaRPr lang="es-EC"/>
        </a:p>
      </dgm:t>
    </dgm:pt>
    <dgm:pt modelId="{F0B1D240-DD28-492C-9BDD-9468755C1E33}" type="sibTrans" cxnId="{F22DD334-19A2-4CB8-B0EF-54B47EDA0A1D}">
      <dgm:prSet/>
      <dgm:spPr/>
      <dgm:t>
        <a:bodyPr/>
        <a:lstStyle/>
        <a:p>
          <a:endParaRPr lang="es-EC"/>
        </a:p>
      </dgm:t>
    </dgm:pt>
    <dgm:pt modelId="{42A1E836-D594-45A6-948E-DAE9223ADFED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Observatorio de Responsabilidad Social Corporativa en PYMES de Murcia </a:t>
          </a:r>
          <a:endParaRPr lang="es-EC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B59570-45CE-4F40-B625-B8D3AD9AF81B}" type="parTrans" cxnId="{9F57F673-8542-49F8-9AF6-5C4B7FE66472}">
      <dgm:prSet/>
      <dgm:spPr/>
      <dgm:t>
        <a:bodyPr/>
        <a:lstStyle/>
        <a:p>
          <a:endParaRPr lang="es-EC"/>
        </a:p>
      </dgm:t>
    </dgm:pt>
    <dgm:pt modelId="{B70AF6F5-9B34-4DE1-9016-F116A223562C}" type="sibTrans" cxnId="{9F57F673-8542-49F8-9AF6-5C4B7FE66472}">
      <dgm:prSet/>
      <dgm:spPr/>
      <dgm:t>
        <a:bodyPr/>
        <a:lstStyle/>
        <a:p>
          <a:endParaRPr lang="es-EC"/>
        </a:p>
      </dgm:t>
    </dgm:pt>
    <dgm:pt modelId="{1B4C35D2-BD3F-4043-922B-4DD29F18CDDA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Universidad de Murcia </a:t>
          </a:r>
          <a:endParaRPr lang="es-EC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06493A-4D1E-4304-829F-169136321373}" type="sibTrans" cxnId="{C6CFD6BE-A24D-4068-BA07-9C1819B002A0}">
      <dgm:prSet/>
      <dgm:spPr/>
      <dgm:t>
        <a:bodyPr/>
        <a:lstStyle/>
        <a:p>
          <a:endParaRPr lang="es-EC"/>
        </a:p>
      </dgm:t>
    </dgm:pt>
    <dgm:pt modelId="{75A0BB0A-29E6-484B-A33D-57CD1BA9D20D}" type="parTrans" cxnId="{C6CFD6BE-A24D-4068-BA07-9C1819B002A0}">
      <dgm:prSet/>
      <dgm:spPr/>
      <dgm:t>
        <a:bodyPr/>
        <a:lstStyle/>
        <a:p>
          <a:endParaRPr lang="es-EC"/>
        </a:p>
      </dgm:t>
    </dgm:pt>
    <dgm:pt modelId="{059939AE-26E2-4F8F-9F1A-C38114DFAB97}" type="pres">
      <dgm:prSet presAssocID="{6810F3F3-D04B-4BFE-9C86-97E42084E7A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C846952-A7F5-4323-8B9B-B05DE4669634}" type="pres">
      <dgm:prSet presAssocID="{10E932EE-B155-412B-866C-DB53144F57FF}" presName="root1" presStyleCnt="0"/>
      <dgm:spPr/>
    </dgm:pt>
    <dgm:pt modelId="{31097CC1-192C-496E-A30C-9CE4D0C5CCB7}" type="pres">
      <dgm:prSet presAssocID="{10E932EE-B155-412B-866C-DB53144F57F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E72DC6C-4D25-44A1-AF30-55C52738D98A}" type="pres">
      <dgm:prSet presAssocID="{10E932EE-B155-412B-866C-DB53144F57FF}" presName="level2hierChild" presStyleCnt="0"/>
      <dgm:spPr/>
    </dgm:pt>
    <dgm:pt modelId="{0F99E892-65D3-4368-8859-0DBDEE5E4D1D}" type="pres">
      <dgm:prSet presAssocID="{1E595352-0AC9-4F65-97CB-84321D798CF2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216C2A59-78DD-4B53-BF6B-C48E4B6FA5C0}" type="pres">
      <dgm:prSet presAssocID="{1E595352-0AC9-4F65-97CB-84321D798CF2}" presName="connTx" presStyleLbl="parChTrans1D2" presStyleIdx="0" presStyleCnt="2"/>
      <dgm:spPr/>
      <dgm:t>
        <a:bodyPr/>
        <a:lstStyle/>
        <a:p>
          <a:endParaRPr lang="es-EC"/>
        </a:p>
      </dgm:t>
    </dgm:pt>
    <dgm:pt modelId="{8692DE2A-5A5B-4F7C-A906-D1879D359476}" type="pres">
      <dgm:prSet presAssocID="{90495BEE-EFBE-479E-8FEE-F1E2E7497FD3}" presName="root2" presStyleCnt="0"/>
      <dgm:spPr/>
    </dgm:pt>
    <dgm:pt modelId="{B39A2C2A-D4B1-46D3-AEA6-14D52AFFEDA4}" type="pres">
      <dgm:prSet presAssocID="{90495BEE-EFBE-479E-8FEE-F1E2E7497FD3}" presName="LevelTwoTextNode" presStyleLbl="node2" presStyleIdx="0" presStyleCnt="2" custScaleY="153167" custLinFactNeighborX="-19577" custLinFactNeighborY="-3372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AD9B0BB-5D6F-41CA-A165-88B9E89B1B4B}" type="pres">
      <dgm:prSet presAssocID="{90495BEE-EFBE-479E-8FEE-F1E2E7497FD3}" presName="level3hierChild" presStyleCnt="0"/>
      <dgm:spPr/>
    </dgm:pt>
    <dgm:pt modelId="{A1BB34AA-EA1F-4619-A798-6AA117872015}" type="pres">
      <dgm:prSet presAssocID="{0C940B68-419C-4C35-A405-7494AB868499}" presName="conn2-1" presStyleLbl="parChTrans1D3" presStyleIdx="0" presStyleCnt="2"/>
      <dgm:spPr/>
      <dgm:t>
        <a:bodyPr/>
        <a:lstStyle/>
        <a:p>
          <a:endParaRPr lang="es-EC"/>
        </a:p>
      </dgm:t>
    </dgm:pt>
    <dgm:pt modelId="{073DE07B-01C6-441D-A52A-245750D0B7DB}" type="pres">
      <dgm:prSet presAssocID="{0C940B68-419C-4C35-A405-7494AB868499}" presName="connTx" presStyleLbl="parChTrans1D3" presStyleIdx="0" presStyleCnt="2"/>
      <dgm:spPr/>
      <dgm:t>
        <a:bodyPr/>
        <a:lstStyle/>
        <a:p>
          <a:endParaRPr lang="es-EC"/>
        </a:p>
      </dgm:t>
    </dgm:pt>
    <dgm:pt modelId="{932DCF58-5A55-4318-88F3-0423F784AA99}" type="pres">
      <dgm:prSet presAssocID="{268755E0-1C40-4C99-9549-41E5173F90D4}" presName="root2" presStyleCnt="0"/>
      <dgm:spPr/>
    </dgm:pt>
    <dgm:pt modelId="{76F76CBC-8E4C-47A7-89BF-3FCCD1D5AC9F}" type="pres">
      <dgm:prSet presAssocID="{268755E0-1C40-4C99-9549-41E5173F90D4}" presName="LevelTwoTextNode" presStyleLbl="node3" presStyleIdx="0" presStyleCnt="2" custScaleY="153167" custLinFactNeighborX="-43935" custLinFactNeighborY="-337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600A9D6-8472-4C71-9185-8880B04D40E9}" type="pres">
      <dgm:prSet presAssocID="{268755E0-1C40-4C99-9549-41E5173F90D4}" presName="level3hierChild" presStyleCnt="0"/>
      <dgm:spPr/>
    </dgm:pt>
    <dgm:pt modelId="{8E85F8F7-C3AF-4DB9-A84B-9E62B800DD45}" type="pres">
      <dgm:prSet presAssocID="{75A0BB0A-29E6-484B-A33D-57CD1BA9D20D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F1F4F094-680C-47F6-B010-1B053B33C65A}" type="pres">
      <dgm:prSet presAssocID="{75A0BB0A-29E6-484B-A33D-57CD1BA9D20D}" presName="connTx" presStyleLbl="parChTrans1D2" presStyleIdx="1" presStyleCnt="2"/>
      <dgm:spPr/>
      <dgm:t>
        <a:bodyPr/>
        <a:lstStyle/>
        <a:p>
          <a:endParaRPr lang="es-EC"/>
        </a:p>
      </dgm:t>
    </dgm:pt>
    <dgm:pt modelId="{3223C5C1-08D2-4948-8179-9B151B55B474}" type="pres">
      <dgm:prSet presAssocID="{1B4C35D2-BD3F-4043-922B-4DD29F18CDDA}" presName="root2" presStyleCnt="0"/>
      <dgm:spPr/>
    </dgm:pt>
    <dgm:pt modelId="{8523961B-3BDA-461E-BA2D-D5EF804BFD0D}" type="pres">
      <dgm:prSet presAssocID="{1B4C35D2-BD3F-4043-922B-4DD29F18CDDA}" presName="LevelTwoTextNode" presStyleLbl="node2" presStyleIdx="1" presStyleCnt="2" custScaleY="153167" custLinFactNeighborX="-19577" custLinFactNeighborY="3905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D5D684A-FD1C-43E9-861B-1533A543D097}" type="pres">
      <dgm:prSet presAssocID="{1B4C35D2-BD3F-4043-922B-4DD29F18CDDA}" presName="level3hierChild" presStyleCnt="0"/>
      <dgm:spPr/>
    </dgm:pt>
    <dgm:pt modelId="{7DC3C2E5-0BCE-47AB-91A1-C87CB8E33096}" type="pres">
      <dgm:prSet presAssocID="{A1B59570-45CE-4F40-B625-B8D3AD9AF81B}" presName="conn2-1" presStyleLbl="parChTrans1D3" presStyleIdx="1" presStyleCnt="2"/>
      <dgm:spPr/>
      <dgm:t>
        <a:bodyPr/>
        <a:lstStyle/>
        <a:p>
          <a:endParaRPr lang="es-EC"/>
        </a:p>
      </dgm:t>
    </dgm:pt>
    <dgm:pt modelId="{64FC6EDF-2D08-42B3-9302-B49F319CDC30}" type="pres">
      <dgm:prSet presAssocID="{A1B59570-45CE-4F40-B625-B8D3AD9AF81B}" presName="connTx" presStyleLbl="parChTrans1D3" presStyleIdx="1" presStyleCnt="2"/>
      <dgm:spPr/>
      <dgm:t>
        <a:bodyPr/>
        <a:lstStyle/>
        <a:p>
          <a:endParaRPr lang="es-EC"/>
        </a:p>
      </dgm:t>
    </dgm:pt>
    <dgm:pt modelId="{BEBAE097-67F0-49A0-945B-A6070FCE700E}" type="pres">
      <dgm:prSet presAssocID="{42A1E836-D594-45A6-948E-DAE9223ADFED}" presName="root2" presStyleCnt="0"/>
      <dgm:spPr/>
    </dgm:pt>
    <dgm:pt modelId="{7785E3C0-2693-47F0-8798-EDC832B5D51D}" type="pres">
      <dgm:prSet presAssocID="{42A1E836-D594-45A6-948E-DAE9223ADFED}" presName="LevelTwoTextNode" presStyleLbl="node3" presStyleIdx="1" presStyleCnt="2" custScaleY="153167" custLinFactNeighborX="-43935" custLinFactNeighborY="3907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4AA85BF-7C4A-47D9-B687-77034D1617AC}" type="pres">
      <dgm:prSet presAssocID="{42A1E836-D594-45A6-948E-DAE9223ADFED}" presName="level3hierChild" presStyleCnt="0"/>
      <dgm:spPr/>
    </dgm:pt>
  </dgm:ptLst>
  <dgm:cxnLst>
    <dgm:cxn modelId="{7756C0B1-2017-4FBE-AA9E-38255D7D46EF}" type="presOf" srcId="{1B4C35D2-BD3F-4043-922B-4DD29F18CDDA}" destId="{8523961B-3BDA-461E-BA2D-D5EF804BFD0D}" srcOrd="0" destOrd="0" presId="urn:microsoft.com/office/officeart/2005/8/layout/hierarchy2"/>
    <dgm:cxn modelId="{0AB5D75C-8D66-4F59-8044-5572A82E1D52}" type="presOf" srcId="{A1B59570-45CE-4F40-B625-B8D3AD9AF81B}" destId="{7DC3C2E5-0BCE-47AB-91A1-C87CB8E33096}" srcOrd="0" destOrd="0" presId="urn:microsoft.com/office/officeart/2005/8/layout/hierarchy2"/>
    <dgm:cxn modelId="{AE2AC29C-6B7D-4E4A-864A-ED599DB095E3}" srcId="{6810F3F3-D04B-4BFE-9C86-97E42084E7A4}" destId="{10E932EE-B155-412B-866C-DB53144F57FF}" srcOrd="0" destOrd="0" parTransId="{2A228797-31C4-4EF7-B0B9-1DF0C4560678}" sibTransId="{983D2597-18BB-424B-84DA-E95ACF9D714F}"/>
    <dgm:cxn modelId="{CCA9EC13-B69B-47CF-B72E-F1B94C0BE404}" type="presOf" srcId="{10E932EE-B155-412B-866C-DB53144F57FF}" destId="{31097CC1-192C-496E-A30C-9CE4D0C5CCB7}" srcOrd="0" destOrd="0" presId="urn:microsoft.com/office/officeart/2005/8/layout/hierarchy2"/>
    <dgm:cxn modelId="{49080895-F150-4F38-8CAD-666F758792DD}" type="presOf" srcId="{A1B59570-45CE-4F40-B625-B8D3AD9AF81B}" destId="{64FC6EDF-2D08-42B3-9302-B49F319CDC30}" srcOrd="1" destOrd="0" presId="urn:microsoft.com/office/officeart/2005/8/layout/hierarchy2"/>
    <dgm:cxn modelId="{5F877652-18D5-4B8C-8B74-2CA29BF529EE}" type="presOf" srcId="{268755E0-1C40-4C99-9549-41E5173F90D4}" destId="{76F76CBC-8E4C-47A7-89BF-3FCCD1D5AC9F}" srcOrd="0" destOrd="0" presId="urn:microsoft.com/office/officeart/2005/8/layout/hierarchy2"/>
    <dgm:cxn modelId="{4DACE817-BD72-419E-B3B3-A414B0B64ECB}" type="presOf" srcId="{75A0BB0A-29E6-484B-A33D-57CD1BA9D20D}" destId="{8E85F8F7-C3AF-4DB9-A84B-9E62B800DD45}" srcOrd="0" destOrd="0" presId="urn:microsoft.com/office/officeart/2005/8/layout/hierarchy2"/>
    <dgm:cxn modelId="{6788137D-20DA-49C4-8140-864E1C2FB839}" type="presOf" srcId="{1E595352-0AC9-4F65-97CB-84321D798CF2}" destId="{0F99E892-65D3-4368-8859-0DBDEE5E4D1D}" srcOrd="0" destOrd="0" presId="urn:microsoft.com/office/officeart/2005/8/layout/hierarchy2"/>
    <dgm:cxn modelId="{F8DB57E6-5904-46FE-BBD6-C1B0B2E2682F}" type="presOf" srcId="{90495BEE-EFBE-479E-8FEE-F1E2E7497FD3}" destId="{B39A2C2A-D4B1-46D3-AEA6-14D52AFFEDA4}" srcOrd="0" destOrd="0" presId="urn:microsoft.com/office/officeart/2005/8/layout/hierarchy2"/>
    <dgm:cxn modelId="{F22DD334-19A2-4CB8-B0EF-54B47EDA0A1D}" srcId="{90495BEE-EFBE-479E-8FEE-F1E2E7497FD3}" destId="{268755E0-1C40-4C99-9549-41E5173F90D4}" srcOrd="0" destOrd="0" parTransId="{0C940B68-419C-4C35-A405-7494AB868499}" sibTransId="{F0B1D240-DD28-492C-9BDD-9468755C1E33}"/>
    <dgm:cxn modelId="{4FFADE8F-EFBB-4C27-918D-038DC738AEAA}" srcId="{10E932EE-B155-412B-866C-DB53144F57FF}" destId="{90495BEE-EFBE-479E-8FEE-F1E2E7497FD3}" srcOrd="0" destOrd="0" parTransId="{1E595352-0AC9-4F65-97CB-84321D798CF2}" sibTransId="{C6A52712-77E6-4B2F-90BE-A1A41BEDFF69}"/>
    <dgm:cxn modelId="{D59194CA-AB8D-4E4D-9D21-7DADD1B22232}" type="presOf" srcId="{42A1E836-D594-45A6-948E-DAE9223ADFED}" destId="{7785E3C0-2693-47F0-8798-EDC832B5D51D}" srcOrd="0" destOrd="0" presId="urn:microsoft.com/office/officeart/2005/8/layout/hierarchy2"/>
    <dgm:cxn modelId="{9F57F673-8542-49F8-9AF6-5C4B7FE66472}" srcId="{1B4C35D2-BD3F-4043-922B-4DD29F18CDDA}" destId="{42A1E836-D594-45A6-948E-DAE9223ADFED}" srcOrd="0" destOrd="0" parTransId="{A1B59570-45CE-4F40-B625-B8D3AD9AF81B}" sibTransId="{B70AF6F5-9B34-4DE1-9016-F116A223562C}"/>
    <dgm:cxn modelId="{D8630C8E-AF9D-42A5-862D-F379549D301E}" type="presOf" srcId="{6810F3F3-D04B-4BFE-9C86-97E42084E7A4}" destId="{059939AE-26E2-4F8F-9F1A-C38114DFAB97}" srcOrd="0" destOrd="0" presId="urn:microsoft.com/office/officeart/2005/8/layout/hierarchy2"/>
    <dgm:cxn modelId="{4D25332D-9B53-4F7C-A015-F9843032E648}" type="presOf" srcId="{75A0BB0A-29E6-484B-A33D-57CD1BA9D20D}" destId="{F1F4F094-680C-47F6-B010-1B053B33C65A}" srcOrd="1" destOrd="0" presId="urn:microsoft.com/office/officeart/2005/8/layout/hierarchy2"/>
    <dgm:cxn modelId="{54B10101-6DE5-4A7B-A6C9-3841F90C218E}" type="presOf" srcId="{0C940B68-419C-4C35-A405-7494AB868499}" destId="{A1BB34AA-EA1F-4619-A798-6AA117872015}" srcOrd="0" destOrd="0" presId="urn:microsoft.com/office/officeart/2005/8/layout/hierarchy2"/>
    <dgm:cxn modelId="{F893B218-9282-4B64-BE9A-FBD9CF588A90}" type="presOf" srcId="{0C940B68-419C-4C35-A405-7494AB868499}" destId="{073DE07B-01C6-441D-A52A-245750D0B7DB}" srcOrd="1" destOrd="0" presId="urn:microsoft.com/office/officeart/2005/8/layout/hierarchy2"/>
    <dgm:cxn modelId="{C6CFD6BE-A24D-4068-BA07-9C1819B002A0}" srcId="{10E932EE-B155-412B-866C-DB53144F57FF}" destId="{1B4C35D2-BD3F-4043-922B-4DD29F18CDDA}" srcOrd="1" destOrd="0" parTransId="{75A0BB0A-29E6-484B-A33D-57CD1BA9D20D}" sibTransId="{1F06493A-4D1E-4304-829F-169136321373}"/>
    <dgm:cxn modelId="{D6ACE30D-11BF-4532-84A5-76FF905AB18C}" type="presOf" srcId="{1E595352-0AC9-4F65-97CB-84321D798CF2}" destId="{216C2A59-78DD-4B53-BF6B-C48E4B6FA5C0}" srcOrd="1" destOrd="0" presId="urn:microsoft.com/office/officeart/2005/8/layout/hierarchy2"/>
    <dgm:cxn modelId="{BE329691-DBCF-4B7B-BD84-69C92FF77A34}" type="presParOf" srcId="{059939AE-26E2-4F8F-9F1A-C38114DFAB97}" destId="{2C846952-A7F5-4323-8B9B-B05DE4669634}" srcOrd="0" destOrd="0" presId="urn:microsoft.com/office/officeart/2005/8/layout/hierarchy2"/>
    <dgm:cxn modelId="{E8427585-6B13-4785-9540-AE832270B23F}" type="presParOf" srcId="{2C846952-A7F5-4323-8B9B-B05DE4669634}" destId="{31097CC1-192C-496E-A30C-9CE4D0C5CCB7}" srcOrd="0" destOrd="0" presId="urn:microsoft.com/office/officeart/2005/8/layout/hierarchy2"/>
    <dgm:cxn modelId="{AEF67A84-A942-4C3C-A098-1539812167DF}" type="presParOf" srcId="{2C846952-A7F5-4323-8B9B-B05DE4669634}" destId="{CE72DC6C-4D25-44A1-AF30-55C52738D98A}" srcOrd="1" destOrd="0" presId="urn:microsoft.com/office/officeart/2005/8/layout/hierarchy2"/>
    <dgm:cxn modelId="{C43FB25A-520E-4DBC-9B31-789F4E0D1C84}" type="presParOf" srcId="{CE72DC6C-4D25-44A1-AF30-55C52738D98A}" destId="{0F99E892-65D3-4368-8859-0DBDEE5E4D1D}" srcOrd="0" destOrd="0" presId="urn:microsoft.com/office/officeart/2005/8/layout/hierarchy2"/>
    <dgm:cxn modelId="{1783B26B-4E67-4AB2-9F2A-C7ECE9315ED2}" type="presParOf" srcId="{0F99E892-65D3-4368-8859-0DBDEE5E4D1D}" destId="{216C2A59-78DD-4B53-BF6B-C48E4B6FA5C0}" srcOrd="0" destOrd="0" presId="urn:microsoft.com/office/officeart/2005/8/layout/hierarchy2"/>
    <dgm:cxn modelId="{9EC20584-3CE7-45FC-B7BC-8D06F746A93F}" type="presParOf" srcId="{CE72DC6C-4D25-44A1-AF30-55C52738D98A}" destId="{8692DE2A-5A5B-4F7C-A906-D1879D359476}" srcOrd="1" destOrd="0" presId="urn:microsoft.com/office/officeart/2005/8/layout/hierarchy2"/>
    <dgm:cxn modelId="{8DA8D884-73CF-4285-8AE2-2D9A051E0981}" type="presParOf" srcId="{8692DE2A-5A5B-4F7C-A906-D1879D359476}" destId="{B39A2C2A-D4B1-46D3-AEA6-14D52AFFEDA4}" srcOrd="0" destOrd="0" presId="urn:microsoft.com/office/officeart/2005/8/layout/hierarchy2"/>
    <dgm:cxn modelId="{06A1EFD8-E478-4961-A21A-50E499DA0601}" type="presParOf" srcId="{8692DE2A-5A5B-4F7C-A906-D1879D359476}" destId="{CAD9B0BB-5D6F-41CA-A165-88B9E89B1B4B}" srcOrd="1" destOrd="0" presId="urn:microsoft.com/office/officeart/2005/8/layout/hierarchy2"/>
    <dgm:cxn modelId="{B1D4365E-FD5E-4138-8F5D-3CD19678A12E}" type="presParOf" srcId="{CAD9B0BB-5D6F-41CA-A165-88B9E89B1B4B}" destId="{A1BB34AA-EA1F-4619-A798-6AA117872015}" srcOrd="0" destOrd="0" presId="urn:microsoft.com/office/officeart/2005/8/layout/hierarchy2"/>
    <dgm:cxn modelId="{E9528369-2237-451E-8CA5-11ECF52B28CC}" type="presParOf" srcId="{A1BB34AA-EA1F-4619-A798-6AA117872015}" destId="{073DE07B-01C6-441D-A52A-245750D0B7DB}" srcOrd="0" destOrd="0" presId="urn:microsoft.com/office/officeart/2005/8/layout/hierarchy2"/>
    <dgm:cxn modelId="{1871F3DD-06EF-40C1-8E52-CC77C662B3D5}" type="presParOf" srcId="{CAD9B0BB-5D6F-41CA-A165-88B9E89B1B4B}" destId="{932DCF58-5A55-4318-88F3-0423F784AA99}" srcOrd="1" destOrd="0" presId="urn:microsoft.com/office/officeart/2005/8/layout/hierarchy2"/>
    <dgm:cxn modelId="{E3359B8B-CE32-4B24-88C0-BCDC35CBA08E}" type="presParOf" srcId="{932DCF58-5A55-4318-88F3-0423F784AA99}" destId="{76F76CBC-8E4C-47A7-89BF-3FCCD1D5AC9F}" srcOrd="0" destOrd="0" presId="urn:microsoft.com/office/officeart/2005/8/layout/hierarchy2"/>
    <dgm:cxn modelId="{49D1583A-349A-4FE2-89E2-267F68ABB786}" type="presParOf" srcId="{932DCF58-5A55-4318-88F3-0423F784AA99}" destId="{8600A9D6-8472-4C71-9185-8880B04D40E9}" srcOrd="1" destOrd="0" presId="urn:microsoft.com/office/officeart/2005/8/layout/hierarchy2"/>
    <dgm:cxn modelId="{3D3D4554-912D-4538-B68E-01C93AFEDFD5}" type="presParOf" srcId="{CE72DC6C-4D25-44A1-AF30-55C52738D98A}" destId="{8E85F8F7-C3AF-4DB9-A84B-9E62B800DD45}" srcOrd="2" destOrd="0" presId="urn:microsoft.com/office/officeart/2005/8/layout/hierarchy2"/>
    <dgm:cxn modelId="{C7A0C0E0-0729-4180-9BBE-EC4D2E1E6FF7}" type="presParOf" srcId="{8E85F8F7-C3AF-4DB9-A84B-9E62B800DD45}" destId="{F1F4F094-680C-47F6-B010-1B053B33C65A}" srcOrd="0" destOrd="0" presId="urn:microsoft.com/office/officeart/2005/8/layout/hierarchy2"/>
    <dgm:cxn modelId="{63A78BA5-4A09-4422-809D-098DC58BB3BE}" type="presParOf" srcId="{CE72DC6C-4D25-44A1-AF30-55C52738D98A}" destId="{3223C5C1-08D2-4948-8179-9B151B55B474}" srcOrd="3" destOrd="0" presId="urn:microsoft.com/office/officeart/2005/8/layout/hierarchy2"/>
    <dgm:cxn modelId="{8083B462-9FB7-4D65-AF9E-FBAB975A05A5}" type="presParOf" srcId="{3223C5C1-08D2-4948-8179-9B151B55B474}" destId="{8523961B-3BDA-461E-BA2D-D5EF804BFD0D}" srcOrd="0" destOrd="0" presId="urn:microsoft.com/office/officeart/2005/8/layout/hierarchy2"/>
    <dgm:cxn modelId="{F0D12A97-AFF7-4CE4-BD65-23CD963BD2D8}" type="presParOf" srcId="{3223C5C1-08D2-4948-8179-9B151B55B474}" destId="{5D5D684A-FD1C-43E9-861B-1533A543D097}" srcOrd="1" destOrd="0" presId="urn:microsoft.com/office/officeart/2005/8/layout/hierarchy2"/>
    <dgm:cxn modelId="{F4B4CB20-E3F6-4E8E-99B7-F2C6906F6BC0}" type="presParOf" srcId="{5D5D684A-FD1C-43E9-861B-1533A543D097}" destId="{7DC3C2E5-0BCE-47AB-91A1-C87CB8E33096}" srcOrd="0" destOrd="0" presId="urn:microsoft.com/office/officeart/2005/8/layout/hierarchy2"/>
    <dgm:cxn modelId="{79D0E6CF-219A-4E16-8008-A48101677F08}" type="presParOf" srcId="{7DC3C2E5-0BCE-47AB-91A1-C87CB8E33096}" destId="{64FC6EDF-2D08-42B3-9302-B49F319CDC30}" srcOrd="0" destOrd="0" presId="urn:microsoft.com/office/officeart/2005/8/layout/hierarchy2"/>
    <dgm:cxn modelId="{B33D99EF-98B8-445C-8F8D-87F6C6CBFC80}" type="presParOf" srcId="{5D5D684A-FD1C-43E9-861B-1533A543D097}" destId="{BEBAE097-67F0-49A0-945B-A6070FCE700E}" srcOrd="1" destOrd="0" presId="urn:microsoft.com/office/officeart/2005/8/layout/hierarchy2"/>
    <dgm:cxn modelId="{6EEEC3DA-FC79-4C30-AEBB-0F1B544D4425}" type="presParOf" srcId="{BEBAE097-67F0-49A0-945B-A6070FCE700E}" destId="{7785E3C0-2693-47F0-8798-EDC832B5D51D}" srcOrd="0" destOrd="0" presId="urn:microsoft.com/office/officeart/2005/8/layout/hierarchy2"/>
    <dgm:cxn modelId="{5BC5834D-F9F0-4E74-BA8D-84D7BA36B396}" type="presParOf" srcId="{BEBAE097-67F0-49A0-945B-A6070FCE700E}" destId="{14AA85BF-7C4A-47D9-B687-77034D1617A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F329B9-96B3-477C-997E-27E25A511719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362F2AD-EF19-4FC8-81B0-362DF3C06A4B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Ventajas de la adopción de RSE en las empresas</a:t>
          </a:r>
          <a:endParaRPr lang="es-EC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12526B-50BB-445A-9946-6D5954F4D3AB}" type="parTrans" cxnId="{A4D3F3D4-2BB9-4B11-A259-F6039BE7F680}">
      <dgm:prSet/>
      <dgm:spPr/>
      <dgm:t>
        <a:bodyPr/>
        <a:lstStyle/>
        <a:p>
          <a:endParaRPr lang="es-EC"/>
        </a:p>
      </dgm:t>
    </dgm:pt>
    <dgm:pt modelId="{522C92C3-DC5B-46AF-9744-C1E80F808F71}" type="sibTrans" cxnId="{A4D3F3D4-2BB9-4B11-A259-F6039BE7F680}">
      <dgm:prSet/>
      <dgm:spPr/>
      <dgm:t>
        <a:bodyPr/>
        <a:lstStyle/>
        <a:p>
          <a:endParaRPr lang="es-EC"/>
        </a:p>
      </dgm:t>
    </dgm:pt>
    <dgm:pt modelId="{56FB7F9B-85A0-4BAA-A157-F8D9E34457E1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Otorga aprobación para operar</a:t>
          </a:r>
          <a:endParaRPr lang="es-EC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5AEAE9-D1C1-48F6-9BCD-2BF18464B8C9}" type="parTrans" cxnId="{BCC436F9-FE8B-4074-875D-EF7DCE4750EC}">
      <dgm:prSet/>
      <dgm:spPr/>
      <dgm:t>
        <a:bodyPr/>
        <a:lstStyle/>
        <a:p>
          <a:endParaRPr lang="es-EC"/>
        </a:p>
      </dgm:t>
    </dgm:pt>
    <dgm:pt modelId="{B66ED47F-D023-43B0-B210-E7A70F120EEA}" type="sibTrans" cxnId="{BCC436F9-FE8B-4074-875D-EF7DCE4750EC}">
      <dgm:prSet/>
      <dgm:spPr/>
      <dgm:t>
        <a:bodyPr/>
        <a:lstStyle/>
        <a:p>
          <a:endParaRPr lang="es-EC"/>
        </a:p>
      </dgm:t>
    </dgm:pt>
    <dgm:pt modelId="{143DCA34-1567-44C4-90EF-03E93993F1C3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Mejora el clima organizacional</a:t>
          </a:r>
          <a:endParaRPr lang="es-EC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DF5CB1-599D-44B6-B324-3336CB386ABB}" type="parTrans" cxnId="{BDF8F8C7-0EAB-47F6-9820-D338D1B80394}">
      <dgm:prSet/>
      <dgm:spPr/>
      <dgm:t>
        <a:bodyPr/>
        <a:lstStyle/>
        <a:p>
          <a:endParaRPr lang="es-EC"/>
        </a:p>
      </dgm:t>
    </dgm:pt>
    <dgm:pt modelId="{4B62E14D-6286-44FB-9FDD-D9CC71ABA818}" type="sibTrans" cxnId="{BDF8F8C7-0EAB-47F6-9820-D338D1B80394}">
      <dgm:prSet/>
      <dgm:spPr/>
      <dgm:t>
        <a:bodyPr/>
        <a:lstStyle/>
        <a:p>
          <a:endParaRPr lang="es-EC"/>
        </a:p>
      </dgm:t>
    </dgm:pt>
    <dgm:pt modelId="{2D2D1744-CAA7-4B8C-AC07-B82269A4C8BC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Mejora la imagen de la empresa</a:t>
          </a:r>
          <a:endParaRPr lang="es-EC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22DA22-C209-4428-B19B-78DFC1041C53}" type="parTrans" cxnId="{56C4FD97-AD1A-4279-A70B-63297FD1B5DC}">
      <dgm:prSet/>
      <dgm:spPr/>
      <dgm:t>
        <a:bodyPr/>
        <a:lstStyle/>
        <a:p>
          <a:endParaRPr lang="es-EC"/>
        </a:p>
      </dgm:t>
    </dgm:pt>
    <dgm:pt modelId="{8CF6B04A-1FB0-4E45-826B-C6B1AEC265C3}" type="sibTrans" cxnId="{56C4FD97-AD1A-4279-A70B-63297FD1B5DC}">
      <dgm:prSet/>
      <dgm:spPr/>
      <dgm:t>
        <a:bodyPr/>
        <a:lstStyle/>
        <a:p>
          <a:endParaRPr lang="es-EC"/>
        </a:p>
      </dgm:t>
    </dgm:pt>
    <dgm:pt modelId="{763535FB-CCF2-4B9B-A457-2D99D0F595F7}">
      <dgm:prSet phldrT="[Texto]" custT="1"/>
      <dgm:spPr/>
      <dgm:t>
        <a:bodyPr/>
        <a:lstStyle/>
        <a:p>
          <a:r>
            <a:rPr lang="es-ES" sz="2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Incrementa las ventas y la fidelidad del cliente</a:t>
          </a:r>
          <a:endParaRPr lang="es-EC" sz="23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D66159-42B4-40EE-9A1E-A8413620667B}" type="parTrans" cxnId="{195530D4-838A-4E8D-9D7B-26EB60AAF92E}">
      <dgm:prSet/>
      <dgm:spPr/>
      <dgm:t>
        <a:bodyPr/>
        <a:lstStyle/>
        <a:p>
          <a:endParaRPr lang="es-EC"/>
        </a:p>
      </dgm:t>
    </dgm:pt>
    <dgm:pt modelId="{02431AB4-435A-4A32-A501-1B3666384A3F}" type="sibTrans" cxnId="{195530D4-838A-4E8D-9D7B-26EB60AAF92E}">
      <dgm:prSet/>
      <dgm:spPr/>
      <dgm:t>
        <a:bodyPr/>
        <a:lstStyle/>
        <a:p>
          <a:endParaRPr lang="es-EC"/>
        </a:p>
      </dgm:t>
    </dgm:pt>
    <dgm:pt modelId="{13FF608A-D149-44DB-87EC-7BFDF6C978C8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Permite atraer colaboradores de calidad</a:t>
          </a:r>
          <a:endParaRPr lang="es-EC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EAC3CC-5A23-48C6-B6E0-3BC549C01E5E}" type="parTrans" cxnId="{5628420C-D34D-40AF-B149-A884890FD64C}">
      <dgm:prSet/>
      <dgm:spPr/>
      <dgm:t>
        <a:bodyPr/>
        <a:lstStyle/>
        <a:p>
          <a:endParaRPr lang="es-EC"/>
        </a:p>
      </dgm:t>
    </dgm:pt>
    <dgm:pt modelId="{2E35162F-DF90-4846-ABBA-55B85F7F928C}" type="sibTrans" cxnId="{5628420C-D34D-40AF-B149-A884890FD64C}">
      <dgm:prSet/>
      <dgm:spPr/>
      <dgm:t>
        <a:bodyPr/>
        <a:lstStyle/>
        <a:p>
          <a:endParaRPr lang="es-EC"/>
        </a:p>
      </dgm:t>
    </dgm:pt>
    <dgm:pt modelId="{E1569953-B4AB-4BFE-9ADB-6B41CEB0F700}">
      <dgm:prSet phldrT="[Texto]" custT="1"/>
      <dgm:spPr/>
      <dgm:t>
        <a:bodyPr/>
        <a:lstStyle/>
        <a:p>
          <a:pPr algn="ctr"/>
          <a:r>
            <a:rPr lang="es-ES" sz="23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Permite el acceso a nuevos capitales</a:t>
          </a:r>
          <a:endParaRPr lang="es-EC" sz="23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49987A-0F9B-46A0-A15F-8F0CF59406D1}" type="parTrans" cxnId="{ED5D0DC9-2297-4D9E-9979-48816AD5A784}">
      <dgm:prSet/>
      <dgm:spPr/>
      <dgm:t>
        <a:bodyPr/>
        <a:lstStyle/>
        <a:p>
          <a:endParaRPr lang="es-EC"/>
        </a:p>
      </dgm:t>
    </dgm:pt>
    <dgm:pt modelId="{DD1EC01F-EE90-437F-B9AF-AC18B96DD0D0}" type="sibTrans" cxnId="{ED5D0DC9-2297-4D9E-9979-48816AD5A784}">
      <dgm:prSet/>
      <dgm:spPr/>
      <dgm:t>
        <a:bodyPr/>
        <a:lstStyle/>
        <a:p>
          <a:endParaRPr lang="es-EC"/>
        </a:p>
      </dgm:t>
    </dgm:pt>
    <dgm:pt modelId="{7CB1EB74-F3A5-4D50-890D-AED82F7EA973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Mejora la gestión del riesgo</a:t>
          </a:r>
          <a:endParaRPr lang="es-EC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F0ABAE-E1F6-42C8-9DEB-5D65447AE783}" type="parTrans" cxnId="{671D8BEC-F12D-46AE-A2F4-586825F1A8B0}">
      <dgm:prSet/>
      <dgm:spPr/>
      <dgm:t>
        <a:bodyPr/>
        <a:lstStyle/>
        <a:p>
          <a:endParaRPr lang="es-EC"/>
        </a:p>
      </dgm:t>
    </dgm:pt>
    <dgm:pt modelId="{5FB57A11-D1BA-4DE2-A79D-526870829948}" type="sibTrans" cxnId="{671D8BEC-F12D-46AE-A2F4-586825F1A8B0}">
      <dgm:prSet/>
      <dgm:spPr/>
      <dgm:t>
        <a:bodyPr/>
        <a:lstStyle/>
        <a:p>
          <a:endParaRPr lang="es-EC"/>
        </a:p>
      </dgm:t>
    </dgm:pt>
    <dgm:pt modelId="{644B3E5E-DAE0-435D-B560-4C920AA92511}" type="pres">
      <dgm:prSet presAssocID="{51F329B9-96B3-477C-997E-27E25A51171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2F501FA8-72B8-49A7-8068-2F8B275B3E98}" type="pres">
      <dgm:prSet presAssocID="{9362F2AD-EF19-4FC8-81B0-362DF3C06A4B}" presName="singleCycle" presStyleCnt="0"/>
      <dgm:spPr/>
    </dgm:pt>
    <dgm:pt modelId="{9F38B45E-9B10-4392-8A8E-8FBC44876568}" type="pres">
      <dgm:prSet presAssocID="{9362F2AD-EF19-4FC8-81B0-362DF3C06A4B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4A01B4FB-3683-4640-BE00-DAB3625C47C3}" type="pres">
      <dgm:prSet presAssocID="{175AEAE9-D1C1-48F6-9BCD-2BF18464B8C9}" presName="Name56" presStyleLbl="parChTrans1D2" presStyleIdx="0" presStyleCnt="7"/>
      <dgm:spPr/>
      <dgm:t>
        <a:bodyPr/>
        <a:lstStyle/>
        <a:p>
          <a:endParaRPr lang="es-EC"/>
        </a:p>
      </dgm:t>
    </dgm:pt>
    <dgm:pt modelId="{7F044FD4-3456-4E77-B74C-80AF1C98E9E4}" type="pres">
      <dgm:prSet presAssocID="{56FB7F9B-85A0-4BAA-A157-F8D9E34457E1}" presName="text0" presStyleLbl="node1" presStyleIdx="1" presStyleCnt="8" custScaleX="2072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11E7BB-D5BA-4509-9BF9-34D4AE9C1B2C}" type="pres">
      <dgm:prSet presAssocID="{13DF5CB1-599D-44B6-B324-3336CB386ABB}" presName="Name56" presStyleLbl="parChTrans1D2" presStyleIdx="1" presStyleCnt="7"/>
      <dgm:spPr/>
      <dgm:t>
        <a:bodyPr/>
        <a:lstStyle/>
        <a:p>
          <a:endParaRPr lang="es-EC"/>
        </a:p>
      </dgm:t>
    </dgm:pt>
    <dgm:pt modelId="{FC4B6FDE-7AB1-44CA-96D8-D32F75FD766E}" type="pres">
      <dgm:prSet presAssocID="{143DCA34-1567-44C4-90EF-03E93993F1C3}" presName="text0" presStyleLbl="node1" presStyleIdx="2" presStyleCnt="8" custScaleX="207286" custRadScaleRad="137574" custRadScaleInc="452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228BFE-5D04-4840-9806-61F726D7CABE}" type="pres">
      <dgm:prSet presAssocID="{FC22DA22-C209-4428-B19B-78DFC1041C53}" presName="Name56" presStyleLbl="parChTrans1D2" presStyleIdx="2" presStyleCnt="7"/>
      <dgm:spPr/>
      <dgm:t>
        <a:bodyPr/>
        <a:lstStyle/>
        <a:p>
          <a:endParaRPr lang="es-EC"/>
        </a:p>
      </dgm:t>
    </dgm:pt>
    <dgm:pt modelId="{ED90FF3D-2ABD-40F7-A071-4C267EAC9824}" type="pres">
      <dgm:prSet presAssocID="{2D2D1744-CAA7-4B8C-AC07-B82269A4C8BC}" presName="text0" presStyleLbl="node1" presStyleIdx="3" presStyleCnt="8" custScaleX="207286" custRadScaleRad="130589" custRadScaleInc="-137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A2D421-9567-466C-9ABA-93B2AAE2A56C}" type="pres">
      <dgm:prSet presAssocID="{45D66159-42B4-40EE-9A1E-A8413620667B}" presName="Name56" presStyleLbl="parChTrans1D2" presStyleIdx="3" presStyleCnt="7"/>
      <dgm:spPr/>
      <dgm:t>
        <a:bodyPr/>
        <a:lstStyle/>
        <a:p>
          <a:endParaRPr lang="es-EC"/>
        </a:p>
      </dgm:t>
    </dgm:pt>
    <dgm:pt modelId="{33128C54-C35E-4FD4-BB28-7F8BE06ED0C7}" type="pres">
      <dgm:prSet presAssocID="{763535FB-CCF2-4B9B-A457-2D99D0F595F7}" presName="text0" presStyleLbl="node1" presStyleIdx="4" presStyleCnt="8" custScaleX="233548" custRadScaleRad="121671" custRadScaleInc="-584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12453C-E4AD-4E01-BCB1-2F03662D172B}" type="pres">
      <dgm:prSet presAssocID="{36EAC3CC-5A23-48C6-B6E0-3BC549C01E5E}" presName="Name56" presStyleLbl="parChTrans1D2" presStyleIdx="4" presStyleCnt="7"/>
      <dgm:spPr/>
      <dgm:t>
        <a:bodyPr/>
        <a:lstStyle/>
        <a:p>
          <a:endParaRPr lang="es-EC"/>
        </a:p>
      </dgm:t>
    </dgm:pt>
    <dgm:pt modelId="{FF463CD2-5040-49CA-9A33-61F18696EC20}" type="pres">
      <dgm:prSet presAssocID="{13FF608A-D149-44DB-87EC-7BFDF6C978C8}" presName="text0" presStyleLbl="node1" presStyleIdx="5" presStyleCnt="8" custScaleX="207286" custRadScaleRad="115102" custRadScaleInc="4302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320361-0288-4A5D-AE19-F670ABE8E5C0}" type="pres">
      <dgm:prSet presAssocID="{E249987A-0F9B-46A0-A15F-8F0CF59406D1}" presName="Name56" presStyleLbl="parChTrans1D2" presStyleIdx="5" presStyleCnt="7"/>
      <dgm:spPr/>
      <dgm:t>
        <a:bodyPr/>
        <a:lstStyle/>
        <a:p>
          <a:endParaRPr lang="es-EC"/>
        </a:p>
      </dgm:t>
    </dgm:pt>
    <dgm:pt modelId="{A1E643CD-1C02-4CFB-95AE-069C8141199F}" type="pres">
      <dgm:prSet presAssocID="{E1569953-B4AB-4BFE-9ADB-6B41CEB0F700}" presName="text0" presStyleLbl="node1" presStyleIdx="6" presStyleCnt="8" custScaleX="207286" custRadScaleRad="117182" custRadScaleInc="96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0B5C6D-13F0-453F-B9DB-75162BA066EA}" type="pres">
      <dgm:prSet presAssocID="{44F0ABAE-E1F6-42C8-9DEB-5D65447AE783}" presName="Name56" presStyleLbl="parChTrans1D2" presStyleIdx="6" presStyleCnt="7"/>
      <dgm:spPr/>
      <dgm:t>
        <a:bodyPr/>
        <a:lstStyle/>
        <a:p>
          <a:endParaRPr lang="es-EC"/>
        </a:p>
      </dgm:t>
    </dgm:pt>
    <dgm:pt modelId="{CD82A343-52E6-418B-8B2B-88DCACC8C318}" type="pres">
      <dgm:prSet presAssocID="{7CB1EB74-F3A5-4D50-890D-AED82F7EA973}" presName="text0" presStyleLbl="node1" presStyleIdx="7" presStyleCnt="8" custScaleX="207286" custRadScaleRad="128312" custRadScaleInc="-370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DF8F8C7-0EAB-47F6-9820-D338D1B80394}" srcId="{9362F2AD-EF19-4FC8-81B0-362DF3C06A4B}" destId="{143DCA34-1567-44C4-90EF-03E93993F1C3}" srcOrd="1" destOrd="0" parTransId="{13DF5CB1-599D-44B6-B324-3336CB386ABB}" sibTransId="{4B62E14D-6286-44FB-9FDD-D9CC71ABA818}"/>
    <dgm:cxn modelId="{8F275176-A912-4728-927C-556E9B4F2126}" type="presOf" srcId="{FC22DA22-C209-4428-B19B-78DFC1041C53}" destId="{72228BFE-5D04-4840-9806-61F726D7CABE}" srcOrd="0" destOrd="0" presId="urn:microsoft.com/office/officeart/2008/layout/RadialCluster"/>
    <dgm:cxn modelId="{2C515D03-7257-4728-8442-469A05D6A84B}" type="presOf" srcId="{13FF608A-D149-44DB-87EC-7BFDF6C978C8}" destId="{FF463CD2-5040-49CA-9A33-61F18696EC20}" srcOrd="0" destOrd="0" presId="urn:microsoft.com/office/officeart/2008/layout/RadialCluster"/>
    <dgm:cxn modelId="{D1CA05EF-FB9A-4C5D-92FB-1D19D01A7A17}" type="presOf" srcId="{44F0ABAE-E1F6-42C8-9DEB-5D65447AE783}" destId="{CA0B5C6D-13F0-453F-B9DB-75162BA066EA}" srcOrd="0" destOrd="0" presId="urn:microsoft.com/office/officeart/2008/layout/RadialCluster"/>
    <dgm:cxn modelId="{A4D45806-6D6B-4F6F-A497-D0FF2002C1D2}" type="presOf" srcId="{51F329B9-96B3-477C-997E-27E25A511719}" destId="{644B3E5E-DAE0-435D-B560-4C920AA92511}" srcOrd="0" destOrd="0" presId="urn:microsoft.com/office/officeart/2008/layout/RadialCluster"/>
    <dgm:cxn modelId="{20866495-851C-4687-B62B-492C3F52EF8C}" type="presOf" srcId="{56FB7F9B-85A0-4BAA-A157-F8D9E34457E1}" destId="{7F044FD4-3456-4E77-B74C-80AF1C98E9E4}" srcOrd="0" destOrd="0" presId="urn:microsoft.com/office/officeart/2008/layout/RadialCluster"/>
    <dgm:cxn modelId="{E1E29CEA-5970-45BB-B893-E3CDDF7E6D5F}" type="presOf" srcId="{13DF5CB1-599D-44B6-B324-3336CB386ABB}" destId="{D711E7BB-D5BA-4509-9BF9-34D4AE9C1B2C}" srcOrd="0" destOrd="0" presId="urn:microsoft.com/office/officeart/2008/layout/RadialCluster"/>
    <dgm:cxn modelId="{D9C2C046-662D-422F-85D2-798398C9DE32}" type="presOf" srcId="{36EAC3CC-5A23-48C6-B6E0-3BC549C01E5E}" destId="{F512453C-E4AD-4E01-BCB1-2F03662D172B}" srcOrd="0" destOrd="0" presId="urn:microsoft.com/office/officeart/2008/layout/RadialCluster"/>
    <dgm:cxn modelId="{BCC436F9-FE8B-4074-875D-EF7DCE4750EC}" srcId="{9362F2AD-EF19-4FC8-81B0-362DF3C06A4B}" destId="{56FB7F9B-85A0-4BAA-A157-F8D9E34457E1}" srcOrd="0" destOrd="0" parTransId="{175AEAE9-D1C1-48F6-9BCD-2BF18464B8C9}" sibTransId="{B66ED47F-D023-43B0-B210-E7A70F120EEA}"/>
    <dgm:cxn modelId="{F6BAFDA3-F5B7-44AD-9004-6DA84E023947}" type="presOf" srcId="{E1569953-B4AB-4BFE-9ADB-6B41CEB0F700}" destId="{A1E643CD-1C02-4CFB-95AE-069C8141199F}" srcOrd="0" destOrd="0" presId="urn:microsoft.com/office/officeart/2008/layout/RadialCluster"/>
    <dgm:cxn modelId="{671D8BEC-F12D-46AE-A2F4-586825F1A8B0}" srcId="{9362F2AD-EF19-4FC8-81B0-362DF3C06A4B}" destId="{7CB1EB74-F3A5-4D50-890D-AED82F7EA973}" srcOrd="6" destOrd="0" parTransId="{44F0ABAE-E1F6-42C8-9DEB-5D65447AE783}" sibTransId="{5FB57A11-D1BA-4DE2-A79D-526870829948}"/>
    <dgm:cxn modelId="{688025A1-DD7F-41F9-8351-208023B1BFB9}" type="presOf" srcId="{E249987A-0F9B-46A0-A15F-8F0CF59406D1}" destId="{0E320361-0288-4A5D-AE19-F670ABE8E5C0}" srcOrd="0" destOrd="0" presId="urn:microsoft.com/office/officeart/2008/layout/RadialCluster"/>
    <dgm:cxn modelId="{ED5D0DC9-2297-4D9E-9979-48816AD5A784}" srcId="{9362F2AD-EF19-4FC8-81B0-362DF3C06A4B}" destId="{E1569953-B4AB-4BFE-9ADB-6B41CEB0F700}" srcOrd="5" destOrd="0" parTransId="{E249987A-0F9B-46A0-A15F-8F0CF59406D1}" sibTransId="{DD1EC01F-EE90-437F-B9AF-AC18B96DD0D0}"/>
    <dgm:cxn modelId="{E8DE1CC0-B3AC-4C81-AC9A-3FEF499C876E}" type="presOf" srcId="{2D2D1744-CAA7-4B8C-AC07-B82269A4C8BC}" destId="{ED90FF3D-2ABD-40F7-A071-4C267EAC9824}" srcOrd="0" destOrd="0" presId="urn:microsoft.com/office/officeart/2008/layout/RadialCluster"/>
    <dgm:cxn modelId="{4812D940-EC3C-46DC-A7D5-97EBF05C4021}" type="presOf" srcId="{45D66159-42B4-40EE-9A1E-A8413620667B}" destId="{50A2D421-9567-466C-9ABA-93B2AAE2A56C}" srcOrd="0" destOrd="0" presId="urn:microsoft.com/office/officeart/2008/layout/RadialCluster"/>
    <dgm:cxn modelId="{A4D3F3D4-2BB9-4B11-A259-F6039BE7F680}" srcId="{51F329B9-96B3-477C-997E-27E25A511719}" destId="{9362F2AD-EF19-4FC8-81B0-362DF3C06A4B}" srcOrd="0" destOrd="0" parTransId="{4D12526B-50BB-445A-9946-6D5954F4D3AB}" sibTransId="{522C92C3-DC5B-46AF-9744-C1E80F808F71}"/>
    <dgm:cxn modelId="{57401885-C5BC-4EE0-8295-CB1B89BE000D}" type="presOf" srcId="{763535FB-CCF2-4B9B-A457-2D99D0F595F7}" destId="{33128C54-C35E-4FD4-BB28-7F8BE06ED0C7}" srcOrd="0" destOrd="0" presId="urn:microsoft.com/office/officeart/2008/layout/RadialCluster"/>
    <dgm:cxn modelId="{5ACB71D2-8F66-4FD0-8543-E8753818C72F}" type="presOf" srcId="{143DCA34-1567-44C4-90EF-03E93993F1C3}" destId="{FC4B6FDE-7AB1-44CA-96D8-D32F75FD766E}" srcOrd="0" destOrd="0" presId="urn:microsoft.com/office/officeart/2008/layout/RadialCluster"/>
    <dgm:cxn modelId="{2ABEBC1D-528F-4896-864B-E116BBACE040}" type="presOf" srcId="{7CB1EB74-F3A5-4D50-890D-AED82F7EA973}" destId="{CD82A343-52E6-418B-8B2B-88DCACC8C318}" srcOrd="0" destOrd="0" presId="urn:microsoft.com/office/officeart/2008/layout/RadialCluster"/>
    <dgm:cxn modelId="{23C2311B-CCBB-4035-B85D-B68ACBA0330F}" type="presOf" srcId="{175AEAE9-D1C1-48F6-9BCD-2BF18464B8C9}" destId="{4A01B4FB-3683-4640-BE00-DAB3625C47C3}" srcOrd="0" destOrd="0" presId="urn:microsoft.com/office/officeart/2008/layout/RadialCluster"/>
    <dgm:cxn modelId="{5628420C-D34D-40AF-B149-A884890FD64C}" srcId="{9362F2AD-EF19-4FC8-81B0-362DF3C06A4B}" destId="{13FF608A-D149-44DB-87EC-7BFDF6C978C8}" srcOrd="4" destOrd="0" parTransId="{36EAC3CC-5A23-48C6-B6E0-3BC549C01E5E}" sibTransId="{2E35162F-DF90-4846-ABBA-55B85F7F928C}"/>
    <dgm:cxn modelId="{195530D4-838A-4E8D-9D7B-26EB60AAF92E}" srcId="{9362F2AD-EF19-4FC8-81B0-362DF3C06A4B}" destId="{763535FB-CCF2-4B9B-A457-2D99D0F595F7}" srcOrd="3" destOrd="0" parTransId="{45D66159-42B4-40EE-9A1E-A8413620667B}" sibTransId="{02431AB4-435A-4A32-A501-1B3666384A3F}"/>
    <dgm:cxn modelId="{FCDB35A9-579F-4B95-B5D2-D499AA3D53CD}" type="presOf" srcId="{9362F2AD-EF19-4FC8-81B0-362DF3C06A4B}" destId="{9F38B45E-9B10-4392-8A8E-8FBC44876568}" srcOrd="0" destOrd="0" presId="urn:microsoft.com/office/officeart/2008/layout/RadialCluster"/>
    <dgm:cxn modelId="{56C4FD97-AD1A-4279-A70B-63297FD1B5DC}" srcId="{9362F2AD-EF19-4FC8-81B0-362DF3C06A4B}" destId="{2D2D1744-CAA7-4B8C-AC07-B82269A4C8BC}" srcOrd="2" destOrd="0" parTransId="{FC22DA22-C209-4428-B19B-78DFC1041C53}" sibTransId="{8CF6B04A-1FB0-4E45-826B-C6B1AEC265C3}"/>
    <dgm:cxn modelId="{FCFC26FD-DA28-48A4-A16C-A34D55909A42}" type="presParOf" srcId="{644B3E5E-DAE0-435D-B560-4C920AA92511}" destId="{2F501FA8-72B8-49A7-8068-2F8B275B3E98}" srcOrd="0" destOrd="0" presId="urn:microsoft.com/office/officeart/2008/layout/RadialCluster"/>
    <dgm:cxn modelId="{280717CA-8BD4-4C0E-9818-BEA928C09B9E}" type="presParOf" srcId="{2F501FA8-72B8-49A7-8068-2F8B275B3E98}" destId="{9F38B45E-9B10-4392-8A8E-8FBC44876568}" srcOrd="0" destOrd="0" presId="urn:microsoft.com/office/officeart/2008/layout/RadialCluster"/>
    <dgm:cxn modelId="{F8C5C01A-5D1F-4954-8385-342B8B581D07}" type="presParOf" srcId="{2F501FA8-72B8-49A7-8068-2F8B275B3E98}" destId="{4A01B4FB-3683-4640-BE00-DAB3625C47C3}" srcOrd="1" destOrd="0" presId="urn:microsoft.com/office/officeart/2008/layout/RadialCluster"/>
    <dgm:cxn modelId="{58A3963F-74C4-4C4D-83AB-557FE58B0800}" type="presParOf" srcId="{2F501FA8-72B8-49A7-8068-2F8B275B3E98}" destId="{7F044FD4-3456-4E77-B74C-80AF1C98E9E4}" srcOrd="2" destOrd="0" presId="urn:microsoft.com/office/officeart/2008/layout/RadialCluster"/>
    <dgm:cxn modelId="{C2D0D5E7-E02B-4D37-8E53-2A46F1179561}" type="presParOf" srcId="{2F501FA8-72B8-49A7-8068-2F8B275B3E98}" destId="{D711E7BB-D5BA-4509-9BF9-34D4AE9C1B2C}" srcOrd="3" destOrd="0" presId="urn:microsoft.com/office/officeart/2008/layout/RadialCluster"/>
    <dgm:cxn modelId="{08BBAA1F-A46B-4BDE-8214-8E611B6C4282}" type="presParOf" srcId="{2F501FA8-72B8-49A7-8068-2F8B275B3E98}" destId="{FC4B6FDE-7AB1-44CA-96D8-D32F75FD766E}" srcOrd="4" destOrd="0" presId="urn:microsoft.com/office/officeart/2008/layout/RadialCluster"/>
    <dgm:cxn modelId="{C3B9E8D2-E156-47D3-AC33-47B4DD6976AD}" type="presParOf" srcId="{2F501FA8-72B8-49A7-8068-2F8B275B3E98}" destId="{72228BFE-5D04-4840-9806-61F726D7CABE}" srcOrd="5" destOrd="0" presId="urn:microsoft.com/office/officeart/2008/layout/RadialCluster"/>
    <dgm:cxn modelId="{9B704B4B-0B4A-467F-8443-18AB26C81F5D}" type="presParOf" srcId="{2F501FA8-72B8-49A7-8068-2F8B275B3E98}" destId="{ED90FF3D-2ABD-40F7-A071-4C267EAC9824}" srcOrd="6" destOrd="0" presId="urn:microsoft.com/office/officeart/2008/layout/RadialCluster"/>
    <dgm:cxn modelId="{E97DBF52-9CAE-4E95-AF5F-41E813BDA9B5}" type="presParOf" srcId="{2F501FA8-72B8-49A7-8068-2F8B275B3E98}" destId="{50A2D421-9567-466C-9ABA-93B2AAE2A56C}" srcOrd="7" destOrd="0" presId="urn:microsoft.com/office/officeart/2008/layout/RadialCluster"/>
    <dgm:cxn modelId="{F903EA95-1D5D-4714-AD90-8B0CADD4FD0A}" type="presParOf" srcId="{2F501FA8-72B8-49A7-8068-2F8B275B3E98}" destId="{33128C54-C35E-4FD4-BB28-7F8BE06ED0C7}" srcOrd="8" destOrd="0" presId="urn:microsoft.com/office/officeart/2008/layout/RadialCluster"/>
    <dgm:cxn modelId="{1B91BB3D-6A68-45CD-9960-CF0C88C43430}" type="presParOf" srcId="{2F501FA8-72B8-49A7-8068-2F8B275B3E98}" destId="{F512453C-E4AD-4E01-BCB1-2F03662D172B}" srcOrd="9" destOrd="0" presId="urn:microsoft.com/office/officeart/2008/layout/RadialCluster"/>
    <dgm:cxn modelId="{48DC47DE-E253-46F1-B141-6763D6DC0A0C}" type="presParOf" srcId="{2F501FA8-72B8-49A7-8068-2F8B275B3E98}" destId="{FF463CD2-5040-49CA-9A33-61F18696EC20}" srcOrd="10" destOrd="0" presId="urn:microsoft.com/office/officeart/2008/layout/RadialCluster"/>
    <dgm:cxn modelId="{AA022E34-A2B2-4632-9105-4F74C8455A81}" type="presParOf" srcId="{2F501FA8-72B8-49A7-8068-2F8B275B3E98}" destId="{0E320361-0288-4A5D-AE19-F670ABE8E5C0}" srcOrd="11" destOrd="0" presId="urn:microsoft.com/office/officeart/2008/layout/RadialCluster"/>
    <dgm:cxn modelId="{99A291D5-4C20-4A27-A1D3-6ECFCB118B3B}" type="presParOf" srcId="{2F501FA8-72B8-49A7-8068-2F8B275B3E98}" destId="{A1E643CD-1C02-4CFB-95AE-069C8141199F}" srcOrd="12" destOrd="0" presId="urn:microsoft.com/office/officeart/2008/layout/RadialCluster"/>
    <dgm:cxn modelId="{58BB0132-DC01-4E72-952D-7FF02AB5069F}" type="presParOf" srcId="{2F501FA8-72B8-49A7-8068-2F8B275B3E98}" destId="{CA0B5C6D-13F0-453F-B9DB-75162BA066EA}" srcOrd="13" destOrd="0" presId="urn:microsoft.com/office/officeart/2008/layout/RadialCluster"/>
    <dgm:cxn modelId="{1BB0423F-8F13-4C19-B05F-D97A3CD0A647}" type="presParOf" srcId="{2F501FA8-72B8-49A7-8068-2F8B275B3E98}" destId="{CD82A343-52E6-418B-8B2B-88DCACC8C318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D7002-4F62-4AD1-8EA0-3D012F04F161}">
      <dsp:nvSpPr>
        <dsp:cNvPr id="0" name=""/>
        <dsp:cNvSpPr/>
      </dsp:nvSpPr>
      <dsp:spPr>
        <a:xfrm>
          <a:off x="1641284" y="154"/>
          <a:ext cx="2653534" cy="9667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Observatorios</a:t>
          </a:r>
          <a:endParaRPr lang="es-ES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69598" y="28468"/>
        <a:ext cx="2596906" cy="910100"/>
      </dsp:txXfrm>
    </dsp:sp>
    <dsp:sp modelId="{B628AF3D-3DF1-4E6D-8B58-1F6CA9BBD0B2}">
      <dsp:nvSpPr>
        <dsp:cNvPr id="0" name=""/>
        <dsp:cNvSpPr/>
      </dsp:nvSpPr>
      <dsp:spPr>
        <a:xfrm>
          <a:off x="1906637" y="966882"/>
          <a:ext cx="265353" cy="725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046"/>
              </a:lnTo>
              <a:lnTo>
                <a:pt x="265353" y="7250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2BD77C-D258-4830-9361-C3BC2D71DA4D}">
      <dsp:nvSpPr>
        <dsp:cNvPr id="0" name=""/>
        <dsp:cNvSpPr/>
      </dsp:nvSpPr>
      <dsp:spPr>
        <a:xfrm>
          <a:off x="2171991" y="1208564"/>
          <a:ext cx="2410866" cy="966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Escenarios perfectos</a:t>
          </a:r>
          <a:endParaRPr lang="es-E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0305" y="1236878"/>
        <a:ext cx="2354238" cy="910100"/>
      </dsp:txXfrm>
    </dsp:sp>
    <dsp:sp modelId="{779B3CE1-0563-4818-B24A-1BE6E809DF6E}">
      <dsp:nvSpPr>
        <dsp:cNvPr id="0" name=""/>
        <dsp:cNvSpPr/>
      </dsp:nvSpPr>
      <dsp:spPr>
        <a:xfrm>
          <a:off x="1906637" y="966882"/>
          <a:ext cx="265353" cy="1933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456"/>
              </a:lnTo>
              <a:lnTo>
                <a:pt x="265353" y="19334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63B512-3732-450A-A434-32CD27C199F6}">
      <dsp:nvSpPr>
        <dsp:cNvPr id="0" name=""/>
        <dsp:cNvSpPr/>
      </dsp:nvSpPr>
      <dsp:spPr>
        <a:xfrm>
          <a:off x="2171991" y="2416975"/>
          <a:ext cx="2410866" cy="966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Funciones esenciales de la academia</a:t>
          </a:r>
        </a:p>
      </dsp:txBody>
      <dsp:txXfrm>
        <a:off x="2200305" y="2445289"/>
        <a:ext cx="2354238" cy="910100"/>
      </dsp:txXfrm>
    </dsp:sp>
    <dsp:sp modelId="{9DDCE67E-F1BF-4149-92DD-944DC8FE65E3}">
      <dsp:nvSpPr>
        <dsp:cNvPr id="0" name=""/>
        <dsp:cNvSpPr/>
      </dsp:nvSpPr>
      <dsp:spPr>
        <a:xfrm>
          <a:off x="1906637" y="966882"/>
          <a:ext cx="265353" cy="3141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1867"/>
              </a:lnTo>
              <a:lnTo>
                <a:pt x="265353" y="31418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AB8E7-4E46-48D4-AFCE-97561A4647C9}">
      <dsp:nvSpPr>
        <dsp:cNvPr id="0" name=""/>
        <dsp:cNvSpPr/>
      </dsp:nvSpPr>
      <dsp:spPr>
        <a:xfrm>
          <a:off x="2171991" y="3625385"/>
          <a:ext cx="2410866" cy="966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Observar, analizar y entender</a:t>
          </a:r>
        </a:p>
      </dsp:txBody>
      <dsp:txXfrm>
        <a:off x="2200305" y="3653699"/>
        <a:ext cx="2354238" cy="910100"/>
      </dsp:txXfrm>
    </dsp:sp>
    <dsp:sp modelId="{F6A17AD0-CF0B-4F5D-995B-1995121AE446}">
      <dsp:nvSpPr>
        <dsp:cNvPr id="0" name=""/>
        <dsp:cNvSpPr/>
      </dsp:nvSpPr>
      <dsp:spPr>
        <a:xfrm>
          <a:off x="1906637" y="966882"/>
          <a:ext cx="265353" cy="4350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0278"/>
              </a:lnTo>
              <a:lnTo>
                <a:pt x="265353" y="43502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7FCEC-F050-4530-9B2D-DEB8CBE4977B}">
      <dsp:nvSpPr>
        <dsp:cNvPr id="0" name=""/>
        <dsp:cNvSpPr/>
      </dsp:nvSpPr>
      <dsp:spPr>
        <a:xfrm>
          <a:off x="2171991" y="4833796"/>
          <a:ext cx="2410866" cy="966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Objetivos: Investigación y divulgación</a:t>
          </a:r>
        </a:p>
      </dsp:txBody>
      <dsp:txXfrm>
        <a:off x="2200305" y="4862110"/>
        <a:ext cx="2354238" cy="910100"/>
      </dsp:txXfrm>
    </dsp:sp>
    <dsp:sp modelId="{2C484456-9A1D-49B4-8172-EC5EAA321BBC}">
      <dsp:nvSpPr>
        <dsp:cNvPr id="0" name=""/>
        <dsp:cNvSpPr/>
      </dsp:nvSpPr>
      <dsp:spPr>
        <a:xfrm>
          <a:off x="4778182" y="154"/>
          <a:ext cx="2653534" cy="9667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RSE</a:t>
          </a:r>
          <a:endParaRPr lang="es-ES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06496" y="28468"/>
        <a:ext cx="2596906" cy="910100"/>
      </dsp:txXfrm>
    </dsp:sp>
    <dsp:sp modelId="{FC564A81-C053-4974-B1CF-F9BCF50864A3}">
      <dsp:nvSpPr>
        <dsp:cNvPr id="0" name=""/>
        <dsp:cNvSpPr/>
      </dsp:nvSpPr>
      <dsp:spPr>
        <a:xfrm>
          <a:off x="5043536" y="966882"/>
          <a:ext cx="265353" cy="725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5046"/>
              </a:lnTo>
              <a:lnTo>
                <a:pt x="265353" y="72504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B9CA2-97FB-4519-AF83-7603553CB82A}">
      <dsp:nvSpPr>
        <dsp:cNvPr id="0" name=""/>
        <dsp:cNvSpPr/>
      </dsp:nvSpPr>
      <dsp:spPr>
        <a:xfrm>
          <a:off x="5308889" y="1208564"/>
          <a:ext cx="2410866" cy="966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Respondía a los intereses de accionistas</a:t>
          </a:r>
          <a:endParaRPr lang="es-E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37203" y="1236878"/>
        <a:ext cx="2354238" cy="910100"/>
      </dsp:txXfrm>
    </dsp:sp>
    <dsp:sp modelId="{D19493A6-E976-473C-8448-C3B6EACDA5F7}">
      <dsp:nvSpPr>
        <dsp:cNvPr id="0" name=""/>
        <dsp:cNvSpPr/>
      </dsp:nvSpPr>
      <dsp:spPr>
        <a:xfrm>
          <a:off x="5043536" y="966882"/>
          <a:ext cx="265353" cy="1933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3456"/>
              </a:lnTo>
              <a:lnTo>
                <a:pt x="265353" y="193345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5196A7-5E6C-4F80-A3BC-642CFE77CAC8}">
      <dsp:nvSpPr>
        <dsp:cNvPr id="0" name=""/>
        <dsp:cNvSpPr/>
      </dsp:nvSpPr>
      <dsp:spPr>
        <a:xfrm>
          <a:off x="5308889" y="2416975"/>
          <a:ext cx="2410866" cy="966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RSE agrega Valor </a:t>
          </a:r>
        </a:p>
      </dsp:txBody>
      <dsp:txXfrm>
        <a:off x="5337203" y="2445289"/>
        <a:ext cx="2354238" cy="910100"/>
      </dsp:txXfrm>
    </dsp:sp>
    <dsp:sp modelId="{F09A990A-7081-4B4A-B14D-B4D0BC743A0D}">
      <dsp:nvSpPr>
        <dsp:cNvPr id="0" name=""/>
        <dsp:cNvSpPr/>
      </dsp:nvSpPr>
      <dsp:spPr>
        <a:xfrm>
          <a:off x="5043536" y="966882"/>
          <a:ext cx="265353" cy="3141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1867"/>
              </a:lnTo>
              <a:lnTo>
                <a:pt x="265353" y="31418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23E12-1392-4497-BF48-A5774CAA1C8C}">
      <dsp:nvSpPr>
        <dsp:cNvPr id="0" name=""/>
        <dsp:cNvSpPr/>
      </dsp:nvSpPr>
      <dsp:spPr>
        <a:xfrm>
          <a:off x="5308889" y="3625385"/>
          <a:ext cx="2410866" cy="966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Gobierno Corporativo</a:t>
          </a:r>
        </a:p>
      </dsp:txBody>
      <dsp:txXfrm>
        <a:off x="5337203" y="3653699"/>
        <a:ext cx="2354238" cy="9101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4AE18-1F9A-4092-9EB4-869BE0B93288}">
      <dsp:nvSpPr>
        <dsp:cNvPr id="0" name=""/>
        <dsp:cNvSpPr/>
      </dsp:nvSpPr>
      <dsp:spPr>
        <a:xfrm>
          <a:off x="0" y="2477256"/>
          <a:ext cx="9144000" cy="16253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Fuentes de información</a:t>
          </a:r>
          <a:endParaRPr lang="es-ES" sz="4000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477256"/>
        <a:ext cx="9144000" cy="877688"/>
      </dsp:txXfrm>
    </dsp:sp>
    <dsp:sp modelId="{D52C5126-A9DC-44D6-BB5F-80F1CA239177}">
      <dsp:nvSpPr>
        <dsp:cNvPr id="0" name=""/>
        <dsp:cNvSpPr/>
      </dsp:nvSpPr>
      <dsp:spPr>
        <a:xfrm>
          <a:off x="0" y="3322437"/>
          <a:ext cx="4572000" cy="7476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Documental</a:t>
          </a:r>
          <a:endParaRPr lang="es-E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322437"/>
        <a:ext cx="4572000" cy="747660"/>
      </dsp:txXfrm>
    </dsp:sp>
    <dsp:sp modelId="{82530AAC-8B9F-4DB7-8F02-D9940C967121}">
      <dsp:nvSpPr>
        <dsp:cNvPr id="0" name=""/>
        <dsp:cNvSpPr/>
      </dsp:nvSpPr>
      <dsp:spPr>
        <a:xfrm>
          <a:off x="4572000" y="3322437"/>
          <a:ext cx="4572000" cy="747660"/>
        </a:xfrm>
        <a:prstGeom prst="rect">
          <a:avLst/>
        </a:prstGeom>
        <a:solidFill>
          <a:schemeClr val="accent3">
            <a:tint val="40000"/>
            <a:alpha val="90000"/>
            <a:hueOff val="1705307"/>
            <a:satOff val="-4691"/>
            <a:lumOff val="-55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705307"/>
              <a:satOff val="-4691"/>
              <a:lumOff val="-5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Fuentes para recolectar información serán: base legal, libros, revistas, periódicos, papers, documentos de sitio web, videos.</a:t>
          </a:r>
          <a:endParaRPr lang="es-ES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2000" y="3322437"/>
        <a:ext cx="4572000" cy="747660"/>
      </dsp:txXfrm>
    </dsp:sp>
    <dsp:sp modelId="{28F56214-BEF6-42E6-90BD-0C9A60219332}">
      <dsp:nvSpPr>
        <dsp:cNvPr id="0" name=""/>
        <dsp:cNvSpPr/>
      </dsp:nvSpPr>
      <dsp:spPr>
        <a:xfrm rot="10800000">
          <a:off x="0" y="26223"/>
          <a:ext cx="9144000" cy="2499786"/>
        </a:xfrm>
        <a:prstGeom prst="upArrowCallout">
          <a:avLst/>
        </a:prstGeom>
        <a:solidFill>
          <a:schemeClr val="accent3">
            <a:hueOff val="4020759"/>
            <a:satOff val="-7441"/>
            <a:lumOff val="-8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Por su finalidad</a:t>
          </a:r>
          <a:endParaRPr lang="es-ES" sz="4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0" y="26223"/>
        <a:ext cx="9144000" cy="877424"/>
      </dsp:txXfrm>
    </dsp:sp>
    <dsp:sp modelId="{9198B88E-958E-4D08-AB81-CAB8A015BB79}">
      <dsp:nvSpPr>
        <dsp:cNvPr id="0" name=""/>
        <dsp:cNvSpPr/>
      </dsp:nvSpPr>
      <dsp:spPr>
        <a:xfrm>
          <a:off x="0" y="879275"/>
          <a:ext cx="4572000" cy="747436"/>
        </a:xfrm>
        <a:prstGeom prst="rect">
          <a:avLst/>
        </a:prstGeom>
        <a:solidFill>
          <a:schemeClr val="accent3">
            <a:tint val="40000"/>
            <a:alpha val="90000"/>
            <a:hueOff val="3410614"/>
            <a:satOff val="-9381"/>
            <a:lumOff val="-1103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410614"/>
              <a:satOff val="-9381"/>
              <a:lumOff val="-11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Aplicada</a:t>
          </a:r>
          <a:endParaRPr lang="es-E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79275"/>
        <a:ext cx="4572000" cy="747436"/>
      </dsp:txXfrm>
    </dsp:sp>
    <dsp:sp modelId="{B7122267-BB01-4678-B4A7-F9CAF1CA8F9A}">
      <dsp:nvSpPr>
        <dsp:cNvPr id="0" name=""/>
        <dsp:cNvSpPr/>
      </dsp:nvSpPr>
      <dsp:spPr>
        <a:xfrm>
          <a:off x="4572000" y="879275"/>
          <a:ext cx="4572000" cy="747436"/>
        </a:xfrm>
        <a:prstGeom prst="rect">
          <a:avLst/>
        </a:prstGeom>
        <a:solidFill>
          <a:schemeClr val="accent3">
            <a:tint val="40000"/>
            <a:alpha val="90000"/>
            <a:hueOff val="5115921"/>
            <a:satOff val="-14072"/>
            <a:lumOff val="-165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115921"/>
              <a:satOff val="-14072"/>
              <a:lumOff val="-16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Pretenden la solución de problemas prácticos inmediatos donde la contribución al conocimiento teórico </a:t>
          </a:r>
          <a:endParaRPr lang="es-E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2000" y="879275"/>
        <a:ext cx="4572000" cy="7474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964CE-37B4-4352-BC53-036302DFF3A1}">
      <dsp:nvSpPr>
        <dsp:cNvPr id="0" name=""/>
        <dsp:cNvSpPr/>
      </dsp:nvSpPr>
      <dsp:spPr>
        <a:xfrm>
          <a:off x="4235" y="931876"/>
          <a:ext cx="1623745" cy="10755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Constitución de la República del Ecuador 2008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5" y="931876"/>
        <a:ext cx="1623745" cy="1075555"/>
      </dsp:txXfrm>
    </dsp:sp>
    <dsp:sp modelId="{2EF420FD-41DB-4E52-8AB7-601FA03D756A}">
      <dsp:nvSpPr>
        <dsp:cNvPr id="0" name=""/>
        <dsp:cNvSpPr/>
      </dsp:nvSpPr>
      <dsp:spPr>
        <a:xfrm>
          <a:off x="4235" y="2002970"/>
          <a:ext cx="1623745" cy="239374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Acerca de personas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Acerca de la educación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Acerca del ambiente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5" y="2002970"/>
        <a:ext cx="1623745" cy="2393745"/>
      </dsp:txXfrm>
    </dsp:sp>
    <dsp:sp modelId="{E56225A6-D223-4FB6-BC9F-E4EC585D6272}">
      <dsp:nvSpPr>
        <dsp:cNvPr id="0" name=""/>
        <dsp:cNvSpPr/>
      </dsp:nvSpPr>
      <dsp:spPr>
        <a:xfrm>
          <a:off x="1855305" y="931876"/>
          <a:ext cx="1623745" cy="1075555"/>
        </a:xfrm>
        <a:prstGeom prst="rect">
          <a:avLst/>
        </a:prstGeom>
        <a:solidFill>
          <a:schemeClr val="accent5">
            <a:hueOff val="3707530"/>
            <a:satOff val="-13762"/>
            <a:lumOff val="-196"/>
            <a:alphaOff val="0"/>
          </a:schemeClr>
        </a:solidFill>
        <a:ln w="25400" cap="flat" cmpd="sng" algn="ctr">
          <a:solidFill>
            <a:schemeClr val="accent5">
              <a:hueOff val="3707530"/>
              <a:satOff val="-13762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Ley orgánica de participación ciudadana</a:t>
          </a:r>
          <a:endParaRPr lang="es-EC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5305" y="931876"/>
        <a:ext cx="1623745" cy="1075555"/>
      </dsp:txXfrm>
    </dsp:sp>
    <dsp:sp modelId="{5158C7C6-9D4B-4F33-AE73-8B36CC1F356A}">
      <dsp:nvSpPr>
        <dsp:cNvPr id="0" name=""/>
        <dsp:cNvSpPr/>
      </dsp:nvSpPr>
      <dsp:spPr>
        <a:xfrm>
          <a:off x="1855305" y="2002970"/>
          <a:ext cx="1623745" cy="2393745"/>
        </a:xfrm>
        <a:prstGeom prst="rect">
          <a:avLst/>
        </a:prstGeom>
        <a:solidFill>
          <a:schemeClr val="accent5">
            <a:tint val="40000"/>
            <a:alpha val="90000"/>
            <a:hueOff val="3803452"/>
            <a:satOff val="-16317"/>
            <a:lumOff val="-77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3803452"/>
              <a:satOff val="-16317"/>
              <a:lumOff val="-7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79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5305" y="2002970"/>
        <a:ext cx="1623745" cy="2393745"/>
      </dsp:txXfrm>
    </dsp:sp>
    <dsp:sp modelId="{94DFC4F1-6D78-46E1-9572-6E177052B2E3}">
      <dsp:nvSpPr>
        <dsp:cNvPr id="0" name=""/>
        <dsp:cNvSpPr/>
      </dsp:nvSpPr>
      <dsp:spPr>
        <a:xfrm>
          <a:off x="3706375" y="931876"/>
          <a:ext cx="1623745" cy="1075555"/>
        </a:xfrm>
        <a:prstGeom prst="rect">
          <a:avLst/>
        </a:prstGeom>
        <a:solidFill>
          <a:schemeClr val="accent5">
            <a:hueOff val="7415060"/>
            <a:satOff val="-27523"/>
            <a:lumOff val="-392"/>
            <a:alphaOff val="0"/>
          </a:schemeClr>
        </a:solidFill>
        <a:ln w="25400" cap="flat" cmpd="sng" algn="ctr">
          <a:solidFill>
            <a:schemeClr val="accent5">
              <a:hueOff val="7415060"/>
              <a:satOff val="-27523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Ley orgánica de educación superior</a:t>
          </a:r>
          <a:endParaRPr lang="es-EC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06375" y="931876"/>
        <a:ext cx="1623745" cy="1075555"/>
      </dsp:txXfrm>
    </dsp:sp>
    <dsp:sp modelId="{64EE052E-DF09-4AB1-BD1B-CC88A964E619}">
      <dsp:nvSpPr>
        <dsp:cNvPr id="0" name=""/>
        <dsp:cNvSpPr/>
      </dsp:nvSpPr>
      <dsp:spPr>
        <a:xfrm>
          <a:off x="3706375" y="2002970"/>
          <a:ext cx="1623745" cy="2393745"/>
        </a:xfrm>
        <a:prstGeom prst="rect">
          <a:avLst/>
        </a:prstGeom>
        <a:solidFill>
          <a:schemeClr val="accent5">
            <a:tint val="40000"/>
            <a:alpha val="90000"/>
            <a:hueOff val="7606903"/>
            <a:satOff val="-32634"/>
            <a:lumOff val="-155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7606903"/>
              <a:satOff val="-32634"/>
              <a:lumOff val="-15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159 , 160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93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6, 140, 147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8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06375" y="2002970"/>
        <a:ext cx="1623745" cy="2393745"/>
      </dsp:txXfrm>
    </dsp:sp>
    <dsp:sp modelId="{E35ACB38-089B-4FD3-AE10-3AA94CED3C6D}">
      <dsp:nvSpPr>
        <dsp:cNvPr id="0" name=""/>
        <dsp:cNvSpPr/>
      </dsp:nvSpPr>
      <dsp:spPr>
        <a:xfrm>
          <a:off x="5557445" y="931876"/>
          <a:ext cx="1623745" cy="1075555"/>
        </a:xfrm>
        <a:prstGeom prst="rect">
          <a:avLst/>
        </a:prstGeom>
        <a:solidFill>
          <a:schemeClr val="accent5">
            <a:hueOff val="11122590"/>
            <a:satOff val="-41285"/>
            <a:lumOff val="-587"/>
            <a:alphaOff val="0"/>
          </a:schemeClr>
        </a:solidFill>
        <a:ln w="25400" cap="flat" cmpd="sng" algn="ctr">
          <a:solidFill>
            <a:schemeClr val="accent5">
              <a:hueOff val="11122590"/>
              <a:satOff val="-41285"/>
              <a:lumOff val="-5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Ley de seguridad social</a:t>
          </a:r>
          <a:endParaRPr lang="es-EC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57445" y="931876"/>
        <a:ext cx="1623745" cy="1075555"/>
      </dsp:txXfrm>
    </dsp:sp>
    <dsp:sp modelId="{E58FDE82-5127-4F45-B91F-2EDC85298085}">
      <dsp:nvSpPr>
        <dsp:cNvPr id="0" name=""/>
        <dsp:cNvSpPr/>
      </dsp:nvSpPr>
      <dsp:spPr>
        <a:xfrm>
          <a:off x="5557445" y="2002970"/>
          <a:ext cx="1623745" cy="2393745"/>
        </a:xfrm>
        <a:prstGeom prst="rect">
          <a:avLst/>
        </a:prstGeom>
        <a:solidFill>
          <a:schemeClr val="accent5">
            <a:tint val="40000"/>
            <a:alpha val="90000"/>
            <a:hueOff val="11410355"/>
            <a:satOff val="-48952"/>
            <a:lumOff val="-232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1410355"/>
              <a:satOff val="-48952"/>
              <a:lumOff val="-23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1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2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3, 73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57445" y="2002970"/>
        <a:ext cx="1623745" cy="2393745"/>
      </dsp:txXfrm>
    </dsp:sp>
    <dsp:sp modelId="{E5A9AD66-1C1F-42BC-930B-5B110A440878}">
      <dsp:nvSpPr>
        <dsp:cNvPr id="0" name=""/>
        <dsp:cNvSpPr/>
      </dsp:nvSpPr>
      <dsp:spPr>
        <a:xfrm>
          <a:off x="7408514" y="931876"/>
          <a:ext cx="1623745" cy="1075555"/>
        </a:xfrm>
        <a:prstGeom prst="rect">
          <a:avLst/>
        </a:prstGeom>
        <a:solidFill>
          <a:schemeClr val="accent5">
            <a:hueOff val="14830119"/>
            <a:satOff val="-55047"/>
            <a:lumOff val="-783"/>
            <a:alphaOff val="0"/>
          </a:schemeClr>
        </a:solidFill>
        <a:ln w="25400" cap="flat" cmpd="sng" algn="ctr">
          <a:solidFill>
            <a:schemeClr val="accent5">
              <a:hueOff val="14830119"/>
              <a:satOff val="-55047"/>
              <a:lumOff val="-7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Ley de propiedad intelectual</a:t>
          </a:r>
          <a:endParaRPr lang="es-EC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08514" y="931876"/>
        <a:ext cx="1623745" cy="1075555"/>
      </dsp:txXfrm>
    </dsp:sp>
    <dsp:sp modelId="{E42CE09F-9CEC-447B-8AAB-5C563DFAA0AC}">
      <dsp:nvSpPr>
        <dsp:cNvPr id="0" name=""/>
        <dsp:cNvSpPr/>
      </dsp:nvSpPr>
      <dsp:spPr>
        <a:xfrm>
          <a:off x="7408514" y="2002970"/>
          <a:ext cx="1623745" cy="2393745"/>
        </a:xfrm>
        <a:prstGeom prst="rect">
          <a:avLst/>
        </a:prstGeom>
        <a:solidFill>
          <a:schemeClr val="accent5">
            <a:tint val="40000"/>
            <a:alpha val="90000"/>
            <a:hueOff val="15213807"/>
            <a:satOff val="-65269"/>
            <a:lumOff val="-310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5213807"/>
              <a:satOff val="-65269"/>
              <a:lumOff val="-31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1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Art.5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7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08514" y="2002970"/>
        <a:ext cx="1623745" cy="23937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964CE-37B4-4352-BC53-036302DFF3A1}">
      <dsp:nvSpPr>
        <dsp:cNvPr id="0" name=""/>
        <dsp:cNvSpPr/>
      </dsp:nvSpPr>
      <dsp:spPr>
        <a:xfrm>
          <a:off x="21" y="102439"/>
          <a:ext cx="2035482" cy="13482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Código orgánico del ambiente</a:t>
          </a:r>
          <a:endParaRPr lang="es-EC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" y="102439"/>
        <a:ext cx="2035482" cy="1348287"/>
      </dsp:txXfrm>
    </dsp:sp>
    <dsp:sp modelId="{2EF420FD-41DB-4E52-8AB7-601FA03D756A}">
      <dsp:nvSpPr>
        <dsp:cNvPr id="0" name=""/>
        <dsp:cNvSpPr/>
      </dsp:nvSpPr>
      <dsp:spPr>
        <a:xfrm>
          <a:off x="21" y="1392247"/>
          <a:ext cx="2035482" cy="239374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1</a:t>
          </a:r>
          <a:endParaRPr lang="es-EC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2</a:t>
          </a:r>
          <a:endParaRPr lang="es-EC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Art. 3</a:t>
          </a:r>
          <a:endParaRPr lang="es-EC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" y="1392247"/>
        <a:ext cx="2035482" cy="2393745"/>
      </dsp:txXfrm>
    </dsp:sp>
    <dsp:sp modelId="{E56225A6-D223-4FB6-BC9F-E4EC585D6272}">
      <dsp:nvSpPr>
        <dsp:cNvPr id="0" name=""/>
        <dsp:cNvSpPr/>
      </dsp:nvSpPr>
      <dsp:spPr>
        <a:xfrm>
          <a:off x="2320471" y="102439"/>
          <a:ext cx="2035482" cy="1348287"/>
        </a:xfrm>
        <a:prstGeom prst="rect">
          <a:avLst/>
        </a:prstGeom>
        <a:solidFill>
          <a:schemeClr val="accent5">
            <a:hueOff val="14830119"/>
            <a:satOff val="-55047"/>
            <a:lumOff val="-783"/>
            <a:alphaOff val="0"/>
          </a:schemeClr>
        </a:solidFill>
        <a:ln w="25400" cap="flat" cmpd="sng" algn="ctr">
          <a:solidFill>
            <a:schemeClr val="accent5">
              <a:hueOff val="14830119"/>
              <a:satOff val="-55047"/>
              <a:lumOff val="-7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0471" y="102439"/>
        <a:ext cx="2035482" cy="1348287"/>
      </dsp:txXfrm>
    </dsp:sp>
    <dsp:sp modelId="{5158C7C6-9D4B-4F33-AE73-8B36CC1F356A}">
      <dsp:nvSpPr>
        <dsp:cNvPr id="0" name=""/>
        <dsp:cNvSpPr/>
      </dsp:nvSpPr>
      <dsp:spPr>
        <a:xfrm>
          <a:off x="2320471" y="1392247"/>
          <a:ext cx="2035482" cy="2393745"/>
        </a:xfrm>
        <a:prstGeom prst="rect">
          <a:avLst/>
        </a:prstGeom>
        <a:solidFill>
          <a:schemeClr val="accent5">
            <a:tint val="40000"/>
            <a:alpha val="90000"/>
            <a:hueOff val="15213807"/>
            <a:satOff val="-65269"/>
            <a:lumOff val="-3105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15213807"/>
              <a:satOff val="-65269"/>
              <a:lumOff val="-31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</a:t>
          </a:r>
          <a:endParaRPr lang="es-EC" sz="15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0471" y="1392247"/>
        <a:ext cx="2035482" cy="239374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528E8-F5A5-4BE8-B882-10B6CAAC62F2}">
      <dsp:nvSpPr>
        <dsp:cNvPr id="0" name=""/>
        <dsp:cNvSpPr/>
      </dsp:nvSpPr>
      <dsp:spPr>
        <a:xfrm>
          <a:off x="0" y="1322"/>
          <a:ext cx="4684776" cy="516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Ordenanzas</a:t>
          </a:r>
          <a:endParaRPr lang="es-EC" sz="18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137" y="16459"/>
        <a:ext cx="4654502" cy="486548"/>
      </dsp:txXfrm>
    </dsp:sp>
    <dsp:sp modelId="{CA0C6758-32D0-4939-8C66-2D2D869620A7}">
      <dsp:nvSpPr>
        <dsp:cNvPr id="0" name=""/>
        <dsp:cNvSpPr/>
      </dsp:nvSpPr>
      <dsp:spPr>
        <a:xfrm>
          <a:off x="0" y="902725"/>
          <a:ext cx="1370881" cy="137088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08F68-0AF3-4148-8818-3E2D193FBCF5}">
      <dsp:nvSpPr>
        <dsp:cNvPr id="0" name=""/>
        <dsp:cNvSpPr/>
      </dsp:nvSpPr>
      <dsp:spPr>
        <a:xfrm>
          <a:off x="1453134" y="764903"/>
          <a:ext cx="3231641" cy="1646524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Ordenanza metropolitana de responsabilidad social para el fomento del Distrito Metropolitano de Quito como un territorio sostenible y responsable</a:t>
          </a:r>
          <a:endParaRPr lang="es-EC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3525" y="845294"/>
        <a:ext cx="3070859" cy="1485742"/>
      </dsp:txXfrm>
    </dsp:sp>
    <dsp:sp modelId="{2FC497DF-ECCE-472B-9544-339DA90C3FF5}">
      <dsp:nvSpPr>
        <dsp:cNvPr id="0" name=""/>
        <dsp:cNvSpPr/>
      </dsp:nvSpPr>
      <dsp:spPr>
        <a:xfrm>
          <a:off x="0" y="2575933"/>
          <a:ext cx="1370881" cy="137088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AB00B-5224-4121-8E1A-053E3B81E6CF}">
      <dsp:nvSpPr>
        <dsp:cNvPr id="0" name=""/>
        <dsp:cNvSpPr/>
      </dsp:nvSpPr>
      <dsp:spPr>
        <a:xfrm>
          <a:off x="1453134" y="2575933"/>
          <a:ext cx="3231641" cy="1370881"/>
        </a:xfrm>
        <a:prstGeom prst="roundRect">
          <a:avLst>
            <a:gd name="adj" fmla="val 16670"/>
          </a:avLst>
        </a:prstGeom>
        <a:solidFill>
          <a:schemeClr val="accent2">
            <a:hueOff val="-5049732"/>
            <a:satOff val="8330"/>
            <a:lumOff val="6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Ordenanza metropolitana que establece el sistema de manejo ambiental No. 0138</a:t>
          </a:r>
          <a:endParaRPr lang="es-EC" sz="16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20067" y="2642866"/>
        <a:ext cx="3097775" cy="1237015"/>
      </dsp:txXfrm>
    </dsp:sp>
    <dsp:sp modelId="{CDDDC65A-55A4-422A-8494-E06552FB1862}">
      <dsp:nvSpPr>
        <dsp:cNvPr id="0" name=""/>
        <dsp:cNvSpPr/>
      </dsp:nvSpPr>
      <dsp:spPr>
        <a:xfrm>
          <a:off x="0" y="4111320"/>
          <a:ext cx="1370881" cy="1370881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FCB0C-8D31-4B1E-86FB-2BF591E393FC}">
      <dsp:nvSpPr>
        <dsp:cNvPr id="0" name=""/>
        <dsp:cNvSpPr/>
      </dsp:nvSpPr>
      <dsp:spPr>
        <a:xfrm>
          <a:off x="1453134" y="4111320"/>
          <a:ext cx="3231641" cy="1370881"/>
        </a:xfrm>
        <a:prstGeom prst="roundRect">
          <a:avLst>
            <a:gd name="adj" fmla="val 16670"/>
          </a:avLst>
        </a:prstGeom>
        <a:solidFill>
          <a:schemeClr val="accent2">
            <a:hueOff val="-10099464"/>
            <a:satOff val="16660"/>
            <a:lumOff val="1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Ordenanza No. 014 – 2013 que pone en vigencia y aplicación el subsistema de evaluación de impactos ambientales del Gobierno Autónomo Municipal de Rumiñahui</a:t>
          </a:r>
          <a:endParaRPr lang="es-EC" sz="14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20067" y="4178253"/>
        <a:ext cx="3097775" cy="123701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FA50D-A29F-48DA-9CD1-E2FA72825A7E}">
      <dsp:nvSpPr>
        <dsp:cNvPr id="0" name=""/>
        <dsp:cNvSpPr/>
      </dsp:nvSpPr>
      <dsp:spPr>
        <a:xfrm>
          <a:off x="0" y="2249"/>
          <a:ext cx="6096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71145-1616-449D-97A4-37490CAF66B8}">
      <dsp:nvSpPr>
        <dsp:cNvPr id="0" name=""/>
        <dsp:cNvSpPr/>
      </dsp:nvSpPr>
      <dsp:spPr>
        <a:xfrm>
          <a:off x="0" y="2249"/>
          <a:ext cx="6096000" cy="1534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Estatuto de la Universidad de las Fuerzas Armadas-ESPE- Codificado, Expedido con Orden de Rectorado ESPE-HCU-OR-2015-033-Resolución ESPE-RES-2015-033</a:t>
          </a:r>
          <a:endParaRPr lang="es-EC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49"/>
        <a:ext cx="6096000" cy="1534038"/>
      </dsp:txXfrm>
    </dsp:sp>
    <dsp:sp modelId="{3C275D08-FD63-4C55-B123-7E042B0A4A09}">
      <dsp:nvSpPr>
        <dsp:cNvPr id="0" name=""/>
        <dsp:cNvSpPr/>
      </dsp:nvSpPr>
      <dsp:spPr>
        <a:xfrm>
          <a:off x="0" y="1536287"/>
          <a:ext cx="6096000" cy="0"/>
        </a:xfrm>
        <a:prstGeom prst="line">
          <a:avLst/>
        </a:prstGeom>
        <a:solidFill>
          <a:schemeClr val="accent3">
            <a:hueOff val="2010379"/>
            <a:satOff val="-3721"/>
            <a:lumOff val="-4117"/>
            <a:alphaOff val="0"/>
          </a:schemeClr>
        </a:solidFill>
        <a:ln w="25400" cap="flat" cmpd="sng" algn="ctr">
          <a:solidFill>
            <a:schemeClr val="accent3">
              <a:hueOff val="2010379"/>
              <a:satOff val="-3721"/>
              <a:lumOff val="-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112EA-9969-45EA-B13A-661974E508AF}">
      <dsp:nvSpPr>
        <dsp:cNvPr id="0" name=""/>
        <dsp:cNvSpPr/>
      </dsp:nvSpPr>
      <dsp:spPr>
        <a:xfrm>
          <a:off x="0" y="1536287"/>
          <a:ext cx="6096000" cy="1534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Reglamento del Sistema de Investigación de la Universidad de las fuerzas Armadas-ESPE, expedido con orden de rectorado ESPE-HCUP-OR-2015-116, Resoluciones ESPE-HCUP-RES-2015-075 y 120, del 27 de agosto de 2015</a:t>
          </a:r>
          <a:endParaRPr lang="es-EC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36287"/>
        <a:ext cx="6096000" cy="1534038"/>
      </dsp:txXfrm>
    </dsp:sp>
    <dsp:sp modelId="{BA83367D-B7E2-4F09-BAA6-8364D613BF2C}">
      <dsp:nvSpPr>
        <dsp:cNvPr id="0" name=""/>
        <dsp:cNvSpPr/>
      </dsp:nvSpPr>
      <dsp:spPr>
        <a:xfrm>
          <a:off x="0" y="3070325"/>
          <a:ext cx="6096000" cy="0"/>
        </a:xfrm>
        <a:prstGeom prst="line">
          <a:avLst/>
        </a:prstGeom>
        <a:solidFill>
          <a:schemeClr val="accent3">
            <a:hueOff val="4020759"/>
            <a:satOff val="-7441"/>
            <a:lumOff val="-8235"/>
            <a:alphaOff val="0"/>
          </a:schemeClr>
        </a:solidFill>
        <a:ln w="25400" cap="flat" cmpd="sng" algn="ctr">
          <a:solidFill>
            <a:schemeClr val="accent3">
              <a:hueOff val="4020759"/>
              <a:satOff val="-7441"/>
              <a:lumOff val="-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7301F-0B9D-438F-8625-4AAA7CAD3F5B}">
      <dsp:nvSpPr>
        <dsp:cNvPr id="0" name=""/>
        <dsp:cNvSpPr/>
      </dsp:nvSpPr>
      <dsp:spPr>
        <a:xfrm>
          <a:off x="0" y="3070325"/>
          <a:ext cx="6096000" cy="1534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Reglamento del Honorable Consejo Universitario y otros Cuerpos Colegiados de la Universidad de las Fuerzas Armadas-ESPE, expedido con Orden de Rectorado 2014-231-ESPE-a-3, del 03 de septiembre de 2014</a:t>
          </a:r>
          <a:endParaRPr lang="es-EC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070325"/>
        <a:ext cx="6096000" cy="153403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7165F-2AE8-4D7B-9796-26B9032C73FE}">
      <dsp:nvSpPr>
        <dsp:cNvPr id="0" name=""/>
        <dsp:cNvSpPr/>
      </dsp:nvSpPr>
      <dsp:spPr>
        <a:xfrm>
          <a:off x="1239624" y="250421"/>
          <a:ext cx="4076666" cy="4076666"/>
        </a:xfrm>
        <a:prstGeom prst="blockArc">
          <a:avLst>
            <a:gd name="adj1" fmla="val 10127399"/>
            <a:gd name="adj2" fmla="val 18303646"/>
            <a:gd name="adj3" fmla="val 4641"/>
          </a:avLst>
        </a:prstGeom>
        <a:solidFill>
          <a:schemeClr val="accent5">
            <a:hueOff val="14830119"/>
            <a:satOff val="-55047"/>
            <a:lumOff val="-7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13DA2-2735-48A8-A1B0-5CA6C7218A06}">
      <dsp:nvSpPr>
        <dsp:cNvPr id="0" name=""/>
        <dsp:cNvSpPr/>
      </dsp:nvSpPr>
      <dsp:spPr>
        <a:xfrm>
          <a:off x="1250409" y="965478"/>
          <a:ext cx="4076666" cy="4076666"/>
        </a:xfrm>
        <a:prstGeom prst="blockArc">
          <a:avLst>
            <a:gd name="adj1" fmla="val 3319052"/>
            <a:gd name="adj2" fmla="val 11368902"/>
            <a:gd name="adj3" fmla="val 4641"/>
          </a:avLst>
        </a:prstGeom>
        <a:solidFill>
          <a:schemeClr val="accent5">
            <a:hueOff val="9886747"/>
            <a:satOff val="-36698"/>
            <a:lumOff val="-5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63FD0C-78E9-4B89-963F-6C6A28F1C476}">
      <dsp:nvSpPr>
        <dsp:cNvPr id="0" name=""/>
        <dsp:cNvSpPr/>
      </dsp:nvSpPr>
      <dsp:spPr>
        <a:xfrm>
          <a:off x="3580696" y="1011952"/>
          <a:ext cx="4076666" cy="4076666"/>
        </a:xfrm>
        <a:prstGeom prst="blockArc">
          <a:avLst>
            <a:gd name="adj1" fmla="val 20647596"/>
            <a:gd name="adj2" fmla="val 7618050"/>
            <a:gd name="adj3" fmla="val 4641"/>
          </a:avLst>
        </a:prstGeom>
        <a:solidFill>
          <a:schemeClr val="accent5">
            <a:hueOff val="4943373"/>
            <a:satOff val="-18349"/>
            <a:lumOff val="-2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AEE2C-4BC9-45FF-AE84-4430F403E10C}">
      <dsp:nvSpPr>
        <dsp:cNvPr id="0" name=""/>
        <dsp:cNvSpPr/>
      </dsp:nvSpPr>
      <dsp:spPr>
        <a:xfrm>
          <a:off x="3515782" y="258308"/>
          <a:ext cx="4076666" cy="4076666"/>
        </a:xfrm>
        <a:prstGeom prst="blockArc">
          <a:avLst>
            <a:gd name="adj1" fmla="val 14120178"/>
            <a:gd name="adj2" fmla="val 361650"/>
            <a:gd name="adj3" fmla="val 46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9C0D3-E380-4375-8E2A-779934DE71E0}">
      <dsp:nvSpPr>
        <dsp:cNvPr id="0" name=""/>
        <dsp:cNvSpPr/>
      </dsp:nvSpPr>
      <dsp:spPr>
        <a:xfrm>
          <a:off x="3298774" y="1711581"/>
          <a:ext cx="2245846" cy="18769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Fines de los sistemas de información</a:t>
          </a:r>
          <a:endParaRPr lang="es-EC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27671" y="1986449"/>
        <a:ext cx="1588052" cy="1327183"/>
      </dsp:txXfrm>
    </dsp:sp>
    <dsp:sp modelId="{19546DFD-DA24-4010-95C6-32D75AF52C3A}">
      <dsp:nvSpPr>
        <dsp:cNvPr id="0" name=""/>
        <dsp:cNvSpPr/>
      </dsp:nvSpPr>
      <dsp:spPr>
        <a:xfrm>
          <a:off x="3435835" y="-204339"/>
          <a:ext cx="1971724" cy="17266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Aumentar la </a:t>
          </a:r>
          <a:r>
            <a:rPr lang="es-E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productividad</a:t>
          </a:r>
          <a:endParaRPr lang="es-EC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24587" y="48529"/>
        <a:ext cx="1394220" cy="1220956"/>
      </dsp:txXfrm>
    </dsp:sp>
    <dsp:sp modelId="{E5FFD256-C15C-4B77-997F-A121F23A936C}">
      <dsp:nvSpPr>
        <dsp:cNvPr id="0" name=""/>
        <dsp:cNvSpPr/>
      </dsp:nvSpPr>
      <dsp:spPr>
        <a:xfrm>
          <a:off x="6462684" y="1579734"/>
          <a:ext cx="2142918" cy="1851954"/>
        </a:xfrm>
        <a:prstGeom prst="ellipse">
          <a:avLst/>
        </a:prstGeom>
        <a:solidFill>
          <a:schemeClr val="accent5">
            <a:hueOff val="4943373"/>
            <a:satOff val="-18349"/>
            <a:lumOff val="-2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Adaptar la organización a cambios tecnológicos que permitan su sobrevivencia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76507" y="1850946"/>
        <a:ext cx="1515272" cy="1309530"/>
      </dsp:txXfrm>
    </dsp:sp>
    <dsp:sp modelId="{F25F2CDD-474D-4987-B72F-1D622ACFB010}">
      <dsp:nvSpPr>
        <dsp:cNvPr id="0" name=""/>
        <dsp:cNvSpPr/>
      </dsp:nvSpPr>
      <dsp:spPr>
        <a:xfrm>
          <a:off x="3435835" y="3777730"/>
          <a:ext cx="1971724" cy="1726692"/>
        </a:xfrm>
        <a:prstGeom prst="ellipse">
          <a:avLst/>
        </a:prstGeom>
        <a:solidFill>
          <a:schemeClr val="accent5">
            <a:hueOff val="9886747"/>
            <a:satOff val="-36698"/>
            <a:lumOff val="-5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Mejorar la gestión y efectividad en la toma de decisiones</a:t>
          </a:r>
          <a:endParaRPr lang="es-EC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24587" y="4030598"/>
        <a:ext cx="1394220" cy="1220956"/>
      </dsp:txXfrm>
    </dsp:sp>
    <dsp:sp modelId="{7CA44E80-829F-4ECA-BD05-F9F53BAA2105}">
      <dsp:nvSpPr>
        <dsp:cNvPr id="0" name=""/>
        <dsp:cNvSpPr/>
      </dsp:nvSpPr>
      <dsp:spPr>
        <a:xfrm>
          <a:off x="339047" y="1812477"/>
          <a:ext cx="1971724" cy="1726692"/>
        </a:xfrm>
        <a:prstGeom prst="ellipse">
          <a:avLst/>
        </a:prstGeom>
        <a:solidFill>
          <a:schemeClr val="accent5">
            <a:hueOff val="14830119"/>
            <a:satOff val="-55047"/>
            <a:lumOff val="-7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Mejorar la calidad del producto o servicio</a:t>
          </a:r>
          <a:endParaRPr lang="es-EC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7799" y="2065345"/>
        <a:ext cx="1394220" cy="122095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59097-46AA-4F92-AE99-D44F74EBB29C}">
      <dsp:nvSpPr>
        <dsp:cNvPr id="0" name=""/>
        <dsp:cNvSpPr/>
      </dsp:nvSpPr>
      <dsp:spPr>
        <a:xfrm>
          <a:off x="135999" y="918764"/>
          <a:ext cx="8132846" cy="739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b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500" kern="1200" dirty="0" smtClean="0">
              <a:latin typeface="Arial" panose="020B0604020202020204" pitchFamily="34" charset="0"/>
              <a:cs typeface="Arial" panose="020B0604020202020204" pitchFamily="34" charset="0"/>
            </a:rPr>
            <a:t>Misión</a:t>
          </a:r>
          <a:endParaRPr lang="es-EC" sz="3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5999" y="918764"/>
        <a:ext cx="8132846" cy="739349"/>
      </dsp:txXfrm>
    </dsp:sp>
    <dsp:sp modelId="{07B552D2-820B-4D95-9132-8605B06598B9}">
      <dsp:nvSpPr>
        <dsp:cNvPr id="0" name=""/>
        <dsp:cNvSpPr/>
      </dsp:nvSpPr>
      <dsp:spPr>
        <a:xfrm>
          <a:off x="135999" y="1658114"/>
          <a:ext cx="1903086" cy="1506082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0CFE6-4785-4869-B9BB-841576DD679B}">
      <dsp:nvSpPr>
        <dsp:cNvPr id="0" name=""/>
        <dsp:cNvSpPr/>
      </dsp:nvSpPr>
      <dsp:spPr>
        <a:xfrm>
          <a:off x="1279116" y="1658114"/>
          <a:ext cx="1903086" cy="1506082"/>
        </a:xfrm>
        <a:prstGeom prst="chevron">
          <a:avLst>
            <a:gd name="adj" fmla="val 70610"/>
          </a:avLst>
        </a:prstGeom>
        <a:solidFill>
          <a:schemeClr val="accent5">
            <a:hueOff val="2471687"/>
            <a:satOff val="-9175"/>
            <a:lumOff val="-131"/>
            <a:alphaOff val="0"/>
          </a:schemeClr>
        </a:solidFill>
        <a:ln w="25400" cap="flat" cmpd="sng" algn="ctr">
          <a:solidFill>
            <a:schemeClr val="accent5">
              <a:hueOff val="2471687"/>
              <a:satOff val="-9175"/>
              <a:lumOff val="-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B7112-86D0-4243-B93A-39B16C9573EC}">
      <dsp:nvSpPr>
        <dsp:cNvPr id="0" name=""/>
        <dsp:cNvSpPr/>
      </dsp:nvSpPr>
      <dsp:spPr>
        <a:xfrm>
          <a:off x="2423136" y="1658114"/>
          <a:ext cx="1903086" cy="1506082"/>
        </a:xfrm>
        <a:prstGeom prst="chevron">
          <a:avLst>
            <a:gd name="adj" fmla="val 70610"/>
          </a:avLst>
        </a:prstGeom>
        <a:solidFill>
          <a:schemeClr val="accent5">
            <a:hueOff val="4943373"/>
            <a:satOff val="-18349"/>
            <a:lumOff val="-261"/>
            <a:alphaOff val="0"/>
          </a:schemeClr>
        </a:solidFill>
        <a:ln w="25400" cap="flat" cmpd="sng" algn="ctr">
          <a:solidFill>
            <a:schemeClr val="accent5">
              <a:hueOff val="4943373"/>
              <a:satOff val="-18349"/>
              <a:lumOff val="-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6EB6B-7B9E-4E08-AB4A-6F048E452842}">
      <dsp:nvSpPr>
        <dsp:cNvPr id="0" name=""/>
        <dsp:cNvSpPr/>
      </dsp:nvSpPr>
      <dsp:spPr>
        <a:xfrm>
          <a:off x="3566253" y="1658114"/>
          <a:ext cx="1903086" cy="1506082"/>
        </a:xfrm>
        <a:prstGeom prst="chevron">
          <a:avLst>
            <a:gd name="adj" fmla="val 70610"/>
          </a:avLst>
        </a:prstGeom>
        <a:solidFill>
          <a:schemeClr val="accent5">
            <a:hueOff val="7415060"/>
            <a:satOff val="-27523"/>
            <a:lumOff val="-392"/>
            <a:alphaOff val="0"/>
          </a:schemeClr>
        </a:solidFill>
        <a:ln w="25400" cap="flat" cmpd="sng" algn="ctr">
          <a:solidFill>
            <a:schemeClr val="accent5">
              <a:hueOff val="7415060"/>
              <a:satOff val="-27523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C9AEE-5790-46C9-A784-40326C80B0DB}">
      <dsp:nvSpPr>
        <dsp:cNvPr id="0" name=""/>
        <dsp:cNvSpPr/>
      </dsp:nvSpPr>
      <dsp:spPr>
        <a:xfrm>
          <a:off x="4710273" y="1658114"/>
          <a:ext cx="1903086" cy="1506082"/>
        </a:xfrm>
        <a:prstGeom prst="chevron">
          <a:avLst>
            <a:gd name="adj" fmla="val 70610"/>
          </a:avLst>
        </a:prstGeom>
        <a:solidFill>
          <a:schemeClr val="accent5">
            <a:hueOff val="9886747"/>
            <a:satOff val="-36698"/>
            <a:lumOff val="-522"/>
            <a:alphaOff val="0"/>
          </a:schemeClr>
        </a:solidFill>
        <a:ln w="25400" cap="flat" cmpd="sng" algn="ctr">
          <a:solidFill>
            <a:schemeClr val="accent5">
              <a:hueOff val="9886747"/>
              <a:satOff val="-36698"/>
              <a:lumOff val="-5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5957D-A824-408E-B203-B4BB55F68110}">
      <dsp:nvSpPr>
        <dsp:cNvPr id="0" name=""/>
        <dsp:cNvSpPr/>
      </dsp:nvSpPr>
      <dsp:spPr>
        <a:xfrm>
          <a:off x="5853390" y="1658114"/>
          <a:ext cx="1903086" cy="1506082"/>
        </a:xfrm>
        <a:prstGeom prst="chevron">
          <a:avLst>
            <a:gd name="adj" fmla="val 70610"/>
          </a:avLst>
        </a:prstGeom>
        <a:solidFill>
          <a:schemeClr val="accent5">
            <a:hueOff val="12358433"/>
            <a:satOff val="-45872"/>
            <a:lumOff val="-653"/>
            <a:alphaOff val="0"/>
          </a:schemeClr>
        </a:solidFill>
        <a:ln w="25400" cap="flat" cmpd="sng" algn="ctr">
          <a:solidFill>
            <a:schemeClr val="accent5">
              <a:hueOff val="12358433"/>
              <a:satOff val="-45872"/>
              <a:lumOff val="-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7C7E0-74FC-41C1-ADED-7EEEBE286205}">
      <dsp:nvSpPr>
        <dsp:cNvPr id="0" name=""/>
        <dsp:cNvSpPr/>
      </dsp:nvSpPr>
      <dsp:spPr>
        <a:xfrm>
          <a:off x="6997410" y="1658114"/>
          <a:ext cx="1903086" cy="1506082"/>
        </a:xfrm>
        <a:prstGeom prst="chevron">
          <a:avLst>
            <a:gd name="adj" fmla="val 70610"/>
          </a:avLst>
        </a:prstGeom>
        <a:solidFill>
          <a:schemeClr val="accent5">
            <a:hueOff val="14830119"/>
            <a:satOff val="-55047"/>
            <a:lumOff val="-783"/>
            <a:alphaOff val="0"/>
          </a:schemeClr>
        </a:solidFill>
        <a:ln w="25400" cap="flat" cmpd="sng" algn="ctr">
          <a:solidFill>
            <a:schemeClr val="accent5">
              <a:hueOff val="14830119"/>
              <a:satOff val="-55047"/>
              <a:lumOff val="-7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D744E-61AB-4C50-B9D8-38AE33AA180D}">
      <dsp:nvSpPr>
        <dsp:cNvPr id="0" name=""/>
        <dsp:cNvSpPr/>
      </dsp:nvSpPr>
      <dsp:spPr>
        <a:xfrm>
          <a:off x="135999" y="1808722"/>
          <a:ext cx="8238573" cy="12048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Contribuir con el fomento, promoción y seguimiento de la aplicación de responsabilidad social en las empresas ecuatorianas, así como también brindar información para la toma decisiones; y, apoyar en el proceso investigativo de la institución. 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5999" y="1808722"/>
        <a:ext cx="8238573" cy="120486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59097-46AA-4F92-AE99-D44F74EBB29C}">
      <dsp:nvSpPr>
        <dsp:cNvPr id="0" name=""/>
        <dsp:cNvSpPr/>
      </dsp:nvSpPr>
      <dsp:spPr>
        <a:xfrm>
          <a:off x="132213" y="974224"/>
          <a:ext cx="7906478" cy="718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b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400" kern="1200" dirty="0" smtClean="0">
              <a:latin typeface="Arial" panose="020B0604020202020204" pitchFamily="34" charset="0"/>
              <a:cs typeface="Arial" panose="020B0604020202020204" pitchFamily="34" charset="0"/>
            </a:rPr>
            <a:t>Visión</a:t>
          </a:r>
          <a:endParaRPr lang="es-EC" sz="3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213" y="974224"/>
        <a:ext cx="7906478" cy="718770"/>
      </dsp:txXfrm>
    </dsp:sp>
    <dsp:sp modelId="{07B552D2-820B-4D95-9132-8605B06598B9}">
      <dsp:nvSpPr>
        <dsp:cNvPr id="0" name=""/>
        <dsp:cNvSpPr/>
      </dsp:nvSpPr>
      <dsp:spPr>
        <a:xfrm>
          <a:off x="132213" y="1692995"/>
          <a:ext cx="1850115" cy="1464162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0CFE6-4785-4869-B9BB-841576DD679B}">
      <dsp:nvSpPr>
        <dsp:cNvPr id="0" name=""/>
        <dsp:cNvSpPr/>
      </dsp:nvSpPr>
      <dsp:spPr>
        <a:xfrm>
          <a:off x="1243513" y="1692995"/>
          <a:ext cx="1850115" cy="1464162"/>
        </a:xfrm>
        <a:prstGeom prst="chevron">
          <a:avLst>
            <a:gd name="adj" fmla="val 70610"/>
          </a:avLst>
        </a:prstGeom>
        <a:solidFill>
          <a:schemeClr val="accent2">
            <a:hueOff val="-1683244"/>
            <a:satOff val="2777"/>
            <a:lumOff val="2157"/>
            <a:alphaOff val="0"/>
          </a:schemeClr>
        </a:solidFill>
        <a:ln w="25400" cap="flat" cmpd="sng" algn="ctr">
          <a:solidFill>
            <a:schemeClr val="accent2">
              <a:hueOff val="-1683244"/>
              <a:satOff val="2777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B7112-86D0-4243-B93A-39B16C9573EC}">
      <dsp:nvSpPr>
        <dsp:cNvPr id="0" name=""/>
        <dsp:cNvSpPr/>
      </dsp:nvSpPr>
      <dsp:spPr>
        <a:xfrm>
          <a:off x="2355691" y="1692995"/>
          <a:ext cx="1850115" cy="1464162"/>
        </a:xfrm>
        <a:prstGeom prst="chevron">
          <a:avLst>
            <a:gd name="adj" fmla="val 70610"/>
          </a:avLst>
        </a:prstGeom>
        <a:solidFill>
          <a:schemeClr val="accent2">
            <a:hueOff val="-3366488"/>
            <a:satOff val="5553"/>
            <a:lumOff val="4314"/>
            <a:alphaOff val="0"/>
          </a:schemeClr>
        </a:solidFill>
        <a:ln w="25400" cap="flat" cmpd="sng" algn="ctr">
          <a:solidFill>
            <a:schemeClr val="accent2">
              <a:hueOff val="-3366488"/>
              <a:satOff val="5553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6EB6B-7B9E-4E08-AB4A-6F048E452842}">
      <dsp:nvSpPr>
        <dsp:cNvPr id="0" name=""/>
        <dsp:cNvSpPr/>
      </dsp:nvSpPr>
      <dsp:spPr>
        <a:xfrm>
          <a:off x="3466990" y="1692995"/>
          <a:ext cx="1850115" cy="1464162"/>
        </a:xfrm>
        <a:prstGeom prst="chevron">
          <a:avLst>
            <a:gd name="adj" fmla="val 70610"/>
          </a:avLst>
        </a:prstGeom>
        <a:solidFill>
          <a:schemeClr val="accent2">
            <a:hueOff val="-5049732"/>
            <a:satOff val="8330"/>
            <a:lumOff val="6470"/>
            <a:alphaOff val="0"/>
          </a:schemeClr>
        </a:solidFill>
        <a:ln w="25400" cap="flat" cmpd="sng" algn="ctr">
          <a:solidFill>
            <a:schemeClr val="accent2">
              <a:hueOff val="-5049732"/>
              <a:satOff val="8330"/>
              <a:lumOff val="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C9AEE-5790-46C9-A784-40326C80B0DB}">
      <dsp:nvSpPr>
        <dsp:cNvPr id="0" name=""/>
        <dsp:cNvSpPr/>
      </dsp:nvSpPr>
      <dsp:spPr>
        <a:xfrm>
          <a:off x="4579168" y="1692995"/>
          <a:ext cx="1850115" cy="1464162"/>
        </a:xfrm>
        <a:prstGeom prst="chevron">
          <a:avLst>
            <a:gd name="adj" fmla="val 70610"/>
          </a:avLst>
        </a:prstGeom>
        <a:solidFill>
          <a:schemeClr val="accent2">
            <a:hueOff val="-6732976"/>
            <a:satOff val="11107"/>
            <a:lumOff val="8627"/>
            <a:alphaOff val="0"/>
          </a:schemeClr>
        </a:solidFill>
        <a:ln w="25400" cap="flat" cmpd="sng" algn="ctr">
          <a:solidFill>
            <a:schemeClr val="accent2">
              <a:hueOff val="-6732976"/>
              <a:satOff val="11107"/>
              <a:lumOff val="86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5957D-A824-408E-B203-B4BB55F68110}">
      <dsp:nvSpPr>
        <dsp:cNvPr id="0" name=""/>
        <dsp:cNvSpPr/>
      </dsp:nvSpPr>
      <dsp:spPr>
        <a:xfrm>
          <a:off x="5690468" y="1692995"/>
          <a:ext cx="1850115" cy="1464162"/>
        </a:xfrm>
        <a:prstGeom prst="chevron">
          <a:avLst>
            <a:gd name="adj" fmla="val 70610"/>
          </a:avLst>
        </a:prstGeom>
        <a:solidFill>
          <a:schemeClr val="accent2">
            <a:hueOff val="-8416219"/>
            <a:satOff val="13883"/>
            <a:lumOff val="10784"/>
            <a:alphaOff val="0"/>
          </a:schemeClr>
        </a:solidFill>
        <a:ln w="25400" cap="flat" cmpd="sng" algn="ctr">
          <a:solidFill>
            <a:schemeClr val="accent2">
              <a:hueOff val="-8416219"/>
              <a:satOff val="13883"/>
              <a:lumOff val="10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7C7E0-74FC-41C1-ADED-7EEEBE286205}">
      <dsp:nvSpPr>
        <dsp:cNvPr id="0" name=""/>
        <dsp:cNvSpPr/>
      </dsp:nvSpPr>
      <dsp:spPr>
        <a:xfrm>
          <a:off x="6802646" y="1692995"/>
          <a:ext cx="1850115" cy="1464162"/>
        </a:xfrm>
        <a:prstGeom prst="chevron">
          <a:avLst>
            <a:gd name="adj" fmla="val 70610"/>
          </a:avLst>
        </a:prstGeom>
        <a:solidFill>
          <a:schemeClr val="accent2">
            <a:hueOff val="-10099464"/>
            <a:satOff val="16660"/>
            <a:lumOff val="12941"/>
            <a:alphaOff val="0"/>
          </a:schemeClr>
        </a:solidFill>
        <a:ln w="25400" cap="flat" cmpd="sng" algn="ctr">
          <a:solidFill>
            <a:schemeClr val="accent2">
              <a:hueOff val="-10099464"/>
              <a:satOff val="16660"/>
              <a:lumOff val="1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7D744E-61AB-4C50-B9D8-38AE33AA180D}">
      <dsp:nvSpPr>
        <dsp:cNvPr id="0" name=""/>
        <dsp:cNvSpPr/>
      </dsp:nvSpPr>
      <dsp:spPr>
        <a:xfrm>
          <a:off x="132213" y="1839411"/>
          <a:ext cx="8009262" cy="11713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Espacio de referencia organizacional para facilitar el desarrollo, implantación y seguimiento de las prácticas de responsabilidad social empresarial, partiendo de la promoción investigativa estudiantil con la colaboración de los docentes.</a:t>
          </a:r>
          <a:endParaRPr lang="es-EC" sz="1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213" y="1839411"/>
        <a:ext cx="8009262" cy="117133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52CE8-2365-4D8E-857E-E61F2C0CF6AE}">
      <dsp:nvSpPr>
        <dsp:cNvPr id="0" name=""/>
        <dsp:cNvSpPr/>
      </dsp:nvSpPr>
      <dsp:spPr>
        <a:xfrm rot="5400000">
          <a:off x="3179194" y="-174804"/>
          <a:ext cx="2037570" cy="238768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Objetividad e Independencia</a:t>
          </a:r>
          <a:endParaRPr lang="es-EC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402085" y="339847"/>
        <a:ext cx="1591789" cy="1358380"/>
      </dsp:txXfrm>
    </dsp:sp>
    <dsp:sp modelId="{0F43F893-44D0-45AC-8BF4-9186B591FEE7}">
      <dsp:nvSpPr>
        <dsp:cNvPr id="0" name=""/>
        <dsp:cNvSpPr/>
      </dsp:nvSpPr>
      <dsp:spPr>
        <a:xfrm>
          <a:off x="5138113" y="407766"/>
          <a:ext cx="2273928" cy="1222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DC573-E3EE-4192-9685-81F2881246A6}">
      <dsp:nvSpPr>
        <dsp:cNvPr id="0" name=""/>
        <dsp:cNvSpPr/>
      </dsp:nvSpPr>
      <dsp:spPr>
        <a:xfrm rot="5400000">
          <a:off x="1264693" y="132694"/>
          <a:ext cx="2037570" cy="177268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2966024"/>
            <a:satOff val="-11009"/>
            <a:lumOff val="-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 rot="-5400000">
        <a:off x="1673379" y="317773"/>
        <a:ext cx="1220198" cy="1402528"/>
      </dsp:txXfrm>
    </dsp:sp>
    <dsp:sp modelId="{F727A339-6FE0-4740-918D-66F6377BF1AA}">
      <dsp:nvSpPr>
        <dsp:cNvPr id="0" name=""/>
        <dsp:cNvSpPr/>
      </dsp:nvSpPr>
      <dsp:spPr>
        <a:xfrm rot="5400000">
          <a:off x="2218275" y="1554685"/>
          <a:ext cx="2037570" cy="238768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5932048"/>
            <a:satOff val="-22019"/>
            <a:lumOff val="-3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Pertinencia</a:t>
          </a:r>
          <a:endParaRPr lang="es-EC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441166" y="2069336"/>
        <a:ext cx="1591789" cy="1358380"/>
      </dsp:txXfrm>
    </dsp:sp>
    <dsp:sp modelId="{BCBF9CAF-9560-496D-8F9F-A8627215762D}">
      <dsp:nvSpPr>
        <dsp:cNvPr id="0" name=""/>
        <dsp:cNvSpPr/>
      </dsp:nvSpPr>
      <dsp:spPr>
        <a:xfrm>
          <a:off x="76789" y="2137255"/>
          <a:ext cx="2200575" cy="1222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5AEE37-6BE5-4EE9-AA0F-D7EF53284A28}">
      <dsp:nvSpPr>
        <dsp:cNvPr id="0" name=""/>
        <dsp:cNvSpPr/>
      </dsp:nvSpPr>
      <dsp:spPr>
        <a:xfrm rot="5400000">
          <a:off x="4132776" y="1862183"/>
          <a:ext cx="2037570" cy="177268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8898072"/>
            <a:satOff val="-33028"/>
            <a:lumOff val="-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 rot="-5400000">
        <a:off x="4541462" y="2047262"/>
        <a:ext cx="1220198" cy="1402528"/>
      </dsp:txXfrm>
    </dsp:sp>
    <dsp:sp modelId="{35D92962-096E-4172-A675-A9EEB4B4A851}">
      <dsp:nvSpPr>
        <dsp:cNvPr id="0" name=""/>
        <dsp:cNvSpPr/>
      </dsp:nvSpPr>
      <dsp:spPr>
        <a:xfrm rot="5400000">
          <a:off x="3179194" y="3284174"/>
          <a:ext cx="2037570" cy="238768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1864095"/>
            <a:satOff val="-44038"/>
            <a:lumOff val="-6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Transparencia</a:t>
          </a:r>
          <a:endParaRPr lang="es-EC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402085" y="3798825"/>
        <a:ext cx="1591789" cy="1358380"/>
      </dsp:txXfrm>
    </dsp:sp>
    <dsp:sp modelId="{65F74F38-9190-4BF6-B768-53B0069EE0B7}">
      <dsp:nvSpPr>
        <dsp:cNvPr id="0" name=""/>
        <dsp:cNvSpPr/>
      </dsp:nvSpPr>
      <dsp:spPr>
        <a:xfrm>
          <a:off x="5138113" y="3866745"/>
          <a:ext cx="2273928" cy="12225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D08C0-D64A-4DAF-8B6A-BD6A77C187F3}">
      <dsp:nvSpPr>
        <dsp:cNvPr id="0" name=""/>
        <dsp:cNvSpPr/>
      </dsp:nvSpPr>
      <dsp:spPr>
        <a:xfrm rot="5400000">
          <a:off x="1264693" y="3591673"/>
          <a:ext cx="2037570" cy="177268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4830119"/>
            <a:satOff val="-55047"/>
            <a:lumOff val="-7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 rot="-5400000">
        <a:off x="1673379" y="3776752"/>
        <a:ext cx="1220198" cy="140252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97E22-5479-4DD4-BF72-71DE31B74EC1}">
      <dsp:nvSpPr>
        <dsp:cNvPr id="0" name=""/>
        <dsp:cNvSpPr/>
      </dsp:nvSpPr>
      <dsp:spPr>
        <a:xfrm>
          <a:off x="0" y="0"/>
          <a:ext cx="5040560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30566-A005-44AA-81E7-147652A22A43}">
      <dsp:nvSpPr>
        <dsp:cNvPr id="0" name=""/>
        <dsp:cNvSpPr/>
      </dsp:nvSpPr>
      <dsp:spPr>
        <a:xfrm>
          <a:off x="0" y="0"/>
          <a:ext cx="1008112" cy="51845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Valores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1008112" cy="5184576"/>
      </dsp:txXfrm>
    </dsp:sp>
    <dsp:sp modelId="{7AA0C81D-51F3-4A75-878F-AD54BF6DAC4E}">
      <dsp:nvSpPr>
        <dsp:cNvPr id="0" name=""/>
        <dsp:cNvSpPr/>
      </dsp:nvSpPr>
      <dsp:spPr>
        <a:xfrm>
          <a:off x="1083720" y="40820"/>
          <a:ext cx="3956839" cy="81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Predisposición a generar conocimiento.</a:t>
          </a:r>
          <a:endParaRPr lang="es-EC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3720" y="40820"/>
        <a:ext cx="3956839" cy="816418"/>
      </dsp:txXfrm>
    </dsp:sp>
    <dsp:sp modelId="{57490C89-5553-44F3-85D6-6D226C9F0894}">
      <dsp:nvSpPr>
        <dsp:cNvPr id="0" name=""/>
        <dsp:cNvSpPr/>
      </dsp:nvSpPr>
      <dsp:spPr>
        <a:xfrm>
          <a:off x="1008112" y="857239"/>
          <a:ext cx="40324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C80AF-CA01-45B0-8280-F53608EC95EE}">
      <dsp:nvSpPr>
        <dsp:cNvPr id="0" name=""/>
        <dsp:cNvSpPr/>
      </dsp:nvSpPr>
      <dsp:spPr>
        <a:xfrm>
          <a:off x="1083720" y="898060"/>
          <a:ext cx="3956839" cy="81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smtClean="0">
              <a:latin typeface="Arial" panose="020B0604020202020204" pitchFamily="34" charset="0"/>
              <a:cs typeface="Arial" panose="020B0604020202020204" pitchFamily="34" charset="0"/>
            </a:rPr>
            <a:t>Veracidad en la información a las partes interesadas.</a:t>
          </a:r>
          <a:endParaRPr lang="es-EC" sz="1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3720" y="898060"/>
        <a:ext cx="3956839" cy="816418"/>
      </dsp:txXfrm>
    </dsp:sp>
    <dsp:sp modelId="{CC17165D-912A-465D-9317-C7CAD6C1CC5B}">
      <dsp:nvSpPr>
        <dsp:cNvPr id="0" name=""/>
        <dsp:cNvSpPr/>
      </dsp:nvSpPr>
      <dsp:spPr>
        <a:xfrm>
          <a:off x="1008112" y="1714479"/>
          <a:ext cx="40324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0AAE2-37FF-4443-B9FD-563375EB4204}">
      <dsp:nvSpPr>
        <dsp:cNvPr id="0" name=""/>
        <dsp:cNvSpPr/>
      </dsp:nvSpPr>
      <dsp:spPr>
        <a:xfrm>
          <a:off x="1083720" y="1755300"/>
          <a:ext cx="3956839" cy="81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Demanda permanente de calidad y excelencia investigativa.</a:t>
          </a:r>
          <a:endParaRPr lang="es-EC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3720" y="1755300"/>
        <a:ext cx="3956839" cy="816418"/>
      </dsp:txXfrm>
    </dsp:sp>
    <dsp:sp modelId="{A21E5480-5C6D-431F-AC1B-21C9E503A14D}">
      <dsp:nvSpPr>
        <dsp:cNvPr id="0" name=""/>
        <dsp:cNvSpPr/>
      </dsp:nvSpPr>
      <dsp:spPr>
        <a:xfrm>
          <a:off x="1008112" y="2571719"/>
          <a:ext cx="40324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A007A-753E-45DA-B813-CC1151C43176}">
      <dsp:nvSpPr>
        <dsp:cNvPr id="0" name=""/>
        <dsp:cNvSpPr/>
      </dsp:nvSpPr>
      <dsp:spPr>
        <a:xfrm>
          <a:off x="1083720" y="2612540"/>
          <a:ext cx="3956839" cy="81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Compromiso con la sociedad, universidad y empresas.</a:t>
          </a:r>
          <a:endParaRPr lang="es-EC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3720" y="2612540"/>
        <a:ext cx="3956839" cy="816418"/>
      </dsp:txXfrm>
    </dsp:sp>
    <dsp:sp modelId="{3D592549-04B6-4F3F-9908-F69A7C0C413B}">
      <dsp:nvSpPr>
        <dsp:cNvPr id="0" name=""/>
        <dsp:cNvSpPr/>
      </dsp:nvSpPr>
      <dsp:spPr>
        <a:xfrm>
          <a:off x="1008112" y="3428959"/>
          <a:ext cx="40324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D3C2B-A5F6-4032-A08D-A154F4AD0373}">
      <dsp:nvSpPr>
        <dsp:cNvPr id="0" name=""/>
        <dsp:cNvSpPr/>
      </dsp:nvSpPr>
      <dsp:spPr>
        <a:xfrm>
          <a:off x="1083720" y="3469780"/>
          <a:ext cx="3956839" cy="81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Propiciar valor agregado en el desempeño de las actividades diarias.</a:t>
          </a:r>
          <a:endParaRPr lang="es-EC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3720" y="3469780"/>
        <a:ext cx="3956839" cy="816418"/>
      </dsp:txXfrm>
    </dsp:sp>
    <dsp:sp modelId="{5B8926A0-1816-4CD6-8FBC-3D76B6660E8C}">
      <dsp:nvSpPr>
        <dsp:cNvPr id="0" name=""/>
        <dsp:cNvSpPr/>
      </dsp:nvSpPr>
      <dsp:spPr>
        <a:xfrm>
          <a:off x="1008112" y="4286198"/>
          <a:ext cx="40324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113E0-4E15-4D5C-9CB6-9EA946B28253}">
      <dsp:nvSpPr>
        <dsp:cNvPr id="0" name=""/>
        <dsp:cNvSpPr/>
      </dsp:nvSpPr>
      <dsp:spPr>
        <a:xfrm>
          <a:off x="1083720" y="4327019"/>
          <a:ext cx="3956839" cy="8164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Arial" panose="020B0604020202020204" pitchFamily="34" charset="0"/>
              <a:cs typeface="Arial" panose="020B0604020202020204" pitchFamily="34" charset="0"/>
            </a:rPr>
            <a:t>Ética en todas las actividades cotidianas.</a:t>
          </a:r>
          <a:endParaRPr lang="es-EC" sz="1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83720" y="4327019"/>
        <a:ext cx="3956839" cy="816418"/>
      </dsp:txXfrm>
    </dsp:sp>
    <dsp:sp modelId="{D2C88BBE-BB63-444F-BE02-2C7AE8D6CED4}">
      <dsp:nvSpPr>
        <dsp:cNvPr id="0" name=""/>
        <dsp:cNvSpPr/>
      </dsp:nvSpPr>
      <dsp:spPr>
        <a:xfrm>
          <a:off x="1008112" y="5143438"/>
          <a:ext cx="40324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B1DB4-59A4-45FE-BF22-FA0C3833D12D}">
      <dsp:nvSpPr>
        <dsp:cNvPr id="0" name=""/>
        <dsp:cNvSpPr/>
      </dsp:nvSpPr>
      <dsp:spPr>
        <a:xfrm>
          <a:off x="232796" y="2058678"/>
          <a:ext cx="2088366" cy="1419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Observatorios a nivel Nacional e Internacional</a:t>
          </a:r>
          <a:endParaRPr lang="es-E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796" y="2058678"/>
        <a:ext cx="2088366" cy="1419209"/>
      </dsp:txXfrm>
    </dsp:sp>
    <dsp:sp modelId="{DC2F7383-7EB8-4CFD-BDDC-68EC0E85C750}">
      <dsp:nvSpPr>
        <dsp:cNvPr id="0" name=""/>
        <dsp:cNvSpPr/>
      </dsp:nvSpPr>
      <dsp:spPr>
        <a:xfrm>
          <a:off x="35038" y="4050450"/>
          <a:ext cx="2547410" cy="19416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Espacios para captar, evaluar y procesar la información (múltiples disciplinas)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038" y="4050450"/>
        <a:ext cx="2547410" cy="1941616"/>
      </dsp:txXfrm>
    </dsp:sp>
    <dsp:sp modelId="{73334FDA-7CF2-4DDD-B6B0-C28910986354}">
      <dsp:nvSpPr>
        <dsp:cNvPr id="0" name=""/>
        <dsp:cNvSpPr/>
      </dsp:nvSpPr>
      <dsp:spPr>
        <a:xfrm>
          <a:off x="230423" y="2214866"/>
          <a:ext cx="166120" cy="1661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FC774-FA21-47A0-AC5F-2603507074EB}">
      <dsp:nvSpPr>
        <dsp:cNvPr id="0" name=""/>
        <dsp:cNvSpPr/>
      </dsp:nvSpPr>
      <dsp:spPr>
        <a:xfrm>
          <a:off x="346707" y="1982298"/>
          <a:ext cx="166120" cy="1661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6E118-62B8-4F6E-81C4-2492EF6E28F8}">
      <dsp:nvSpPr>
        <dsp:cNvPr id="0" name=""/>
        <dsp:cNvSpPr/>
      </dsp:nvSpPr>
      <dsp:spPr>
        <a:xfrm>
          <a:off x="625789" y="2028811"/>
          <a:ext cx="261045" cy="26104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ABE4AB-C299-4FD1-9275-92525DFB51FA}">
      <dsp:nvSpPr>
        <dsp:cNvPr id="0" name=""/>
        <dsp:cNvSpPr/>
      </dsp:nvSpPr>
      <dsp:spPr>
        <a:xfrm>
          <a:off x="858357" y="1772986"/>
          <a:ext cx="166120" cy="1661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536DA-8829-41D8-B378-48C1671A57A5}">
      <dsp:nvSpPr>
        <dsp:cNvPr id="0" name=""/>
        <dsp:cNvSpPr/>
      </dsp:nvSpPr>
      <dsp:spPr>
        <a:xfrm>
          <a:off x="1160695" y="1679959"/>
          <a:ext cx="166120" cy="16612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E468D-D960-42C5-B829-353FCBDB490E}">
      <dsp:nvSpPr>
        <dsp:cNvPr id="0" name=""/>
        <dsp:cNvSpPr/>
      </dsp:nvSpPr>
      <dsp:spPr>
        <a:xfrm>
          <a:off x="1532804" y="1842757"/>
          <a:ext cx="166120" cy="1661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813E9-A728-42EF-9D6A-3EEB08BEFD4F}">
      <dsp:nvSpPr>
        <dsp:cNvPr id="0" name=""/>
        <dsp:cNvSpPr/>
      </dsp:nvSpPr>
      <dsp:spPr>
        <a:xfrm>
          <a:off x="1765372" y="1959041"/>
          <a:ext cx="261045" cy="2610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869B9-7F2F-492D-80BA-E6BB76BB818B}">
      <dsp:nvSpPr>
        <dsp:cNvPr id="0" name=""/>
        <dsp:cNvSpPr/>
      </dsp:nvSpPr>
      <dsp:spPr>
        <a:xfrm>
          <a:off x="2090968" y="2214866"/>
          <a:ext cx="166120" cy="1661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224F52-7E4D-4983-A010-90447B2B13C9}">
      <dsp:nvSpPr>
        <dsp:cNvPr id="0" name=""/>
        <dsp:cNvSpPr/>
      </dsp:nvSpPr>
      <dsp:spPr>
        <a:xfrm>
          <a:off x="2230509" y="2470691"/>
          <a:ext cx="166120" cy="1661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D7B5E-D39E-420E-816A-2B01650AB686}">
      <dsp:nvSpPr>
        <dsp:cNvPr id="0" name=""/>
        <dsp:cNvSpPr/>
      </dsp:nvSpPr>
      <dsp:spPr>
        <a:xfrm>
          <a:off x="1021154" y="1982298"/>
          <a:ext cx="427165" cy="42716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8B3F3-FB99-4610-A2BA-8092DE8329F9}">
      <dsp:nvSpPr>
        <dsp:cNvPr id="0" name=""/>
        <dsp:cNvSpPr/>
      </dsp:nvSpPr>
      <dsp:spPr>
        <a:xfrm>
          <a:off x="114139" y="2866057"/>
          <a:ext cx="166120" cy="1661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752B5-3AC4-47DB-A156-1900E56CA73F}">
      <dsp:nvSpPr>
        <dsp:cNvPr id="0" name=""/>
        <dsp:cNvSpPr/>
      </dsp:nvSpPr>
      <dsp:spPr>
        <a:xfrm>
          <a:off x="253679" y="3075368"/>
          <a:ext cx="261045" cy="2610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DF217-59B5-4980-8B75-FA46B29DF7B4}">
      <dsp:nvSpPr>
        <dsp:cNvPr id="0" name=""/>
        <dsp:cNvSpPr/>
      </dsp:nvSpPr>
      <dsp:spPr>
        <a:xfrm>
          <a:off x="602532" y="3261422"/>
          <a:ext cx="379703" cy="3797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51FC6-1DFF-4C8B-BBFA-4282D079CAB9}">
      <dsp:nvSpPr>
        <dsp:cNvPr id="0" name=""/>
        <dsp:cNvSpPr/>
      </dsp:nvSpPr>
      <dsp:spPr>
        <a:xfrm>
          <a:off x="1090925" y="3563761"/>
          <a:ext cx="166120" cy="1661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2BBE6-D9BA-44C4-A76B-622E9524C3AB}">
      <dsp:nvSpPr>
        <dsp:cNvPr id="0" name=""/>
        <dsp:cNvSpPr/>
      </dsp:nvSpPr>
      <dsp:spPr>
        <a:xfrm>
          <a:off x="1183952" y="3261422"/>
          <a:ext cx="261045" cy="26104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C6C30-1F9F-4DE9-A6AB-6D171E50B208}">
      <dsp:nvSpPr>
        <dsp:cNvPr id="0" name=""/>
        <dsp:cNvSpPr/>
      </dsp:nvSpPr>
      <dsp:spPr>
        <a:xfrm>
          <a:off x="1416520" y="3587018"/>
          <a:ext cx="166120" cy="1661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0B2D5-7DA7-4D1E-95FC-7AA0B8B563FA}">
      <dsp:nvSpPr>
        <dsp:cNvPr id="0" name=""/>
        <dsp:cNvSpPr/>
      </dsp:nvSpPr>
      <dsp:spPr>
        <a:xfrm>
          <a:off x="1625832" y="3214909"/>
          <a:ext cx="379703" cy="3797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3FC06-4747-4CFA-A1A8-4536232048E9}">
      <dsp:nvSpPr>
        <dsp:cNvPr id="0" name=""/>
        <dsp:cNvSpPr/>
      </dsp:nvSpPr>
      <dsp:spPr>
        <a:xfrm>
          <a:off x="2137481" y="3121882"/>
          <a:ext cx="261045" cy="26104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D531A-A040-46F7-BF22-E068D3EF8991}">
      <dsp:nvSpPr>
        <dsp:cNvPr id="0" name=""/>
        <dsp:cNvSpPr/>
      </dsp:nvSpPr>
      <dsp:spPr>
        <a:xfrm>
          <a:off x="2550685" y="2028424"/>
          <a:ext cx="766654" cy="1463627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D4E35-6509-41F7-B9ED-E9AF07B1A8BA}">
      <dsp:nvSpPr>
        <dsp:cNvPr id="0" name=""/>
        <dsp:cNvSpPr/>
      </dsp:nvSpPr>
      <dsp:spPr>
        <a:xfrm>
          <a:off x="3317339" y="2029135"/>
          <a:ext cx="2090876" cy="1463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Incrementar procesos de investigación y vinculación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17339" y="2029135"/>
        <a:ext cx="2090876" cy="1463613"/>
      </dsp:txXfrm>
    </dsp:sp>
    <dsp:sp modelId="{FE052DC4-DF13-4EE2-A54B-803BAA54F23E}">
      <dsp:nvSpPr>
        <dsp:cNvPr id="0" name=""/>
        <dsp:cNvSpPr/>
      </dsp:nvSpPr>
      <dsp:spPr>
        <a:xfrm>
          <a:off x="5408215" y="2028424"/>
          <a:ext cx="766654" cy="1463627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DC2A4-BD1C-4BE0-BED6-4F6E69A2F0DA}">
      <dsp:nvSpPr>
        <dsp:cNvPr id="0" name=""/>
        <dsp:cNvSpPr/>
      </dsp:nvSpPr>
      <dsp:spPr>
        <a:xfrm>
          <a:off x="6679419" y="1924592"/>
          <a:ext cx="1777244" cy="177724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Proyecto ESPE</a:t>
          </a:r>
          <a:endParaRPr lang="es-ES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39690" y="2184863"/>
        <a:ext cx="1256702" cy="1256702"/>
      </dsp:txXfrm>
    </dsp:sp>
    <dsp:sp modelId="{709D7DBA-74B3-46F8-A88E-5A29B3FCA50B}">
      <dsp:nvSpPr>
        <dsp:cNvPr id="0" name=""/>
        <dsp:cNvSpPr/>
      </dsp:nvSpPr>
      <dsp:spPr>
        <a:xfrm>
          <a:off x="6035199" y="3872207"/>
          <a:ext cx="2786343" cy="2577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Espacio multidimensional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Información relevante interna y externa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Para ser un espacio donde se promueva y evalúe el comportamiento presente y futuro de RSE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35199" y="3872207"/>
        <a:ext cx="2786343" cy="257761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FBABC-F216-4B1E-8583-0F44FBBC6B85}">
      <dsp:nvSpPr>
        <dsp:cNvPr id="0" name=""/>
        <dsp:cNvSpPr/>
      </dsp:nvSpPr>
      <dsp:spPr>
        <a:xfrm>
          <a:off x="-6348344" y="-971063"/>
          <a:ext cx="7556451" cy="7556451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0DBD1-E90B-4881-A2F6-19BA1AF65CCB}">
      <dsp:nvSpPr>
        <dsp:cNvPr id="0" name=""/>
        <dsp:cNvSpPr/>
      </dsp:nvSpPr>
      <dsp:spPr>
        <a:xfrm>
          <a:off x="527797" y="350782"/>
          <a:ext cx="6094271" cy="7020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2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Instaurar un nexo investigativo entre la comunidad universitaria y la sociedad.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7797" y="350782"/>
        <a:ext cx="6094271" cy="702015"/>
      </dsp:txXfrm>
    </dsp:sp>
    <dsp:sp modelId="{9A64AC9D-E70E-4BEF-AF35-BF227C8940CC}">
      <dsp:nvSpPr>
        <dsp:cNvPr id="0" name=""/>
        <dsp:cNvSpPr/>
      </dsp:nvSpPr>
      <dsp:spPr>
        <a:xfrm>
          <a:off x="89038" y="263031"/>
          <a:ext cx="877518" cy="8775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A307A2-4817-4E71-8C6E-5D996073795F}">
      <dsp:nvSpPr>
        <dsp:cNvPr id="0" name=""/>
        <dsp:cNvSpPr/>
      </dsp:nvSpPr>
      <dsp:spPr>
        <a:xfrm>
          <a:off x="1030840" y="1403468"/>
          <a:ext cx="5591227" cy="702015"/>
        </a:xfrm>
        <a:prstGeom prst="rect">
          <a:avLst/>
        </a:prstGeom>
        <a:solidFill>
          <a:schemeClr val="accent4">
            <a:hueOff val="-878958"/>
            <a:satOff val="9200"/>
            <a:lumOff val="22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2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Observar la implantación, ejecución y cumplimiento del marco de trabajo de RSE y sus eventuales desviaciones.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0840" y="1403468"/>
        <a:ext cx="5591227" cy="702015"/>
      </dsp:txXfrm>
    </dsp:sp>
    <dsp:sp modelId="{D3163485-8CCB-44B3-ADA3-97D148332595}">
      <dsp:nvSpPr>
        <dsp:cNvPr id="0" name=""/>
        <dsp:cNvSpPr/>
      </dsp:nvSpPr>
      <dsp:spPr>
        <a:xfrm>
          <a:off x="592081" y="1315716"/>
          <a:ext cx="877518" cy="8775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78958"/>
              <a:satOff val="9200"/>
              <a:lumOff val="2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43151D-A705-4E2A-93DB-5202D2C4B2D9}">
      <dsp:nvSpPr>
        <dsp:cNvPr id="0" name=""/>
        <dsp:cNvSpPr/>
      </dsp:nvSpPr>
      <dsp:spPr>
        <a:xfrm>
          <a:off x="1185234" y="2456154"/>
          <a:ext cx="5436833" cy="702015"/>
        </a:xfrm>
        <a:prstGeom prst="rect">
          <a:avLst/>
        </a:prstGeom>
        <a:solidFill>
          <a:schemeClr val="accent4">
            <a:hueOff val="-1757916"/>
            <a:satOff val="18400"/>
            <a:lumOff val="45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2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Difundir el efecto positivo del cumplimiento del marco de trabajo de RSE en la sociedad.</a:t>
          </a:r>
          <a:endParaRPr lang="es-EC" sz="16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85234" y="2456154"/>
        <a:ext cx="5436833" cy="702015"/>
      </dsp:txXfrm>
    </dsp:sp>
    <dsp:sp modelId="{EA4BD3B3-5FA7-4467-94F2-4EB5982B2011}">
      <dsp:nvSpPr>
        <dsp:cNvPr id="0" name=""/>
        <dsp:cNvSpPr/>
      </dsp:nvSpPr>
      <dsp:spPr>
        <a:xfrm>
          <a:off x="746475" y="2368402"/>
          <a:ext cx="877518" cy="8775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757916"/>
              <a:satOff val="18400"/>
              <a:lumOff val="4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0CF43-0B01-4294-A185-2965641F6BF7}">
      <dsp:nvSpPr>
        <dsp:cNvPr id="0" name=""/>
        <dsp:cNvSpPr/>
      </dsp:nvSpPr>
      <dsp:spPr>
        <a:xfrm>
          <a:off x="1030840" y="3508840"/>
          <a:ext cx="5591227" cy="702015"/>
        </a:xfrm>
        <a:prstGeom prst="rect">
          <a:avLst/>
        </a:prstGeom>
        <a:solidFill>
          <a:schemeClr val="accent4">
            <a:hueOff val="-2636873"/>
            <a:satOff val="27599"/>
            <a:lumOff val="67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2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Publicar las actualizaciones regulatorias en tema de RSE.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0840" y="3508840"/>
        <a:ext cx="5591227" cy="702015"/>
      </dsp:txXfrm>
    </dsp:sp>
    <dsp:sp modelId="{7A9521A6-236E-4AB9-9E97-167009D926DA}">
      <dsp:nvSpPr>
        <dsp:cNvPr id="0" name=""/>
        <dsp:cNvSpPr/>
      </dsp:nvSpPr>
      <dsp:spPr>
        <a:xfrm>
          <a:off x="592081" y="3421088"/>
          <a:ext cx="877518" cy="8775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636873"/>
              <a:satOff val="27599"/>
              <a:lumOff val="6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6F403-59E4-47CC-9B26-3926EEC1DACE}">
      <dsp:nvSpPr>
        <dsp:cNvPr id="0" name=""/>
        <dsp:cNvSpPr/>
      </dsp:nvSpPr>
      <dsp:spPr>
        <a:xfrm>
          <a:off x="527797" y="4561525"/>
          <a:ext cx="6094271" cy="702015"/>
        </a:xfrm>
        <a:prstGeom prst="rect">
          <a:avLst/>
        </a:prstGeom>
        <a:solidFill>
          <a:schemeClr val="accent4">
            <a:hueOff val="-3515831"/>
            <a:satOff val="36799"/>
            <a:lumOff val="90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722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Promover las prácticas de RSE a través de asesorías, foros y capacitaciones a la sociedad.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7797" y="4561525"/>
        <a:ext cx="6094271" cy="702015"/>
      </dsp:txXfrm>
    </dsp:sp>
    <dsp:sp modelId="{E4C9F5C7-4ADF-49A6-9779-3365D8B195A3}">
      <dsp:nvSpPr>
        <dsp:cNvPr id="0" name=""/>
        <dsp:cNvSpPr/>
      </dsp:nvSpPr>
      <dsp:spPr>
        <a:xfrm>
          <a:off x="89038" y="4473774"/>
          <a:ext cx="877518" cy="8775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515831"/>
              <a:satOff val="36799"/>
              <a:lumOff val="90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E179A-43EE-42AE-989F-E8A5FB69F056}">
      <dsp:nvSpPr>
        <dsp:cNvPr id="0" name=""/>
        <dsp:cNvSpPr/>
      </dsp:nvSpPr>
      <dsp:spPr>
        <a:xfrm rot="5400000">
          <a:off x="3539520" y="18059"/>
          <a:ext cx="4320480" cy="536448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Disposiciones generales</a:t>
          </a:r>
          <a:endParaRPr lang="es-E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Denominación y Objeto del Observatorio RSE - ESPE</a:t>
          </a:r>
          <a:endParaRPr lang="es-E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Direccionamiento Estratégico</a:t>
          </a:r>
          <a:endParaRPr lang="es-E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la organización el Observatorio RSE – ESPE</a:t>
          </a:r>
          <a:endParaRPr lang="es-E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las Unidades de Nivel Superior</a:t>
          </a:r>
          <a:endParaRPr lang="es-E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Nivel Administrativo y de Apoyo</a:t>
          </a:r>
          <a:endParaRPr lang="es-E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Disposiciones Finales</a:t>
          </a:r>
          <a:endParaRPr lang="es-E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017520" y="750967"/>
        <a:ext cx="5153572" cy="3898664"/>
      </dsp:txXfrm>
    </dsp:sp>
    <dsp:sp modelId="{3733A2FA-3367-4F71-B93B-AE40B748B5DB}">
      <dsp:nvSpPr>
        <dsp:cNvPr id="0" name=""/>
        <dsp:cNvSpPr/>
      </dsp:nvSpPr>
      <dsp:spPr>
        <a:xfrm>
          <a:off x="0" y="0"/>
          <a:ext cx="3017520" cy="5400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Reglamento Interno del Observatorio de Responsabilidad Social, Empresarial del CEAC en la ESPE</a:t>
          </a:r>
          <a:endParaRPr lang="es-ES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303" y="147303"/>
        <a:ext cx="2722914" cy="510599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26E5D-6CA5-444A-8887-C1E416E02008}">
      <dsp:nvSpPr>
        <dsp:cNvPr id="0" name=""/>
        <dsp:cNvSpPr/>
      </dsp:nvSpPr>
      <dsp:spPr>
        <a:xfrm>
          <a:off x="2362" y="591303"/>
          <a:ext cx="2303693" cy="7235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Recursos Humanos</a:t>
          </a:r>
          <a:endParaRPr lang="es-ES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62" y="591303"/>
        <a:ext cx="2303693" cy="723554"/>
      </dsp:txXfrm>
    </dsp:sp>
    <dsp:sp modelId="{D691094E-389F-4CE8-B742-EE9DCF018873}">
      <dsp:nvSpPr>
        <dsp:cNvPr id="0" name=""/>
        <dsp:cNvSpPr/>
      </dsp:nvSpPr>
      <dsp:spPr>
        <a:xfrm>
          <a:off x="2362" y="1314857"/>
          <a:ext cx="2303693" cy="30623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La Junta Directiva como ente principal de control y desarrollo del observatorio.</a:t>
          </a:r>
          <a:endParaRPr lang="es-ES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62" y="1314857"/>
        <a:ext cx="2303693" cy="3062390"/>
      </dsp:txXfrm>
    </dsp:sp>
    <dsp:sp modelId="{996B8910-EDBA-4C7F-80FF-601873DB98EC}">
      <dsp:nvSpPr>
        <dsp:cNvPr id="0" name=""/>
        <dsp:cNvSpPr/>
      </dsp:nvSpPr>
      <dsp:spPr>
        <a:xfrm>
          <a:off x="2628573" y="591303"/>
          <a:ext cx="2303693" cy="7235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Recursos Materiales</a:t>
          </a:r>
          <a:endParaRPr lang="es-ES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8573" y="591303"/>
        <a:ext cx="2303693" cy="723554"/>
      </dsp:txXfrm>
    </dsp:sp>
    <dsp:sp modelId="{41EDA507-CB8C-46B7-B910-E3133272D84D}">
      <dsp:nvSpPr>
        <dsp:cNvPr id="0" name=""/>
        <dsp:cNvSpPr/>
      </dsp:nvSpPr>
      <dsp:spPr>
        <a:xfrm>
          <a:off x="2628573" y="1314857"/>
          <a:ext cx="2303693" cy="306239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Para el equipamiento recursos materiales del Observatorio RSE – ESPE se tomará en cuenta las necesidades del personal</a:t>
          </a:r>
          <a:endParaRPr lang="es-ES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8573" y="1314857"/>
        <a:ext cx="2303693" cy="3062390"/>
      </dsp:txXfrm>
    </dsp:sp>
    <dsp:sp modelId="{C4CD29F1-1D5A-413C-B2C7-1CCEC716AA77}">
      <dsp:nvSpPr>
        <dsp:cNvPr id="0" name=""/>
        <dsp:cNvSpPr/>
      </dsp:nvSpPr>
      <dsp:spPr>
        <a:xfrm>
          <a:off x="5254783" y="591303"/>
          <a:ext cx="2303693" cy="7235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Recursos Tecnológicos </a:t>
          </a:r>
          <a:endParaRPr lang="es-ES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54783" y="591303"/>
        <a:ext cx="2303693" cy="723554"/>
      </dsp:txXfrm>
    </dsp:sp>
    <dsp:sp modelId="{BD8B31D7-00C0-46CC-AD03-493B5F44790A}">
      <dsp:nvSpPr>
        <dsp:cNvPr id="0" name=""/>
        <dsp:cNvSpPr/>
      </dsp:nvSpPr>
      <dsp:spPr>
        <a:xfrm>
          <a:off x="5254783" y="1314857"/>
          <a:ext cx="2303693" cy="306239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Computadores</a:t>
          </a:r>
          <a:endParaRPr lang="es-ES" sz="21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just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Página Web</a:t>
          </a:r>
          <a:endParaRPr lang="es-ES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54783" y="1314857"/>
        <a:ext cx="2303693" cy="306239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EDA88-9604-467F-83CD-BAF4E9C0CDEA}">
      <dsp:nvSpPr>
        <dsp:cNvPr id="0" name=""/>
        <dsp:cNvSpPr/>
      </dsp:nvSpPr>
      <dsp:spPr>
        <a:xfrm>
          <a:off x="2441092" y="614725"/>
          <a:ext cx="4747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79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65856" y="657918"/>
        <a:ext cx="25269" cy="5053"/>
      </dsp:txXfrm>
    </dsp:sp>
    <dsp:sp modelId="{F37789AD-8FC0-4B44-8BAA-2F5677CDED29}">
      <dsp:nvSpPr>
        <dsp:cNvPr id="0" name=""/>
        <dsp:cNvSpPr/>
      </dsp:nvSpPr>
      <dsp:spPr>
        <a:xfrm>
          <a:off x="245506" y="1229"/>
          <a:ext cx="2197385" cy="13184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Logo</a:t>
          </a:r>
          <a:endParaRPr lang="es-ES" sz="2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5506" y="1229"/>
        <a:ext cx="2197385" cy="1318431"/>
      </dsp:txXfrm>
    </dsp:sp>
    <dsp:sp modelId="{A1C2DC7F-A4AC-4657-B990-D01859909931}">
      <dsp:nvSpPr>
        <dsp:cNvPr id="0" name=""/>
        <dsp:cNvSpPr/>
      </dsp:nvSpPr>
      <dsp:spPr>
        <a:xfrm>
          <a:off x="5143876" y="614725"/>
          <a:ext cx="4747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798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68641" y="657918"/>
        <a:ext cx="25269" cy="5053"/>
      </dsp:txXfrm>
    </dsp:sp>
    <dsp:sp modelId="{9D50AF30-43F9-429F-B11E-B435C631961B}">
      <dsp:nvSpPr>
        <dsp:cNvPr id="0" name=""/>
        <dsp:cNvSpPr/>
      </dsp:nvSpPr>
      <dsp:spPr>
        <a:xfrm>
          <a:off x="2948291" y="1229"/>
          <a:ext cx="2197385" cy="13184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Buscador</a:t>
          </a:r>
          <a:endParaRPr lang="es-ES" sz="2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8291" y="1229"/>
        <a:ext cx="2197385" cy="1318431"/>
      </dsp:txXfrm>
    </dsp:sp>
    <dsp:sp modelId="{07BF7774-19F4-4820-AD2A-B72FB69EE422}">
      <dsp:nvSpPr>
        <dsp:cNvPr id="0" name=""/>
        <dsp:cNvSpPr/>
      </dsp:nvSpPr>
      <dsp:spPr>
        <a:xfrm>
          <a:off x="1344199" y="1317861"/>
          <a:ext cx="5405569" cy="474798"/>
        </a:xfrm>
        <a:custGeom>
          <a:avLst/>
          <a:gdLst/>
          <a:ahLst/>
          <a:cxnLst/>
          <a:rect l="0" t="0" r="0" b="0"/>
          <a:pathLst>
            <a:path>
              <a:moveTo>
                <a:pt x="5405569" y="0"/>
              </a:moveTo>
              <a:lnTo>
                <a:pt x="5405569" y="254499"/>
              </a:lnTo>
              <a:lnTo>
                <a:pt x="0" y="254499"/>
              </a:lnTo>
              <a:lnTo>
                <a:pt x="0" y="47479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11255" y="1552733"/>
        <a:ext cx="271457" cy="5053"/>
      </dsp:txXfrm>
    </dsp:sp>
    <dsp:sp modelId="{7ADE8086-2878-4EF6-A777-40BD238F6AB3}">
      <dsp:nvSpPr>
        <dsp:cNvPr id="0" name=""/>
        <dsp:cNvSpPr/>
      </dsp:nvSpPr>
      <dsp:spPr>
        <a:xfrm>
          <a:off x="5651075" y="1229"/>
          <a:ext cx="2197385" cy="13184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Inicio</a:t>
          </a:r>
          <a:endParaRPr lang="es-ES" sz="2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51075" y="1229"/>
        <a:ext cx="2197385" cy="1318431"/>
      </dsp:txXfrm>
    </dsp:sp>
    <dsp:sp modelId="{BA89AF65-C2CE-4A30-866A-3F3EC02F889B}">
      <dsp:nvSpPr>
        <dsp:cNvPr id="0" name=""/>
        <dsp:cNvSpPr/>
      </dsp:nvSpPr>
      <dsp:spPr>
        <a:xfrm>
          <a:off x="2441092" y="2438556"/>
          <a:ext cx="4747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798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65856" y="2481749"/>
        <a:ext cx="25269" cy="5053"/>
      </dsp:txXfrm>
    </dsp:sp>
    <dsp:sp modelId="{FED947A0-B701-4CCA-889C-120543BDA98B}">
      <dsp:nvSpPr>
        <dsp:cNvPr id="0" name=""/>
        <dsp:cNvSpPr/>
      </dsp:nvSpPr>
      <dsp:spPr>
        <a:xfrm>
          <a:off x="245506" y="1825060"/>
          <a:ext cx="2197385" cy="13184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Historia</a:t>
          </a:r>
          <a:endParaRPr lang="es-ES" sz="2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5506" y="1825060"/>
        <a:ext cx="2197385" cy="1318431"/>
      </dsp:txXfrm>
    </dsp:sp>
    <dsp:sp modelId="{30F6B898-73F1-46E7-9F34-E4A976647EF7}">
      <dsp:nvSpPr>
        <dsp:cNvPr id="0" name=""/>
        <dsp:cNvSpPr/>
      </dsp:nvSpPr>
      <dsp:spPr>
        <a:xfrm>
          <a:off x="5143876" y="2438556"/>
          <a:ext cx="4747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798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68641" y="2481749"/>
        <a:ext cx="25269" cy="5053"/>
      </dsp:txXfrm>
    </dsp:sp>
    <dsp:sp modelId="{FDC819F5-29E6-4425-B786-42A0CEA6CCC4}">
      <dsp:nvSpPr>
        <dsp:cNvPr id="0" name=""/>
        <dsp:cNvSpPr/>
      </dsp:nvSpPr>
      <dsp:spPr>
        <a:xfrm>
          <a:off x="2948291" y="1825060"/>
          <a:ext cx="2197385" cy="13184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Estructura Normativa Documental</a:t>
          </a:r>
          <a:endParaRPr lang="es-ES" sz="2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8291" y="1825060"/>
        <a:ext cx="2197385" cy="1318431"/>
      </dsp:txXfrm>
    </dsp:sp>
    <dsp:sp modelId="{F73180DB-5558-41F7-A9DB-EE786E71A699}">
      <dsp:nvSpPr>
        <dsp:cNvPr id="0" name=""/>
        <dsp:cNvSpPr/>
      </dsp:nvSpPr>
      <dsp:spPr>
        <a:xfrm>
          <a:off x="1344199" y="3141691"/>
          <a:ext cx="5405569" cy="474798"/>
        </a:xfrm>
        <a:custGeom>
          <a:avLst/>
          <a:gdLst/>
          <a:ahLst/>
          <a:cxnLst/>
          <a:rect l="0" t="0" r="0" b="0"/>
          <a:pathLst>
            <a:path>
              <a:moveTo>
                <a:pt x="5405569" y="0"/>
              </a:moveTo>
              <a:lnTo>
                <a:pt x="5405569" y="254499"/>
              </a:lnTo>
              <a:lnTo>
                <a:pt x="0" y="254499"/>
              </a:lnTo>
              <a:lnTo>
                <a:pt x="0" y="47479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11255" y="3376564"/>
        <a:ext cx="271457" cy="5053"/>
      </dsp:txXfrm>
    </dsp:sp>
    <dsp:sp modelId="{E149842D-1F7F-43D4-80C4-C4C95501DC1B}">
      <dsp:nvSpPr>
        <dsp:cNvPr id="0" name=""/>
        <dsp:cNvSpPr/>
      </dsp:nvSpPr>
      <dsp:spPr>
        <a:xfrm>
          <a:off x="5651075" y="1825060"/>
          <a:ext cx="2197385" cy="13184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Cuestionario RSE – ESPE</a:t>
          </a:r>
          <a:endParaRPr lang="es-ES" sz="2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51075" y="1825060"/>
        <a:ext cx="2197385" cy="1318431"/>
      </dsp:txXfrm>
    </dsp:sp>
    <dsp:sp modelId="{7746CD6B-030F-4404-8686-A6D7CE7A4295}">
      <dsp:nvSpPr>
        <dsp:cNvPr id="0" name=""/>
        <dsp:cNvSpPr/>
      </dsp:nvSpPr>
      <dsp:spPr>
        <a:xfrm>
          <a:off x="2441092" y="4262386"/>
          <a:ext cx="4747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798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65856" y="4305579"/>
        <a:ext cx="25269" cy="5053"/>
      </dsp:txXfrm>
    </dsp:sp>
    <dsp:sp modelId="{F2915EDF-15DD-415A-8FC2-18CC6A2DA0C9}">
      <dsp:nvSpPr>
        <dsp:cNvPr id="0" name=""/>
        <dsp:cNvSpPr/>
      </dsp:nvSpPr>
      <dsp:spPr>
        <a:xfrm>
          <a:off x="245506" y="3648890"/>
          <a:ext cx="2197385" cy="13184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Publicaciones</a:t>
          </a:r>
          <a:endParaRPr lang="es-ES" sz="2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5506" y="3648890"/>
        <a:ext cx="2197385" cy="1318431"/>
      </dsp:txXfrm>
    </dsp:sp>
    <dsp:sp modelId="{C392C084-7355-408F-A0B9-E9D07EE73387}">
      <dsp:nvSpPr>
        <dsp:cNvPr id="0" name=""/>
        <dsp:cNvSpPr/>
      </dsp:nvSpPr>
      <dsp:spPr>
        <a:xfrm>
          <a:off x="5143876" y="4262386"/>
          <a:ext cx="47479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4798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68641" y="4305579"/>
        <a:ext cx="25269" cy="5053"/>
      </dsp:txXfrm>
    </dsp:sp>
    <dsp:sp modelId="{BE46E47E-BA8F-4A48-9F2C-02465D6F985D}">
      <dsp:nvSpPr>
        <dsp:cNvPr id="0" name=""/>
        <dsp:cNvSpPr/>
      </dsp:nvSpPr>
      <dsp:spPr>
        <a:xfrm>
          <a:off x="2948291" y="3648890"/>
          <a:ext cx="2197385" cy="13184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Noticias y Eventos</a:t>
          </a:r>
          <a:endParaRPr lang="es-ES" sz="2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48291" y="3648890"/>
        <a:ext cx="2197385" cy="1318431"/>
      </dsp:txXfrm>
    </dsp:sp>
    <dsp:sp modelId="{4462F9CA-A3A6-4124-9FE9-B2DF7C3570D3}">
      <dsp:nvSpPr>
        <dsp:cNvPr id="0" name=""/>
        <dsp:cNvSpPr/>
      </dsp:nvSpPr>
      <dsp:spPr>
        <a:xfrm>
          <a:off x="5651075" y="3648890"/>
          <a:ext cx="2197385" cy="13184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Contactos</a:t>
          </a:r>
          <a:endParaRPr lang="es-ES" sz="2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51075" y="3648890"/>
        <a:ext cx="2197385" cy="13184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62FE6-A026-45FA-A05D-2A3A884B8FE6}">
      <dsp:nvSpPr>
        <dsp:cNvPr id="0" name=""/>
        <dsp:cNvSpPr/>
      </dsp:nvSpPr>
      <dsp:spPr>
        <a:xfrm>
          <a:off x="2614899" y="4039792"/>
          <a:ext cx="152386" cy="15238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86E88-E1E5-4E08-B876-3790D8BBA65A}">
      <dsp:nvSpPr>
        <dsp:cNvPr id="0" name=""/>
        <dsp:cNvSpPr/>
      </dsp:nvSpPr>
      <dsp:spPr>
        <a:xfrm>
          <a:off x="2327650" y="4178071"/>
          <a:ext cx="152386" cy="152386"/>
        </a:xfrm>
        <a:prstGeom prst="ellipse">
          <a:avLst/>
        </a:prstGeom>
        <a:solidFill>
          <a:schemeClr val="accent5">
            <a:hueOff val="1348193"/>
            <a:satOff val="-5004"/>
            <a:lumOff val="-71"/>
            <a:alphaOff val="0"/>
          </a:schemeClr>
        </a:solidFill>
        <a:ln w="25400" cap="flat" cmpd="sng" algn="ctr">
          <a:solidFill>
            <a:schemeClr val="accent5">
              <a:hueOff val="1348193"/>
              <a:satOff val="-5004"/>
              <a:lumOff val="-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61DED-D899-4A20-8CE0-7421E5F61574}">
      <dsp:nvSpPr>
        <dsp:cNvPr id="0" name=""/>
        <dsp:cNvSpPr/>
      </dsp:nvSpPr>
      <dsp:spPr>
        <a:xfrm>
          <a:off x="2026686" y="4287296"/>
          <a:ext cx="152386" cy="152386"/>
        </a:xfrm>
        <a:prstGeom prst="ellipse">
          <a:avLst/>
        </a:prstGeom>
        <a:solidFill>
          <a:schemeClr val="accent5">
            <a:hueOff val="2696385"/>
            <a:satOff val="-10009"/>
            <a:lumOff val="-142"/>
            <a:alphaOff val="0"/>
          </a:schemeClr>
        </a:solidFill>
        <a:ln w="25400" cap="flat" cmpd="sng" algn="ctr">
          <a:solidFill>
            <a:schemeClr val="accent5">
              <a:hueOff val="2696385"/>
              <a:satOff val="-10009"/>
              <a:lumOff val="-1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D02EB-F540-4FF0-8624-A335E7087500}">
      <dsp:nvSpPr>
        <dsp:cNvPr id="0" name=""/>
        <dsp:cNvSpPr/>
      </dsp:nvSpPr>
      <dsp:spPr>
        <a:xfrm>
          <a:off x="3994000" y="2439090"/>
          <a:ext cx="152386" cy="152386"/>
        </a:xfrm>
        <a:prstGeom prst="ellipse">
          <a:avLst/>
        </a:prstGeom>
        <a:solidFill>
          <a:schemeClr val="accent5">
            <a:hueOff val="4044578"/>
            <a:satOff val="-15013"/>
            <a:lumOff val="-214"/>
            <a:alphaOff val="0"/>
          </a:schemeClr>
        </a:solidFill>
        <a:ln w="25400" cap="flat" cmpd="sng" algn="ctr">
          <a:solidFill>
            <a:schemeClr val="accent5">
              <a:hueOff val="4044578"/>
              <a:satOff val="-15013"/>
              <a:lumOff val="-2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DF1B50-0CEF-4DA7-B9A1-30292E19DD28}">
      <dsp:nvSpPr>
        <dsp:cNvPr id="0" name=""/>
        <dsp:cNvSpPr/>
      </dsp:nvSpPr>
      <dsp:spPr>
        <a:xfrm>
          <a:off x="3878186" y="2720490"/>
          <a:ext cx="152386" cy="152386"/>
        </a:xfrm>
        <a:prstGeom prst="ellipse">
          <a:avLst/>
        </a:prstGeom>
        <a:solidFill>
          <a:schemeClr val="accent5">
            <a:hueOff val="5392771"/>
            <a:satOff val="-20017"/>
            <a:lumOff val="-285"/>
            <a:alphaOff val="0"/>
          </a:schemeClr>
        </a:solidFill>
        <a:ln w="25400" cap="flat" cmpd="sng" algn="ctr">
          <a:solidFill>
            <a:schemeClr val="accent5">
              <a:hueOff val="5392771"/>
              <a:satOff val="-20017"/>
              <a:lumOff val="-2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5F003-9910-4D1B-9A3E-3ED813B29600}">
      <dsp:nvSpPr>
        <dsp:cNvPr id="0" name=""/>
        <dsp:cNvSpPr/>
      </dsp:nvSpPr>
      <dsp:spPr>
        <a:xfrm>
          <a:off x="3577457" y="667300"/>
          <a:ext cx="152386" cy="152386"/>
        </a:xfrm>
        <a:prstGeom prst="ellipse">
          <a:avLst/>
        </a:prstGeom>
        <a:solidFill>
          <a:schemeClr val="accent5">
            <a:hueOff val="6740964"/>
            <a:satOff val="-25021"/>
            <a:lumOff val="-356"/>
            <a:alphaOff val="0"/>
          </a:schemeClr>
        </a:solidFill>
        <a:ln w="25400" cap="flat" cmpd="sng" algn="ctr">
          <a:solidFill>
            <a:schemeClr val="accent5">
              <a:hueOff val="6740964"/>
              <a:satOff val="-25021"/>
              <a:lumOff val="-3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7A258A-C11B-44DB-92DF-A576BDC771A5}">
      <dsp:nvSpPr>
        <dsp:cNvPr id="0" name=""/>
        <dsp:cNvSpPr/>
      </dsp:nvSpPr>
      <dsp:spPr>
        <a:xfrm>
          <a:off x="3888433" y="514916"/>
          <a:ext cx="152386" cy="152386"/>
        </a:xfrm>
        <a:prstGeom prst="ellipse">
          <a:avLst/>
        </a:prstGeom>
        <a:solidFill>
          <a:schemeClr val="accent5">
            <a:hueOff val="8089156"/>
            <a:satOff val="-30026"/>
            <a:lumOff val="-427"/>
            <a:alphaOff val="0"/>
          </a:schemeClr>
        </a:solidFill>
        <a:ln w="25400" cap="flat" cmpd="sng" algn="ctr">
          <a:solidFill>
            <a:schemeClr val="accent5">
              <a:hueOff val="8089156"/>
              <a:satOff val="-30026"/>
              <a:lumOff val="-4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64F70-8763-4A5B-9E43-58E5D65AC4D2}">
      <dsp:nvSpPr>
        <dsp:cNvPr id="0" name=""/>
        <dsp:cNvSpPr/>
      </dsp:nvSpPr>
      <dsp:spPr>
        <a:xfrm>
          <a:off x="4248471" y="350404"/>
          <a:ext cx="152386" cy="152386"/>
        </a:xfrm>
        <a:prstGeom prst="ellipse">
          <a:avLst/>
        </a:prstGeom>
        <a:solidFill>
          <a:schemeClr val="accent5">
            <a:hueOff val="9437348"/>
            <a:satOff val="-35030"/>
            <a:lumOff val="-498"/>
            <a:alphaOff val="0"/>
          </a:schemeClr>
        </a:solidFill>
        <a:ln w="25400" cap="flat" cmpd="sng" algn="ctr">
          <a:solidFill>
            <a:schemeClr val="accent5">
              <a:hueOff val="9437348"/>
              <a:satOff val="-35030"/>
              <a:lumOff val="-4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09952-2817-487F-BA63-43758C8D2579}">
      <dsp:nvSpPr>
        <dsp:cNvPr id="0" name=""/>
        <dsp:cNvSpPr/>
      </dsp:nvSpPr>
      <dsp:spPr>
        <a:xfrm>
          <a:off x="4608513" y="514914"/>
          <a:ext cx="152386" cy="152386"/>
        </a:xfrm>
        <a:prstGeom prst="ellipse">
          <a:avLst/>
        </a:prstGeom>
        <a:solidFill>
          <a:schemeClr val="accent5">
            <a:hueOff val="10785542"/>
            <a:satOff val="-40034"/>
            <a:lumOff val="-569"/>
            <a:alphaOff val="0"/>
          </a:schemeClr>
        </a:solidFill>
        <a:ln w="25400" cap="flat" cmpd="sng" algn="ctr">
          <a:solidFill>
            <a:schemeClr val="accent5">
              <a:hueOff val="10785542"/>
              <a:satOff val="-40034"/>
              <a:lumOff val="-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AFD76-3D79-4E42-8764-E3F577C6A1F8}">
      <dsp:nvSpPr>
        <dsp:cNvPr id="0" name=""/>
        <dsp:cNvSpPr/>
      </dsp:nvSpPr>
      <dsp:spPr>
        <a:xfrm>
          <a:off x="4968552" y="667300"/>
          <a:ext cx="152386" cy="152386"/>
        </a:xfrm>
        <a:prstGeom prst="ellipse">
          <a:avLst/>
        </a:prstGeom>
        <a:solidFill>
          <a:schemeClr val="accent5">
            <a:hueOff val="12133734"/>
            <a:satOff val="-45038"/>
            <a:lumOff val="-641"/>
            <a:alphaOff val="0"/>
          </a:schemeClr>
        </a:solidFill>
        <a:ln w="25400" cap="flat" cmpd="sng" algn="ctr">
          <a:solidFill>
            <a:schemeClr val="accent5">
              <a:hueOff val="12133734"/>
              <a:satOff val="-45038"/>
              <a:lumOff val="-6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EAC3C5-CBEC-402B-B746-2117C2FE6EEC}">
      <dsp:nvSpPr>
        <dsp:cNvPr id="0" name=""/>
        <dsp:cNvSpPr/>
      </dsp:nvSpPr>
      <dsp:spPr>
        <a:xfrm>
          <a:off x="4248473" y="591107"/>
          <a:ext cx="152386" cy="152386"/>
        </a:xfrm>
        <a:prstGeom prst="ellipse">
          <a:avLst/>
        </a:prstGeom>
        <a:solidFill>
          <a:schemeClr val="accent5">
            <a:hueOff val="13481927"/>
            <a:satOff val="-50043"/>
            <a:lumOff val="-712"/>
            <a:alphaOff val="0"/>
          </a:schemeClr>
        </a:solidFill>
        <a:ln w="25400" cap="flat" cmpd="sng" algn="ctr">
          <a:solidFill>
            <a:schemeClr val="accent5">
              <a:hueOff val="13481927"/>
              <a:satOff val="-50043"/>
              <a:lumOff val="-7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6AD72-D964-4254-8ACA-E743FD2564CB}">
      <dsp:nvSpPr>
        <dsp:cNvPr id="0" name=""/>
        <dsp:cNvSpPr/>
      </dsp:nvSpPr>
      <dsp:spPr>
        <a:xfrm>
          <a:off x="4248471" y="591108"/>
          <a:ext cx="152386" cy="152386"/>
        </a:xfrm>
        <a:prstGeom prst="ellipse">
          <a:avLst/>
        </a:prstGeom>
        <a:solidFill>
          <a:schemeClr val="accent5">
            <a:hueOff val="14830119"/>
            <a:satOff val="-55047"/>
            <a:lumOff val="-783"/>
            <a:alphaOff val="0"/>
          </a:schemeClr>
        </a:solidFill>
        <a:ln w="25400" cap="flat" cmpd="sng" algn="ctr">
          <a:solidFill>
            <a:schemeClr val="accent5">
              <a:hueOff val="14830119"/>
              <a:satOff val="-55047"/>
              <a:lumOff val="-7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D4AB6-B3DC-4F59-A042-B5D460B27FAC}">
      <dsp:nvSpPr>
        <dsp:cNvPr id="0" name=""/>
        <dsp:cNvSpPr/>
      </dsp:nvSpPr>
      <dsp:spPr>
        <a:xfrm>
          <a:off x="1283800" y="4611531"/>
          <a:ext cx="3286984" cy="88132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574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Centro de documentación</a:t>
          </a:r>
          <a:endParaRPr lang="es-EC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26823" y="4654554"/>
        <a:ext cx="3200938" cy="795281"/>
      </dsp:txXfrm>
    </dsp:sp>
    <dsp:sp modelId="{5DEBA758-D439-4EEE-BB5D-09295233DA1D}">
      <dsp:nvSpPr>
        <dsp:cNvPr id="0" name=""/>
        <dsp:cNvSpPr/>
      </dsp:nvSpPr>
      <dsp:spPr>
        <a:xfrm>
          <a:off x="372526" y="3747420"/>
          <a:ext cx="1523868" cy="152376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4644A-B31F-404F-9560-EE5257C89FB2}">
      <dsp:nvSpPr>
        <dsp:cNvPr id="0" name=""/>
        <dsp:cNvSpPr/>
      </dsp:nvSpPr>
      <dsp:spPr>
        <a:xfrm>
          <a:off x="3398168" y="3467096"/>
          <a:ext cx="3286984" cy="881327"/>
        </a:xfrm>
        <a:prstGeom prst="roundRect">
          <a:avLst/>
        </a:prstGeom>
        <a:solidFill>
          <a:schemeClr val="accent5">
            <a:hueOff val="7415060"/>
            <a:satOff val="-27523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574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Centro de análisis de datos</a:t>
          </a:r>
          <a:endParaRPr lang="es-EC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41191" y="3510119"/>
        <a:ext cx="3200938" cy="795281"/>
      </dsp:txXfrm>
    </dsp:sp>
    <dsp:sp modelId="{7C99D705-8C76-4170-B8D9-1BA25E18B5FC}">
      <dsp:nvSpPr>
        <dsp:cNvPr id="0" name=""/>
        <dsp:cNvSpPr/>
      </dsp:nvSpPr>
      <dsp:spPr>
        <a:xfrm>
          <a:off x="2486894" y="2602985"/>
          <a:ext cx="1523868" cy="152376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53CAA6-72CB-4A5D-90F4-DD81714F524A}">
      <dsp:nvSpPr>
        <dsp:cNvPr id="0" name=""/>
        <dsp:cNvSpPr/>
      </dsp:nvSpPr>
      <dsp:spPr>
        <a:xfrm>
          <a:off x="4737113" y="1638107"/>
          <a:ext cx="3286984" cy="881327"/>
        </a:xfrm>
        <a:prstGeom prst="roundRect">
          <a:avLst/>
        </a:prstGeom>
        <a:solidFill>
          <a:schemeClr val="accent5">
            <a:hueOff val="14830119"/>
            <a:satOff val="-55047"/>
            <a:lumOff val="-7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574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Espacio de información, intercambio y colaboración</a:t>
          </a:r>
          <a:endParaRPr lang="es-EC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80136" y="1681130"/>
        <a:ext cx="3200938" cy="795281"/>
      </dsp:txXfrm>
    </dsp:sp>
    <dsp:sp modelId="{0DF723DC-32DC-4B7F-8885-C6A104013D9D}">
      <dsp:nvSpPr>
        <dsp:cNvPr id="0" name=""/>
        <dsp:cNvSpPr/>
      </dsp:nvSpPr>
      <dsp:spPr>
        <a:xfrm>
          <a:off x="3457598" y="867232"/>
          <a:ext cx="1523868" cy="152376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449FF-B671-4F24-9819-9D47F307290E}">
      <dsp:nvSpPr>
        <dsp:cNvPr id="0" name=""/>
        <dsp:cNvSpPr/>
      </dsp:nvSpPr>
      <dsp:spPr>
        <a:xfrm rot="16200000">
          <a:off x="3733818" y="460656"/>
          <a:ext cx="780485" cy="7195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E2AD4-DD43-41BF-9DDB-8947C6640A15}">
      <dsp:nvSpPr>
        <dsp:cNvPr id="0" name=""/>
        <dsp:cNvSpPr/>
      </dsp:nvSpPr>
      <dsp:spPr>
        <a:xfrm>
          <a:off x="1247" y="271188"/>
          <a:ext cx="1361134" cy="103912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RSE</a:t>
          </a:r>
        </a:p>
      </dsp:txBody>
      <dsp:txXfrm>
        <a:off x="51982" y="321923"/>
        <a:ext cx="1259664" cy="937656"/>
      </dsp:txXfrm>
    </dsp:sp>
    <dsp:sp modelId="{3337D8D2-BC3B-496B-8172-2C25A122C1BD}">
      <dsp:nvSpPr>
        <dsp:cNvPr id="0" name=""/>
        <dsp:cNvSpPr/>
      </dsp:nvSpPr>
      <dsp:spPr>
        <a:xfrm>
          <a:off x="1332840" y="282238"/>
          <a:ext cx="2368598" cy="1015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Compromiso de la empresa por contribuir al desarrollo sostenible en colaboración con sus </a:t>
          </a:r>
          <a:r>
            <a:rPr lang="es-EC" sz="1400" b="0" kern="1200" dirty="0" err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stakeholders</a:t>
          </a:r>
          <a:endParaRPr lang="es-EC" sz="1400" b="0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332840" y="282238"/>
        <a:ext cx="2368598" cy="1015755"/>
      </dsp:txXfrm>
    </dsp:sp>
    <dsp:sp modelId="{A0DEA25F-8F4E-4976-83B8-8B6F6B99A3BF}">
      <dsp:nvSpPr>
        <dsp:cNvPr id="0" name=""/>
        <dsp:cNvSpPr/>
      </dsp:nvSpPr>
      <dsp:spPr>
        <a:xfrm rot="16200000">
          <a:off x="5245719" y="1640369"/>
          <a:ext cx="775473" cy="7579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7568461"/>
            <a:satOff val="-33417"/>
            <a:lumOff val="33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76F024-3544-49E4-B7A8-389900DECA6A}">
      <dsp:nvSpPr>
        <dsp:cNvPr id="0" name=""/>
        <dsp:cNvSpPr/>
      </dsp:nvSpPr>
      <dsp:spPr>
        <a:xfrm>
          <a:off x="1640684" y="1431088"/>
          <a:ext cx="1361134" cy="1039126"/>
        </a:xfrm>
        <a:prstGeom prst="roundRect">
          <a:avLst>
            <a:gd name="adj" fmla="val 16670"/>
          </a:avLst>
        </a:prstGeom>
        <a:solidFill>
          <a:schemeClr val="accent5">
            <a:hueOff val="4943373"/>
            <a:satOff val="-18349"/>
            <a:lumOff val="-2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Inversión social</a:t>
          </a:r>
        </a:p>
      </dsp:txBody>
      <dsp:txXfrm>
        <a:off x="1691419" y="1481823"/>
        <a:ext cx="1259664" cy="937656"/>
      </dsp:txXfrm>
    </dsp:sp>
    <dsp:sp modelId="{0C61F7C8-474D-4ABB-9ECD-D6F3F64AE60A}">
      <dsp:nvSpPr>
        <dsp:cNvPr id="0" name=""/>
        <dsp:cNvSpPr/>
      </dsp:nvSpPr>
      <dsp:spPr>
        <a:xfrm>
          <a:off x="3191258" y="1442138"/>
          <a:ext cx="1930637" cy="1015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Procurar el fortalecimiento  del entorno en el que desarrolla sus actividades</a:t>
          </a:r>
        </a:p>
      </dsp:txBody>
      <dsp:txXfrm>
        <a:off x="3191258" y="1442138"/>
        <a:ext cx="1930637" cy="1015755"/>
      </dsp:txXfrm>
    </dsp:sp>
    <dsp:sp modelId="{4A324893-7217-424D-825F-E9A64DAA7718}">
      <dsp:nvSpPr>
        <dsp:cNvPr id="0" name=""/>
        <dsp:cNvSpPr/>
      </dsp:nvSpPr>
      <dsp:spPr>
        <a:xfrm rot="16200000">
          <a:off x="6518222" y="2861709"/>
          <a:ext cx="781125" cy="7600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15136922"/>
            <a:satOff val="-66833"/>
            <a:lumOff val="67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064A6-CEFB-4CE4-AB07-606EA916964D}">
      <dsp:nvSpPr>
        <dsp:cNvPr id="0" name=""/>
        <dsp:cNvSpPr/>
      </dsp:nvSpPr>
      <dsp:spPr>
        <a:xfrm>
          <a:off x="3280122" y="2588482"/>
          <a:ext cx="1361134" cy="1039126"/>
        </a:xfrm>
        <a:prstGeom prst="roundRect">
          <a:avLst>
            <a:gd name="adj" fmla="val 16670"/>
          </a:avLst>
        </a:prstGeom>
        <a:solidFill>
          <a:schemeClr val="accent5">
            <a:hueOff val="9886747"/>
            <a:satOff val="-36698"/>
            <a:lumOff val="-5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Filantropía </a:t>
          </a:r>
          <a:r>
            <a:rPr lang="es-EC" sz="16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estratégica</a:t>
          </a:r>
        </a:p>
      </dsp:txBody>
      <dsp:txXfrm>
        <a:off x="3330857" y="2639217"/>
        <a:ext cx="1259664" cy="937656"/>
      </dsp:txXfrm>
    </dsp:sp>
    <dsp:sp modelId="{BED5D247-2819-4C9B-AC92-CE1864250415}">
      <dsp:nvSpPr>
        <dsp:cNvPr id="0" name=""/>
        <dsp:cNvSpPr/>
      </dsp:nvSpPr>
      <dsp:spPr>
        <a:xfrm>
          <a:off x="4830695" y="2599532"/>
          <a:ext cx="1930637" cy="1015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Donaciones </a:t>
          </a:r>
          <a:r>
            <a:rPr lang="es-EC" sz="1400" b="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 </a:t>
          </a:r>
          <a:r>
            <a:rPr lang="es-EC" sz="14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causas específicas</a:t>
          </a:r>
        </a:p>
      </dsp:txBody>
      <dsp:txXfrm>
        <a:off x="4830695" y="2599532"/>
        <a:ext cx="1930637" cy="1015755"/>
      </dsp:txXfrm>
    </dsp:sp>
    <dsp:sp modelId="{DCCE6494-70A9-487B-9F7C-73F81040BCFE}">
      <dsp:nvSpPr>
        <dsp:cNvPr id="0" name=""/>
        <dsp:cNvSpPr/>
      </dsp:nvSpPr>
      <dsp:spPr>
        <a:xfrm>
          <a:off x="4737503" y="3761709"/>
          <a:ext cx="1361134" cy="1039126"/>
        </a:xfrm>
        <a:prstGeom prst="roundRect">
          <a:avLst>
            <a:gd name="adj" fmla="val 16670"/>
          </a:avLst>
        </a:prstGeom>
        <a:solidFill>
          <a:schemeClr val="accent5">
            <a:hueOff val="14830119"/>
            <a:satOff val="-55047"/>
            <a:lumOff val="-7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Filantropía</a:t>
          </a:r>
        </a:p>
      </dsp:txBody>
      <dsp:txXfrm>
        <a:off x="4788238" y="3812444"/>
        <a:ext cx="1259664" cy="937656"/>
      </dsp:txXfrm>
    </dsp:sp>
    <dsp:sp modelId="{B1E094C7-E51C-4631-A0E2-9F420415F974}">
      <dsp:nvSpPr>
        <dsp:cNvPr id="0" name=""/>
        <dsp:cNvSpPr/>
      </dsp:nvSpPr>
      <dsp:spPr>
        <a:xfrm>
          <a:off x="6186684" y="3759752"/>
          <a:ext cx="1930637" cy="10157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Donaciones </a:t>
          </a:r>
          <a:r>
            <a:rPr lang="es-EC" sz="1400" b="0" kern="12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 </a:t>
          </a:r>
          <a:r>
            <a:rPr lang="es-EC" sz="1400" b="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recursos no necesarios para la empresa</a:t>
          </a:r>
        </a:p>
      </dsp:txBody>
      <dsp:txXfrm>
        <a:off x="6186684" y="3759752"/>
        <a:ext cx="1930637" cy="10157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CB7E3-5041-426E-BF39-A683372E0601}">
      <dsp:nvSpPr>
        <dsp:cNvPr id="0" name=""/>
        <dsp:cNvSpPr/>
      </dsp:nvSpPr>
      <dsp:spPr>
        <a:xfrm>
          <a:off x="0" y="6742"/>
          <a:ext cx="7440488" cy="5475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Universidad Andina Simón Bolívar</a:t>
          </a:r>
          <a:endParaRPr lang="es-EC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29" y="33471"/>
        <a:ext cx="7387030" cy="494095"/>
      </dsp:txXfrm>
    </dsp:sp>
    <dsp:sp modelId="{376BCAEC-1CF6-4E43-B1EA-0ABC82119115}">
      <dsp:nvSpPr>
        <dsp:cNvPr id="0" name=""/>
        <dsp:cNvSpPr/>
      </dsp:nvSpPr>
      <dsp:spPr>
        <a:xfrm>
          <a:off x="0" y="554296"/>
          <a:ext cx="7440488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3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Observatorio de la Pequeña y Mediana Empresa</a:t>
          </a:r>
          <a:endParaRPr lang="es-EC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54296"/>
        <a:ext cx="7440488" cy="629280"/>
      </dsp:txXfrm>
    </dsp:sp>
    <dsp:sp modelId="{A088C5BC-5577-46C7-8B46-1207C59152D3}">
      <dsp:nvSpPr>
        <dsp:cNvPr id="0" name=""/>
        <dsp:cNvSpPr/>
      </dsp:nvSpPr>
      <dsp:spPr>
        <a:xfrm>
          <a:off x="0" y="1183576"/>
          <a:ext cx="7440488" cy="547553"/>
        </a:xfrm>
        <a:prstGeom prst="roundRect">
          <a:avLst/>
        </a:prstGeom>
        <a:solidFill>
          <a:schemeClr val="accent2">
            <a:hueOff val="-2524866"/>
            <a:satOff val="4165"/>
            <a:lumOff val="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Andina Simón Bolívar / Pontificia Universidad Católica del Ecuador</a:t>
          </a:r>
          <a:endParaRPr lang="es-EC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29" y="1210305"/>
        <a:ext cx="7387030" cy="494095"/>
      </dsp:txXfrm>
    </dsp:sp>
    <dsp:sp modelId="{B9595390-B4DA-4D40-8308-2C8B26D152C4}">
      <dsp:nvSpPr>
        <dsp:cNvPr id="0" name=""/>
        <dsp:cNvSpPr/>
      </dsp:nvSpPr>
      <dsp:spPr>
        <a:xfrm>
          <a:off x="0" y="1731130"/>
          <a:ext cx="7440488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3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Observatorio de Justicia Constitucional </a:t>
          </a:r>
          <a:endParaRPr lang="es-EC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731130"/>
        <a:ext cx="7440488" cy="629280"/>
      </dsp:txXfrm>
    </dsp:sp>
    <dsp:sp modelId="{95C61A13-46B9-47C3-80EB-8B514A8CE888}">
      <dsp:nvSpPr>
        <dsp:cNvPr id="0" name=""/>
        <dsp:cNvSpPr/>
      </dsp:nvSpPr>
      <dsp:spPr>
        <a:xfrm>
          <a:off x="0" y="2360410"/>
          <a:ext cx="7440488" cy="547553"/>
        </a:xfrm>
        <a:prstGeom prst="roundRect">
          <a:avLst/>
        </a:prstGeom>
        <a:solidFill>
          <a:schemeClr val="accent2">
            <a:hueOff val="-5049732"/>
            <a:satOff val="8330"/>
            <a:lumOff val="6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Universidad Tecnológica Equinoccial UTE</a:t>
          </a:r>
          <a:endParaRPr lang="es-EC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29" y="2387139"/>
        <a:ext cx="7387030" cy="494095"/>
      </dsp:txXfrm>
    </dsp:sp>
    <dsp:sp modelId="{C4106945-3D16-4234-BFAC-E9B1C4A90985}">
      <dsp:nvSpPr>
        <dsp:cNvPr id="0" name=""/>
        <dsp:cNvSpPr/>
      </dsp:nvSpPr>
      <dsp:spPr>
        <a:xfrm>
          <a:off x="0" y="2907963"/>
          <a:ext cx="7440488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3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Observatorio de Turismo</a:t>
          </a:r>
          <a:endParaRPr lang="es-EC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907963"/>
        <a:ext cx="7440488" cy="629280"/>
      </dsp:txXfrm>
    </dsp:sp>
    <dsp:sp modelId="{B2B13620-AE47-45B7-9DF9-A6225C6386B5}">
      <dsp:nvSpPr>
        <dsp:cNvPr id="0" name=""/>
        <dsp:cNvSpPr/>
      </dsp:nvSpPr>
      <dsp:spPr>
        <a:xfrm>
          <a:off x="0" y="3537243"/>
          <a:ext cx="7440488" cy="547553"/>
        </a:xfrm>
        <a:prstGeom prst="roundRect">
          <a:avLst/>
        </a:prstGeom>
        <a:solidFill>
          <a:schemeClr val="accent2">
            <a:hueOff val="-7574598"/>
            <a:satOff val="12495"/>
            <a:lumOff val="9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Ministerio de Telecomunicaciones y de la sociedad de la información </a:t>
          </a:r>
          <a:endParaRPr lang="es-EC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29" y="3563972"/>
        <a:ext cx="7387030" cy="494095"/>
      </dsp:txXfrm>
    </dsp:sp>
    <dsp:sp modelId="{8FF3A239-A798-4BF1-AD80-F0FDA00AF6C0}">
      <dsp:nvSpPr>
        <dsp:cNvPr id="0" name=""/>
        <dsp:cNvSpPr/>
      </dsp:nvSpPr>
      <dsp:spPr>
        <a:xfrm>
          <a:off x="0" y="4084797"/>
          <a:ext cx="7440488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3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Observatorio TIC </a:t>
          </a:r>
          <a:endParaRPr lang="es-EC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084797"/>
        <a:ext cx="7440488" cy="629280"/>
      </dsp:txXfrm>
    </dsp:sp>
    <dsp:sp modelId="{C87A613F-AC2D-4800-B1D8-DAFBBEEB2276}">
      <dsp:nvSpPr>
        <dsp:cNvPr id="0" name=""/>
        <dsp:cNvSpPr/>
      </dsp:nvSpPr>
      <dsp:spPr>
        <a:xfrm>
          <a:off x="0" y="4714077"/>
          <a:ext cx="7440488" cy="547553"/>
        </a:xfrm>
        <a:prstGeom prst="roundRect">
          <a:avLst/>
        </a:prstGeom>
        <a:solidFill>
          <a:schemeClr val="accent2">
            <a:hueOff val="-10099464"/>
            <a:satOff val="16660"/>
            <a:lumOff val="1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Escuela Politécnica Nacional</a:t>
          </a:r>
          <a:endParaRPr lang="es-EC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29" y="4740806"/>
        <a:ext cx="7387030" cy="494095"/>
      </dsp:txXfrm>
    </dsp:sp>
    <dsp:sp modelId="{281A73FC-891F-45BC-9BA3-8795CEDAB2B5}">
      <dsp:nvSpPr>
        <dsp:cNvPr id="0" name=""/>
        <dsp:cNvSpPr/>
      </dsp:nvSpPr>
      <dsp:spPr>
        <a:xfrm>
          <a:off x="0" y="5261631"/>
          <a:ext cx="7440488" cy="629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3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Observatorio Astronómico</a:t>
          </a:r>
          <a:endParaRPr lang="es-EC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261631"/>
        <a:ext cx="7440488" cy="629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CB7E3-5041-426E-BF39-A683372E0601}">
      <dsp:nvSpPr>
        <dsp:cNvPr id="0" name=""/>
        <dsp:cNvSpPr/>
      </dsp:nvSpPr>
      <dsp:spPr>
        <a:xfrm>
          <a:off x="0" y="410158"/>
          <a:ext cx="7440488" cy="5946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Pontificia Universidad Católica del Ecuador</a:t>
          </a:r>
          <a:endParaRPr lang="es-EC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028" y="439186"/>
        <a:ext cx="7382432" cy="536587"/>
      </dsp:txXfrm>
    </dsp:sp>
    <dsp:sp modelId="{376BCAEC-1CF6-4E43-B1EA-0ABC82119115}">
      <dsp:nvSpPr>
        <dsp:cNvPr id="0" name=""/>
        <dsp:cNvSpPr/>
      </dsp:nvSpPr>
      <dsp:spPr>
        <a:xfrm>
          <a:off x="0" y="1004801"/>
          <a:ext cx="7440488" cy="526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3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Observatorio Cambios Políticos América Latina </a:t>
          </a:r>
          <a:endParaRPr lang="es-EC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04801"/>
        <a:ext cx="7440488" cy="526030"/>
      </dsp:txXfrm>
    </dsp:sp>
    <dsp:sp modelId="{A088C5BC-5577-46C7-8B46-1207C59152D3}">
      <dsp:nvSpPr>
        <dsp:cNvPr id="0" name=""/>
        <dsp:cNvSpPr/>
      </dsp:nvSpPr>
      <dsp:spPr>
        <a:xfrm>
          <a:off x="0" y="1530832"/>
          <a:ext cx="7440488" cy="594643"/>
        </a:xfrm>
        <a:prstGeom prst="roundRect">
          <a:avLst/>
        </a:prstGeom>
        <a:solidFill>
          <a:schemeClr val="accent2">
            <a:hueOff val="-2524866"/>
            <a:satOff val="4165"/>
            <a:lumOff val="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Universidad Nacional de Chimborazo UNACH</a:t>
          </a:r>
          <a:endParaRPr lang="es-EC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028" y="1559860"/>
        <a:ext cx="7382432" cy="536587"/>
      </dsp:txXfrm>
    </dsp:sp>
    <dsp:sp modelId="{B9595390-B4DA-4D40-8308-2C8B26D152C4}">
      <dsp:nvSpPr>
        <dsp:cNvPr id="0" name=""/>
        <dsp:cNvSpPr/>
      </dsp:nvSpPr>
      <dsp:spPr>
        <a:xfrm>
          <a:off x="0" y="2125475"/>
          <a:ext cx="7440488" cy="526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3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Observatorio de Investigación Científica y Desarrollo Tecnológico</a:t>
          </a:r>
          <a:endParaRPr lang="es-EC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25475"/>
        <a:ext cx="7440488" cy="526030"/>
      </dsp:txXfrm>
    </dsp:sp>
    <dsp:sp modelId="{95C61A13-46B9-47C3-80EB-8B514A8CE888}">
      <dsp:nvSpPr>
        <dsp:cNvPr id="0" name=""/>
        <dsp:cNvSpPr/>
      </dsp:nvSpPr>
      <dsp:spPr>
        <a:xfrm>
          <a:off x="0" y="2651505"/>
          <a:ext cx="7440488" cy="594643"/>
        </a:xfrm>
        <a:prstGeom prst="roundRect">
          <a:avLst/>
        </a:prstGeom>
        <a:solidFill>
          <a:schemeClr val="accent2">
            <a:hueOff val="-5049732"/>
            <a:satOff val="8330"/>
            <a:lumOff val="6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Universidad Andina Simón Bolívar</a:t>
          </a:r>
          <a:endParaRPr lang="es-EC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028" y="2680533"/>
        <a:ext cx="7382432" cy="536587"/>
      </dsp:txXfrm>
    </dsp:sp>
    <dsp:sp modelId="{C4106945-3D16-4234-BFAC-E9B1C4A90985}">
      <dsp:nvSpPr>
        <dsp:cNvPr id="0" name=""/>
        <dsp:cNvSpPr/>
      </dsp:nvSpPr>
      <dsp:spPr>
        <a:xfrm>
          <a:off x="0" y="3246148"/>
          <a:ext cx="7440488" cy="526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3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Observatorio Regional de Salud y Ambiente</a:t>
          </a:r>
          <a:endParaRPr lang="es-EC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246148"/>
        <a:ext cx="7440488" cy="526030"/>
      </dsp:txXfrm>
    </dsp:sp>
    <dsp:sp modelId="{B2B13620-AE47-45B7-9DF9-A6225C6386B5}">
      <dsp:nvSpPr>
        <dsp:cNvPr id="0" name=""/>
        <dsp:cNvSpPr/>
      </dsp:nvSpPr>
      <dsp:spPr>
        <a:xfrm>
          <a:off x="0" y="3772178"/>
          <a:ext cx="7440488" cy="594643"/>
        </a:xfrm>
        <a:prstGeom prst="roundRect">
          <a:avLst/>
        </a:prstGeom>
        <a:solidFill>
          <a:schemeClr val="accent2">
            <a:hueOff val="-7574598"/>
            <a:satOff val="12495"/>
            <a:lumOff val="9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Universidad Técnica de Ambato</a:t>
          </a:r>
          <a:endParaRPr lang="es-EC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028" y="3801206"/>
        <a:ext cx="7382432" cy="536587"/>
      </dsp:txXfrm>
    </dsp:sp>
    <dsp:sp modelId="{8FF3A239-A798-4BF1-AD80-F0FDA00AF6C0}">
      <dsp:nvSpPr>
        <dsp:cNvPr id="0" name=""/>
        <dsp:cNvSpPr/>
      </dsp:nvSpPr>
      <dsp:spPr>
        <a:xfrm>
          <a:off x="0" y="4366821"/>
          <a:ext cx="7440488" cy="526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3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Observatorio Económico y Social de Tungurahua </a:t>
          </a:r>
          <a:endParaRPr lang="es-EC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66821"/>
        <a:ext cx="7440488" cy="526030"/>
      </dsp:txXfrm>
    </dsp:sp>
    <dsp:sp modelId="{C87A613F-AC2D-4800-B1D8-DAFBBEEB2276}">
      <dsp:nvSpPr>
        <dsp:cNvPr id="0" name=""/>
        <dsp:cNvSpPr/>
      </dsp:nvSpPr>
      <dsp:spPr>
        <a:xfrm>
          <a:off x="0" y="4892852"/>
          <a:ext cx="7440488" cy="594643"/>
        </a:xfrm>
        <a:prstGeom prst="roundRect">
          <a:avLst/>
        </a:prstGeom>
        <a:solidFill>
          <a:schemeClr val="accent2">
            <a:hueOff val="-10099464"/>
            <a:satOff val="16660"/>
            <a:lumOff val="1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Observatorio de la Política Fiscal </a:t>
          </a:r>
          <a:endParaRPr lang="es-EC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028" y="4921880"/>
        <a:ext cx="7382432" cy="5365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39386-E7E1-4C08-A061-4E3D2609D6C1}">
      <dsp:nvSpPr>
        <dsp:cNvPr id="0" name=""/>
        <dsp:cNvSpPr/>
      </dsp:nvSpPr>
      <dsp:spPr>
        <a:xfrm>
          <a:off x="105787" y="2435"/>
          <a:ext cx="2587740" cy="8829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México</a:t>
          </a:r>
          <a:endParaRPr lang="es-EC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1647" y="28295"/>
        <a:ext cx="2536020" cy="831202"/>
      </dsp:txXfrm>
    </dsp:sp>
    <dsp:sp modelId="{7DBC469C-7F6E-454E-BEFE-B8A0F387BA7A}">
      <dsp:nvSpPr>
        <dsp:cNvPr id="0" name=""/>
        <dsp:cNvSpPr/>
      </dsp:nvSpPr>
      <dsp:spPr>
        <a:xfrm>
          <a:off x="364561" y="885357"/>
          <a:ext cx="258774" cy="899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9040"/>
              </a:lnTo>
              <a:lnTo>
                <a:pt x="258774" y="89904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474CE-EA5E-482B-9519-1A43AFCBA88F}">
      <dsp:nvSpPr>
        <dsp:cNvPr id="0" name=""/>
        <dsp:cNvSpPr/>
      </dsp:nvSpPr>
      <dsp:spPr>
        <a:xfrm>
          <a:off x="623335" y="1106088"/>
          <a:ext cx="2356471" cy="1356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Universidades Católicas de América Latina y el Caribe (RED-OSAL)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3069" y="1145822"/>
        <a:ext cx="2277003" cy="1277151"/>
      </dsp:txXfrm>
    </dsp:sp>
    <dsp:sp modelId="{183A3593-BE33-458B-9D75-B272C4B63B9B}">
      <dsp:nvSpPr>
        <dsp:cNvPr id="0" name=""/>
        <dsp:cNvSpPr/>
      </dsp:nvSpPr>
      <dsp:spPr>
        <a:xfrm>
          <a:off x="364561" y="885357"/>
          <a:ext cx="258774" cy="2476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6390"/>
              </a:lnTo>
              <a:lnTo>
                <a:pt x="258774" y="247639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1695DF-EE79-4BC7-ABCA-9C5589B52669}">
      <dsp:nvSpPr>
        <dsp:cNvPr id="0" name=""/>
        <dsp:cNvSpPr/>
      </dsp:nvSpPr>
      <dsp:spPr>
        <a:xfrm>
          <a:off x="623335" y="2683438"/>
          <a:ext cx="2356471" cy="1356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2966024"/>
              <a:satOff val="-11009"/>
              <a:lumOff val="-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Red de Observatorios Sociales 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3069" y="2723172"/>
        <a:ext cx="2277003" cy="1277151"/>
      </dsp:txXfrm>
    </dsp:sp>
    <dsp:sp modelId="{BBCA6A06-FC74-4D24-85FE-C73F6C739006}">
      <dsp:nvSpPr>
        <dsp:cNvPr id="0" name=""/>
        <dsp:cNvSpPr/>
      </dsp:nvSpPr>
      <dsp:spPr>
        <a:xfrm>
          <a:off x="3134989" y="2435"/>
          <a:ext cx="2587740" cy="882922"/>
        </a:xfrm>
        <a:prstGeom prst="roundRect">
          <a:avLst>
            <a:gd name="adj" fmla="val 10000"/>
          </a:avLst>
        </a:prstGeom>
        <a:solidFill>
          <a:schemeClr val="accent5">
            <a:hueOff val="7415060"/>
            <a:satOff val="-27523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Bolivia</a:t>
          </a:r>
          <a:endParaRPr lang="es-EC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0849" y="28295"/>
        <a:ext cx="2536020" cy="831202"/>
      </dsp:txXfrm>
    </dsp:sp>
    <dsp:sp modelId="{F80C4D1A-6F17-4C49-89E8-22DDF2C3D333}">
      <dsp:nvSpPr>
        <dsp:cNvPr id="0" name=""/>
        <dsp:cNvSpPr/>
      </dsp:nvSpPr>
      <dsp:spPr>
        <a:xfrm>
          <a:off x="3393763" y="885357"/>
          <a:ext cx="258774" cy="990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0489"/>
              </a:lnTo>
              <a:lnTo>
                <a:pt x="258774" y="99048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A835AE-6858-459E-BC0C-2FBE1687D2C9}">
      <dsp:nvSpPr>
        <dsp:cNvPr id="0" name=""/>
        <dsp:cNvSpPr/>
      </dsp:nvSpPr>
      <dsp:spPr>
        <a:xfrm>
          <a:off x="3652537" y="1106088"/>
          <a:ext cx="2356471" cy="15395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5932048"/>
              <a:satOff val="-22019"/>
              <a:lumOff val="-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Entidades Empresariales Privadas de Cochabamba (FEPC), con el apoyo del Dutch </a:t>
          </a:r>
          <a:r>
            <a:rPr lang="es-E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Employers</a:t>
          </a: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’ </a:t>
          </a:r>
          <a:r>
            <a:rPr lang="es-E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Cooperation</a:t>
          </a: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Programme</a:t>
          </a: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(DECP)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97628" y="1151179"/>
        <a:ext cx="2266289" cy="1449335"/>
      </dsp:txXfrm>
    </dsp:sp>
    <dsp:sp modelId="{2628C30E-E4EF-4501-8DD0-951997021593}">
      <dsp:nvSpPr>
        <dsp:cNvPr id="0" name=""/>
        <dsp:cNvSpPr/>
      </dsp:nvSpPr>
      <dsp:spPr>
        <a:xfrm>
          <a:off x="3393763" y="885357"/>
          <a:ext cx="258774" cy="2659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9288"/>
              </a:lnTo>
              <a:lnTo>
                <a:pt x="258774" y="265928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D35D71-13E9-4BC8-9CD4-2954167CEF51}">
      <dsp:nvSpPr>
        <dsp:cNvPr id="0" name=""/>
        <dsp:cNvSpPr/>
      </dsp:nvSpPr>
      <dsp:spPr>
        <a:xfrm>
          <a:off x="3652537" y="2866336"/>
          <a:ext cx="2356471" cy="1356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8898072"/>
              <a:satOff val="-33028"/>
              <a:lumOff val="-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Observatorio de Responsabilidad Social Empresarial 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92271" y="2906070"/>
        <a:ext cx="2277003" cy="1277151"/>
      </dsp:txXfrm>
    </dsp:sp>
    <dsp:sp modelId="{37C968E6-037D-4CA5-827B-86F8C0ACF60E}">
      <dsp:nvSpPr>
        <dsp:cNvPr id="0" name=""/>
        <dsp:cNvSpPr/>
      </dsp:nvSpPr>
      <dsp:spPr>
        <a:xfrm>
          <a:off x="6164191" y="2435"/>
          <a:ext cx="2587740" cy="882922"/>
        </a:xfrm>
        <a:prstGeom prst="roundRect">
          <a:avLst>
            <a:gd name="adj" fmla="val 10000"/>
          </a:avLst>
        </a:prstGeom>
        <a:solidFill>
          <a:schemeClr val="accent5">
            <a:hueOff val="14830119"/>
            <a:satOff val="-55047"/>
            <a:lumOff val="-7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>
              <a:latin typeface="Arial" panose="020B0604020202020204" pitchFamily="34" charset="0"/>
              <a:cs typeface="Arial" panose="020B0604020202020204" pitchFamily="34" charset="0"/>
            </a:rPr>
            <a:t>Brasil</a:t>
          </a:r>
          <a:endParaRPr lang="es-EC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90051" y="28295"/>
        <a:ext cx="2536020" cy="831202"/>
      </dsp:txXfrm>
    </dsp:sp>
    <dsp:sp modelId="{1F811E1E-F760-4D65-94B0-DF79484A9D79}">
      <dsp:nvSpPr>
        <dsp:cNvPr id="0" name=""/>
        <dsp:cNvSpPr/>
      </dsp:nvSpPr>
      <dsp:spPr>
        <a:xfrm>
          <a:off x="6422965" y="885357"/>
          <a:ext cx="258774" cy="899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9040"/>
              </a:lnTo>
              <a:lnTo>
                <a:pt x="258774" y="89904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219B4-59C4-4D97-9EA4-846DA889BA54}">
      <dsp:nvSpPr>
        <dsp:cNvPr id="0" name=""/>
        <dsp:cNvSpPr/>
      </dsp:nvSpPr>
      <dsp:spPr>
        <a:xfrm>
          <a:off x="6681739" y="1106088"/>
          <a:ext cx="2356471" cy="1356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1864095"/>
              <a:satOff val="-44038"/>
              <a:lumOff val="-6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Empresa </a:t>
          </a: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Privada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21473" y="1145822"/>
        <a:ext cx="2277003" cy="1277151"/>
      </dsp:txXfrm>
    </dsp:sp>
    <dsp:sp modelId="{22721255-0A49-4CAB-823E-A2ED1C81B7BD}">
      <dsp:nvSpPr>
        <dsp:cNvPr id="0" name=""/>
        <dsp:cNvSpPr/>
      </dsp:nvSpPr>
      <dsp:spPr>
        <a:xfrm>
          <a:off x="6422965" y="885357"/>
          <a:ext cx="258774" cy="2476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6390"/>
              </a:lnTo>
              <a:lnTo>
                <a:pt x="258774" y="247639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AFA50-4A2F-4456-A8A7-09F09C77F607}">
      <dsp:nvSpPr>
        <dsp:cNvPr id="0" name=""/>
        <dsp:cNvSpPr/>
      </dsp:nvSpPr>
      <dsp:spPr>
        <a:xfrm>
          <a:off x="6681739" y="2683438"/>
          <a:ext cx="2356471" cy="13566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4830119"/>
              <a:satOff val="-55047"/>
              <a:lumOff val="-7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Instituto </a:t>
          </a:r>
          <a:r>
            <a:rPr lang="es-ES" sz="16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Ethos</a:t>
          </a:r>
          <a:r>
            <a:rPr lang="es-E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Responsabilidad Social y Empresas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21473" y="2723172"/>
        <a:ext cx="2277003" cy="12771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97CC1-192C-496E-A30C-9CE4D0C5CCB7}">
      <dsp:nvSpPr>
        <dsp:cNvPr id="0" name=""/>
        <dsp:cNvSpPr/>
      </dsp:nvSpPr>
      <dsp:spPr>
        <a:xfrm>
          <a:off x="2612" y="1879476"/>
          <a:ext cx="1965722" cy="9828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España</a:t>
          </a:r>
          <a:endParaRPr lang="es-EC" sz="2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99" y="1908263"/>
        <a:ext cx="1908148" cy="925287"/>
      </dsp:txXfrm>
    </dsp:sp>
    <dsp:sp modelId="{0F99E892-65D3-4368-8859-0DBDEE5E4D1D}">
      <dsp:nvSpPr>
        <dsp:cNvPr id="0" name=""/>
        <dsp:cNvSpPr/>
      </dsp:nvSpPr>
      <dsp:spPr>
        <a:xfrm rot="17347296">
          <a:off x="1556288" y="1773285"/>
          <a:ext cx="1225552" cy="37309"/>
        </a:xfrm>
        <a:custGeom>
          <a:avLst/>
          <a:gdLst/>
          <a:ahLst/>
          <a:cxnLst/>
          <a:rect l="0" t="0" r="0" b="0"/>
          <a:pathLst>
            <a:path>
              <a:moveTo>
                <a:pt x="0" y="18654"/>
              </a:moveTo>
              <a:lnTo>
                <a:pt x="1225552" y="1865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138426" y="1761301"/>
        <a:ext cx="61277" cy="61277"/>
      </dsp:txXfrm>
    </dsp:sp>
    <dsp:sp modelId="{B39A2C2A-D4B1-46D3-AEA6-14D52AFFEDA4}">
      <dsp:nvSpPr>
        <dsp:cNvPr id="0" name=""/>
        <dsp:cNvSpPr/>
      </dsp:nvSpPr>
      <dsp:spPr>
        <a:xfrm>
          <a:off x="2369794" y="460263"/>
          <a:ext cx="1965722" cy="15054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Organizaciones de sociedad civil 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3886" y="504355"/>
        <a:ext cx="1877538" cy="1417235"/>
      </dsp:txXfrm>
    </dsp:sp>
    <dsp:sp modelId="{A1BB34AA-EA1F-4619-A798-6AA117872015}">
      <dsp:nvSpPr>
        <dsp:cNvPr id="0" name=""/>
        <dsp:cNvSpPr/>
      </dsp:nvSpPr>
      <dsp:spPr>
        <a:xfrm rot="3187">
          <a:off x="4335517" y="1194461"/>
          <a:ext cx="307478" cy="37309"/>
        </a:xfrm>
        <a:custGeom>
          <a:avLst/>
          <a:gdLst/>
          <a:ahLst/>
          <a:cxnLst/>
          <a:rect l="0" t="0" r="0" b="0"/>
          <a:pathLst>
            <a:path>
              <a:moveTo>
                <a:pt x="0" y="18654"/>
              </a:moveTo>
              <a:lnTo>
                <a:pt x="307478" y="1865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481569" y="1205429"/>
        <a:ext cx="15373" cy="15373"/>
      </dsp:txXfrm>
    </dsp:sp>
    <dsp:sp modelId="{76F76CBC-8E4C-47A7-89BF-3FCCD1D5AC9F}">
      <dsp:nvSpPr>
        <dsp:cNvPr id="0" name=""/>
        <dsp:cNvSpPr/>
      </dsp:nvSpPr>
      <dsp:spPr>
        <a:xfrm>
          <a:off x="4642995" y="460548"/>
          <a:ext cx="1965722" cy="15054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Observatorio de Responsabilidad Social Corporativa 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87087" y="504640"/>
        <a:ext cx="1877538" cy="1417235"/>
      </dsp:txXfrm>
    </dsp:sp>
    <dsp:sp modelId="{8E85F8F7-C3AF-4DB9-A84B-9E62B800DD45}">
      <dsp:nvSpPr>
        <dsp:cNvPr id="0" name=""/>
        <dsp:cNvSpPr/>
      </dsp:nvSpPr>
      <dsp:spPr>
        <a:xfrm rot="4298893">
          <a:off x="1531524" y="2957368"/>
          <a:ext cx="1275080" cy="37309"/>
        </a:xfrm>
        <a:custGeom>
          <a:avLst/>
          <a:gdLst/>
          <a:ahLst/>
          <a:cxnLst/>
          <a:rect l="0" t="0" r="0" b="0"/>
          <a:pathLst>
            <a:path>
              <a:moveTo>
                <a:pt x="0" y="18654"/>
              </a:moveTo>
              <a:lnTo>
                <a:pt x="1275080" y="1865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137187" y="2944145"/>
        <a:ext cx="63754" cy="63754"/>
      </dsp:txXfrm>
    </dsp:sp>
    <dsp:sp modelId="{8523961B-3BDA-461E-BA2D-D5EF804BFD0D}">
      <dsp:nvSpPr>
        <dsp:cNvPr id="0" name=""/>
        <dsp:cNvSpPr/>
      </dsp:nvSpPr>
      <dsp:spPr>
        <a:xfrm>
          <a:off x="2369794" y="2828428"/>
          <a:ext cx="1965722" cy="15054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Universidad de Murcia 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13886" y="2872520"/>
        <a:ext cx="1877538" cy="1417235"/>
      </dsp:txXfrm>
    </dsp:sp>
    <dsp:sp modelId="{7DC3C2E5-0BCE-47AB-91A1-C87CB8E33096}">
      <dsp:nvSpPr>
        <dsp:cNvPr id="0" name=""/>
        <dsp:cNvSpPr/>
      </dsp:nvSpPr>
      <dsp:spPr>
        <a:xfrm rot="3187">
          <a:off x="4335517" y="3562626"/>
          <a:ext cx="307478" cy="37309"/>
        </a:xfrm>
        <a:custGeom>
          <a:avLst/>
          <a:gdLst/>
          <a:ahLst/>
          <a:cxnLst/>
          <a:rect l="0" t="0" r="0" b="0"/>
          <a:pathLst>
            <a:path>
              <a:moveTo>
                <a:pt x="0" y="18654"/>
              </a:moveTo>
              <a:lnTo>
                <a:pt x="307478" y="1865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481569" y="3573594"/>
        <a:ext cx="15373" cy="15373"/>
      </dsp:txXfrm>
    </dsp:sp>
    <dsp:sp modelId="{7785E3C0-2693-47F0-8798-EDC832B5D51D}">
      <dsp:nvSpPr>
        <dsp:cNvPr id="0" name=""/>
        <dsp:cNvSpPr/>
      </dsp:nvSpPr>
      <dsp:spPr>
        <a:xfrm>
          <a:off x="4642995" y="2828713"/>
          <a:ext cx="1965722" cy="15054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Observatorio de Responsabilidad Social Corporativa en PYMES de Murcia </a:t>
          </a:r>
          <a:endParaRPr lang="es-EC" sz="16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87087" y="2872805"/>
        <a:ext cx="1877538" cy="14172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38B45E-9B10-4392-8A8E-8FBC44876568}">
      <dsp:nvSpPr>
        <dsp:cNvPr id="0" name=""/>
        <dsp:cNvSpPr/>
      </dsp:nvSpPr>
      <dsp:spPr>
        <a:xfrm>
          <a:off x="3556434" y="2106414"/>
          <a:ext cx="1706589" cy="17065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Ventajas de la adopción de RSE en las empresas</a:t>
          </a:r>
          <a:endParaRPr lang="es-EC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9743" y="2189723"/>
        <a:ext cx="1539971" cy="1539971"/>
      </dsp:txXfrm>
    </dsp:sp>
    <dsp:sp modelId="{4A01B4FB-3683-4640-BE00-DAB3625C47C3}">
      <dsp:nvSpPr>
        <dsp:cNvPr id="0" name=""/>
        <dsp:cNvSpPr/>
      </dsp:nvSpPr>
      <dsp:spPr>
        <a:xfrm rot="16200000">
          <a:off x="3957005" y="1653690"/>
          <a:ext cx="9054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544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044FD4-3456-4E77-B74C-80AF1C98E9E4}">
      <dsp:nvSpPr>
        <dsp:cNvPr id="0" name=""/>
        <dsp:cNvSpPr/>
      </dsp:nvSpPr>
      <dsp:spPr>
        <a:xfrm>
          <a:off x="3224659" y="57551"/>
          <a:ext cx="2370139" cy="11434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Otorga aprobación para operar</a:t>
          </a:r>
          <a:endParaRPr lang="es-EC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80476" y="113368"/>
        <a:ext cx="2258505" cy="1031781"/>
      </dsp:txXfrm>
    </dsp:sp>
    <dsp:sp modelId="{D711E7BB-D5BA-4509-9BF9-34D4AE9C1B2C}">
      <dsp:nvSpPr>
        <dsp:cNvPr id="0" name=""/>
        <dsp:cNvSpPr/>
      </dsp:nvSpPr>
      <dsp:spPr>
        <a:xfrm rot="19984382">
          <a:off x="5209543" y="2302913"/>
          <a:ext cx="9865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658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B6FDE-7AB1-44CA-96D8-D32F75FD766E}">
      <dsp:nvSpPr>
        <dsp:cNvPr id="0" name=""/>
        <dsp:cNvSpPr/>
      </dsp:nvSpPr>
      <dsp:spPr>
        <a:xfrm>
          <a:off x="6083163" y="936108"/>
          <a:ext cx="2370139" cy="11434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Mejora el clima organizacional</a:t>
          </a:r>
          <a:endParaRPr lang="es-EC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38980" y="991925"/>
        <a:ext cx="2258505" cy="1031781"/>
      </dsp:txXfrm>
    </dsp:sp>
    <dsp:sp modelId="{72228BFE-5D04-4840-9806-61F726D7CABE}">
      <dsp:nvSpPr>
        <dsp:cNvPr id="0" name=""/>
        <dsp:cNvSpPr/>
      </dsp:nvSpPr>
      <dsp:spPr>
        <a:xfrm rot="558576">
          <a:off x="5256585" y="3178672"/>
          <a:ext cx="9777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774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90FF3D-2ABD-40F7-A071-4C267EAC9824}">
      <dsp:nvSpPr>
        <dsp:cNvPr id="0" name=""/>
        <dsp:cNvSpPr/>
      </dsp:nvSpPr>
      <dsp:spPr>
        <a:xfrm>
          <a:off x="6227887" y="2880316"/>
          <a:ext cx="2370139" cy="11434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Mejora la imagen de la empresa</a:t>
          </a:r>
          <a:endParaRPr lang="es-EC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83704" y="2936133"/>
        <a:ext cx="2258505" cy="1031781"/>
      </dsp:txXfrm>
    </dsp:sp>
    <dsp:sp modelId="{50A2D421-9567-466C-9ABA-93B2AAE2A56C}">
      <dsp:nvSpPr>
        <dsp:cNvPr id="0" name=""/>
        <dsp:cNvSpPr/>
      </dsp:nvSpPr>
      <dsp:spPr>
        <a:xfrm rot="2955806">
          <a:off x="4978764" y="4174751"/>
          <a:ext cx="9548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483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28C54-C35E-4FD4-BB28-7F8BE06ED0C7}">
      <dsp:nvSpPr>
        <dsp:cNvPr id="0" name=""/>
        <dsp:cNvSpPr/>
      </dsp:nvSpPr>
      <dsp:spPr>
        <a:xfrm>
          <a:off x="4924903" y="4536497"/>
          <a:ext cx="2670422" cy="114341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Incrementa las ventas y la fidelidad del cliente</a:t>
          </a:r>
          <a:endParaRPr lang="es-EC" sz="23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80720" y="4592314"/>
        <a:ext cx="2558788" cy="1031781"/>
      </dsp:txXfrm>
    </dsp:sp>
    <dsp:sp modelId="{F512453C-E4AD-4E01-BCB1-2F03662D172B}">
      <dsp:nvSpPr>
        <dsp:cNvPr id="0" name=""/>
        <dsp:cNvSpPr/>
      </dsp:nvSpPr>
      <dsp:spPr>
        <a:xfrm rot="7606671">
          <a:off x="3049851" y="4174752"/>
          <a:ext cx="90328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0328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463CD2-5040-49CA-9A33-61F18696EC20}">
      <dsp:nvSpPr>
        <dsp:cNvPr id="0" name=""/>
        <dsp:cNvSpPr/>
      </dsp:nvSpPr>
      <dsp:spPr>
        <a:xfrm>
          <a:off x="1618672" y="4536500"/>
          <a:ext cx="2370139" cy="1143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Permite atraer colaboradores de calidad</a:t>
          </a:r>
          <a:endParaRPr lang="es-EC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74489" y="4592317"/>
        <a:ext cx="2258505" cy="1031781"/>
      </dsp:txXfrm>
    </dsp:sp>
    <dsp:sp modelId="{0E320361-0288-4A5D-AE19-F670ABE8E5C0}">
      <dsp:nvSpPr>
        <dsp:cNvPr id="0" name=""/>
        <dsp:cNvSpPr/>
      </dsp:nvSpPr>
      <dsp:spPr>
        <a:xfrm rot="10176840">
          <a:off x="2903279" y="3175464"/>
          <a:ext cx="6585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855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E643CD-1C02-4CFB-95AE-069C8141199F}">
      <dsp:nvSpPr>
        <dsp:cNvPr id="0" name=""/>
        <dsp:cNvSpPr/>
      </dsp:nvSpPr>
      <dsp:spPr>
        <a:xfrm>
          <a:off x="538535" y="2880319"/>
          <a:ext cx="2370139" cy="11434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Permite el acceso a nuevos capitales</a:t>
          </a:r>
          <a:endParaRPr lang="es-EC" sz="23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4352" y="2936136"/>
        <a:ext cx="2258505" cy="1031781"/>
      </dsp:txXfrm>
    </dsp:sp>
    <dsp:sp modelId="{CA0B5C6D-13F0-453F-B9DB-75162BA066EA}">
      <dsp:nvSpPr>
        <dsp:cNvPr id="0" name=""/>
        <dsp:cNvSpPr/>
      </dsp:nvSpPr>
      <dsp:spPr>
        <a:xfrm rot="12542889">
          <a:off x="2772341" y="2282651"/>
          <a:ext cx="8367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6717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2A343-52E6-418B-8B2B-88DCACC8C318}">
      <dsp:nvSpPr>
        <dsp:cNvPr id="0" name=""/>
        <dsp:cNvSpPr/>
      </dsp:nvSpPr>
      <dsp:spPr>
        <a:xfrm>
          <a:off x="610549" y="936104"/>
          <a:ext cx="2370139" cy="11434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Mejora la gestión del riesgo</a:t>
          </a:r>
          <a:endParaRPr lang="es-EC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6366" y="991921"/>
        <a:ext cx="2258505" cy="1031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3429A-4996-4E8A-9907-26EBCB65C05D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655AF-C603-43CA-9AB9-46F21F4844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89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20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55AF-C603-43CA-9AB9-46F21F4844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5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11" Type="http://schemas.openxmlformats.org/officeDocument/2006/relationships/image" Target="../media/image15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7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8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11" Type="http://schemas.openxmlformats.org/officeDocument/2006/relationships/image" Target="../media/image27.jpeg"/><Relationship Id="rId5" Type="http://schemas.openxmlformats.org/officeDocument/2006/relationships/diagramColors" Target="../diagrams/colors11.xml"/><Relationship Id="rId10" Type="http://schemas.openxmlformats.org/officeDocument/2006/relationships/image" Target="../media/image26.jpe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microsoft.com/office/2007/relationships/diagramDrawing" Target="../diagrams/drawing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openxmlformats.org/officeDocument/2006/relationships/diagramColors" Target="../diagrams/colors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2.xml"/><Relationship Id="rId11" Type="http://schemas.openxmlformats.org/officeDocument/2006/relationships/diagramQuickStyle" Target="../diagrams/quickStyle13.xml"/><Relationship Id="rId5" Type="http://schemas.openxmlformats.org/officeDocument/2006/relationships/diagramQuickStyle" Target="../diagrams/quickStyle12.xml"/><Relationship Id="rId10" Type="http://schemas.openxmlformats.org/officeDocument/2006/relationships/diagramLayout" Target="../diagrams/layout13.xml"/><Relationship Id="rId4" Type="http://schemas.openxmlformats.org/officeDocument/2006/relationships/diagramLayout" Target="../diagrams/layout12.xml"/><Relationship Id="rId9" Type="http://schemas.openxmlformats.org/officeDocument/2006/relationships/diagramData" Target="../diagrams/data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31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32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34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37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38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971598" y="2937518"/>
            <a:ext cx="7681913" cy="461665"/>
          </a:xfrm>
        </p:spPr>
        <p:txBody>
          <a:bodyPr/>
          <a:lstStyle/>
          <a:p>
            <a:pPr algn="ctr"/>
            <a:r>
              <a:rPr lang="es-EC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 DE CIENCIAS ECONÓMICAS, ADMINISTRATIVAS Y DE COMERCIO</a:t>
            </a:r>
            <a:endParaRPr lang="es-EC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Resultado de imagen para UNIVERSIDAD ES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49" y="764704"/>
            <a:ext cx="696951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ítulo 5"/>
          <p:cNvSpPr txBox="1">
            <a:spLocks/>
          </p:cNvSpPr>
          <p:nvPr/>
        </p:nvSpPr>
        <p:spPr>
          <a:xfrm>
            <a:off x="971599" y="3933056"/>
            <a:ext cx="7681913" cy="792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“CONFORMACIÓN DE UN OBSERVATORIO DE RESPONSABILIDAD SOCIAL EMPRESARIAL DEL CEAC EN LA UNIVERSIDAD DE LAS FUERZAS ARMADAS - ESPE”</a:t>
            </a:r>
            <a:endParaRPr lang="es-EC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842478" y="5085184"/>
            <a:ext cx="594015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AUTORAS:</a:t>
            </a:r>
            <a:endParaRPr lang="es-EC" sz="1400" dirty="0">
              <a:latin typeface="Arial" panose="020B0604020202020204" pitchFamily="34" charset="0"/>
              <a:ea typeface="Batang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ALBÁN MOPOSITA, PAMELA ALEJANDRA</a:t>
            </a:r>
            <a:endParaRPr lang="es-EC" sz="1400" dirty="0">
              <a:latin typeface="Arial" panose="020B0604020202020204" pitchFamily="34" charset="0"/>
              <a:ea typeface="Batang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TAIPE CEVALLOS, PAMELA DENISSE</a:t>
            </a:r>
            <a:endParaRPr lang="es-EC" sz="1400" dirty="0">
              <a:effectLst/>
              <a:latin typeface="Arial" panose="020B0604020202020204" pitchFamily="34" charset="0"/>
              <a:ea typeface="Batang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19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4183702"/>
              </p:ext>
            </p:extLst>
          </p:nvPr>
        </p:nvGraphicFramePr>
        <p:xfrm>
          <a:off x="887390" y="786750"/>
          <a:ext cx="8117322" cy="5059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echa izquierda 18"/>
          <p:cNvSpPr>
            <a:spLocks noChangeArrowheads="1"/>
          </p:cNvSpPr>
          <p:nvPr/>
        </p:nvSpPr>
        <p:spPr bwMode="auto">
          <a:xfrm>
            <a:off x="2195736" y="642"/>
            <a:ext cx="4787239" cy="746068"/>
          </a:xfrm>
          <a:prstGeom prst="leftArrow">
            <a:avLst>
              <a:gd name="adj1" fmla="val 50000"/>
              <a:gd name="adj2" fmla="val 49989"/>
            </a:avLst>
          </a:prstGeom>
          <a:gradFill rotWithShape="1">
            <a:gsLst>
              <a:gs pos="0">
                <a:srgbClr val="B5D5A7"/>
              </a:gs>
              <a:gs pos="50000">
                <a:srgbClr val="AACE99"/>
              </a:gs>
              <a:gs pos="100000">
                <a:srgbClr val="9CCA86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b="1" dirty="0">
                <a:latin typeface="Arial" panose="020B0604020202020204" pitchFamily="34" charset="0"/>
                <a:cs typeface="Arial" panose="020B0604020202020204" pitchFamily="34" charset="0"/>
              </a:rPr>
              <a:t>Relación e integración con el negocio</a:t>
            </a:r>
          </a:p>
        </p:txBody>
      </p:sp>
      <p:sp>
        <p:nvSpPr>
          <p:cNvPr id="6" name="Flecha arriba 20"/>
          <p:cNvSpPr>
            <a:spLocks noChangeArrowheads="1"/>
          </p:cNvSpPr>
          <p:nvPr/>
        </p:nvSpPr>
        <p:spPr bwMode="auto">
          <a:xfrm>
            <a:off x="0" y="1615165"/>
            <a:ext cx="887390" cy="3882107"/>
          </a:xfrm>
          <a:prstGeom prst="upArrow">
            <a:avLst>
              <a:gd name="adj1" fmla="val 50000"/>
              <a:gd name="adj2" fmla="val 50034"/>
            </a:avLst>
          </a:prstGeom>
          <a:gradFill rotWithShape="1">
            <a:gsLst>
              <a:gs pos="0">
                <a:srgbClr val="B5D5A7"/>
              </a:gs>
              <a:gs pos="50000">
                <a:srgbClr val="AACE99"/>
              </a:gs>
              <a:gs pos="100000">
                <a:srgbClr val="9CCA86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b="1" dirty="0">
                <a:latin typeface="Arial" panose="020B0604020202020204" pitchFamily="34" charset="0"/>
                <a:cs typeface="Arial" panose="020B0604020202020204" pitchFamily="34" charset="0"/>
              </a:rPr>
              <a:t>Creación de valor para el negocio</a:t>
            </a:r>
          </a:p>
        </p:txBody>
      </p:sp>
      <p:sp>
        <p:nvSpPr>
          <p:cNvPr id="7" name="Flecha izquierda 23"/>
          <p:cNvSpPr>
            <a:spLocks noChangeArrowheads="1"/>
          </p:cNvSpPr>
          <p:nvPr/>
        </p:nvSpPr>
        <p:spPr bwMode="auto">
          <a:xfrm>
            <a:off x="2053540" y="5845767"/>
            <a:ext cx="5693431" cy="746068"/>
          </a:xfrm>
          <a:prstGeom prst="leftArrow">
            <a:avLst>
              <a:gd name="adj1" fmla="val 50000"/>
              <a:gd name="adj2" fmla="val 50085"/>
            </a:avLst>
          </a:prstGeom>
          <a:gradFill rotWithShape="1">
            <a:gsLst>
              <a:gs pos="0">
                <a:srgbClr val="B5D5A7"/>
              </a:gs>
              <a:gs pos="50000">
                <a:srgbClr val="AACE99"/>
              </a:gs>
              <a:gs pos="100000">
                <a:srgbClr val="9CCA86"/>
              </a:gs>
            </a:gsLst>
            <a:lin ang="5400000"/>
          </a:gradFill>
          <a:ln w="635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C" altLang="es-EC" b="1" dirty="0">
                <a:latin typeface="Arial" panose="020B0604020202020204" pitchFamily="34" charset="0"/>
                <a:cs typeface="Arial" panose="020B0604020202020204" pitchFamily="34" charset="0"/>
              </a:rPr>
              <a:t>Consulta, involucramiento con los </a:t>
            </a:r>
            <a:r>
              <a:rPr lang="es-EC" altLang="es-EC" b="1" dirty="0" err="1"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endParaRPr lang="es-EC" alt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127647"/>
            <a:ext cx="12228156" cy="65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57199"/>
            <a:ext cx="1222815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795800" y="6453336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ctr">
              <a:spcAft>
                <a:spcPts val="0"/>
              </a:spcAft>
            </a:pP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Figura 1 Cambios del concepto de </a:t>
            </a:r>
            <a:r>
              <a:rPr lang="es-EC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RSE</a:t>
            </a:r>
            <a:endParaRPr lang="es-EC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311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798" y="27695"/>
            <a:ext cx="8382000" cy="664797"/>
          </a:xfrm>
        </p:spPr>
        <p:txBody>
          <a:bodyPr/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1.2 Marco Referencial 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80394114"/>
              </p:ext>
            </p:extLst>
          </p:nvPr>
        </p:nvGraphicFramePr>
        <p:xfrm>
          <a:off x="179512" y="1059738"/>
          <a:ext cx="7440488" cy="5897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4" descr="Resultado de imagen para universidad simon bolivar ecuad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31582"/>
            <a:ext cx="1387741" cy="118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n para puc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96194"/>
            <a:ext cx="1422239" cy="106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sultado de imagen para ut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41" y="3137993"/>
            <a:ext cx="979357" cy="98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sultado de imagen para Ministerio de Telecomunicaciones y de la sociedad de la informació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792" y="4437112"/>
            <a:ext cx="1350157" cy="84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Imagen relacionad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590" y="5603814"/>
            <a:ext cx="1394649" cy="87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251520" y="64887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nivel nacional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68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029" y="54389"/>
            <a:ext cx="8382000" cy="664797"/>
          </a:xfrm>
        </p:spPr>
        <p:txBody>
          <a:bodyPr/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1.2 Marco Referencial 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10734005"/>
              </p:ext>
            </p:extLst>
          </p:nvPr>
        </p:nvGraphicFramePr>
        <p:xfrm>
          <a:off x="145029" y="960346"/>
          <a:ext cx="7440488" cy="5897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2" name="Picture 4" descr="Resultado de imagen para universidad simon bolivar ecuad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711" y="3524562"/>
            <a:ext cx="1253762" cy="107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n para puc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710" y="939759"/>
            <a:ext cx="1422239" cy="106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1307" y="2151749"/>
            <a:ext cx="1159165" cy="1154013"/>
          </a:xfrm>
          <a:prstGeom prst="rect">
            <a:avLst/>
          </a:prstGeom>
        </p:spPr>
      </p:pic>
      <p:pic>
        <p:nvPicPr>
          <p:cNvPr id="8196" name="Picture 4" descr="Resultado de imagen para universidad tecnica de ambat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710" y="4814457"/>
            <a:ext cx="1371226" cy="91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323528" y="7397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nivel nacional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3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029" y="54389"/>
            <a:ext cx="8382000" cy="664797"/>
          </a:xfrm>
        </p:spPr>
        <p:txBody>
          <a:bodyPr/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1.2 Marco Referencial 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45028" y="848249"/>
            <a:ext cx="3202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nivel internacional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33865443"/>
              </p:ext>
            </p:extLst>
          </p:nvPr>
        </p:nvGraphicFramePr>
        <p:xfrm>
          <a:off x="0" y="1248359"/>
          <a:ext cx="9143999" cy="4225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Resultado de imagen para Instituto Eth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016" y="5358263"/>
            <a:ext cx="2962212" cy="115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8"/>
          <a:srcRect l="3538" t="9381" r="73625" b="78013"/>
          <a:stretch/>
        </p:blipFill>
        <p:spPr>
          <a:xfrm>
            <a:off x="3347864" y="5473751"/>
            <a:ext cx="2984215" cy="92613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9"/>
          <a:srcRect l="25588" t="9381" r="30313" b="69609"/>
          <a:stretch/>
        </p:blipFill>
        <p:spPr>
          <a:xfrm>
            <a:off x="0" y="5358263"/>
            <a:ext cx="3457397" cy="108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32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029" y="54389"/>
            <a:ext cx="8382000" cy="664797"/>
          </a:xfrm>
        </p:spPr>
        <p:txBody>
          <a:bodyPr/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1.2 Marco Referencial 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45029" y="848249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nivel internacional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87141591"/>
              </p:ext>
            </p:extLst>
          </p:nvPr>
        </p:nvGraphicFramePr>
        <p:xfrm>
          <a:off x="145029" y="1248359"/>
          <a:ext cx="7474971" cy="4741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l="15350" t="16384" r="64175" b="68209"/>
          <a:stretch/>
        </p:blipFill>
        <p:spPr>
          <a:xfrm>
            <a:off x="6983760" y="1880742"/>
            <a:ext cx="2016224" cy="1181507"/>
          </a:xfrm>
          <a:prstGeom prst="rect">
            <a:avLst/>
          </a:prstGeom>
        </p:spPr>
      </p:pic>
      <p:pic>
        <p:nvPicPr>
          <p:cNvPr id="10242" name="Picture 2" descr="Resultado de imagen para Universidad de murci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1" t="21576" r="2737" b="22480"/>
          <a:stretch/>
        </p:blipFill>
        <p:spPr bwMode="auto">
          <a:xfrm>
            <a:off x="6947248" y="4223805"/>
            <a:ext cx="2089248" cy="139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930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029" y="54389"/>
            <a:ext cx="8382000" cy="664797"/>
          </a:xfrm>
        </p:spPr>
        <p:txBody>
          <a:bodyPr/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1.2 Marco Referencial 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994452246"/>
              </p:ext>
            </p:extLst>
          </p:nvPr>
        </p:nvGraphicFramePr>
        <p:xfrm>
          <a:off x="145029" y="908720"/>
          <a:ext cx="8819459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665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382000" cy="664797"/>
          </a:xfrm>
        </p:spPr>
        <p:txBody>
          <a:bodyPr/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CAPÍTULO II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539552" y="3717032"/>
            <a:ext cx="8382000" cy="443198"/>
          </a:xfrm>
        </p:spPr>
        <p:txBody>
          <a:bodyPr/>
          <a:lstStyle/>
          <a:p>
            <a:pPr marL="0" lvl="0" indent="0" algn="ctr">
              <a:buNone/>
            </a:pPr>
            <a:r>
              <a:rPr lang="es-ES" b="1" dirty="0" smtClean="0"/>
              <a:t>2.MARCO METODOLÓGICO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41696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6632"/>
            <a:ext cx="8382000" cy="444624"/>
          </a:xfrm>
        </p:spPr>
        <p:txBody>
          <a:bodyPr/>
          <a:lstStyle/>
          <a:p>
            <a:pPr lvl="0"/>
            <a:r>
              <a:rPr lang="es-ES" sz="4000" b="1" dirty="0"/>
              <a:t>2.MARCO METODOLÓGICO</a:t>
            </a: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72662579"/>
              </p:ext>
            </p:extLst>
          </p:nvPr>
        </p:nvGraphicFramePr>
        <p:xfrm>
          <a:off x="0" y="2348880"/>
          <a:ext cx="91440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echa derecha 2"/>
          <p:cNvSpPr/>
          <p:nvPr/>
        </p:nvSpPr>
        <p:spPr bwMode="auto">
          <a:xfrm>
            <a:off x="381000" y="836712"/>
            <a:ext cx="3168352" cy="1296144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Enfoque Cualitativo </a:t>
            </a:r>
          </a:p>
        </p:txBody>
      </p:sp>
      <p:sp>
        <p:nvSpPr>
          <p:cNvPr id="4" name="Rectángulo 3"/>
          <p:cNvSpPr/>
          <p:nvPr/>
        </p:nvSpPr>
        <p:spPr bwMode="auto">
          <a:xfrm>
            <a:off x="4211960" y="1124744"/>
            <a:ext cx="4551040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Cualificar y describir el fenómeno </a:t>
            </a:r>
          </a:p>
        </p:txBody>
      </p:sp>
    </p:spTree>
    <p:extLst>
      <p:ext uri="{BB962C8B-B14F-4D97-AF65-F5344CB8AC3E}">
        <p14:creationId xmlns:p14="http://schemas.microsoft.com/office/powerpoint/2010/main" val="3055102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382000" cy="664797"/>
          </a:xfrm>
        </p:spPr>
        <p:txBody>
          <a:bodyPr/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CAPÍTULO III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95536" y="3622414"/>
            <a:ext cx="8382000" cy="8863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es-EC" sz="3200" b="1" dirty="0">
                <a:solidFill>
                  <a:schemeClr val="tx1"/>
                </a:solidFill>
                <a:latin typeface="+mn-lt"/>
                <a:cs typeface="+mn-cs"/>
              </a:rPr>
              <a:t>3. Fundamentos normativos para la creación del Observatorio </a:t>
            </a:r>
          </a:p>
        </p:txBody>
      </p:sp>
    </p:spTree>
    <p:extLst>
      <p:ext uri="{BB962C8B-B14F-4D97-AF65-F5344CB8AC3E}">
        <p14:creationId xmlns:p14="http://schemas.microsoft.com/office/powerpoint/2010/main" val="144459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82000" cy="1329595"/>
          </a:xfrm>
        </p:spPr>
        <p:txBody>
          <a:bodyPr/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. Fundamentos normativos para la creación del Observatorio 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79780020"/>
              </p:ext>
            </p:extLst>
          </p:nvPr>
        </p:nvGraphicFramePr>
        <p:xfrm>
          <a:off x="0" y="1340769"/>
          <a:ext cx="90364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4" y="4866319"/>
            <a:ext cx="1579994" cy="171955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4" y="4773595"/>
            <a:ext cx="1428750" cy="1905000"/>
          </a:xfrm>
          <a:prstGeom prst="rect">
            <a:avLst/>
          </a:prstGeom>
        </p:spPr>
      </p:pic>
      <p:pic>
        <p:nvPicPr>
          <p:cNvPr id="11274" name="Picture 10" descr="Resultado de imagen para ley organica de educacion superior ecuad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570" y="5140657"/>
            <a:ext cx="1756311" cy="117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Resultado de imagen para ley de seguridad social ecuador 20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45" y="4587428"/>
            <a:ext cx="1680643" cy="206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Resultado de imagen para ley de propiedad intelectual ecuado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191" y="4621645"/>
            <a:ext cx="1652052" cy="204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243189" y="1700808"/>
            <a:ext cx="7386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3.1 Normativa Externa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05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382000" cy="664797"/>
          </a:xfrm>
        </p:spPr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3295354"/>
              </p:ext>
            </p:extLst>
          </p:nvPr>
        </p:nvGraphicFramePr>
        <p:xfrm>
          <a:off x="-108520" y="796672"/>
          <a:ext cx="9361040" cy="5800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37453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189" y="116632"/>
            <a:ext cx="8382000" cy="997196"/>
          </a:xfrm>
        </p:spPr>
        <p:txBody>
          <a:bodyPr/>
          <a:lstStyle/>
          <a:p>
            <a:pPr algn="ctr"/>
            <a:r>
              <a:rPr lang="es-EC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C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 Fundamentos normativos para la creación del Observatorio </a:t>
            </a:r>
            <a:endParaRPr lang="es-EC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69584377"/>
              </p:ext>
            </p:extLst>
          </p:nvPr>
        </p:nvGraphicFramePr>
        <p:xfrm>
          <a:off x="0" y="2146413"/>
          <a:ext cx="4355976" cy="3888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243189" y="1700808"/>
            <a:ext cx="7386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3.1 Normativa Externa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Picture 4" descr="Imagen relaciona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465" y="2924944"/>
            <a:ext cx="2018511" cy="18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56427059"/>
              </p:ext>
            </p:extLst>
          </p:nvPr>
        </p:nvGraphicFramePr>
        <p:xfrm>
          <a:off x="4442520" y="1113828"/>
          <a:ext cx="4684776" cy="5483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229730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189" y="103565"/>
            <a:ext cx="8382000" cy="1107996"/>
          </a:xfrm>
        </p:spPr>
        <p:txBody>
          <a:bodyPr/>
          <a:lstStyle/>
          <a:p>
            <a:pPr algn="ctr"/>
            <a:r>
              <a:rPr lang="es-EC" sz="4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C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Fundamentos normativos para la creación del Observatorio </a:t>
            </a:r>
            <a:endParaRPr lang="es-EC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07504" y="1340768"/>
            <a:ext cx="7386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3.1 Normativa Interna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37631670"/>
              </p:ext>
            </p:extLst>
          </p:nvPr>
        </p:nvGraphicFramePr>
        <p:xfrm>
          <a:off x="243189" y="1802433"/>
          <a:ext cx="6096000" cy="4606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7558" y="3197903"/>
            <a:ext cx="2655485" cy="1815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55988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382000" cy="664797"/>
          </a:xfrm>
        </p:spPr>
        <p:txBody>
          <a:bodyPr/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CAPÍTULO IV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95536" y="3622414"/>
            <a:ext cx="8382000" cy="8863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es-EC" sz="3200" dirty="0">
                <a:latin typeface="Arial" panose="020B0604020202020204" pitchFamily="34" charset="0"/>
                <a:cs typeface="Arial" panose="020B0604020202020204" pitchFamily="34" charset="0"/>
              </a:rPr>
              <a:t>4. Importancia de un observatorio académico de Responsabilidad Social Empresarial</a:t>
            </a:r>
            <a:endParaRPr lang="es-EC" sz="32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726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382000" cy="886397"/>
          </a:xfrm>
        </p:spPr>
        <p:txBody>
          <a:bodyPr/>
          <a:lstStyle/>
          <a:p>
            <a:pPr algn="ctr"/>
            <a:r>
              <a:rPr lang="es-EC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4. Importancia de un observatorio académico de Responsabilidad Social Empresarial</a:t>
            </a:r>
            <a:endParaRPr lang="es-EC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68682678"/>
              </p:ext>
            </p:extLst>
          </p:nvPr>
        </p:nvGraphicFramePr>
        <p:xfrm>
          <a:off x="107504" y="1369277"/>
          <a:ext cx="8928992" cy="5300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Resultado de imagen para sistemas de informac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" y="5684040"/>
            <a:ext cx="1956599" cy="117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sistemas de informac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22" y="5435360"/>
            <a:ext cx="1894047" cy="142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2730" y="907612"/>
            <a:ext cx="4775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4.1 Observatorios Académicos</a:t>
            </a:r>
            <a:endParaRPr lang="es-EC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60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11178"/>
            <a:ext cx="8382000" cy="886397"/>
          </a:xfrm>
        </p:spPr>
        <p:txBody>
          <a:bodyPr/>
          <a:lstStyle/>
          <a:p>
            <a:pPr algn="ctr"/>
            <a:r>
              <a:rPr lang="es-EC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4. Importancia de un observatorio académico de Responsabilidad Social Empresarial</a:t>
            </a:r>
            <a:endParaRPr lang="es-EC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7504" y="1419552"/>
            <a:ext cx="578340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4.2 Responsabilidad Social Empresarial</a:t>
            </a:r>
            <a:endParaRPr lang="es-EC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081527394"/>
              </p:ext>
            </p:extLst>
          </p:nvPr>
        </p:nvGraphicFramePr>
        <p:xfrm>
          <a:off x="1487966" y="2193227"/>
          <a:ext cx="6264696" cy="3376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/>
          <p:cNvSpPr/>
          <p:nvPr/>
        </p:nvSpPr>
        <p:spPr>
          <a:xfrm>
            <a:off x="1619672" y="6021288"/>
            <a:ext cx="61206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8892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altLang="es-EC" sz="1200" b="1" dirty="0" bmk="_Toc505285771">
                <a:latin typeface="Arial" panose="020B0604020202020204" pitchFamily="34" charset="0"/>
                <a:cs typeface="Arial" panose="020B0604020202020204" pitchFamily="34" charset="0"/>
              </a:rPr>
              <a:t>Figura 2 Estrategia de Responsabilidad </a:t>
            </a:r>
            <a:r>
              <a:rPr lang="es-EC" altLang="es-EC" sz="1200" b="1" dirty="0" smtClean="0" bmk="_Toc505285771">
                <a:latin typeface="Arial" panose="020B0604020202020204" pitchFamily="34" charset="0"/>
                <a:cs typeface="Arial" panose="020B0604020202020204" pitchFamily="34" charset="0"/>
              </a:rPr>
              <a:t>Social.</a:t>
            </a:r>
            <a:endParaRPr lang="es-EC" altLang="es-EC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79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88640"/>
            <a:ext cx="8382000" cy="1828193"/>
          </a:xfrm>
        </p:spPr>
        <p:txBody>
          <a:bodyPr/>
          <a:lstStyle/>
          <a:p>
            <a:pPr algn="ctr"/>
            <a:r>
              <a:rPr lang="es-EC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4. Importancia de un observatorio académico de Responsabilidad Social Empresarial</a:t>
            </a:r>
            <a:endParaRPr lang="es-EC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2015641"/>
            <a:ext cx="57241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4.2 Responsabilidad Social Empresarial</a:t>
            </a:r>
            <a:endParaRPr lang="es-EC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35696" y="277157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925767013"/>
              </p:ext>
            </p:extLst>
          </p:nvPr>
        </p:nvGraphicFramePr>
        <p:xfrm>
          <a:off x="1835696" y="2644696"/>
          <a:ext cx="6048672" cy="3568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35696" y="6213166"/>
            <a:ext cx="60486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Figura 3 Conocimiento de la </a:t>
            </a:r>
            <a:r>
              <a:rPr lang="es-EC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asignación de presupuesto </a:t>
            </a: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a proyectos de sostenibilidad y responsabilidad </a:t>
            </a:r>
            <a:r>
              <a:rPr lang="es-EC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corporativa. </a:t>
            </a:r>
            <a:endParaRPr kumimoji="0" lang="es-EC" altLang="es-EC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270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88640"/>
            <a:ext cx="8382000" cy="1828193"/>
          </a:xfrm>
        </p:spPr>
        <p:txBody>
          <a:bodyPr/>
          <a:lstStyle/>
          <a:p>
            <a:pPr algn="ctr"/>
            <a:r>
              <a:rPr lang="es-EC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4. Importancia de un observatorio académico de Responsabilidad Social Empresarial</a:t>
            </a:r>
            <a:endParaRPr lang="es-EC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730" y="2183032"/>
            <a:ext cx="578340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4.2 Responsabilidad Social Empresarial</a:t>
            </a:r>
            <a:endParaRPr lang="es-EC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35696" y="277157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35696" y="6373094"/>
            <a:ext cx="60486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Figura 4 Presupuesto asignado por las </a:t>
            </a:r>
            <a:r>
              <a:rPr lang="es-EC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empresas</a:t>
            </a:r>
            <a:endParaRPr lang="es-EC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21472676"/>
              </p:ext>
            </p:extLst>
          </p:nvPr>
        </p:nvGraphicFramePr>
        <p:xfrm>
          <a:off x="1331640" y="2644697"/>
          <a:ext cx="6840760" cy="3728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707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88640"/>
            <a:ext cx="8382000" cy="1828193"/>
          </a:xfrm>
        </p:spPr>
        <p:txBody>
          <a:bodyPr/>
          <a:lstStyle/>
          <a:p>
            <a:pPr algn="ctr"/>
            <a:r>
              <a:rPr lang="es-EC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4. Importancia de un observatorio académico de Responsabilidad Social Empresarial</a:t>
            </a:r>
            <a:endParaRPr lang="es-EC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730" y="2183032"/>
            <a:ext cx="585541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4.2 Responsabilidad Social Empresarial</a:t>
            </a:r>
            <a:endParaRPr lang="es-EC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35696" y="277157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81690" y="6381328"/>
            <a:ext cx="60486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Figura 5 Sistemas de reporte </a:t>
            </a:r>
            <a:r>
              <a:rPr lang="es-EC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RSE</a:t>
            </a:r>
            <a:endParaRPr lang="es-EC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970206284"/>
              </p:ext>
            </p:extLst>
          </p:nvPr>
        </p:nvGraphicFramePr>
        <p:xfrm>
          <a:off x="1835696" y="2708137"/>
          <a:ext cx="6264696" cy="3673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6331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88640"/>
            <a:ext cx="8382000" cy="1828193"/>
          </a:xfrm>
        </p:spPr>
        <p:txBody>
          <a:bodyPr/>
          <a:lstStyle/>
          <a:p>
            <a:pPr algn="ctr"/>
            <a:r>
              <a:rPr lang="es-EC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4. Importancia de un observatorio académico de Responsabilidad Social Empresarial</a:t>
            </a:r>
            <a:endParaRPr lang="es-EC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730" y="2183032"/>
            <a:ext cx="578340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4.2 Responsabilidad Social Empresarial</a:t>
            </a:r>
            <a:endParaRPr lang="es-EC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35696" y="277157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26377" y="6327735"/>
            <a:ext cx="604867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Figura 6 Impacto en factores al realizar </a:t>
            </a:r>
            <a:r>
              <a:rPr lang="es-EC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endParaRPr lang="es-EC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49610448"/>
              </p:ext>
            </p:extLst>
          </p:nvPr>
        </p:nvGraphicFramePr>
        <p:xfrm>
          <a:off x="1691680" y="2644697"/>
          <a:ext cx="6768752" cy="3683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7430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382000" cy="664797"/>
          </a:xfrm>
        </p:spPr>
        <p:txBody>
          <a:bodyPr/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CAPÍTULO V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95536" y="3622414"/>
            <a:ext cx="8382000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es-EC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EC" sz="3200" dirty="0">
                <a:latin typeface="Arial" panose="020B0604020202020204" pitchFamily="34" charset="0"/>
                <a:cs typeface="Arial" panose="020B0604020202020204" pitchFamily="34" charset="0"/>
              </a:rPr>
              <a:t>. Estructura del Observatorio</a:t>
            </a:r>
            <a:endParaRPr lang="es-EC" sz="32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726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USERPC\Desktop\oki 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64704"/>
            <a:ext cx="5760640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860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88640"/>
            <a:ext cx="8382000" cy="609398"/>
          </a:xfrm>
        </p:spPr>
        <p:txBody>
          <a:bodyPr/>
          <a:lstStyle/>
          <a:p>
            <a:pPr algn="ctr"/>
            <a:r>
              <a:rPr lang="es-EC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5. Estructura del Observatorio</a:t>
            </a:r>
            <a:endParaRPr lang="es-EC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68" y="1054530"/>
            <a:ext cx="578340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5.1 Planificación estratégica</a:t>
            </a:r>
            <a:endParaRPr lang="es-EC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35696" y="277157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74140749"/>
              </p:ext>
            </p:extLst>
          </p:nvPr>
        </p:nvGraphicFramePr>
        <p:xfrm>
          <a:off x="107504" y="416590"/>
          <a:ext cx="9036496" cy="4082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997266515"/>
              </p:ext>
            </p:extLst>
          </p:nvPr>
        </p:nvGraphicFramePr>
        <p:xfrm>
          <a:off x="251520" y="3112417"/>
          <a:ext cx="8784976" cy="4131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6012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88640"/>
            <a:ext cx="8382000" cy="609398"/>
          </a:xfrm>
        </p:spPr>
        <p:txBody>
          <a:bodyPr/>
          <a:lstStyle/>
          <a:p>
            <a:pPr algn="ctr"/>
            <a:r>
              <a:rPr lang="es-EC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5. Estructura del Observatorio</a:t>
            </a:r>
            <a:endParaRPr lang="es-EC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798038"/>
            <a:ext cx="578340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5.1 Planificación estratégica</a:t>
            </a:r>
            <a:endParaRPr lang="es-EC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35696" y="277157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73664935"/>
              </p:ext>
            </p:extLst>
          </p:nvPr>
        </p:nvGraphicFramePr>
        <p:xfrm>
          <a:off x="827584" y="1244314"/>
          <a:ext cx="7488832" cy="5497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Resultado de imagen para objetivid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318" y="1354941"/>
            <a:ext cx="2076450" cy="2066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para pertinent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3617"/>
            <a:ext cx="2332803" cy="23248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n para transparenci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937" y="4846495"/>
            <a:ext cx="2348184" cy="1529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CuadroTexto 7"/>
          <p:cNvSpPr txBox="1"/>
          <p:nvPr/>
        </p:nvSpPr>
        <p:spPr>
          <a:xfrm>
            <a:off x="5577265" y="1025445"/>
            <a:ext cx="215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Principios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465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46467"/>
            <a:ext cx="8382000" cy="609398"/>
          </a:xfrm>
        </p:spPr>
        <p:txBody>
          <a:bodyPr/>
          <a:lstStyle/>
          <a:p>
            <a:pPr algn="ctr"/>
            <a:r>
              <a:rPr lang="es-EC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5. Estructura del Observatorio</a:t>
            </a:r>
            <a:endParaRPr lang="es-EC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793663"/>
            <a:ext cx="578340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5.1 Planificación estratégica</a:t>
            </a:r>
            <a:endParaRPr lang="es-EC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35696" y="277157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10432100"/>
              </p:ext>
            </p:extLst>
          </p:nvPr>
        </p:nvGraphicFramePr>
        <p:xfrm>
          <a:off x="107505" y="1299595"/>
          <a:ext cx="50405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/>
          <a:srcRect l="28738" t="35993" r="27950" b="12182"/>
          <a:stretch/>
        </p:blipFill>
        <p:spPr>
          <a:xfrm>
            <a:off x="4735477" y="1988840"/>
            <a:ext cx="4281557" cy="288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13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23324"/>
            <a:ext cx="8382000" cy="553998"/>
          </a:xfrm>
        </p:spPr>
        <p:txBody>
          <a:bodyPr/>
          <a:lstStyle/>
          <a:p>
            <a:pPr algn="ctr"/>
            <a:r>
              <a:rPr lang="es-EC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5. Estructura del Observatorio</a:t>
            </a:r>
            <a:endParaRPr lang="es-EC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834914"/>
            <a:ext cx="578340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5.1 Planificación estratégica</a:t>
            </a:r>
            <a:endParaRPr lang="es-EC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35696" y="277157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28152973"/>
              </p:ext>
            </p:extLst>
          </p:nvPr>
        </p:nvGraphicFramePr>
        <p:xfrm>
          <a:off x="2267744" y="1055036"/>
          <a:ext cx="6701741" cy="5614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290" name="Picture 2" descr="Resultado de imagen para objetiv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8" y="2544413"/>
            <a:ext cx="2509360" cy="2324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878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5. Estructura del Observatorio</a:t>
            </a:r>
            <a:endParaRPr lang="es-EC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85912567"/>
              </p:ext>
            </p:extLst>
          </p:nvPr>
        </p:nvGraphicFramePr>
        <p:xfrm>
          <a:off x="381000" y="1052736"/>
          <a:ext cx="8382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9496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8382000" cy="664797"/>
          </a:xfrm>
        </p:spPr>
        <p:txBody>
          <a:bodyPr/>
          <a:lstStyle/>
          <a:p>
            <a:pPr algn="ctr"/>
            <a:r>
              <a:rPr lang="es-EC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5. Estructura del Observatorio</a:t>
            </a:r>
            <a:endParaRPr lang="es-EC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/>
          <p:cNvSpPr/>
          <p:nvPr/>
        </p:nvSpPr>
        <p:spPr bwMode="auto">
          <a:xfrm>
            <a:off x="395536" y="781429"/>
            <a:ext cx="8136904" cy="487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C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 DE PROCESOS DEL OBSERVATORIO RSE – </a:t>
            </a:r>
            <a:r>
              <a:rPr lang="es-EC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2337" t="31984" r="25536" b="15170"/>
          <a:stretch/>
        </p:blipFill>
        <p:spPr>
          <a:xfrm>
            <a:off x="722784" y="1417286"/>
            <a:ext cx="7482408" cy="527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00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380999" y="1116297"/>
            <a:ext cx="8382000" cy="443198"/>
          </a:xfrm>
        </p:spPr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Jerarquía de procesos 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382000" cy="664797"/>
          </a:xfrm>
        </p:spPr>
        <p:txBody>
          <a:bodyPr/>
          <a:lstStyle/>
          <a:p>
            <a:pPr algn="ctr"/>
            <a:r>
              <a:rPr lang="es-EC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5. Estructura del Observatorio</a:t>
            </a:r>
            <a:endParaRPr lang="es-EC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2492896"/>
            <a:ext cx="8414734" cy="271659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024830" y="5661248"/>
            <a:ext cx="30943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290" algn="ctr">
              <a:spcAft>
                <a:spcPts val="0"/>
              </a:spcAft>
            </a:pPr>
            <a:r>
              <a:rPr lang="es-EC" sz="1200" b="1" dirty="0">
                <a:latin typeface="Arial" panose="020B0604020202020204" pitchFamily="34" charset="0"/>
                <a:ea typeface="Batang"/>
                <a:cs typeface="Arial" panose="020B0604020202020204" pitchFamily="34" charset="0"/>
              </a:rPr>
              <a:t>Figura 9: Jerarquía de procesos</a:t>
            </a:r>
            <a:endParaRPr lang="es-ES" sz="900" b="1" dirty="0">
              <a:effectLst/>
              <a:latin typeface="Arial" panose="020B0604020202020204" pitchFamily="34" charset="0"/>
              <a:ea typeface="Batang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404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t="5100"/>
          <a:stretch/>
        </p:blipFill>
        <p:spPr bwMode="auto">
          <a:xfrm>
            <a:off x="32308" y="521152"/>
            <a:ext cx="9111691" cy="61845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2150" y="58192"/>
            <a:ext cx="8382000" cy="498598"/>
          </a:xfrm>
        </p:spPr>
        <p:txBody>
          <a:bodyPr/>
          <a:lstStyle/>
          <a:p>
            <a:r>
              <a:rPr lang="es-EC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5. Estructura del Observatorio</a:t>
            </a:r>
            <a:endParaRPr lang="es-EC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82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ipse 23"/>
          <p:cNvSpPr/>
          <p:nvPr/>
        </p:nvSpPr>
        <p:spPr bwMode="auto">
          <a:xfrm>
            <a:off x="5237587" y="548680"/>
            <a:ext cx="3906413" cy="99478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s-E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2000" cy="664797"/>
          </a:xfrm>
        </p:spPr>
        <p:txBody>
          <a:bodyPr/>
          <a:lstStyle/>
          <a:p>
            <a:r>
              <a:rPr lang="es-EC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5. Estructura del Observatorio</a:t>
            </a:r>
            <a:endParaRPr lang="es-EC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 bwMode="auto">
          <a:xfrm>
            <a:off x="2717307" y="1372739"/>
            <a:ext cx="2520280" cy="119442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Agregadores de Valor</a:t>
            </a:r>
          </a:p>
        </p:txBody>
      </p:sp>
      <p:sp>
        <p:nvSpPr>
          <p:cNvPr id="8" name="Rectángulo 7"/>
          <p:cNvSpPr/>
          <p:nvPr/>
        </p:nvSpPr>
        <p:spPr bwMode="auto">
          <a:xfrm>
            <a:off x="2719655" y="3489966"/>
            <a:ext cx="2520280" cy="7920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Clave </a:t>
            </a:r>
          </a:p>
        </p:txBody>
      </p:sp>
      <p:sp>
        <p:nvSpPr>
          <p:cNvPr id="9" name="Rectángulo 8"/>
          <p:cNvSpPr/>
          <p:nvPr/>
        </p:nvSpPr>
        <p:spPr bwMode="auto">
          <a:xfrm>
            <a:off x="2750210" y="5517630"/>
            <a:ext cx="2516052" cy="8670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de Apoyo </a:t>
            </a:r>
          </a:p>
        </p:txBody>
      </p:sp>
      <p:sp>
        <p:nvSpPr>
          <p:cNvPr id="10" name="Rectángulo 9"/>
          <p:cNvSpPr/>
          <p:nvPr/>
        </p:nvSpPr>
        <p:spPr bwMode="auto">
          <a:xfrm>
            <a:off x="178391" y="3327947"/>
            <a:ext cx="1994224" cy="111612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Caracterización de los Procesos </a:t>
            </a:r>
          </a:p>
        </p:txBody>
      </p:sp>
      <p:sp>
        <p:nvSpPr>
          <p:cNvPr id="13" name="Rectángulo 12"/>
          <p:cNvSpPr/>
          <p:nvPr/>
        </p:nvSpPr>
        <p:spPr bwMode="auto">
          <a:xfrm>
            <a:off x="5724128" y="727896"/>
            <a:ext cx="3218430" cy="67158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Investigación Primaria </a:t>
            </a:r>
          </a:p>
        </p:txBody>
      </p:sp>
      <p:sp>
        <p:nvSpPr>
          <p:cNvPr id="14" name="Rectángulo 13"/>
          <p:cNvSpPr/>
          <p:nvPr/>
        </p:nvSpPr>
        <p:spPr bwMode="auto">
          <a:xfrm>
            <a:off x="5752400" y="1543467"/>
            <a:ext cx="3190157" cy="6313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Investigación Aplicada</a:t>
            </a:r>
          </a:p>
        </p:txBody>
      </p:sp>
      <p:sp>
        <p:nvSpPr>
          <p:cNvPr id="15" name="Rectángulo 14"/>
          <p:cNvSpPr/>
          <p:nvPr/>
        </p:nvSpPr>
        <p:spPr bwMode="auto">
          <a:xfrm>
            <a:off x="5786571" y="2324193"/>
            <a:ext cx="3155986" cy="6427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Vinculación</a:t>
            </a:r>
          </a:p>
        </p:txBody>
      </p:sp>
      <p:sp>
        <p:nvSpPr>
          <p:cNvPr id="16" name="Rectángulo 15"/>
          <p:cNvSpPr/>
          <p:nvPr/>
        </p:nvSpPr>
        <p:spPr bwMode="auto">
          <a:xfrm>
            <a:off x="5786571" y="3214840"/>
            <a:ext cx="3155986" cy="8088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(estudiantes- docentes- investigadores)</a:t>
            </a:r>
          </a:p>
        </p:txBody>
      </p:sp>
      <p:sp>
        <p:nvSpPr>
          <p:cNvPr id="17" name="Rectángulo 16"/>
          <p:cNvSpPr/>
          <p:nvPr/>
        </p:nvSpPr>
        <p:spPr bwMode="auto">
          <a:xfrm>
            <a:off x="5786975" y="4237250"/>
            <a:ext cx="3155986" cy="55990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</a:t>
            </a:r>
          </a:p>
        </p:txBody>
      </p:sp>
      <p:sp>
        <p:nvSpPr>
          <p:cNvPr id="18" name="Rectángulo 17"/>
          <p:cNvSpPr/>
          <p:nvPr/>
        </p:nvSpPr>
        <p:spPr bwMode="auto">
          <a:xfrm>
            <a:off x="5752400" y="5275287"/>
            <a:ext cx="3155986" cy="48468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</a:t>
            </a:r>
          </a:p>
        </p:txBody>
      </p:sp>
      <p:sp>
        <p:nvSpPr>
          <p:cNvPr id="19" name="Rectángulo 18"/>
          <p:cNvSpPr/>
          <p:nvPr/>
        </p:nvSpPr>
        <p:spPr bwMode="auto">
          <a:xfrm>
            <a:off x="5769485" y="5951136"/>
            <a:ext cx="3155986" cy="55961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Logística </a:t>
            </a:r>
          </a:p>
        </p:txBody>
      </p:sp>
      <p:sp>
        <p:nvSpPr>
          <p:cNvPr id="20" name="Abrir llave 19"/>
          <p:cNvSpPr/>
          <p:nvPr/>
        </p:nvSpPr>
        <p:spPr>
          <a:xfrm>
            <a:off x="2339752" y="1196752"/>
            <a:ext cx="216024" cy="5313995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Abrir llave 20"/>
          <p:cNvSpPr/>
          <p:nvPr/>
        </p:nvSpPr>
        <p:spPr>
          <a:xfrm>
            <a:off x="5436096" y="727896"/>
            <a:ext cx="144016" cy="2239033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Abrir llave 21"/>
          <p:cNvSpPr/>
          <p:nvPr/>
        </p:nvSpPr>
        <p:spPr>
          <a:xfrm>
            <a:off x="5436096" y="3214840"/>
            <a:ext cx="144016" cy="1582312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Abrir llave 22"/>
          <p:cNvSpPr/>
          <p:nvPr/>
        </p:nvSpPr>
        <p:spPr>
          <a:xfrm>
            <a:off x="5477533" y="5157192"/>
            <a:ext cx="45719" cy="14401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7732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382000" cy="664797"/>
          </a:xfrm>
        </p:spPr>
        <p:txBody>
          <a:bodyPr/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CAPÍTULO VI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95536" y="3622414"/>
            <a:ext cx="8382000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es-EC" sz="3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EC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Recursos</a:t>
            </a:r>
            <a:endParaRPr lang="es-EC" sz="32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48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166" y="101764"/>
            <a:ext cx="8382000" cy="664797"/>
          </a:xfrm>
        </p:spPr>
        <p:txBody>
          <a:bodyPr/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Justificación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 bwMode="auto">
          <a:xfrm>
            <a:off x="251520" y="1722445"/>
            <a:ext cx="1670720" cy="12961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Constitución de la República del Ecuador, 2008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2603797" y="1462948"/>
            <a:ext cx="1415500" cy="625947"/>
            <a:chOff x="211066" y="175"/>
            <a:chExt cx="1827624" cy="1096574"/>
          </a:xfrm>
        </p:grpSpPr>
        <p:sp>
          <p:nvSpPr>
            <p:cNvPr id="6" name="Rectángulo 5"/>
            <p:cNvSpPr/>
            <p:nvPr/>
          </p:nvSpPr>
          <p:spPr>
            <a:xfrm>
              <a:off x="211066" y="175"/>
              <a:ext cx="1827624" cy="109657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>
            <a:xfrm>
              <a:off x="211066" y="175"/>
              <a:ext cx="1827624" cy="109657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Art. 283</a:t>
              </a:r>
              <a:endParaRPr lang="es-ES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ángulo 9"/>
          <p:cNvSpPr/>
          <p:nvPr/>
        </p:nvSpPr>
        <p:spPr>
          <a:xfrm>
            <a:off x="4712596" y="1094938"/>
            <a:ext cx="4261000" cy="1123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285750" lvl="0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económico es social y solidario</a:t>
            </a:r>
          </a:p>
          <a:p>
            <a:pPr marL="285750" lvl="0" indent="-28575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s-ES" kern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Relación dinámica entre sociedad, Estado y mercado</a:t>
            </a:r>
            <a:endParaRPr lang="es-ES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615539" y="2620875"/>
            <a:ext cx="1415500" cy="625947"/>
            <a:chOff x="211066" y="175"/>
            <a:chExt cx="1827624" cy="1096574"/>
          </a:xfrm>
        </p:grpSpPr>
        <p:sp>
          <p:nvSpPr>
            <p:cNvPr id="12" name="Rectángulo 11"/>
            <p:cNvSpPr/>
            <p:nvPr/>
          </p:nvSpPr>
          <p:spPr>
            <a:xfrm>
              <a:off x="211066" y="175"/>
              <a:ext cx="1827624" cy="109657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ángulo 12"/>
            <p:cNvSpPr/>
            <p:nvPr/>
          </p:nvSpPr>
          <p:spPr>
            <a:xfrm>
              <a:off x="211066" y="175"/>
              <a:ext cx="1827624" cy="1096574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Art. </a:t>
              </a:r>
              <a:r>
                <a:rPr lang="es-E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350</a:t>
              </a:r>
              <a:endParaRPr lang="es-ES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ángulo 18"/>
          <p:cNvSpPr/>
          <p:nvPr/>
        </p:nvSpPr>
        <p:spPr>
          <a:xfrm>
            <a:off x="4712596" y="2460262"/>
            <a:ext cx="4261000" cy="9687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educación superior, tiene como finalidad la formación académica y 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profesional</a:t>
            </a: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brir llave 19"/>
          <p:cNvSpPr/>
          <p:nvPr/>
        </p:nvSpPr>
        <p:spPr>
          <a:xfrm>
            <a:off x="1969491" y="1558344"/>
            <a:ext cx="487582" cy="1624347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Flecha derecha 20"/>
          <p:cNvSpPr/>
          <p:nvPr/>
        </p:nvSpPr>
        <p:spPr bwMode="auto">
          <a:xfrm>
            <a:off x="4098530" y="1685983"/>
            <a:ext cx="534833" cy="24946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s-EC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2" name="Flecha derecha 21"/>
          <p:cNvSpPr/>
          <p:nvPr/>
        </p:nvSpPr>
        <p:spPr bwMode="auto">
          <a:xfrm>
            <a:off x="4098530" y="2806945"/>
            <a:ext cx="534833" cy="24946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s-EC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7" name="Rectángulo 26"/>
          <p:cNvSpPr/>
          <p:nvPr/>
        </p:nvSpPr>
        <p:spPr bwMode="auto">
          <a:xfrm>
            <a:off x="267858" y="4695916"/>
            <a:ext cx="1670720" cy="929694"/>
          </a:xfrm>
          <a:prstGeom prst="rect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C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Estatuto ESPE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2620135" y="4271260"/>
            <a:ext cx="1415500" cy="625947"/>
            <a:chOff x="211066" y="175"/>
            <a:chExt cx="1827624" cy="1096574"/>
          </a:xfrm>
        </p:grpSpPr>
        <p:sp>
          <p:nvSpPr>
            <p:cNvPr id="29" name="Rectángulo 28"/>
            <p:cNvSpPr/>
            <p:nvPr/>
          </p:nvSpPr>
          <p:spPr>
            <a:xfrm>
              <a:off x="211066" y="175"/>
              <a:ext cx="1827624" cy="1096574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ángulo 29"/>
            <p:cNvSpPr/>
            <p:nvPr/>
          </p:nvSpPr>
          <p:spPr>
            <a:xfrm>
              <a:off x="211066" y="175"/>
              <a:ext cx="1827624" cy="1096574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Art. </a:t>
              </a:r>
              <a:r>
                <a:rPr lang="es-E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s-ES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ángulo 30"/>
          <p:cNvSpPr/>
          <p:nvPr/>
        </p:nvSpPr>
        <p:spPr>
          <a:xfrm>
            <a:off x="4728934" y="4141395"/>
            <a:ext cx="3803506" cy="88567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actividades de vinculación</a:t>
            </a: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2631877" y="5429187"/>
            <a:ext cx="1415500" cy="625947"/>
            <a:chOff x="211066" y="175"/>
            <a:chExt cx="1827624" cy="1096574"/>
          </a:xfrm>
        </p:grpSpPr>
        <p:sp>
          <p:nvSpPr>
            <p:cNvPr id="33" name="Rectángulo 32"/>
            <p:cNvSpPr/>
            <p:nvPr/>
          </p:nvSpPr>
          <p:spPr>
            <a:xfrm>
              <a:off x="211066" y="175"/>
              <a:ext cx="1827624" cy="1096574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ángulo 33"/>
            <p:cNvSpPr/>
            <p:nvPr/>
          </p:nvSpPr>
          <p:spPr>
            <a:xfrm>
              <a:off x="211066" y="175"/>
              <a:ext cx="1827624" cy="1096574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Art. 88</a:t>
              </a:r>
              <a:endParaRPr lang="es-ES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Rectángulo 34"/>
          <p:cNvSpPr/>
          <p:nvPr/>
        </p:nvSpPr>
        <p:spPr>
          <a:xfrm>
            <a:off x="4728934" y="5268574"/>
            <a:ext cx="3803506" cy="9687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 de nuevas áreas de desarrollo</a:t>
            </a: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brir llave 35"/>
          <p:cNvSpPr/>
          <p:nvPr/>
        </p:nvSpPr>
        <p:spPr>
          <a:xfrm>
            <a:off x="1985829" y="4366656"/>
            <a:ext cx="487582" cy="1624347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Flecha derecha 36"/>
          <p:cNvSpPr/>
          <p:nvPr/>
        </p:nvSpPr>
        <p:spPr bwMode="auto">
          <a:xfrm>
            <a:off x="4186876" y="4494295"/>
            <a:ext cx="534833" cy="24946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s-EC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38" name="Flecha derecha 37"/>
          <p:cNvSpPr/>
          <p:nvPr/>
        </p:nvSpPr>
        <p:spPr bwMode="auto">
          <a:xfrm>
            <a:off x="4186876" y="5615257"/>
            <a:ext cx="534833" cy="24946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s-EC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29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9" grpId="0" animBg="1"/>
      <p:bldP spid="27" grpId="0" animBg="1"/>
      <p:bldP spid="31" grpId="0" animBg="1"/>
      <p:bldP spid="3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82000" cy="534516"/>
          </a:xfrm>
        </p:spPr>
        <p:txBody>
          <a:bodyPr/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6. Recursos</a:t>
            </a:r>
            <a:r>
              <a:rPr lang="es-EC" b="1" dirty="0">
                <a:solidFill>
                  <a:schemeClr val="tx1"/>
                </a:solidFill>
              </a:rPr>
              <a:t/>
            </a:r>
            <a:br>
              <a:rPr lang="es-EC" b="1" dirty="0">
                <a:solidFill>
                  <a:schemeClr val="tx1"/>
                </a:solidFill>
              </a:rPr>
            </a:br>
            <a:endParaRPr lang="es-ES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26747012"/>
              </p:ext>
            </p:extLst>
          </p:nvPr>
        </p:nvGraphicFramePr>
        <p:xfrm>
          <a:off x="899592" y="1124744"/>
          <a:ext cx="756084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4377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722"/>
            <a:ext cx="8382000" cy="553998"/>
          </a:xfrm>
        </p:spPr>
        <p:txBody>
          <a:bodyPr/>
          <a:lstStyle/>
          <a:p>
            <a:r>
              <a:rPr lang="es-EC" sz="4000" dirty="0">
                <a:latin typeface="Arial" panose="020B0604020202020204" pitchFamily="34" charset="0"/>
                <a:cs typeface="Arial" panose="020B0604020202020204" pitchFamily="34" charset="0"/>
              </a:rPr>
              <a:t>6. Recursos</a:t>
            </a:r>
            <a:endParaRPr lang="es-ES" sz="40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51980652"/>
              </p:ext>
            </p:extLst>
          </p:nvPr>
        </p:nvGraphicFramePr>
        <p:xfrm>
          <a:off x="611560" y="1556792"/>
          <a:ext cx="80939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 bwMode="auto">
          <a:xfrm>
            <a:off x="1259632" y="853437"/>
            <a:ext cx="3456384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</a:t>
            </a:r>
            <a:r>
              <a:rPr lang="es-ES" sz="2300" dirty="0" smtClean="0">
                <a:solidFill>
                  <a:schemeClr val="tx1"/>
                </a:solidFill>
                <a:latin typeface="Segoe" pitchFamily="34" charset="0"/>
              </a:rPr>
              <a:t> WEB </a:t>
            </a:r>
          </a:p>
        </p:txBody>
      </p:sp>
    </p:spTree>
    <p:extLst>
      <p:ext uri="{BB962C8B-B14F-4D97-AF65-F5344CB8AC3E}">
        <p14:creationId xmlns:p14="http://schemas.microsoft.com/office/powerpoint/2010/main" val="1881948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5381"/>
            <a:ext cx="8382000" cy="609398"/>
          </a:xfrm>
        </p:spPr>
        <p:txBody>
          <a:bodyPr/>
          <a:lstStyle/>
          <a:p>
            <a:r>
              <a:rPr lang="es-EC" sz="4400" dirty="0">
                <a:latin typeface="Arial" panose="020B0604020202020204" pitchFamily="34" charset="0"/>
                <a:cs typeface="Arial" panose="020B0604020202020204" pitchFamily="34" charset="0"/>
              </a:rPr>
              <a:t>6. Recursos</a:t>
            </a:r>
            <a:endParaRPr lang="es-ES" sz="44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290971"/>
              </p:ext>
            </p:extLst>
          </p:nvPr>
        </p:nvGraphicFramePr>
        <p:xfrm>
          <a:off x="539552" y="980728"/>
          <a:ext cx="8165975" cy="540060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46661"/>
                <a:gridCol w="2535332"/>
                <a:gridCol w="2041991"/>
                <a:gridCol w="2041991"/>
              </a:tblGrid>
              <a:tr h="405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Producto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Unitario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Total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</a:tr>
              <a:tr h="568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Computadoras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1000,00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$ 4000,00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</a:tr>
              <a:tr h="568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Copiadora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$ 1300,00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$ 1300,00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</a:tr>
              <a:tr h="568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Sillas</a:t>
                      </a:r>
                      <a:r>
                        <a:rPr lang="es-E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oficina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  120,00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480,00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</a:tr>
              <a:tr h="568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Escritorios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$   300,00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1200,00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</a:tr>
              <a:tr h="671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Muebles </a:t>
                      </a:r>
                      <a:r>
                        <a:rPr lang="es-EC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archivadores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$   200,00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400,00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</a:tr>
              <a:tr h="671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Suministros de oficina 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$ 1000,00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</a:tr>
              <a:tr h="1007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Software para procesar encuestas 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$ 450,00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450,00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</a:tr>
              <a:tr h="37157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160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$ 8830,00</a:t>
                      </a:r>
                      <a:endParaRPr lang="es-ES" sz="1600" dirty="0"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64930" marR="649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731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382000" cy="664797"/>
          </a:xfrm>
        </p:spPr>
        <p:txBody>
          <a:bodyPr/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CAPÍTULO VII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95536" y="3622414"/>
            <a:ext cx="8382000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es-EC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7. Conclusiones, Recomendaciones</a:t>
            </a:r>
            <a:endParaRPr lang="es-EC" sz="32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419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179512" y="116632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es-EC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7. Conclusiones y Recomendaciones</a:t>
            </a:r>
            <a:endParaRPr lang="es-EC" sz="40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" name="Flecha abajo 1"/>
          <p:cNvSpPr/>
          <p:nvPr/>
        </p:nvSpPr>
        <p:spPr bwMode="auto">
          <a:xfrm>
            <a:off x="2195736" y="836712"/>
            <a:ext cx="576064" cy="50405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s-EC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9" name="Flecha abajo 8"/>
          <p:cNvSpPr/>
          <p:nvPr/>
        </p:nvSpPr>
        <p:spPr bwMode="auto">
          <a:xfrm>
            <a:off x="6084168" y="836712"/>
            <a:ext cx="576064" cy="50405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s-EC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0" name="Rectángulo 9"/>
          <p:cNvSpPr/>
          <p:nvPr/>
        </p:nvSpPr>
        <p:spPr bwMode="auto">
          <a:xfrm>
            <a:off x="179512" y="3212924"/>
            <a:ext cx="4320000" cy="936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Aporte a una realidad investigativa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 bwMode="auto">
          <a:xfrm>
            <a:off x="4716016" y="3213028"/>
            <a:ext cx="4320000" cy="93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Generación de conocimiento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 bwMode="auto">
          <a:xfrm>
            <a:off x="179512" y="1814494"/>
            <a:ext cx="4320000" cy="936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Nuevas áreas de investigación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 bwMode="auto">
          <a:xfrm>
            <a:off x="4716016" y="1808846"/>
            <a:ext cx="4320000" cy="936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Conformación del observatorio 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p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romover nuevos campos de investigaci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ón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 bwMode="auto">
          <a:xfrm>
            <a:off x="179512" y="4797152"/>
            <a:ext cx="4320000" cy="936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3.Guía en su estructura y funcionamiento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 bwMode="auto">
          <a:xfrm>
            <a:off x="4716016" y="4797152"/>
            <a:ext cx="4320000" cy="936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3.Ceñirse a la normativa, buscando oportunidades de mejora 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68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179512" y="116632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es-EC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7. Conclusiones y Recomendaciones</a:t>
            </a:r>
            <a:endParaRPr lang="es-EC" sz="40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" name="Flecha abajo 1"/>
          <p:cNvSpPr/>
          <p:nvPr/>
        </p:nvSpPr>
        <p:spPr bwMode="auto">
          <a:xfrm>
            <a:off x="2195736" y="836712"/>
            <a:ext cx="576064" cy="50405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s-EC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9" name="Flecha abajo 8"/>
          <p:cNvSpPr/>
          <p:nvPr/>
        </p:nvSpPr>
        <p:spPr bwMode="auto">
          <a:xfrm>
            <a:off x="6084168" y="836712"/>
            <a:ext cx="576064" cy="50405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s-EC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0" name="Rectángulo 9"/>
          <p:cNvSpPr/>
          <p:nvPr/>
        </p:nvSpPr>
        <p:spPr bwMode="auto">
          <a:xfrm>
            <a:off x="179512" y="3212924"/>
            <a:ext cx="4320000" cy="936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 para desarrollar procesos de investigación y vinculación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 bwMode="auto">
          <a:xfrm>
            <a:off x="4716016" y="3213028"/>
            <a:ext cx="4320000" cy="93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5.Propuesta de ideas generadoras de cambio 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 bwMode="auto">
          <a:xfrm>
            <a:off x="179512" y="1814494"/>
            <a:ext cx="4320000" cy="936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procesos 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 bwMode="auto">
          <a:xfrm>
            <a:off x="4716016" y="1808846"/>
            <a:ext cx="4320000" cy="936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Dotar al observatorio de 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 bwMode="auto">
          <a:xfrm>
            <a:off x="179512" y="4797152"/>
            <a:ext cx="4320000" cy="936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Proporción de información por parte de 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empresas 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 bwMode="auto">
          <a:xfrm>
            <a:off x="4716016" y="4797152"/>
            <a:ext cx="4320000" cy="936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Promoción del Observatorio RSE - 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 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46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para GRA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28540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3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3275" y="188640"/>
            <a:ext cx="8382000" cy="664797"/>
          </a:xfrm>
        </p:spPr>
        <p:txBody>
          <a:bodyPr/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Planteamiento del Problema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09861663"/>
              </p:ext>
            </p:extLst>
          </p:nvPr>
        </p:nvGraphicFramePr>
        <p:xfrm>
          <a:off x="1" y="-315416"/>
          <a:ext cx="8964488" cy="7488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000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727340"/>
            <a:ext cx="8382000" cy="1218795"/>
          </a:xfrm>
        </p:spPr>
        <p:txBody>
          <a:bodyPr/>
          <a:lstStyle/>
          <a:p>
            <a:r>
              <a:rPr lang="es-ES" sz="4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  <a:r>
              <a:rPr lang="es-EC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59371" y="2408213"/>
            <a:ext cx="8382000" cy="12187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r>
              <a:rPr lang="es-ES" sz="4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  <a:r>
              <a:rPr lang="es-EC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C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381000" y="1354541"/>
            <a:ext cx="8382000" cy="830997"/>
          </a:xfrm>
        </p:spPr>
        <p:txBody>
          <a:bodyPr/>
          <a:lstStyle/>
          <a:p>
            <a:pPr algn="just"/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Conformar un observatorio de responsabilidad social empresarial en la Universidad de las Fuerzas Armadas - ESPE, para vincular universidad, sociedad y empresas.</a:t>
            </a:r>
          </a:p>
        </p:txBody>
      </p:sp>
      <p:sp>
        <p:nvSpPr>
          <p:cNvPr id="8" name="Marcador de texto 2"/>
          <p:cNvSpPr txBox="1">
            <a:spLocks/>
          </p:cNvSpPr>
          <p:nvPr/>
        </p:nvSpPr>
        <p:spPr>
          <a:xfrm>
            <a:off x="381000" y="3312414"/>
            <a:ext cx="8382000" cy="295465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Recopilar y analizar la base legal que permita la creación del observatorio de responsabilidad social empresarial - ESPE.</a:t>
            </a:r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Establecer la importancia de un observatorio académico en base a la línea de investigación de responsabilidad social empresarial.</a:t>
            </a:r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Definir y desarrollar la estructura que será la base para el funcionamiento del observatorio de responsabilidad social empresarial - ESPE. </a:t>
            </a:r>
            <a:endParaRPr lang="es-EC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Determinar los recursos humanos, financieros, técnicos y tecnológicos necesarios para el funcionamiento del observatorio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 viabilizar su aplicación.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143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812" y="3717032"/>
            <a:ext cx="8382000" cy="664797"/>
          </a:xfrm>
        </p:spPr>
        <p:txBody>
          <a:bodyPr/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1. Marco Teórico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539552" y="2348880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CAPÍTULO I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323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51520" y="1411552"/>
            <a:ext cx="8712968" cy="332399"/>
          </a:xfrm>
        </p:spPr>
        <p:txBody>
          <a:bodyPr/>
          <a:lstStyle/>
          <a:p>
            <a:pPr marL="0" indent="0">
              <a:buNone/>
            </a:pPr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1.1.2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Enfoque histórico y actual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los Observatorios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02073" y="63724"/>
            <a:ext cx="8382000" cy="664797"/>
          </a:xfrm>
        </p:spPr>
        <p:txBody>
          <a:bodyPr/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1. Marco Teórico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texto 2"/>
          <p:cNvSpPr txBox="1">
            <a:spLocks/>
          </p:cNvSpPr>
          <p:nvPr/>
        </p:nvSpPr>
        <p:spPr>
          <a:xfrm>
            <a:off x="251520" y="867135"/>
            <a:ext cx="8712968" cy="3877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1.1 Fundamentos teóricos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r="31198" b="27411"/>
          <a:stretch/>
        </p:blipFill>
        <p:spPr>
          <a:xfrm>
            <a:off x="108842" y="2043279"/>
            <a:ext cx="1938196" cy="2297778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39887427"/>
              </p:ext>
            </p:extLst>
          </p:nvPr>
        </p:nvGraphicFramePr>
        <p:xfrm>
          <a:off x="1115616" y="1393547"/>
          <a:ext cx="80283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13844" y="435862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Zigurat de Belo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301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251520" y="1411552"/>
            <a:ext cx="8712968" cy="664797"/>
          </a:xfrm>
        </p:spPr>
        <p:txBody>
          <a:bodyPr/>
          <a:lstStyle/>
          <a:p>
            <a:pPr marL="0" indent="0">
              <a:buNone/>
            </a:pPr>
            <a:r>
              <a:rPr lang="es-EC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1.1.2</a:t>
            </a:r>
            <a:r>
              <a:rPr lang="es-EC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Enfoque histórico y actual de Responsabilidad social empresarial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02073" y="63724"/>
            <a:ext cx="8382000" cy="664797"/>
          </a:xfrm>
        </p:spPr>
        <p:txBody>
          <a:bodyPr/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1. Marco Teórico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texto 2"/>
          <p:cNvSpPr txBox="1">
            <a:spLocks/>
          </p:cNvSpPr>
          <p:nvPr/>
        </p:nvSpPr>
        <p:spPr>
          <a:xfrm>
            <a:off x="251520" y="867135"/>
            <a:ext cx="8712968" cy="38779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s-EC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1.1 Fundamentos teóricos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 bwMode="auto">
          <a:xfrm>
            <a:off x="2519772" y="4301330"/>
            <a:ext cx="1512168" cy="6480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RSE</a:t>
            </a:r>
          </a:p>
        </p:txBody>
      </p:sp>
      <p:sp>
        <p:nvSpPr>
          <p:cNvPr id="17" name="Rectángulo 16"/>
          <p:cNvSpPr/>
          <p:nvPr/>
        </p:nvSpPr>
        <p:spPr bwMode="auto">
          <a:xfrm>
            <a:off x="6048164" y="2884496"/>
            <a:ext cx="1620179" cy="67781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Bowen 1953</a:t>
            </a:r>
          </a:p>
        </p:txBody>
      </p:sp>
      <p:sp>
        <p:nvSpPr>
          <p:cNvPr id="20" name="Rectángulo 19"/>
          <p:cNvSpPr/>
          <p:nvPr/>
        </p:nvSpPr>
        <p:spPr bwMode="auto">
          <a:xfrm>
            <a:off x="6048165" y="4469912"/>
            <a:ext cx="1620178" cy="6872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Davis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</a:t>
            </a:r>
          </a:p>
        </p:txBody>
      </p:sp>
      <p:sp>
        <p:nvSpPr>
          <p:cNvPr id="21" name="Rectángulo 20"/>
          <p:cNvSpPr/>
          <p:nvPr/>
        </p:nvSpPr>
        <p:spPr bwMode="auto">
          <a:xfrm>
            <a:off x="6048165" y="5733256"/>
            <a:ext cx="1620178" cy="72007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Drucker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1984</a:t>
            </a:r>
          </a:p>
        </p:txBody>
      </p:sp>
      <p:sp>
        <p:nvSpPr>
          <p:cNvPr id="22" name="Rectángulo 21"/>
          <p:cNvSpPr/>
          <p:nvPr/>
        </p:nvSpPr>
        <p:spPr bwMode="auto">
          <a:xfrm>
            <a:off x="1835696" y="2274686"/>
            <a:ext cx="2880321" cy="120492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s-ES" sz="2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Término acuñado en las últimas décadas</a:t>
            </a:r>
          </a:p>
        </p:txBody>
      </p:sp>
      <p:sp>
        <p:nvSpPr>
          <p:cNvPr id="23" name="Abrir llave 22"/>
          <p:cNvSpPr/>
          <p:nvPr/>
        </p:nvSpPr>
        <p:spPr>
          <a:xfrm>
            <a:off x="5040052" y="3101760"/>
            <a:ext cx="648072" cy="3240360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abajo 23"/>
          <p:cNvSpPr/>
          <p:nvPr/>
        </p:nvSpPr>
        <p:spPr bwMode="auto">
          <a:xfrm>
            <a:off x="3095835" y="3562316"/>
            <a:ext cx="360041" cy="65630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s-E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781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hite Template with blue-green Segoe_TP1028678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F83F853-FA01-4B06-983B-0DEE9474D6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Diapositivas de presentación de muestra (blanco con diseño azul-verdoso)</Template>
  <TotalTime>4648</TotalTime>
  <Words>1780</Words>
  <Application>Microsoft Office PowerPoint</Application>
  <PresentationFormat>Presentación en pantalla (4:3)</PresentationFormat>
  <Paragraphs>328</Paragraphs>
  <Slides>46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46</vt:i4>
      </vt:variant>
    </vt:vector>
  </HeadingPairs>
  <TitlesOfParts>
    <vt:vector size="54" baseType="lpstr">
      <vt:lpstr>Arial</vt:lpstr>
      <vt:lpstr>Batang</vt:lpstr>
      <vt:lpstr>Calibri</vt:lpstr>
      <vt:lpstr>Courier New</vt:lpstr>
      <vt:lpstr>Segoe</vt:lpstr>
      <vt:lpstr>Wingdings</vt:lpstr>
      <vt:lpstr>1_White Template with blue-green Segoe_TP10286786</vt:lpstr>
      <vt:lpstr>White with Courier font for code slides</vt:lpstr>
      <vt:lpstr>Presentación de PowerPoint</vt:lpstr>
      <vt:lpstr>INTRODUCCIÓN</vt:lpstr>
      <vt:lpstr>Presentación de PowerPoint</vt:lpstr>
      <vt:lpstr>Justificación</vt:lpstr>
      <vt:lpstr>Planteamiento del Problema</vt:lpstr>
      <vt:lpstr>Objetivo General </vt:lpstr>
      <vt:lpstr>1. Marco Teórico</vt:lpstr>
      <vt:lpstr>1. Marco Teórico</vt:lpstr>
      <vt:lpstr>1. Marco Teórico</vt:lpstr>
      <vt:lpstr>Presentación de PowerPoint</vt:lpstr>
      <vt:lpstr>1.2 Marco Referencial </vt:lpstr>
      <vt:lpstr>1.2 Marco Referencial </vt:lpstr>
      <vt:lpstr>1.2 Marco Referencial </vt:lpstr>
      <vt:lpstr>1.2 Marco Referencial </vt:lpstr>
      <vt:lpstr>1.2 Marco Referencial </vt:lpstr>
      <vt:lpstr>CAPÍTULO II</vt:lpstr>
      <vt:lpstr>2.MARCO METODOLÓGICO </vt:lpstr>
      <vt:lpstr>CAPÍTULO III</vt:lpstr>
      <vt:lpstr>3. Fundamentos normativos para la creación del Observatorio </vt:lpstr>
      <vt:lpstr>3. Fundamentos normativos para la creación del Observatorio </vt:lpstr>
      <vt:lpstr>3. Fundamentos normativos para la creación del Observatorio </vt:lpstr>
      <vt:lpstr>CAPÍTULO IV</vt:lpstr>
      <vt:lpstr>4. Importancia de un observatorio académico de Responsabilidad Social Empresarial</vt:lpstr>
      <vt:lpstr>4. Importancia de un observatorio académico de Responsabilidad Social Empresarial</vt:lpstr>
      <vt:lpstr>4. Importancia de un observatorio académico de Responsabilidad Social Empresarial</vt:lpstr>
      <vt:lpstr>4. Importancia de un observatorio académico de Responsabilidad Social Empresarial</vt:lpstr>
      <vt:lpstr>4. Importancia de un observatorio académico de Responsabilidad Social Empresarial</vt:lpstr>
      <vt:lpstr>4. Importancia de un observatorio académico de Responsabilidad Social Empresarial</vt:lpstr>
      <vt:lpstr>CAPÍTULO V</vt:lpstr>
      <vt:lpstr>5. Estructura del Observatorio</vt:lpstr>
      <vt:lpstr>5. Estructura del Observatorio</vt:lpstr>
      <vt:lpstr>5. Estructura del Observatorio</vt:lpstr>
      <vt:lpstr>5. Estructura del Observatorio</vt:lpstr>
      <vt:lpstr>5. Estructura del Observatorio</vt:lpstr>
      <vt:lpstr>5. Estructura del Observatorio</vt:lpstr>
      <vt:lpstr>5. Estructura del Observatorio</vt:lpstr>
      <vt:lpstr>5. Estructura del Observatorio</vt:lpstr>
      <vt:lpstr>5. Estructura del Observatorio</vt:lpstr>
      <vt:lpstr>CAPÍTULO VI</vt:lpstr>
      <vt:lpstr>6. Recursos </vt:lpstr>
      <vt:lpstr>6. Recursos</vt:lpstr>
      <vt:lpstr>6. Recursos</vt:lpstr>
      <vt:lpstr>CAPÍTULO VII</vt:lpstr>
      <vt:lpstr>7. Conclusiones y Recomendaciones</vt:lpstr>
      <vt:lpstr>7. Conclusiones y Recomendaciones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USERPC</dc:creator>
  <cp:lastModifiedBy>USERPC</cp:lastModifiedBy>
  <cp:revision>149</cp:revision>
  <dcterms:created xsi:type="dcterms:W3CDTF">2017-07-03T13:39:52Z</dcterms:created>
  <dcterms:modified xsi:type="dcterms:W3CDTF">2018-02-22T15:28:36Z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TC102867869990</vt:lpwstr>
  </property>
</Properties>
</file>