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16" r:id="rId2"/>
    <p:sldId id="452" r:id="rId3"/>
    <p:sldId id="453" r:id="rId4"/>
    <p:sldId id="454" r:id="rId5"/>
    <p:sldId id="455" r:id="rId6"/>
    <p:sldId id="451" r:id="rId7"/>
    <p:sldId id="435" r:id="rId8"/>
    <p:sldId id="434" r:id="rId9"/>
    <p:sldId id="421" r:id="rId10"/>
    <p:sldId id="456" r:id="rId11"/>
    <p:sldId id="457" r:id="rId12"/>
    <p:sldId id="423" r:id="rId13"/>
    <p:sldId id="458" r:id="rId14"/>
    <p:sldId id="460" r:id="rId15"/>
    <p:sldId id="465" r:id="rId16"/>
    <p:sldId id="466" r:id="rId17"/>
    <p:sldId id="467" r:id="rId18"/>
    <p:sldId id="468" r:id="rId19"/>
    <p:sldId id="469" r:id="rId20"/>
    <p:sldId id="470" r:id="rId21"/>
    <p:sldId id="471" r:id="rId22"/>
    <p:sldId id="473" r:id="rId23"/>
    <p:sldId id="472" r:id="rId24"/>
    <p:sldId id="474" r:id="rId25"/>
    <p:sldId id="475" r:id="rId26"/>
    <p:sldId id="476" r:id="rId27"/>
    <p:sldId id="477" r:id="rId28"/>
    <p:sldId id="430" r:id="rId29"/>
    <p:sldId id="461" r:id="rId30"/>
    <p:sldId id="462" r:id="rId31"/>
    <p:sldId id="463" r:id="rId32"/>
    <p:sldId id="464" r:id="rId33"/>
  </p:sldIdLst>
  <p:sldSz cx="12192000" cy="6858000"/>
  <p:notesSz cx="6797675" cy="9874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EET Diego Duque" initials="DDD" lastIdx="3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D"/>
    <a:srgbClr val="339ACD"/>
    <a:srgbClr val="18DEE8"/>
    <a:srgbClr val="53CE32"/>
    <a:srgbClr val="A3FC04"/>
    <a:srgbClr val="036997"/>
    <a:srgbClr val="143E5A"/>
    <a:srgbClr val="D2DEEF"/>
    <a:srgbClr val="69AB3D"/>
    <a:srgbClr val="3BB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6456" autoAdjust="0"/>
  </p:normalViewPr>
  <p:slideViewPr>
    <p:cSldViewPr snapToGrid="0">
      <p:cViewPr varScale="1">
        <p:scale>
          <a:sx n="100" d="100"/>
          <a:sy n="100" d="100"/>
        </p:scale>
        <p:origin x="93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3FB34-9C71-46DA-9938-BB900F600D36}"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s-ES"/>
        </a:p>
      </dgm:t>
    </dgm:pt>
    <dgm:pt modelId="{A44C3D7A-CE54-454C-B9F6-763A6048F8E2}">
      <dgm:prSet phldrT="[Texto]" custT="1"/>
      <dgm:spPr/>
      <dgm:t>
        <a:bodyPr/>
        <a:lstStyle/>
        <a:p>
          <a:r>
            <a:rPr lang="es-ES" sz="1400" dirty="0"/>
            <a:t>Fase de surtido de ruta</a:t>
          </a:r>
        </a:p>
      </dgm:t>
    </dgm:pt>
    <dgm:pt modelId="{E3768EED-05DD-4C50-9DE9-40F6F6778986}">
      <dgm:prSet phldrT="[Texto]" custT="1"/>
      <dgm:spPr/>
      <dgm:t>
        <a:bodyPr/>
        <a:lstStyle/>
        <a:p>
          <a:r>
            <a:rPr lang="es-ES" sz="1400" dirty="0"/>
            <a:t>Idoneidad de enlace</a:t>
          </a:r>
        </a:p>
      </dgm:t>
    </dgm:pt>
    <dgm:pt modelId="{F47BDA2B-D593-4A59-91FF-6EE992DB7DA5}">
      <dgm:prSet phldrT="[Texto]" custT="1"/>
      <dgm:spPr/>
      <dgm:t>
        <a:bodyPr/>
        <a:lstStyle/>
        <a:p>
          <a:r>
            <a:rPr lang="es-ES" sz="1400" dirty="0"/>
            <a:t>Mecanismo de descubrimiento de ruta</a:t>
          </a:r>
        </a:p>
      </dgm:t>
    </dgm:pt>
    <dgm:pt modelId="{C581BC96-9703-47C1-A6BD-A861BB484DCE}">
      <dgm:prSet phldrT="[Texto]"/>
      <dgm:spPr>
        <a:solidFill>
          <a:schemeClr val="accent6">
            <a:lumMod val="60000"/>
            <a:lumOff val="40000"/>
          </a:schemeClr>
        </a:solidFill>
        <a:ln>
          <a:solidFill>
            <a:schemeClr val="accent6">
              <a:lumMod val="50000"/>
            </a:schemeClr>
          </a:solidFill>
        </a:ln>
      </dgm:spPr>
      <dgm:t>
        <a:bodyPr/>
        <a:lstStyle/>
        <a:p>
          <a:r>
            <a:rPr lang="es-ES" b="1" smtClean="0"/>
            <a:t>QEMPAR</a:t>
          </a:r>
          <a:endParaRPr lang="es-ES" b="1" dirty="0"/>
        </a:p>
      </dgm:t>
    </dgm:pt>
    <dgm:pt modelId="{F792D06E-DC73-4CAC-948A-FAB0BDEF5907}" type="sibTrans" cxnId="{ADD0E11F-6C13-4D56-9709-3516C076FF95}">
      <dgm:prSet/>
      <dgm:spPr/>
      <dgm:t>
        <a:bodyPr/>
        <a:lstStyle/>
        <a:p>
          <a:endParaRPr lang="es-ES"/>
        </a:p>
      </dgm:t>
    </dgm:pt>
    <dgm:pt modelId="{35EAE5C2-0C35-4567-8806-4DF159811FAB}" type="parTrans" cxnId="{ADD0E11F-6C13-4D56-9709-3516C076FF95}">
      <dgm:prSet/>
      <dgm:spPr/>
      <dgm:t>
        <a:bodyPr/>
        <a:lstStyle/>
        <a:p>
          <a:endParaRPr lang="es-ES"/>
        </a:p>
      </dgm:t>
    </dgm:pt>
    <dgm:pt modelId="{71B78985-DEAA-473C-85AB-524AAFCC6722}" type="sibTrans" cxnId="{7D7AC2F4-DB9F-4546-AEBF-8CB48E285A9D}">
      <dgm:prSet/>
      <dgm:spPr/>
      <dgm:t>
        <a:bodyPr/>
        <a:lstStyle/>
        <a:p>
          <a:endParaRPr lang="es-ES"/>
        </a:p>
      </dgm:t>
    </dgm:pt>
    <dgm:pt modelId="{A70A753C-70EA-4C62-AF79-D21FEC72015E}" type="parTrans" cxnId="{7D7AC2F4-DB9F-4546-AEBF-8CB48E285A9D}">
      <dgm:prSet/>
      <dgm:spPr/>
      <dgm:t>
        <a:bodyPr/>
        <a:lstStyle/>
        <a:p>
          <a:endParaRPr lang="es-ES"/>
        </a:p>
      </dgm:t>
    </dgm:pt>
    <dgm:pt modelId="{41222B4F-1212-4B09-B3DF-92611D7D89FE}" type="sibTrans" cxnId="{E4276EC0-33CB-4E73-933C-0D10B1DF278B}">
      <dgm:prSet/>
      <dgm:spPr/>
      <dgm:t>
        <a:bodyPr/>
        <a:lstStyle/>
        <a:p>
          <a:endParaRPr lang="es-ES"/>
        </a:p>
      </dgm:t>
    </dgm:pt>
    <dgm:pt modelId="{7CFE06D4-75F3-4579-AD3B-6843AF201A4E}" type="parTrans" cxnId="{E4276EC0-33CB-4E73-933C-0D10B1DF278B}">
      <dgm:prSet/>
      <dgm:spPr/>
      <dgm:t>
        <a:bodyPr/>
        <a:lstStyle/>
        <a:p>
          <a:endParaRPr lang="es-ES"/>
        </a:p>
      </dgm:t>
    </dgm:pt>
    <dgm:pt modelId="{2055B711-B2B6-405E-AB0C-95A0C6EA805C}" type="sibTrans" cxnId="{19C9C069-03AB-4E2F-8CFE-009CABBCD4AC}">
      <dgm:prSet/>
      <dgm:spPr/>
      <dgm:t>
        <a:bodyPr/>
        <a:lstStyle/>
        <a:p>
          <a:endParaRPr lang="es-ES"/>
        </a:p>
      </dgm:t>
    </dgm:pt>
    <dgm:pt modelId="{7183B1D2-C7F1-4FA1-9095-B7425A127590}" type="parTrans" cxnId="{19C9C069-03AB-4E2F-8CFE-009CABBCD4AC}">
      <dgm:prSet/>
      <dgm:spPr/>
      <dgm:t>
        <a:bodyPr/>
        <a:lstStyle/>
        <a:p>
          <a:endParaRPr lang="es-ES"/>
        </a:p>
      </dgm:t>
    </dgm:pt>
    <dgm:pt modelId="{DC9C6BEE-BF8C-43D6-BEA7-536182510876}">
      <dgm:prSet phldrT="[Texto]" custT="1"/>
      <dgm:spPr/>
      <dgm:t>
        <a:bodyPr/>
        <a:lstStyle/>
        <a:p>
          <a:r>
            <a:rPr lang="es-ES" sz="1400" dirty="0" smtClean="0"/>
            <a:t>Una API</a:t>
          </a:r>
          <a:endParaRPr lang="es-ES" sz="1400" dirty="0"/>
        </a:p>
      </dgm:t>
    </dgm:pt>
    <dgm:pt modelId="{AD79C552-0EE6-4DFE-99CD-7809A25883F6}" type="parTrans" cxnId="{EA621EB7-BD2F-4588-A930-2642578732C3}">
      <dgm:prSet/>
      <dgm:spPr/>
      <dgm:t>
        <a:bodyPr/>
        <a:lstStyle/>
        <a:p>
          <a:endParaRPr lang="es-EC"/>
        </a:p>
      </dgm:t>
    </dgm:pt>
    <dgm:pt modelId="{278E528F-B650-4860-935D-43C7F5DD4A69}" type="sibTrans" cxnId="{EA621EB7-BD2F-4588-A930-2642578732C3}">
      <dgm:prSet/>
      <dgm:spPr/>
      <dgm:t>
        <a:bodyPr/>
        <a:lstStyle/>
        <a:p>
          <a:endParaRPr lang="es-EC"/>
        </a:p>
      </dgm:t>
    </dgm:pt>
    <dgm:pt modelId="{031DD5B2-3E25-4E2A-B75F-63A7602033E6}">
      <dgm:prSet phldrT="[Texto]"/>
      <dgm:spPr>
        <a:solidFill>
          <a:schemeClr val="accent6">
            <a:lumMod val="60000"/>
            <a:lumOff val="40000"/>
          </a:schemeClr>
        </a:solidFill>
        <a:ln>
          <a:solidFill>
            <a:schemeClr val="accent6">
              <a:lumMod val="50000"/>
            </a:schemeClr>
          </a:solidFill>
        </a:ln>
      </dgm:spPr>
      <dgm:t>
        <a:bodyPr/>
        <a:lstStyle/>
        <a:p>
          <a:r>
            <a:rPr lang="es-ES" b="1" dirty="0" smtClean="0"/>
            <a:t>SPEED</a:t>
          </a:r>
          <a:endParaRPr lang="es-ES" b="1" dirty="0"/>
        </a:p>
      </dgm:t>
    </dgm:pt>
    <dgm:pt modelId="{9397F478-16AB-4929-9793-4883988BB66F}" type="sibTrans" cxnId="{46E8E276-4CA6-4F73-921D-D0787E9612EB}">
      <dgm:prSet/>
      <dgm:spPr/>
      <dgm:t>
        <a:bodyPr/>
        <a:lstStyle/>
        <a:p>
          <a:endParaRPr lang="es-EC"/>
        </a:p>
      </dgm:t>
    </dgm:pt>
    <dgm:pt modelId="{75AF8F5F-C0C4-422A-AE67-1653E020F163}" type="parTrans" cxnId="{46E8E276-4CA6-4F73-921D-D0787E9612EB}">
      <dgm:prSet/>
      <dgm:spPr/>
      <dgm:t>
        <a:bodyPr/>
        <a:lstStyle/>
        <a:p>
          <a:endParaRPr lang="es-EC"/>
        </a:p>
      </dgm:t>
    </dgm:pt>
    <dgm:pt modelId="{736D1EF2-35A1-4A09-B192-C31524019F44}">
      <dgm:prSet custT="1"/>
      <dgm:spPr/>
      <dgm:t>
        <a:bodyPr/>
        <a:lstStyle/>
        <a:p>
          <a:r>
            <a:rPr lang="es-ES" sz="1400" dirty="0" smtClean="0"/>
            <a:t>Un esquema de intercambio de balizas vecinas </a:t>
          </a:r>
          <a:endParaRPr lang="es-EC" sz="1400" dirty="0"/>
        </a:p>
      </dgm:t>
    </dgm:pt>
    <dgm:pt modelId="{319C626C-B6F0-475B-8729-31DFAFA54E8D}" type="parTrans" cxnId="{42710F90-D1FC-4651-8A2F-546AB7C6EEFF}">
      <dgm:prSet/>
      <dgm:spPr/>
      <dgm:t>
        <a:bodyPr/>
        <a:lstStyle/>
        <a:p>
          <a:endParaRPr lang="es-EC"/>
        </a:p>
      </dgm:t>
    </dgm:pt>
    <dgm:pt modelId="{5E7ED798-90FB-4811-B493-78B3B490A6CE}" type="sibTrans" cxnId="{42710F90-D1FC-4651-8A2F-546AB7C6EEFF}">
      <dgm:prSet/>
      <dgm:spPr/>
      <dgm:t>
        <a:bodyPr/>
        <a:lstStyle/>
        <a:p>
          <a:endParaRPr lang="es-EC"/>
        </a:p>
      </dgm:t>
    </dgm:pt>
    <dgm:pt modelId="{C73DA7C2-C240-4DD1-9D6E-782AE180DAA9}">
      <dgm:prSet custT="1"/>
      <dgm:spPr/>
      <dgm:t>
        <a:bodyPr/>
        <a:lstStyle/>
        <a:p>
          <a:r>
            <a:rPr lang="es-ES" sz="1400" dirty="0" smtClean="0"/>
            <a:t>Un esquema de estimación de retraso </a:t>
          </a:r>
          <a:endParaRPr lang="es-EC" sz="1400" dirty="0"/>
        </a:p>
      </dgm:t>
    </dgm:pt>
    <dgm:pt modelId="{542A3ECF-0FAA-47B7-8564-F981447E98EE}" type="parTrans" cxnId="{457A1C76-FB20-4AF5-8B5E-B39EF695A18A}">
      <dgm:prSet/>
      <dgm:spPr/>
      <dgm:t>
        <a:bodyPr/>
        <a:lstStyle/>
        <a:p>
          <a:endParaRPr lang="es-EC"/>
        </a:p>
      </dgm:t>
    </dgm:pt>
    <dgm:pt modelId="{3025E933-1C76-4CC3-B810-4B7AA98ED89A}" type="sibTrans" cxnId="{457A1C76-FB20-4AF5-8B5E-B39EF695A18A}">
      <dgm:prSet/>
      <dgm:spPr/>
      <dgm:t>
        <a:bodyPr/>
        <a:lstStyle/>
        <a:p>
          <a:endParaRPr lang="es-EC"/>
        </a:p>
      </dgm:t>
    </dgm:pt>
    <dgm:pt modelId="{862A0E34-D37C-4397-870D-86CCB852137D}">
      <dgm:prSet custT="1"/>
      <dgm:spPr/>
      <dgm:t>
        <a:bodyPr/>
        <a:lstStyle/>
        <a:p>
          <a:r>
            <a:rPr lang="es-ES" sz="1400" dirty="0" smtClean="0"/>
            <a:t>El envío geográfico no determinista sin estado (SNGF)</a:t>
          </a:r>
          <a:endParaRPr lang="es-EC" sz="1400" dirty="0"/>
        </a:p>
      </dgm:t>
    </dgm:pt>
    <dgm:pt modelId="{1DF04C07-64C9-4A41-894D-8420F69444F5}" type="parTrans" cxnId="{B5B9AA76-BA10-4733-A4B4-0B9B61E915F4}">
      <dgm:prSet/>
      <dgm:spPr/>
      <dgm:t>
        <a:bodyPr/>
        <a:lstStyle/>
        <a:p>
          <a:endParaRPr lang="es-EC"/>
        </a:p>
      </dgm:t>
    </dgm:pt>
    <dgm:pt modelId="{49FF4D46-EB98-4F3F-89A1-29AF2B2A3691}" type="sibTrans" cxnId="{B5B9AA76-BA10-4733-A4B4-0B9B61E915F4}">
      <dgm:prSet/>
      <dgm:spPr/>
      <dgm:t>
        <a:bodyPr/>
        <a:lstStyle/>
        <a:p>
          <a:endParaRPr lang="es-EC"/>
        </a:p>
      </dgm:t>
    </dgm:pt>
    <dgm:pt modelId="{C59CEB86-93B4-4293-983D-6E295B70EA62}">
      <dgm:prSet custT="1"/>
      <dgm:spPr/>
      <dgm:t>
        <a:bodyPr/>
        <a:lstStyle/>
        <a:p>
          <a:r>
            <a:rPr lang="es-ES" sz="1400" dirty="0" smtClean="0"/>
            <a:t>Un Bucle de retroalimentación de grupo  (NFL)</a:t>
          </a:r>
          <a:endParaRPr lang="es-EC" sz="1400" dirty="0"/>
        </a:p>
      </dgm:t>
    </dgm:pt>
    <dgm:pt modelId="{E07D94F1-B233-4E32-B367-6E585E5ACC30}" type="parTrans" cxnId="{E3262967-1271-4A7B-806D-70314E3C625F}">
      <dgm:prSet/>
      <dgm:spPr/>
      <dgm:t>
        <a:bodyPr/>
        <a:lstStyle/>
        <a:p>
          <a:endParaRPr lang="es-EC"/>
        </a:p>
      </dgm:t>
    </dgm:pt>
    <dgm:pt modelId="{3F3158D2-1CD9-43B2-936F-78FBDA7F7CD5}" type="sibTrans" cxnId="{E3262967-1271-4A7B-806D-70314E3C625F}">
      <dgm:prSet/>
      <dgm:spPr/>
      <dgm:t>
        <a:bodyPr/>
        <a:lstStyle/>
        <a:p>
          <a:endParaRPr lang="es-EC"/>
        </a:p>
      </dgm:t>
    </dgm:pt>
    <dgm:pt modelId="{B8295C9B-B942-44E0-B7CF-EF7EE5331D1F}">
      <dgm:prSet custT="1"/>
      <dgm:spPr/>
      <dgm:t>
        <a:bodyPr/>
        <a:lstStyle/>
        <a:p>
          <a:r>
            <a:rPr lang="es-ES" sz="1400" dirty="0" err="1" smtClean="0"/>
            <a:t>Reencaminamiento</a:t>
          </a:r>
          <a:r>
            <a:rPr lang="es-ES" sz="1400" dirty="0" smtClean="0"/>
            <a:t> de contrapresión </a:t>
          </a:r>
          <a:endParaRPr lang="es-EC" sz="1400" dirty="0"/>
        </a:p>
      </dgm:t>
    </dgm:pt>
    <dgm:pt modelId="{EACC858E-F965-4133-98F7-138D1E4597FC}" type="parTrans" cxnId="{AE84A310-7AEB-4F09-9229-85D9B26AB193}">
      <dgm:prSet/>
      <dgm:spPr/>
      <dgm:t>
        <a:bodyPr/>
        <a:lstStyle/>
        <a:p>
          <a:endParaRPr lang="es-EC"/>
        </a:p>
      </dgm:t>
    </dgm:pt>
    <dgm:pt modelId="{846650FF-3BED-49EB-9ADE-BD4A5860109B}" type="sibTrans" cxnId="{AE84A310-7AEB-4F09-9229-85D9B26AB193}">
      <dgm:prSet/>
      <dgm:spPr/>
      <dgm:t>
        <a:bodyPr/>
        <a:lstStyle/>
        <a:p>
          <a:endParaRPr lang="es-EC"/>
        </a:p>
      </dgm:t>
    </dgm:pt>
    <dgm:pt modelId="{5C1E6E55-E1E7-4644-830C-04C078ABEDB6}">
      <dgm:prSet custT="1"/>
      <dgm:spPr/>
      <dgm:t>
        <a:bodyPr/>
        <a:lstStyle/>
        <a:p>
          <a:r>
            <a:rPr lang="es-ES" sz="1400" dirty="0" smtClean="0"/>
            <a:t>Procesamiento de última milla </a:t>
          </a:r>
          <a:endParaRPr lang="es-EC" sz="1400" dirty="0"/>
        </a:p>
      </dgm:t>
    </dgm:pt>
    <dgm:pt modelId="{C6F86B00-0F48-4AD6-BF7E-0A3C660809DD}" type="parTrans" cxnId="{7A39D945-21C7-451D-BC0F-47FC8D94927C}">
      <dgm:prSet/>
      <dgm:spPr/>
      <dgm:t>
        <a:bodyPr/>
        <a:lstStyle/>
        <a:p>
          <a:endParaRPr lang="es-EC"/>
        </a:p>
      </dgm:t>
    </dgm:pt>
    <dgm:pt modelId="{A7040C84-6A92-47B2-B426-91BE6455BACB}" type="sibTrans" cxnId="{7A39D945-21C7-451D-BC0F-47FC8D94927C}">
      <dgm:prSet/>
      <dgm:spPr/>
      <dgm:t>
        <a:bodyPr/>
        <a:lstStyle/>
        <a:p>
          <a:endParaRPr lang="es-EC"/>
        </a:p>
      </dgm:t>
    </dgm:pt>
    <dgm:pt modelId="{2F7EE7D8-2C14-48AD-BCE8-FA96A8390388}" type="pres">
      <dgm:prSet presAssocID="{F373FB34-9C71-46DA-9938-BB900F600D36}" presName="linearFlow" presStyleCnt="0">
        <dgm:presLayoutVars>
          <dgm:dir/>
          <dgm:animLvl val="lvl"/>
          <dgm:resizeHandles val="exact"/>
        </dgm:presLayoutVars>
      </dgm:prSet>
      <dgm:spPr/>
      <dgm:t>
        <a:bodyPr/>
        <a:lstStyle/>
        <a:p>
          <a:endParaRPr lang="es-EC"/>
        </a:p>
      </dgm:t>
    </dgm:pt>
    <dgm:pt modelId="{9857F546-BB44-4C51-8C8B-D2CE7C9DA799}" type="pres">
      <dgm:prSet presAssocID="{C581BC96-9703-47C1-A6BD-A861BB484DCE}" presName="composite" presStyleCnt="0"/>
      <dgm:spPr/>
      <dgm:t>
        <a:bodyPr/>
        <a:lstStyle/>
        <a:p>
          <a:endParaRPr lang="es-EC"/>
        </a:p>
      </dgm:t>
    </dgm:pt>
    <dgm:pt modelId="{6558C5E4-C3E8-4A37-B0F2-BF8EEFCCA7CA}" type="pres">
      <dgm:prSet presAssocID="{C581BC96-9703-47C1-A6BD-A861BB484DCE}" presName="parentText" presStyleLbl="alignNode1" presStyleIdx="0" presStyleCnt="2">
        <dgm:presLayoutVars>
          <dgm:chMax val="1"/>
          <dgm:bulletEnabled val="1"/>
        </dgm:presLayoutVars>
      </dgm:prSet>
      <dgm:spPr/>
      <dgm:t>
        <a:bodyPr/>
        <a:lstStyle/>
        <a:p>
          <a:endParaRPr lang="es-EC"/>
        </a:p>
      </dgm:t>
    </dgm:pt>
    <dgm:pt modelId="{65EA3906-9A99-4E3F-900A-EE13FF8768B5}" type="pres">
      <dgm:prSet presAssocID="{C581BC96-9703-47C1-A6BD-A861BB484DCE}" presName="descendantText" presStyleLbl="alignAcc1" presStyleIdx="0" presStyleCnt="2">
        <dgm:presLayoutVars>
          <dgm:bulletEnabled val="1"/>
        </dgm:presLayoutVars>
      </dgm:prSet>
      <dgm:spPr/>
      <dgm:t>
        <a:bodyPr/>
        <a:lstStyle/>
        <a:p>
          <a:endParaRPr lang="es-EC"/>
        </a:p>
      </dgm:t>
    </dgm:pt>
    <dgm:pt modelId="{8017FA62-21BB-41A9-8D8A-FC7FEE12E43A}" type="pres">
      <dgm:prSet presAssocID="{F792D06E-DC73-4CAC-948A-FAB0BDEF5907}" presName="sp" presStyleCnt="0"/>
      <dgm:spPr/>
      <dgm:t>
        <a:bodyPr/>
        <a:lstStyle/>
        <a:p>
          <a:endParaRPr lang="es-EC"/>
        </a:p>
      </dgm:t>
    </dgm:pt>
    <dgm:pt modelId="{317D8FB9-9048-4D3F-8921-194D5E1F710D}" type="pres">
      <dgm:prSet presAssocID="{031DD5B2-3E25-4E2A-B75F-63A7602033E6}" presName="composite" presStyleCnt="0"/>
      <dgm:spPr/>
    </dgm:pt>
    <dgm:pt modelId="{1F82FE2A-6194-4BF1-8518-D4790920C107}" type="pres">
      <dgm:prSet presAssocID="{031DD5B2-3E25-4E2A-B75F-63A7602033E6}" presName="parentText" presStyleLbl="alignNode1" presStyleIdx="1" presStyleCnt="2">
        <dgm:presLayoutVars>
          <dgm:chMax val="1"/>
          <dgm:bulletEnabled val="1"/>
        </dgm:presLayoutVars>
      </dgm:prSet>
      <dgm:spPr/>
      <dgm:t>
        <a:bodyPr/>
        <a:lstStyle/>
        <a:p>
          <a:endParaRPr lang="es-EC"/>
        </a:p>
      </dgm:t>
    </dgm:pt>
    <dgm:pt modelId="{177161CD-61D3-4DD1-918A-14451CBF73CA}" type="pres">
      <dgm:prSet presAssocID="{031DD5B2-3E25-4E2A-B75F-63A7602033E6}" presName="descendantText" presStyleLbl="alignAcc1" presStyleIdx="1" presStyleCnt="2" custScaleY="124082">
        <dgm:presLayoutVars>
          <dgm:bulletEnabled val="1"/>
        </dgm:presLayoutVars>
      </dgm:prSet>
      <dgm:spPr/>
      <dgm:t>
        <a:bodyPr/>
        <a:lstStyle/>
        <a:p>
          <a:endParaRPr lang="es-EC"/>
        </a:p>
      </dgm:t>
    </dgm:pt>
  </dgm:ptLst>
  <dgm:cxnLst>
    <dgm:cxn modelId="{81314FB3-51DD-4CB2-85EA-7DAC102BC0C6}" type="presOf" srcId="{736D1EF2-35A1-4A09-B192-C31524019F44}" destId="{177161CD-61D3-4DD1-918A-14451CBF73CA}" srcOrd="0" destOrd="1" presId="urn:microsoft.com/office/officeart/2005/8/layout/chevron2"/>
    <dgm:cxn modelId="{E737F3B7-1893-453A-8428-E5A07A6C2D28}" type="presOf" srcId="{A44C3D7A-CE54-454C-B9F6-763A6048F8E2}" destId="{65EA3906-9A99-4E3F-900A-EE13FF8768B5}" srcOrd="0" destOrd="2" presId="urn:microsoft.com/office/officeart/2005/8/layout/chevron2"/>
    <dgm:cxn modelId="{3184109E-6CC9-491D-9866-A5FD5A47C44B}" type="presOf" srcId="{C581BC96-9703-47C1-A6BD-A861BB484DCE}" destId="{6558C5E4-C3E8-4A37-B0F2-BF8EEFCCA7CA}" srcOrd="0" destOrd="0" presId="urn:microsoft.com/office/officeart/2005/8/layout/chevron2"/>
    <dgm:cxn modelId="{7A39D945-21C7-451D-BC0F-47FC8D94927C}" srcId="{031DD5B2-3E25-4E2A-B75F-63A7602033E6}" destId="{5C1E6E55-E1E7-4644-830C-04C078ABEDB6}" srcOrd="6" destOrd="0" parTransId="{C6F86B00-0F48-4AD6-BF7E-0A3C660809DD}" sibTransId="{A7040C84-6A92-47B2-B426-91BE6455BACB}"/>
    <dgm:cxn modelId="{DC1FE629-EC53-41A0-92D9-2465419DFC49}" type="presOf" srcId="{031DD5B2-3E25-4E2A-B75F-63A7602033E6}" destId="{1F82FE2A-6194-4BF1-8518-D4790920C107}" srcOrd="0" destOrd="0" presId="urn:microsoft.com/office/officeart/2005/8/layout/chevron2"/>
    <dgm:cxn modelId="{2B8469A7-CB9B-49BA-8B41-09FBD7A5753F}" type="presOf" srcId="{B8295C9B-B942-44E0-B7CF-EF7EE5331D1F}" destId="{177161CD-61D3-4DD1-918A-14451CBF73CA}" srcOrd="0" destOrd="5" presId="urn:microsoft.com/office/officeart/2005/8/layout/chevron2"/>
    <dgm:cxn modelId="{123A01E4-4D87-40AA-B2D5-10F3DA18AF66}" type="presOf" srcId="{C59CEB86-93B4-4293-983D-6E295B70EA62}" destId="{177161CD-61D3-4DD1-918A-14451CBF73CA}" srcOrd="0" destOrd="4" presId="urn:microsoft.com/office/officeart/2005/8/layout/chevron2"/>
    <dgm:cxn modelId="{89C40375-BE0D-4F12-939A-07BADE94CDE8}" type="presOf" srcId="{E3768EED-05DD-4C50-9DE9-40F6F6778986}" destId="{65EA3906-9A99-4E3F-900A-EE13FF8768B5}" srcOrd="0" destOrd="1" presId="urn:microsoft.com/office/officeart/2005/8/layout/chevron2"/>
    <dgm:cxn modelId="{B5B9AA76-BA10-4733-A4B4-0B9B61E915F4}" srcId="{031DD5B2-3E25-4E2A-B75F-63A7602033E6}" destId="{862A0E34-D37C-4397-870D-86CCB852137D}" srcOrd="3" destOrd="0" parTransId="{1DF04C07-64C9-4A41-894D-8420F69444F5}" sibTransId="{49FF4D46-EB98-4F3F-89A1-29AF2B2A3691}"/>
    <dgm:cxn modelId="{ADD0E11F-6C13-4D56-9709-3516C076FF95}" srcId="{F373FB34-9C71-46DA-9938-BB900F600D36}" destId="{C581BC96-9703-47C1-A6BD-A861BB484DCE}" srcOrd="0" destOrd="0" parTransId="{35EAE5C2-0C35-4567-8806-4DF159811FAB}" sibTransId="{F792D06E-DC73-4CAC-948A-FAB0BDEF5907}"/>
    <dgm:cxn modelId="{EA621EB7-BD2F-4588-A930-2642578732C3}" srcId="{031DD5B2-3E25-4E2A-B75F-63A7602033E6}" destId="{DC9C6BEE-BF8C-43D6-BEA7-536182510876}" srcOrd="0" destOrd="0" parTransId="{AD79C552-0EE6-4DFE-99CD-7809A25883F6}" sibTransId="{278E528F-B650-4860-935D-43C7F5DD4A69}"/>
    <dgm:cxn modelId="{AD6861C1-B450-43CF-847A-3A032C249EBD}" type="presOf" srcId="{F373FB34-9C71-46DA-9938-BB900F600D36}" destId="{2F7EE7D8-2C14-48AD-BCE8-FA96A8390388}" srcOrd="0" destOrd="0" presId="urn:microsoft.com/office/officeart/2005/8/layout/chevron2"/>
    <dgm:cxn modelId="{826982D6-5441-4895-85A0-10090B33219E}" type="presOf" srcId="{C73DA7C2-C240-4DD1-9D6E-782AE180DAA9}" destId="{177161CD-61D3-4DD1-918A-14451CBF73CA}" srcOrd="0" destOrd="2" presId="urn:microsoft.com/office/officeart/2005/8/layout/chevron2"/>
    <dgm:cxn modelId="{19C9C069-03AB-4E2F-8CFE-009CABBCD4AC}" srcId="{C581BC96-9703-47C1-A6BD-A861BB484DCE}" destId="{F47BDA2B-D593-4A59-91FF-6EE992DB7DA5}" srcOrd="0" destOrd="0" parTransId="{7183B1D2-C7F1-4FA1-9095-B7425A127590}" sibTransId="{2055B711-B2B6-405E-AB0C-95A0C6EA805C}"/>
    <dgm:cxn modelId="{E4276EC0-33CB-4E73-933C-0D10B1DF278B}" srcId="{C581BC96-9703-47C1-A6BD-A861BB484DCE}" destId="{E3768EED-05DD-4C50-9DE9-40F6F6778986}" srcOrd="1" destOrd="0" parTransId="{7CFE06D4-75F3-4579-AD3B-6843AF201A4E}" sibTransId="{41222B4F-1212-4B09-B3DF-92611D7D89FE}"/>
    <dgm:cxn modelId="{AEF99015-C974-48B7-BE49-272661C4B5AA}" type="presOf" srcId="{5C1E6E55-E1E7-4644-830C-04C078ABEDB6}" destId="{177161CD-61D3-4DD1-918A-14451CBF73CA}" srcOrd="0" destOrd="6" presId="urn:microsoft.com/office/officeart/2005/8/layout/chevron2"/>
    <dgm:cxn modelId="{F800E034-CD56-411D-ADA0-024C647E9194}" type="presOf" srcId="{DC9C6BEE-BF8C-43D6-BEA7-536182510876}" destId="{177161CD-61D3-4DD1-918A-14451CBF73CA}" srcOrd="0" destOrd="0" presId="urn:microsoft.com/office/officeart/2005/8/layout/chevron2"/>
    <dgm:cxn modelId="{AE84A310-7AEB-4F09-9229-85D9B26AB193}" srcId="{031DD5B2-3E25-4E2A-B75F-63A7602033E6}" destId="{B8295C9B-B942-44E0-B7CF-EF7EE5331D1F}" srcOrd="5" destOrd="0" parTransId="{EACC858E-F965-4133-98F7-138D1E4597FC}" sibTransId="{846650FF-3BED-49EB-9ADE-BD4A5860109B}"/>
    <dgm:cxn modelId="{7D7AC2F4-DB9F-4546-AEBF-8CB48E285A9D}" srcId="{C581BC96-9703-47C1-A6BD-A861BB484DCE}" destId="{A44C3D7A-CE54-454C-B9F6-763A6048F8E2}" srcOrd="2" destOrd="0" parTransId="{A70A753C-70EA-4C62-AF79-D21FEC72015E}" sibTransId="{71B78985-DEAA-473C-85AB-524AAFCC6722}"/>
    <dgm:cxn modelId="{46E8E276-4CA6-4F73-921D-D0787E9612EB}" srcId="{F373FB34-9C71-46DA-9938-BB900F600D36}" destId="{031DD5B2-3E25-4E2A-B75F-63A7602033E6}" srcOrd="1" destOrd="0" parTransId="{75AF8F5F-C0C4-422A-AE67-1653E020F163}" sibTransId="{9397F478-16AB-4929-9793-4883988BB66F}"/>
    <dgm:cxn modelId="{E3262967-1271-4A7B-806D-70314E3C625F}" srcId="{031DD5B2-3E25-4E2A-B75F-63A7602033E6}" destId="{C59CEB86-93B4-4293-983D-6E295B70EA62}" srcOrd="4" destOrd="0" parTransId="{E07D94F1-B233-4E32-B367-6E585E5ACC30}" sibTransId="{3F3158D2-1CD9-43B2-936F-78FBDA7F7CD5}"/>
    <dgm:cxn modelId="{905EE976-4D56-441E-B0B9-B2178214BA73}" type="presOf" srcId="{862A0E34-D37C-4397-870D-86CCB852137D}" destId="{177161CD-61D3-4DD1-918A-14451CBF73CA}" srcOrd="0" destOrd="3" presId="urn:microsoft.com/office/officeart/2005/8/layout/chevron2"/>
    <dgm:cxn modelId="{42710F90-D1FC-4651-8A2F-546AB7C6EEFF}" srcId="{031DD5B2-3E25-4E2A-B75F-63A7602033E6}" destId="{736D1EF2-35A1-4A09-B192-C31524019F44}" srcOrd="1" destOrd="0" parTransId="{319C626C-B6F0-475B-8729-31DFAFA54E8D}" sibTransId="{5E7ED798-90FB-4811-B493-78B3B490A6CE}"/>
    <dgm:cxn modelId="{707D8B1A-8CE4-47B3-AEB7-C9CDF1BF4668}" type="presOf" srcId="{F47BDA2B-D593-4A59-91FF-6EE992DB7DA5}" destId="{65EA3906-9A99-4E3F-900A-EE13FF8768B5}" srcOrd="0" destOrd="0" presId="urn:microsoft.com/office/officeart/2005/8/layout/chevron2"/>
    <dgm:cxn modelId="{457A1C76-FB20-4AF5-8B5E-B39EF695A18A}" srcId="{031DD5B2-3E25-4E2A-B75F-63A7602033E6}" destId="{C73DA7C2-C240-4DD1-9D6E-782AE180DAA9}" srcOrd="2" destOrd="0" parTransId="{542A3ECF-0FAA-47B7-8564-F981447E98EE}" sibTransId="{3025E933-1C76-4CC3-B810-4B7AA98ED89A}"/>
    <dgm:cxn modelId="{A8075A51-C7A0-4E88-96F1-E3ABFBB982C5}" type="presParOf" srcId="{2F7EE7D8-2C14-48AD-BCE8-FA96A8390388}" destId="{9857F546-BB44-4C51-8C8B-D2CE7C9DA799}" srcOrd="0" destOrd="0" presId="urn:microsoft.com/office/officeart/2005/8/layout/chevron2"/>
    <dgm:cxn modelId="{1FD5C39B-023C-42B1-8977-9ED2EF97B3D0}" type="presParOf" srcId="{9857F546-BB44-4C51-8C8B-D2CE7C9DA799}" destId="{6558C5E4-C3E8-4A37-B0F2-BF8EEFCCA7CA}" srcOrd="0" destOrd="0" presId="urn:microsoft.com/office/officeart/2005/8/layout/chevron2"/>
    <dgm:cxn modelId="{F0A834D3-552F-488C-9516-DC4F445711B7}" type="presParOf" srcId="{9857F546-BB44-4C51-8C8B-D2CE7C9DA799}" destId="{65EA3906-9A99-4E3F-900A-EE13FF8768B5}" srcOrd="1" destOrd="0" presId="urn:microsoft.com/office/officeart/2005/8/layout/chevron2"/>
    <dgm:cxn modelId="{71309F96-6710-49A0-BE9E-109357667F02}" type="presParOf" srcId="{2F7EE7D8-2C14-48AD-BCE8-FA96A8390388}" destId="{8017FA62-21BB-41A9-8D8A-FC7FEE12E43A}" srcOrd="1" destOrd="0" presId="urn:microsoft.com/office/officeart/2005/8/layout/chevron2"/>
    <dgm:cxn modelId="{1E39C6F3-EA14-413D-97B3-EA3D735EF673}" type="presParOf" srcId="{2F7EE7D8-2C14-48AD-BCE8-FA96A8390388}" destId="{317D8FB9-9048-4D3F-8921-194D5E1F710D}" srcOrd="2" destOrd="0" presId="urn:microsoft.com/office/officeart/2005/8/layout/chevron2"/>
    <dgm:cxn modelId="{B4AADB4A-13D1-4B90-A9FB-57E1BA57A229}" type="presParOf" srcId="{317D8FB9-9048-4D3F-8921-194D5E1F710D}" destId="{1F82FE2A-6194-4BF1-8518-D4790920C107}" srcOrd="0" destOrd="0" presId="urn:microsoft.com/office/officeart/2005/8/layout/chevron2"/>
    <dgm:cxn modelId="{23BD2B4A-2D12-4708-A9F4-ACC678759C58}" type="presParOf" srcId="{317D8FB9-9048-4D3F-8921-194D5E1F710D}" destId="{177161CD-61D3-4DD1-918A-14451CBF73C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27EA0-BC3C-4947-A885-55C72F5643F3}"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73772C2F-B6DD-4D23-91C8-E1225B3D8E5B}">
      <dgm:prSet phldrT="[Texto]"/>
      <dgm:spPr>
        <a:solidFill>
          <a:schemeClr val="accent6">
            <a:lumMod val="75000"/>
          </a:schemeClr>
        </a:solidFill>
      </dgm:spPr>
      <dgm:t>
        <a:bodyPr/>
        <a:lstStyle/>
        <a:p>
          <a:pPr algn="ctr"/>
          <a:r>
            <a:rPr lang="es-ES"/>
            <a:t>Reducción de datos</a:t>
          </a:r>
        </a:p>
      </dgm:t>
    </dgm:pt>
    <dgm:pt modelId="{6DDD41F2-7B41-4538-9876-4DC4CB29AFC8}" type="parTrans" cxnId="{8D38D48A-BB84-403F-AF5F-58661E09B98C}">
      <dgm:prSet/>
      <dgm:spPr/>
      <dgm:t>
        <a:bodyPr/>
        <a:lstStyle/>
        <a:p>
          <a:pPr algn="ctr"/>
          <a:endParaRPr lang="es-ES"/>
        </a:p>
      </dgm:t>
    </dgm:pt>
    <dgm:pt modelId="{5CBD08C1-5F1A-4279-983B-1657AE886734}" type="sibTrans" cxnId="{8D38D48A-BB84-403F-AF5F-58661E09B98C}">
      <dgm:prSet/>
      <dgm:spPr/>
      <dgm:t>
        <a:bodyPr/>
        <a:lstStyle/>
        <a:p>
          <a:pPr algn="ctr"/>
          <a:endParaRPr lang="es-ES"/>
        </a:p>
      </dgm:t>
    </dgm:pt>
    <dgm:pt modelId="{7054C47A-3853-492A-AB7C-D4E791CBA066}">
      <dgm:prSet phldrT="[Texto]"/>
      <dgm:spPr/>
      <dgm:t>
        <a:bodyPr/>
        <a:lstStyle/>
        <a:p>
          <a:pPr algn="ctr"/>
          <a:r>
            <a:rPr lang="es-ES"/>
            <a:t>Agregación</a:t>
          </a:r>
        </a:p>
      </dgm:t>
    </dgm:pt>
    <dgm:pt modelId="{115719AE-198F-4BF3-AE46-7560BC9B4BC2}" type="parTrans" cxnId="{6DBAE27A-EE8C-463B-8F10-8141141A4508}">
      <dgm:prSet/>
      <dgm:spPr/>
      <dgm:t>
        <a:bodyPr/>
        <a:lstStyle/>
        <a:p>
          <a:pPr algn="ctr"/>
          <a:endParaRPr lang="es-ES"/>
        </a:p>
      </dgm:t>
    </dgm:pt>
    <dgm:pt modelId="{CE4D2070-EBB1-42E1-A3FA-AD0AD51B6EBD}" type="sibTrans" cxnId="{6DBAE27A-EE8C-463B-8F10-8141141A4508}">
      <dgm:prSet/>
      <dgm:spPr/>
      <dgm:t>
        <a:bodyPr/>
        <a:lstStyle/>
        <a:p>
          <a:pPr algn="ctr"/>
          <a:endParaRPr lang="es-ES"/>
        </a:p>
      </dgm:t>
    </dgm:pt>
    <dgm:pt modelId="{D1A2369E-C257-4122-8E45-947EF6233B6C}">
      <dgm:prSet phldrT="[Texto]"/>
      <dgm:spPr/>
      <dgm:t>
        <a:bodyPr/>
        <a:lstStyle/>
        <a:p>
          <a:pPr algn="ctr"/>
          <a:r>
            <a:rPr lang="es-ES"/>
            <a:t>Muestreo Adaptativo</a:t>
          </a:r>
        </a:p>
      </dgm:t>
    </dgm:pt>
    <dgm:pt modelId="{C2108177-A5B7-442A-85F5-C4EA5012BFD0}" type="parTrans" cxnId="{4E0E9A2B-E2E9-40EF-953E-B584562ADEA7}">
      <dgm:prSet/>
      <dgm:spPr/>
      <dgm:t>
        <a:bodyPr/>
        <a:lstStyle/>
        <a:p>
          <a:pPr algn="ctr"/>
          <a:endParaRPr lang="es-ES"/>
        </a:p>
      </dgm:t>
    </dgm:pt>
    <dgm:pt modelId="{195036A2-D0E7-4F1F-88CA-FC67ED07AF54}" type="sibTrans" cxnId="{4E0E9A2B-E2E9-40EF-953E-B584562ADEA7}">
      <dgm:prSet/>
      <dgm:spPr/>
      <dgm:t>
        <a:bodyPr/>
        <a:lstStyle/>
        <a:p>
          <a:pPr algn="ctr"/>
          <a:endParaRPr lang="es-ES"/>
        </a:p>
      </dgm:t>
    </dgm:pt>
    <dgm:pt modelId="{FA4574C3-A9F4-42B1-A27F-EFE2FCDE8B8D}">
      <dgm:prSet phldrT="[Texto]"/>
      <dgm:spPr>
        <a:solidFill>
          <a:schemeClr val="accent6">
            <a:lumMod val="75000"/>
          </a:schemeClr>
        </a:solidFill>
      </dgm:spPr>
      <dgm:t>
        <a:bodyPr/>
        <a:lstStyle/>
        <a:p>
          <a:pPr algn="ctr"/>
          <a:r>
            <a:rPr lang="es-ES"/>
            <a:t>Protocolos de Enrutamiento</a:t>
          </a:r>
        </a:p>
      </dgm:t>
    </dgm:pt>
    <dgm:pt modelId="{B942CC8B-B5A4-470C-8663-F14B17F01B49}" type="parTrans" cxnId="{74FF4EDE-A9D9-4E12-A920-DEEEDD15C1AC}">
      <dgm:prSet/>
      <dgm:spPr/>
      <dgm:t>
        <a:bodyPr/>
        <a:lstStyle/>
        <a:p>
          <a:pPr algn="ctr"/>
          <a:endParaRPr lang="es-ES"/>
        </a:p>
      </dgm:t>
    </dgm:pt>
    <dgm:pt modelId="{31C5687A-4B0B-47E9-916D-C741B78DB7BE}" type="sibTrans" cxnId="{74FF4EDE-A9D9-4E12-A920-DEEEDD15C1AC}">
      <dgm:prSet/>
      <dgm:spPr/>
      <dgm:t>
        <a:bodyPr/>
        <a:lstStyle/>
        <a:p>
          <a:pPr algn="ctr"/>
          <a:endParaRPr lang="es-ES"/>
        </a:p>
      </dgm:t>
    </dgm:pt>
    <dgm:pt modelId="{3EE233BC-8D02-406A-9BA7-DF397ED76604}">
      <dgm:prSet phldrT="[Texto]"/>
      <dgm:spPr/>
      <dgm:t>
        <a:bodyPr/>
        <a:lstStyle/>
        <a:p>
          <a:pPr algn="ctr"/>
          <a:r>
            <a:rPr lang="es-ES"/>
            <a:t>Arquitectura Cluster</a:t>
          </a:r>
        </a:p>
      </dgm:t>
    </dgm:pt>
    <dgm:pt modelId="{6CF4E901-F325-4CD6-A7CE-9E739B92EC57}" type="parTrans" cxnId="{EFFDD310-B03B-49B6-AD75-DAA2FF9E8455}">
      <dgm:prSet/>
      <dgm:spPr/>
      <dgm:t>
        <a:bodyPr/>
        <a:lstStyle/>
        <a:p>
          <a:pPr algn="ctr"/>
          <a:endParaRPr lang="es-ES"/>
        </a:p>
      </dgm:t>
    </dgm:pt>
    <dgm:pt modelId="{0278360A-0797-423E-B9D0-730D5CE0EE9C}" type="sibTrans" cxnId="{EFFDD310-B03B-49B6-AD75-DAA2FF9E8455}">
      <dgm:prSet/>
      <dgm:spPr/>
      <dgm:t>
        <a:bodyPr/>
        <a:lstStyle/>
        <a:p>
          <a:pPr algn="ctr"/>
          <a:endParaRPr lang="es-ES"/>
        </a:p>
      </dgm:t>
    </dgm:pt>
    <dgm:pt modelId="{E61CED6E-4FE2-4B7A-B08A-98BEAE0834CD}">
      <dgm:prSet phldrT="[Texto]"/>
      <dgm:spPr/>
      <dgm:t>
        <a:bodyPr/>
        <a:lstStyle/>
        <a:p>
          <a:pPr algn="ctr"/>
          <a:r>
            <a:rPr lang="es-ES"/>
            <a:t>Energía como métrica</a:t>
          </a:r>
        </a:p>
      </dgm:t>
    </dgm:pt>
    <dgm:pt modelId="{91158535-3015-43BF-A29F-9866B08D7C74}" type="parTrans" cxnId="{BEE116E2-03FF-45B3-8695-75A1A0BDF3B2}">
      <dgm:prSet/>
      <dgm:spPr/>
      <dgm:t>
        <a:bodyPr/>
        <a:lstStyle/>
        <a:p>
          <a:pPr algn="ctr"/>
          <a:endParaRPr lang="es-ES"/>
        </a:p>
      </dgm:t>
    </dgm:pt>
    <dgm:pt modelId="{07A23DB0-746D-461F-9437-8E932C6F835F}" type="sibTrans" cxnId="{BEE116E2-03FF-45B3-8695-75A1A0BDF3B2}">
      <dgm:prSet/>
      <dgm:spPr/>
      <dgm:t>
        <a:bodyPr/>
        <a:lstStyle/>
        <a:p>
          <a:pPr algn="ctr"/>
          <a:endParaRPr lang="es-ES"/>
        </a:p>
      </dgm:t>
    </dgm:pt>
    <dgm:pt modelId="{C076A626-17ED-4575-B981-7A26DC0A13D7}">
      <dgm:prSet phldrT="[Texto]"/>
      <dgm:spPr>
        <a:solidFill>
          <a:schemeClr val="accent6">
            <a:lumMod val="75000"/>
          </a:schemeClr>
        </a:solidFill>
      </dgm:spPr>
      <dgm:t>
        <a:bodyPr/>
        <a:lstStyle/>
        <a:p>
          <a:pPr algn="ctr"/>
          <a:r>
            <a:rPr lang="es-ES" dirty="0"/>
            <a:t>Reducción del </a:t>
          </a:r>
          <a:r>
            <a:rPr lang="es-ES" dirty="0" err="1"/>
            <a:t>overhead</a:t>
          </a:r>
          <a:endParaRPr lang="es-ES" dirty="0"/>
        </a:p>
      </dgm:t>
    </dgm:pt>
    <dgm:pt modelId="{4498DB34-A586-4708-9852-6577A2AA8192}" type="parTrans" cxnId="{4ED2CD10-8AE0-45A9-A8F7-0245AC7C348C}">
      <dgm:prSet/>
      <dgm:spPr/>
      <dgm:t>
        <a:bodyPr/>
        <a:lstStyle/>
        <a:p>
          <a:pPr algn="ctr"/>
          <a:endParaRPr lang="es-ES"/>
        </a:p>
      </dgm:t>
    </dgm:pt>
    <dgm:pt modelId="{DA53C134-B179-4913-9443-8061FD149F07}" type="sibTrans" cxnId="{4ED2CD10-8AE0-45A9-A8F7-0245AC7C348C}">
      <dgm:prSet/>
      <dgm:spPr/>
      <dgm:t>
        <a:bodyPr/>
        <a:lstStyle/>
        <a:p>
          <a:pPr algn="ctr"/>
          <a:endParaRPr lang="es-ES"/>
        </a:p>
      </dgm:t>
    </dgm:pt>
    <dgm:pt modelId="{00C12C25-0C71-4C90-B7E5-0E2AEA66E950}">
      <dgm:prSet phldrT="[Texto]"/>
      <dgm:spPr/>
      <dgm:t>
        <a:bodyPr/>
        <a:lstStyle/>
        <a:p>
          <a:pPr algn="ctr"/>
          <a:r>
            <a:rPr lang="es-ES"/>
            <a:t>Transmisión adaptativa</a:t>
          </a:r>
        </a:p>
      </dgm:t>
    </dgm:pt>
    <dgm:pt modelId="{48F7DAFA-11B6-44DF-AE43-ADF164AD3A5F}" type="parTrans" cxnId="{9A581E84-3DAD-40DD-8617-523CB766E88D}">
      <dgm:prSet/>
      <dgm:spPr/>
      <dgm:t>
        <a:bodyPr/>
        <a:lstStyle/>
        <a:p>
          <a:pPr algn="ctr"/>
          <a:endParaRPr lang="es-ES"/>
        </a:p>
      </dgm:t>
    </dgm:pt>
    <dgm:pt modelId="{6C9AF1C4-FC91-492D-A4CA-2D6730DACCBA}" type="sibTrans" cxnId="{9A581E84-3DAD-40DD-8617-523CB766E88D}">
      <dgm:prSet/>
      <dgm:spPr/>
      <dgm:t>
        <a:bodyPr/>
        <a:lstStyle/>
        <a:p>
          <a:pPr algn="ctr"/>
          <a:endParaRPr lang="es-ES"/>
        </a:p>
      </dgm:t>
    </dgm:pt>
    <dgm:pt modelId="{D899C720-3611-4A89-B4D6-AC27D8F26068}">
      <dgm:prSet phldrT="[Texto]"/>
      <dgm:spPr/>
      <dgm:t>
        <a:bodyPr/>
        <a:lstStyle/>
        <a:p>
          <a:pPr algn="ctr"/>
          <a:r>
            <a:rPr lang="es-ES"/>
            <a:t>Optimización de crosslayer</a:t>
          </a:r>
        </a:p>
      </dgm:t>
    </dgm:pt>
    <dgm:pt modelId="{003BFF4E-79A5-4CA1-B7E0-F34221245128}" type="parTrans" cxnId="{ED25ABD6-20F7-4C6A-B631-AA467496E0F5}">
      <dgm:prSet/>
      <dgm:spPr/>
      <dgm:t>
        <a:bodyPr/>
        <a:lstStyle/>
        <a:p>
          <a:pPr algn="ctr"/>
          <a:endParaRPr lang="es-ES"/>
        </a:p>
      </dgm:t>
    </dgm:pt>
    <dgm:pt modelId="{3151385D-502D-46DF-939D-48CDF6001548}" type="sibTrans" cxnId="{ED25ABD6-20F7-4C6A-B631-AA467496E0F5}">
      <dgm:prSet/>
      <dgm:spPr/>
      <dgm:t>
        <a:bodyPr/>
        <a:lstStyle/>
        <a:p>
          <a:pPr algn="ctr"/>
          <a:endParaRPr lang="es-ES"/>
        </a:p>
      </dgm:t>
    </dgm:pt>
    <dgm:pt modelId="{EBF513E8-C918-491A-833E-973DBFF697C6}">
      <dgm:prSet phldrT="[Texto]"/>
      <dgm:spPr>
        <a:solidFill>
          <a:schemeClr val="accent6">
            <a:lumMod val="75000"/>
          </a:schemeClr>
        </a:solidFill>
      </dgm:spPr>
      <dgm:t>
        <a:bodyPr/>
        <a:lstStyle/>
        <a:p>
          <a:pPr algn="ctr"/>
          <a:r>
            <a:rPr lang="es-ES"/>
            <a:t>Esquemas Sleep/awake</a:t>
          </a:r>
        </a:p>
      </dgm:t>
    </dgm:pt>
    <dgm:pt modelId="{B3326CAF-CCD6-4C6A-8E70-99A141A3A260}" type="parTrans" cxnId="{303C98EB-B368-454F-9280-71A6E0992C8A}">
      <dgm:prSet/>
      <dgm:spPr/>
      <dgm:t>
        <a:bodyPr/>
        <a:lstStyle/>
        <a:p>
          <a:pPr algn="ctr"/>
          <a:endParaRPr lang="es-ES"/>
        </a:p>
      </dgm:t>
    </dgm:pt>
    <dgm:pt modelId="{12B67875-7294-4ED3-89B1-73D245E36AE6}" type="sibTrans" cxnId="{303C98EB-B368-454F-9280-71A6E0992C8A}">
      <dgm:prSet/>
      <dgm:spPr/>
      <dgm:t>
        <a:bodyPr/>
        <a:lstStyle/>
        <a:p>
          <a:pPr algn="ctr"/>
          <a:endParaRPr lang="es-ES"/>
        </a:p>
      </dgm:t>
    </dgm:pt>
    <dgm:pt modelId="{CE647C97-E0FF-4438-B981-915A762C5F8A}">
      <dgm:prSet phldrT="[Texto]"/>
      <dgm:spPr/>
      <dgm:t>
        <a:bodyPr/>
        <a:lstStyle/>
        <a:p>
          <a:pPr algn="ctr"/>
          <a:r>
            <a:rPr lang="es-ES"/>
            <a:t>Ciclos de trabajo</a:t>
          </a:r>
        </a:p>
      </dgm:t>
    </dgm:pt>
    <dgm:pt modelId="{A6B1903A-7D1E-4990-82A4-0B33FC86593B}" type="parTrans" cxnId="{530BCFAC-F0B3-4DA0-AEDF-C699DB41B076}">
      <dgm:prSet/>
      <dgm:spPr/>
      <dgm:t>
        <a:bodyPr/>
        <a:lstStyle/>
        <a:p>
          <a:pPr algn="ctr"/>
          <a:endParaRPr lang="es-ES"/>
        </a:p>
      </dgm:t>
    </dgm:pt>
    <dgm:pt modelId="{ED6DC4DD-9CD9-4DAA-BC01-7D3F583D0194}" type="sibTrans" cxnId="{530BCFAC-F0B3-4DA0-AEDF-C699DB41B076}">
      <dgm:prSet/>
      <dgm:spPr/>
      <dgm:t>
        <a:bodyPr/>
        <a:lstStyle/>
        <a:p>
          <a:pPr algn="ctr"/>
          <a:endParaRPr lang="es-ES"/>
        </a:p>
      </dgm:t>
    </dgm:pt>
    <dgm:pt modelId="{B20B96EE-E5DF-4AF4-9801-87076DE47FCE}">
      <dgm:prSet phldrT="[Texto]"/>
      <dgm:spPr/>
      <dgm:t>
        <a:bodyPr/>
        <a:lstStyle/>
        <a:p>
          <a:pPr algn="ctr"/>
          <a:r>
            <a:rPr lang="es-ES"/>
            <a:t>Despertadores pasivos de interfaz de radio</a:t>
          </a:r>
        </a:p>
      </dgm:t>
    </dgm:pt>
    <dgm:pt modelId="{4E1B60C8-2CE3-4A39-80F5-13C04D07F236}" type="parTrans" cxnId="{8B8434F6-81FD-4FE9-94A3-B2E67B723FEA}">
      <dgm:prSet/>
      <dgm:spPr/>
      <dgm:t>
        <a:bodyPr/>
        <a:lstStyle/>
        <a:p>
          <a:pPr algn="ctr"/>
          <a:endParaRPr lang="es-ES"/>
        </a:p>
      </dgm:t>
    </dgm:pt>
    <dgm:pt modelId="{EA4EE6B0-BC6D-417E-A036-DC0C8B99F47E}" type="sibTrans" cxnId="{8B8434F6-81FD-4FE9-94A3-B2E67B723FEA}">
      <dgm:prSet/>
      <dgm:spPr/>
      <dgm:t>
        <a:bodyPr/>
        <a:lstStyle/>
        <a:p>
          <a:pPr algn="ctr"/>
          <a:endParaRPr lang="es-ES"/>
        </a:p>
      </dgm:t>
    </dgm:pt>
    <dgm:pt modelId="{149EA80B-AC08-4B31-92D5-A26F1C9CC50C}">
      <dgm:prSet/>
      <dgm:spPr/>
      <dgm:t>
        <a:bodyPr/>
        <a:lstStyle/>
        <a:p>
          <a:pPr algn="ctr"/>
          <a:r>
            <a:rPr lang="es-ES"/>
            <a:t>Codificación de red</a:t>
          </a:r>
        </a:p>
      </dgm:t>
    </dgm:pt>
    <dgm:pt modelId="{3DE0D039-6863-4BD9-BE05-AA50896FB31A}" type="parTrans" cxnId="{3B6CC41B-3BC4-4506-BFDC-7BA49A8F6A06}">
      <dgm:prSet/>
      <dgm:spPr/>
      <dgm:t>
        <a:bodyPr/>
        <a:lstStyle/>
        <a:p>
          <a:pPr algn="ctr"/>
          <a:endParaRPr lang="es-ES"/>
        </a:p>
      </dgm:t>
    </dgm:pt>
    <dgm:pt modelId="{7B84532B-C3D9-4669-A9A4-63631B14E41C}" type="sibTrans" cxnId="{3B6CC41B-3BC4-4506-BFDC-7BA49A8F6A06}">
      <dgm:prSet/>
      <dgm:spPr/>
      <dgm:t>
        <a:bodyPr/>
        <a:lstStyle/>
        <a:p>
          <a:pPr algn="ctr"/>
          <a:endParaRPr lang="es-ES"/>
        </a:p>
      </dgm:t>
    </dgm:pt>
    <dgm:pt modelId="{E64F96FD-5742-476A-90A4-C3463EACDF11}">
      <dgm:prSet/>
      <dgm:spPr/>
      <dgm:t>
        <a:bodyPr/>
        <a:lstStyle/>
        <a:p>
          <a:pPr algn="ctr"/>
          <a:r>
            <a:rPr lang="es-ES"/>
            <a:t>Compresión de datos</a:t>
          </a:r>
        </a:p>
      </dgm:t>
    </dgm:pt>
    <dgm:pt modelId="{40ED8E96-1013-4028-B432-8D4F43747A18}" type="parTrans" cxnId="{C6487F9D-8C03-4A3B-92D2-82027BFF99A4}">
      <dgm:prSet/>
      <dgm:spPr/>
      <dgm:t>
        <a:bodyPr/>
        <a:lstStyle/>
        <a:p>
          <a:pPr algn="ctr"/>
          <a:endParaRPr lang="es-ES"/>
        </a:p>
      </dgm:t>
    </dgm:pt>
    <dgm:pt modelId="{6D8CCC68-E685-490B-A65A-0FBD9E25816D}" type="sibTrans" cxnId="{C6487F9D-8C03-4A3B-92D2-82027BFF99A4}">
      <dgm:prSet/>
      <dgm:spPr/>
      <dgm:t>
        <a:bodyPr/>
        <a:lstStyle/>
        <a:p>
          <a:pPr algn="ctr"/>
          <a:endParaRPr lang="es-ES"/>
        </a:p>
      </dgm:t>
    </dgm:pt>
    <dgm:pt modelId="{BF5EB4BD-E54A-4070-9F75-2D6509F375B5}">
      <dgm:prSet/>
      <dgm:spPr/>
      <dgm:t>
        <a:bodyPr/>
        <a:lstStyle/>
        <a:p>
          <a:pPr algn="ctr"/>
          <a:r>
            <a:rPr lang="es-ES"/>
            <a:t>Enrutamiento multi-ruta</a:t>
          </a:r>
        </a:p>
      </dgm:t>
    </dgm:pt>
    <dgm:pt modelId="{D459A574-E8A5-4C43-8BE6-0C54DD90EC1C}" type="parTrans" cxnId="{8C19C259-A044-4CEE-B09C-547DBDEEB50A}">
      <dgm:prSet/>
      <dgm:spPr/>
      <dgm:t>
        <a:bodyPr/>
        <a:lstStyle/>
        <a:p>
          <a:pPr algn="ctr"/>
          <a:endParaRPr lang="es-ES"/>
        </a:p>
      </dgm:t>
    </dgm:pt>
    <dgm:pt modelId="{71C9E61F-B6BE-4026-9F66-3AC56D820E67}" type="sibTrans" cxnId="{8C19C259-A044-4CEE-B09C-547DBDEEB50A}">
      <dgm:prSet/>
      <dgm:spPr/>
      <dgm:t>
        <a:bodyPr/>
        <a:lstStyle/>
        <a:p>
          <a:pPr algn="ctr"/>
          <a:endParaRPr lang="es-ES"/>
        </a:p>
      </dgm:t>
    </dgm:pt>
    <dgm:pt modelId="{8E78679E-9FB2-44D7-8EB7-C8A762CC119C}">
      <dgm:prSet/>
      <dgm:spPr/>
      <dgm:t>
        <a:bodyPr/>
        <a:lstStyle/>
        <a:p>
          <a:pPr algn="ctr"/>
          <a:r>
            <a:rPr lang="es-ES"/>
            <a:t>Ubicación del nodo retransmisor</a:t>
          </a:r>
        </a:p>
      </dgm:t>
    </dgm:pt>
    <dgm:pt modelId="{862EB0E3-C202-4812-B58B-BEF5DD26FBD4}" type="parTrans" cxnId="{8F629AF5-A57F-461C-A55F-C6BA6B02C469}">
      <dgm:prSet/>
      <dgm:spPr/>
      <dgm:t>
        <a:bodyPr/>
        <a:lstStyle/>
        <a:p>
          <a:pPr algn="ctr"/>
          <a:endParaRPr lang="es-ES"/>
        </a:p>
      </dgm:t>
    </dgm:pt>
    <dgm:pt modelId="{366E25C4-0E4D-4119-A981-E6E47182CA04}" type="sibTrans" cxnId="{8F629AF5-A57F-461C-A55F-C6BA6B02C469}">
      <dgm:prSet/>
      <dgm:spPr/>
      <dgm:t>
        <a:bodyPr/>
        <a:lstStyle/>
        <a:p>
          <a:pPr algn="ctr"/>
          <a:endParaRPr lang="es-ES"/>
        </a:p>
      </dgm:t>
    </dgm:pt>
    <dgm:pt modelId="{AFEDFFDC-6FA3-4E91-B530-FA90AEE38BAE}">
      <dgm:prSet/>
      <dgm:spPr/>
      <dgm:t>
        <a:bodyPr/>
        <a:lstStyle/>
        <a:p>
          <a:pPr algn="ctr"/>
          <a:r>
            <a:rPr lang="es-ES"/>
            <a:t>Sink móvil</a:t>
          </a:r>
        </a:p>
      </dgm:t>
    </dgm:pt>
    <dgm:pt modelId="{240BD90A-3D94-44BF-A675-E27F696819E5}" type="parTrans" cxnId="{345D37E3-9F9F-4953-B221-0EE6A67F5440}">
      <dgm:prSet/>
      <dgm:spPr/>
      <dgm:t>
        <a:bodyPr/>
        <a:lstStyle/>
        <a:p>
          <a:pPr algn="ctr"/>
          <a:endParaRPr lang="es-ES"/>
        </a:p>
      </dgm:t>
    </dgm:pt>
    <dgm:pt modelId="{279845C0-CBE3-4617-87EB-F5AC910E98F4}" type="sibTrans" cxnId="{345D37E3-9F9F-4953-B221-0EE6A67F5440}">
      <dgm:prSet/>
      <dgm:spPr/>
      <dgm:t>
        <a:bodyPr/>
        <a:lstStyle/>
        <a:p>
          <a:pPr algn="ctr"/>
          <a:endParaRPr lang="es-ES"/>
        </a:p>
      </dgm:t>
    </dgm:pt>
    <dgm:pt modelId="{DB3D6213-08FB-4D95-BED4-DE1231779527}">
      <dgm:prSet/>
      <dgm:spPr/>
      <dgm:t>
        <a:bodyPr/>
        <a:lstStyle/>
        <a:p>
          <a:pPr algn="ctr"/>
          <a:r>
            <a:rPr lang="es-ES"/>
            <a:t>Optimización de Flooding</a:t>
          </a:r>
        </a:p>
      </dgm:t>
    </dgm:pt>
    <dgm:pt modelId="{55CF8926-FE96-4323-B34B-BB6B747E5FD2}" type="parTrans" cxnId="{F2004330-5B43-40B0-9C48-D135FC50098A}">
      <dgm:prSet/>
      <dgm:spPr/>
      <dgm:t>
        <a:bodyPr/>
        <a:lstStyle/>
        <a:p>
          <a:pPr algn="ctr"/>
          <a:endParaRPr lang="es-ES"/>
        </a:p>
      </dgm:t>
    </dgm:pt>
    <dgm:pt modelId="{B8944A42-B83D-467E-B1C4-AE5FE4105033}" type="sibTrans" cxnId="{F2004330-5B43-40B0-9C48-D135FC50098A}">
      <dgm:prSet/>
      <dgm:spPr/>
      <dgm:t>
        <a:bodyPr/>
        <a:lstStyle/>
        <a:p>
          <a:pPr algn="ctr"/>
          <a:endParaRPr lang="es-ES"/>
        </a:p>
      </dgm:t>
    </dgm:pt>
    <dgm:pt modelId="{4A0C4491-77CA-4573-ADB5-9EA47C0B523B}">
      <dgm:prSet phldrT="[Texto]"/>
      <dgm:spPr>
        <a:solidFill>
          <a:schemeClr val="accent6">
            <a:lumMod val="75000"/>
          </a:schemeClr>
        </a:solidFill>
      </dgm:spPr>
      <dgm:t>
        <a:bodyPr/>
        <a:lstStyle/>
        <a:p>
          <a:pPr algn="ctr"/>
          <a:r>
            <a:rPr lang="es-ES"/>
            <a:t>Optimización de la interfaz de radio</a:t>
          </a:r>
        </a:p>
      </dgm:t>
    </dgm:pt>
    <dgm:pt modelId="{DB4EFCC8-644B-41CC-B6F6-3C109CDCF12E}" type="parTrans" cxnId="{A361D5E7-D1B2-4367-8B0A-B25ABD3DC28C}">
      <dgm:prSet/>
      <dgm:spPr/>
      <dgm:t>
        <a:bodyPr/>
        <a:lstStyle/>
        <a:p>
          <a:pPr algn="ctr"/>
          <a:endParaRPr lang="es-ES"/>
        </a:p>
      </dgm:t>
    </dgm:pt>
    <dgm:pt modelId="{557925D9-E748-4766-BBA4-814BDC1FAB91}" type="sibTrans" cxnId="{A361D5E7-D1B2-4367-8B0A-B25ABD3DC28C}">
      <dgm:prSet/>
      <dgm:spPr/>
      <dgm:t>
        <a:bodyPr/>
        <a:lstStyle/>
        <a:p>
          <a:pPr algn="ctr"/>
          <a:endParaRPr lang="es-ES"/>
        </a:p>
      </dgm:t>
    </dgm:pt>
    <dgm:pt modelId="{6913F290-EA98-4F4B-8517-1E70C7C49303}">
      <dgm:prSet phldrT="[Texto]"/>
      <dgm:spPr/>
      <dgm:t>
        <a:bodyPr/>
        <a:lstStyle/>
        <a:p>
          <a:pPr algn="ctr"/>
          <a:r>
            <a:rPr lang="es-ES"/>
            <a:t>Optimización de modulación</a:t>
          </a:r>
        </a:p>
      </dgm:t>
    </dgm:pt>
    <dgm:pt modelId="{CA72EEF0-495B-4BFD-9644-B04BC3119685}" type="parTrans" cxnId="{0FCF896E-86F8-423B-BCF0-685BEC3F18CC}">
      <dgm:prSet/>
      <dgm:spPr/>
      <dgm:t>
        <a:bodyPr/>
        <a:lstStyle/>
        <a:p>
          <a:pPr algn="ctr"/>
          <a:endParaRPr lang="es-ES"/>
        </a:p>
      </dgm:t>
    </dgm:pt>
    <dgm:pt modelId="{E8104605-DB5A-441F-9A07-FD20E4BB638C}" type="sibTrans" cxnId="{0FCF896E-86F8-423B-BCF0-685BEC3F18CC}">
      <dgm:prSet/>
      <dgm:spPr/>
      <dgm:t>
        <a:bodyPr/>
        <a:lstStyle/>
        <a:p>
          <a:pPr algn="ctr"/>
          <a:endParaRPr lang="es-ES"/>
        </a:p>
      </dgm:t>
    </dgm:pt>
    <dgm:pt modelId="{52965688-4BBA-4F2E-8D6B-AC3E8D6156CC}">
      <dgm:prSet phldrT="[Texto]"/>
      <dgm:spPr/>
      <dgm:t>
        <a:bodyPr/>
        <a:lstStyle/>
        <a:p>
          <a:pPr algn="ctr"/>
          <a:r>
            <a:rPr lang="es-ES"/>
            <a:t>Comunicación cooperativa</a:t>
          </a:r>
        </a:p>
      </dgm:t>
    </dgm:pt>
    <dgm:pt modelId="{CEB73E0B-9FC9-4EDF-AE84-69564920719D}" type="parTrans" cxnId="{A56FD94F-D308-4F0B-8736-EAE4144EC912}">
      <dgm:prSet/>
      <dgm:spPr/>
      <dgm:t>
        <a:bodyPr/>
        <a:lstStyle/>
        <a:p>
          <a:pPr algn="ctr"/>
          <a:endParaRPr lang="es-ES"/>
        </a:p>
      </dgm:t>
    </dgm:pt>
    <dgm:pt modelId="{89B5A63A-013C-4E62-8D9E-99D5C3A80719}" type="sibTrans" cxnId="{A56FD94F-D308-4F0B-8736-EAE4144EC912}">
      <dgm:prSet/>
      <dgm:spPr/>
      <dgm:t>
        <a:bodyPr/>
        <a:lstStyle/>
        <a:p>
          <a:pPr algn="ctr"/>
          <a:endParaRPr lang="es-ES"/>
        </a:p>
      </dgm:t>
    </dgm:pt>
    <dgm:pt modelId="{C4A25F25-5FBD-4609-A2DE-12CB9E87E681}">
      <dgm:prSet phldrT="[Texto]"/>
      <dgm:spPr>
        <a:solidFill>
          <a:schemeClr val="accent6">
            <a:lumMod val="75000"/>
          </a:schemeClr>
        </a:solidFill>
      </dgm:spPr>
      <dgm:t>
        <a:bodyPr/>
        <a:lstStyle/>
        <a:p>
          <a:pPr algn="ctr"/>
          <a:r>
            <a:rPr lang="es-ES" dirty="0"/>
            <a:t>Reposición de la batería</a:t>
          </a:r>
        </a:p>
      </dgm:t>
    </dgm:pt>
    <dgm:pt modelId="{5805E867-F20A-4368-BF9C-1A285688694C}" type="parTrans" cxnId="{9F14993B-03BE-464E-8AF1-BADB2BDA2347}">
      <dgm:prSet/>
      <dgm:spPr/>
      <dgm:t>
        <a:bodyPr/>
        <a:lstStyle/>
        <a:p>
          <a:pPr algn="ctr"/>
          <a:endParaRPr lang="es-ES"/>
        </a:p>
      </dgm:t>
    </dgm:pt>
    <dgm:pt modelId="{EBEAECCA-3978-4592-9369-0954942BF320}" type="sibTrans" cxnId="{9F14993B-03BE-464E-8AF1-BADB2BDA2347}">
      <dgm:prSet/>
      <dgm:spPr/>
      <dgm:t>
        <a:bodyPr/>
        <a:lstStyle/>
        <a:p>
          <a:pPr algn="ctr"/>
          <a:endParaRPr lang="es-ES"/>
        </a:p>
      </dgm:t>
    </dgm:pt>
    <dgm:pt modelId="{F435164F-9605-4AE5-B114-5C7A16A0A4E0}">
      <dgm:prSet phldrT="[Texto]"/>
      <dgm:spPr/>
      <dgm:t>
        <a:bodyPr/>
        <a:lstStyle/>
        <a:p>
          <a:pPr algn="ctr"/>
          <a:r>
            <a:rPr lang="es-ES"/>
            <a:t>Recolección de energía</a:t>
          </a:r>
        </a:p>
      </dgm:t>
    </dgm:pt>
    <dgm:pt modelId="{F6B90BAC-4535-4A49-A7ED-F4D90877B8A2}" type="parTrans" cxnId="{27E134E0-7934-425A-A992-8292B38494D8}">
      <dgm:prSet/>
      <dgm:spPr/>
      <dgm:t>
        <a:bodyPr/>
        <a:lstStyle/>
        <a:p>
          <a:pPr algn="ctr"/>
          <a:endParaRPr lang="es-ES"/>
        </a:p>
      </dgm:t>
    </dgm:pt>
    <dgm:pt modelId="{AD62429A-92A8-4CC0-AB46-69290A669183}" type="sibTrans" cxnId="{27E134E0-7934-425A-A992-8292B38494D8}">
      <dgm:prSet/>
      <dgm:spPr/>
      <dgm:t>
        <a:bodyPr/>
        <a:lstStyle/>
        <a:p>
          <a:pPr algn="ctr"/>
          <a:endParaRPr lang="es-ES"/>
        </a:p>
      </dgm:t>
    </dgm:pt>
    <dgm:pt modelId="{ACFCCC4B-5D3B-4C91-BB0B-38A7BD35A33C}">
      <dgm:prSet phldrT="[Texto]"/>
      <dgm:spPr/>
      <dgm:t>
        <a:bodyPr/>
        <a:lstStyle/>
        <a:p>
          <a:pPr algn="ctr"/>
          <a:r>
            <a:rPr lang="es-ES"/>
            <a:t>Cargador Inalámbrico</a:t>
          </a:r>
        </a:p>
      </dgm:t>
    </dgm:pt>
    <dgm:pt modelId="{7A70E60B-1EE1-4EDD-AACA-9DA98081DEE1}" type="parTrans" cxnId="{929BC3D4-3170-4471-BA18-4BF7E28EFA35}">
      <dgm:prSet/>
      <dgm:spPr/>
      <dgm:t>
        <a:bodyPr/>
        <a:lstStyle/>
        <a:p>
          <a:pPr algn="ctr"/>
          <a:endParaRPr lang="es-ES"/>
        </a:p>
      </dgm:t>
    </dgm:pt>
    <dgm:pt modelId="{B221B247-DBFF-4A74-AB79-8768597BCEDD}" type="sibTrans" cxnId="{929BC3D4-3170-4471-BA18-4BF7E28EFA35}">
      <dgm:prSet/>
      <dgm:spPr/>
      <dgm:t>
        <a:bodyPr/>
        <a:lstStyle/>
        <a:p>
          <a:pPr algn="ctr"/>
          <a:endParaRPr lang="es-ES"/>
        </a:p>
      </dgm:t>
    </dgm:pt>
    <dgm:pt modelId="{5E7A6D2B-A48E-4777-9E92-D050052F914C}">
      <dgm:prSet/>
      <dgm:spPr/>
      <dgm:t>
        <a:bodyPr/>
        <a:lstStyle/>
        <a:p>
          <a:pPr algn="ctr"/>
          <a:r>
            <a:rPr lang="es-ES"/>
            <a:t>Control de Topología</a:t>
          </a:r>
        </a:p>
      </dgm:t>
    </dgm:pt>
    <dgm:pt modelId="{681D4E03-1F0E-4E29-ABA1-42325A942852}" type="parTrans" cxnId="{26631CED-81A6-48BF-BFBA-A94B357524A6}">
      <dgm:prSet/>
      <dgm:spPr/>
      <dgm:t>
        <a:bodyPr/>
        <a:lstStyle/>
        <a:p>
          <a:pPr algn="ctr"/>
          <a:endParaRPr lang="es-ES"/>
        </a:p>
      </dgm:t>
    </dgm:pt>
    <dgm:pt modelId="{97BB4287-1D88-4479-A8B2-2D7C3A04EE96}" type="sibTrans" cxnId="{26631CED-81A6-48BF-BFBA-A94B357524A6}">
      <dgm:prSet/>
      <dgm:spPr/>
      <dgm:t>
        <a:bodyPr/>
        <a:lstStyle/>
        <a:p>
          <a:pPr algn="ctr"/>
          <a:endParaRPr lang="es-ES"/>
        </a:p>
      </dgm:t>
    </dgm:pt>
    <dgm:pt modelId="{D8A2DD7C-A671-4403-9278-722714A723B1}">
      <dgm:prSet/>
      <dgm:spPr/>
      <dgm:t>
        <a:bodyPr/>
        <a:lstStyle/>
        <a:p>
          <a:pPr algn="ctr"/>
          <a:r>
            <a:rPr lang="es-ES"/>
            <a:t>Programación en base a protocolos MAC</a:t>
          </a:r>
        </a:p>
      </dgm:t>
    </dgm:pt>
    <dgm:pt modelId="{96E40DF0-F545-4449-B868-9C9175927C28}" type="parTrans" cxnId="{AAD99A57-29DF-41F3-B7C1-E94EDFDBA043}">
      <dgm:prSet/>
      <dgm:spPr/>
      <dgm:t>
        <a:bodyPr/>
        <a:lstStyle/>
        <a:p>
          <a:pPr algn="ctr"/>
          <a:endParaRPr lang="es-ES"/>
        </a:p>
      </dgm:t>
    </dgm:pt>
    <dgm:pt modelId="{1F26EB25-4071-42C4-AE87-154EBAF17D16}" type="sibTrans" cxnId="{AAD99A57-29DF-41F3-B7C1-E94EDFDBA043}">
      <dgm:prSet/>
      <dgm:spPr/>
      <dgm:t>
        <a:bodyPr/>
        <a:lstStyle/>
        <a:p>
          <a:pPr algn="ctr"/>
          <a:endParaRPr lang="es-ES"/>
        </a:p>
      </dgm:t>
    </dgm:pt>
    <dgm:pt modelId="{51157B6F-3CCC-4F32-A5B7-4CE390A2E7FC}">
      <dgm:prSet/>
      <dgm:spPr/>
      <dgm:t>
        <a:bodyPr/>
        <a:lstStyle/>
        <a:p>
          <a:pPr algn="ctr"/>
          <a:r>
            <a:rPr lang="es-ES"/>
            <a:t>Control de Transmisión de potencia</a:t>
          </a:r>
        </a:p>
      </dgm:t>
    </dgm:pt>
    <dgm:pt modelId="{B6AC283E-C2E9-45E0-A5B6-F9444B445173}" type="parTrans" cxnId="{88764D11-7F1C-400C-8F34-60A326CB8B65}">
      <dgm:prSet/>
      <dgm:spPr/>
      <dgm:t>
        <a:bodyPr/>
        <a:lstStyle/>
        <a:p>
          <a:pPr algn="ctr"/>
          <a:endParaRPr lang="es-ES"/>
        </a:p>
      </dgm:t>
    </dgm:pt>
    <dgm:pt modelId="{CC67F65C-5CA2-4905-82A0-07C48CCB4FEB}" type="sibTrans" cxnId="{88764D11-7F1C-400C-8F34-60A326CB8B65}">
      <dgm:prSet/>
      <dgm:spPr/>
      <dgm:t>
        <a:bodyPr/>
        <a:lstStyle/>
        <a:p>
          <a:pPr algn="ctr"/>
          <a:endParaRPr lang="es-ES"/>
        </a:p>
      </dgm:t>
    </dgm:pt>
    <dgm:pt modelId="{FEFE148C-35B6-46E0-8F33-D3780083F365}">
      <dgm:prSet/>
      <dgm:spPr/>
      <dgm:t>
        <a:bodyPr/>
        <a:lstStyle/>
        <a:p>
          <a:pPr algn="ctr"/>
          <a:r>
            <a:rPr lang="es-ES"/>
            <a:t>Antenas Direccionadas</a:t>
          </a:r>
        </a:p>
      </dgm:t>
    </dgm:pt>
    <dgm:pt modelId="{C65F4804-2021-450B-8351-C9E4C73711F4}" type="parTrans" cxnId="{5401CE3D-9191-4828-A81B-ACBA9B5951FA}">
      <dgm:prSet/>
      <dgm:spPr/>
      <dgm:t>
        <a:bodyPr/>
        <a:lstStyle/>
        <a:p>
          <a:pPr algn="ctr"/>
          <a:endParaRPr lang="es-ES"/>
        </a:p>
      </dgm:t>
    </dgm:pt>
    <dgm:pt modelId="{FA5F5749-DD1C-48F8-99B3-AF2354A77D74}" type="sibTrans" cxnId="{5401CE3D-9191-4828-A81B-ACBA9B5951FA}">
      <dgm:prSet/>
      <dgm:spPr/>
      <dgm:t>
        <a:bodyPr/>
        <a:lstStyle/>
        <a:p>
          <a:pPr algn="ctr"/>
          <a:endParaRPr lang="es-ES"/>
        </a:p>
      </dgm:t>
    </dgm:pt>
    <dgm:pt modelId="{A3D20893-E408-4515-B2DE-78791A0C585B}">
      <dgm:prSet/>
      <dgm:spPr/>
      <dgm:t>
        <a:bodyPr/>
        <a:lstStyle/>
        <a:p>
          <a:pPr algn="ctr"/>
          <a:r>
            <a:rPr lang="es-ES"/>
            <a:t>Eficiencia energética en radio cognitiva</a:t>
          </a:r>
        </a:p>
      </dgm:t>
    </dgm:pt>
    <dgm:pt modelId="{D01BE4D2-6C90-4F58-A006-0CBBA5DFE628}" type="parTrans" cxnId="{71665CA4-ED3B-46E3-827B-6F130562F278}">
      <dgm:prSet/>
      <dgm:spPr/>
      <dgm:t>
        <a:bodyPr/>
        <a:lstStyle/>
        <a:p>
          <a:pPr algn="ctr"/>
          <a:endParaRPr lang="es-ES"/>
        </a:p>
      </dgm:t>
    </dgm:pt>
    <dgm:pt modelId="{FF2E493F-AE73-46F2-BBCB-ED1FF6BCA0C9}" type="sibTrans" cxnId="{71665CA4-ED3B-46E3-827B-6F130562F278}">
      <dgm:prSet/>
      <dgm:spPr/>
      <dgm:t>
        <a:bodyPr/>
        <a:lstStyle/>
        <a:p>
          <a:pPr algn="ctr"/>
          <a:endParaRPr lang="es-ES"/>
        </a:p>
      </dgm:t>
    </dgm:pt>
    <dgm:pt modelId="{22820834-A919-4E9B-89BA-A3CB1E14E1B7}" type="pres">
      <dgm:prSet presAssocID="{66B27EA0-BC3C-4947-A885-55C72F5643F3}" presName="diagram" presStyleCnt="0">
        <dgm:presLayoutVars>
          <dgm:chPref val="1"/>
          <dgm:dir/>
          <dgm:animOne val="branch"/>
          <dgm:animLvl val="lvl"/>
          <dgm:resizeHandles/>
        </dgm:presLayoutVars>
      </dgm:prSet>
      <dgm:spPr/>
      <dgm:t>
        <a:bodyPr/>
        <a:lstStyle/>
        <a:p>
          <a:endParaRPr lang="es-EC"/>
        </a:p>
      </dgm:t>
    </dgm:pt>
    <dgm:pt modelId="{8175BC72-BFAD-43D3-846C-5EBF74CEBFEC}" type="pres">
      <dgm:prSet presAssocID="{73772C2F-B6DD-4D23-91C8-E1225B3D8E5B}" presName="root" presStyleCnt="0"/>
      <dgm:spPr/>
      <dgm:t>
        <a:bodyPr/>
        <a:lstStyle/>
        <a:p>
          <a:endParaRPr lang="es-EC"/>
        </a:p>
      </dgm:t>
    </dgm:pt>
    <dgm:pt modelId="{4F3E4B57-449E-43EB-9BF2-0806928B52ED}" type="pres">
      <dgm:prSet presAssocID="{73772C2F-B6DD-4D23-91C8-E1225B3D8E5B}" presName="rootComposite" presStyleCnt="0"/>
      <dgm:spPr/>
      <dgm:t>
        <a:bodyPr/>
        <a:lstStyle/>
        <a:p>
          <a:endParaRPr lang="es-EC"/>
        </a:p>
      </dgm:t>
    </dgm:pt>
    <dgm:pt modelId="{99BA18B6-A185-4A63-A1C0-6CF4811F4018}" type="pres">
      <dgm:prSet presAssocID="{73772C2F-B6DD-4D23-91C8-E1225B3D8E5B}" presName="rootText" presStyleLbl="node1" presStyleIdx="0" presStyleCnt="6"/>
      <dgm:spPr/>
      <dgm:t>
        <a:bodyPr/>
        <a:lstStyle/>
        <a:p>
          <a:endParaRPr lang="es-EC"/>
        </a:p>
      </dgm:t>
    </dgm:pt>
    <dgm:pt modelId="{1F25E3A7-FF13-4100-8135-3FA3C1DC80BB}" type="pres">
      <dgm:prSet presAssocID="{73772C2F-B6DD-4D23-91C8-E1225B3D8E5B}" presName="rootConnector" presStyleLbl="node1" presStyleIdx="0" presStyleCnt="6"/>
      <dgm:spPr/>
      <dgm:t>
        <a:bodyPr/>
        <a:lstStyle/>
        <a:p>
          <a:endParaRPr lang="es-EC"/>
        </a:p>
      </dgm:t>
    </dgm:pt>
    <dgm:pt modelId="{618A1246-05A3-484B-A5C1-50C2A2BB8743}" type="pres">
      <dgm:prSet presAssocID="{73772C2F-B6DD-4D23-91C8-E1225B3D8E5B}" presName="childShape" presStyleCnt="0"/>
      <dgm:spPr/>
      <dgm:t>
        <a:bodyPr/>
        <a:lstStyle/>
        <a:p>
          <a:endParaRPr lang="es-EC"/>
        </a:p>
      </dgm:t>
    </dgm:pt>
    <dgm:pt modelId="{68FD8271-4FA0-4743-96E8-D887BD475F2F}" type="pres">
      <dgm:prSet presAssocID="{115719AE-198F-4BF3-AE46-7560BC9B4BC2}" presName="Name13" presStyleLbl="parChTrans1D2" presStyleIdx="0" presStyleCnt="23"/>
      <dgm:spPr/>
      <dgm:t>
        <a:bodyPr/>
        <a:lstStyle/>
        <a:p>
          <a:endParaRPr lang="es-EC"/>
        </a:p>
      </dgm:t>
    </dgm:pt>
    <dgm:pt modelId="{51A6B6B8-9C09-463A-843A-501F50CD2609}" type="pres">
      <dgm:prSet presAssocID="{7054C47A-3853-492A-AB7C-D4E791CBA066}" presName="childText" presStyleLbl="bgAcc1" presStyleIdx="0" presStyleCnt="23">
        <dgm:presLayoutVars>
          <dgm:bulletEnabled val="1"/>
        </dgm:presLayoutVars>
      </dgm:prSet>
      <dgm:spPr/>
      <dgm:t>
        <a:bodyPr/>
        <a:lstStyle/>
        <a:p>
          <a:endParaRPr lang="es-EC"/>
        </a:p>
      </dgm:t>
    </dgm:pt>
    <dgm:pt modelId="{6162CBC5-D5E9-468C-B0B3-AA8E647F8619}" type="pres">
      <dgm:prSet presAssocID="{C2108177-A5B7-442A-85F5-C4EA5012BFD0}" presName="Name13" presStyleLbl="parChTrans1D2" presStyleIdx="1" presStyleCnt="23"/>
      <dgm:spPr/>
      <dgm:t>
        <a:bodyPr/>
        <a:lstStyle/>
        <a:p>
          <a:endParaRPr lang="es-EC"/>
        </a:p>
      </dgm:t>
    </dgm:pt>
    <dgm:pt modelId="{ABEDF2FC-3C90-4604-8714-15EB639939A9}" type="pres">
      <dgm:prSet presAssocID="{D1A2369E-C257-4122-8E45-947EF6233B6C}" presName="childText" presStyleLbl="bgAcc1" presStyleIdx="1" presStyleCnt="23">
        <dgm:presLayoutVars>
          <dgm:bulletEnabled val="1"/>
        </dgm:presLayoutVars>
      </dgm:prSet>
      <dgm:spPr/>
      <dgm:t>
        <a:bodyPr/>
        <a:lstStyle/>
        <a:p>
          <a:endParaRPr lang="es-EC"/>
        </a:p>
      </dgm:t>
    </dgm:pt>
    <dgm:pt modelId="{A25A8B91-64A0-407E-8A5C-C1C222E769B5}" type="pres">
      <dgm:prSet presAssocID="{3DE0D039-6863-4BD9-BE05-AA50896FB31A}" presName="Name13" presStyleLbl="parChTrans1D2" presStyleIdx="2" presStyleCnt="23"/>
      <dgm:spPr/>
      <dgm:t>
        <a:bodyPr/>
        <a:lstStyle/>
        <a:p>
          <a:endParaRPr lang="es-EC"/>
        </a:p>
      </dgm:t>
    </dgm:pt>
    <dgm:pt modelId="{7EA6CE92-E42D-406A-B09E-933B00433D9B}" type="pres">
      <dgm:prSet presAssocID="{149EA80B-AC08-4B31-92D5-A26F1C9CC50C}" presName="childText" presStyleLbl="bgAcc1" presStyleIdx="2" presStyleCnt="23">
        <dgm:presLayoutVars>
          <dgm:bulletEnabled val="1"/>
        </dgm:presLayoutVars>
      </dgm:prSet>
      <dgm:spPr/>
      <dgm:t>
        <a:bodyPr/>
        <a:lstStyle/>
        <a:p>
          <a:endParaRPr lang="es-EC"/>
        </a:p>
      </dgm:t>
    </dgm:pt>
    <dgm:pt modelId="{DF796BA8-B33E-4979-AF75-BCA373A07EB7}" type="pres">
      <dgm:prSet presAssocID="{40ED8E96-1013-4028-B432-8D4F43747A18}" presName="Name13" presStyleLbl="parChTrans1D2" presStyleIdx="3" presStyleCnt="23"/>
      <dgm:spPr/>
      <dgm:t>
        <a:bodyPr/>
        <a:lstStyle/>
        <a:p>
          <a:endParaRPr lang="es-EC"/>
        </a:p>
      </dgm:t>
    </dgm:pt>
    <dgm:pt modelId="{DD399AFC-4595-4BB1-8E86-CBA341B31F36}" type="pres">
      <dgm:prSet presAssocID="{E64F96FD-5742-476A-90A4-C3463EACDF11}" presName="childText" presStyleLbl="bgAcc1" presStyleIdx="3" presStyleCnt="23">
        <dgm:presLayoutVars>
          <dgm:bulletEnabled val="1"/>
        </dgm:presLayoutVars>
      </dgm:prSet>
      <dgm:spPr/>
      <dgm:t>
        <a:bodyPr/>
        <a:lstStyle/>
        <a:p>
          <a:endParaRPr lang="es-EC"/>
        </a:p>
      </dgm:t>
    </dgm:pt>
    <dgm:pt modelId="{2F2ECE83-1DE7-4F1E-9CF8-735C1E410A87}" type="pres">
      <dgm:prSet presAssocID="{FA4574C3-A9F4-42B1-A27F-EFE2FCDE8B8D}" presName="root" presStyleCnt="0"/>
      <dgm:spPr/>
      <dgm:t>
        <a:bodyPr/>
        <a:lstStyle/>
        <a:p>
          <a:endParaRPr lang="es-EC"/>
        </a:p>
      </dgm:t>
    </dgm:pt>
    <dgm:pt modelId="{7943ADD8-F070-4123-8FFA-0B694663E329}" type="pres">
      <dgm:prSet presAssocID="{FA4574C3-A9F4-42B1-A27F-EFE2FCDE8B8D}" presName="rootComposite" presStyleCnt="0"/>
      <dgm:spPr/>
      <dgm:t>
        <a:bodyPr/>
        <a:lstStyle/>
        <a:p>
          <a:endParaRPr lang="es-EC"/>
        </a:p>
      </dgm:t>
    </dgm:pt>
    <dgm:pt modelId="{6FE9DF11-6AD8-417C-9BFE-0BBC50DBEBB0}" type="pres">
      <dgm:prSet presAssocID="{FA4574C3-A9F4-42B1-A27F-EFE2FCDE8B8D}" presName="rootText" presStyleLbl="node1" presStyleIdx="1" presStyleCnt="6"/>
      <dgm:spPr/>
      <dgm:t>
        <a:bodyPr/>
        <a:lstStyle/>
        <a:p>
          <a:endParaRPr lang="es-EC"/>
        </a:p>
      </dgm:t>
    </dgm:pt>
    <dgm:pt modelId="{070A62CC-70BB-4875-9782-3CBA2C764DA8}" type="pres">
      <dgm:prSet presAssocID="{FA4574C3-A9F4-42B1-A27F-EFE2FCDE8B8D}" presName="rootConnector" presStyleLbl="node1" presStyleIdx="1" presStyleCnt="6"/>
      <dgm:spPr/>
      <dgm:t>
        <a:bodyPr/>
        <a:lstStyle/>
        <a:p>
          <a:endParaRPr lang="es-EC"/>
        </a:p>
      </dgm:t>
    </dgm:pt>
    <dgm:pt modelId="{5076B5EB-725E-4ECC-9C0A-EAF02B78491B}" type="pres">
      <dgm:prSet presAssocID="{FA4574C3-A9F4-42B1-A27F-EFE2FCDE8B8D}" presName="childShape" presStyleCnt="0"/>
      <dgm:spPr/>
      <dgm:t>
        <a:bodyPr/>
        <a:lstStyle/>
        <a:p>
          <a:endParaRPr lang="es-EC"/>
        </a:p>
      </dgm:t>
    </dgm:pt>
    <dgm:pt modelId="{7ACBFBF2-17B6-4230-8F94-3020B92B2B1D}" type="pres">
      <dgm:prSet presAssocID="{6CF4E901-F325-4CD6-A7CE-9E739B92EC57}" presName="Name13" presStyleLbl="parChTrans1D2" presStyleIdx="4" presStyleCnt="23"/>
      <dgm:spPr/>
      <dgm:t>
        <a:bodyPr/>
        <a:lstStyle/>
        <a:p>
          <a:endParaRPr lang="es-EC"/>
        </a:p>
      </dgm:t>
    </dgm:pt>
    <dgm:pt modelId="{D27CE7DE-9940-496B-B145-61DB1515F3D4}" type="pres">
      <dgm:prSet presAssocID="{3EE233BC-8D02-406A-9BA7-DF397ED76604}" presName="childText" presStyleLbl="bgAcc1" presStyleIdx="4" presStyleCnt="23">
        <dgm:presLayoutVars>
          <dgm:bulletEnabled val="1"/>
        </dgm:presLayoutVars>
      </dgm:prSet>
      <dgm:spPr/>
      <dgm:t>
        <a:bodyPr/>
        <a:lstStyle/>
        <a:p>
          <a:endParaRPr lang="es-EC"/>
        </a:p>
      </dgm:t>
    </dgm:pt>
    <dgm:pt modelId="{75791E71-84FF-40F9-845D-AD8F9D580EA7}" type="pres">
      <dgm:prSet presAssocID="{91158535-3015-43BF-A29F-9866B08D7C74}" presName="Name13" presStyleLbl="parChTrans1D2" presStyleIdx="5" presStyleCnt="23"/>
      <dgm:spPr/>
      <dgm:t>
        <a:bodyPr/>
        <a:lstStyle/>
        <a:p>
          <a:endParaRPr lang="es-EC"/>
        </a:p>
      </dgm:t>
    </dgm:pt>
    <dgm:pt modelId="{C07AE8EE-798E-4B13-9968-D0F5007E2A30}" type="pres">
      <dgm:prSet presAssocID="{E61CED6E-4FE2-4B7A-B08A-98BEAE0834CD}" presName="childText" presStyleLbl="bgAcc1" presStyleIdx="5" presStyleCnt="23">
        <dgm:presLayoutVars>
          <dgm:bulletEnabled val="1"/>
        </dgm:presLayoutVars>
      </dgm:prSet>
      <dgm:spPr/>
      <dgm:t>
        <a:bodyPr/>
        <a:lstStyle/>
        <a:p>
          <a:endParaRPr lang="es-EC"/>
        </a:p>
      </dgm:t>
    </dgm:pt>
    <dgm:pt modelId="{424D531E-3942-4620-87D1-4EFDC375137E}" type="pres">
      <dgm:prSet presAssocID="{D459A574-E8A5-4C43-8BE6-0C54DD90EC1C}" presName="Name13" presStyleLbl="parChTrans1D2" presStyleIdx="6" presStyleCnt="23"/>
      <dgm:spPr/>
      <dgm:t>
        <a:bodyPr/>
        <a:lstStyle/>
        <a:p>
          <a:endParaRPr lang="es-EC"/>
        </a:p>
      </dgm:t>
    </dgm:pt>
    <dgm:pt modelId="{B3B9F386-10AD-4037-9E4F-C9EFE4DC0036}" type="pres">
      <dgm:prSet presAssocID="{BF5EB4BD-E54A-4070-9F75-2D6509F375B5}" presName="childText" presStyleLbl="bgAcc1" presStyleIdx="6" presStyleCnt="23">
        <dgm:presLayoutVars>
          <dgm:bulletEnabled val="1"/>
        </dgm:presLayoutVars>
      </dgm:prSet>
      <dgm:spPr/>
      <dgm:t>
        <a:bodyPr/>
        <a:lstStyle/>
        <a:p>
          <a:endParaRPr lang="es-EC"/>
        </a:p>
      </dgm:t>
    </dgm:pt>
    <dgm:pt modelId="{986DCEF3-1A89-4954-82EA-9751641647AD}" type="pres">
      <dgm:prSet presAssocID="{862EB0E3-C202-4812-B58B-BEF5DD26FBD4}" presName="Name13" presStyleLbl="parChTrans1D2" presStyleIdx="7" presStyleCnt="23"/>
      <dgm:spPr/>
      <dgm:t>
        <a:bodyPr/>
        <a:lstStyle/>
        <a:p>
          <a:endParaRPr lang="es-EC"/>
        </a:p>
      </dgm:t>
    </dgm:pt>
    <dgm:pt modelId="{05869004-049D-49F4-A501-49F605CDCF6E}" type="pres">
      <dgm:prSet presAssocID="{8E78679E-9FB2-44D7-8EB7-C8A762CC119C}" presName="childText" presStyleLbl="bgAcc1" presStyleIdx="7" presStyleCnt="23">
        <dgm:presLayoutVars>
          <dgm:bulletEnabled val="1"/>
        </dgm:presLayoutVars>
      </dgm:prSet>
      <dgm:spPr/>
      <dgm:t>
        <a:bodyPr/>
        <a:lstStyle/>
        <a:p>
          <a:endParaRPr lang="es-EC"/>
        </a:p>
      </dgm:t>
    </dgm:pt>
    <dgm:pt modelId="{3B84FE98-0B6F-410C-8006-9D59E356B6A3}" type="pres">
      <dgm:prSet presAssocID="{240BD90A-3D94-44BF-A675-E27F696819E5}" presName="Name13" presStyleLbl="parChTrans1D2" presStyleIdx="8" presStyleCnt="23"/>
      <dgm:spPr/>
      <dgm:t>
        <a:bodyPr/>
        <a:lstStyle/>
        <a:p>
          <a:endParaRPr lang="es-EC"/>
        </a:p>
      </dgm:t>
    </dgm:pt>
    <dgm:pt modelId="{C7464909-F6C3-4CC2-BFA2-8B520E99AAF4}" type="pres">
      <dgm:prSet presAssocID="{AFEDFFDC-6FA3-4E91-B530-FA90AEE38BAE}" presName="childText" presStyleLbl="bgAcc1" presStyleIdx="8" presStyleCnt="23">
        <dgm:presLayoutVars>
          <dgm:bulletEnabled val="1"/>
        </dgm:presLayoutVars>
      </dgm:prSet>
      <dgm:spPr/>
      <dgm:t>
        <a:bodyPr/>
        <a:lstStyle/>
        <a:p>
          <a:endParaRPr lang="es-EC"/>
        </a:p>
      </dgm:t>
    </dgm:pt>
    <dgm:pt modelId="{84209511-0A6D-4AA6-92FC-C61398D5FEB0}" type="pres">
      <dgm:prSet presAssocID="{C076A626-17ED-4575-B981-7A26DC0A13D7}" presName="root" presStyleCnt="0"/>
      <dgm:spPr/>
      <dgm:t>
        <a:bodyPr/>
        <a:lstStyle/>
        <a:p>
          <a:endParaRPr lang="es-EC"/>
        </a:p>
      </dgm:t>
    </dgm:pt>
    <dgm:pt modelId="{5CC67FA7-617A-4568-A490-4806A56298B0}" type="pres">
      <dgm:prSet presAssocID="{C076A626-17ED-4575-B981-7A26DC0A13D7}" presName="rootComposite" presStyleCnt="0"/>
      <dgm:spPr/>
      <dgm:t>
        <a:bodyPr/>
        <a:lstStyle/>
        <a:p>
          <a:endParaRPr lang="es-EC"/>
        </a:p>
      </dgm:t>
    </dgm:pt>
    <dgm:pt modelId="{1CC4BAE2-9494-4B5F-BAB7-536C7987046A}" type="pres">
      <dgm:prSet presAssocID="{C076A626-17ED-4575-B981-7A26DC0A13D7}" presName="rootText" presStyleLbl="node1" presStyleIdx="2" presStyleCnt="6"/>
      <dgm:spPr/>
      <dgm:t>
        <a:bodyPr/>
        <a:lstStyle/>
        <a:p>
          <a:endParaRPr lang="es-EC"/>
        </a:p>
      </dgm:t>
    </dgm:pt>
    <dgm:pt modelId="{0C50FCEA-C694-43B7-A900-2B08AB2F6752}" type="pres">
      <dgm:prSet presAssocID="{C076A626-17ED-4575-B981-7A26DC0A13D7}" presName="rootConnector" presStyleLbl="node1" presStyleIdx="2" presStyleCnt="6"/>
      <dgm:spPr/>
      <dgm:t>
        <a:bodyPr/>
        <a:lstStyle/>
        <a:p>
          <a:endParaRPr lang="es-EC"/>
        </a:p>
      </dgm:t>
    </dgm:pt>
    <dgm:pt modelId="{A964A9C0-88F2-4D31-967C-0CBFBCB97D16}" type="pres">
      <dgm:prSet presAssocID="{C076A626-17ED-4575-B981-7A26DC0A13D7}" presName="childShape" presStyleCnt="0"/>
      <dgm:spPr/>
      <dgm:t>
        <a:bodyPr/>
        <a:lstStyle/>
        <a:p>
          <a:endParaRPr lang="es-EC"/>
        </a:p>
      </dgm:t>
    </dgm:pt>
    <dgm:pt modelId="{799DCB3A-EE08-4A2E-AD40-2378859F1393}" type="pres">
      <dgm:prSet presAssocID="{48F7DAFA-11B6-44DF-AE43-ADF164AD3A5F}" presName="Name13" presStyleLbl="parChTrans1D2" presStyleIdx="9" presStyleCnt="23"/>
      <dgm:spPr/>
      <dgm:t>
        <a:bodyPr/>
        <a:lstStyle/>
        <a:p>
          <a:endParaRPr lang="es-EC"/>
        </a:p>
      </dgm:t>
    </dgm:pt>
    <dgm:pt modelId="{CEBA9F57-B075-404A-B40A-EA80B955F07C}" type="pres">
      <dgm:prSet presAssocID="{00C12C25-0C71-4C90-B7E5-0E2AEA66E950}" presName="childText" presStyleLbl="bgAcc1" presStyleIdx="9" presStyleCnt="23">
        <dgm:presLayoutVars>
          <dgm:bulletEnabled val="1"/>
        </dgm:presLayoutVars>
      </dgm:prSet>
      <dgm:spPr/>
      <dgm:t>
        <a:bodyPr/>
        <a:lstStyle/>
        <a:p>
          <a:endParaRPr lang="es-EC"/>
        </a:p>
      </dgm:t>
    </dgm:pt>
    <dgm:pt modelId="{F7392B9B-4895-4227-9E7D-B1C6B4BB20B6}" type="pres">
      <dgm:prSet presAssocID="{003BFF4E-79A5-4CA1-B7E0-F34221245128}" presName="Name13" presStyleLbl="parChTrans1D2" presStyleIdx="10" presStyleCnt="23"/>
      <dgm:spPr/>
      <dgm:t>
        <a:bodyPr/>
        <a:lstStyle/>
        <a:p>
          <a:endParaRPr lang="es-EC"/>
        </a:p>
      </dgm:t>
    </dgm:pt>
    <dgm:pt modelId="{12924117-BF09-4EDB-B273-0D6349F668CE}" type="pres">
      <dgm:prSet presAssocID="{D899C720-3611-4A89-B4D6-AC27D8F26068}" presName="childText" presStyleLbl="bgAcc1" presStyleIdx="10" presStyleCnt="23">
        <dgm:presLayoutVars>
          <dgm:bulletEnabled val="1"/>
        </dgm:presLayoutVars>
      </dgm:prSet>
      <dgm:spPr/>
      <dgm:t>
        <a:bodyPr/>
        <a:lstStyle/>
        <a:p>
          <a:endParaRPr lang="es-EC"/>
        </a:p>
      </dgm:t>
    </dgm:pt>
    <dgm:pt modelId="{3DBD5FA2-031B-4AB4-BE29-3B14A2D053BA}" type="pres">
      <dgm:prSet presAssocID="{55CF8926-FE96-4323-B34B-BB6B747E5FD2}" presName="Name13" presStyleLbl="parChTrans1D2" presStyleIdx="11" presStyleCnt="23"/>
      <dgm:spPr/>
      <dgm:t>
        <a:bodyPr/>
        <a:lstStyle/>
        <a:p>
          <a:endParaRPr lang="es-EC"/>
        </a:p>
      </dgm:t>
    </dgm:pt>
    <dgm:pt modelId="{2763867C-DDBB-4FFA-B334-E278176F4F8E}" type="pres">
      <dgm:prSet presAssocID="{DB3D6213-08FB-4D95-BED4-DE1231779527}" presName="childText" presStyleLbl="bgAcc1" presStyleIdx="11" presStyleCnt="23">
        <dgm:presLayoutVars>
          <dgm:bulletEnabled val="1"/>
        </dgm:presLayoutVars>
      </dgm:prSet>
      <dgm:spPr/>
      <dgm:t>
        <a:bodyPr/>
        <a:lstStyle/>
        <a:p>
          <a:endParaRPr lang="es-EC"/>
        </a:p>
      </dgm:t>
    </dgm:pt>
    <dgm:pt modelId="{C69FE067-AE12-4A5F-856D-7093804195C0}" type="pres">
      <dgm:prSet presAssocID="{EBF513E8-C918-491A-833E-973DBFF697C6}" presName="root" presStyleCnt="0"/>
      <dgm:spPr/>
      <dgm:t>
        <a:bodyPr/>
        <a:lstStyle/>
        <a:p>
          <a:endParaRPr lang="es-EC"/>
        </a:p>
      </dgm:t>
    </dgm:pt>
    <dgm:pt modelId="{6B6A7A90-650C-4C78-ADF5-E24B6CEA2EC1}" type="pres">
      <dgm:prSet presAssocID="{EBF513E8-C918-491A-833E-973DBFF697C6}" presName="rootComposite" presStyleCnt="0"/>
      <dgm:spPr/>
      <dgm:t>
        <a:bodyPr/>
        <a:lstStyle/>
        <a:p>
          <a:endParaRPr lang="es-EC"/>
        </a:p>
      </dgm:t>
    </dgm:pt>
    <dgm:pt modelId="{2F5D24B9-2C61-486C-A456-8C7DA6147CD0}" type="pres">
      <dgm:prSet presAssocID="{EBF513E8-C918-491A-833E-973DBFF697C6}" presName="rootText" presStyleLbl="node1" presStyleIdx="3" presStyleCnt="6"/>
      <dgm:spPr/>
      <dgm:t>
        <a:bodyPr/>
        <a:lstStyle/>
        <a:p>
          <a:endParaRPr lang="es-EC"/>
        </a:p>
      </dgm:t>
    </dgm:pt>
    <dgm:pt modelId="{1928B17A-2666-4FB9-AF64-3DAA8A7E32AA}" type="pres">
      <dgm:prSet presAssocID="{EBF513E8-C918-491A-833E-973DBFF697C6}" presName="rootConnector" presStyleLbl="node1" presStyleIdx="3" presStyleCnt="6"/>
      <dgm:spPr/>
      <dgm:t>
        <a:bodyPr/>
        <a:lstStyle/>
        <a:p>
          <a:endParaRPr lang="es-EC"/>
        </a:p>
      </dgm:t>
    </dgm:pt>
    <dgm:pt modelId="{F2ED8087-8008-482B-94C6-BEEAF0AF2BAE}" type="pres">
      <dgm:prSet presAssocID="{EBF513E8-C918-491A-833E-973DBFF697C6}" presName="childShape" presStyleCnt="0"/>
      <dgm:spPr/>
      <dgm:t>
        <a:bodyPr/>
        <a:lstStyle/>
        <a:p>
          <a:endParaRPr lang="es-EC"/>
        </a:p>
      </dgm:t>
    </dgm:pt>
    <dgm:pt modelId="{E95EEA54-4A13-4D90-BC5C-AD29BC12B203}" type="pres">
      <dgm:prSet presAssocID="{A6B1903A-7D1E-4990-82A4-0B33FC86593B}" presName="Name13" presStyleLbl="parChTrans1D2" presStyleIdx="12" presStyleCnt="23"/>
      <dgm:spPr/>
      <dgm:t>
        <a:bodyPr/>
        <a:lstStyle/>
        <a:p>
          <a:endParaRPr lang="es-EC"/>
        </a:p>
      </dgm:t>
    </dgm:pt>
    <dgm:pt modelId="{13048208-1B7F-4339-AD83-14E08245D346}" type="pres">
      <dgm:prSet presAssocID="{CE647C97-E0FF-4438-B981-915A762C5F8A}" presName="childText" presStyleLbl="bgAcc1" presStyleIdx="12" presStyleCnt="23">
        <dgm:presLayoutVars>
          <dgm:bulletEnabled val="1"/>
        </dgm:presLayoutVars>
      </dgm:prSet>
      <dgm:spPr/>
      <dgm:t>
        <a:bodyPr/>
        <a:lstStyle/>
        <a:p>
          <a:endParaRPr lang="es-EC"/>
        </a:p>
      </dgm:t>
    </dgm:pt>
    <dgm:pt modelId="{E93777B8-B876-463D-A2F4-77C12F75C9AC}" type="pres">
      <dgm:prSet presAssocID="{4E1B60C8-2CE3-4A39-80F5-13C04D07F236}" presName="Name13" presStyleLbl="parChTrans1D2" presStyleIdx="13" presStyleCnt="23"/>
      <dgm:spPr/>
      <dgm:t>
        <a:bodyPr/>
        <a:lstStyle/>
        <a:p>
          <a:endParaRPr lang="es-EC"/>
        </a:p>
      </dgm:t>
    </dgm:pt>
    <dgm:pt modelId="{384733AE-D234-4CE4-BB82-7DF38BAC0F37}" type="pres">
      <dgm:prSet presAssocID="{B20B96EE-E5DF-4AF4-9801-87076DE47FCE}" presName="childText" presStyleLbl="bgAcc1" presStyleIdx="13" presStyleCnt="23">
        <dgm:presLayoutVars>
          <dgm:bulletEnabled val="1"/>
        </dgm:presLayoutVars>
      </dgm:prSet>
      <dgm:spPr/>
      <dgm:t>
        <a:bodyPr/>
        <a:lstStyle/>
        <a:p>
          <a:endParaRPr lang="es-EC"/>
        </a:p>
      </dgm:t>
    </dgm:pt>
    <dgm:pt modelId="{0E798A01-E676-42F9-A362-06AF9E1FCDF8}" type="pres">
      <dgm:prSet presAssocID="{681D4E03-1F0E-4E29-ABA1-42325A942852}" presName="Name13" presStyleLbl="parChTrans1D2" presStyleIdx="14" presStyleCnt="23"/>
      <dgm:spPr/>
      <dgm:t>
        <a:bodyPr/>
        <a:lstStyle/>
        <a:p>
          <a:endParaRPr lang="es-EC"/>
        </a:p>
      </dgm:t>
    </dgm:pt>
    <dgm:pt modelId="{8118419D-109C-451F-881E-F0F549E3AA65}" type="pres">
      <dgm:prSet presAssocID="{5E7A6D2B-A48E-4777-9E92-D050052F914C}" presName="childText" presStyleLbl="bgAcc1" presStyleIdx="14" presStyleCnt="23">
        <dgm:presLayoutVars>
          <dgm:bulletEnabled val="1"/>
        </dgm:presLayoutVars>
      </dgm:prSet>
      <dgm:spPr/>
      <dgm:t>
        <a:bodyPr/>
        <a:lstStyle/>
        <a:p>
          <a:endParaRPr lang="es-EC"/>
        </a:p>
      </dgm:t>
    </dgm:pt>
    <dgm:pt modelId="{E95C36FE-1F33-4047-93D5-92A7C8F35D7C}" type="pres">
      <dgm:prSet presAssocID="{96E40DF0-F545-4449-B868-9C9175927C28}" presName="Name13" presStyleLbl="parChTrans1D2" presStyleIdx="15" presStyleCnt="23"/>
      <dgm:spPr/>
      <dgm:t>
        <a:bodyPr/>
        <a:lstStyle/>
        <a:p>
          <a:endParaRPr lang="es-EC"/>
        </a:p>
      </dgm:t>
    </dgm:pt>
    <dgm:pt modelId="{148814AE-2222-47BF-B130-FAA88F97BBA7}" type="pres">
      <dgm:prSet presAssocID="{D8A2DD7C-A671-4403-9278-722714A723B1}" presName="childText" presStyleLbl="bgAcc1" presStyleIdx="15" presStyleCnt="23">
        <dgm:presLayoutVars>
          <dgm:bulletEnabled val="1"/>
        </dgm:presLayoutVars>
      </dgm:prSet>
      <dgm:spPr/>
      <dgm:t>
        <a:bodyPr/>
        <a:lstStyle/>
        <a:p>
          <a:endParaRPr lang="es-EC"/>
        </a:p>
      </dgm:t>
    </dgm:pt>
    <dgm:pt modelId="{8464BF8F-1283-48F3-AAB4-A1398BCB8931}" type="pres">
      <dgm:prSet presAssocID="{4A0C4491-77CA-4573-ADB5-9EA47C0B523B}" presName="root" presStyleCnt="0"/>
      <dgm:spPr/>
      <dgm:t>
        <a:bodyPr/>
        <a:lstStyle/>
        <a:p>
          <a:endParaRPr lang="es-EC"/>
        </a:p>
      </dgm:t>
    </dgm:pt>
    <dgm:pt modelId="{350277A7-4D64-4234-AD1F-9C023D9F0106}" type="pres">
      <dgm:prSet presAssocID="{4A0C4491-77CA-4573-ADB5-9EA47C0B523B}" presName="rootComposite" presStyleCnt="0"/>
      <dgm:spPr/>
      <dgm:t>
        <a:bodyPr/>
        <a:lstStyle/>
        <a:p>
          <a:endParaRPr lang="es-EC"/>
        </a:p>
      </dgm:t>
    </dgm:pt>
    <dgm:pt modelId="{B5A98239-E30C-4D9C-A1FD-77E0E67EB670}" type="pres">
      <dgm:prSet presAssocID="{4A0C4491-77CA-4573-ADB5-9EA47C0B523B}" presName="rootText" presStyleLbl="node1" presStyleIdx="4" presStyleCnt="6"/>
      <dgm:spPr/>
      <dgm:t>
        <a:bodyPr/>
        <a:lstStyle/>
        <a:p>
          <a:endParaRPr lang="es-EC"/>
        </a:p>
      </dgm:t>
    </dgm:pt>
    <dgm:pt modelId="{3933109D-F9C6-4827-BA4F-BBC2C252DCF0}" type="pres">
      <dgm:prSet presAssocID="{4A0C4491-77CA-4573-ADB5-9EA47C0B523B}" presName="rootConnector" presStyleLbl="node1" presStyleIdx="4" presStyleCnt="6"/>
      <dgm:spPr/>
      <dgm:t>
        <a:bodyPr/>
        <a:lstStyle/>
        <a:p>
          <a:endParaRPr lang="es-EC"/>
        </a:p>
      </dgm:t>
    </dgm:pt>
    <dgm:pt modelId="{E5982864-8F1F-45FE-9B4F-D47E35D23514}" type="pres">
      <dgm:prSet presAssocID="{4A0C4491-77CA-4573-ADB5-9EA47C0B523B}" presName="childShape" presStyleCnt="0"/>
      <dgm:spPr/>
      <dgm:t>
        <a:bodyPr/>
        <a:lstStyle/>
        <a:p>
          <a:endParaRPr lang="es-EC"/>
        </a:p>
      </dgm:t>
    </dgm:pt>
    <dgm:pt modelId="{72BC5238-E204-42A1-9332-D32BD04BD15F}" type="pres">
      <dgm:prSet presAssocID="{CA72EEF0-495B-4BFD-9644-B04BC3119685}" presName="Name13" presStyleLbl="parChTrans1D2" presStyleIdx="16" presStyleCnt="23"/>
      <dgm:spPr/>
      <dgm:t>
        <a:bodyPr/>
        <a:lstStyle/>
        <a:p>
          <a:endParaRPr lang="es-EC"/>
        </a:p>
      </dgm:t>
    </dgm:pt>
    <dgm:pt modelId="{55DF275B-7ED0-4067-9F1B-AFD7F1DF81C0}" type="pres">
      <dgm:prSet presAssocID="{6913F290-EA98-4F4B-8517-1E70C7C49303}" presName="childText" presStyleLbl="bgAcc1" presStyleIdx="16" presStyleCnt="23">
        <dgm:presLayoutVars>
          <dgm:bulletEnabled val="1"/>
        </dgm:presLayoutVars>
      </dgm:prSet>
      <dgm:spPr/>
      <dgm:t>
        <a:bodyPr/>
        <a:lstStyle/>
        <a:p>
          <a:endParaRPr lang="es-EC"/>
        </a:p>
      </dgm:t>
    </dgm:pt>
    <dgm:pt modelId="{7A6DC9AB-15B7-435A-8C1F-99F1C0EEBB6C}" type="pres">
      <dgm:prSet presAssocID="{CEB73E0B-9FC9-4EDF-AE84-69564920719D}" presName="Name13" presStyleLbl="parChTrans1D2" presStyleIdx="17" presStyleCnt="23"/>
      <dgm:spPr/>
      <dgm:t>
        <a:bodyPr/>
        <a:lstStyle/>
        <a:p>
          <a:endParaRPr lang="es-EC"/>
        </a:p>
      </dgm:t>
    </dgm:pt>
    <dgm:pt modelId="{503C8F7B-263D-4549-9BC6-949DFD862460}" type="pres">
      <dgm:prSet presAssocID="{52965688-4BBA-4F2E-8D6B-AC3E8D6156CC}" presName="childText" presStyleLbl="bgAcc1" presStyleIdx="17" presStyleCnt="23">
        <dgm:presLayoutVars>
          <dgm:bulletEnabled val="1"/>
        </dgm:presLayoutVars>
      </dgm:prSet>
      <dgm:spPr/>
      <dgm:t>
        <a:bodyPr/>
        <a:lstStyle/>
        <a:p>
          <a:endParaRPr lang="es-EC"/>
        </a:p>
      </dgm:t>
    </dgm:pt>
    <dgm:pt modelId="{253CA008-9C2A-4772-9C1E-5152C9B0D6C2}" type="pres">
      <dgm:prSet presAssocID="{B6AC283E-C2E9-45E0-A5B6-F9444B445173}" presName="Name13" presStyleLbl="parChTrans1D2" presStyleIdx="18" presStyleCnt="23"/>
      <dgm:spPr/>
      <dgm:t>
        <a:bodyPr/>
        <a:lstStyle/>
        <a:p>
          <a:endParaRPr lang="es-EC"/>
        </a:p>
      </dgm:t>
    </dgm:pt>
    <dgm:pt modelId="{89F2930B-DC0C-4576-92F4-E1928BC926EC}" type="pres">
      <dgm:prSet presAssocID="{51157B6F-3CCC-4F32-A5B7-4CE390A2E7FC}" presName="childText" presStyleLbl="bgAcc1" presStyleIdx="18" presStyleCnt="23">
        <dgm:presLayoutVars>
          <dgm:bulletEnabled val="1"/>
        </dgm:presLayoutVars>
      </dgm:prSet>
      <dgm:spPr/>
      <dgm:t>
        <a:bodyPr/>
        <a:lstStyle/>
        <a:p>
          <a:endParaRPr lang="es-EC"/>
        </a:p>
      </dgm:t>
    </dgm:pt>
    <dgm:pt modelId="{EB2C101C-2544-404B-86F9-F6EBF300109E}" type="pres">
      <dgm:prSet presAssocID="{C65F4804-2021-450B-8351-C9E4C73711F4}" presName="Name13" presStyleLbl="parChTrans1D2" presStyleIdx="19" presStyleCnt="23"/>
      <dgm:spPr/>
      <dgm:t>
        <a:bodyPr/>
        <a:lstStyle/>
        <a:p>
          <a:endParaRPr lang="es-EC"/>
        </a:p>
      </dgm:t>
    </dgm:pt>
    <dgm:pt modelId="{5CB8A521-FCDF-4634-8854-0397500C4056}" type="pres">
      <dgm:prSet presAssocID="{FEFE148C-35B6-46E0-8F33-D3780083F365}" presName="childText" presStyleLbl="bgAcc1" presStyleIdx="19" presStyleCnt="23">
        <dgm:presLayoutVars>
          <dgm:bulletEnabled val="1"/>
        </dgm:presLayoutVars>
      </dgm:prSet>
      <dgm:spPr/>
      <dgm:t>
        <a:bodyPr/>
        <a:lstStyle/>
        <a:p>
          <a:endParaRPr lang="es-EC"/>
        </a:p>
      </dgm:t>
    </dgm:pt>
    <dgm:pt modelId="{50C2768B-A3CD-4007-9F99-918512EA94D8}" type="pres">
      <dgm:prSet presAssocID="{D01BE4D2-6C90-4F58-A006-0CBBA5DFE628}" presName="Name13" presStyleLbl="parChTrans1D2" presStyleIdx="20" presStyleCnt="23"/>
      <dgm:spPr/>
      <dgm:t>
        <a:bodyPr/>
        <a:lstStyle/>
        <a:p>
          <a:endParaRPr lang="es-EC"/>
        </a:p>
      </dgm:t>
    </dgm:pt>
    <dgm:pt modelId="{2EEA66D0-FE16-46CB-BABE-FFC9CA06EA28}" type="pres">
      <dgm:prSet presAssocID="{A3D20893-E408-4515-B2DE-78791A0C585B}" presName="childText" presStyleLbl="bgAcc1" presStyleIdx="20" presStyleCnt="23">
        <dgm:presLayoutVars>
          <dgm:bulletEnabled val="1"/>
        </dgm:presLayoutVars>
      </dgm:prSet>
      <dgm:spPr/>
      <dgm:t>
        <a:bodyPr/>
        <a:lstStyle/>
        <a:p>
          <a:endParaRPr lang="es-EC"/>
        </a:p>
      </dgm:t>
    </dgm:pt>
    <dgm:pt modelId="{4FBF2F70-1DD9-4F71-8D9A-24C41DFAA1E6}" type="pres">
      <dgm:prSet presAssocID="{C4A25F25-5FBD-4609-A2DE-12CB9E87E681}" presName="root" presStyleCnt="0"/>
      <dgm:spPr/>
      <dgm:t>
        <a:bodyPr/>
        <a:lstStyle/>
        <a:p>
          <a:endParaRPr lang="es-EC"/>
        </a:p>
      </dgm:t>
    </dgm:pt>
    <dgm:pt modelId="{A0357DDF-BE22-4F5C-AC57-479130582F5C}" type="pres">
      <dgm:prSet presAssocID="{C4A25F25-5FBD-4609-A2DE-12CB9E87E681}" presName="rootComposite" presStyleCnt="0"/>
      <dgm:spPr/>
      <dgm:t>
        <a:bodyPr/>
        <a:lstStyle/>
        <a:p>
          <a:endParaRPr lang="es-EC"/>
        </a:p>
      </dgm:t>
    </dgm:pt>
    <dgm:pt modelId="{B3C8E29C-BD9D-471E-9B6F-07F5157F23EB}" type="pres">
      <dgm:prSet presAssocID="{C4A25F25-5FBD-4609-A2DE-12CB9E87E681}" presName="rootText" presStyleLbl="node1" presStyleIdx="5" presStyleCnt="6"/>
      <dgm:spPr/>
      <dgm:t>
        <a:bodyPr/>
        <a:lstStyle/>
        <a:p>
          <a:endParaRPr lang="es-EC"/>
        </a:p>
      </dgm:t>
    </dgm:pt>
    <dgm:pt modelId="{71C3A5E4-1EE6-4AD1-BB52-191AD55C877B}" type="pres">
      <dgm:prSet presAssocID="{C4A25F25-5FBD-4609-A2DE-12CB9E87E681}" presName="rootConnector" presStyleLbl="node1" presStyleIdx="5" presStyleCnt="6"/>
      <dgm:spPr/>
      <dgm:t>
        <a:bodyPr/>
        <a:lstStyle/>
        <a:p>
          <a:endParaRPr lang="es-EC"/>
        </a:p>
      </dgm:t>
    </dgm:pt>
    <dgm:pt modelId="{46996D28-DE1A-4D3C-A61B-E93E6A7D19F8}" type="pres">
      <dgm:prSet presAssocID="{C4A25F25-5FBD-4609-A2DE-12CB9E87E681}" presName="childShape" presStyleCnt="0"/>
      <dgm:spPr/>
      <dgm:t>
        <a:bodyPr/>
        <a:lstStyle/>
        <a:p>
          <a:endParaRPr lang="es-EC"/>
        </a:p>
      </dgm:t>
    </dgm:pt>
    <dgm:pt modelId="{DD9F29A3-EDAD-43D5-ACBB-4325C08A9591}" type="pres">
      <dgm:prSet presAssocID="{F6B90BAC-4535-4A49-A7ED-F4D90877B8A2}" presName="Name13" presStyleLbl="parChTrans1D2" presStyleIdx="21" presStyleCnt="23"/>
      <dgm:spPr/>
      <dgm:t>
        <a:bodyPr/>
        <a:lstStyle/>
        <a:p>
          <a:endParaRPr lang="es-EC"/>
        </a:p>
      </dgm:t>
    </dgm:pt>
    <dgm:pt modelId="{873B5752-278E-4EA2-9DB9-506B32118792}" type="pres">
      <dgm:prSet presAssocID="{F435164F-9605-4AE5-B114-5C7A16A0A4E0}" presName="childText" presStyleLbl="bgAcc1" presStyleIdx="21" presStyleCnt="23">
        <dgm:presLayoutVars>
          <dgm:bulletEnabled val="1"/>
        </dgm:presLayoutVars>
      </dgm:prSet>
      <dgm:spPr/>
      <dgm:t>
        <a:bodyPr/>
        <a:lstStyle/>
        <a:p>
          <a:endParaRPr lang="es-EC"/>
        </a:p>
      </dgm:t>
    </dgm:pt>
    <dgm:pt modelId="{E407A9B0-AA98-47EC-9AF1-9E9D72413502}" type="pres">
      <dgm:prSet presAssocID="{7A70E60B-1EE1-4EDD-AACA-9DA98081DEE1}" presName="Name13" presStyleLbl="parChTrans1D2" presStyleIdx="22" presStyleCnt="23"/>
      <dgm:spPr/>
      <dgm:t>
        <a:bodyPr/>
        <a:lstStyle/>
        <a:p>
          <a:endParaRPr lang="es-EC"/>
        </a:p>
      </dgm:t>
    </dgm:pt>
    <dgm:pt modelId="{DEC8DF9C-F654-4796-862D-4ACEB6ADDC8F}" type="pres">
      <dgm:prSet presAssocID="{ACFCCC4B-5D3B-4C91-BB0B-38A7BD35A33C}" presName="childText" presStyleLbl="bgAcc1" presStyleIdx="22" presStyleCnt="23">
        <dgm:presLayoutVars>
          <dgm:bulletEnabled val="1"/>
        </dgm:presLayoutVars>
      </dgm:prSet>
      <dgm:spPr/>
      <dgm:t>
        <a:bodyPr/>
        <a:lstStyle/>
        <a:p>
          <a:endParaRPr lang="es-EC"/>
        </a:p>
      </dgm:t>
    </dgm:pt>
  </dgm:ptLst>
  <dgm:cxnLst>
    <dgm:cxn modelId="{0AE1B4EF-317F-461C-B374-24AEB978BCAC}" type="presOf" srcId="{EBF513E8-C918-491A-833E-973DBFF697C6}" destId="{1928B17A-2666-4FB9-AF64-3DAA8A7E32AA}" srcOrd="1" destOrd="0" presId="urn:microsoft.com/office/officeart/2005/8/layout/hierarchy3"/>
    <dgm:cxn modelId="{BEE116E2-03FF-45B3-8695-75A1A0BDF3B2}" srcId="{FA4574C3-A9F4-42B1-A27F-EFE2FCDE8B8D}" destId="{E61CED6E-4FE2-4B7A-B08A-98BEAE0834CD}" srcOrd="1" destOrd="0" parTransId="{91158535-3015-43BF-A29F-9866B08D7C74}" sibTransId="{07A23DB0-746D-461F-9437-8E932C6F835F}"/>
    <dgm:cxn modelId="{B91D3A85-A229-48DA-8D6D-0BBFBE97B3D9}" type="presOf" srcId="{7054C47A-3853-492A-AB7C-D4E791CBA066}" destId="{51A6B6B8-9C09-463A-843A-501F50CD2609}" srcOrd="0" destOrd="0" presId="urn:microsoft.com/office/officeart/2005/8/layout/hierarchy3"/>
    <dgm:cxn modelId="{597660DE-DB01-4EFC-AE15-9F21A6C437D3}" type="presOf" srcId="{52965688-4BBA-4F2E-8D6B-AC3E8D6156CC}" destId="{503C8F7B-263D-4549-9BC6-949DFD862460}" srcOrd="0" destOrd="0" presId="urn:microsoft.com/office/officeart/2005/8/layout/hierarchy3"/>
    <dgm:cxn modelId="{F2004330-5B43-40B0-9C48-D135FC50098A}" srcId="{C076A626-17ED-4575-B981-7A26DC0A13D7}" destId="{DB3D6213-08FB-4D95-BED4-DE1231779527}" srcOrd="2" destOrd="0" parTransId="{55CF8926-FE96-4323-B34B-BB6B747E5FD2}" sibTransId="{B8944A42-B83D-467E-B1C4-AE5FE4105033}"/>
    <dgm:cxn modelId="{4A56623C-F3F0-456F-904C-092E999D1B8A}" type="presOf" srcId="{73772C2F-B6DD-4D23-91C8-E1225B3D8E5B}" destId="{99BA18B6-A185-4A63-A1C0-6CF4811F4018}" srcOrd="0" destOrd="0" presId="urn:microsoft.com/office/officeart/2005/8/layout/hierarchy3"/>
    <dgm:cxn modelId="{1DDD5852-FFE7-4ED0-B990-6C619A310401}" type="presOf" srcId="{862EB0E3-C202-4812-B58B-BEF5DD26FBD4}" destId="{986DCEF3-1A89-4954-82EA-9751641647AD}" srcOrd="0" destOrd="0" presId="urn:microsoft.com/office/officeart/2005/8/layout/hierarchy3"/>
    <dgm:cxn modelId="{7745CBCE-B560-42B6-A568-51500441E050}" type="presOf" srcId="{C2108177-A5B7-442A-85F5-C4EA5012BFD0}" destId="{6162CBC5-D5E9-468C-B0B3-AA8E647F8619}" srcOrd="0" destOrd="0" presId="urn:microsoft.com/office/officeart/2005/8/layout/hierarchy3"/>
    <dgm:cxn modelId="{B225B9C2-6E48-4948-A96A-DD5C9ECA27BE}" type="presOf" srcId="{C076A626-17ED-4575-B981-7A26DC0A13D7}" destId="{1CC4BAE2-9494-4B5F-BAB7-536C7987046A}" srcOrd="0" destOrd="0" presId="urn:microsoft.com/office/officeart/2005/8/layout/hierarchy3"/>
    <dgm:cxn modelId="{3A68137A-C84D-44D8-B485-96E6845A82B4}" type="presOf" srcId="{66B27EA0-BC3C-4947-A885-55C72F5643F3}" destId="{22820834-A919-4E9B-89BA-A3CB1E14E1B7}" srcOrd="0" destOrd="0" presId="urn:microsoft.com/office/officeart/2005/8/layout/hierarchy3"/>
    <dgm:cxn modelId="{ED25ABD6-20F7-4C6A-B631-AA467496E0F5}" srcId="{C076A626-17ED-4575-B981-7A26DC0A13D7}" destId="{D899C720-3611-4A89-B4D6-AC27D8F26068}" srcOrd="1" destOrd="0" parTransId="{003BFF4E-79A5-4CA1-B7E0-F34221245128}" sibTransId="{3151385D-502D-46DF-939D-48CDF6001548}"/>
    <dgm:cxn modelId="{4017FF3E-A938-45FD-BBB6-6B5A5600385D}" type="presOf" srcId="{4A0C4491-77CA-4573-ADB5-9EA47C0B523B}" destId="{B5A98239-E30C-4D9C-A1FD-77E0E67EB670}" srcOrd="0" destOrd="0" presId="urn:microsoft.com/office/officeart/2005/8/layout/hierarchy3"/>
    <dgm:cxn modelId="{B9F71661-E825-4090-87E1-D71B89E3375C}" type="presOf" srcId="{681D4E03-1F0E-4E29-ABA1-42325A942852}" destId="{0E798A01-E676-42F9-A362-06AF9E1FCDF8}" srcOrd="0" destOrd="0" presId="urn:microsoft.com/office/officeart/2005/8/layout/hierarchy3"/>
    <dgm:cxn modelId="{A361D5E7-D1B2-4367-8B0A-B25ABD3DC28C}" srcId="{66B27EA0-BC3C-4947-A885-55C72F5643F3}" destId="{4A0C4491-77CA-4573-ADB5-9EA47C0B523B}" srcOrd="4" destOrd="0" parTransId="{DB4EFCC8-644B-41CC-B6F6-3C109CDCF12E}" sibTransId="{557925D9-E748-4766-BBA4-814BDC1FAB91}"/>
    <dgm:cxn modelId="{E2953369-B8E2-4130-AB16-5261802357BA}" type="presOf" srcId="{51157B6F-3CCC-4F32-A5B7-4CE390A2E7FC}" destId="{89F2930B-DC0C-4576-92F4-E1928BC926EC}" srcOrd="0" destOrd="0" presId="urn:microsoft.com/office/officeart/2005/8/layout/hierarchy3"/>
    <dgm:cxn modelId="{84BDA3CB-AECB-49EE-95A6-5FA45ED49119}" type="presOf" srcId="{4E1B60C8-2CE3-4A39-80F5-13C04D07F236}" destId="{E93777B8-B876-463D-A2F4-77C12F75C9AC}" srcOrd="0" destOrd="0" presId="urn:microsoft.com/office/officeart/2005/8/layout/hierarchy3"/>
    <dgm:cxn modelId="{7B2BB748-59AA-4837-8A51-88F3E99D582C}" type="presOf" srcId="{91158535-3015-43BF-A29F-9866B08D7C74}" destId="{75791E71-84FF-40F9-845D-AD8F9D580EA7}" srcOrd="0" destOrd="0" presId="urn:microsoft.com/office/officeart/2005/8/layout/hierarchy3"/>
    <dgm:cxn modelId="{AFE84EDA-867F-4881-AE05-894EEA0EC4F8}" type="presOf" srcId="{CEB73E0B-9FC9-4EDF-AE84-69564920719D}" destId="{7A6DC9AB-15B7-435A-8C1F-99F1C0EEBB6C}" srcOrd="0" destOrd="0" presId="urn:microsoft.com/office/officeart/2005/8/layout/hierarchy3"/>
    <dgm:cxn modelId="{AC9A625F-C89B-4960-B7AD-E37A154EEAE7}" type="presOf" srcId="{C076A626-17ED-4575-B981-7A26DC0A13D7}" destId="{0C50FCEA-C694-43B7-A900-2B08AB2F6752}" srcOrd="1" destOrd="0" presId="urn:microsoft.com/office/officeart/2005/8/layout/hierarchy3"/>
    <dgm:cxn modelId="{FFD2050F-AEBC-4F6A-9014-AC9BA2013B75}" type="presOf" srcId="{40ED8E96-1013-4028-B432-8D4F43747A18}" destId="{DF796BA8-B33E-4979-AF75-BCA373A07EB7}" srcOrd="0" destOrd="0" presId="urn:microsoft.com/office/officeart/2005/8/layout/hierarchy3"/>
    <dgm:cxn modelId="{1A3CB645-0238-4071-AC8A-B9E9BC3FD485}" type="presOf" srcId="{FEFE148C-35B6-46E0-8F33-D3780083F365}" destId="{5CB8A521-FCDF-4634-8854-0397500C4056}" srcOrd="0" destOrd="0" presId="urn:microsoft.com/office/officeart/2005/8/layout/hierarchy3"/>
    <dgm:cxn modelId="{7B2CA448-8368-4EC6-9285-79510D38FADE}" type="presOf" srcId="{7A70E60B-1EE1-4EDD-AACA-9DA98081DEE1}" destId="{E407A9B0-AA98-47EC-9AF1-9E9D72413502}" srcOrd="0" destOrd="0" presId="urn:microsoft.com/office/officeart/2005/8/layout/hierarchy3"/>
    <dgm:cxn modelId="{DD7FB201-122C-4F2D-82E7-68DAC8A63E56}" type="presOf" srcId="{D8A2DD7C-A671-4403-9278-722714A723B1}" destId="{148814AE-2222-47BF-B130-FAA88F97BBA7}" srcOrd="0" destOrd="0" presId="urn:microsoft.com/office/officeart/2005/8/layout/hierarchy3"/>
    <dgm:cxn modelId="{EFFDD310-B03B-49B6-AD75-DAA2FF9E8455}" srcId="{FA4574C3-A9F4-42B1-A27F-EFE2FCDE8B8D}" destId="{3EE233BC-8D02-406A-9BA7-DF397ED76604}" srcOrd="0" destOrd="0" parTransId="{6CF4E901-F325-4CD6-A7CE-9E739B92EC57}" sibTransId="{0278360A-0797-423E-B9D0-730D5CE0EE9C}"/>
    <dgm:cxn modelId="{4E0E9A2B-E2E9-40EF-953E-B584562ADEA7}" srcId="{73772C2F-B6DD-4D23-91C8-E1225B3D8E5B}" destId="{D1A2369E-C257-4122-8E45-947EF6233B6C}" srcOrd="1" destOrd="0" parTransId="{C2108177-A5B7-442A-85F5-C4EA5012BFD0}" sibTransId="{195036A2-D0E7-4F1F-88CA-FC67ED07AF54}"/>
    <dgm:cxn modelId="{289F2291-4844-46D3-8018-965C48BDB455}" type="presOf" srcId="{ACFCCC4B-5D3B-4C91-BB0B-38A7BD35A33C}" destId="{DEC8DF9C-F654-4796-862D-4ACEB6ADDC8F}" srcOrd="0" destOrd="0" presId="urn:microsoft.com/office/officeart/2005/8/layout/hierarchy3"/>
    <dgm:cxn modelId="{345D37E3-9F9F-4953-B221-0EE6A67F5440}" srcId="{FA4574C3-A9F4-42B1-A27F-EFE2FCDE8B8D}" destId="{AFEDFFDC-6FA3-4E91-B530-FA90AEE38BAE}" srcOrd="4" destOrd="0" parTransId="{240BD90A-3D94-44BF-A675-E27F696819E5}" sibTransId="{279845C0-CBE3-4617-87EB-F5AC910E98F4}"/>
    <dgm:cxn modelId="{9A581E84-3DAD-40DD-8617-523CB766E88D}" srcId="{C076A626-17ED-4575-B981-7A26DC0A13D7}" destId="{00C12C25-0C71-4C90-B7E5-0E2AEA66E950}" srcOrd="0" destOrd="0" parTransId="{48F7DAFA-11B6-44DF-AE43-ADF164AD3A5F}" sibTransId="{6C9AF1C4-FC91-492D-A4CA-2D6730DACCBA}"/>
    <dgm:cxn modelId="{B4116CB6-D6F8-4CAD-9A7A-14285556A7E3}" type="presOf" srcId="{C4A25F25-5FBD-4609-A2DE-12CB9E87E681}" destId="{B3C8E29C-BD9D-471E-9B6F-07F5157F23EB}" srcOrd="0" destOrd="0" presId="urn:microsoft.com/office/officeart/2005/8/layout/hierarchy3"/>
    <dgm:cxn modelId="{8F629AF5-A57F-461C-A55F-C6BA6B02C469}" srcId="{FA4574C3-A9F4-42B1-A27F-EFE2FCDE8B8D}" destId="{8E78679E-9FB2-44D7-8EB7-C8A762CC119C}" srcOrd="3" destOrd="0" parTransId="{862EB0E3-C202-4812-B58B-BEF5DD26FBD4}" sibTransId="{366E25C4-0E4D-4119-A981-E6E47182CA04}"/>
    <dgm:cxn modelId="{C6487F9D-8C03-4A3B-92D2-82027BFF99A4}" srcId="{73772C2F-B6DD-4D23-91C8-E1225B3D8E5B}" destId="{E64F96FD-5742-476A-90A4-C3463EACDF11}" srcOrd="3" destOrd="0" parTransId="{40ED8E96-1013-4028-B432-8D4F43747A18}" sibTransId="{6D8CCC68-E685-490B-A65A-0FBD9E25816D}"/>
    <dgm:cxn modelId="{8D8BFCA0-8DEB-4EE0-A86A-2152508720D6}" type="presOf" srcId="{115719AE-198F-4BF3-AE46-7560BC9B4BC2}" destId="{68FD8271-4FA0-4743-96E8-D887BD475F2F}" srcOrd="0" destOrd="0" presId="urn:microsoft.com/office/officeart/2005/8/layout/hierarchy3"/>
    <dgm:cxn modelId="{8C1E9E15-0F80-42BD-B8DD-D8E737E54430}" type="presOf" srcId="{B20B96EE-E5DF-4AF4-9801-87076DE47FCE}" destId="{384733AE-D234-4CE4-BB82-7DF38BAC0F37}" srcOrd="0" destOrd="0" presId="urn:microsoft.com/office/officeart/2005/8/layout/hierarchy3"/>
    <dgm:cxn modelId="{58713C30-F60D-4F16-956B-394C3FD2ADB0}" type="presOf" srcId="{6CF4E901-F325-4CD6-A7CE-9E739B92EC57}" destId="{7ACBFBF2-17B6-4230-8F94-3020B92B2B1D}" srcOrd="0" destOrd="0" presId="urn:microsoft.com/office/officeart/2005/8/layout/hierarchy3"/>
    <dgm:cxn modelId="{FD0FB91F-427B-45B1-82DA-DEC00E5F779B}" type="presOf" srcId="{E61CED6E-4FE2-4B7A-B08A-98BEAE0834CD}" destId="{C07AE8EE-798E-4B13-9968-D0F5007E2A30}" srcOrd="0" destOrd="0" presId="urn:microsoft.com/office/officeart/2005/8/layout/hierarchy3"/>
    <dgm:cxn modelId="{B14F5260-1DE5-45E6-A799-7160EC54F9B1}" type="presOf" srcId="{FA4574C3-A9F4-42B1-A27F-EFE2FCDE8B8D}" destId="{6FE9DF11-6AD8-417C-9BFE-0BBC50DBEBB0}" srcOrd="0" destOrd="0" presId="urn:microsoft.com/office/officeart/2005/8/layout/hierarchy3"/>
    <dgm:cxn modelId="{CCA9C4DB-BAFC-4755-8046-BA631EAAFC1A}" type="presOf" srcId="{E64F96FD-5742-476A-90A4-C3463EACDF11}" destId="{DD399AFC-4595-4BB1-8E86-CBA341B31F36}" srcOrd="0" destOrd="0" presId="urn:microsoft.com/office/officeart/2005/8/layout/hierarchy3"/>
    <dgm:cxn modelId="{9C491344-FAB4-4063-BFE2-F67806FA6584}" type="presOf" srcId="{4A0C4491-77CA-4573-ADB5-9EA47C0B523B}" destId="{3933109D-F9C6-4827-BA4F-BBC2C252DCF0}" srcOrd="1" destOrd="0" presId="urn:microsoft.com/office/officeart/2005/8/layout/hierarchy3"/>
    <dgm:cxn modelId="{27E134E0-7934-425A-A992-8292B38494D8}" srcId="{C4A25F25-5FBD-4609-A2DE-12CB9E87E681}" destId="{F435164F-9605-4AE5-B114-5C7A16A0A4E0}" srcOrd="0" destOrd="0" parTransId="{F6B90BAC-4535-4A49-A7ED-F4D90877B8A2}" sibTransId="{AD62429A-92A8-4CC0-AB46-69290A669183}"/>
    <dgm:cxn modelId="{172581FE-11EF-497F-B43B-15D268594A50}" type="presOf" srcId="{240BD90A-3D94-44BF-A675-E27F696819E5}" destId="{3B84FE98-0B6F-410C-8006-9D59E356B6A3}" srcOrd="0" destOrd="0" presId="urn:microsoft.com/office/officeart/2005/8/layout/hierarchy3"/>
    <dgm:cxn modelId="{336FCC5C-25C0-4865-BAE4-87530392C4F4}" type="presOf" srcId="{EBF513E8-C918-491A-833E-973DBFF697C6}" destId="{2F5D24B9-2C61-486C-A456-8C7DA6147CD0}" srcOrd="0" destOrd="0" presId="urn:microsoft.com/office/officeart/2005/8/layout/hierarchy3"/>
    <dgm:cxn modelId="{88764D11-7F1C-400C-8F34-60A326CB8B65}" srcId="{4A0C4491-77CA-4573-ADB5-9EA47C0B523B}" destId="{51157B6F-3CCC-4F32-A5B7-4CE390A2E7FC}" srcOrd="2" destOrd="0" parTransId="{B6AC283E-C2E9-45E0-A5B6-F9444B445173}" sibTransId="{CC67F65C-5CA2-4905-82A0-07C48CCB4FEB}"/>
    <dgm:cxn modelId="{5401CE3D-9191-4828-A81B-ACBA9B5951FA}" srcId="{4A0C4491-77CA-4573-ADB5-9EA47C0B523B}" destId="{FEFE148C-35B6-46E0-8F33-D3780083F365}" srcOrd="3" destOrd="0" parTransId="{C65F4804-2021-450B-8351-C9E4C73711F4}" sibTransId="{FA5F5749-DD1C-48F8-99B3-AF2354A77D74}"/>
    <dgm:cxn modelId="{26631CED-81A6-48BF-BFBA-A94B357524A6}" srcId="{EBF513E8-C918-491A-833E-973DBFF697C6}" destId="{5E7A6D2B-A48E-4777-9E92-D050052F914C}" srcOrd="2" destOrd="0" parTransId="{681D4E03-1F0E-4E29-ABA1-42325A942852}" sibTransId="{97BB4287-1D88-4479-A8B2-2D7C3A04EE96}"/>
    <dgm:cxn modelId="{A4638709-8E83-46F4-82CB-296CE23AA97E}" type="presOf" srcId="{F6B90BAC-4535-4A49-A7ED-F4D90877B8A2}" destId="{DD9F29A3-EDAD-43D5-ACBB-4325C08A9591}" srcOrd="0" destOrd="0" presId="urn:microsoft.com/office/officeart/2005/8/layout/hierarchy3"/>
    <dgm:cxn modelId="{F596F2B4-18FA-4C1F-A623-EEBB176EDABF}" type="presOf" srcId="{5E7A6D2B-A48E-4777-9E92-D050052F914C}" destId="{8118419D-109C-451F-881E-F0F549E3AA65}" srcOrd="0" destOrd="0" presId="urn:microsoft.com/office/officeart/2005/8/layout/hierarchy3"/>
    <dgm:cxn modelId="{74FF4EDE-A9D9-4E12-A920-DEEEDD15C1AC}" srcId="{66B27EA0-BC3C-4947-A885-55C72F5643F3}" destId="{FA4574C3-A9F4-42B1-A27F-EFE2FCDE8B8D}" srcOrd="1" destOrd="0" parTransId="{B942CC8B-B5A4-470C-8663-F14B17F01B49}" sibTransId="{31C5687A-4B0B-47E9-916D-C741B78DB7BE}"/>
    <dgm:cxn modelId="{7EC1A1D8-2DCB-4E8D-8B75-54E9736E7ADC}" type="presOf" srcId="{D1A2369E-C257-4122-8E45-947EF6233B6C}" destId="{ABEDF2FC-3C90-4604-8714-15EB639939A9}" srcOrd="0" destOrd="0" presId="urn:microsoft.com/office/officeart/2005/8/layout/hierarchy3"/>
    <dgm:cxn modelId="{6448AB52-265C-4537-A381-ACD40B900D18}" type="presOf" srcId="{8E78679E-9FB2-44D7-8EB7-C8A762CC119C}" destId="{05869004-049D-49F4-A501-49F605CDCF6E}" srcOrd="0" destOrd="0" presId="urn:microsoft.com/office/officeart/2005/8/layout/hierarchy3"/>
    <dgm:cxn modelId="{3B6CC41B-3BC4-4506-BFDC-7BA49A8F6A06}" srcId="{73772C2F-B6DD-4D23-91C8-E1225B3D8E5B}" destId="{149EA80B-AC08-4B31-92D5-A26F1C9CC50C}" srcOrd="2" destOrd="0" parTransId="{3DE0D039-6863-4BD9-BE05-AA50896FB31A}" sibTransId="{7B84532B-C3D9-4669-A9A4-63631B14E41C}"/>
    <dgm:cxn modelId="{8C19C259-A044-4CEE-B09C-547DBDEEB50A}" srcId="{FA4574C3-A9F4-42B1-A27F-EFE2FCDE8B8D}" destId="{BF5EB4BD-E54A-4070-9F75-2D6509F375B5}" srcOrd="2" destOrd="0" parTransId="{D459A574-E8A5-4C43-8BE6-0C54DD90EC1C}" sibTransId="{71C9E61F-B6BE-4026-9F66-3AC56D820E67}"/>
    <dgm:cxn modelId="{21B73426-5579-4274-8C66-E23F01537222}" type="presOf" srcId="{003BFF4E-79A5-4CA1-B7E0-F34221245128}" destId="{F7392B9B-4895-4227-9E7D-B1C6B4BB20B6}" srcOrd="0" destOrd="0" presId="urn:microsoft.com/office/officeart/2005/8/layout/hierarchy3"/>
    <dgm:cxn modelId="{5E4711DF-138C-49CB-9BFB-1DB174A7554E}" type="presOf" srcId="{D899C720-3611-4A89-B4D6-AC27D8F26068}" destId="{12924117-BF09-4EDB-B273-0D6349F668CE}" srcOrd="0" destOrd="0" presId="urn:microsoft.com/office/officeart/2005/8/layout/hierarchy3"/>
    <dgm:cxn modelId="{965EEBCA-8CB5-4AE8-922E-8EBDE64E3352}" type="presOf" srcId="{C4A25F25-5FBD-4609-A2DE-12CB9E87E681}" destId="{71C3A5E4-1EE6-4AD1-BB52-191AD55C877B}" srcOrd="1" destOrd="0" presId="urn:microsoft.com/office/officeart/2005/8/layout/hierarchy3"/>
    <dgm:cxn modelId="{A14344B1-9F12-4D63-8276-C443D9F97795}" type="presOf" srcId="{AFEDFFDC-6FA3-4E91-B530-FA90AEE38BAE}" destId="{C7464909-F6C3-4CC2-BFA2-8B520E99AAF4}" srcOrd="0" destOrd="0" presId="urn:microsoft.com/office/officeart/2005/8/layout/hierarchy3"/>
    <dgm:cxn modelId="{8B8434F6-81FD-4FE9-94A3-B2E67B723FEA}" srcId="{EBF513E8-C918-491A-833E-973DBFF697C6}" destId="{B20B96EE-E5DF-4AF4-9801-87076DE47FCE}" srcOrd="1" destOrd="0" parTransId="{4E1B60C8-2CE3-4A39-80F5-13C04D07F236}" sibTransId="{EA4EE6B0-BC6D-417E-A036-DC0C8B99F47E}"/>
    <dgm:cxn modelId="{703CF53C-24D7-4B76-B1EA-8E869522997D}" type="presOf" srcId="{B6AC283E-C2E9-45E0-A5B6-F9444B445173}" destId="{253CA008-9C2A-4772-9C1E-5152C9B0D6C2}" srcOrd="0" destOrd="0" presId="urn:microsoft.com/office/officeart/2005/8/layout/hierarchy3"/>
    <dgm:cxn modelId="{397D6123-611B-4B14-98F4-3C7050BD416F}" type="presOf" srcId="{A3D20893-E408-4515-B2DE-78791A0C585B}" destId="{2EEA66D0-FE16-46CB-BABE-FFC9CA06EA28}" srcOrd="0" destOrd="0" presId="urn:microsoft.com/office/officeart/2005/8/layout/hierarchy3"/>
    <dgm:cxn modelId="{75DA7787-47F1-431B-8CF6-932C7645EBF5}" type="presOf" srcId="{6913F290-EA98-4F4B-8517-1E70C7C49303}" destId="{55DF275B-7ED0-4067-9F1B-AFD7F1DF81C0}" srcOrd="0" destOrd="0" presId="urn:microsoft.com/office/officeart/2005/8/layout/hierarchy3"/>
    <dgm:cxn modelId="{1EE50F7B-9D12-477F-823A-61FF2BC883DD}" type="presOf" srcId="{00C12C25-0C71-4C90-B7E5-0E2AEA66E950}" destId="{CEBA9F57-B075-404A-B40A-EA80B955F07C}" srcOrd="0" destOrd="0" presId="urn:microsoft.com/office/officeart/2005/8/layout/hierarchy3"/>
    <dgm:cxn modelId="{9F1AA964-1DC5-4E5A-8049-17758B4DB0D7}" type="presOf" srcId="{BF5EB4BD-E54A-4070-9F75-2D6509F375B5}" destId="{B3B9F386-10AD-4037-9E4F-C9EFE4DC0036}" srcOrd="0" destOrd="0" presId="urn:microsoft.com/office/officeart/2005/8/layout/hierarchy3"/>
    <dgm:cxn modelId="{A56FD94F-D308-4F0B-8736-EAE4144EC912}" srcId="{4A0C4491-77CA-4573-ADB5-9EA47C0B523B}" destId="{52965688-4BBA-4F2E-8D6B-AC3E8D6156CC}" srcOrd="1" destOrd="0" parTransId="{CEB73E0B-9FC9-4EDF-AE84-69564920719D}" sibTransId="{89B5A63A-013C-4E62-8D9E-99D5C3A80719}"/>
    <dgm:cxn modelId="{71665CA4-ED3B-46E3-827B-6F130562F278}" srcId="{4A0C4491-77CA-4573-ADB5-9EA47C0B523B}" destId="{A3D20893-E408-4515-B2DE-78791A0C585B}" srcOrd="4" destOrd="0" parTransId="{D01BE4D2-6C90-4F58-A006-0CBBA5DFE628}" sibTransId="{FF2E493F-AE73-46F2-BBCB-ED1FF6BCA0C9}"/>
    <dgm:cxn modelId="{4740FCE7-0403-476B-948A-2C40F73396AC}" type="presOf" srcId="{DB3D6213-08FB-4D95-BED4-DE1231779527}" destId="{2763867C-DDBB-4FFA-B334-E278176F4F8E}" srcOrd="0" destOrd="0" presId="urn:microsoft.com/office/officeart/2005/8/layout/hierarchy3"/>
    <dgm:cxn modelId="{2F97C4FE-E0D8-418A-A1BC-32D9DEF9498F}" type="presOf" srcId="{A6B1903A-7D1E-4990-82A4-0B33FC86593B}" destId="{E95EEA54-4A13-4D90-BC5C-AD29BC12B203}" srcOrd="0" destOrd="0" presId="urn:microsoft.com/office/officeart/2005/8/layout/hierarchy3"/>
    <dgm:cxn modelId="{C4A444CD-C465-450A-9818-75B4EA39BBA8}" type="presOf" srcId="{D01BE4D2-6C90-4F58-A006-0CBBA5DFE628}" destId="{50C2768B-A3CD-4007-9F99-918512EA94D8}" srcOrd="0" destOrd="0" presId="urn:microsoft.com/office/officeart/2005/8/layout/hierarchy3"/>
    <dgm:cxn modelId="{C79D1906-880F-46EC-AA9C-CFC6C2F9EF57}" type="presOf" srcId="{73772C2F-B6DD-4D23-91C8-E1225B3D8E5B}" destId="{1F25E3A7-FF13-4100-8135-3FA3C1DC80BB}" srcOrd="1" destOrd="0" presId="urn:microsoft.com/office/officeart/2005/8/layout/hierarchy3"/>
    <dgm:cxn modelId="{99611670-72C9-47D6-860B-D09CF634762F}" type="presOf" srcId="{3DE0D039-6863-4BD9-BE05-AA50896FB31A}" destId="{A25A8B91-64A0-407E-8A5C-C1C222E769B5}" srcOrd="0" destOrd="0" presId="urn:microsoft.com/office/officeart/2005/8/layout/hierarchy3"/>
    <dgm:cxn modelId="{530BCFAC-F0B3-4DA0-AEDF-C699DB41B076}" srcId="{EBF513E8-C918-491A-833E-973DBFF697C6}" destId="{CE647C97-E0FF-4438-B981-915A762C5F8A}" srcOrd="0" destOrd="0" parTransId="{A6B1903A-7D1E-4990-82A4-0B33FC86593B}" sibTransId="{ED6DC4DD-9CD9-4DAA-BC01-7D3F583D0194}"/>
    <dgm:cxn modelId="{AAD99A57-29DF-41F3-B7C1-E94EDFDBA043}" srcId="{EBF513E8-C918-491A-833E-973DBFF697C6}" destId="{D8A2DD7C-A671-4403-9278-722714A723B1}" srcOrd="3" destOrd="0" parTransId="{96E40DF0-F545-4449-B868-9C9175927C28}" sibTransId="{1F26EB25-4071-42C4-AE87-154EBAF17D16}"/>
    <dgm:cxn modelId="{9F14993B-03BE-464E-8AF1-BADB2BDA2347}" srcId="{66B27EA0-BC3C-4947-A885-55C72F5643F3}" destId="{C4A25F25-5FBD-4609-A2DE-12CB9E87E681}" srcOrd="5" destOrd="0" parTransId="{5805E867-F20A-4368-BF9C-1A285688694C}" sibTransId="{EBEAECCA-3978-4592-9369-0954942BF320}"/>
    <dgm:cxn modelId="{4ED2CD10-8AE0-45A9-A8F7-0245AC7C348C}" srcId="{66B27EA0-BC3C-4947-A885-55C72F5643F3}" destId="{C076A626-17ED-4575-B981-7A26DC0A13D7}" srcOrd="2" destOrd="0" parTransId="{4498DB34-A586-4708-9852-6577A2AA8192}" sibTransId="{DA53C134-B179-4913-9443-8061FD149F07}"/>
    <dgm:cxn modelId="{0FDD812F-B1C3-409E-A073-39638F377683}" type="presOf" srcId="{FA4574C3-A9F4-42B1-A27F-EFE2FCDE8B8D}" destId="{070A62CC-70BB-4875-9782-3CBA2C764DA8}" srcOrd="1" destOrd="0" presId="urn:microsoft.com/office/officeart/2005/8/layout/hierarchy3"/>
    <dgm:cxn modelId="{279F6B89-C550-4996-9573-D78368D3C5C8}" type="presOf" srcId="{CA72EEF0-495B-4BFD-9644-B04BC3119685}" destId="{72BC5238-E204-42A1-9332-D32BD04BD15F}" srcOrd="0" destOrd="0" presId="urn:microsoft.com/office/officeart/2005/8/layout/hierarchy3"/>
    <dgm:cxn modelId="{740E693C-4AD4-4ECB-9351-2C2AB98F90E3}" type="presOf" srcId="{149EA80B-AC08-4B31-92D5-A26F1C9CC50C}" destId="{7EA6CE92-E42D-406A-B09E-933B00433D9B}" srcOrd="0" destOrd="0" presId="urn:microsoft.com/office/officeart/2005/8/layout/hierarchy3"/>
    <dgm:cxn modelId="{2FB2312E-EB2C-4C7A-A01A-28357DD900B5}" type="presOf" srcId="{D459A574-E8A5-4C43-8BE6-0C54DD90EC1C}" destId="{424D531E-3942-4620-87D1-4EFDC375137E}" srcOrd="0" destOrd="0" presId="urn:microsoft.com/office/officeart/2005/8/layout/hierarchy3"/>
    <dgm:cxn modelId="{303C98EB-B368-454F-9280-71A6E0992C8A}" srcId="{66B27EA0-BC3C-4947-A885-55C72F5643F3}" destId="{EBF513E8-C918-491A-833E-973DBFF697C6}" srcOrd="3" destOrd="0" parTransId="{B3326CAF-CCD6-4C6A-8E70-99A141A3A260}" sibTransId="{12B67875-7294-4ED3-89B1-73D245E36AE6}"/>
    <dgm:cxn modelId="{7D0EFEC1-DA63-44EE-9242-FD0CCA9D1AB0}" type="presOf" srcId="{C65F4804-2021-450B-8351-C9E4C73711F4}" destId="{EB2C101C-2544-404B-86F9-F6EBF300109E}" srcOrd="0" destOrd="0" presId="urn:microsoft.com/office/officeart/2005/8/layout/hierarchy3"/>
    <dgm:cxn modelId="{1EA340BC-6414-4B0D-95F0-B46C25D15421}" type="presOf" srcId="{48F7DAFA-11B6-44DF-AE43-ADF164AD3A5F}" destId="{799DCB3A-EE08-4A2E-AD40-2378859F1393}" srcOrd="0" destOrd="0" presId="urn:microsoft.com/office/officeart/2005/8/layout/hierarchy3"/>
    <dgm:cxn modelId="{0FCF896E-86F8-423B-BCF0-685BEC3F18CC}" srcId="{4A0C4491-77CA-4573-ADB5-9EA47C0B523B}" destId="{6913F290-EA98-4F4B-8517-1E70C7C49303}" srcOrd="0" destOrd="0" parTransId="{CA72EEF0-495B-4BFD-9644-B04BC3119685}" sibTransId="{E8104605-DB5A-441F-9A07-FD20E4BB638C}"/>
    <dgm:cxn modelId="{A6213FFD-1E2D-422C-B4C5-29211CF9D215}" type="presOf" srcId="{F435164F-9605-4AE5-B114-5C7A16A0A4E0}" destId="{873B5752-278E-4EA2-9DB9-506B32118792}" srcOrd="0" destOrd="0" presId="urn:microsoft.com/office/officeart/2005/8/layout/hierarchy3"/>
    <dgm:cxn modelId="{6DBAE27A-EE8C-463B-8F10-8141141A4508}" srcId="{73772C2F-B6DD-4D23-91C8-E1225B3D8E5B}" destId="{7054C47A-3853-492A-AB7C-D4E791CBA066}" srcOrd="0" destOrd="0" parTransId="{115719AE-198F-4BF3-AE46-7560BC9B4BC2}" sibTransId="{CE4D2070-EBB1-42E1-A3FA-AD0AD51B6EBD}"/>
    <dgm:cxn modelId="{8D38D48A-BB84-403F-AF5F-58661E09B98C}" srcId="{66B27EA0-BC3C-4947-A885-55C72F5643F3}" destId="{73772C2F-B6DD-4D23-91C8-E1225B3D8E5B}" srcOrd="0" destOrd="0" parTransId="{6DDD41F2-7B41-4538-9876-4DC4CB29AFC8}" sibTransId="{5CBD08C1-5F1A-4279-983B-1657AE886734}"/>
    <dgm:cxn modelId="{387DB1B3-0527-4C8A-9CF6-9F4C06A767B2}" type="presOf" srcId="{96E40DF0-F545-4449-B868-9C9175927C28}" destId="{E95C36FE-1F33-4047-93D5-92A7C8F35D7C}" srcOrd="0" destOrd="0" presId="urn:microsoft.com/office/officeart/2005/8/layout/hierarchy3"/>
    <dgm:cxn modelId="{5CA877CC-23A2-4F47-A3CF-1D0BA954E1D6}" type="presOf" srcId="{CE647C97-E0FF-4438-B981-915A762C5F8A}" destId="{13048208-1B7F-4339-AD83-14E08245D346}" srcOrd="0" destOrd="0" presId="urn:microsoft.com/office/officeart/2005/8/layout/hierarchy3"/>
    <dgm:cxn modelId="{1D6E2B01-E597-4425-A770-05FCBA493BE8}" type="presOf" srcId="{55CF8926-FE96-4323-B34B-BB6B747E5FD2}" destId="{3DBD5FA2-031B-4AB4-BE29-3B14A2D053BA}" srcOrd="0" destOrd="0" presId="urn:microsoft.com/office/officeart/2005/8/layout/hierarchy3"/>
    <dgm:cxn modelId="{B56280C2-C7F9-4BD8-9E8D-D4AB654E9C1D}" type="presOf" srcId="{3EE233BC-8D02-406A-9BA7-DF397ED76604}" destId="{D27CE7DE-9940-496B-B145-61DB1515F3D4}" srcOrd="0" destOrd="0" presId="urn:microsoft.com/office/officeart/2005/8/layout/hierarchy3"/>
    <dgm:cxn modelId="{929BC3D4-3170-4471-BA18-4BF7E28EFA35}" srcId="{C4A25F25-5FBD-4609-A2DE-12CB9E87E681}" destId="{ACFCCC4B-5D3B-4C91-BB0B-38A7BD35A33C}" srcOrd="1" destOrd="0" parTransId="{7A70E60B-1EE1-4EDD-AACA-9DA98081DEE1}" sibTransId="{B221B247-DBFF-4A74-AB79-8768597BCEDD}"/>
    <dgm:cxn modelId="{8F01F38F-94BE-4185-8C08-77335DB9418F}" type="presParOf" srcId="{22820834-A919-4E9B-89BA-A3CB1E14E1B7}" destId="{8175BC72-BFAD-43D3-846C-5EBF74CEBFEC}" srcOrd="0" destOrd="0" presId="urn:microsoft.com/office/officeart/2005/8/layout/hierarchy3"/>
    <dgm:cxn modelId="{B2949AC9-9F54-473B-A018-0D0D78855A83}" type="presParOf" srcId="{8175BC72-BFAD-43D3-846C-5EBF74CEBFEC}" destId="{4F3E4B57-449E-43EB-9BF2-0806928B52ED}" srcOrd="0" destOrd="0" presId="urn:microsoft.com/office/officeart/2005/8/layout/hierarchy3"/>
    <dgm:cxn modelId="{F2292088-74BA-4D05-B3DE-FCA004FCCAAA}" type="presParOf" srcId="{4F3E4B57-449E-43EB-9BF2-0806928B52ED}" destId="{99BA18B6-A185-4A63-A1C0-6CF4811F4018}" srcOrd="0" destOrd="0" presId="urn:microsoft.com/office/officeart/2005/8/layout/hierarchy3"/>
    <dgm:cxn modelId="{FE73ED99-214A-4004-97EB-172BABD0FDE4}" type="presParOf" srcId="{4F3E4B57-449E-43EB-9BF2-0806928B52ED}" destId="{1F25E3A7-FF13-4100-8135-3FA3C1DC80BB}" srcOrd="1" destOrd="0" presId="urn:microsoft.com/office/officeart/2005/8/layout/hierarchy3"/>
    <dgm:cxn modelId="{C8123D33-F28E-4C3C-BDBA-7C5BB001C220}" type="presParOf" srcId="{8175BC72-BFAD-43D3-846C-5EBF74CEBFEC}" destId="{618A1246-05A3-484B-A5C1-50C2A2BB8743}" srcOrd="1" destOrd="0" presId="urn:microsoft.com/office/officeart/2005/8/layout/hierarchy3"/>
    <dgm:cxn modelId="{1C378B71-FE81-4C61-BDC4-54E4E8754E67}" type="presParOf" srcId="{618A1246-05A3-484B-A5C1-50C2A2BB8743}" destId="{68FD8271-4FA0-4743-96E8-D887BD475F2F}" srcOrd="0" destOrd="0" presId="urn:microsoft.com/office/officeart/2005/8/layout/hierarchy3"/>
    <dgm:cxn modelId="{F94B31C2-1F55-489E-9709-220B82F8EAE0}" type="presParOf" srcId="{618A1246-05A3-484B-A5C1-50C2A2BB8743}" destId="{51A6B6B8-9C09-463A-843A-501F50CD2609}" srcOrd="1" destOrd="0" presId="urn:microsoft.com/office/officeart/2005/8/layout/hierarchy3"/>
    <dgm:cxn modelId="{156B3D46-3D6D-4018-B320-2CB56C6D2F2F}" type="presParOf" srcId="{618A1246-05A3-484B-A5C1-50C2A2BB8743}" destId="{6162CBC5-D5E9-468C-B0B3-AA8E647F8619}" srcOrd="2" destOrd="0" presId="urn:microsoft.com/office/officeart/2005/8/layout/hierarchy3"/>
    <dgm:cxn modelId="{78718F64-CA1A-4734-A23C-BD91C3D0F4E5}" type="presParOf" srcId="{618A1246-05A3-484B-A5C1-50C2A2BB8743}" destId="{ABEDF2FC-3C90-4604-8714-15EB639939A9}" srcOrd="3" destOrd="0" presId="urn:microsoft.com/office/officeart/2005/8/layout/hierarchy3"/>
    <dgm:cxn modelId="{EC16F78F-9B34-4BAD-BCAF-962822E72467}" type="presParOf" srcId="{618A1246-05A3-484B-A5C1-50C2A2BB8743}" destId="{A25A8B91-64A0-407E-8A5C-C1C222E769B5}" srcOrd="4" destOrd="0" presId="urn:microsoft.com/office/officeart/2005/8/layout/hierarchy3"/>
    <dgm:cxn modelId="{D6E38923-13FE-4BFB-8170-9A7F79996C84}" type="presParOf" srcId="{618A1246-05A3-484B-A5C1-50C2A2BB8743}" destId="{7EA6CE92-E42D-406A-B09E-933B00433D9B}" srcOrd="5" destOrd="0" presId="urn:microsoft.com/office/officeart/2005/8/layout/hierarchy3"/>
    <dgm:cxn modelId="{CCAFB76A-0D42-47C3-8692-63F2F778982C}" type="presParOf" srcId="{618A1246-05A3-484B-A5C1-50C2A2BB8743}" destId="{DF796BA8-B33E-4979-AF75-BCA373A07EB7}" srcOrd="6" destOrd="0" presId="urn:microsoft.com/office/officeart/2005/8/layout/hierarchy3"/>
    <dgm:cxn modelId="{9998C5C8-6E1B-4D0F-B40F-FB2E250DE671}" type="presParOf" srcId="{618A1246-05A3-484B-A5C1-50C2A2BB8743}" destId="{DD399AFC-4595-4BB1-8E86-CBA341B31F36}" srcOrd="7" destOrd="0" presId="urn:microsoft.com/office/officeart/2005/8/layout/hierarchy3"/>
    <dgm:cxn modelId="{3648F1AD-FCCE-45EF-A22D-9ED2E202D6DB}" type="presParOf" srcId="{22820834-A919-4E9B-89BA-A3CB1E14E1B7}" destId="{2F2ECE83-1DE7-4F1E-9CF8-735C1E410A87}" srcOrd="1" destOrd="0" presId="urn:microsoft.com/office/officeart/2005/8/layout/hierarchy3"/>
    <dgm:cxn modelId="{1F998702-6DBD-4EEF-878D-4DED4A97063D}" type="presParOf" srcId="{2F2ECE83-1DE7-4F1E-9CF8-735C1E410A87}" destId="{7943ADD8-F070-4123-8FFA-0B694663E329}" srcOrd="0" destOrd="0" presId="urn:microsoft.com/office/officeart/2005/8/layout/hierarchy3"/>
    <dgm:cxn modelId="{0F10999E-6CF6-474F-BD33-E6B8186EC10B}" type="presParOf" srcId="{7943ADD8-F070-4123-8FFA-0B694663E329}" destId="{6FE9DF11-6AD8-417C-9BFE-0BBC50DBEBB0}" srcOrd="0" destOrd="0" presId="urn:microsoft.com/office/officeart/2005/8/layout/hierarchy3"/>
    <dgm:cxn modelId="{747F999F-742F-4AED-B7C6-309921B81B08}" type="presParOf" srcId="{7943ADD8-F070-4123-8FFA-0B694663E329}" destId="{070A62CC-70BB-4875-9782-3CBA2C764DA8}" srcOrd="1" destOrd="0" presId="urn:microsoft.com/office/officeart/2005/8/layout/hierarchy3"/>
    <dgm:cxn modelId="{2E63F2B2-21A2-49CE-A03D-D051473E9A4C}" type="presParOf" srcId="{2F2ECE83-1DE7-4F1E-9CF8-735C1E410A87}" destId="{5076B5EB-725E-4ECC-9C0A-EAF02B78491B}" srcOrd="1" destOrd="0" presId="urn:microsoft.com/office/officeart/2005/8/layout/hierarchy3"/>
    <dgm:cxn modelId="{D39BDEBA-9DE2-4F44-828B-60E2DC181E3E}" type="presParOf" srcId="{5076B5EB-725E-4ECC-9C0A-EAF02B78491B}" destId="{7ACBFBF2-17B6-4230-8F94-3020B92B2B1D}" srcOrd="0" destOrd="0" presId="urn:microsoft.com/office/officeart/2005/8/layout/hierarchy3"/>
    <dgm:cxn modelId="{882177D8-A949-4281-A880-BE5AA5D4EA6C}" type="presParOf" srcId="{5076B5EB-725E-4ECC-9C0A-EAF02B78491B}" destId="{D27CE7DE-9940-496B-B145-61DB1515F3D4}" srcOrd="1" destOrd="0" presId="urn:microsoft.com/office/officeart/2005/8/layout/hierarchy3"/>
    <dgm:cxn modelId="{0F41EEC6-EBD2-45FC-BD1D-0C50FFA6D37C}" type="presParOf" srcId="{5076B5EB-725E-4ECC-9C0A-EAF02B78491B}" destId="{75791E71-84FF-40F9-845D-AD8F9D580EA7}" srcOrd="2" destOrd="0" presId="urn:microsoft.com/office/officeart/2005/8/layout/hierarchy3"/>
    <dgm:cxn modelId="{AA880C42-1A0D-48A0-A243-151848375595}" type="presParOf" srcId="{5076B5EB-725E-4ECC-9C0A-EAF02B78491B}" destId="{C07AE8EE-798E-4B13-9968-D0F5007E2A30}" srcOrd="3" destOrd="0" presId="urn:microsoft.com/office/officeart/2005/8/layout/hierarchy3"/>
    <dgm:cxn modelId="{DF0B2A06-DCF2-4ABF-981D-BD4F560A35B0}" type="presParOf" srcId="{5076B5EB-725E-4ECC-9C0A-EAF02B78491B}" destId="{424D531E-3942-4620-87D1-4EFDC375137E}" srcOrd="4" destOrd="0" presId="urn:microsoft.com/office/officeart/2005/8/layout/hierarchy3"/>
    <dgm:cxn modelId="{17FD9AA0-898B-4C78-B99E-E4CE56F36B4B}" type="presParOf" srcId="{5076B5EB-725E-4ECC-9C0A-EAF02B78491B}" destId="{B3B9F386-10AD-4037-9E4F-C9EFE4DC0036}" srcOrd="5" destOrd="0" presId="urn:microsoft.com/office/officeart/2005/8/layout/hierarchy3"/>
    <dgm:cxn modelId="{5FC54750-968F-4AD7-80E9-1B79E09F60FE}" type="presParOf" srcId="{5076B5EB-725E-4ECC-9C0A-EAF02B78491B}" destId="{986DCEF3-1A89-4954-82EA-9751641647AD}" srcOrd="6" destOrd="0" presId="urn:microsoft.com/office/officeart/2005/8/layout/hierarchy3"/>
    <dgm:cxn modelId="{BC655822-E5F0-46E7-8D11-35B25DBB81DC}" type="presParOf" srcId="{5076B5EB-725E-4ECC-9C0A-EAF02B78491B}" destId="{05869004-049D-49F4-A501-49F605CDCF6E}" srcOrd="7" destOrd="0" presId="urn:microsoft.com/office/officeart/2005/8/layout/hierarchy3"/>
    <dgm:cxn modelId="{B8D48072-F34D-4609-88D3-B61BF9C09363}" type="presParOf" srcId="{5076B5EB-725E-4ECC-9C0A-EAF02B78491B}" destId="{3B84FE98-0B6F-410C-8006-9D59E356B6A3}" srcOrd="8" destOrd="0" presId="urn:microsoft.com/office/officeart/2005/8/layout/hierarchy3"/>
    <dgm:cxn modelId="{BB7117B9-850D-4633-8E55-6851532F9325}" type="presParOf" srcId="{5076B5EB-725E-4ECC-9C0A-EAF02B78491B}" destId="{C7464909-F6C3-4CC2-BFA2-8B520E99AAF4}" srcOrd="9" destOrd="0" presId="urn:microsoft.com/office/officeart/2005/8/layout/hierarchy3"/>
    <dgm:cxn modelId="{9EFC9A9D-3511-43F8-8226-BE9E68C86AC3}" type="presParOf" srcId="{22820834-A919-4E9B-89BA-A3CB1E14E1B7}" destId="{84209511-0A6D-4AA6-92FC-C61398D5FEB0}" srcOrd="2" destOrd="0" presId="urn:microsoft.com/office/officeart/2005/8/layout/hierarchy3"/>
    <dgm:cxn modelId="{E24A85A9-F67F-4791-918F-7D068C76C16B}" type="presParOf" srcId="{84209511-0A6D-4AA6-92FC-C61398D5FEB0}" destId="{5CC67FA7-617A-4568-A490-4806A56298B0}" srcOrd="0" destOrd="0" presId="urn:microsoft.com/office/officeart/2005/8/layout/hierarchy3"/>
    <dgm:cxn modelId="{C9A2545A-ADD1-4A93-B47B-856EEB83C923}" type="presParOf" srcId="{5CC67FA7-617A-4568-A490-4806A56298B0}" destId="{1CC4BAE2-9494-4B5F-BAB7-536C7987046A}" srcOrd="0" destOrd="0" presId="urn:microsoft.com/office/officeart/2005/8/layout/hierarchy3"/>
    <dgm:cxn modelId="{996D3A61-E2EA-47D3-87F3-C9B56B27DF97}" type="presParOf" srcId="{5CC67FA7-617A-4568-A490-4806A56298B0}" destId="{0C50FCEA-C694-43B7-A900-2B08AB2F6752}" srcOrd="1" destOrd="0" presId="urn:microsoft.com/office/officeart/2005/8/layout/hierarchy3"/>
    <dgm:cxn modelId="{BDB92FFA-1630-4289-8A8F-CA6F89C36F33}" type="presParOf" srcId="{84209511-0A6D-4AA6-92FC-C61398D5FEB0}" destId="{A964A9C0-88F2-4D31-967C-0CBFBCB97D16}" srcOrd="1" destOrd="0" presId="urn:microsoft.com/office/officeart/2005/8/layout/hierarchy3"/>
    <dgm:cxn modelId="{1F576CFA-0D06-4601-90AF-6FE7509CF236}" type="presParOf" srcId="{A964A9C0-88F2-4D31-967C-0CBFBCB97D16}" destId="{799DCB3A-EE08-4A2E-AD40-2378859F1393}" srcOrd="0" destOrd="0" presId="urn:microsoft.com/office/officeart/2005/8/layout/hierarchy3"/>
    <dgm:cxn modelId="{3D5D244C-9B4A-4027-8E89-2D3C09950D7E}" type="presParOf" srcId="{A964A9C0-88F2-4D31-967C-0CBFBCB97D16}" destId="{CEBA9F57-B075-404A-B40A-EA80B955F07C}" srcOrd="1" destOrd="0" presId="urn:microsoft.com/office/officeart/2005/8/layout/hierarchy3"/>
    <dgm:cxn modelId="{47A0CD44-294D-4739-8AB5-DF5B064EB7C9}" type="presParOf" srcId="{A964A9C0-88F2-4D31-967C-0CBFBCB97D16}" destId="{F7392B9B-4895-4227-9E7D-B1C6B4BB20B6}" srcOrd="2" destOrd="0" presId="urn:microsoft.com/office/officeart/2005/8/layout/hierarchy3"/>
    <dgm:cxn modelId="{07A21AFB-B435-4372-8725-A3ADA207EEDE}" type="presParOf" srcId="{A964A9C0-88F2-4D31-967C-0CBFBCB97D16}" destId="{12924117-BF09-4EDB-B273-0D6349F668CE}" srcOrd="3" destOrd="0" presId="urn:microsoft.com/office/officeart/2005/8/layout/hierarchy3"/>
    <dgm:cxn modelId="{E8C060F6-CD43-4D0A-8A41-5FC7F2CFA791}" type="presParOf" srcId="{A964A9C0-88F2-4D31-967C-0CBFBCB97D16}" destId="{3DBD5FA2-031B-4AB4-BE29-3B14A2D053BA}" srcOrd="4" destOrd="0" presId="urn:microsoft.com/office/officeart/2005/8/layout/hierarchy3"/>
    <dgm:cxn modelId="{1BD63900-6EA4-4628-BC49-AE5094F196CA}" type="presParOf" srcId="{A964A9C0-88F2-4D31-967C-0CBFBCB97D16}" destId="{2763867C-DDBB-4FFA-B334-E278176F4F8E}" srcOrd="5" destOrd="0" presId="urn:microsoft.com/office/officeart/2005/8/layout/hierarchy3"/>
    <dgm:cxn modelId="{02549112-C7D2-4274-805A-DEA0D4355335}" type="presParOf" srcId="{22820834-A919-4E9B-89BA-A3CB1E14E1B7}" destId="{C69FE067-AE12-4A5F-856D-7093804195C0}" srcOrd="3" destOrd="0" presId="urn:microsoft.com/office/officeart/2005/8/layout/hierarchy3"/>
    <dgm:cxn modelId="{5E8AC876-BCF4-4FDA-B2C7-3DD05BF20385}" type="presParOf" srcId="{C69FE067-AE12-4A5F-856D-7093804195C0}" destId="{6B6A7A90-650C-4C78-ADF5-E24B6CEA2EC1}" srcOrd="0" destOrd="0" presId="urn:microsoft.com/office/officeart/2005/8/layout/hierarchy3"/>
    <dgm:cxn modelId="{BC19E913-2012-4904-8C02-D884BA6C82C4}" type="presParOf" srcId="{6B6A7A90-650C-4C78-ADF5-E24B6CEA2EC1}" destId="{2F5D24B9-2C61-486C-A456-8C7DA6147CD0}" srcOrd="0" destOrd="0" presId="urn:microsoft.com/office/officeart/2005/8/layout/hierarchy3"/>
    <dgm:cxn modelId="{778F53D9-AC04-4554-A8C5-50C2982D5A10}" type="presParOf" srcId="{6B6A7A90-650C-4C78-ADF5-E24B6CEA2EC1}" destId="{1928B17A-2666-4FB9-AF64-3DAA8A7E32AA}" srcOrd="1" destOrd="0" presId="urn:microsoft.com/office/officeart/2005/8/layout/hierarchy3"/>
    <dgm:cxn modelId="{15EA8044-63BA-4703-ACB2-CC66E9B36E3C}" type="presParOf" srcId="{C69FE067-AE12-4A5F-856D-7093804195C0}" destId="{F2ED8087-8008-482B-94C6-BEEAF0AF2BAE}" srcOrd="1" destOrd="0" presId="urn:microsoft.com/office/officeart/2005/8/layout/hierarchy3"/>
    <dgm:cxn modelId="{1B38F176-9F54-4664-A533-770340570760}" type="presParOf" srcId="{F2ED8087-8008-482B-94C6-BEEAF0AF2BAE}" destId="{E95EEA54-4A13-4D90-BC5C-AD29BC12B203}" srcOrd="0" destOrd="0" presId="urn:microsoft.com/office/officeart/2005/8/layout/hierarchy3"/>
    <dgm:cxn modelId="{D921BB50-CE23-4B40-9AD3-C438DFB3A617}" type="presParOf" srcId="{F2ED8087-8008-482B-94C6-BEEAF0AF2BAE}" destId="{13048208-1B7F-4339-AD83-14E08245D346}" srcOrd="1" destOrd="0" presId="urn:microsoft.com/office/officeart/2005/8/layout/hierarchy3"/>
    <dgm:cxn modelId="{DAEB0B67-D31D-4E00-92B7-5B7BF5C34800}" type="presParOf" srcId="{F2ED8087-8008-482B-94C6-BEEAF0AF2BAE}" destId="{E93777B8-B876-463D-A2F4-77C12F75C9AC}" srcOrd="2" destOrd="0" presId="urn:microsoft.com/office/officeart/2005/8/layout/hierarchy3"/>
    <dgm:cxn modelId="{CE9EBB6D-D6A2-4DC1-8A5B-7246346D3847}" type="presParOf" srcId="{F2ED8087-8008-482B-94C6-BEEAF0AF2BAE}" destId="{384733AE-D234-4CE4-BB82-7DF38BAC0F37}" srcOrd="3" destOrd="0" presId="urn:microsoft.com/office/officeart/2005/8/layout/hierarchy3"/>
    <dgm:cxn modelId="{D4E67AD2-DDA1-4098-9E19-67D1B6DCD597}" type="presParOf" srcId="{F2ED8087-8008-482B-94C6-BEEAF0AF2BAE}" destId="{0E798A01-E676-42F9-A362-06AF9E1FCDF8}" srcOrd="4" destOrd="0" presId="urn:microsoft.com/office/officeart/2005/8/layout/hierarchy3"/>
    <dgm:cxn modelId="{BF89E555-6FAC-41E0-ADE8-E08B4A2D89BA}" type="presParOf" srcId="{F2ED8087-8008-482B-94C6-BEEAF0AF2BAE}" destId="{8118419D-109C-451F-881E-F0F549E3AA65}" srcOrd="5" destOrd="0" presId="urn:microsoft.com/office/officeart/2005/8/layout/hierarchy3"/>
    <dgm:cxn modelId="{6A9A751E-8CEE-43C7-8280-EBB48D35561B}" type="presParOf" srcId="{F2ED8087-8008-482B-94C6-BEEAF0AF2BAE}" destId="{E95C36FE-1F33-4047-93D5-92A7C8F35D7C}" srcOrd="6" destOrd="0" presId="urn:microsoft.com/office/officeart/2005/8/layout/hierarchy3"/>
    <dgm:cxn modelId="{8B2CF3D5-CB5D-4A12-8CD9-66221C761EB2}" type="presParOf" srcId="{F2ED8087-8008-482B-94C6-BEEAF0AF2BAE}" destId="{148814AE-2222-47BF-B130-FAA88F97BBA7}" srcOrd="7" destOrd="0" presId="urn:microsoft.com/office/officeart/2005/8/layout/hierarchy3"/>
    <dgm:cxn modelId="{6993209D-4235-4568-9801-66FA249E4875}" type="presParOf" srcId="{22820834-A919-4E9B-89BA-A3CB1E14E1B7}" destId="{8464BF8F-1283-48F3-AAB4-A1398BCB8931}" srcOrd="4" destOrd="0" presId="urn:microsoft.com/office/officeart/2005/8/layout/hierarchy3"/>
    <dgm:cxn modelId="{D7CBA62C-3F1F-433E-961F-C2D28493F15B}" type="presParOf" srcId="{8464BF8F-1283-48F3-AAB4-A1398BCB8931}" destId="{350277A7-4D64-4234-AD1F-9C023D9F0106}" srcOrd="0" destOrd="0" presId="urn:microsoft.com/office/officeart/2005/8/layout/hierarchy3"/>
    <dgm:cxn modelId="{1770EAC4-42B6-4C69-B241-644984B25E0D}" type="presParOf" srcId="{350277A7-4D64-4234-AD1F-9C023D9F0106}" destId="{B5A98239-E30C-4D9C-A1FD-77E0E67EB670}" srcOrd="0" destOrd="0" presId="urn:microsoft.com/office/officeart/2005/8/layout/hierarchy3"/>
    <dgm:cxn modelId="{8F81CA51-AC5F-46E8-B38F-88CCE4B9D661}" type="presParOf" srcId="{350277A7-4D64-4234-AD1F-9C023D9F0106}" destId="{3933109D-F9C6-4827-BA4F-BBC2C252DCF0}" srcOrd="1" destOrd="0" presId="urn:microsoft.com/office/officeart/2005/8/layout/hierarchy3"/>
    <dgm:cxn modelId="{26A02B73-BD46-40FA-988A-6D5CEEAB509A}" type="presParOf" srcId="{8464BF8F-1283-48F3-AAB4-A1398BCB8931}" destId="{E5982864-8F1F-45FE-9B4F-D47E35D23514}" srcOrd="1" destOrd="0" presId="urn:microsoft.com/office/officeart/2005/8/layout/hierarchy3"/>
    <dgm:cxn modelId="{310D1A9C-6ED2-44F9-B0CD-4A7961B6C429}" type="presParOf" srcId="{E5982864-8F1F-45FE-9B4F-D47E35D23514}" destId="{72BC5238-E204-42A1-9332-D32BD04BD15F}" srcOrd="0" destOrd="0" presId="urn:microsoft.com/office/officeart/2005/8/layout/hierarchy3"/>
    <dgm:cxn modelId="{15C78965-20EC-4268-AB93-1D3BB811EEC1}" type="presParOf" srcId="{E5982864-8F1F-45FE-9B4F-D47E35D23514}" destId="{55DF275B-7ED0-4067-9F1B-AFD7F1DF81C0}" srcOrd="1" destOrd="0" presId="urn:microsoft.com/office/officeart/2005/8/layout/hierarchy3"/>
    <dgm:cxn modelId="{2BDB2DB4-02C1-4356-A40B-83B020528A35}" type="presParOf" srcId="{E5982864-8F1F-45FE-9B4F-D47E35D23514}" destId="{7A6DC9AB-15B7-435A-8C1F-99F1C0EEBB6C}" srcOrd="2" destOrd="0" presId="urn:microsoft.com/office/officeart/2005/8/layout/hierarchy3"/>
    <dgm:cxn modelId="{576A4431-4D94-4CA9-8146-F24485845315}" type="presParOf" srcId="{E5982864-8F1F-45FE-9B4F-D47E35D23514}" destId="{503C8F7B-263D-4549-9BC6-949DFD862460}" srcOrd="3" destOrd="0" presId="urn:microsoft.com/office/officeart/2005/8/layout/hierarchy3"/>
    <dgm:cxn modelId="{B9327B06-067E-4C80-817C-DD4F0DF0888B}" type="presParOf" srcId="{E5982864-8F1F-45FE-9B4F-D47E35D23514}" destId="{253CA008-9C2A-4772-9C1E-5152C9B0D6C2}" srcOrd="4" destOrd="0" presId="urn:microsoft.com/office/officeart/2005/8/layout/hierarchy3"/>
    <dgm:cxn modelId="{929AC839-FEBC-4AF1-BBC1-E71168176B91}" type="presParOf" srcId="{E5982864-8F1F-45FE-9B4F-D47E35D23514}" destId="{89F2930B-DC0C-4576-92F4-E1928BC926EC}" srcOrd="5" destOrd="0" presId="urn:microsoft.com/office/officeart/2005/8/layout/hierarchy3"/>
    <dgm:cxn modelId="{19088564-31A9-43EC-9704-51F82515B3B4}" type="presParOf" srcId="{E5982864-8F1F-45FE-9B4F-D47E35D23514}" destId="{EB2C101C-2544-404B-86F9-F6EBF300109E}" srcOrd="6" destOrd="0" presId="urn:microsoft.com/office/officeart/2005/8/layout/hierarchy3"/>
    <dgm:cxn modelId="{1B435EB5-4B65-453B-A125-2AAF875E8FAA}" type="presParOf" srcId="{E5982864-8F1F-45FE-9B4F-D47E35D23514}" destId="{5CB8A521-FCDF-4634-8854-0397500C4056}" srcOrd="7" destOrd="0" presId="urn:microsoft.com/office/officeart/2005/8/layout/hierarchy3"/>
    <dgm:cxn modelId="{9DB3F6E7-7839-4C32-B10F-79FEB3B69E93}" type="presParOf" srcId="{E5982864-8F1F-45FE-9B4F-D47E35D23514}" destId="{50C2768B-A3CD-4007-9F99-918512EA94D8}" srcOrd="8" destOrd="0" presId="urn:microsoft.com/office/officeart/2005/8/layout/hierarchy3"/>
    <dgm:cxn modelId="{FC16DC7D-74A9-45C7-9ECC-3A373C5BBD93}" type="presParOf" srcId="{E5982864-8F1F-45FE-9B4F-D47E35D23514}" destId="{2EEA66D0-FE16-46CB-BABE-FFC9CA06EA28}" srcOrd="9" destOrd="0" presId="urn:microsoft.com/office/officeart/2005/8/layout/hierarchy3"/>
    <dgm:cxn modelId="{2FA459E5-408A-48E7-9446-34FBDD9397FD}" type="presParOf" srcId="{22820834-A919-4E9B-89BA-A3CB1E14E1B7}" destId="{4FBF2F70-1DD9-4F71-8D9A-24C41DFAA1E6}" srcOrd="5" destOrd="0" presId="urn:microsoft.com/office/officeart/2005/8/layout/hierarchy3"/>
    <dgm:cxn modelId="{49F88E12-5D31-48BC-A391-B07E4F3E6EAA}" type="presParOf" srcId="{4FBF2F70-1DD9-4F71-8D9A-24C41DFAA1E6}" destId="{A0357DDF-BE22-4F5C-AC57-479130582F5C}" srcOrd="0" destOrd="0" presId="urn:microsoft.com/office/officeart/2005/8/layout/hierarchy3"/>
    <dgm:cxn modelId="{E4F4B8CC-ECD0-4417-A201-07D6E0011205}" type="presParOf" srcId="{A0357DDF-BE22-4F5C-AC57-479130582F5C}" destId="{B3C8E29C-BD9D-471E-9B6F-07F5157F23EB}" srcOrd="0" destOrd="0" presId="urn:microsoft.com/office/officeart/2005/8/layout/hierarchy3"/>
    <dgm:cxn modelId="{EB5E8343-F4B5-45DC-965B-F50A403CD480}" type="presParOf" srcId="{A0357DDF-BE22-4F5C-AC57-479130582F5C}" destId="{71C3A5E4-1EE6-4AD1-BB52-191AD55C877B}" srcOrd="1" destOrd="0" presId="urn:microsoft.com/office/officeart/2005/8/layout/hierarchy3"/>
    <dgm:cxn modelId="{CF9F2128-784D-4D22-961A-CB3F48704277}" type="presParOf" srcId="{4FBF2F70-1DD9-4F71-8D9A-24C41DFAA1E6}" destId="{46996D28-DE1A-4D3C-A61B-E93E6A7D19F8}" srcOrd="1" destOrd="0" presId="urn:microsoft.com/office/officeart/2005/8/layout/hierarchy3"/>
    <dgm:cxn modelId="{450EE4AD-F679-47CF-9528-B84E69BF5B9C}" type="presParOf" srcId="{46996D28-DE1A-4D3C-A61B-E93E6A7D19F8}" destId="{DD9F29A3-EDAD-43D5-ACBB-4325C08A9591}" srcOrd="0" destOrd="0" presId="urn:microsoft.com/office/officeart/2005/8/layout/hierarchy3"/>
    <dgm:cxn modelId="{75F13493-89A6-44BE-99BC-6F48FECDA54C}" type="presParOf" srcId="{46996D28-DE1A-4D3C-A61B-E93E6A7D19F8}" destId="{873B5752-278E-4EA2-9DB9-506B32118792}" srcOrd="1" destOrd="0" presId="urn:microsoft.com/office/officeart/2005/8/layout/hierarchy3"/>
    <dgm:cxn modelId="{F94A2178-B433-47F5-91A7-31C6F9783083}" type="presParOf" srcId="{46996D28-DE1A-4D3C-A61B-E93E6A7D19F8}" destId="{E407A9B0-AA98-47EC-9AF1-9E9D72413502}" srcOrd="2" destOrd="0" presId="urn:microsoft.com/office/officeart/2005/8/layout/hierarchy3"/>
    <dgm:cxn modelId="{7F7ADD77-EABC-47EC-AC87-9C41D7F20DCA}" type="presParOf" srcId="{46996D28-DE1A-4D3C-A61B-E93E6A7D19F8}" destId="{DEC8DF9C-F654-4796-862D-4ACEB6ADDC8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C5E4-C3E8-4A37-B0F2-BF8EEFCCA7CA}">
      <dsp:nvSpPr>
        <dsp:cNvPr id="0" name=""/>
        <dsp:cNvSpPr/>
      </dsp:nvSpPr>
      <dsp:spPr>
        <a:xfrm rot="5400000">
          <a:off x="-327394" y="331006"/>
          <a:ext cx="2182627" cy="1527839"/>
        </a:xfrm>
        <a:prstGeom prst="chevron">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b="1" kern="1200" smtClean="0"/>
            <a:t>QEMPAR</a:t>
          </a:r>
          <a:endParaRPr lang="es-ES" sz="3100" b="1" kern="1200" dirty="0"/>
        </a:p>
      </dsp:txBody>
      <dsp:txXfrm rot="-5400000">
        <a:off x="1" y="767532"/>
        <a:ext cx="1527839" cy="654788"/>
      </dsp:txXfrm>
    </dsp:sp>
    <dsp:sp modelId="{65EA3906-9A99-4E3F-900A-EE13FF8768B5}">
      <dsp:nvSpPr>
        <dsp:cNvPr id="0" name=""/>
        <dsp:cNvSpPr/>
      </dsp:nvSpPr>
      <dsp:spPr>
        <a:xfrm rot="5400000">
          <a:off x="4865446" y="-3333994"/>
          <a:ext cx="1418707" cy="8093922"/>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Mecanismo de descubrimiento de ruta</a:t>
          </a:r>
        </a:p>
        <a:p>
          <a:pPr marL="114300" lvl="1" indent="-114300" algn="l" defTabSz="622300">
            <a:lnSpc>
              <a:spcPct val="90000"/>
            </a:lnSpc>
            <a:spcBef>
              <a:spcPct val="0"/>
            </a:spcBef>
            <a:spcAft>
              <a:spcPct val="15000"/>
            </a:spcAft>
            <a:buChar char="••"/>
          </a:pPr>
          <a:r>
            <a:rPr lang="es-ES" sz="1400" kern="1200" dirty="0"/>
            <a:t>Idoneidad de enlace</a:t>
          </a:r>
        </a:p>
        <a:p>
          <a:pPr marL="114300" lvl="1" indent="-114300" algn="l" defTabSz="622300">
            <a:lnSpc>
              <a:spcPct val="90000"/>
            </a:lnSpc>
            <a:spcBef>
              <a:spcPct val="0"/>
            </a:spcBef>
            <a:spcAft>
              <a:spcPct val="15000"/>
            </a:spcAft>
            <a:buChar char="••"/>
          </a:pPr>
          <a:r>
            <a:rPr lang="es-ES" sz="1400" kern="1200" dirty="0"/>
            <a:t>Fase de surtido de ruta</a:t>
          </a:r>
        </a:p>
      </dsp:txBody>
      <dsp:txXfrm rot="-5400000">
        <a:off x="1527839" y="72869"/>
        <a:ext cx="8024666" cy="1280195"/>
      </dsp:txXfrm>
    </dsp:sp>
    <dsp:sp modelId="{1F82FE2A-6194-4BF1-8518-D4790920C107}">
      <dsp:nvSpPr>
        <dsp:cNvPr id="0" name=""/>
        <dsp:cNvSpPr/>
      </dsp:nvSpPr>
      <dsp:spPr>
        <a:xfrm rot="5400000">
          <a:off x="-327394" y="2410611"/>
          <a:ext cx="2182627" cy="1527839"/>
        </a:xfrm>
        <a:prstGeom prst="chevron">
          <a:avLst/>
        </a:prstGeom>
        <a:solidFill>
          <a:schemeClr val="accent6">
            <a:lumMod val="60000"/>
            <a:lumOff val="4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b="1" kern="1200" dirty="0" smtClean="0"/>
            <a:t>SPEED</a:t>
          </a:r>
          <a:endParaRPr lang="es-ES" sz="3100" b="1" kern="1200" dirty="0"/>
        </a:p>
      </dsp:txBody>
      <dsp:txXfrm rot="-5400000">
        <a:off x="1" y="2847137"/>
        <a:ext cx="1527839" cy="654788"/>
      </dsp:txXfrm>
    </dsp:sp>
    <dsp:sp modelId="{177161CD-61D3-4DD1-918A-14451CBF73CA}">
      <dsp:nvSpPr>
        <dsp:cNvPr id="0" name=""/>
        <dsp:cNvSpPr/>
      </dsp:nvSpPr>
      <dsp:spPr>
        <a:xfrm rot="5400000">
          <a:off x="4694620" y="-1254390"/>
          <a:ext cx="1760361" cy="8093922"/>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Una API</a:t>
          </a:r>
          <a:endParaRPr lang="es-ES" sz="1400" kern="1200" dirty="0"/>
        </a:p>
        <a:p>
          <a:pPr marL="114300" lvl="1" indent="-114300" algn="l" defTabSz="622300">
            <a:lnSpc>
              <a:spcPct val="90000"/>
            </a:lnSpc>
            <a:spcBef>
              <a:spcPct val="0"/>
            </a:spcBef>
            <a:spcAft>
              <a:spcPct val="15000"/>
            </a:spcAft>
            <a:buChar char="••"/>
          </a:pPr>
          <a:r>
            <a:rPr lang="es-ES" sz="1400" kern="1200" dirty="0" smtClean="0"/>
            <a:t>Un esquema de intercambio de balizas vecinas </a:t>
          </a:r>
          <a:endParaRPr lang="es-EC" sz="1400" kern="1200" dirty="0"/>
        </a:p>
        <a:p>
          <a:pPr marL="114300" lvl="1" indent="-114300" algn="l" defTabSz="622300">
            <a:lnSpc>
              <a:spcPct val="90000"/>
            </a:lnSpc>
            <a:spcBef>
              <a:spcPct val="0"/>
            </a:spcBef>
            <a:spcAft>
              <a:spcPct val="15000"/>
            </a:spcAft>
            <a:buChar char="••"/>
          </a:pPr>
          <a:r>
            <a:rPr lang="es-ES" sz="1400" kern="1200" dirty="0" smtClean="0"/>
            <a:t>Un esquema de estimación de retraso </a:t>
          </a:r>
          <a:endParaRPr lang="es-EC" sz="1400" kern="1200" dirty="0"/>
        </a:p>
        <a:p>
          <a:pPr marL="114300" lvl="1" indent="-114300" algn="l" defTabSz="622300">
            <a:lnSpc>
              <a:spcPct val="90000"/>
            </a:lnSpc>
            <a:spcBef>
              <a:spcPct val="0"/>
            </a:spcBef>
            <a:spcAft>
              <a:spcPct val="15000"/>
            </a:spcAft>
            <a:buChar char="••"/>
          </a:pPr>
          <a:r>
            <a:rPr lang="es-ES" sz="1400" kern="1200" dirty="0" smtClean="0"/>
            <a:t>El envío geográfico no determinista sin estado (SNGF)</a:t>
          </a:r>
          <a:endParaRPr lang="es-EC" sz="1400" kern="1200" dirty="0"/>
        </a:p>
        <a:p>
          <a:pPr marL="114300" lvl="1" indent="-114300" algn="l" defTabSz="622300">
            <a:lnSpc>
              <a:spcPct val="90000"/>
            </a:lnSpc>
            <a:spcBef>
              <a:spcPct val="0"/>
            </a:spcBef>
            <a:spcAft>
              <a:spcPct val="15000"/>
            </a:spcAft>
            <a:buChar char="••"/>
          </a:pPr>
          <a:r>
            <a:rPr lang="es-ES" sz="1400" kern="1200" dirty="0" smtClean="0"/>
            <a:t>Un Bucle de retroalimentación de grupo  (NFL)</a:t>
          </a:r>
          <a:endParaRPr lang="es-EC" sz="1400" kern="1200" dirty="0"/>
        </a:p>
        <a:p>
          <a:pPr marL="114300" lvl="1" indent="-114300" algn="l" defTabSz="622300">
            <a:lnSpc>
              <a:spcPct val="90000"/>
            </a:lnSpc>
            <a:spcBef>
              <a:spcPct val="0"/>
            </a:spcBef>
            <a:spcAft>
              <a:spcPct val="15000"/>
            </a:spcAft>
            <a:buChar char="••"/>
          </a:pPr>
          <a:r>
            <a:rPr lang="es-ES" sz="1400" kern="1200" dirty="0" err="1" smtClean="0"/>
            <a:t>Reencaminamiento</a:t>
          </a:r>
          <a:r>
            <a:rPr lang="es-ES" sz="1400" kern="1200" dirty="0" smtClean="0"/>
            <a:t> de contrapresión </a:t>
          </a:r>
          <a:endParaRPr lang="es-EC" sz="1400" kern="1200" dirty="0"/>
        </a:p>
        <a:p>
          <a:pPr marL="114300" lvl="1" indent="-114300" algn="l" defTabSz="622300">
            <a:lnSpc>
              <a:spcPct val="90000"/>
            </a:lnSpc>
            <a:spcBef>
              <a:spcPct val="0"/>
            </a:spcBef>
            <a:spcAft>
              <a:spcPct val="15000"/>
            </a:spcAft>
            <a:buChar char="••"/>
          </a:pPr>
          <a:r>
            <a:rPr lang="es-ES" sz="1400" kern="1200" dirty="0" smtClean="0"/>
            <a:t>Procesamiento de última milla </a:t>
          </a:r>
          <a:endParaRPr lang="es-EC" sz="1400" kern="1200" dirty="0"/>
        </a:p>
      </dsp:txBody>
      <dsp:txXfrm rot="-5400000">
        <a:off x="1527840" y="1998324"/>
        <a:ext cx="8007988" cy="1588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A18B6-A185-4A63-A1C0-6CF4811F4018}">
      <dsp:nvSpPr>
        <dsp:cNvPr id="0" name=""/>
        <dsp:cNvSpPr/>
      </dsp:nvSpPr>
      <dsp:spPr>
        <a:xfrm>
          <a:off x="300817"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a:t>Reducción de datos</a:t>
          </a:r>
        </a:p>
      </dsp:txBody>
      <dsp:txXfrm>
        <a:off x="319238" y="21744"/>
        <a:ext cx="1221012" cy="592085"/>
      </dsp:txXfrm>
    </dsp:sp>
    <dsp:sp modelId="{68FD8271-4FA0-4743-96E8-D887BD475F2F}">
      <dsp:nvSpPr>
        <dsp:cNvPr id="0" name=""/>
        <dsp:cNvSpPr/>
      </dsp:nvSpPr>
      <dsp:spPr>
        <a:xfrm>
          <a:off x="426602"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6B6B8-9C09-463A-843A-501F50CD2609}">
      <dsp:nvSpPr>
        <dsp:cNvPr id="0" name=""/>
        <dsp:cNvSpPr/>
      </dsp:nvSpPr>
      <dsp:spPr>
        <a:xfrm>
          <a:off x="552388"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Agregación</a:t>
          </a:r>
        </a:p>
      </dsp:txBody>
      <dsp:txXfrm>
        <a:off x="570809" y="807903"/>
        <a:ext cx="969441" cy="592085"/>
      </dsp:txXfrm>
    </dsp:sp>
    <dsp:sp modelId="{6162CBC5-D5E9-468C-B0B3-AA8E647F8619}">
      <dsp:nvSpPr>
        <dsp:cNvPr id="0" name=""/>
        <dsp:cNvSpPr/>
      </dsp:nvSpPr>
      <dsp:spPr>
        <a:xfrm>
          <a:off x="426602"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EDF2FC-3C90-4604-8714-15EB639939A9}">
      <dsp:nvSpPr>
        <dsp:cNvPr id="0" name=""/>
        <dsp:cNvSpPr/>
      </dsp:nvSpPr>
      <dsp:spPr>
        <a:xfrm>
          <a:off x="552388"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4243"/>
              <a:satOff val="-465"/>
              <a:lumOff val="-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Muestreo Adaptativo</a:t>
          </a:r>
        </a:p>
      </dsp:txBody>
      <dsp:txXfrm>
        <a:off x="570809" y="1594062"/>
        <a:ext cx="969441" cy="592085"/>
      </dsp:txXfrm>
    </dsp:sp>
    <dsp:sp modelId="{A25A8B91-64A0-407E-8A5C-C1C222E769B5}">
      <dsp:nvSpPr>
        <dsp:cNvPr id="0" name=""/>
        <dsp:cNvSpPr/>
      </dsp:nvSpPr>
      <dsp:spPr>
        <a:xfrm>
          <a:off x="426602" y="632250"/>
          <a:ext cx="125785" cy="2044013"/>
        </a:xfrm>
        <a:custGeom>
          <a:avLst/>
          <a:gdLst/>
          <a:ahLst/>
          <a:cxnLst/>
          <a:rect l="0" t="0" r="0" b="0"/>
          <a:pathLst>
            <a:path>
              <a:moveTo>
                <a:pt x="0" y="0"/>
              </a:moveTo>
              <a:lnTo>
                <a:pt x="0" y="2044013"/>
              </a:lnTo>
              <a:lnTo>
                <a:pt x="125785" y="20440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6CE92-E42D-406A-B09E-933B00433D9B}">
      <dsp:nvSpPr>
        <dsp:cNvPr id="0" name=""/>
        <dsp:cNvSpPr/>
      </dsp:nvSpPr>
      <dsp:spPr>
        <a:xfrm>
          <a:off x="552388" y="236180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68486"/>
              <a:satOff val="-930"/>
              <a:lumOff val="-3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Codificación de red</a:t>
          </a:r>
        </a:p>
      </dsp:txBody>
      <dsp:txXfrm>
        <a:off x="570809" y="2380221"/>
        <a:ext cx="969441" cy="592085"/>
      </dsp:txXfrm>
    </dsp:sp>
    <dsp:sp modelId="{DF796BA8-B33E-4979-AF75-BCA373A07EB7}">
      <dsp:nvSpPr>
        <dsp:cNvPr id="0" name=""/>
        <dsp:cNvSpPr/>
      </dsp:nvSpPr>
      <dsp:spPr>
        <a:xfrm>
          <a:off x="426602" y="632250"/>
          <a:ext cx="125785" cy="2830172"/>
        </a:xfrm>
        <a:custGeom>
          <a:avLst/>
          <a:gdLst/>
          <a:ahLst/>
          <a:cxnLst/>
          <a:rect l="0" t="0" r="0" b="0"/>
          <a:pathLst>
            <a:path>
              <a:moveTo>
                <a:pt x="0" y="0"/>
              </a:moveTo>
              <a:lnTo>
                <a:pt x="0" y="2830172"/>
              </a:lnTo>
              <a:lnTo>
                <a:pt x="125785" y="28301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399AFC-4595-4BB1-8E86-CBA341B31F36}">
      <dsp:nvSpPr>
        <dsp:cNvPr id="0" name=""/>
        <dsp:cNvSpPr/>
      </dsp:nvSpPr>
      <dsp:spPr>
        <a:xfrm>
          <a:off x="552388" y="314796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002729"/>
              <a:satOff val="-1395"/>
              <a:lumOff val="-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Compresión de datos</a:t>
          </a:r>
        </a:p>
      </dsp:txBody>
      <dsp:txXfrm>
        <a:off x="570809" y="3166381"/>
        <a:ext cx="969441" cy="592085"/>
      </dsp:txXfrm>
    </dsp:sp>
    <dsp:sp modelId="{6FE9DF11-6AD8-417C-9BFE-0BBC50DBEBB0}">
      <dsp:nvSpPr>
        <dsp:cNvPr id="0" name=""/>
        <dsp:cNvSpPr/>
      </dsp:nvSpPr>
      <dsp:spPr>
        <a:xfrm>
          <a:off x="1873135"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a:t>Protocolos de Enrutamiento</a:t>
          </a:r>
        </a:p>
      </dsp:txBody>
      <dsp:txXfrm>
        <a:off x="1891556" y="21744"/>
        <a:ext cx="1221012" cy="592085"/>
      </dsp:txXfrm>
    </dsp:sp>
    <dsp:sp modelId="{7ACBFBF2-17B6-4230-8F94-3020B92B2B1D}">
      <dsp:nvSpPr>
        <dsp:cNvPr id="0" name=""/>
        <dsp:cNvSpPr/>
      </dsp:nvSpPr>
      <dsp:spPr>
        <a:xfrm>
          <a:off x="1998920"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CE7DE-9940-496B-B145-61DB1515F3D4}">
      <dsp:nvSpPr>
        <dsp:cNvPr id="0" name=""/>
        <dsp:cNvSpPr/>
      </dsp:nvSpPr>
      <dsp:spPr>
        <a:xfrm>
          <a:off x="2124706"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36972"/>
              <a:satOff val="-1860"/>
              <a:lumOff val="-7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Arquitectura Cluster</a:t>
          </a:r>
        </a:p>
      </dsp:txBody>
      <dsp:txXfrm>
        <a:off x="2143127" y="807903"/>
        <a:ext cx="969441" cy="592085"/>
      </dsp:txXfrm>
    </dsp:sp>
    <dsp:sp modelId="{75791E71-84FF-40F9-845D-AD8F9D580EA7}">
      <dsp:nvSpPr>
        <dsp:cNvPr id="0" name=""/>
        <dsp:cNvSpPr/>
      </dsp:nvSpPr>
      <dsp:spPr>
        <a:xfrm>
          <a:off x="1998920"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7AE8EE-798E-4B13-9968-D0F5007E2A30}">
      <dsp:nvSpPr>
        <dsp:cNvPr id="0" name=""/>
        <dsp:cNvSpPr/>
      </dsp:nvSpPr>
      <dsp:spPr>
        <a:xfrm>
          <a:off x="2124706"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71215"/>
              <a:satOff val="-2325"/>
              <a:lumOff val="-8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Energía como métrica</a:t>
          </a:r>
        </a:p>
      </dsp:txBody>
      <dsp:txXfrm>
        <a:off x="2143127" y="1594062"/>
        <a:ext cx="969441" cy="592085"/>
      </dsp:txXfrm>
    </dsp:sp>
    <dsp:sp modelId="{424D531E-3942-4620-87D1-4EFDC375137E}">
      <dsp:nvSpPr>
        <dsp:cNvPr id="0" name=""/>
        <dsp:cNvSpPr/>
      </dsp:nvSpPr>
      <dsp:spPr>
        <a:xfrm>
          <a:off x="1998920" y="632250"/>
          <a:ext cx="125785" cy="2044013"/>
        </a:xfrm>
        <a:custGeom>
          <a:avLst/>
          <a:gdLst/>
          <a:ahLst/>
          <a:cxnLst/>
          <a:rect l="0" t="0" r="0" b="0"/>
          <a:pathLst>
            <a:path>
              <a:moveTo>
                <a:pt x="0" y="0"/>
              </a:moveTo>
              <a:lnTo>
                <a:pt x="0" y="2044013"/>
              </a:lnTo>
              <a:lnTo>
                <a:pt x="125785" y="20440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B9F386-10AD-4037-9E4F-C9EFE4DC0036}">
      <dsp:nvSpPr>
        <dsp:cNvPr id="0" name=""/>
        <dsp:cNvSpPr/>
      </dsp:nvSpPr>
      <dsp:spPr>
        <a:xfrm>
          <a:off x="2124706" y="236180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005458"/>
              <a:satOff val="-2789"/>
              <a:lumOff val="-10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Enrutamiento multi-ruta</a:t>
          </a:r>
        </a:p>
      </dsp:txBody>
      <dsp:txXfrm>
        <a:off x="2143127" y="2380221"/>
        <a:ext cx="969441" cy="592085"/>
      </dsp:txXfrm>
    </dsp:sp>
    <dsp:sp modelId="{986DCEF3-1A89-4954-82EA-9751641647AD}">
      <dsp:nvSpPr>
        <dsp:cNvPr id="0" name=""/>
        <dsp:cNvSpPr/>
      </dsp:nvSpPr>
      <dsp:spPr>
        <a:xfrm>
          <a:off x="1998920" y="632250"/>
          <a:ext cx="125785" cy="2830172"/>
        </a:xfrm>
        <a:custGeom>
          <a:avLst/>
          <a:gdLst/>
          <a:ahLst/>
          <a:cxnLst/>
          <a:rect l="0" t="0" r="0" b="0"/>
          <a:pathLst>
            <a:path>
              <a:moveTo>
                <a:pt x="0" y="0"/>
              </a:moveTo>
              <a:lnTo>
                <a:pt x="0" y="2830172"/>
              </a:lnTo>
              <a:lnTo>
                <a:pt x="125785" y="28301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869004-049D-49F4-A501-49F605CDCF6E}">
      <dsp:nvSpPr>
        <dsp:cNvPr id="0" name=""/>
        <dsp:cNvSpPr/>
      </dsp:nvSpPr>
      <dsp:spPr>
        <a:xfrm>
          <a:off x="2124706" y="314796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339700"/>
              <a:satOff val="-3254"/>
              <a:lumOff val="-12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Ubicación del nodo retransmisor</a:t>
          </a:r>
        </a:p>
      </dsp:txBody>
      <dsp:txXfrm>
        <a:off x="2143127" y="3166381"/>
        <a:ext cx="969441" cy="592085"/>
      </dsp:txXfrm>
    </dsp:sp>
    <dsp:sp modelId="{3B84FE98-0B6F-410C-8006-9D59E356B6A3}">
      <dsp:nvSpPr>
        <dsp:cNvPr id="0" name=""/>
        <dsp:cNvSpPr/>
      </dsp:nvSpPr>
      <dsp:spPr>
        <a:xfrm>
          <a:off x="1998920" y="632250"/>
          <a:ext cx="125785" cy="3616331"/>
        </a:xfrm>
        <a:custGeom>
          <a:avLst/>
          <a:gdLst/>
          <a:ahLst/>
          <a:cxnLst/>
          <a:rect l="0" t="0" r="0" b="0"/>
          <a:pathLst>
            <a:path>
              <a:moveTo>
                <a:pt x="0" y="0"/>
              </a:moveTo>
              <a:lnTo>
                <a:pt x="0" y="3616331"/>
              </a:lnTo>
              <a:lnTo>
                <a:pt x="125785" y="3616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64909-F6C3-4CC2-BFA2-8B520E99AAF4}">
      <dsp:nvSpPr>
        <dsp:cNvPr id="0" name=""/>
        <dsp:cNvSpPr/>
      </dsp:nvSpPr>
      <dsp:spPr>
        <a:xfrm>
          <a:off x="2124706" y="3934119"/>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673943"/>
              <a:satOff val="-3719"/>
              <a:lumOff val="-14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Sink móvil</a:t>
          </a:r>
        </a:p>
      </dsp:txBody>
      <dsp:txXfrm>
        <a:off x="2143127" y="3952540"/>
        <a:ext cx="969441" cy="592085"/>
      </dsp:txXfrm>
    </dsp:sp>
    <dsp:sp modelId="{1CC4BAE2-9494-4B5F-BAB7-536C7987046A}">
      <dsp:nvSpPr>
        <dsp:cNvPr id="0" name=""/>
        <dsp:cNvSpPr/>
      </dsp:nvSpPr>
      <dsp:spPr>
        <a:xfrm>
          <a:off x="3445453"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a:t>Reducción del </a:t>
          </a:r>
          <a:r>
            <a:rPr lang="es-ES" sz="1300" kern="1200" dirty="0" err="1"/>
            <a:t>overhead</a:t>
          </a:r>
          <a:endParaRPr lang="es-ES" sz="1300" kern="1200" dirty="0"/>
        </a:p>
      </dsp:txBody>
      <dsp:txXfrm>
        <a:off x="3463874" y="21744"/>
        <a:ext cx="1221012" cy="592085"/>
      </dsp:txXfrm>
    </dsp:sp>
    <dsp:sp modelId="{799DCB3A-EE08-4A2E-AD40-2378859F1393}">
      <dsp:nvSpPr>
        <dsp:cNvPr id="0" name=""/>
        <dsp:cNvSpPr/>
      </dsp:nvSpPr>
      <dsp:spPr>
        <a:xfrm>
          <a:off x="3571239"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A9F57-B075-404A-B40A-EA80B955F07C}">
      <dsp:nvSpPr>
        <dsp:cNvPr id="0" name=""/>
        <dsp:cNvSpPr/>
      </dsp:nvSpPr>
      <dsp:spPr>
        <a:xfrm>
          <a:off x="3697024"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008186"/>
              <a:satOff val="-4184"/>
              <a:lumOff val="-16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Transmisión adaptativa</a:t>
          </a:r>
        </a:p>
      </dsp:txBody>
      <dsp:txXfrm>
        <a:off x="3715445" y="807903"/>
        <a:ext cx="969441" cy="592085"/>
      </dsp:txXfrm>
    </dsp:sp>
    <dsp:sp modelId="{F7392B9B-4895-4227-9E7D-B1C6B4BB20B6}">
      <dsp:nvSpPr>
        <dsp:cNvPr id="0" name=""/>
        <dsp:cNvSpPr/>
      </dsp:nvSpPr>
      <dsp:spPr>
        <a:xfrm>
          <a:off x="3571239"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24117-BF09-4EDB-B273-0D6349F668CE}">
      <dsp:nvSpPr>
        <dsp:cNvPr id="0" name=""/>
        <dsp:cNvSpPr/>
      </dsp:nvSpPr>
      <dsp:spPr>
        <a:xfrm>
          <a:off x="3697024"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42429"/>
              <a:satOff val="-4649"/>
              <a:lumOff val="-1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Optimización de crosslayer</a:t>
          </a:r>
        </a:p>
      </dsp:txBody>
      <dsp:txXfrm>
        <a:off x="3715445" y="1594062"/>
        <a:ext cx="969441" cy="592085"/>
      </dsp:txXfrm>
    </dsp:sp>
    <dsp:sp modelId="{3DBD5FA2-031B-4AB4-BE29-3B14A2D053BA}">
      <dsp:nvSpPr>
        <dsp:cNvPr id="0" name=""/>
        <dsp:cNvSpPr/>
      </dsp:nvSpPr>
      <dsp:spPr>
        <a:xfrm>
          <a:off x="3571239" y="632250"/>
          <a:ext cx="125785" cy="2044013"/>
        </a:xfrm>
        <a:custGeom>
          <a:avLst/>
          <a:gdLst/>
          <a:ahLst/>
          <a:cxnLst/>
          <a:rect l="0" t="0" r="0" b="0"/>
          <a:pathLst>
            <a:path>
              <a:moveTo>
                <a:pt x="0" y="0"/>
              </a:moveTo>
              <a:lnTo>
                <a:pt x="0" y="2044013"/>
              </a:lnTo>
              <a:lnTo>
                <a:pt x="125785" y="20440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3867C-DDBB-4FFA-B334-E278176F4F8E}">
      <dsp:nvSpPr>
        <dsp:cNvPr id="0" name=""/>
        <dsp:cNvSpPr/>
      </dsp:nvSpPr>
      <dsp:spPr>
        <a:xfrm>
          <a:off x="3697024" y="236180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Optimización de Flooding</a:t>
          </a:r>
        </a:p>
      </dsp:txBody>
      <dsp:txXfrm>
        <a:off x="3715445" y="2380221"/>
        <a:ext cx="969441" cy="592085"/>
      </dsp:txXfrm>
    </dsp:sp>
    <dsp:sp modelId="{2F5D24B9-2C61-486C-A456-8C7DA6147CD0}">
      <dsp:nvSpPr>
        <dsp:cNvPr id="0" name=""/>
        <dsp:cNvSpPr/>
      </dsp:nvSpPr>
      <dsp:spPr>
        <a:xfrm>
          <a:off x="5017771"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a:t>Esquemas Sleep/awake</a:t>
          </a:r>
        </a:p>
      </dsp:txBody>
      <dsp:txXfrm>
        <a:off x="5036192" y="21744"/>
        <a:ext cx="1221012" cy="592085"/>
      </dsp:txXfrm>
    </dsp:sp>
    <dsp:sp modelId="{E95EEA54-4A13-4D90-BC5C-AD29BC12B203}">
      <dsp:nvSpPr>
        <dsp:cNvPr id="0" name=""/>
        <dsp:cNvSpPr/>
      </dsp:nvSpPr>
      <dsp:spPr>
        <a:xfrm>
          <a:off x="5143557"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48208-1B7F-4339-AD83-14E08245D346}">
      <dsp:nvSpPr>
        <dsp:cNvPr id="0" name=""/>
        <dsp:cNvSpPr/>
      </dsp:nvSpPr>
      <dsp:spPr>
        <a:xfrm>
          <a:off x="5269342"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10915"/>
              <a:satOff val="-5579"/>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Ciclos de trabajo</a:t>
          </a:r>
        </a:p>
      </dsp:txBody>
      <dsp:txXfrm>
        <a:off x="5287763" y="807903"/>
        <a:ext cx="969441" cy="592085"/>
      </dsp:txXfrm>
    </dsp:sp>
    <dsp:sp modelId="{E93777B8-B876-463D-A2F4-77C12F75C9AC}">
      <dsp:nvSpPr>
        <dsp:cNvPr id="0" name=""/>
        <dsp:cNvSpPr/>
      </dsp:nvSpPr>
      <dsp:spPr>
        <a:xfrm>
          <a:off x="5143557"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733AE-D234-4CE4-BB82-7DF38BAC0F37}">
      <dsp:nvSpPr>
        <dsp:cNvPr id="0" name=""/>
        <dsp:cNvSpPr/>
      </dsp:nvSpPr>
      <dsp:spPr>
        <a:xfrm>
          <a:off x="5269342"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345158"/>
              <a:satOff val="-6044"/>
              <a:lumOff val="-2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Despertadores pasivos de interfaz de radio</a:t>
          </a:r>
        </a:p>
      </dsp:txBody>
      <dsp:txXfrm>
        <a:off x="5287763" y="1594062"/>
        <a:ext cx="969441" cy="592085"/>
      </dsp:txXfrm>
    </dsp:sp>
    <dsp:sp modelId="{0E798A01-E676-42F9-A362-06AF9E1FCDF8}">
      <dsp:nvSpPr>
        <dsp:cNvPr id="0" name=""/>
        <dsp:cNvSpPr/>
      </dsp:nvSpPr>
      <dsp:spPr>
        <a:xfrm>
          <a:off x="5143557" y="632250"/>
          <a:ext cx="125785" cy="2044013"/>
        </a:xfrm>
        <a:custGeom>
          <a:avLst/>
          <a:gdLst/>
          <a:ahLst/>
          <a:cxnLst/>
          <a:rect l="0" t="0" r="0" b="0"/>
          <a:pathLst>
            <a:path>
              <a:moveTo>
                <a:pt x="0" y="0"/>
              </a:moveTo>
              <a:lnTo>
                <a:pt x="0" y="2044013"/>
              </a:lnTo>
              <a:lnTo>
                <a:pt x="125785" y="20440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8419D-109C-451F-881E-F0F549E3AA65}">
      <dsp:nvSpPr>
        <dsp:cNvPr id="0" name=""/>
        <dsp:cNvSpPr/>
      </dsp:nvSpPr>
      <dsp:spPr>
        <a:xfrm>
          <a:off x="5269342" y="236180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679401"/>
              <a:satOff val="-6509"/>
              <a:lumOff val="-2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Control de Topología</a:t>
          </a:r>
        </a:p>
      </dsp:txBody>
      <dsp:txXfrm>
        <a:off x="5287763" y="2380221"/>
        <a:ext cx="969441" cy="592085"/>
      </dsp:txXfrm>
    </dsp:sp>
    <dsp:sp modelId="{E95C36FE-1F33-4047-93D5-92A7C8F35D7C}">
      <dsp:nvSpPr>
        <dsp:cNvPr id="0" name=""/>
        <dsp:cNvSpPr/>
      </dsp:nvSpPr>
      <dsp:spPr>
        <a:xfrm>
          <a:off x="5143557" y="632250"/>
          <a:ext cx="125785" cy="2830172"/>
        </a:xfrm>
        <a:custGeom>
          <a:avLst/>
          <a:gdLst/>
          <a:ahLst/>
          <a:cxnLst/>
          <a:rect l="0" t="0" r="0" b="0"/>
          <a:pathLst>
            <a:path>
              <a:moveTo>
                <a:pt x="0" y="0"/>
              </a:moveTo>
              <a:lnTo>
                <a:pt x="0" y="2830172"/>
              </a:lnTo>
              <a:lnTo>
                <a:pt x="125785" y="28301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814AE-2222-47BF-B130-FAA88F97BBA7}">
      <dsp:nvSpPr>
        <dsp:cNvPr id="0" name=""/>
        <dsp:cNvSpPr/>
      </dsp:nvSpPr>
      <dsp:spPr>
        <a:xfrm>
          <a:off x="5269342" y="314796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13644"/>
              <a:satOff val="-6974"/>
              <a:lumOff val="-26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Programación en base a protocolos MAC</a:t>
          </a:r>
        </a:p>
      </dsp:txBody>
      <dsp:txXfrm>
        <a:off x="5287763" y="3166381"/>
        <a:ext cx="969441" cy="592085"/>
      </dsp:txXfrm>
    </dsp:sp>
    <dsp:sp modelId="{B5A98239-E30C-4D9C-A1FD-77E0E67EB670}">
      <dsp:nvSpPr>
        <dsp:cNvPr id="0" name=""/>
        <dsp:cNvSpPr/>
      </dsp:nvSpPr>
      <dsp:spPr>
        <a:xfrm>
          <a:off x="6590090"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a:t>Optimización de la interfaz de radio</a:t>
          </a:r>
        </a:p>
      </dsp:txBody>
      <dsp:txXfrm>
        <a:off x="6608511" y="21744"/>
        <a:ext cx="1221012" cy="592085"/>
      </dsp:txXfrm>
    </dsp:sp>
    <dsp:sp modelId="{72BC5238-E204-42A1-9332-D32BD04BD15F}">
      <dsp:nvSpPr>
        <dsp:cNvPr id="0" name=""/>
        <dsp:cNvSpPr/>
      </dsp:nvSpPr>
      <dsp:spPr>
        <a:xfrm>
          <a:off x="6715875"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F275B-7ED0-4067-9F1B-AFD7F1DF81C0}">
      <dsp:nvSpPr>
        <dsp:cNvPr id="0" name=""/>
        <dsp:cNvSpPr/>
      </dsp:nvSpPr>
      <dsp:spPr>
        <a:xfrm>
          <a:off x="6841660"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347887"/>
              <a:satOff val="-7439"/>
              <a:lumOff val="-2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Optimización de modulación</a:t>
          </a:r>
        </a:p>
      </dsp:txBody>
      <dsp:txXfrm>
        <a:off x="6860081" y="807903"/>
        <a:ext cx="969441" cy="592085"/>
      </dsp:txXfrm>
    </dsp:sp>
    <dsp:sp modelId="{7A6DC9AB-15B7-435A-8C1F-99F1C0EEBB6C}">
      <dsp:nvSpPr>
        <dsp:cNvPr id="0" name=""/>
        <dsp:cNvSpPr/>
      </dsp:nvSpPr>
      <dsp:spPr>
        <a:xfrm>
          <a:off x="6715875"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C8F7B-263D-4549-9BC6-949DFD862460}">
      <dsp:nvSpPr>
        <dsp:cNvPr id="0" name=""/>
        <dsp:cNvSpPr/>
      </dsp:nvSpPr>
      <dsp:spPr>
        <a:xfrm>
          <a:off x="6841660"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82130"/>
              <a:satOff val="-7903"/>
              <a:lumOff val="-3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Comunicación cooperativa</a:t>
          </a:r>
        </a:p>
      </dsp:txBody>
      <dsp:txXfrm>
        <a:off x="6860081" y="1594062"/>
        <a:ext cx="969441" cy="592085"/>
      </dsp:txXfrm>
    </dsp:sp>
    <dsp:sp modelId="{253CA008-9C2A-4772-9C1E-5152C9B0D6C2}">
      <dsp:nvSpPr>
        <dsp:cNvPr id="0" name=""/>
        <dsp:cNvSpPr/>
      </dsp:nvSpPr>
      <dsp:spPr>
        <a:xfrm>
          <a:off x="6715875" y="632250"/>
          <a:ext cx="125785" cy="2044013"/>
        </a:xfrm>
        <a:custGeom>
          <a:avLst/>
          <a:gdLst/>
          <a:ahLst/>
          <a:cxnLst/>
          <a:rect l="0" t="0" r="0" b="0"/>
          <a:pathLst>
            <a:path>
              <a:moveTo>
                <a:pt x="0" y="0"/>
              </a:moveTo>
              <a:lnTo>
                <a:pt x="0" y="2044013"/>
              </a:lnTo>
              <a:lnTo>
                <a:pt x="125785" y="20440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F2930B-DC0C-4576-92F4-E1928BC926EC}">
      <dsp:nvSpPr>
        <dsp:cNvPr id="0" name=""/>
        <dsp:cNvSpPr/>
      </dsp:nvSpPr>
      <dsp:spPr>
        <a:xfrm>
          <a:off x="6841660" y="236180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16373"/>
              <a:satOff val="-8368"/>
              <a:lumOff val="-3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Control de Transmisión de potencia</a:t>
          </a:r>
        </a:p>
      </dsp:txBody>
      <dsp:txXfrm>
        <a:off x="6860081" y="2380221"/>
        <a:ext cx="969441" cy="592085"/>
      </dsp:txXfrm>
    </dsp:sp>
    <dsp:sp modelId="{EB2C101C-2544-404B-86F9-F6EBF300109E}">
      <dsp:nvSpPr>
        <dsp:cNvPr id="0" name=""/>
        <dsp:cNvSpPr/>
      </dsp:nvSpPr>
      <dsp:spPr>
        <a:xfrm>
          <a:off x="6715875" y="632250"/>
          <a:ext cx="125785" cy="2830172"/>
        </a:xfrm>
        <a:custGeom>
          <a:avLst/>
          <a:gdLst/>
          <a:ahLst/>
          <a:cxnLst/>
          <a:rect l="0" t="0" r="0" b="0"/>
          <a:pathLst>
            <a:path>
              <a:moveTo>
                <a:pt x="0" y="0"/>
              </a:moveTo>
              <a:lnTo>
                <a:pt x="0" y="2830172"/>
              </a:lnTo>
              <a:lnTo>
                <a:pt x="125785" y="28301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8A521-FCDF-4634-8854-0397500C4056}">
      <dsp:nvSpPr>
        <dsp:cNvPr id="0" name=""/>
        <dsp:cNvSpPr/>
      </dsp:nvSpPr>
      <dsp:spPr>
        <a:xfrm>
          <a:off x="6841660" y="3147960"/>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350616"/>
              <a:satOff val="-8833"/>
              <a:lumOff val="-33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Antenas Direccionadas</a:t>
          </a:r>
        </a:p>
      </dsp:txBody>
      <dsp:txXfrm>
        <a:off x="6860081" y="3166381"/>
        <a:ext cx="969441" cy="592085"/>
      </dsp:txXfrm>
    </dsp:sp>
    <dsp:sp modelId="{50C2768B-A3CD-4007-9F99-918512EA94D8}">
      <dsp:nvSpPr>
        <dsp:cNvPr id="0" name=""/>
        <dsp:cNvSpPr/>
      </dsp:nvSpPr>
      <dsp:spPr>
        <a:xfrm>
          <a:off x="6715875" y="632250"/>
          <a:ext cx="125785" cy="3616331"/>
        </a:xfrm>
        <a:custGeom>
          <a:avLst/>
          <a:gdLst/>
          <a:ahLst/>
          <a:cxnLst/>
          <a:rect l="0" t="0" r="0" b="0"/>
          <a:pathLst>
            <a:path>
              <a:moveTo>
                <a:pt x="0" y="0"/>
              </a:moveTo>
              <a:lnTo>
                <a:pt x="0" y="3616331"/>
              </a:lnTo>
              <a:lnTo>
                <a:pt x="125785" y="36163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A66D0-FE16-46CB-BABE-FFC9CA06EA28}">
      <dsp:nvSpPr>
        <dsp:cNvPr id="0" name=""/>
        <dsp:cNvSpPr/>
      </dsp:nvSpPr>
      <dsp:spPr>
        <a:xfrm>
          <a:off x="6841660" y="3934119"/>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684859"/>
              <a:satOff val="-9298"/>
              <a:lumOff val="-35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Eficiencia energética en radio cognitiva</a:t>
          </a:r>
        </a:p>
      </dsp:txBody>
      <dsp:txXfrm>
        <a:off x="6860081" y="3952540"/>
        <a:ext cx="969441" cy="592085"/>
      </dsp:txXfrm>
    </dsp:sp>
    <dsp:sp modelId="{B3C8E29C-BD9D-471E-9B6F-07F5157F23EB}">
      <dsp:nvSpPr>
        <dsp:cNvPr id="0" name=""/>
        <dsp:cNvSpPr/>
      </dsp:nvSpPr>
      <dsp:spPr>
        <a:xfrm>
          <a:off x="8162408" y="3323"/>
          <a:ext cx="1257854" cy="6289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a:t>Reposición de la batería</a:t>
          </a:r>
        </a:p>
      </dsp:txBody>
      <dsp:txXfrm>
        <a:off x="8180829" y="21744"/>
        <a:ext cx="1221012" cy="592085"/>
      </dsp:txXfrm>
    </dsp:sp>
    <dsp:sp modelId="{DD9F29A3-EDAD-43D5-ACBB-4325C08A9591}">
      <dsp:nvSpPr>
        <dsp:cNvPr id="0" name=""/>
        <dsp:cNvSpPr/>
      </dsp:nvSpPr>
      <dsp:spPr>
        <a:xfrm>
          <a:off x="8288193" y="632250"/>
          <a:ext cx="125785" cy="471695"/>
        </a:xfrm>
        <a:custGeom>
          <a:avLst/>
          <a:gdLst/>
          <a:ahLst/>
          <a:cxnLst/>
          <a:rect l="0" t="0" r="0" b="0"/>
          <a:pathLst>
            <a:path>
              <a:moveTo>
                <a:pt x="0" y="0"/>
              </a:moveTo>
              <a:lnTo>
                <a:pt x="0" y="471695"/>
              </a:lnTo>
              <a:lnTo>
                <a:pt x="125785" y="47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3B5752-278E-4EA2-9DB9-506B32118792}">
      <dsp:nvSpPr>
        <dsp:cNvPr id="0" name=""/>
        <dsp:cNvSpPr/>
      </dsp:nvSpPr>
      <dsp:spPr>
        <a:xfrm>
          <a:off x="8413979" y="789482"/>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019101"/>
              <a:satOff val="-9763"/>
              <a:lumOff val="-3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Recolección de energía</a:t>
          </a:r>
        </a:p>
      </dsp:txBody>
      <dsp:txXfrm>
        <a:off x="8432400" y="807903"/>
        <a:ext cx="969441" cy="592085"/>
      </dsp:txXfrm>
    </dsp:sp>
    <dsp:sp modelId="{E407A9B0-AA98-47EC-9AF1-9E9D72413502}">
      <dsp:nvSpPr>
        <dsp:cNvPr id="0" name=""/>
        <dsp:cNvSpPr/>
      </dsp:nvSpPr>
      <dsp:spPr>
        <a:xfrm>
          <a:off x="8288193" y="632250"/>
          <a:ext cx="125785" cy="1257854"/>
        </a:xfrm>
        <a:custGeom>
          <a:avLst/>
          <a:gdLst/>
          <a:ahLst/>
          <a:cxnLst/>
          <a:rect l="0" t="0" r="0" b="0"/>
          <a:pathLst>
            <a:path>
              <a:moveTo>
                <a:pt x="0" y="0"/>
              </a:moveTo>
              <a:lnTo>
                <a:pt x="0" y="1257854"/>
              </a:lnTo>
              <a:lnTo>
                <a:pt x="125785" y="1257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C8DF9C-F654-4796-862D-4ACEB6ADDC8F}">
      <dsp:nvSpPr>
        <dsp:cNvPr id="0" name=""/>
        <dsp:cNvSpPr/>
      </dsp:nvSpPr>
      <dsp:spPr>
        <a:xfrm>
          <a:off x="8413979" y="1575641"/>
          <a:ext cx="1006283" cy="6289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kern="1200"/>
            <a:t>Cargador Inalámbrico</a:t>
          </a:r>
        </a:p>
      </dsp:txBody>
      <dsp:txXfrm>
        <a:off x="8432400" y="1594062"/>
        <a:ext cx="969441" cy="5920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s-EC"/>
          </a:p>
        </p:txBody>
      </p:sp>
      <p:sp>
        <p:nvSpPr>
          <p:cNvPr id="3" name="2 Marcador de fecha"/>
          <p:cNvSpPr>
            <a:spLocks noGrp="1"/>
          </p:cNvSpPr>
          <p:nvPr>
            <p:ph type="dt" idx="1"/>
          </p:nvPr>
        </p:nvSpPr>
        <p:spPr>
          <a:xfrm>
            <a:off x="3850443" y="0"/>
            <a:ext cx="2945659" cy="493713"/>
          </a:xfrm>
          <a:prstGeom prst="rect">
            <a:avLst/>
          </a:prstGeom>
        </p:spPr>
        <p:txBody>
          <a:bodyPr vert="horz" lIns="93177" tIns="46589" rIns="93177" bIns="46589" rtlCol="0"/>
          <a:lstStyle>
            <a:lvl1pPr algn="r">
              <a:defRPr sz="1200"/>
            </a:lvl1pPr>
          </a:lstStyle>
          <a:p>
            <a:fld id="{953827B6-343C-4620-BD4A-96399F0E8028}" type="datetimeFigureOut">
              <a:rPr lang="es-EC" smtClean="0"/>
              <a:pPr/>
              <a:t>01/03/2018</a:t>
            </a:fld>
            <a:endParaRPr lang="es-EC"/>
          </a:p>
        </p:txBody>
      </p:sp>
      <p:sp>
        <p:nvSpPr>
          <p:cNvPr id="4" name="3 Marcador de imagen de diapositiva"/>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3177" tIns="46589" rIns="93177" bIns="46589" rtlCol="0" anchor="ctr"/>
          <a:lstStyle/>
          <a:p>
            <a:endParaRPr lang="es-EC"/>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3177" tIns="46589" rIns="93177" bIns="46589"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3177" tIns="46589" rIns="93177" bIns="46589" rtlCol="0" anchor="b"/>
          <a:lstStyle>
            <a:lvl1pPr algn="r">
              <a:defRPr sz="1200"/>
            </a:lvl1pPr>
          </a:lstStyle>
          <a:p>
            <a:fld id="{23FE4F5F-AD47-430A-A729-D4313B561226}" type="slidenum">
              <a:rPr lang="es-EC" smtClean="0"/>
              <a:pPr/>
              <a:t>‹Nº›</a:t>
            </a:fld>
            <a:endParaRPr lang="es-EC"/>
          </a:p>
        </p:txBody>
      </p:sp>
    </p:spTree>
    <p:extLst>
      <p:ext uri="{BB962C8B-B14F-4D97-AF65-F5344CB8AC3E}">
        <p14:creationId xmlns:p14="http://schemas.microsoft.com/office/powerpoint/2010/main" val="373107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a:t>
            </a:fld>
            <a:endParaRPr lang="es-EC"/>
          </a:p>
        </p:txBody>
      </p:sp>
    </p:spTree>
    <p:extLst>
      <p:ext uri="{BB962C8B-B14F-4D97-AF65-F5344CB8AC3E}">
        <p14:creationId xmlns:p14="http://schemas.microsoft.com/office/powerpoint/2010/main" val="76214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11</a:t>
            </a:fld>
            <a:endParaRPr lang="es-EC"/>
          </a:p>
        </p:txBody>
      </p:sp>
    </p:spTree>
    <p:extLst>
      <p:ext uri="{BB962C8B-B14F-4D97-AF65-F5344CB8AC3E}">
        <p14:creationId xmlns:p14="http://schemas.microsoft.com/office/powerpoint/2010/main" val="414872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el presente proyecto de investigación, se tomaron en cuenta el número motas o nodos disponibles en este caso seis, con el fin de implementar tres topologías de red diferentes (</a:t>
            </a:r>
            <a:r>
              <a:rPr lang="es-ES" sz="1200" kern="1200" dirty="0" err="1" smtClean="0">
                <a:solidFill>
                  <a:schemeClr val="tx1"/>
                </a:solidFill>
                <a:effectLst/>
                <a:latin typeface="+mn-lt"/>
                <a:ea typeface="+mn-ea"/>
                <a:cs typeface="+mn-cs"/>
              </a:rPr>
              <a:t>Star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Tree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Mesh</a:t>
            </a:r>
            <a:r>
              <a:rPr lang="es-ES" sz="1200" kern="1200" dirty="0" smtClean="0">
                <a:solidFill>
                  <a:schemeClr val="tx1"/>
                </a:solidFill>
                <a:effectLst/>
                <a:latin typeface="+mn-lt"/>
                <a:ea typeface="+mn-ea"/>
                <a:cs typeface="+mn-cs"/>
              </a:rPr>
              <a:t>), con tres diferentes protocolos de enrutamiento (Defecto, QEMPAR, SPEED), en donde se tendrá una mota transmisora la cual es el punto de inicio. Dependiendo de la topología se tendrá diferentes nodos intermedios con el fin de que toda la información captada por la mota inicial llegue completa y sin ningún retraso al Gateway MIB520 que posteriormente transmitirá toda la información a la estación base y se podrá visualizar en el software </a:t>
            </a:r>
            <a:r>
              <a:rPr lang="es-ES" sz="1200" kern="1200" dirty="0" err="1" smtClean="0">
                <a:solidFill>
                  <a:schemeClr val="tx1"/>
                </a:solidFill>
                <a:effectLst/>
                <a:latin typeface="+mn-lt"/>
                <a:ea typeface="+mn-ea"/>
                <a:cs typeface="+mn-cs"/>
              </a:rPr>
              <a:t>MoteView</a:t>
            </a:r>
            <a:r>
              <a:rPr lang="es-ES" sz="1200" kern="1200" dirty="0" smtClean="0">
                <a:solidFill>
                  <a:schemeClr val="tx1"/>
                </a:solidFill>
                <a:effectLst/>
                <a:latin typeface="+mn-lt"/>
                <a:ea typeface="+mn-ea"/>
                <a:cs typeface="+mn-cs"/>
              </a:rPr>
              <a:t> 2.0.</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12</a:t>
            </a:fld>
            <a:endParaRPr lang="es-EC"/>
          </a:p>
        </p:txBody>
      </p:sp>
    </p:spTree>
    <p:extLst>
      <p:ext uri="{BB962C8B-B14F-4D97-AF65-F5344CB8AC3E}">
        <p14:creationId xmlns:p14="http://schemas.microsoft.com/office/powerpoint/2010/main" val="171425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13</a:t>
            </a:fld>
            <a:endParaRPr lang="es-EC"/>
          </a:p>
        </p:txBody>
      </p:sp>
    </p:spTree>
    <p:extLst>
      <p:ext uri="{BB962C8B-B14F-4D97-AF65-F5344CB8AC3E}">
        <p14:creationId xmlns:p14="http://schemas.microsoft.com/office/powerpoint/2010/main" val="38798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14</a:t>
            </a:fld>
            <a:endParaRPr lang="es-EC"/>
          </a:p>
        </p:txBody>
      </p:sp>
    </p:spTree>
    <p:extLst>
      <p:ext uri="{BB962C8B-B14F-4D97-AF65-F5344CB8AC3E}">
        <p14:creationId xmlns:p14="http://schemas.microsoft.com/office/powerpoint/2010/main" val="260411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15</a:t>
            </a:fld>
            <a:endParaRPr lang="es-EC"/>
          </a:p>
        </p:txBody>
      </p:sp>
    </p:spTree>
    <p:extLst>
      <p:ext uri="{BB962C8B-B14F-4D97-AF65-F5344CB8AC3E}">
        <p14:creationId xmlns:p14="http://schemas.microsoft.com/office/powerpoint/2010/main" val="248801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16</a:t>
            </a:fld>
            <a:endParaRPr lang="es-EC"/>
          </a:p>
        </p:txBody>
      </p:sp>
    </p:spTree>
    <p:extLst>
      <p:ext uri="{BB962C8B-B14F-4D97-AF65-F5344CB8AC3E}">
        <p14:creationId xmlns:p14="http://schemas.microsoft.com/office/powerpoint/2010/main" val="62472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17</a:t>
            </a:fld>
            <a:endParaRPr lang="es-EC"/>
          </a:p>
        </p:txBody>
      </p:sp>
    </p:spTree>
    <p:extLst>
      <p:ext uri="{BB962C8B-B14F-4D97-AF65-F5344CB8AC3E}">
        <p14:creationId xmlns:p14="http://schemas.microsoft.com/office/powerpoint/2010/main" val="211489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18</a:t>
            </a:fld>
            <a:endParaRPr lang="es-EC"/>
          </a:p>
        </p:txBody>
      </p:sp>
    </p:spTree>
    <p:extLst>
      <p:ext uri="{BB962C8B-B14F-4D97-AF65-F5344CB8AC3E}">
        <p14:creationId xmlns:p14="http://schemas.microsoft.com/office/powerpoint/2010/main" val="177674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19</a:t>
            </a:fld>
            <a:endParaRPr lang="es-EC"/>
          </a:p>
        </p:txBody>
      </p:sp>
    </p:spTree>
    <p:extLst>
      <p:ext uri="{BB962C8B-B14F-4D97-AF65-F5344CB8AC3E}">
        <p14:creationId xmlns:p14="http://schemas.microsoft.com/office/powerpoint/2010/main" val="353922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20</a:t>
            </a:fld>
            <a:endParaRPr lang="es-EC"/>
          </a:p>
        </p:txBody>
      </p:sp>
    </p:spTree>
    <p:extLst>
      <p:ext uri="{BB962C8B-B14F-4D97-AF65-F5344CB8AC3E}">
        <p14:creationId xmlns:p14="http://schemas.microsoft.com/office/powerpoint/2010/main" val="230669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EC" sz="3200" dirty="0" smtClean="0"/>
              <a:t>Una red de sensores inalámbricos o WSN (Wireless Sensors Network), se refiere a una red comprendida por varios dispositivos llamados motas o nodos, capaces de medir diferentes variables del ambiente como son temperatura, humedad, luminosidad etc. Además son capaces de procesar y comunicar la información de manera inalámbrica.</a:t>
            </a:r>
          </a:p>
          <a:p>
            <a:pPr marL="0" indent="0" algn="just">
              <a:buFont typeface="Arial" panose="020B0604020202020204" pitchFamily="34" charset="0"/>
              <a:buNone/>
            </a:pPr>
            <a:endParaRPr lang="es-EC" sz="3200" dirty="0" smtClean="0"/>
          </a:p>
          <a:p>
            <a:pPr marL="285750" indent="-285750" algn="just">
              <a:buFont typeface="Arial" panose="020B0604020202020204" pitchFamily="34" charset="0"/>
              <a:buChar char="•"/>
            </a:pPr>
            <a:r>
              <a:rPr lang="es-EC" sz="3200" dirty="0" smtClean="0"/>
              <a:t>Las aplicaciones de las WSN son varias:</a:t>
            </a:r>
          </a:p>
          <a:p>
            <a:pPr marL="285750" indent="-285750" algn="just">
              <a:buFont typeface="Wingdings" panose="05000000000000000000" pitchFamily="2" charset="2"/>
              <a:buChar char="q"/>
            </a:pPr>
            <a:r>
              <a:rPr lang="es-EC" sz="3200" dirty="0" smtClean="0"/>
              <a:t>Medio ambiente: detección de inundaciones, agricultura, monitoreo de clima, detección de incendios, monitoreo de volcanes.</a:t>
            </a:r>
          </a:p>
          <a:p>
            <a:pPr marL="285750" indent="-285750" algn="just">
              <a:buFont typeface="Wingdings" panose="05000000000000000000" pitchFamily="2" charset="2"/>
              <a:buChar char="q"/>
            </a:pPr>
            <a:r>
              <a:rPr lang="es-EC" sz="3200" dirty="0" smtClean="0"/>
              <a:t>Defensa: monitoreo de ataques químicos, biológicos y nucleares.</a:t>
            </a:r>
          </a:p>
          <a:p>
            <a:pPr marL="285750" indent="-285750" algn="just">
              <a:buFont typeface="Wingdings" panose="05000000000000000000" pitchFamily="2" charset="2"/>
              <a:buChar char="q"/>
            </a:pPr>
            <a:r>
              <a:rPr lang="es-EC" sz="3200" dirty="0" smtClean="0"/>
              <a:t>Salud: monitoreo de pacientes y doctores.</a:t>
            </a:r>
          </a:p>
          <a:p>
            <a:pPr marL="285750" indent="-285750" algn="just">
              <a:buFont typeface="Wingdings" panose="05000000000000000000" pitchFamily="2" charset="2"/>
              <a:buChar char="q"/>
            </a:pPr>
            <a:r>
              <a:rPr lang="es-EC" sz="3200" dirty="0" smtClean="0"/>
              <a:t>Hogar: automatización del mismo. </a:t>
            </a:r>
          </a:p>
          <a:p>
            <a:pPr marL="285750" indent="-285750" algn="just">
              <a:buFont typeface="Wingdings" panose="05000000000000000000" pitchFamily="2" charset="2"/>
              <a:buChar char="q"/>
            </a:pPr>
            <a:r>
              <a:rPr lang="es-EC" sz="3200" dirty="0" smtClean="0"/>
              <a:t>Aplicaciones comerciales: la detección y seguimiento de vehículos, control del tráfico y movilización. </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3</a:t>
            </a:fld>
            <a:endParaRPr lang="es-EC"/>
          </a:p>
        </p:txBody>
      </p:sp>
    </p:spTree>
    <p:extLst>
      <p:ext uri="{BB962C8B-B14F-4D97-AF65-F5344CB8AC3E}">
        <p14:creationId xmlns:p14="http://schemas.microsoft.com/office/powerpoint/2010/main" val="269200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21</a:t>
            </a:fld>
            <a:endParaRPr lang="es-EC"/>
          </a:p>
        </p:txBody>
      </p:sp>
    </p:spTree>
    <p:extLst>
      <p:ext uri="{BB962C8B-B14F-4D97-AF65-F5344CB8AC3E}">
        <p14:creationId xmlns:p14="http://schemas.microsoft.com/office/powerpoint/2010/main" val="210195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22</a:t>
            </a:fld>
            <a:endParaRPr lang="es-EC"/>
          </a:p>
        </p:txBody>
      </p:sp>
    </p:spTree>
    <p:extLst>
      <p:ext uri="{BB962C8B-B14F-4D97-AF65-F5344CB8AC3E}">
        <p14:creationId xmlns:p14="http://schemas.microsoft.com/office/powerpoint/2010/main" val="3987495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23</a:t>
            </a:fld>
            <a:endParaRPr lang="es-EC"/>
          </a:p>
        </p:txBody>
      </p:sp>
    </p:spTree>
    <p:extLst>
      <p:ext uri="{BB962C8B-B14F-4D97-AF65-F5344CB8AC3E}">
        <p14:creationId xmlns:p14="http://schemas.microsoft.com/office/powerpoint/2010/main" val="16974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24</a:t>
            </a:fld>
            <a:endParaRPr lang="es-EC"/>
          </a:p>
        </p:txBody>
      </p:sp>
    </p:spTree>
    <p:extLst>
      <p:ext uri="{BB962C8B-B14F-4D97-AF65-F5344CB8AC3E}">
        <p14:creationId xmlns:p14="http://schemas.microsoft.com/office/powerpoint/2010/main" val="106990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25</a:t>
            </a:fld>
            <a:endParaRPr lang="es-EC"/>
          </a:p>
        </p:txBody>
      </p:sp>
    </p:spTree>
    <p:extLst>
      <p:ext uri="{BB962C8B-B14F-4D97-AF65-F5344CB8AC3E}">
        <p14:creationId xmlns:p14="http://schemas.microsoft.com/office/powerpoint/2010/main" val="3082650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26</a:t>
            </a:fld>
            <a:endParaRPr lang="es-EC"/>
          </a:p>
        </p:txBody>
      </p:sp>
    </p:spTree>
    <p:extLst>
      <p:ext uri="{BB962C8B-B14F-4D97-AF65-F5344CB8AC3E}">
        <p14:creationId xmlns:p14="http://schemas.microsoft.com/office/powerpoint/2010/main" val="777802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reflejan los resultados de la eficiencia energética, basándonos en la sección 2.1.7.7 referente a la escala y niveles del mismo, la clasificación de los protocolos de enrutamiento correspondiente es,  con un 77.01 % el protocolo de enrutamiento QEMPAR pertenece al nivel de alta eficiencia energética es importante mencionar que mientras más motas estén conectadas se puede apreciar y diferenciar el consumo de corriente y por lo tanto el porcentaje de eficiencia energética, el protocolo de enrutamiento SPEED el cual es la base para calcular el porcentaje de eficiencia energética corresponde a una baja eficiencia energética con un 86% , finalmente el protocolo de enrutamiento por Defecto el cual no se encuentra clasificado según la Tabla 4 cuenta con un 81.06% de eficiencia energética el cual pertenece a una buena eficiencia energética según los niveles del mismo.</a:t>
            </a:r>
            <a:endParaRPr lang="es-EC" sz="120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27</a:t>
            </a:fld>
            <a:endParaRPr lang="es-EC"/>
          </a:p>
        </p:txBody>
      </p:sp>
    </p:spTree>
    <p:extLst>
      <p:ext uri="{BB962C8B-B14F-4D97-AF65-F5344CB8AC3E}">
        <p14:creationId xmlns:p14="http://schemas.microsoft.com/office/powerpoint/2010/main" val="128883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EC" sz="1200" b="0" i="0" u="none" strike="noStrike" kern="1200" baseline="0" dirty="0" smtClean="0">
                <a:solidFill>
                  <a:schemeClr val="tx1"/>
                </a:solidFill>
                <a:latin typeface="+mn-lt"/>
                <a:ea typeface="+mn-ea"/>
                <a:cs typeface="+mn-cs"/>
              </a:rPr>
              <a:t>La eficiencia energética se refiere a la maximización del tiempo de vida de la red, reduciendo el consumo de intensidad de corriente. Existen mecanismos que permiten lograr eficiencia energética como son la Técnica de Enrutamiento de Protocolos, Técnicas de Reducción de Datos, Protocolos de Reducción del </a:t>
            </a:r>
            <a:r>
              <a:rPr lang="es-EC" sz="1200" b="0" i="0" u="none" strike="noStrike" kern="1200" baseline="0" dirty="0" err="1" smtClean="0">
                <a:solidFill>
                  <a:schemeClr val="tx1"/>
                </a:solidFill>
                <a:latin typeface="+mn-lt"/>
                <a:ea typeface="+mn-ea"/>
                <a:cs typeface="+mn-cs"/>
              </a:rPr>
              <a:t>Overhead</a:t>
            </a:r>
            <a:r>
              <a:rPr lang="es-EC" sz="1200" b="0" i="0" u="none" strike="noStrike" kern="1200" baseline="0" dirty="0" smtClean="0">
                <a:solidFill>
                  <a:schemeClr val="tx1"/>
                </a:solidFill>
                <a:latin typeface="+mn-lt"/>
                <a:ea typeface="+mn-ea"/>
                <a:cs typeface="+mn-cs"/>
              </a:rPr>
              <a:t>, Esquemas </a:t>
            </a:r>
            <a:r>
              <a:rPr lang="es-EC" sz="1200" b="0" i="0" u="none" strike="noStrike" kern="1200" baseline="0" dirty="0" err="1" smtClean="0">
                <a:solidFill>
                  <a:schemeClr val="tx1"/>
                </a:solidFill>
                <a:latin typeface="+mn-lt"/>
                <a:ea typeface="+mn-ea"/>
                <a:cs typeface="+mn-cs"/>
              </a:rPr>
              <a:t>Sleep</a:t>
            </a:r>
            <a:r>
              <a:rPr lang="es-EC" sz="1200" b="0" i="0" u="none" strike="noStrike" kern="1200" baseline="0" dirty="0" smtClean="0">
                <a:solidFill>
                  <a:schemeClr val="tx1"/>
                </a:solidFill>
                <a:latin typeface="+mn-lt"/>
                <a:ea typeface="+mn-ea"/>
                <a:cs typeface="+mn-cs"/>
              </a:rPr>
              <a:t>/</a:t>
            </a:r>
            <a:r>
              <a:rPr lang="es-EC" sz="1200" b="0" i="0" u="none" strike="noStrike" kern="1200" baseline="0" dirty="0" err="1" smtClean="0">
                <a:solidFill>
                  <a:schemeClr val="tx1"/>
                </a:solidFill>
                <a:latin typeface="+mn-lt"/>
                <a:ea typeface="+mn-ea"/>
                <a:cs typeface="+mn-cs"/>
              </a:rPr>
              <a:t>Awake</a:t>
            </a:r>
            <a:r>
              <a:rPr lang="es-EC" sz="1200" b="0" i="0" u="none" strike="noStrike" kern="1200" baseline="0" dirty="0" smtClean="0">
                <a:solidFill>
                  <a:schemeClr val="tx1"/>
                </a:solidFill>
                <a:latin typeface="+mn-lt"/>
                <a:ea typeface="+mn-ea"/>
                <a:cs typeface="+mn-cs"/>
              </a:rPr>
              <a:t>, Optimización de la Interfaz de Radio y Reposición de la Batería. </a:t>
            </a:r>
          </a:p>
          <a:p>
            <a:pPr marL="0" indent="0" algn="just">
              <a:buFont typeface="Arial" panose="020B0604020202020204" pitchFamily="34" charset="0"/>
              <a:buNone/>
            </a:pPr>
            <a:endParaRPr lang="es-EC" sz="1200" b="0" i="0" u="none" strike="noStrike"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3200" b="1" dirty="0" smtClean="0"/>
              <a:t>Se ha clasificado a la Eficiencia Energética en WSN en 5 Niveles</a:t>
            </a:r>
            <a:endParaRPr lang="es-ES" sz="3200" b="1" dirty="0" smtClean="0"/>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4</a:t>
            </a:fld>
            <a:endParaRPr lang="es-EC"/>
          </a:p>
        </p:txBody>
      </p:sp>
    </p:spTree>
    <p:extLst>
      <p:ext uri="{BB962C8B-B14F-4D97-AF65-F5344CB8AC3E}">
        <p14:creationId xmlns:p14="http://schemas.microsoft.com/office/powerpoint/2010/main" val="308102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r>
              <a:rPr lang="es-EC" sz="1200" b="0" i="0" u="none" strike="noStrike" kern="1200" baseline="0" dirty="0" smtClean="0">
                <a:solidFill>
                  <a:schemeClr val="tx1"/>
                </a:solidFill>
                <a:latin typeface="+mn-lt"/>
                <a:ea typeface="+mn-ea"/>
                <a:cs typeface="+mn-cs"/>
              </a:rPr>
              <a:t>En estos protocolos el punto principal es equilibrar la energía y la calidad La fiabilidad, puntualidad la tolerancia a fallos son las diferentes características de estos protocolos, mientras mayor número de motas o nodos la red podrá seguir funcionando correctamente y entregar los datos precisos al </a:t>
            </a:r>
            <a:r>
              <a:rPr lang="es-EC" sz="1200" b="0" i="0" u="none" strike="noStrike" kern="1200" baseline="0" dirty="0" err="1" smtClean="0">
                <a:solidFill>
                  <a:schemeClr val="tx1"/>
                </a:solidFill>
                <a:latin typeface="+mn-lt"/>
                <a:ea typeface="+mn-ea"/>
                <a:cs typeface="+mn-cs"/>
              </a:rPr>
              <a:t>sink</a:t>
            </a:r>
            <a:r>
              <a:rPr lang="es-EC" sz="1200" b="0" i="0" u="none" strike="noStrike" kern="1200" baseline="0" dirty="0" smtClean="0">
                <a:solidFill>
                  <a:schemeClr val="tx1"/>
                </a:solidFill>
                <a:latin typeface="+mn-lt"/>
                <a:ea typeface="+mn-ea"/>
                <a:cs typeface="+mn-cs"/>
              </a:rPr>
              <a:t> aún si es que existiera alguna falla. </a:t>
            </a:r>
          </a:p>
          <a:p>
            <a:pPr marL="0" indent="0" algn="just">
              <a:buFont typeface="Arial" panose="020B0604020202020204" pitchFamily="34" charset="0"/>
              <a:buNone/>
            </a:pPr>
            <a:endParaRPr lang="es-MX" sz="3200"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5</a:t>
            </a:fld>
            <a:endParaRPr lang="es-EC"/>
          </a:p>
        </p:txBody>
      </p:sp>
    </p:spTree>
    <p:extLst>
      <p:ext uri="{BB962C8B-B14F-4D97-AF65-F5344CB8AC3E}">
        <p14:creationId xmlns:p14="http://schemas.microsoft.com/office/powerpoint/2010/main" val="7580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6</a:t>
            </a:fld>
            <a:endParaRPr lang="es-EC"/>
          </a:p>
        </p:txBody>
      </p:sp>
    </p:spTree>
    <p:extLst>
      <p:ext uri="{BB962C8B-B14F-4D97-AF65-F5344CB8AC3E}">
        <p14:creationId xmlns:p14="http://schemas.microsoft.com/office/powerpoint/2010/main" val="83378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 banda ISM se utiliza para fines científicos, industriales y médicos, Las características más importantes en este estándar son su flexibilidad de red, bajos costos, bajo consumo de energía; este estándar requiere una tasa baja en la transmisión de datos. </a:t>
            </a:r>
          </a:p>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Esta tecnología fue diseñada para complementar a las demás tecnologías inalámbricas como Bluetooth, </a:t>
            </a:r>
            <a:r>
              <a:rPr lang="es-EC" sz="1200" dirty="0" err="1" smtClean="0"/>
              <a:t>Wi</a:t>
            </a:r>
            <a:r>
              <a:rPr lang="es-EC" sz="1200" dirty="0" smtClean="0"/>
              <a:t>-Fi y ultra-</a:t>
            </a:r>
            <a:r>
              <a:rPr lang="es-EC" sz="1200" dirty="0" err="1" smtClean="0"/>
              <a:t>wideband</a:t>
            </a:r>
            <a:r>
              <a:rPr lang="es-EC" sz="1200" dirty="0" smtClean="0"/>
              <a:t> (UWB), las cuales son dirigidas comercialmente a aplicaciones de medición donde las conexiones cableadas no son tomadas en cuenta, y donde el bajo costo y consumo de energía son parámetros requeridos</a:t>
            </a:r>
            <a:endParaRPr lang="es-MX" sz="1200" dirty="0" smtClean="0"/>
          </a:p>
          <a:p>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7</a:t>
            </a:fld>
            <a:endParaRPr lang="es-EC"/>
          </a:p>
        </p:txBody>
      </p:sp>
    </p:spTree>
    <p:extLst>
      <p:ext uri="{BB962C8B-B14F-4D97-AF65-F5344CB8AC3E}">
        <p14:creationId xmlns:p14="http://schemas.microsoft.com/office/powerpoint/2010/main" val="193628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anose="020B0502020202020204" pitchFamily="34" charset="0"/>
              </a:rPr>
              <a:t>El estándar </a:t>
            </a:r>
            <a:r>
              <a:rPr lang="es-ES" sz="1200" dirty="0" err="1" smtClean="0">
                <a:latin typeface="Century Gothic" panose="020B0502020202020204" pitchFamily="34" charset="0"/>
              </a:rPr>
              <a:t>ZigBee</a:t>
            </a:r>
            <a:r>
              <a:rPr lang="es-ES" sz="1200" dirty="0" smtClean="0">
                <a:latin typeface="Century Gothic" panose="020B0502020202020204" pitchFamily="34" charset="0"/>
              </a:rPr>
              <a:t> está basado en el estándar IEEE 802.15.4  y es utilizado para el armado de redes inalámbricas de corta distancia y baja velocidad de datos.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Century Gothic" panose="020B0502020202020204" pitchFamily="34" charset="0"/>
              </a:rPr>
              <a:t>Una red </a:t>
            </a:r>
            <a:r>
              <a:rPr lang="es-ES" sz="1200" dirty="0" err="1" smtClean="0">
                <a:latin typeface="Century Gothic" panose="020B0502020202020204" pitchFamily="34" charset="0"/>
              </a:rPr>
              <a:t>Zigbee</a:t>
            </a:r>
            <a:r>
              <a:rPr lang="es-ES" sz="1200" baseline="0" dirty="0" smtClean="0">
                <a:latin typeface="Century Gothic" panose="020B0502020202020204" pitchFamily="34" charset="0"/>
              </a:rPr>
              <a:t> puede constar de un máximo de 65535 motas o nodos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err="1" smtClean="0">
                <a:latin typeface="Century Gothic" panose="020B0502020202020204" pitchFamily="34" charset="0"/>
              </a:rPr>
              <a:t>Zigbee</a:t>
            </a:r>
            <a:r>
              <a:rPr lang="es-ES" sz="1200" baseline="0" dirty="0" smtClean="0">
                <a:latin typeface="Century Gothic" panose="020B0502020202020204" pitchFamily="34" charset="0"/>
              </a:rPr>
              <a:t> tiene un menor consumo de intensidad de corriente en comparación a </a:t>
            </a:r>
            <a:r>
              <a:rPr lang="es-ES" sz="1200" baseline="0" dirty="0" err="1" smtClean="0">
                <a:latin typeface="Century Gothic" panose="020B0502020202020204" pitchFamily="34" charset="0"/>
              </a:rPr>
              <a:t>bluetooth</a:t>
            </a:r>
            <a:endParaRPr lang="es-ES" sz="1200" baseline="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err="1" smtClean="0">
                <a:latin typeface="Century Gothic" panose="020B0502020202020204" pitchFamily="34" charset="0"/>
              </a:rPr>
              <a:t>Zigbee</a:t>
            </a:r>
            <a:r>
              <a:rPr lang="es-ES" sz="1200" baseline="0" dirty="0" smtClean="0">
                <a:latin typeface="Century Gothic" panose="020B0502020202020204" pitchFamily="34" charset="0"/>
              </a:rPr>
              <a:t> tiene un consumo de 30 </a:t>
            </a:r>
            <a:r>
              <a:rPr lang="es-ES" sz="1200" baseline="0" dirty="0" err="1" smtClean="0">
                <a:latin typeface="Century Gothic" panose="020B0502020202020204" pitchFamily="34" charset="0"/>
              </a:rPr>
              <a:t>mA</a:t>
            </a:r>
            <a:r>
              <a:rPr lang="es-ES" sz="1200" baseline="0" dirty="0" smtClean="0">
                <a:latin typeface="Century Gothic" panose="020B0502020202020204" pitchFamily="34" charset="0"/>
              </a:rPr>
              <a:t> transmitiendo y 3 </a:t>
            </a:r>
            <a:r>
              <a:rPr lang="es-ES" sz="1200" baseline="0" dirty="0" err="1" smtClean="0">
                <a:latin typeface="Century Gothic" panose="020B0502020202020204" pitchFamily="34" charset="0"/>
              </a:rPr>
              <a:t>uA</a:t>
            </a:r>
            <a:r>
              <a:rPr lang="es-ES" sz="1200" baseline="0" dirty="0" smtClean="0">
                <a:latin typeface="Century Gothic" panose="020B0502020202020204" pitchFamily="34" charset="0"/>
              </a:rPr>
              <a:t> en reposo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latin typeface="Century Gothic" panose="020B0502020202020204" pitchFamily="34" charset="0"/>
              </a:rPr>
              <a:t>Bluetooth 40 </a:t>
            </a:r>
            <a:r>
              <a:rPr lang="es-ES" sz="1200" baseline="0" dirty="0" err="1" smtClean="0">
                <a:latin typeface="Century Gothic" panose="020B0502020202020204" pitchFamily="34" charset="0"/>
              </a:rPr>
              <a:t>mA</a:t>
            </a:r>
            <a:r>
              <a:rPr lang="es-ES" sz="1200" baseline="0" dirty="0" smtClean="0">
                <a:latin typeface="Century Gothic" panose="020B0502020202020204" pitchFamily="34" charset="0"/>
              </a:rPr>
              <a:t> transmitiendo y 0.2 </a:t>
            </a:r>
            <a:r>
              <a:rPr lang="es-ES" sz="1200" baseline="0" dirty="0" err="1" smtClean="0">
                <a:latin typeface="Century Gothic" panose="020B0502020202020204" pitchFamily="34" charset="0"/>
              </a:rPr>
              <a:t>mA</a:t>
            </a:r>
            <a:r>
              <a:rPr lang="es-ES" sz="1200" baseline="0" dirty="0" smtClean="0">
                <a:latin typeface="Century Gothic" panose="020B0502020202020204" pitchFamily="34" charset="0"/>
              </a:rPr>
              <a:t> en reposo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err="1" smtClean="0">
                <a:latin typeface="Century Gothic" panose="020B0502020202020204" pitchFamily="34" charset="0"/>
              </a:rPr>
              <a:t>Zigbee</a:t>
            </a:r>
            <a:r>
              <a:rPr lang="es-ES" sz="1200" baseline="0" dirty="0" smtClean="0">
                <a:latin typeface="Century Gothic" panose="020B0502020202020204" pitchFamily="34" charset="0"/>
              </a:rPr>
              <a:t> se queda la mayor parte del tiempo dormido, mientras que </a:t>
            </a:r>
            <a:r>
              <a:rPr lang="es-ES" sz="1200" baseline="0" dirty="0" err="1" smtClean="0">
                <a:latin typeface="Century Gothic" panose="020B0502020202020204" pitchFamily="34" charset="0"/>
              </a:rPr>
              <a:t>blueetooth</a:t>
            </a:r>
            <a:r>
              <a:rPr lang="es-ES" sz="1200" baseline="0" dirty="0" smtClean="0">
                <a:latin typeface="Century Gothic" panose="020B0502020202020204" pitchFamily="34" charset="0"/>
              </a:rPr>
              <a:t> siempre esta transmitiendo o </a:t>
            </a:r>
            <a:r>
              <a:rPr lang="es-ES" sz="1200" baseline="0" dirty="0" err="1" smtClean="0">
                <a:latin typeface="Century Gothic" panose="020B0502020202020204" pitchFamily="34" charset="0"/>
              </a:rPr>
              <a:t>reciebiendo</a:t>
            </a:r>
            <a:endParaRPr lang="es-ES" sz="1200" baseline="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Una de las redes de sensores más grandes desarrollados hasta la fecha consistió en 800 motas o nodos y fue puesta en servicio el 27 de agosto del 2001, por un periodo de tiempo corto, en la Universidad de Berkeley para demostrar la potencia de los mismos </a:t>
            </a:r>
            <a:endParaRPr lang="es-EC" sz="1200" dirty="0" smtClean="0">
              <a:latin typeface="Century Gothic" panose="020B050202020202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8</a:t>
            </a:fld>
            <a:endParaRPr lang="es-EC"/>
          </a:p>
        </p:txBody>
      </p:sp>
    </p:spTree>
    <p:extLst>
      <p:ext uri="{BB962C8B-B14F-4D97-AF65-F5344CB8AC3E}">
        <p14:creationId xmlns:p14="http://schemas.microsoft.com/office/powerpoint/2010/main" val="193046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Para el proyecto se va a hacer uso del Kit de Sensores Inalámbricos MEMSIC 2.4ghz, </a:t>
            </a:r>
            <a:r>
              <a:rPr lang="es-ES" dirty="0" err="1" smtClean="0"/>
              <a:t>ZigBee</a:t>
            </a:r>
            <a:r>
              <a:rPr lang="es-ES" dirty="0" smtClean="0"/>
              <a:t>, disponibles en el laboratorio de Radiofrecuencia.  </a:t>
            </a:r>
            <a:r>
              <a:rPr lang="es-EC" dirty="0" smtClean="0"/>
              <a:t>Los dispositivos IRIS </a:t>
            </a:r>
            <a:r>
              <a:rPr lang="es-ES" dirty="0" smtClean="0"/>
              <a:t>son de última generación y son compatibles con  la plataforma de software </a:t>
            </a:r>
            <a:r>
              <a:rPr lang="es-ES" dirty="0" err="1" smtClean="0"/>
              <a:t>MoteWorksTM</a:t>
            </a:r>
            <a:r>
              <a:rPr lang="es-ES" dirty="0" smtClean="0"/>
              <a:t>, que permite a los usuarios crear  redes ad-hoc (MEMSIC, 2006). Los dispositivos utilizados para la red inalámbrica son los siguientes: </a:t>
            </a:r>
            <a:endParaRPr lang="en-US" dirty="0" smtClean="0"/>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el software permite configurar es 3.2 </a:t>
            </a:r>
            <a:r>
              <a:rPr lang="es-EC" sz="1200" b="0" i="0" u="none" strike="noStrike" kern="1200" baseline="0" dirty="0" err="1" smtClean="0">
                <a:solidFill>
                  <a:schemeClr val="tx1"/>
                </a:solidFill>
                <a:latin typeface="+mn-lt"/>
                <a:ea typeface="+mn-ea"/>
                <a:cs typeface="+mn-cs"/>
              </a:rPr>
              <a:t>dBm</a:t>
            </a:r>
            <a:r>
              <a:rPr lang="es-EC" sz="1200" b="0" i="0" u="none" strike="noStrike" kern="1200" baseline="0" dirty="0" smtClean="0">
                <a:solidFill>
                  <a:schemeClr val="tx1"/>
                </a:solidFill>
                <a:latin typeface="+mn-lt"/>
                <a:ea typeface="+mn-ea"/>
                <a:cs typeface="+mn-cs"/>
              </a:rPr>
              <a:t> y en mínima potencia -17dBm. </a:t>
            </a:r>
          </a:p>
          <a:p>
            <a:r>
              <a:rPr lang="es-EC" sz="1200" b="0" i="0" u="none" strike="noStrike" kern="1200" baseline="0" dirty="0" smtClean="0">
                <a:solidFill>
                  <a:schemeClr val="tx1"/>
                </a:solidFill>
                <a:latin typeface="+mn-lt"/>
                <a:ea typeface="+mn-ea"/>
                <a:cs typeface="+mn-cs"/>
              </a:rPr>
              <a:t>• RF CHANNEL: el canal utilizado fue el 15, el cual permite trabajar en 2425 MHz. Es importante recordar que todas las motas deben estar configuradas en este canal para lograr un correcto funcionamiento. </a:t>
            </a:r>
          </a:p>
          <a:p>
            <a:r>
              <a:rPr lang="es-EC" sz="1200" b="0" i="0" u="none" strike="noStrike" kern="1200" baseline="0" dirty="0" smtClean="0">
                <a:solidFill>
                  <a:schemeClr val="tx1"/>
                </a:solidFill>
                <a:latin typeface="+mn-lt"/>
                <a:ea typeface="+mn-ea"/>
                <a:cs typeface="+mn-cs"/>
              </a:rPr>
              <a:t>Una </a:t>
            </a:r>
            <a:endParaRPr lang="es-EC" dirty="0"/>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9</a:t>
            </a:fld>
            <a:endParaRPr lang="es-EC"/>
          </a:p>
        </p:txBody>
      </p:sp>
    </p:spTree>
    <p:extLst>
      <p:ext uri="{BB962C8B-B14F-4D97-AF65-F5344CB8AC3E}">
        <p14:creationId xmlns:p14="http://schemas.microsoft.com/office/powerpoint/2010/main" val="238464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Este software presenta una interfaz comprensible para el usuario como se ve observa en la Figura 22, permitiendo la configuración de las motas o nodos, en donde se va a cargar archivos pre compilados creados por el fabricante. Este software permite además la configuración de los siguientes parámetros: Nodo ID; Grupo ID; Potencia RF; Canal RF</a:t>
            </a:r>
          </a:p>
          <a:p>
            <a:endParaRPr lang="es-EC"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 la interfaz que permite visualizar los datos que cada mota o nodo está tomando en tiempo real. Existen varias variables que se pueden visualizar como la temperatura, humedad, luminosidad y posición x e y, además poder comprobar y visualizar las topologías que en el presente proyecto de investigación se propusieron.</a:t>
            </a:r>
          </a:p>
          <a:p>
            <a:endParaRPr lang="es-EC" sz="1200" b="0" i="0" u="none" strike="noStrike" kern="1200" baseline="0" dirty="0" smtClean="0">
              <a:solidFill>
                <a:schemeClr val="tx1"/>
              </a:solidFill>
              <a:latin typeface="+mn-lt"/>
              <a:ea typeface="+mn-ea"/>
              <a:cs typeface="+mn-cs"/>
            </a:endParaRPr>
          </a:p>
          <a:p>
            <a:endParaRPr lang="es-EC" sz="1200" b="0" i="0" u="none" strike="noStrike" kern="1200" baseline="0" dirty="0" smtClean="0">
              <a:solidFill>
                <a:schemeClr val="tx1"/>
              </a:solidFill>
              <a:latin typeface="+mn-lt"/>
              <a:ea typeface="+mn-ea"/>
              <a:cs typeface="+mn-cs"/>
            </a:endParaRPr>
          </a:p>
          <a:p>
            <a:r>
              <a:rPr lang="es-ES" dirty="0" smtClean="0"/>
              <a:t>El lenguaje de programación usado en las WSN es </a:t>
            </a:r>
            <a:r>
              <a:rPr lang="es-ES" i="1" dirty="0" err="1" smtClean="0"/>
              <a:t>NesC</a:t>
            </a:r>
            <a:r>
              <a:rPr lang="es-ES" i="1" dirty="0" smtClean="0"/>
              <a:t>, </a:t>
            </a:r>
            <a:r>
              <a:rPr lang="es-ES" dirty="0" smtClean="0"/>
              <a:t>que se lo presenta como una variante del lenguaje de programación </a:t>
            </a:r>
            <a:r>
              <a:rPr lang="es-ES" i="1" dirty="0" smtClean="0"/>
              <a:t>C</a:t>
            </a:r>
            <a:r>
              <a:rPr lang="es-ES" dirty="0" smtClean="0"/>
              <a:t>, pero diseñado para trabajar con las especificaciones de hardware de los sensores inalámbricos que corren bajo el sistema operativo </a:t>
            </a:r>
            <a:r>
              <a:rPr lang="es-ES" i="1" dirty="0" err="1" smtClean="0"/>
              <a:t>TinyOS</a:t>
            </a:r>
            <a:r>
              <a:rPr lang="es-ES" dirty="0" smtClean="0"/>
              <a:t> de código abierto (open </a:t>
            </a:r>
            <a:r>
              <a:rPr lang="es-ES" dirty="0" err="1" smtClean="0"/>
              <a:t>source</a:t>
            </a:r>
            <a:r>
              <a:rPr lang="es-ES" dirty="0" smtClean="0"/>
              <a:t>), basado en un modelo de programación característico de los sistemas embebidos (modelo de componentes), diseñado para las WSN</a:t>
            </a:r>
            <a:endParaRPr lang="es-EC"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23FE4F5F-AD47-430A-A729-D4313B561226}" type="slidenum">
              <a:rPr lang="es-EC" smtClean="0"/>
              <a:pPr/>
              <a:t>10</a:t>
            </a:fld>
            <a:endParaRPr lang="es-EC"/>
          </a:p>
        </p:txBody>
      </p:sp>
    </p:spTree>
    <p:extLst>
      <p:ext uri="{BB962C8B-B14F-4D97-AF65-F5344CB8AC3E}">
        <p14:creationId xmlns:p14="http://schemas.microsoft.com/office/powerpoint/2010/main" val="59539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33558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23484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0212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684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16812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457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70258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98584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3293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0379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01/03/2018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96493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AD3F-99A4-410C-AC30-DFAB5B077A76}" type="datetimeFigureOut">
              <a:rPr lang="es-EC" smtClean="0"/>
              <a:pPr/>
              <a:t>01/03/2018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pPr/>
              <a:t>‹Nº›</a:t>
            </a:fld>
            <a:endParaRPr lang="es-EC"/>
          </a:p>
        </p:txBody>
      </p:sp>
    </p:spTree>
    <p:extLst>
      <p:ext uri="{BB962C8B-B14F-4D97-AF65-F5344CB8AC3E}">
        <p14:creationId xmlns:p14="http://schemas.microsoft.com/office/powerpoint/2010/main" val="385262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CE2497CC-C991-45C5-A706-0F29B8369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28"/>
            <a:ext cx="12192000" cy="6858000"/>
          </a:xfrm>
          <a:prstGeom prst="rect">
            <a:avLst/>
          </a:prstGeom>
        </p:spPr>
      </p:pic>
      <p:sp>
        <p:nvSpPr>
          <p:cNvPr id="5" name="3 Título"/>
          <p:cNvSpPr txBox="1">
            <a:spLocks/>
          </p:cNvSpPr>
          <p:nvPr/>
        </p:nvSpPr>
        <p:spPr>
          <a:xfrm>
            <a:off x="1523998" y="2653280"/>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Tema: </a:t>
            </a:r>
          </a:p>
          <a:p>
            <a:r>
              <a:rPr lang="es-EC" sz="2400" dirty="0">
                <a:solidFill>
                  <a:schemeClr val="tx1">
                    <a:lumMod val="95000"/>
                    <a:lumOff val="5000"/>
                  </a:schemeClr>
                </a:solidFill>
              </a:rPr>
              <a:t> </a:t>
            </a:r>
            <a:r>
              <a:rPr lang="es-EC" sz="2400" dirty="0" smtClean="0">
                <a:solidFill>
                  <a:schemeClr val="tx1">
                    <a:lumMod val="95000"/>
                    <a:lumOff val="5000"/>
                  </a:schemeClr>
                </a:solidFill>
              </a:rPr>
              <a:t>“</a:t>
            </a:r>
            <a:r>
              <a:rPr lang="es-EC" sz="2400" dirty="0" smtClean="0"/>
              <a:t> </a:t>
            </a:r>
            <a:r>
              <a:rPr lang="es-EC" sz="2400" dirty="0"/>
              <a:t>ANÁLISIS DE LA EFICIENCIA ENERGÉTICA EN PROTOCOLOS DE ENRUTAMIENTO MANTENIENDO LA CALIDAD DE SERVICIO APLICADOS A RED DE SENSORES INALÁMBRICOS </a:t>
            </a:r>
            <a:r>
              <a:rPr lang="es-EC" sz="2400" dirty="0" smtClean="0">
                <a:solidFill>
                  <a:schemeClr val="tx1">
                    <a:lumMod val="95000"/>
                    <a:lumOff val="5000"/>
                  </a:schemeClr>
                </a:solidFill>
              </a:rPr>
              <a:t>”</a:t>
            </a:r>
            <a:endParaRPr kumimoji="0" lang="es-EC" sz="2400" i="0" u="none" strike="noStrike" kern="1200" cap="none" spc="0" normalizeH="0" baseline="0" noProof="0" dirty="0">
              <a:ln>
                <a:noFill/>
              </a:ln>
              <a:solidFill>
                <a:prstClr val="black"/>
              </a:solidFill>
              <a:effectLst/>
              <a:uLnTx/>
              <a:uFillTx/>
              <a:latin typeface="Calibri Light"/>
            </a:endParaRPr>
          </a:p>
        </p:txBody>
      </p:sp>
      <p:sp>
        <p:nvSpPr>
          <p:cNvPr id="4" name="3 CuadroTexto"/>
          <p:cNvSpPr txBox="1"/>
          <p:nvPr/>
        </p:nvSpPr>
        <p:spPr>
          <a:xfrm>
            <a:off x="1340294" y="1635803"/>
            <a:ext cx="99921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b="1" dirty="0">
                <a:solidFill>
                  <a:prstClr val="black"/>
                </a:solidFill>
                <a:latin typeface="Calibri Light"/>
              </a:rPr>
              <a:t>DEPARTAMENTO DE </a:t>
            </a:r>
            <a:r>
              <a:rPr kumimoji="0" lang="es-ES" sz="3200" b="1" i="0" u="none" strike="noStrike" kern="1200" cap="none" spc="0" normalizeH="0" baseline="0" noProof="0" dirty="0" smtClean="0">
                <a:ln>
                  <a:noFill/>
                </a:ln>
                <a:solidFill>
                  <a:prstClr val="black"/>
                </a:solidFill>
                <a:effectLst/>
                <a:uLnTx/>
                <a:uFillTx/>
                <a:latin typeface="Calibri Light"/>
                <a:ea typeface="+mn-ea"/>
                <a:cs typeface="+mn-cs"/>
              </a:rPr>
              <a:t>ELÉCTRICA </a:t>
            </a:r>
            <a:r>
              <a:rPr kumimoji="0" lang="es-ES" sz="3200" b="1" i="0" u="none" strike="noStrike" kern="1200" cap="none" spc="0" normalizeH="0" baseline="0" noProof="0" dirty="0">
                <a:ln>
                  <a:noFill/>
                </a:ln>
                <a:solidFill>
                  <a:prstClr val="black"/>
                </a:solidFill>
                <a:effectLst/>
                <a:uLnTx/>
                <a:uFillTx/>
                <a:latin typeface="Calibri Light"/>
                <a:ea typeface="+mn-ea"/>
                <a:cs typeface="+mn-cs"/>
              </a:rPr>
              <a:t>Y </a:t>
            </a:r>
            <a:r>
              <a:rPr lang="es-ES" sz="3200" b="1" dirty="0">
                <a:solidFill>
                  <a:prstClr val="black"/>
                </a:solidFill>
                <a:latin typeface="Calibri Light"/>
              </a:rPr>
              <a:t>ELECTRÓNICA</a:t>
            </a:r>
            <a:endParaRPr kumimoji="0" lang="es-ES" sz="32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 name="4 Subtítulo"/>
          <p:cNvSpPr txBox="1">
            <a:spLocks/>
          </p:cNvSpPr>
          <p:nvPr/>
        </p:nvSpPr>
        <p:spPr>
          <a:xfrm rot="10800000" flipV="1">
            <a:off x="5045344" y="6304585"/>
            <a:ext cx="2101311" cy="42300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C" sz="2200" b="1" dirty="0" smtClean="0">
                <a:solidFill>
                  <a:prstClr val="black"/>
                </a:solidFill>
                <a:latin typeface="Calibri Light"/>
              </a:rPr>
              <a:t>Marzo</a:t>
            </a:r>
            <a:r>
              <a:rPr kumimoji="0" lang="es-EC" sz="2200" b="1" i="0" u="none" strike="noStrike" kern="1200" cap="none" spc="0" normalizeH="0" baseline="0" noProof="0" dirty="0" smtClean="0">
                <a:ln>
                  <a:noFill/>
                </a:ln>
                <a:solidFill>
                  <a:prstClr val="black"/>
                </a:solidFill>
                <a:effectLst/>
                <a:uLnTx/>
                <a:uFillTx/>
                <a:latin typeface="Calibri Light"/>
                <a:ea typeface="+mn-ea"/>
                <a:cs typeface="+mn-cs"/>
              </a:rPr>
              <a:t> </a:t>
            </a:r>
            <a:r>
              <a:rPr kumimoji="0" lang="es-EC" sz="2200" b="1" i="0" u="none" strike="noStrike" kern="1200" cap="none" spc="0" normalizeH="0" baseline="0" noProof="0" dirty="0">
                <a:ln>
                  <a:noFill/>
                </a:ln>
                <a:solidFill>
                  <a:prstClr val="black"/>
                </a:solidFill>
                <a:effectLst/>
                <a:uLnTx/>
                <a:uFillTx/>
                <a:latin typeface="Calibri Light"/>
                <a:ea typeface="+mn-ea"/>
                <a:cs typeface="+mn-cs"/>
              </a:rPr>
              <a:t>– 2018</a:t>
            </a: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descr="Resultado de imagen para UNIVERSIDAD DE LAS FUERZAS ARMADAS ESPE">
            <a:extLst>
              <a:ext uri="{FF2B5EF4-FFF2-40B4-BE49-F238E27FC236}">
                <a16:creationId xmlns:a16="http://schemas.microsoft.com/office/drawing/2014/main" xmlns="" id="{F7233D9F-83B7-4E9F-B779-FDA9E761E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566" y="160339"/>
            <a:ext cx="4885590" cy="1259566"/>
          </a:xfrm>
          <a:prstGeom prst="rect">
            <a:avLst/>
          </a:prstGeom>
          <a:noFill/>
          <a:extLst>
            <a:ext uri="{909E8E84-426E-40DD-AFC4-6F175D3DCCD1}">
              <a14:hiddenFill xmlns:a14="http://schemas.microsoft.com/office/drawing/2010/main">
                <a:solidFill>
                  <a:srgbClr val="FFFFFF"/>
                </a:solidFill>
              </a14:hiddenFill>
            </a:ext>
          </a:extLst>
        </p:spPr>
      </p:pic>
      <p:sp>
        <p:nvSpPr>
          <p:cNvPr id="13" name="3 Título">
            <a:extLst>
              <a:ext uri="{FF2B5EF4-FFF2-40B4-BE49-F238E27FC236}">
                <a16:creationId xmlns:a16="http://schemas.microsoft.com/office/drawing/2014/main" xmlns="" id="{DFC9FBE7-B86E-44D2-BC91-84CFE44EF31A}"/>
              </a:ext>
            </a:extLst>
          </p:cNvPr>
          <p:cNvSpPr txBox="1">
            <a:spLocks/>
          </p:cNvSpPr>
          <p:nvPr/>
        </p:nvSpPr>
        <p:spPr>
          <a:xfrm>
            <a:off x="1764364" y="5177945"/>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Autor: </a:t>
            </a:r>
            <a:r>
              <a:rPr kumimoji="0" lang="es-EC" sz="2400" b="0" i="0" u="none" strike="noStrike" kern="1200" cap="none" spc="0" normalizeH="0" baseline="0" noProof="0" dirty="0" smtClean="0">
                <a:ln>
                  <a:noFill/>
                </a:ln>
                <a:solidFill>
                  <a:prstClr val="black"/>
                </a:solidFill>
                <a:effectLst/>
                <a:uLnTx/>
                <a:uFillTx/>
                <a:latin typeface="Calibri Light"/>
                <a:ea typeface="+mj-ea"/>
                <a:cs typeface="+mj-cs"/>
              </a:rPr>
              <a:t>Sergio Francisco Carranza Gaona</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Director:  </a:t>
            </a:r>
            <a:r>
              <a:rPr kumimoji="0" lang="es-EC" sz="2400" b="0" i="0" u="none" strike="noStrike" kern="1200" cap="none" spc="0" normalizeH="0" baseline="0" noProof="0" dirty="0" smtClean="0">
                <a:ln>
                  <a:noFill/>
                </a:ln>
                <a:solidFill>
                  <a:prstClr val="black"/>
                </a:solidFill>
                <a:effectLst/>
                <a:uLnTx/>
                <a:uFillTx/>
                <a:latin typeface="Calibri Light"/>
                <a:ea typeface="+mj-ea"/>
                <a:cs typeface="+mj-cs"/>
              </a:rPr>
              <a:t>Ing. Jorge Damián Álvarez </a:t>
            </a:r>
            <a:r>
              <a:rPr kumimoji="0" lang="es-EC" sz="2400" b="0" i="0" u="none" strike="noStrike" kern="1200" cap="none" spc="0" normalizeH="0" baseline="0" noProof="0" dirty="0" err="1" smtClean="0">
                <a:ln>
                  <a:noFill/>
                </a:ln>
                <a:solidFill>
                  <a:prstClr val="black"/>
                </a:solidFill>
                <a:effectLst/>
                <a:uLnTx/>
                <a:uFillTx/>
                <a:latin typeface="Calibri Light"/>
                <a:ea typeface="+mj-ea"/>
                <a:cs typeface="+mj-cs"/>
              </a:rPr>
              <a:t>Veintimilla</a:t>
            </a:r>
            <a:r>
              <a:rPr kumimoji="0" lang="es-EC" sz="2400" b="0" i="0" u="none" strike="noStrike" kern="1200" cap="none" spc="0" normalizeH="0" noProof="0" dirty="0" smtClean="0">
                <a:ln>
                  <a:noFill/>
                </a:ln>
                <a:solidFill>
                  <a:prstClr val="black"/>
                </a:solidFill>
                <a:effectLst/>
                <a:uLnTx/>
                <a:uFillTx/>
                <a:latin typeface="Calibri Light"/>
                <a:ea typeface="+mj-ea"/>
                <a:cs typeface="+mj-cs"/>
              </a:rPr>
              <a:t> </a:t>
            </a:r>
            <a:r>
              <a:rPr kumimoji="0" lang="es-EC" sz="2400" b="0" i="0" u="none" strike="noStrike" kern="1200" cap="none" spc="0" normalizeH="0" noProof="0" dirty="0" err="1" smtClean="0">
                <a:ln>
                  <a:noFill/>
                </a:ln>
                <a:solidFill>
                  <a:prstClr val="black"/>
                </a:solidFill>
                <a:effectLst/>
                <a:uLnTx/>
                <a:uFillTx/>
                <a:latin typeface="Calibri Light"/>
                <a:ea typeface="+mj-ea"/>
                <a:cs typeface="+mj-cs"/>
              </a:rPr>
              <a:t>MSc</a:t>
            </a:r>
            <a:r>
              <a:rPr kumimoji="0" lang="es-EC" sz="2400" b="0" i="0" u="none" strike="noStrike" kern="1200" cap="none" spc="0" normalizeH="0" noProof="0" dirty="0" smtClean="0">
                <a:ln>
                  <a:noFill/>
                </a:ln>
                <a:solidFill>
                  <a:prstClr val="black"/>
                </a:solidFill>
                <a:effectLst/>
                <a:uLnTx/>
                <a:uFillTx/>
                <a:latin typeface="Calibri Light"/>
                <a:ea typeface="+mj-ea"/>
                <a:cs typeface="+mj-cs"/>
              </a:rPr>
              <a:t>.</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10" name="3 Título">
            <a:extLst>
              <a:ext uri="{FF2B5EF4-FFF2-40B4-BE49-F238E27FC236}">
                <a16:creationId xmlns:a16="http://schemas.microsoft.com/office/drawing/2014/main" xmlns="" id="{D98DE4F2-686D-456B-80B9-C3749616AD0A}"/>
              </a:ext>
            </a:extLst>
          </p:cNvPr>
          <p:cNvSpPr txBox="1">
            <a:spLocks/>
          </p:cNvSpPr>
          <p:nvPr/>
        </p:nvSpPr>
        <p:spPr>
          <a:xfrm>
            <a:off x="1523998" y="4051305"/>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Proyecto de Investigación previo a la obtención del título de:</a:t>
            </a:r>
          </a:p>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prstClr val="black"/>
                </a:solidFill>
                <a:latin typeface="Calibri Light"/>
              </a:rPr>
              <a:t>Ingeniero </a:t>
            </a:r>
            <a:r>
              <a:rPr lang="es-EC" sz="2400" dirty="0">
                <a:solidFill>
                  <a:prstClr val="black"/>
                </a:solidFill>
                <a:latin typeface="Calibri Light"/>
              </a:rPr>
              <a:t>en Electrónica y Telecomunicaciones</a:t>
            </a:r>
            <a:endParaRPr kumimoji="0" lang="es-EC" sz="240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206650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a:extLst>
              <a:ext uri="{FF2B5EF4-FFF2-40B4-BE49-F238E27FC236}">
                <a16:creationId xmlns:a16="http://schemas.microsoft.com/office/drawing/2014/main" xmlns="" id="{E16677CE-048A-4E7A-859B-204100FD5C01}"/>
              </a:ext>
            </a:extLst>
          </p:cNvPr>
          <p:cNvSpPr/>
          <p:nvPr/>
        </p:nvSpPr>
        <p:spPr>
          <a:xfrm>
            <a:off x="345051" y="946554"/>
            <a:ext cx="5388752"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MOTECONFIG 2.0 – MOTEVIEW 2.0 - </a:t>
            </a:r>
            <a:r>
              <a:rPr lang="es-EC" sz="2000" b="1" dirty="0" err="1" smtClean="0">
                <a:solidFill>
                  <a:schemeClr val="tx1"/>
                </a:solidFill>
                <a:latin typeface="Arial" panose="020B0604020202020204" pitchFamily="34" charset="0"/>
                <a:cs typeface="Arial" panose="020B0604020202020204" pitchFamily="34" charset="0"/>
              </a:rPr>
              <a:t>NesC</a:t>
            </a:r>
            <a:endParaRPr lang="es-EC" sz="2000" b="1" dirty="0">
              <a:solidFill>
                <a:schemeClr val="tx1"/>
              </a:solidFill>
              <a:latin typeface="Arial" panose="020B0604020202020204" pitchFamily="34" charset="0"/>
              <a:cs typeface="Arial" panose="020B0604020202020204" pitchFamily="34" charset="0"/>
            </a:endParaRPr>
          </a:p>
        </p:txBody>
      </p:sp>
      <p:pic>
        <p:nvPicPr>
          <p:cNvPr id="14" name="Imagen 13"/>
          <p:cNvPicPr/>
          <p:nvPr/>
        </p:nvPicPr>
        <p:blipFill>
          <a:blip r:embed="rId4"/>
          <a:stretch>
            <a:fillRect/>
          </a:stretch>
        </p:blipFill>
        <p:spPr>
          <a:xfrm>
            <a:off x="1203130" y="2972438"/>
            <a:ext cx="4120515" cy="3146425"/>
          </a:xfrm>
          <a:prstGeom prst="rect">
            <a:avLst/>
          </a:prstGeom>
        </p:spPr>
      </p:pic>
      <p:pic>
        <p:nvPicPr>
          <p:cNvPr id="15" name="Imagen 14"/>
          <p:cNvPicPr/>
          <p:nvPr/>
        </p:nvPicPr>
        <p:blipFill>
          <a:blip r:embed="rId5"/>
          <a:stretch>
            <a:fillRect/>
          </a:stretch>
        </p:blipFill>
        <p:spPr>
          <a:xfrm>
            <a:off x="6600843" y="3185943"/>
            <a:ext cx="4785298" cy="1176658"/>
          </a:xfrm>
          <a:prstGeom prst="rect">
            <a:avLst/>
          </a:prstGeom>
        </p:spPr>
      </p:pic>
      <p:sp>
        <p:nvSpPr>
          <p:cNvPr id="16" name="Rectángulo redondeado 15"/>
          <p:cNvSpPr/>
          <p:nvPr/>
        </p:nvSpPr>
        <p:spPr>
          <a:xfrm>
            <a:off x="345052" y="1808096"/>
            <a:ext cx="1283724"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Nodo ID</a:t>
            </a:r>
          </a:p>
        </p:txBody>
      </p:sp>
      <p:sp>
        <p:nvSpPr>
          <p:cNvPr id="18" name="Rectángulo redondeado 17"/>
          <p:cNvSpPr/>
          <p:nvPr/>
        </p:nvSpPr>
        <p:spPr>
          <a:xfrm>
            <a:off x="1686010" y="1808095"/>
            <a:ext cx="1266987"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Grupo ID</a:t>
            </a:r>
          </a:p>
        </p:txBody>
      </p:sp>
      <p:sp>
        <p:nvSpPr>
          <p:cNvPr id="19" name="Rectángulo redondeado 18"/>
          <p:cNvSpPr/>
          <p:nvPr/>
        </p:nvSpPr>
        <p:spPr>
          <a:xfrm>
            <a:off x="3023307" y="1808095"/>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Potencia RF</a:t>
            </a:r>
          </a:p>
        </p:txBody>
      </p:sp>
      <p:sp>
        <p:nvSpPr>
          <p:cNvPr id="20" name="Rectángulo redondeado 19"/>
          <p:cNvSpPr/>
          <p:nvPr/>
        </p:nvSpPr>
        <p:spPr>
          <a:xfrm>
            <a:off x="4413710" y="1808095"/>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Canal RF</a:t>
            </a:r>
          </a:p>
        </p:txBody>
      </p:sp>
      <p:sp>
        <p:nvSpPr>
          <p:cNvPr id="21" name="TextBox 9">
            <a:extLst>
              <a:ext uri="{FF2B5EF4-FFF2-40B4-BE49-F238E27FC236}">
                <a16:creationId xmlns:a16="http://schemas.microsoft.com/office/drawing/2014/main" xmlns="" id="{E5195D36-CF59-4848-88DE-E154753956FB}"/>
              </a:ext>
            </a:extLst>
          </p:cNvPr>
          <p:cNvSpPr txBox="1"/>
          <p:nvPr/>
        </p:nvSpPr>
        <p:spPr>
          <a:xfrm>
            <a:off x="6018452" y="1842943"/>
            <a:ext cx="5923495"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err="1" smtClean="0"/>
              <a:t>MoteView</a:t>
            </a:r>
            <a:r>
              <a:rPr lang="es-MX" dirty="0" smtClean="0"/>
              <a:t> 2.0 permite monitorear los datos que cada mota está tomando en tiempo real.</a:t>
            </a:r>
            <a:endParaRPr lang="es-MX" b="1" dirty="0"/>
          </a:p>
        </p:txBody>
      </p:sp>
      <p:sp>
        <p:nvSpPr>
          <p:cNvPr id="24" name="Rectángulo redondeado 23"/>
          <p:cNvSpPr/>
          <p:nvPr/>
        </p:nvSpPr>
        <p:spPr>
          <a:xfrm>
            <a:off x="5994179" y="5059270"/>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err="1" smtClean="0">
                <a:solidFill>
                  <a:schemeClr val="tx1"/>
                </a:solidFill>
              </a:rPr>
              <a:t>NesC</a:t>
            </a:r>
            <a:endParaRPr lang="es-EC" b="1" dirty="0" smtClean="0">
              <a:solidFill>
                <a:schemeClr val="tx1"/>
              </a:solidFill>
            </a:endParaRPr>
          </a:p>
        </p:txBody>
      </p:sp>
      <p:sp>
        <p:nvSpPr>
          <p:cNvPr id="25" name="Rectángulo redondeado 24"/>
          <p:cNvSpPr/>
          <p:nvPr/>
        </p:nvSpPr>
        <p:spPr>
          <a:xfrm>
            <a:off x="7528401" y="5059271"/>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Usado en WSN</a:t>
            </a:r>
          </a:p>
        </p:txBody>
      </p:sp>
      <p:sp>
        <p:nvSpPr>
          <p:cNvPr id="26" name="Rectángulo redondeado 25"/>
          <p:cNvSpPr/>
          <p:nvPr/>
        </p:nvSpPr>
        <p:spPr>
          <a:xfrm>
            <a:off x="8993492" y="5059270"/>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Variante de C</a:t>
            </a:r>
          </a:p>
        </p:txBody>
      </p:sp>
      <p:sp>
        <p:nvSpPr>
          <p:cNvPr id="27" name="Rectángulo redondeado 26"/>
          <p:cNvSpPr/>
          <p:nvPr/>
        </p:nvSpPr>
        <p:spPr>
          <a:xfrm>
            <a:off x="10458583" y="5059270"/>
            <a:ext cx="1320093"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err="1" smtClean="0">
                <a:solidFill>
                  <a:schemeClr val="tx1"/>
                </a:solidFill>
              </a:rPr>
              <a:t>TinyOS</a:t>
            </a:r>
            <a:endParaRPr lang="es-EC" b="1" dirty="0" smtClean="0">
              <a:solidFill>
                <a:schemeClr val="tx1"/>
              </a:solidFill>
            </a:endParaRPr>
          </a:p>
        </p:txBody>
      </p:sp>
    </p:spTree>
    <p:extLst>
      <p:ext uri="{BB962C8B-B14F-4D97-AF65-F5344CB8AC3E}">
        <p14:creationId xmlns:p14="http://schemas.microsoft.com/office/powerpoint/2010/main" val="209456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a:extLst>
              <a:ext uri="{FF2B5EF4-FFF2-40B4-BE49-F238E27FC236}">
                <a16:creationId xmlns:a16="http://schemas.microsoft.com/office/drawing/2014/main" xmlns="" id="{E16677CE-048A-4E7A-859B-204100FD5C01}"/>
              </a:ext>
            </a:extLst>
          </p:cNvPr>
          <p:cNvSpPr/>
          <p:nvPr/>
        </p:nvSpPr>
        <p:spPr>
          <a:xfrm>
            <a:off x="345050" y="946554"/>
            <a:ext cx="6969221"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PROTOCOLOS DE ENRUTAMIENTO QEMPAR Y SPEED</a:t>
            </a:r>
            <a:endParaRPr lang="es-EC" sz="2000" b="1" dirty="0">
              <a:solidFill>
                <a:schemeClr val="tx1"/>
              </a:solidFill>
              <a:latin typeface="Arial" panose="020B0604020202020204" pitchFamily="34" charset="0"/>
              <a:cs typeface="Arial" panose="020B0604020202020204" pitchFamily="34" charset="0"/>
            </a:endParaRPr>
          </a:p>
        </p:txBody>
      </p:sp>
      <p:graphicFrame>
        <p:nvGraphicFramePr>
          <p:cNvPr id="29" name="Diagrama 28">
            <a:extLst>
              <a:ext uri="{FF2B5EF4-FFF2-40B4-BE49-F238E27FC236}">
                <a16:creationId xmlns:a16="http://schemas.microsoft.com/office/drawing/2014/main" xmlns="" id="{3B9E5EE2-EFAC-43E9-AC51-3490F8A1497B}"/>
              </a:ext>
            </a:extLst>
          </p:cNvPr>
          <p:cNvGraphicFramePr/>
          <p:nvPr>
            <p:extLst>
              <p:ext uri="{D42A27DB-BD31-4B8C-83A1-F6EECF244321}">
                <p14:modId xmlns:p14="http://schemas.microsoft.com/office/powerpoint/2010/main" val="740826015"/>
              </p:ext>
            </p:extLst>
          </p:nvPr>
        </p:nvGraphicFramePr>
        <p:xfrm>
          <a:off x="1446289" y="2017043"/>
          <a:ext cx="9621762" cy="4269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28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18486" y="1002928"/>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2. </a:t>
            </a:r>
            <a:r>
              <a:rPr lang="es-ES" sz="2000" b="1" dirty="0" smtClean="0">
                <a:solidFill>
                  <a:schemeClr val="tx1"/>
                </a:solidFill>
                <a:latin typeface="Arial" panose="020B0604020202020204" pitchFamily="34" charset="0"/>
                <a:cs typeface="Arial" panose="020B0604020202020204" pitchFamily="34" charset="0"/>
              </a:rPr>
              <a:t>DISEÑO E IMPLEMENTACIÓN</a:t>
            </a:r>
            <a:endParaRPr lang="es-EC" sz="20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45619"/>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218486" y="2620962"/>
            <a:ext cx="3629660" cy="3101975"/>
          </a:xfrm>
          <a:prstGeom prst="rect">
            <a:avLst/>
          </a:prstGeom>
          <a:noFill/>
          <a:ln>
            <a:noFill/>
          </a:ln>
        </p:spPr>
      </p:pic>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3848146" y="2928620"/>
            <a:ext cx="4137660" cy="2486660"/>
          </a:xfrm>
          <a:prstGeom prst="rect">
            <a:avLst/>
          </a:prstGeom>
          <a:noFill/>
          <a:ln>
            <a:noFill/>
          </a:ln>
        </p:spPr>
      </p:pic>
      <p:pic>
        <p:nvPicPr>
          <p:cNvPr id="14" name="Imagen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5806" y="2830513"/>
            <a:ext cx="3979545" cy="2472055"/>
          </a:xfrm>
          <a:prstGeom prst="rect">
            <a:avLst/>
          </a:prstGeom>
          <a:noFill/>
          <a:ln>
            <a:noFill/>
          </a:ln>
        </p:spPr>
      </p:pic>
      <p:sp>
        <p:nvSpPr>
          <p:cNvPr id="15" name="Rectángulo redondeado 14"/>
          <p:cNvSpPr/>
          <p:nvPr/>
        </p:nvSpPr>
        <p:spPr>
          <a:xfrm>
            <a:off x="345052" y="1808096"/>
            <a:ext cx="1283724"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STAR</a:t>
            </a:r>
          </a:p>
        </p:txBody>
      </p:sp>
      <p:sp>
        <p:nvSpPr>
          <p:cNvPr id="16" name="Rectángulo redondeado 15"/>
          <p:cNvSpPr/>
          <p:nvPr/>
        </p:nvSpPr>
        <p:spPr>
          <a:xfrm>
            <a:off x="4034147" y="1840367"/>
            <a:ext cx="1283724"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TREE</a:t>
            </a:r>
          </a:p>
        </p:txBody>
      </p:sp>
      <p:sp>
        <p:nvSpPr>
          <p:cNvPr id="18" name="Rectángulo redondeado 17"/>
          <p:cNvSpPr/>
          <p:nvPr/>
        </p:nvSpPr>
        <p:spPr>
          <a:xfrm>
            <a:off x="8231752" y="1840366"/>
            <a:ext cx="1283724" cy="716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MESH</a:t>
            </a:r>
          </a:p>
        </p:txBody>
      </p:sp>
    </p:spTree>
    <p:extLst>
      <p:ext uri="{BB962C8B-B14F-4D97-AF65-F5344CB8AC3E}">
        <p14:creationId xmlns:p14="http://schemas.microsoft.com/office/powerpoint/2010/main" val="65562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a:extLst>
              <a:ext uri="{FF2B5EF4-FFF2-40B4-BE49-F238E27FC236}">
                <a16:creationId xmlns:a16="http://schemas.microsoft.com/office/drawing/2014/main" xmlns="" id="{E16677CE-048A-4E7A-859B-204100FD5C01}"/>
              </a:ext>
            </a:extLst>
          </p:cNvPr>
          <p:cNvSpPr/>
          <p:nvPr/>
        </p:nvSpPr>
        <p:spPr>
          <a:xfrm>
            <a:off x="345050" y="946554"/>
            <a:ext cx="6893949"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MEDICIÓN INTENSIDAD DE CORRIENTE EN LABVIEW</a:t>
            </a:r>
            <a:endParaRPr lang="es-EC" sz="2000" b="1" dirty="0">
              <a:solidFill>
                <a:schemeClr val="tx1"/>
              </a:solidFill>
              <a:latin typeface="Arial" panose="020B0604020202020204" pitchFamily="34" charset="0"/>
              <a:cs typeface="Arial" panose="020B0604020202020204" pitchFamily="34" charset="0"/>
            </a:endParaRPr>
          </a:p>
        </p:txBody>
      </p:sp>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500062" y="2038350"/>
            <a:ext cx="4314825" cy="2552700"/>
          </a:xfrm>
          <a:prstGeom prst="rect">
            <a:avLst/>
          </a:prstGeom>
          <a:noFill/>
          <a:ln>
            <a:noFill/>
          </a:ln>
        </p:spPr>
      </p:pic>
      <p:sp>
        <p:nvSpPr>
          <p:cNvPr id="15" name="Flecha derecha 14"/>
          <p:cNvSpPr/>
          <p:nvPr/>
        </p:nvSpPr>
        <p:spPr>
          <a:xfrm rot="1312870">
            <a:off x="4186237" y="4007545"/>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pic>
        <p:nvPicPr>
          <p:cNvPr id="16" name="Imagen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7056" y="3908729"/>
            <a:ext cx="2578418" cy="2263471"/>
          </a:xfrm>
          <a:prstGeom prst="rect">
            <a:avLst/>
          </a:prstGeom>
          <a:noFill/>
          <a:ln>
            <a:noFill/>
          </a:ln>
        </p:spPr>
      </p:pic>
      <p:sp>
        <p:nvSpPr>
          <p:cNvPr id="18" name="Flecha derecha 17"/>
          <p:cNvSpPr/>
          <p:nvPr/>
        </p:nvSpPr>
        <p:spPr>
          <a:xfrm rot="19717385">
            <a:off x="7523318" y="3916712"/>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pic>
        <p:nvPicPr>
          <p:cNvPr id="19" name="Imagen 18"/>
          <p:cNvPicPr/>
          <p:nvPr/>
        </p:nvPicPr>
        <p:blipFill>
          <a:blip r:embed="rId6">
            <a:extLst>
              <a:ext uri="{28A0092B-C50C-407E-A947-70E740481C1C}">
                <a14:useLocalDpi xmlns:a14="http://schemas.microsoft.com/office/drawing/2010/main" val="0"/>
              </a:ext>
            </a:extLst>
          </a:blip>
          <a:srcRect/>
          <a:stretch>
            <a:fillRect/>
          </a:stretch>
        </p:blipFill>
        <p:spPr bwMode="auto">
          <a:xfrm>
            <a:off x="8280924" y="1776228"/>
            <a:ext cx="3620295" cy="4000456"/>
          </a:xfrm>
          <a:prstGeom prst="rect">
            <a:avLst/>
          </a:prstGeom>
          <a:noFill/>
          <a:ln>
            <a:noFill/>
          </a:ln>
        </p:spPr>
      </p:pic>
    </p:spTree>
    <p:extLst>
      <p:ext uri="{BB962C8B-B14F-4D97-AF65-F5344CB8AC3E}">
        <p14:creationId xmlns:p14="http://schemas.microsoft.com/office/powerpoint/2010/main" val="2482181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3</a:t>
            </a:r>
            <a:r>
              <a:rPr lang="es-EC" sz="2000" b="1" dirty="0" smtClean="0">
                <a:solidFill>
                  <a:schemeClr val="tx1"/>
                </a:solidFill>
                <a:latin typeface="Arial" panose="020B0604020202020204" pitchFamily="34" charset="0"/>
                <a:cs typeface="Arial" panose="020B0604020202020204" pitchFamily="34" charset="0"/>
              </a:rPr>
              <a:t>. ANÁLISIS DE RESULTADOS</a:t>
            </a:r>
            <a:endParaRPr lang="es-EC" sz="2000" b="1" dirty="0">
              <a:solidFill>
                <a:schemeClr val="tx1"/>
              </a:solidFill>
              <a:latin typeface="Arial" panose="020B0604020202020204" pitchFamily="34" charset="0"/>
              <a:cs typeface="Arial" panose="020B0604020202020204" pitchFamily="34" charset="0"/>
            </a:endParaRPr>
          </a:p>
        </p:txBody>
      </p:sp>
      <p:sp>
        <p:nvSpPr>
          <p:cNvPr id="8" name="TextBox 8">
            <a:extLst>
              <a:ext uri="{FF2B5EF4-FFF2-40B4-BE49-F238E27FC236}">
                <a16:creationId xmlns:a16="http://schemas.microsoft.com/office/drawing/2014/main" xmlns="" id="{5D1C1421-792F-433C-A7EF-5F8F2795D529}"/>
              </a:ext>
            </a:extLst>
          </p:cNvPr>
          <p:cNvSpPr txBox="1"/>
          <p:nvPr/>
        </p:nvSpPr>
        <p:spPr>
          <a:xfrm>
            <a:off x="1148304" y="2465173"/>
            <a:ext cx="10376945" cy="2862322"/>
          </a:xfrm>
          <a:prstGeom prst="rect">
            <a:avLst/>
          </a:prstGeom>
          <a:noFill/>
        </p:spPr>
        <p:txBody>
          <a:bodyPr wrap="square" rtlCol="0">
            <a:spAutoFit/>
          </a:bodyPr>
          <a:lstStyle/>
          <a:p>
            <a:pPr algn="just"/>
            <a:r>
              <a:rPr lang="es-ES" dirty="0"/>
              <a:t>Para la realizar la comparación de eficiencia energética nos dirigimos hacia el concepto del mismo que se refiere a lograr un objetivo consumiendo la menor intensidad de corriente posible, basándonos en el consumo de intensidad de corriente podemos calcular el porcentaje de eficiencia energética de cada uno de los protocolos de enrutamiento en la mota transmisora, el valor referente será la intensidad de corriente del protocolo de enrutamiento SPEED el cual equivale a un 86% de eficiencia energética como dice la teoría, mientras mayor sea el porcentaje su eficiencia energética será menor, es importante tomar en cuenta que los protocolos de enrutamiento QEMPAR y SPEED son protocolos que ya están clasificados con una alta y baja eficiencia energética ya que las pruebas para comprobar este parámetro se realizan con un alto número de motas conectadas.</a:t>
            </a:r>
            <a:endParaRPr lang="es-EC" dirty="0"/>
          </a:p>
          <a:p>
            <a:r>
              <a:rPr lang="es-EC" dirty="0"/>
              <a:t> </a:t>
            </a:r>
          </a:p>
        </p:txBody>
      </p:sp>
    </p:spTree>
    <p:extLst>
      <p:ext uri="{BB962C8B-B14F-4D97-AF65-F5344CB8AC3E}">
        <p14:creationId xmlns:p14="http://schemas.microsoft.com/office/powerpoint/2010/main" val="278932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PROTOCOLO DE ENRUTAMIENTO POR DEFECTO  EN TOPOLOGÍA STAR CON DISTANCIA DE 1 METRO </a:t>
            </a:r>
            <a:endParaRPr lang="es-EC" sz="2000" b="1" dirty="0">
              <a:solidFill>
                <a:schemeClr val="tx1"/>
              </a:solidFill>
              <a:latin typeface="Arial" panose="020B0604020202020204" pitchFamily="34" charset="0"/>
              <a:cs typeface="Arial" panose="020B0604020202020204" pitchFamily="34" charset="0"/>
            </a:endParaRPr>
          </a:p>
        </p:txBody>
      </p:sp>
      <p:pic>
        <p:nvPicPr>
          <p:cNvPr id="5" name="Imagen 4" descr="C:\Users\Sergio\Desktop\medmatlab\5.1.jpg"/>
          <p:cNvPicPr/>
          <p:nvPr/>
        </p:nvPicPr>
        <p:blipFill>
          <a:blip r:embed="rId4">
            <a:extLst>
              <a:ext uri="{28A0092B-C50C-407E-A947-70E740481C1C}">
                <a14:useLocalDpi xmlns:a14="http://schemas.microsoft.com/office/drawing/2010/main" val="0"/>
              </a:ext>
            </a:extLst>
          </a:blip>
          <a:srcRect/>
          <a:stretch>
            <a:fillRect/>
          </a:stretch>
        </p:blipFill>
        <p:spPr bwMode="auto">
          <a:xfrm>
            <a:off x="2094230" y="1765299"/>
            <a:ext cx="9450070" cy="4775201"/>
          </a:xfrm>
          <a:prstGeom prst="rect">
            <a:avLst/>
          </a:prstGeom>
          <a:noFill/>
          <a:ln>
            <a:noFill/>
          </a:ln>
        </p:spPr>
      </p:pic>
    </p:spTree>
    <p:extLst>
      <p:ext uri="{BB962C8B-B14F-4D97-AF65-F5344CB8AC3E}">
        <p14:creationId xmlns:p14="http://schemas.microsoft.com/office/powerpoint/2010/main" val="3118923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PROTOCOLO DE ENRUTAMIENTO POR DEFECTO  EN TOPOLOGÍA STAR CON DISTANCIA DE 2 METROS </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descr="C:\Users\Sergio\Desktop\medmatlab\52.jpg"/>
          <p:cNvPicPr/>
          <p:nvPr/>
        </p:nvPicPr>
        <p:blipFill>
          <a:blip r:embed="rId4">
            <a:extLst>
              <a:ext uri="{28A0092B-C50C-407E-A947-70E740481C1C}">
                <a14:useLocalDpi xmlns:a14="http://schemas.microsoft.com/office/drawing/2010/main" val="0"/>
              </a:ext>
            </a:extLst>
          </a:blip>
          <a:srcRect/>
          <a:stretch>
            <a:fillRect/>
          </a:stretch>
        </p:blipFill>
        <p:spPr bwMode="auto">
          <a:xfrm>
            <a:off x="2089150" y="1753552"/>
            <a:ext cx="9290050" cy="4698048"/>
          </a:xfrm>
          <a:prstGeom prst="rect">
            <a:avLst/>
          </a:prstGeom>
          <a:noFill/>
          <a:ln>
            <a:noFill/>
          </a:ln>
        </p:spPr>
      </p:pic>
    </p:spTree>
    <p:extLst>
      <p:ext uri="{BB962C8B-B14F-4D97-AF65-F5344CB8AC3E}">
        <p14:creationId xmlns:p14="http://schemas.microsoft.com/office/powerpoint/2010/main" val="211527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PROTOCOLO DE ENRUTAMIENTO QEMPAR EN TOPOLOGÍA STAR CON DISTANCIA DE 1 METRO </a:t>
            </a:r>
            <a:endParaRPr lang="es-EC" sz="2000" b="1" dirty="0">
              <a:solidFill>
                <a:schemeClr val="tx1"/>
              </a:solidFill>
              <a:latin typeface="Arial" panose="020B0604020202020204" pitchFamily="34" charset="0"/>
              <a:cs typeface="Arial" panose="020B0604020202020204" pitchFamily="34" charset="0"/>
            </a:endParaRPr>
          </a:p>
        </p:txBody>
      </p:sp>
      <p:pic>
        <p:nvPicPr>
          <p:cNvPr id="8" name="Imagen 7" descr="C:\Users\Sergio\Desktop\medmatlab\55.jpg"/>
          <p:cNvPicPr/>
          <p:nvPr/>
        </p:nvPicPr>
        <p:blipFill>
          <a:blip r:embed="rId4">
            <a:extLst>
              <a:ext uri="{28A0092B-C50C-407E-A947-70E740481C1C}">
                <a14:useLocalDpi xmlns:a14="http://schemas.microsoft.com/office/drawing/2010/main" val="0"/>
              </a:ext>
            </a:extLst>
          </a:blip>
          <a:srcRect/>
          <a:stretch>
            <a:fillRect/>
          </a:stretch>
        </p:blipFill>
        <p:spPr bwMode="auto">
          <a:xfrm>
            <a:off x="2369820" y="1830704"/>
            <a:ext cx="8958580" cy="4443096"/>
          </a:xfrm>
          <a:prstGeom prst="rect">
            <a:avLst/>
          </a:prstGeom>
          <a:noFill/>
          <a:ln>
            <a:noFill/>
          </a:ln>
        </p:spPr>
      </p:pic>
    </p:spTree>
    <p:extLst>
      <p:ext uri="{BB962C8B-B14F-4D97-AF65-F5344CB8AC3E}">
        <p14:creationId xmlns:p14="http://schemas.microsoft.com/office/powerpoint/2010/main" val="94869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STAR CON DISTANCIA DE 1 METRO Y POTENCIA MÍNIMA</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p:cNvPicPr/>
          <p:nvPr/>
        </p:nvPicPr>
        <p:blipFill rotWithShape="1">
          <a:blip r:embed="rId4">
            <a:extLst>
              <a:ext uri="{28A0092B-C50C-407E-A947-70E740481C1C}">
                <a14:useLocalDpi xmlns:a14="http://schemas.microsoft.com/office/drawing/2010/main" val="0"/>
              </a:ext>
            </a:extLst>
          </a:blip>
          <a:srcRect b="935"/>
          <a:stretch/>
        </p:blipFill>
        <p:spPr bwMode="auto">
          <a:xfrm>
            <a:off x="1980882" y="1771967"/>
            <a:ext cx="9461818" cy="46796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31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STAR CON DISTANCIA DE 1 METRO Y POTENCIA MÁXIMA </a:t>
            </a:r>
            <a:endParaRPr lang="es-EC" sz="2000" b="1" dirty="0">
              <a:solidFill>
                <a:schemeClr val="tx1"/>
              </a:solidFill>
              <a:latin typeface="Arial" panose="020B0604020202020204" pitchFamily="34" charset="0"/>
              <a:cs typeface="Arial" panose="020B0604020202020204" pitchFamily="34" charset="0"/>
            </a:endParaRP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017394" y="1739582"/>
            <a:ext cx="9450706" cy="4750118"/>
          </a:xfrm>
          <a:prstGeom prst="rect">
            <a:avLst/>
          </a:prstGeom>
          <a:noFill/>
          <a:ln>
            <a:noFill/>
          </a:ln>
        </p:spPr>
      </p:pic>
    </p:spTree>
    <p:extLst>
      <p:ext uri="{BB962C8B-B14F-4D97-AF65-F5344CB8AC3E}">
        <p14:creationId xmlns:p14="http://schemas.microsoft.com/office/powerpoint/2010/main" val="81496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CE2497CC-C991-45C5-A706-0F29B8369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28"/>
            <a:ext cx="12192000" cy="6858000"/>
          </a:xfrm>
          <a:prstGeom prst="rect">
            <a:avLst/>
          </a:prstGeom>
        </p:spPr>
      </p:pic>
      <p:sp>
        <p:nvSpPr>
          <p:cNvPr id="5" name="3 Título"/>
          <p:cNvSpPr txBox="1">
            <a:spLocks/>
          </p:cNvSpPr>
          <p:nvPr/>
        </p:nvSpPr>
        <p:spPr>
          <a:xfrm>
            <a:off x="1523996" y="3723468"/>
            <a:ext cx="9384365"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s-EC" sz="2400" dirty="0">
                <a:solidFill>
                  <a:schemeClr val="tx1">
                    <a:lumMod val="95000"/>
                    <a:lumOff val="5000"/>
                  </a:schemeClr>
                </a:solidFill>
                <a:latin typeface="Calibri Light"/>
              </a:rPr>
              <a:t>Introducción</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s-EC" sz="2400" dirty="0" smtClean="0">
                <a:solidFill>
                  <a:schemeClr val="tx1">
                    <a:lumMod val="95000"/>
                    <a:lumOff val="5000"/>
                  </a:schemeClr>
                </a:solidFill>
                <a:latin typeface="Calibri Light"/>
              </a:rPr>
              <a:t>Diseño e Implementación </a:t>
            </a:r>
            <a:endParaRPr lang="es-EC" sz="2400" dirty="0">
              <a:solidFill>
                <a:schemeClr val="tx1">
                  <a:lumMod val="95000"/>
                  <a:lumOff val="5000"/>
                </a:schemeClr>
              </a:solidFill>
              <a:latin typeface="Calibri Light"/>
            </a:endParaRP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s-EC" sz="2400" dirty="0" smtClean="0">
                <a:solidFill>
                  <a:schemeClr val="tx1">
                    <a:lumMod val="95000"/>
                    <a:lumOff val="5000"/>
                  </a:schemeClr>
                </a:solidFill>
                <a:latin typeface="Calibri Light"/>
              </a:rPr>
              <a:t>Análisis de Resultados</a:t>
            </a:r>
            <a:endParaRPr lang="es-EC" sz="2400" dirty="0">
              <a:solidFill>
                <a:schemeClr val="tx1">
                  <a:lumMod val="95000"/>
                  <a:lumOff val="5000"/>
                </a:schemeClr>
              </a:solidFill>
              <a:latin typeface="Calibri Light"/>
            </a:endParaRP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s-EC" sz="2400" dirty="0" smtClean="0">
                <a:solidFill>
                  <a:schemeClr val="tx1">
                    <a:lumMod val="95000"/>
                    <a:lumOff val="5000"/>
                  </a:schemeClr>
                </a:solidFill>
                <a:latin typeface="Calibri Light"/>
              </a:rPr>
              <a:t>Conclusiones y Recomendaciones</a:t>
            </a:r>
            <a:endParaRPr lang="es-EC" sz="2400" dirty="0">
              <a:solidFill>
                <a:schemeClr val="tx1">
                  <a:lumMod val="95000"/>
                  <a:lumOff val="5000"/>
                </a:schemeClr>
              </a:solidFill>
              <a:latin typeface="Calibri Light"/>
            </a:endParaRP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s-EC" sz="2400" dirty="0" smtClean="0">
                <a:solidFill>
                  <a:schemeClr val="tx1">
                    <a:lumMod val="95000"/>
                    <a:lumOff val="5000"/>
                  </a:schemeClr>
                </a:solidFill>
                <a:latin typeface="Calibri Light"/>
              </a:rPr>
              <a:t>Trabajos Futuros</a:t>
            </a:r>
            <a:endParaRPr lang="es-EC" sz="2400" dirty="0">
              <a:solidFill>
                <a:schemeClr val="tx1">
                  <a:lumMod val="95000"/>
                  <a:lumOff val="5000"/>
                </a:schemeClr>
              </a:solidFill>
              <a:latin typeface="Calibri Light"/>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s-EC" sz="2400" dirty="0">
              <a:solidFill>
                <a:schemeClr val="tx1">
                  <a:lumMod val="95000"/>
                  <a:lumOff val="5000"/>
                </a:schemeClr>
              </a:solidFill>
              <a:latin typeface="Calibri Light"/>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4" name="3 CuadroTexto"/>
          <p:cNvSpPr txBox="1"/>
          <p:nvPr/>
        </p:nvSpPr>
        <p:spPr>
          <a:xfrm>
            <a:off x="1220109" y="1233395"/>
            <a:ext cx="999214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3200" b="1" dirty="0">
                <a:solidFill>
                  <a:prstClr val="black"/>
                </a:solidFill>
                <a:latin typeface="Calibri Light"/>
              </a:rPr>
              <a:t>CONTENIDOS</a:t>
            </a:r>
            <a:endParaRPr kumimoji="0" lang="es-ES" sz="32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3 Título">
            <a:extLst>
              <a:ext uri="{FF2B5EF4-FFF2-40B4-BE49-F238E27FC236}">
                <a16:creationId xmlns:a16="http://schemas.microsoft.com/office/drawing/2014/main" xmlns="" id="{C825D727-D49D-4F1F-89CD-DD83F23FA315}"/>
              </a:ext>
            </a:extLst>
          </p:cNvPr>
          <p:cNvSpPr txBox="1">
            <a:spLocks/>
          </p:cNvSpPr>
          <p:nvPr/>
        </p:nvSpPr>
        <p:spPr>
          <a:xfrm>
            <a:off x="4076054" y="160337"/>
            <a:ext cx="7792096" cy="107305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s-EC" sz="2400" dirty="0">
                <a:solidFill>
                  <a:schemeClr val="tx1">
                    <a:lumMod val="95000"/>
                    <a:lumOff val="5000"/>
                  </a:schemeClr>
                </a:solidFill>
              </a:rPr>
              <a:t> </a:t>
            </a:r>
            <a:r>
              <a:rPr lang="es-EC" sz="2400" dirty="0" smtClean="0">
                <a:solidFill>
                  <a:schemeClr val="tx1">
                    <a:lumMod val="95000"/>
                    <a:lumOff val="5000"/>
                  </a:schemeClr>
                </a:solidFill>
              </a:rPr>
              <a:t>“</a:t>
            </a:r>
            <a:r>
              <a:rPr lang="es-EC" sz="2400" dirty="0"/>
              <a:t>ANÁLISIS DE LA EFICIENCIA ENERGÉTICA EN PROTOCOLOS DE ENRUTAMIENTO MANTENIENDO LA CALIDAD DE SERVICIO APLICADOS A RED DE SENSORES INALÁMBRICOS </a:t>
            </a:r>
            <a:r>
              <a:rPr lang="es-EC" sz="2400" dirty="0" smtClean="0">
                <a:solidFill>
                  <a:schemeClr val="tx1">
                    <a:lumMod val="95000"/>
                    <a:lumOff val="5000"/>
                  </a:schemeClr>
                </a:solidFill>
              </a:rPr>
              <a:t>”</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272240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STAR CON DISTANCIA DE 2 METRO Y POTENCIA MINIMA </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995487" y="1699260"/>
            <a:ext cx="9155113" cy="4803140"/>
          </a:xfrm>
          <a:prstGeom prst="rect">
            <a:avLst/>
          </a:prstGeom>
          <a:noFill/>
          <a:ln>
            <a:noFill/>
          </a:ln>
        </p:spPr>
      </p:pic>
    </p:spTree>
    <p:extLst>
      <p:ext uri="{BB962C8B-B14F-4D97-AF65-F5344CB8AC3E}">
        <p14:creationId xmlns:p14="http://schemas.microsoft.com/office/powerpoint/2010/main" val="350107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STAR CON DISTANCIA DE 2 METRO Y POTENCIA MÁXIMA </a:t>
            </a:r>
            <a:endParaRPr lang="es-EC" sz="2000" b="1" dirty="0">
              <a:solidFill>
                <a:schemeClr val="tx1"/>
              </a:solidFill>
              <a:latin typeface="Arial" panose="020B0604020202020204" pitchFamily="34" charset="0"/>
              <a:cs typeface="Arial" panose="020B0604020202020204" pitchFamily="34" charset="0"/>
            </a:endParaRP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1910396" y="1664652"/>
            <a:ext cx="9329103" cy="4799648"/>
          </a:xfrm>
          <a:prstGeom prst="rect">
            <a:avLst/>
          </a:prstGeom>
          <a:noFill/>
          <a:ln>
            <a:noFill/>
          </a:ln>
        </p:spPr>
      </p:pic>
    </p:spTree>
    <p:extLst>
      <p:ext uri="{BB962C8B-B14F-4D97-AF65-F5344CB8AC3E}">
        <p14:creationId xmlns:p14="http://schemas.microsoft.com/office/powerpoint/2010/main" val="1256996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TREE EN MOTA TRANSMISORA</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91397" y="1818004"/>
            <a:ext cx="8871903" cy="4570096"/>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2443797" y="1970404"/>
            <a:ext cx="8871903" cy="4570096"/>
          </a:xfrm>
          <a:prstGeom prst="rect">
            <a:avLst/>
          </a:prstGeom>
          <a:noFill/>
          <a:ln>
            <a:noFill/>
          </a:ln>
        </p:spPr>
      </p:pic>
    </p:spTree>
    <p:extLst>
      <p:ext uri="{BB962C8B-B14F-4D97-AF65-F5344CB8AC3E}">
        <p14:creationId xmlns:p14="http://schemas.microsoft.com/office/powerpoint/2010/main" val="6021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TREE EN MOTA INTERMEDIA</a:t>
            </a:r>
            <a:endParaRPr lang="es-EC" sz="2000" b="1" dirty="0">
              <a:solidFill>
                <a:schemeClr val="tx1"/>
              </a:solidFill>
              <a:latin typeface="Arial" panose="020B0604020202020204" pitchFamily="34" charset="0"/>
              <a:cs typeface="Arial" panose="020B0604020202020204" pitchFamily="34" charset="0"/>
            </a:endParaRPr>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2306954" y="1755457"/>
            <a:ext cx="8513446" cy="4708843"/>
          </a:xfrm>
          <a:prstGeom prst="rect">
            <a:avLst/>
          </a:prstGeom>
          <a:noFill/>
          <a:ln>
            <a:noFill/>
          </a:ln>
        </p:spPr>
      </p:pic>
    </p:spTree>
    <p:extLst>
      <p:ext uri="{BB962C8B-B14F-4D97-AF65-F5344CB8AC3E}">
        <p14:creationId xmlns:p14="http://schemas.microsoft.com/office/powerpoint/2010/main" val="3327902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MESH EN MOTA TRANSMISORA</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164080" y="1668780"/>
            <a:ext cx="8923020" cy="4884420"/>
          </a:xfrm>
          <a:prstGeom prst="rect">
            <a:avLst/>
          </a:prstGeom>
          <a:noFill/>
          <a:ln>
            <a:noFill/>
          </a:ln>
        </p:spPr>
      </p:pic>
    </p:spTree>
    <p:extLst>
      <p:ext uri="{BB962C8B-B14F-4D97-AF65-F5344CB8AC3E}">
        <p14:creationId xmlns:p14="http://schemas.microsoft.com/office/powerpoint/2010/main" val="1417203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MESH EN MOTA INTERMEDIA 1</a:t>
            </a:r>
            <a:endParaRPr lang="es-EC" sz="2000" b="1" dirty="0">
              <a:solidFill>
                <a:schemeClr val="tx1"/>
              </a:solidFill>
              <a:latin typeface="Arial" panose="020B0604020202020204" pitchFamily="34" charset="0"/>
              <a:cs typeface="Arial" panose="020B0604020202020204" pitchFamily="34" charset="0"/>
            </a:endParaRPr>
          </a:p>
        </p:txBody>
      </p:sp>
      <p:pic>
        <p:nvPicPr>
          <p:cNvPr id="8" name="Imagen 7"/>
          <p:cNvPicPr/>
          <p:nvPr/>
        </p:nvPicPr>
        <p:blipFill rotWithShape="1">
          <a:blip r:embed="rId4">
            <a:extLst>
              <a:ext uri="{28A0092B-C50C-407E-A947-70E740481C1C}">
                <a14:useLocalDpi xmlns:a14="http://schemas.microsoft.com/office/drawing/2010/main" val="0"/>
              </a:ext>
            </a:extLst>
          </a:blip>
          <a:srcRect b="3222"/>
          <a:stretch/>
        </p:blipFill>
        <p:spPr bwMode="auto">
          <a:xfrm>
            <a:off x="1792922" y="1775142"/>
            <a:ext cx="9586278" cy="47018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306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 EN TOPOLOGÍA MESH EN MOTA INTERMEDIA 2</a:t>
            </a:r>
            <a:endParaRPr lang="es-EC" sz="2000" b="1" dirty="0">
              <a:solidFill>
                <a:schemeClr val="tx1"/>
              </a:solidFill>
              <a:latin typeface="Arial" panose="020B0604020202020204" pitchFamily="34" charset="0"/>
              <a:cs typeface="Arial" panose="020B0604020202020204" pitchFamily="34"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911350" y="1698942"/>
            <a:ext cx="9340850" cy="4841558"/>
          </a:xfrm>
          <a:prstGeom prst="rect">
            <a:avLst/>
          </a:prstGeom>
          <a:noFill/>
          <a:ln>
            <a:noFill/>
          </a:ln>
        </p:spPr>
      </p:pic>
    </p:spTree>
    <p:extLst>
      <p:ext uri="{BB962C8B-B14F-4D97-AF65-F5344CB8AC3E}">
        <p14:creationId xmlns:p14="http://schemas.microsoft.com/office/powerpoint/2010/main" val="167920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435132" y="870181"/>
            <a:ext cx="1132173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COMPARACIÓN PROTOCOLOS DE ENRUTAMIENTO</a:t>
            </a:r>
            <a:endParaRPr lang="es-EC" sz="2000" b="1" dirty="0">
              <a:solidFill>
                <a:schemeClr val="tx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84180705"/>
              </p:ext>
            </p:extLst>
          </p:nvPr>
        </p:nvGraphicFramePr>
        <p:xfrm>
          <a:off x="2146300" y="2319866"/>
          <a:ext cx="8128000" cy="3383280"/>
        </p:xfrm>
        <a:graphic>
          <a:graphicData uri="http://schemas.openxmlformats.org/drawingml/2006/table">
            <a:tbl>
              <a:tblPr firstRow="1" bandRow="1">
                <a:tableStyleId>{E8B1032C-EA38-4F05-BA0D-38AFFFC7BED3}</a:tableStyleId>
              </a:tblPr>
              <a:tblGrid>
                <a:gridCol w="2032000"/>
                <a:gridCol w="2032000"/>
                <a:gridCol w="2032000"/>
                <a:gridCol w="2032000"/>
              </a:tblGrid>
              <a:tr h="370840">
                <a:tc>
                  <a:txBody>
                    <a:bodyPr/>
                    <a:lstStyle/>
                    <a:p>
                      <a:pPr algn="ctr"/>
                      <a:r>
                        <a:rPr lang="es-EC" dirty="0" smtClean="0"/>
                        <a:t>Protocolo de Enrutamiento</a:t>
                      </a:r>
                      <a:endParaRPr lang="es-EC" dirty="0"/>
                    </a:p>
                  </a:txBody>
                  <a:tcPr/>
                </a:tc>
                <a:tc>
                  <a:txBody>
                    <a:bodyPr/>
                    <a:lstStyle/>
                    <a:p>
                      <a:pPr algn="ctr"/>
                      <a:r>
                        <a:rPr lang="es-EC" dirty="0" smtClean="0"/>
                        <a:t>Intensidad</a:t>
                      </a:r>
                      <a:r>
                        <a:rPr lang="es-EC" baseline="0" dirty="0" smtClean="0"/>
                        <a:t> de Corriente (A)</a:t>
                      </a:r>
                      <a:endParaRPr lang="es-EC" dirty="0"/>
                    </a:p>
                  </a:txBody>
                  <a:tcPr/>
                </a:tc>
                <a:tc>
                  <a:txBody>
                    <a:bodyPr/>
                    <a:lstStyle/>
                    <a:p>
                      <a:pPr algn="ctr"/>
                      <a:r>
                        <a:rPr lang="es-EC" dirty="0" smtClean="0"/>
                        <a:t>Porcentaje</a:t>
                      </a:r>
                      <a:r>
                        <a:rPr lang="es-EC" baseline="0" dirty="0" smtClean="0"/>
                        <a:t> Eficiencia Energética (%)</a:t>
                      </a:r>
                      <a:endParaRPr lang="es-EC" dirty="0"/>
                    </a:p>
                  </a:txBody>
                  <a:tcPr/>
                </a:tc>
                <a:tc>
                  <a:txBody>
                    <a:bodyPr/>
                    <a:lstStyle/>
                    <a:p>
                      <a:pPr algn="ctr"/>
                      <a:r>
                        <a:rPr lang="es-EC" dirty="0" smtClean="0"/>
                        <a:t>Eficiencia Energética</a:t>
                      </a:r>
                      <a:endParaRPr lang="es-EC" dirty="0"/>
                    </a:p>
                  </a:txBody>
                  <a:tcPr/>
                </a:tc>
              </a:tr>
              <a:tr h="370840">
                <a:tc>
                  <a:txBody>
                    <a:bodyPr/>
                    <a:lstStyle/>
                    <a:p>
                      <a:pPr algn="ctr"/>
                      <a:r>
                        <a:rPr lang="es-EC" dirty="0" smtClean="0"/>
                        <a:t>QEMPAR</a:t>
                      </a:r>
                    </a:p>
                    <a:p>
                      <a:pPr algn="ctr"/>
                      <a:endParaRPr lang="es-EC" dirty="0"/>
                    </a:p>
                  </a:txBody>
                  <a:tcPr/>
                </a:tc>
                <a:tc>
                  <a:txBody>
                    <a:bodyPr/>
                    <a:lstStyle/>
                    <a:p>
                      <a:pPr indent="450215" algn="ctr">
                        <a:lnSpc>
                          <a:spcPct val="150000"/>
                        </a:lnSpc>
                        <a:spcAft>
                          <a:spcPts val="0"/>
                        </a:spcAft>
                      </a:pPr>
                      <a:r>
                        <a:rPr lang="es-EC" sz="1800" dirty="0">
                          <a:effectLst/>
                        </a:rPr>
                        <a:t>0.030821</a:t>
                      </a:r>
                      <a:endParaRPr lang="es-EC" sz="2800" dirty="0">
                        <a:effectLst/>
                      </a:endParaRPr>
                    </a:p>
                    <a:p>
                      <a:pPr indent="450215" algn="ctr">
                        <a:lnSpc>
                          <a:spcPct val="150000"/>
                        </a:lnSpc>
                        <a:spcAft>
                          <a:spcPts val="0"/>
                        </a:spcAft>
                      </a:pPr>
                      <a:r>
                        <a:rPr lang="es-EC" sz="1800" dirty="0">
                          <a:effectLst/>
                        </a:rPr>
                        <a:t> </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800" dirty="0">
                          <a:effectLst/>
                        </a:rPr>
                        <a:t>77.01</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EC" dirty="0" smtClean="0"/>
                        <a:t>Alta</a:t>
                      </a:r>
                      <a:endParaRPr lang="es-EC" dirty="0"/>
                    </a:p>
                  </a:txBody>
                  <a:tcPr/>
                </a:tc>
              </a:tr>
              <a:tr h="370840">
                <a:tc>
                  <a:txBody>
                    <a:bodyPr/>
                    <a:lstStyle/>
                    <a:p>
                      <a:pPr algn="ctr"/>
                      <a:r>
                        <a:rPr lang="es-EC" dirty="0" smtClean="0"/>
                        <a:t>Por Defecto</a:t>
                      </a:r>
                    </a:p>
                    <a:p>
                      <a:pPr algn="ctr"/>
                      <a:endParaRPr lang="es-EC" dirty="0"/>
                    </a:p>
                  </a:txBody>
                  <a:tcPr/>
                </a:tc>
                <a:tc>
                  <a:txBody>
                    <a:bodyPr/>
                    <a:lstStyle/>
                    <a:p>
                      <a:pPr indent="450215" algn="ctr">
                        <a:lnSpc>
                          <a:spcPct val="150000"/>
                        </a:lnSpc>
                        <a:spcAft>
                          <a:spcPts val="0"/>
                        </a:spcAft>
                      </a:pPr>
                      <a:r>
                        <a:rPr lang="es-EC" sz="1800" dirty="0">
                          <a:effectLst/>
                        </a:rPr>
                        <a:t>0.032440</a:t>
                      </a:r>
                      <a:endParaRPr lang="es-EC" sz="2800" dirty="0">
                        <a:effectLst/>
                      </a:endParaRPr>
                    </a:p>
                    <a:p>
                      <a:pPr indent="450215" algn="ctr">
                        <a:lnSpc>
                          <a:spcPct val="150000"/>
                        </a:lnSpc>
                        <a:spcAft>
                          <a:spcPts val="0"/>
                        </a:spcAft>
                      </a:pPr>
                      <a:r>
                        <a:rPr lang="es-EC" sz="1800" dirty="0">
                          <a:effectLst/>
                        </a:rPr>
                        <a:t> </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800" dirty="0">
                          <a:effectLst/>
                        </a:rPr>
                        <a:t>81.06</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EC" dirty="0" smtClean="0"/>
                        <a:t>Buena</a:t>
                      </a:r>
                      <a:endParaRPr lang="es-EC" dirty="0"/>
                    </a:p>
                  </a:txBody>
                  <a:tcPr/>
                </a:tc>
              </a:tr>
              <a:tr h="370840">
                <a:tc>
                  <a:txBody>
                    <a:bodyPr/>
                    <a:lstStyle/>
                    <a:p>
                      <a:pPr algn="ctr"/>
                      <a:r>
                        <a:rPr lang="es-EC" dirty="0" smtClean="0"/>
                        <a:t>SPEED</a:t>
                      </a:r>
                    </a:p>
                    <a:p>
                      <a:pPr algn="ctr"/>
                      <a:endParaRPr lang="es-EC" dirty="0"/>
                    </a:p>
                  </a:txBody>
                  <a:tcPr/>
                </a:tc>
                <a:tc>
                  <a:txBody>
                    <a:bodyPr/>
                    <a:lstStyle/>
                    <a:p>
                      <a:pPr indent="450215" algn="ctr">
                        <a:lnSpc>
                          <a:spcPct val="150000"/>
                        </a:lnSpc>
                        <a:spcAft>
                          <a:spcPts val="0"/>
                        </a:spcAft>
                      </a:pPr>
                      <a:r>
                        <a:rPr lang="es-EC" sz="1800" dirty="0">
                          <a:effectLst/>
                        </a:rPr>
                        <a:t>0.034416</a:t>
                      </a:r>
                      <a:endParaRPr lang="es-EC" sz="2800" dirty="0">
                        <a:effectLst/>
                      </a:endParaRPr>
                    </a:p>
                    <a:p>
                      <a:pPr indent="450215" algn="ctr">
                        <a:lnSpc>
                          <a:spcPct val="150000"/>
                        </a:lnSpc>
                        <a:spcAft>
                          <a:spcPts val="0"/>
                        </a:spcAft>
                      </a:pPr>
                      <a:r>
                        <a:rPr lang="es-EC" sz="1800" dirty="0">
                          <a:effectLst/>
                        </a:rPr>
                        <a:t> </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Aft>
                          <a:spcPts val="0"/>
                        </a:spcAft>
                      </a:pPr>
                      <a:r>
                        <a:rPr lang="es-EC" sz="1800" dirty="0">
                          <a:effectLst/>
                        </a:rPr>
                        <a:t>86</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EC" dirty="0" smtClean="0"/>
                        <a:t>Baja</a:t>
                      </a:r>
                      <a:endParaRPr lang="es-EC" dirty="0"/>
                    </a:p>
                  </a:txBody>
                  <a:tcPr/>
                </a:tc>
              </a:tr>
            </a:tbl>
          </a:graphicData>
        </a:graphic>
      </p:graphicFrame>
    </p:spTree>
    <p:extLst>
      <p:ext uri="{BB962C8B-B14F-4D97-AF65-F5344CB8AC3E}">
        <p14:creationId xmlns:p14="http://schemas.microsoft.com/office/powerpoint/2010/main" val="620431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4</a:t>
            </a:r>
            <a:r>
              <a:rPr lang="es-EC" sz="2000" b="1" dirty="0" smtClean="0">
                <a:solidFill>
                  <a:schemeClr val="tx1"/>
                </a:solidFill>
                <a:latin typeface="Arial" panose="020B0604020202020204" pitchFamily="34" charset="0"/>
                <a:cs typeface="Arial" panose="020B0604020202020204" pitchFamily="34" charset="0"/>
              </a:rPr>
              <a:t>. </a:t>
            </a:r>
            <a:r>
              <a:rPr lang="es-EC" sz="2000" b="1" dirty="0">
                <a:solidFill>
                  <a:schemeClr val="tx1"/>
                </a:solidFill>
                <a:latin typeface="Arial" panose="020B0604020202020204" pitchFamily="34" charset="0"/>
                <a:cs typeface="Arial" panose="020B0604020202020204" pitchFamily="34" charset="0"/>
              </a:rPr>
              <a:t>CONCLUSIONES </a:t>
            </a:r>
          </a:p>
        </p:txBody>
      </p:sp>
      <p:sp>
        <p:nvSpPr>
          <p:cNvPr id="2" name="CuadroTexto 1">
            <a:extLst>
              <a:ext uri="{FF2B5EF4-FFF2-40B4-BE49-F238E27FC236}">
                <a16:creationId xmlns:a16="http://schemas.microsoft.com/office/drawing/2014/main" xmlns="" id="{FD71ABC0-01C9-4C02-9D45-FF2251CC6EC5}"/>
              </a:ext>
            </a:extLst>
          </p:cNvPr>
          <p:cNvSpPr txBox="1"/>
          <p:nvPr/>
        </p:nvSpPr>
        <p:spPr>
          <a:xfrm>
            <a:off x="363857" y="1902738"/>
            <a:ext cx="11464285" cy="4247317"/>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a:t>A partir del estudio del Marco Teórico de las WSN se determinó que existen diferentes mecanismos para lograr eficiencia energética como  reducción de datos, reducción del </a:t>
            </a:r>
            <a:r>
              <a:rPr lang="es-ES" dirty="0" err="1"/>
              <a:t>overhead</a:t>
            </a:r>
            <a:r>
              <a:rPr lang="es-ES" dirty="0"/>
              <a:t>, esquemas </a:t>
            </a:r>
            <a:r>
              <a:rPr lang="es-ES" dirty="0" err="1"/>
              <a:t>sleep</a:t>
            </a:r>
            <a:r>
              <a:rPr lang="es-ES" dirty="0"/>
              <a:t>/</a:t>
            </a:r>
            <a:r>
              <a:rPr lang="es-ES" dirty="0" err="1"/>
              <a:t>awake</a:t>
            </a:r>
            <a:r>
              <a:rPr lang="es-ES" dirty="0"/>
              <a:t>, optimización de la interfaz de radio, reposición de la batería y por último protocolos de enrutamiento, estos permiten que las WSN logren eficiencia energética y por lo tanto la vida de la WSN sea  prolongada.</a:t>
            </a:r>
            <a:endParaRPr lang="es-EC" dirty="0"/>
          </a:p>
          <a:p>
            <a:pPr algn="just"/>
            <a:endParaRPr lang="es-EC" dirty="0"/>
          </a:p>
          <a:p>
            <a:pPr marL="285750" lvl="0" indent="-285750" algn="just">
              <a:buFont typeface="Arial" panose="020B0604020202020204" pitchFamily="34" charset="0"/>
              <a:buChar char="•"/>
            </a:pPr>
            <a:r>
              <a:rPr lang="es-ES" dirty="0"/>
              <a:t>En base a la investigación de los diferentes protocolos de enrutamiento enfocados a la calidad de servicio, se determinó que existen siete protocolos de enrutamiento que ofrecen </a:t>
            </a:r>
            <a:r>
              <a:rPr lang="es-ES" dirty="0" err="1"/>
              <a:t>QoS</a:t>
            </a:r>
            <a:r>
              <a:rPr lang="es-ES" dirty="0"/>
              <a:t>, de los cuales se profundizó e implementó dos en la WSN, QEMPAR y SPEED, comprobando que estos cuentan con alta y baja eficiencia energética respectivamente</a:t>
            </a:r>
            <a:r>
              <a:rPr lang="es-ES" dirty="0" smtClean="0"/>
              <a:t>.</a:t>
            </a:r>
            <a:endParaRPr lang="es-EC" dirty="0"/>
          </a:p>
          <a:p>
            <a:pPr lvl="0" algn="just"/>
            <a:r>
              <a:rPr lang="es-EC" dirty="0"/>
              <a:t> </a:t>
            </a:r>
          </a:p>
          <a:p>
            <a:pPr marL="285750" lvl="0" indent="-285750" algn="just">
              <a:buFont typeface="Arial" panose="020B0604020202020204" pitchFamily="34" charset="0"/>
              <a:buChar char="•"/>
            </a:pPr>
            <a:r>
              <a:rPr lang="es-ES" dirty="0"/>
              <a:t>Para realizar la programación de los protocolos de enrutamiento QEMPAR y SPEED, se realizó el estudio del lenguaje de programación </a:t>
            </a:r>
            <a:r>
              <a:rPr lang="es-ES" dirty="0" err="1"/>
              <a:t>NesC</a:t>
            </a:r>
            <a:r>
              <a:rPr lang="es-ES" dirty="0"/>
              <a:t> con el fin de configurar cada mota perteneciente a la WSN con el protocolo de enrutamiento correcto en este caso QEMPAR y SPEED, el diseño en </a:t>
            </a:r>
            <a:r>
              <a:rPr lang="es-ES" dirty="0" err="1"/>
              <a:t>NesC</a:t>
            </a:r>
            <a:r>
              <a:rPr lang="es-ES" dirty="0"/>
              <a:t> logra la implementación de nuevos diseños de aplicaciones consumiendo poca memoria.</a:t>
            </a:r>
            <a:endParaRPr lang="es-EC" dirty="0"/>
          </a:p>
          <a:p>
            <a:r>
              <a:rPr lang="es-EC" dirty="0"/>
              <a:t> </a:t>
            </a:r>
          </a:p>
        </p:txBody>
      </p:sp>
    </p:spTree>
    <p:extLst>
      <p:ext uri="{BB962C8B-B14F-4D97-AF65-F5344CB8AC3E}">
        <p14:creationId xmlns:p14="http://schemas.microsoft.com/office/powerpoint/2010/main" val="297870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4. </a:t>
            </a:r>
            <a:r>
              <a:rPr lang="es-EC" sz="2000" b="1" dirty="0">
                <a:solidFill>
                  <a:schemeClr val="tx1"/>
                </a:solidFill>
                <a:latin typeface="Arial" panose="020B0604020202020204" pitchFamily="34" charset="0"/>
                <a:cs typeface="Arial" panose="020B0604020202020204" pitchFamily="34" charset="0"/>
              </a:rPr>
              <a:t>CONCLUSIONES </a:t>
            </a:r>
          </a:p>
        </p:txBody>
      </p:sp>
      <p:sp>
        <p:nvSpPr>
          <p:cNvPr id="3" name="Rectángulo 2"/>
          <p:cNvSpPr/>
          <p:nvPr/>
        </p:nvSpPr>
        <p:spPr>
          <a:xfrm>
            <a:off x="390525" y="2017395"/>
            <a:ext cx="11239499" cy="3693319"/>
          </a:xfrm>
          <a:prstGeom prst="rect">
            <a:avLst/>
          </a:prstGeom>
        </p:spPr>
        <p:txBody>
          <a:bodyPr wrap="square">
            <a:spAutoFit/>
          </a:bodyPr>
          <a:lstStyle/>
          <a:p>
            <a:pPr marL="285750" lvl="0" indent="-285750" algn="just">
              <a:buFont typeface="Arial" panose="020B0604020202020204" pitchFamily="34" charset="0"/>
              <a:buChar char="•"/>
            </a:pPr>
            <a:r>
              <a:rPr lang="es-ES" dirty="0"/>
              <a:t>En la topología de red </a:t>
            </a:r>
            <a:r>
              <a:rPr lang="es-ES" dirty="0" err="1"/>
              <a:t>Star</a:t>
            </a:r>
            <a:r>
              <a:rPr lang="es-ES" dirty="0"/>
              <a:t>, el consumo de intensidad de corriente resultó ser la más baja con 0.024052 y 0.024422 Amperios con potencia mínima y máxima respectivamente en comparación a las topologías </a:t>
            </a:r>
            <a:r>
              <a:rPr lang="es-ES" dirty="0" err="1"/>
              <a:t>Tree</a:t>
            </a:r>
            <a:r>
              <a:rPr lang="es-ES" dirty="0"/>
              <a:t> y </a:t>
            </a:r>
            <a:r>
              <a:rPr lang="es-ES" dirty="0" err="1"/>
              <a:t>Mesh</a:t>
            </a:r>
            <a:r>
              <a:rPr lang="es-ES" dirty="0"/>
              <a:t>, aplicando los tres diferentes protocolos de enrutamiento, esto se debe a que la conexión es directa al Gateway ya que no existen motas intermedias.</a:t>
            </a:r>
            <a:endParaRPr lang="es-EC" dirty="0"/>
          </a:p>
          <a:p>
            <a:pPr algn="just"/>
            <a:r>
              <a:rPr lang="es-EC" dirty="0"/>
              <a:t> </a:t>
            </a:r>
          </a:p>
          <a:p>
            <a:pPr marL="285750" lvl="0" indent="-285750" algn="just">
              <a:buFont typeface="Arial" panose="020B0604020202020204" pitchFamily="34" charset="0"/>
              <a:buChar char="•"/>
            </a:pPr>
            <a:r>
              <a:rPr lang="es-ES" dirty="0"/>
              <a:t>La distancia entre motas, potencia, topología y protocolo de enrutamiento son parámetros que permiten definir el consumo de corriente por parte de cada mota y por lo tanto permiten obtener una alta, buena, moderada, baja o muy baja eficiencia energética.</a:t>
            </a:r>
            <a:endParaRPr lang="es-EC" dirty="0"/>
          </a:p>
          <a:p>
            <a:pPr algn="just"/>
            <a:endParaRPr lang="es-EC" dirty="0"/>
          </a:p>
          <a:p>
            <a:pPr marL="285750" lvl="0" indent="-285750" algn="just">
              <a:buFont typeface="Arial" panose="020B0604020202020204" pitchFamily="34" charset="0"/>
              <a:buChar char="•"/>
            </a:pPr>
            <a:r>
              <a:rPr lang="es-ES" dirty="0"/>
              <a:t>El protocolo de enrutamiento QEMPAR cuenta con una alta eficiencia energética, mientras que SPEED tiene una baja eficiencia energética, finalmente el protocolo de enrutamiento por Defecto, en comparación de QEMPAR y SPEED, se encuentra en la escala de buena eficiencia energética, según los valores obtenidos a partir de las mediciones en las tres topologías </a:t>
            </a:r>
            <a:r>
              <a:rPr lang="es-ES" dirty="0" err="1"/>
              <a:t>Star</a:t>
            </a:r>
            <a:r>
              <a:rPr lang="es-ES" dirty="0"/>
              <a:t>, </a:t>
            </a:r>
            <a:r>
              <a:rPr lang="es-ES" dirty="0" err="1"/>
              <a:t>Tree</a:t>
            </a:r>
            <a:r>
              <a:rPr lang="es-ES" dirty="0"/>
              <a:t> y </a:t>
            </a:r>
            <a:r>
              <a:rPr lang="es-ES" dirty="0" err="1"/>
              <a:t>Mesh</a:t>
            </a:r>
            <a:r>
              <a:rPr lang="es-ES" dirty="0"/>
              <a:t>.</a:t>
            </a:r>
            <a:endParaRPr lang="es-EC" dirty="0"/>
          </a:p>
        </p:txBody>
      </p:sp>
    </p:spTree>
    <p:extLst>
      <p:ext uri="{BB962C8B-B14F-4D97-AF65-F5344CB8AC3E}">
        <p14:creationId xmlns:p14="http://schemas.microsoft.com/office/powerpoint/2010/main" val="92361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021105" y="3920701"/>
            <a:ext cx="4987242" cy="2371609"/>
          </a:xfrm>
          <a:prstGeom prst="rect">
            <a:avLst/>
          </a:prstGeom>
        </p:spPr>
      </p:pic>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1. INTRODUCCIÓN</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944905" y="2183105"/>
            <a:ext cx="2426946" cy="1112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Red de Sensores Inalámbricos o WSN </a:t>
            </a:r>
          </a:p>
        </p:txBody>
      </p:sp>
      <p:sp>
        <p:nvSpPr>
          <p:cNvPr id="10" name="Rectángulo redondeado 9"/>
          <p:cNvSpPr/>
          <p:nvPr/>
        </p:nvSpPr>
        <p:spPr>
          <a:xfrm>
            <a:off x="4591049" y="2103900"/>
            <a:ext cx="2419351" cy="119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Motas o Nodos</a:t>
            </a:r>
          </a:p>
        </p:txBody>
      </p:sp>
      <p:sp>
        <p:nvSpPr>
          <p:cNvPr id="3" name="Flecha derecha 2"/>
          <p:cNvSpPr/>
          <p:nvPr/>
        </p:nvSpPr>
        <p:spPr>
          <a:xfrm>
            <a:off x="3667125" y="2486025"/>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
        <p:nvSpPr>
          <p:cNvPr id="11" name="Rectángulo redondeado 10"/>
          <p:cNvSpPr/>
          <p:nvPr/>
        </p:nvSpPr>
        <p:spPr>
          <a:xfrm>
            <a:off x="8383929" y="2092618"/>
            <a:ext cx="2510494" cy="12030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Diferentes Variables del Ambiente</a:t>
            </a:r>
          </a:p>
        </p:txBody>
      </p:sp>
      <p:sp>
        <p:nvSpPr>
          <p:cNvPr id="12" name="Flecha derecha 11"/>
          <p:cNvSpPr/>
          <p:nvPr/>
        </p:nvSpPr>
        <p:spPr>
          <a:xfrm>
            <a:off x="7382839" y="2445369"/>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pic>
        <p:nvPicPr>
          <p:cNvPr id="14" name="Imagen 13"/>
          <p:cNvPicPr/>
          <p:nvPr/>
        </p:nvPicPr>
        <p:blipFill rotWithShape="1">
          <a:blip r:embed="rId5">
            <a:extLst>
              <a:ext uri="{28A0092B-C50C-407E-A947-70E740481C1C}">
                <a14:useLocalDpi xmlns:a14="http://schemas.microsoft.com/office/drawing/2010/main" val="0"/>
              </a:ext>
            </a:extLst>
          </a:blip>
          <a:srcRect t="9588"/>
          <a:stretch/>
        </p:blipFill>
        <p:spPr bwMode="auto">
          <a:xfrm>
            <a:off x="7382839" y="3942947"/>
            <a:ext cx="3788772" cy="2349363"/>
          </a:xfrm>
          <a:prstGeom prst="rect">
            <a:avLst/>
          </a:prstGeom>
          <a:noFill/>
          <a:ln>
            <a:noFill/>
          </a:ln>
        </p:spPr>
      </p:pic>
    </p:spTree>
    <p:extLst>
      <p:ext uri="{BB962C8B-B14F-4D97-AF65-F5344CB8AC3E}">
        <p14:creationId xmlns:p14="http://schemas.microsoft.com/office/powerpoint/2010/main" val="2188930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4</a:t>
            </a:r>
            <a:r>
              <a:rPr lang="es-EC" sz="2000" b="1" dirty="0" smtClean="0">
                <a:solidFill>
                  <a:schemeClr val="tx1"/>
                </a:solidFill>
                <a:latin typeface="Arial" panose="020B0604020202020204" pitchFamily="34" charset="0"/>
                <a:cs typeface="Arial" panose="020B0604020202020204" pitchFamily="34" charset="0"/>
              </a:rPr>
              <a:t>. RECOMENDACIONES</a:t>
            </a:r>
            <a:endParaRPr lang="es-EC" sz="2000" b="1"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xmlns="" id="{FD71ABC0-01C9-4C02-9D45-FF2251CC6EC5}"/>
              </a:ext>
            </a:extLst>
          </p:cNvPr>
          <p:cNvSpPr txBox="1"/>
          <p:nvPr/>
        </p:nvSpPr>
        <p:spPr>
          <a:xfrm>
            <a:off x="363857" y="1902738"/>
            <a:ext cx="11464285"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a:t>Con el fin de que no exista reflexiones, </a:t>
            </a:r>
            <a:r>
              <a:rPr lang="es-ES" dirty="0" err="1"/>
              <a:t>multitrayectos</a:t>
            </a:r>
            <a:r>
              <a:rPr lang="es-ES" dirty="0"/>
              <a:t> o interferencia en la transmisión de la información, se debe evitar escenarios que trabajen con dispositivos que trabajen a la misma frecuencia que las motas (2.4 GHz).</a:t>
            </a:r>
            <a:endParaRPr lang="es-EC" dirty="0"/>
          </a:p>
          <a:p>
            <a:pPr algn="just"/>
            <a:endParaRPr lang="es-EC" dirty="0"/>
          </a:p>
          <a:p>
            <a:pPr marL="285750" lvl="0" indent="-285750" algn="just">
              <a:buFont typeface="Arial" panose="020B0604020202020204" pitchFamily="34" charset="0"/>
              <a:buChar char="•"/>
            </a:pPr>
            <a:r>
              <a:rPr lang="es-ES" dirty="0"/>
              <a:t> Se recomienda aplicar diferentes mecanismos con el fin de comprobar, verificar y lograr eficiencia energética en diferentes topologías de WSN.</a:t>
            </a:r>
            <a:endParaRPr lang="es-EC" dirty="0"/>
          </a:p>
          <a:p>
            <a:pPr algn="just"/>
            <a:endParaRPr lang="es-EC" dirty="0"/>
          </a:p>
          <a:p>
            <a:pPr marL="285750" lvl="0" indent="-285750" algn="just">
              <a:buFont typeface="Arial" panose="020B0604020202020204" pitchFamily="34" charset="0"/>
              <a:buChar char="•"/>
            </a:pPr>
            <a:r>
              <a:rPr lang="es-ES" dirty="0"/>
              <a:t>Al momento de alimentar las motas, verificar que el voltaje sea el correcto con el fin de que todas las motas se encuentren con el voltaje ideal y poder obtener las mediciones correctas.</a:t>
            </a:r>
            <a:endParaRPr lang="es-EC" dirty="0"/>
          </a:p>
          <a:p>
            <a:pPr algn="just"/>
            <a:endParaRPr lang="es-EC" dirty="0"/>
          </a:p>
          <a:p>
            <a:pPr marL="285750" lvl="0" indent="-285750" algn="just">
              <a:buFont typeface="Arial" panose="020B0604020202020204" pitchFamily="34" charset="0"/>
              <a:buChar char="•"/>
            </a:pPr>
            <a:r>
              <a:rPr lang="es-ES" dirty="0"/>
              <a:t>Para realizar pruebas en una red con mayor distancia entre motas, se recomienda configurar las motas con una potencia máxima, con el fin de obtener una conexión eficiente en la red.</a:t>
            </a:r>
            <a:endParaRPr lang="es-EC" dirty="0"/>
          </a:p>
          <a:p>
            <a:pPr algn="just"/>
            <a:endParaRPr lang="es-EC" dirty="0"/>
          </a:p>
          <a:p>
            <a:pPr marL="285750" lvl="0" indent="-285750" algn="just">
              <a:buFont typeface="Arial" panose="020B0604020202020204" pitchFamily="34" charset="0"/>
              <a:buChar char="•"/>
            </a:pPr>
            <a:r>
              <a:rPr lang="es-ES" dirty="0"/>
              <a:t>Evitar el uso de máquinas virtuales, al momento de la instalación de los diferentes programas que se utilizaron en el presente proyecto de investigación, ya que puede existir interferencias, retrasos en la adquisición de datos medidos por las diferentes motas.</a:t>
            </a:r>
            <a:endParaRPr lang="es-EC" dirty="0"/>
          </a:p>
          <a:p>
            <a:r>
              <a:rPr lang="es-EC" dirty="0"/>
              <a:t> </a:t>
            </a:r>
          </a:p>
        </p:txBody>
      </p:sp>
    </p:spTree>
    <p:extLst>
      <p:ext uri="{BB962C8B-B14F-4D97-AF65-F5344CB8AC3E}">
        <p14:creationId xmlns:p14="http://schemas.microsoft.com/office/powerpoint/2010/main" val="428352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7">
            <a:extLst>
              <a:ext uri="{FF2B5EF4-FFF2-40B4-BE49-F238E27FC236}">
                <a16:creationId xmlns:a16="http://schemas.microsoft.com/office/drawing/2014/main" xmlns="" id="{F9D5E87F-B7C8-4055-B063-758BD5A9A2E2}"/>
              </a:ext>
            </a:extLst>
          </p:cNvPr>
          <p:cNvSpPr/>
          <p:nvPr/>
        </p:nvSpPr>
        <p:spPr>
          <a:xfrm>
            <a:off x="277141" y="82132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5</a:t>
            </a:r>
            <a:r>
              <a:rPr lang="es-EC" sz="2000" b="1" smtClean="0">
                <a:solidFill>
                  <a:schemeClr val="tx1"/>
                </a:solidFill>
                <a:latin typeface="Arial" panose="020B0604020202020204" pitchFamily="34" charset="0"/>
                <a:cs typeface="Arial" panose="020B0604020202020204" pitchFamily="34" charset="0"/>
              </a:rPr>
              <a:t>. </a:t>
            </a:r>
            <a:r>
              <a:rPr lang="es-EC" sz="2000" b="1" dirty="0" smtClean="0">
                <a:solidFill>
                  <a:schemeClr val="tx1"/>
                </a:solidFill>
                <a:latin typeface="Arial" panose="020B0604020202020204" pitchFamily="34" charset="0"/>
                <a:cs typeface="Arial" panose="020B0604020202020204" pitchFamily="34" charset="0"/>
              </a:rPr>
              <a:t>TRABAJOS FUTUROS</a:t>
            </a:r>
            <a:endParaRPr lang="es-EC" sz="2000" b="1" dirty="0">
              <a:solidFill>
                <a:schemeClr val="tx1"/>
              </a:solidFill>
              <a:latin typeface="Arial" panose="020B0604020202020204" pitchFamily="34" charset="0"/>
              <a:cs typeface="Arial" panose="020B0604020202020204" pitchFamily="34" charset="0"/>
            </a:endParaRPr>
          </a:p>
        </p:txBody>
      </p:sp>
      <p:graphicFrame>
        <p:nvGraphicFramePr>
          <p:cNvPr id="7" name="6 Diagrama"/>
          <p:cNvGraphicFramePr/>
          <p:nvPr>
            <p:extLst>
              <p:ext uri="{D42A27DB-BD31-4B8C-83A1-F6EECF244321}">
                <p14:modId xmlns:p14="http://schemas.microsoft.com/office/powerpoint/2010/main" val="3042730477"/>
              </p:ext>
            </p:extLst>
          </p:nvPr>
        </p:nvGraphicFramePr>
        <p:xfrm>
          <a:off x="1269877" y="1958974"/>
          <a:ext cx="9721080" cy="456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37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2481262"/>
            <a:ext cx="2143125" cy="2143125"/>
          </a:xfrm>
          <a:prstGeom prst="rect">
            <a:avLst/>
          </a:prstGeom>
        </p:spPr>
      </p:pic>
      <p:sp>
        <p:nvSpPr>
          <p:cNvPr id="6" name="5 Rectángulo"/>
          <p:cNvSpPr/>
          <p:nvPr/>
        </p:nvSpPr>
        <p:spPr>
          <a:xfrm>
            <a:off x="0" y="-26978"/>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0287" y="72123"/>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xmlns="" id="{860C84C8-26E4-4A08-8F2C-1F686D1ABA9B}"/>
              </a:ext>
            </a:extLst>
          </p:cNvPr>
          <p:cNvSpPr/>
          <p:nvPr/>
        </p:nvSpPr>
        <p:spPr>
          <a:xfrm>
            <a:off x="1952625" y="3443584"/>
            <a:ext cx="6096000" cy="923330"/>
          </a:xfrm>
          <a:prstGeom prst="rect">
            <a:avLst/>
          </a:prstGeom>
          <a:ln w="28575"/>
        </p:spPr>
        <p:style>
          <a:lnRef idx="2">
            <a:schemeClr val="accent1"/>
          </a:lnRef>
          <a:fillRef idx="1">
            <a:schemeClr val="lt1"/>
          </a:fillRef>
          <a:effectRef idx="0">
            <a:schemeClr val="accent1"/>
          </a:effectRef>
          <a:fontRef idx="minor">
            <a:schemeClr val="dk1"/>
          </a:fontRef>
        </p:style>
        <p:txBody>
          <a:bodyPr>
            <a:spAutoFit/>
          </a:bodyPr>
          <a:lstStyle/>
          <a:p>
            <a:pPr algn="ctr"/>
            <a:r>
              <a:rPr lang="es-MX" sz="5400" dirty="0" smtClean="0"/>
              <a:t>Muchas Gracias</a:t>
            </a:r>
            <a:endParaRPr lang="es-MX" sz="5400" dirty="0"/>
          </a:p>
        </p:txBody>
      </p:sp>
    </p:spTree>
    <p:extLst>
      <p:ext uri="{BB962C8B-B14F-4D97-AF65-F5344CB8AC3E}">
        <p14:creationId xmlns:p14="http://schemas.microsoft.com/office/powerpoint/2010/main" val="267177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6624637" y="3586835"/>
            <a:ext cx="4714875" cy="2667000"/>
          </a:xfrm>
          <a:prstGeom prst="rect">
            <a:avLst/>
          </a:prstGeom>
        </p:spPr>
      </p:pic>
      <p:pic>
        <p:nvPicPr>
          <p:cNvPr id="7" name="Imagen 6"/>
          <p:cNvPicPr>
            <a:picLocks noChangeAspect="1"/>
          </p:cNvPicPr>
          <p:nvPr/>
        </p:nvPicPr>
        <p:blipFill>
          <a:blip r:embed="rId4"/>
          <a:stretch>
            <a:fillRect/>
          </a:stretch>
        </p:blipFill>
        <p:spPr>
          <a:xfrm>
            <a:off x="1300100" y="3723198"/>
            <a:ext cx="5134099" cy="2530637"/>
          </a:xfrm>
          <a:prstGeom prst="rect">
            <a:avLst/>
          </a:prstGeom>
        </p:spPr>
      </p:pic>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EFICIENCIA ENERGÉTICA EN WSN</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944905" y="2183105"/>
            <a:ext cx="2426946" cy="1112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Maximización del tiempo de vida de la red</a:t>
            </a:r>
          </a:p>
        </p:txBody>
      </p:sp>
      <p:sp>
        <p:nvSpPr>
          <p:cNvPr id="10" name="Rectángulo redondeado 9"/>
          <p:cNvSpPr/>
          <p:nvPr/>
        </p:nvSpPr>
        <p:spPr>
          <a:xfrm>
            <a:off x="4591049" y="2103900"/>
            <a:ext cx="2419351" cy="119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Intensidad de Corriente</a:t>
            </a:r>
          </a:p>
        </p:txBody>
      </p:sp>
      <p:sp>
        <p:nvSpPr>
          <p:cNvPr id="3" name="Flecha derecha 2"/>
          <p:cNvSpPr/>
          <p:nvPr/>
        </p:nvSpPr>
        <p:spPr>
          <a:xfrm>
            <a:off x="3667125" y="2486025"/>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
        <p:nvSpPr>
          <p:cNvPr id="11" name="Rectángulo redondeado 10"/>
          <p:cNvSpPr/>
          <p:nvPr/>
        </p:nvSpPr>
        <p:spPr>
          <a:xfrm>
            <a:off x="8383929" y="2092618"/>
            <a:ext cx="2510494" cy="12030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Mecanismos para lograr Eficiencia Energética</a:t>
            </a:r>
          </a:p>
        </p:txBody>
      </p:sp>
      <p:sp>
        <p:nvSpPr>
          <p:cNvPr id="12" name="Flecha derecha 11"/>
          <p:cNvSpPr/>
          <p:nvPr/>
        </p:nvSpPr>
        <p:spPr>
          <a:xfrm>
            <a:off x="7382839" y="2445369"/>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Tree>
    <p:extLst>
      <p:ext uri="{BB962C8B-B14F-4D97-AF65-F5344CB8AC3E}">
        <p14:creationId xmlns:p14="http://schemas.microsoft.com/office/powerpoint/2010/main" val="122856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51" y="3779524"/>
            <a:ext cx="4152900" cy="2379885"/>
          </a:xfrm>
          <a:prstGeom prst="rect">
            <a:avLst/>
          </a:prstGeom>
        </p:spPr>
      </p:pic>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322729" y="951990"/>
            <a:ext cx="5963771"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PROTOCOLOS DE ENRUTAMIENTO CON </a:t>
            </a:r>
            <a:r>
              <a:rPr lang="es-EC" sz="2000" b="1" dirty="0" err="1" smtClean="0">
                <a:solidFill>
                  <a:schemeClr val="tx1"/>
                </a:solidFill>
                <a:latin typeface="Arial" panose="020B0604020202020204" pitchFamily="34" charset="0"/>
                <a:cs typeface="Arial" panose="020B0604020202020204" pitchFamily="34" charset="0"/>
              </a:rPr>
              <a:t>QoS</a:t>
            </a:r>
            <a:endParaRPr lang="es-EC" sz="12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944905" y="2183105"/>
            <a:ext cx="2426946" cy="1112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Equilibrar la energía y la calidad</a:t>
            </a:r>
          </a:p>
        </p:txBody>
      </p:sp>
      <p:sp>
        <p:nvSpPr>
          <p:cNvPr id="10" name="Rectángulo redondeado 9"/>
          <p:cNvSpPr/>
          <p:nvPr/>
        </p:nvSpPr>
        <p:spPr>
          <a:xfrm>
            <a:off x="4591049" y="2103900"/>
            <a:ext cx="2419351" cy="11917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Fiabilidad, Puntualidad y Tolerancia a Fallos</a:t>
            </a:r>
          </a:p>
        </p:txBody>
      </p:sp>
      <p:sp>
        <p:nvSpPr>
          <p:cNvPr id="3" name="Flecha derecha 2"/>
          <p:cNvSpPr/>
          <p:nvPr/>
        </p:nvSpPr>
        <p:spPr>
          <a:xfrm>
            <a:off x="3667125" y="2486025"/>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
        <p:nvSpPr>
          <p:cNvPr id="11" name="Rectángulo redondeado 10"/>
          <p:cNvSpPr/>
          <p:nvPr/>
        </p:nvSpPr>
        <p:spPr>
          <a:xfrm>
            <a:off x="8229598" y="1594937"/>
            <a:ext cx="2531721" cy="22888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smtClean="0">
              <a:solidFill>
                <a:schemeClr val="tx1"/>
              </a:solidFill>
            </a:endParaRPr>
          </a:p>
          <a:p>
            <a:pPr algn="ctr"/>
            <a:r>
              <a:rPr lang="es-EC" b="1" dirty="0" smtClean="0">
                <a:solidFill>
                  <a:schemeClr val="tx1"/>
                </a:solidFill>
              </a:rPr>
              <a:t>SAR</a:t>
            </a:r>
          </a:p>
          <a:p>
            <a:pPr algn="ctr"/>
            <a:r>
              <a:rPr lang="es-EC" b="1" dirty="0" smtClean="0">
                <a:solidFill>
                  <a:srgbClr val="FF0000"/>
                </a:solidFill>
              </a:rPr>
              <a:t>SPEED</a:t>
            </a:r>
          </a:p>
          <a:p>
            <a:pPr algn="ctr"/>
            <a:r>
              <a:rPr lang="es-EC" b="1" dirty="0" smtClean="0">
                <a:solidFill>
                  <a:schemeClr val="tx1"/>
                </a:solidFill>
              </a:rPr>
              <a:t>MMSPEED</a:t>
            </a:r>
          </a:p>
          <a:p>
            <a:pPr algn="ctr"/>
            <a:r>
              <a:rPr lang="es-EC" b="1" dirty="0" smtClean="0">
                <a:solidFill>
                  <a:srgbClr val="FF0000"/>
                </a:solidFill>
              </a:rPr>
              <a:t>QEMPAR</a:t>
            </a:r>
          </a:p>
          <a:p>
            <a:pPr algn="ctr"/>
            <a:r>
              <a:rPr lang="es-EC" b="1" dirty="0" smtClean="0">
                <a:solidFill>
                  <a:schemeClr val="tx1"/>
                </a:solidFill>
              </a:rPr>
              <a:t>GBR</a:t>
            </a:r>
          </a:p>
          <a:p>
            <a:pPr algn="ctr"/>
            <a:r>
              <a:rPr lang="es-EC" b="1" dirty="0" smtClean="0">
                <a:solidFill>
                  <a:schemeClr val="tx1"/>
                </a:solidFill>
              </a:rPr>
              <a:t>MIMO</a:t>
            </a:r>
          </a:p>
          <a:p>
            <a:pPr algn="ctr"/>
            <a:r>
              <a:rPr lang="es-EC" b="1" dirty="0" smtClean="0">
                <a:solidFill>
                  <a:schemeClr val="tx1"/>
                </a:solidFill>
              </a:rPr>
              <a:t>MERR</a:t>
            </a:r>
          </a:p>
          <a:p>
            <a:pPr algn="ctr"/>
            <a:endParaRPr lang="es-EC" b="1" dirty="0" smtClean="0">
              <a:solidFill>
                <a:schemeClr val="tx1"/>
              </a:solidFill>
            </a:endParaRPr>
          </a:p>
        </p:txBody>
      </p:sp>
      <p:sp>
        <p:nvSpPr>
          <p:cNvPr id="12" name="Flecha derecha 11"/>
          <p:cNvSpPr/>
          <p:nvPr/>
        </p:nvSpPr>
        <p:spPr>
          <a:xfrm>
            <a:off x="7382839" y="2445369"/>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Tree>
    <p:extLst>
      <p:ext uri="{BB962C8B-B14F-4D97-AF65-F5344CB8AC3E}">
        <p14:creationId xmlns:p14="http://schemas.microsoft.com/office/powerpoint/2010/main" val="148823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0" y="758302"/>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chemeClr val="tx1"/>
                </a:solidFill>
                <a:latin typeface="Arial" panose="020B0604020202020204" pitchFamily="34" charset="0"/>
                <a:cs typeface="Arial" panose="020B0604020202020204" pitchFamily="34" charset="0"/>
              </a:rPr>
              <a:t>OBJETIVOS</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3A64B41C-6F59-4517-B068-0F028BB30476}"/>
              </a:ext>
            </a:extLst>
          </p:cNvPr>
          <p:cNvSpPr txBox="1"/>
          <p:nvPr/>
        </p:nvSpPr>
        <p:spPr>
          <a:xfrm>
            <a:off x="332228" y="1779687"/>
            <a:ext cx="11601467" cy="5632311"/>
          </a:xfrm>
          <a:prstGeom prst="rect">
            <a:avLst/>
          </a:prstGeom>
          <a:noFill/>
        </p:spPr>
        <p:txBody>
          <a:bodyPr wrap="square" rtlCol="0">
            <a:spAutoFit/>
          </a:bodyPr>
          <a:lstStyle/>
          <a:p>
            <a:pPr algn="just"/>
            <a:r>
              <a:rPr lang="es-MX" b="1" dirty="0"/>
              <a:t>Objetivo General</a:t>
            </a:r>
          </a:p>
          <a:p>
            <a:endParaRPr lang="es-EC" dirty="0"/>
          </a:p>
          <a:p>
            <a:pPr marL="285750" indent="-285750" algn="just">
              <a:buFont typeface="Arial" panose="020B0604020202020204" pitchFamily="34" charset="0"/>
              <a:buChar char="•"/>
            </a:pPr>
            <a:r>
              <a:rPr lang="es-EC" dirty="0"/>
              <a:t>Analizar la eficiencia energética en protocolos de enrutamiento que mantengan calidad de servicio y disminuyan el consumo energético en una red de sensores inalámbricos. </a:t>
            </a:r>
          </a:p>
          <a:p>
            <a:pPr algn="just"/>
            <a:endParaRPr lang="es-MX" dirty="0"/>
          </a:p>
          <a:p>
            <a:pPr algn="just"/>
            <a:r>
              <a:rPr lang="es-MX" b="1" dirty="0"/>
              <a:t>Objetivos Específicos </a:t>
            </a:r>
          </a:p>
          <a:p>
            <a:pPr algn="just"/>
            <a:endParaRPr lang="es-EC" dirty="0"/>
          </a:p>
          <a:p>
            <a:pPr marL="285750" indent="-285750" algn="just">
              <a:buFont typeface="Arial" panose="020B0604020202020204" pitchFamily="34" charset="0"/>
              <a:buChar char="•"/>
            </a:pPr>
            <a:r>
              <a:rPr lang="es-EC" dirty="0"/>
              <a:t>Investigar los diferentes mecanismos para lograr eficiencia energética en una red de sensores inalámbricos. </a:t>
            </a:r>
          </a:p>
          <a:p>
            <a:pPr algn="just"/>
            <a:r>
              <a:rPr lang="es-MX" dirty="0" smtClean="0"/>
              <a:t> </a:t>
            </a:r>
            <a:endParaRPr lang="es-MX" dirty="0"/>
          </a:p>
          <a:p>
            <a:pPr marL="285750" indent="-285750" algn="just">
              <a:buFont typeface="Arial" panose="020B0604020202020204" pitchFamily="34" charset="0"/>
              <a:buChar char="•"/>
            </a:pPr>
            <a:r>
              <a:rPr lang="es-EC" dirty="0" smtClean="0"/>
              <a:t>Investigar </a:t>
            </a:r>
            <a:r>
              <a:rPr lang="es-EC" dirty="0"/>
              <a:t>el funcionamiento de los protocolos de enrutamiento QEMPAR y SPEED que son enfocados a la calidad de servicio (</a:t>
            </a:r>
            <a:r>
              <a:rPr lang="es-EC" dirty="0" err="1"/>
              <a:t>QoS</a:t>
            </a:r>
            <a:r>
              <a:rPr lang="es-EC" dirty="0"/>
              <a:t>) para WSN. </a:t>
            </a:r>
          </a:p>
          <a:p>
            <a:pPr algn="just"/>
            <a:endParaRPr lang="es-MX" dirty="0"/>
          </a:p>
          <a:p>
            <a:pPr marL="285750" indent="-285750" algn="just">
              <a:buFont typeface="Arial" panose="020B0604020202020204" pitchFamily="34" charset="0"/>
              <a:buChar char="•"/>
            </a:pPr>
            <a:r>
              <a:rPr lang="es-EC" dirty="0" smtClean="0"/>
              <a:t>Implementar </a:t>
            </a:r>
            <a:r>
              <a:rPr lang="es-EC" dirty="0"/>
              <a:t>los diferentes algoritmos de los protocolos de enrutamiento QEMPAR y SPEED en tres topologías </a:t>
            </a:r>
            <a:r>
              <a:rPr lang="es-EC" dirty="0" err="1" smtClean="0"/>
              <a:t>Mesh</a:t>
            </a:r>
            <a:r>
              <a:rPr lang="es-EC" dirty="0" smtClean="0"/>
              <a:t>, </a:t>
            </a:r>
            <a:r>
              <a:rPr lang="es-EC" dirty="0" err="1"/>
              <a:t>Star</a:t>
            </a:r>
            <a:r>
              <a:rPr lang="es-EC" dirty="0"/>
              <a:t>, </a:t>
            </a:r>
            <a:r>
              <a:rPr lang="es-EC" dirty="0" err="1"/>
              <a:t>Tree</a:t>
            </a:r>
            <a:r>
              <a:rPr lang="es-EC" dirty="0"/>
              <a:t> y determinar el comportamiento de la red. </a:t>
            </a:r>
          </a:p>
          <a:p>
            <a:pPr algn="just"/>
            <a:endParaRPr lang="es-MX" dirty="0"/>
          </a:p>
          <a:p>
            <a:pPr marL="285750" indent="-285750" algn="just">
              <a:buFont typeface="Arial" panose="020B0604020202020204" pitchFamily="34" charset="0"/>
              <a:buChar char="•"/>
            </a:pPr>
            <a:r>
              <a:rPr lang="es-EC" dirty="0" smtClean="0"/>
              <a:t>Analizar </a:t>
            </a:r>
            <a:r>
              <a:rPr lang="es-EC" dirty="0"/>
              <a:t>y comparar </a:t>
            </a:r>
            <a:r>
              <a:rPr lang="es-EC" dirty="0" smtClean="0"/>
              <a:t>los valores de intensidad de corriente obtenidos </a:t>
            </a:r>
            <a:r>
              <a:rPr lang="es-EC" dirty="0"/>
              <a:t>utilizando diferentes protocolos de enrutamiento enfocados a la calidad de servicio </a:t>
            </a:r>
            <a:r>
              <a:rPr lang="es-EC" dirty="0" smtClean="0"/>
              <a:t>(</a:t>
            </a:r>
            <a:r>
              <a:rPr lang="es-EC" dirty="0" err="1" smtClean="0"/>
              <a:t>QoS</a:t>
            </a:r>
            <a:r>
              <a:rPr lang="es-EC" dirty="0"/>
              <a:t>) en una red de sensores inalámbricos, con el fin de obtener el menor consumo energético. </a:t>
            </a:r>
          </a:p>
          <a:p>
            <a:pPr algn="just"/>
            <a:endParaRPr lang="es-MX" dirty="0"/>
          </a:p>
          <a:p>
            <a:endParaRPr lang="es-MX" dirty="0"/>
          </a:p>
        </p:txBody>
      </p:sp>
    </p:spTree>
    <p:extLst>
      <p:ext uri="{BB962C8B-B14F-4D97-AF65-F5344CB8AC3E}">
        <p14:creationId xmlns:p14="http://schemas.microsoft.com/office/powerpoint/2010/main" val="46986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72955" y="849721"/>
            <a:ext cx="6000988"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smtClean="0">
                <a:solidFill>
                  <a:schemeClr val="tx1"/>
                </a:solidFill>
                <a:latin typeface="Arial" panose="020B0604020202020204" pitchFamily="34" charset="0"/>
                <a:cs typeface="Arial" panose="020B0604020202020204" pitchFamily="34" charset="0"/>
              </a:rPr>
              <a:t>ESTÁNDAR IEEE 802.15.4</a:t>
            </a:r>
            <a:endParaRPr lang="es-EC" sz="2000" b="1" dirty="0">
              <a:solidFill>
                <a:schemeClr val="tx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xmlns="" id="{182EF58B-0007-47D0-9B98-CDE7B51B7399}"/>
              </a:ext>
            </a:extLst>
          </p:cNvPr>
          <p:cNvSpPr txBox="1"/>
          <p:nvPr/>
        </p:nvSpPr>
        <p:spPr>
          <a:xfrm>
            <a:off x="251578" y="1817548"/>
            <a:ext cx="628826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lnSpc>
                <a:spcPct val="100000"/>
              </a:lnSpc>
            </a:pPr>
            <a:r>
              <a:rPr lang="es-ES" sz="1600" dirty="0">
                <a:latin typeface="Century Gothic" panose="020B0502020202020204" pitchFamily="34" charset="0"/>
              </a:rPr>
              <a:t>El estándar IEEE 802.15.4 opera en la banda libre ISM de 2,4 GHz a nivel mundial y a su vez en Europa opera  en la banda de 868 MHz y 915 MHz para Estados Unidos.</a:t>
            </a:r>
            <a:endParaRPr lang="es-EC" sz="1600" dirty="0">
              <a:latin typeface="Century Gothic" panose="020B0502020202020204" pitchFamily="34" charset="0"/>
            </a:endParaRPr>
          </a:p>
        </p:txBody>
      </p:sp>
      <p:sp>
        <p:nvSpPr>
          <p:cNvPr id="65" name="TextBox 64">
            <a:extLst>
              <a:ext uri="{FF2B5EF4-FFF2-40B4-BE49-F238E27FC236}">
                <a16:creationId xmlns:a16="http://schemas.microsoft.com/office/drawing/2014/main" xmlns="" id="{734AC3F7-1D20-433F-B921-0C13B8E17A3E}"/>
              </a:ext>
            </a:extLst>
          </p:cNvPr>
          <p:cNvSpPr txBox="1"/>
          <p:nvPr/>
        </p:nvSpPr>
        <p:spPr>
          <a:xfrm>
            <a:off x="6783127" y="5048006"/>
            <a:ext cx="5199847"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s-ES" dirty="0">
                <a:latin typeface="Century Gothic" panose="020B0502020202020204" pitchFamily="34" charset="0"/>
              </a:rPr>
              <a:t>Este estándar fue promovido con el objetivo principal de la comunicación </a:t>
            </a:r>
            <a:r>
              <a:rPr lang="es-ES" dirty="0" smtClean="0">
                <a:latin typeface="Century Gothic" panose="020B0502020202020204" pitchFamily="34" charset="0"/>
              </a:rPr>
              <a:t>entre </a:t>
            </a:r>
            <a:r>
              <a:rPr lang="es-ES" dirty="0">
                <a:latin typeface="Century Gothic" panose="020B0502020202020204" pitchFamily="34" charset="0"/>
              </a:rPr>
              <a:t>dispositivos fabricados por diferentes compañías que requieran de poco consumo energético.</a:t>
            </a:r>
            <a:endParaRPr lang="es-EC" dirty="0"/>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541930" y="3020219"/>
            <a:ext cx="5934075" cy="2343150"/>
          </a:xfrm>
          <a:prstGeom prst="rect">
            <a:avLst/>
          </a:prstGeom>
        </p:spPr>
      </p:pic>
      <p:sp>
        <p:nvSpPr>
          <p:cNvPr id="18" name="Rectángulo redondeado 17"/>
          <p:cNvSpPr/>
          <p:nvPr/>
        </p:nvSpPr>
        <p:spPr>
          <a:xfrm>
            <a:off x="541930" y="5638556"/>
            <a:ext cx="1901072" cy="6288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Complementar</a:t>
            </a:r>
          </a:p>
        </p:txBody>
      </p:sp>
      <p:sp>
        <p:nvSpPr>
          <p:cNvPr id="19" name="Rectángulo redondeado 18"/>
          <p:cNvSpPr/>
          <p:nvPr/>
        </p:nvSpPr>
        <p:spPr>
          <a:xfrm>
            <a:off x="4093000" y="5534200"/>
            <a:ext cx="1901072" cy="8376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Bluetooth</a:t>
            </a:r>
          </a:p>
          <a:p>
            <a:pPr algn="ctr"/>
            <a:r>
              <a:rPr lang="es-EC" b="1" dirty="0" err="1" smtClean="0">
                <a:solidFill>
                  <a:schemeClr val="tx1"/>
                </a:solidFill>
              </a:rPr>
              <a:t>Wi</a:t>
            </a:r>
            <a:r>
              <a:rPr lang="es-EC" b="1" dirty="0" smtClean="0">
                <a:solidFill>
                  <a:schemeClr val="tx1"/>
                </a:solidFill>
              </a:rPr>
              <a:t>-Fi</a:t>
            </a:r>
          </a:p>
          <a:p>
            <a:pPr algn="ctr"/>
            <a:r>
              <a:rPr lang="es-EC" b="1" dirty="0" smtClean="0">
                <a:solidFill>
                  <a:schemeClr val="tx1"/>
                </a:solidFill>
              </a:rPr>
              <a:t>UWB</a:t>
            </a:r>
          </a:p>
        </p:txBody>
      </p:sp>
      <p:sp>
        <p:nvSpPr>
          <p:cNvPr id="20" name="Flecha derecha 19"/>
          <p:cNvSpPr/>
          <p:nvPr/>
        </p:nvSpPr>
        <p:spPr>
          <a:xfrm>
            <a:off x="3081386" y="5698596"/>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584185899"/>
              </p:ext>
            </p:extLst>
          </p:nvPr>
        </p:nvGraphicFramePr>
        <p:xfrm>
          <a:off x="7073578" y="1781268"/>
          <a:ext cx="4697556" cy="2858201"/>
        </p:xfrm>
        <a:graphic>
          <a:graphicData uri="http://schemas.openxmlformats.org/drawingml/2006/table">
            <a:tbl>
              <a:tblPr firstRow="1" bandRow="1">
                <a:tableStyleId>{E8B1032C-EA38-4F05-BA0D-38AFFFC7BED3}</a:tableStyleId>
              </a:tblPr>
              <a:tblGrid>
                <a:gridCol w="1038227"/>
                <a:gridCol w="1219200"/>
                <a:gridCol w="1200150"/>
                <a:gridCol w="1239979"/>
              </a:tblGrid>
              <a:tr h="931355">
                <a:tc>
                  <a:txBody>
                    <a:bodyPr/>
                    <a:lstStyle/>
                    <a:p>
                      <a:pPr algn="ctr"/>
                      <a:r>
                        <a:rPr lang="es-EC" sz="1600" dirty="0" smtClean="0"/>
                        <a:t>Capa</a:t>
                      </a:r>
                    </a:p>
                    <a:p>
                      <a:pPr algn="ctr"/>
                      <a:r>
                        <a:rPr lang="es-EC" sz="1600" dirty="0" smtClean="0"/>
                        <a:t>Física</a:t>
                      </a:r>
                      <a:endParaRPr lang="es-EC" sz="1600" dirty="0"/>
                    </a:p>
                  </a:txBody>
                  <a:tcPr/>
                </a:tc>
                <a:tc>
                  <a:txBody>
                    <a:bodyPr/>
                    <a:lstStyle/>
                    <a:p>
                      <a:pPr algn="ctr"/>
                      <a:r>
                        <a:rPr lang="es-EC" sz="1600" dirty="0" smtClean="0"/>
                        <a:t>Banda</a:t>
                      </a:r>
                      <a:r>
                        <a:rPr lang="es-EC" sz="1600" baseline="0" dirty="0" smtClean="0"/>
                        <a:t> (MHz)</a:t>
                      </a:r>
                      <a:endParaRPr lang="es-EC" sz="1600" dirty="0"/>
                    </a:p>
                  </a:txBody>
                  <a:tcPr/>
                </a:tc>
                <a:tc>
                  <a:txBody>
                    <a:bodyPr/>
                    <a:lstStyle/>
                    <a:p>
                      <a:pPr algn="ctr"/>
                      <a:r>
                        <a:rPr lang="es-EC" sz="1600" dirty="0" smtClean="0"/>
                        <a:t>Velocidad </a:t>
                      </a:r>
                      <a:r>
                        <a:rPr lang="es-EC" sz="1600" baseline="0" dirty="0" smtClean="0"/>
                        <a:t>de bits (kbps)</a:t>
                      </a:r>
                      <a:endParaRPr lang="es-EC" sz="1600" dirty="0"/>
                    </a:p>
                  </a:txBody>
                  <a:tcPr/>
                </a:tc>
                <a:tc>
                  <a:txBody>
                    <a:bodyPr/>
                    <a:lstStyle/>
                    <a:p>
                      <a:pPr algn="ctr"/>
                      <a:r>
                        <a:rPr lang="es-EC" sz="1600" dirty="0" smtClean="0"/>
                        <a:t>Modulación</a:t>
                      </a:r>
                      <a:endParaRPr lang="es-EC" sz="1600" dirty="0"/>
                    </a:p>
                  </a:txBody>
                  <a:tcPr/>
                </a:tc>
              </a:tr>
              <a:tr h="479046">
                <a:tc>
                  <a:txBody>
                    <a:bodyPr/>
                    <a:lstStyle/>
                    <a:p>
                      <a:pPr algn="ctr"/>
                      <a:r>
                        <a:rPr lang="es-EC" sz="1600" dirty="0" smtClean="0"/>
                        <a:t>868 MHz</a:t>
                      </a:r>
                    </a:p>
                    <a:p>
                      <a:pPr algn="ctr"/>
                      <a:endParaRPr lang="es-EC" sz="1600" dirty="0"/>
                    </a:p>
                  </a:txBody>
                  <a:tcPr/>
                </a:tc>
                <a:tc>
                  <a:txBody>
                    <a:bodyPr/>
                    <a:lstStyle/>
                    <a:p>
                      <a:pPr algn="ctr"/>
                      <a:r>
                        <a:rPr lang="es-EC" sz="1600" dirty="0" smtClean="0"/>
                        <a:t>868-868.8</a:t>
                      </a:r>
                      <a:endParaRPr lang="es-EC" sz="1600" dirty="0"/>
                    </a:p>
                  </a:txBody>
                  <a:tcPr/>
                </a:tc>
                <a:tc>
                  <a:txBody>
                    <a:bodyPr/>
                    <a:lstStyle/>
                    <a:p>
                      <a:pPr algn="ctr"/>
                      <a:r>
                        <a:rPr lang="es-EC" sz="1600" dirty="0" smtClean="0"/>
                        <a:t>20</a:t>
                      </a:r>
                      <a:endParaRPr lang="es-EC" sz="1600" dirty="0"/>
                    </a:p>
                  </a:txBody>
                  <a:tcPr/>
                </a:tc>
                <a:tc>
                  <a:txBody>
                    <a:bodyPr/>
                    <a:lstStyle/>
                    <a:p>
                      <a:pPr algn="ctr"/>
                      <a:r>
                        <a:rPr lang="es-EC" sz="1600" dirty="0" smtClean="0"/>
                        <a:t>BPSK</a:t>
                      </a:r>
                      <a:endParaRPr lang="es-EC" sz="1600" dirty="0"/>
                    </a:p>
                  </a:txBody>
                  <a:tcPr/>
                </a:tc>
              </a:tr>
              <a:tr h="480951">
                <a:tc>
                  <a:txBody>
                    <a:bodyPr/>
                    <a:lstStyle/>
                    <a:p>
                      <a:pPr algn="ctr"/>
                      <a:r>
                        <a:rPr lang="es-EC" sz="1600" dirty="0" smtClean="0"/>
                        <a:t>915 MHz</a:t>
                      </a:r>
                      <a:endParaRPr lang="es-EC" sz="1600" dirty="0"/>
                    </a:p>
                  </a:txBody>
                  <a:tcPr/>
                </a:tc>
                <a:tc>
                  <a:txBody>
                    <a:bodyPr/>
                    <a:lstStyle/>
                    <a:p>
                      <a:pPr algn="ctr"/>
                      <a:r>
                        <a:rPr lang="es-EC" sz="1600" dirty="0" smtClean="0"/>
                        <a:t>902-928</a:t>
                      </a:r>
                      <a:endParaRPr lang="es-EC" sz="1600" dirty="0"/>
                    </a:p>
                  </a:txBody>
                  <a:tcPr/>
                </a:tc>
                <a:tc>
                  <a:txBody>
                    <a:bodyPr/>
                    <a:lstStyle/>
                    <a:p>
                      <a:pPr algn="ctr"/>
                      <a:r>
                        <a:rPr lang="es-EC" sz="1600" dirty="0" smtClean="0"/>
                        <a:t>40</a:t>
                      </a:r>
                      <a:endParaRPr lang="es-EC" sz="1600" dirty="0"/>
                    </a:p>
                  </a:txBody>
                  <a:tcPr/>
                </a:tc>
                <a:tc>
                  <a:txBody>
                    <a:bodyPr/>
                    <a:lstStyle/>
                    <a:p>
                      <a:pPr algn="ctr"/>
                      <a:r>
                        <a:rPr lang="es-EC" sz="1600" dirty="0" smtClean="0"/>
                        <a:t>BPSK</a:t>
                      </a:r>
                      <a:endParaRPr lang="es-EC" sz="1600" dirty="0"/>
                    </a:p>
                  </a:txBody>
                  <a:tcPr/>
                </a:tc>
              </a:tr>
              <a:tr h="866775">
                <a:tc>
                  <a:txBody>
                    <a:bodyPr/>
                    <a:lstStyle/>
                    <a:p>
                      <a:pPr algn="ctr"/>
                      <a:r>
                        <a:rPr lang="es-EC" sz="1600" dirty="0" smtClean="0"/>
                        <a:t>2.4</a:t>
                      </a:r>
                      <a:r>
                        <a:rPr lang="es-EC" sz="1600" baseline="0" dirty="0" smtClean="0"/>
                        <a:t> GHz</a:t>
                      </a:r>
                      <a:endParaRPr lang="es-EC" sz="1600" dirty="0"/>
                    </a:p>
                  </a:txBody>
                  <a:tcPr/>
                </a:tc>
                <a:tc>
                  <a:txBody>
                    <a:bodyPr/>
                    <a:lstStyle/>
                    <a:p>
                      <a:pPr algn="ctr"/>
                      <a:r>
                        <a:rPr lang="es-EC" sz="1600" dirty="0" smtClean="0"/>
                        <a:t>250</a:t>
                      </a:r>
                      <a:endParaRPr lang="es-EC" sz="1600" dirty="0"/>
                    </a:p>
                  </a:txBody>
                  <a:tcPr/>
                </a:tc>
                <a:tc>
                  <a:txBody>
                    <a:bodyPr/>
                    <a:lstStyle/>
                    <a:p>
                      <a:pPr algn="ctr"/>
                      <a:r>
                        <a:rPr lang="es-EC" sz="1600" dirty="0" smtClean="0"/>
                        <a:t>250</a:t>
                      </a:r>
                      <a:endParaRPr lang="es-EC" sz="1600" dirty="0"/>
                    </a:p>
                  </a:txBody>
                  <a:tcPr/>
                </a:tc>
                <a:tc>
                  <a:txBody>
                    <a:bodyPr/>
                    <a:lstStyle/>
                    <a:p>
                      <a:pPr algn="ctr"/>
                      <a:r>
                        <a:rPr lang="es-EC" sz="1600" dirty="0" smtClean="0"/>
                        <a:t>16-Semiorthogonal</a:t>
                      </a:r>
                      <a:endParaRPr lang="es-EC" sz="1600" dirty="0"/>
                    </a:p>
                  </a:txBody>
                  <a:tcPr/>
                </a:tc>
              </a:tr>
            </a:tbl>
          </a:graphicData>
        </a:graphic>
      </p:graphicFrame>
    </p:spTree>
    <p:extLst>
      <p:ext uri="{BB962C8B-B14F-4D97-AF65-F5344CB8AC3E}">
        <p14:creationId xmlns:p14="http://schemas.microsoft.com/office/powerpoint/2010/main" val="377685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7553392" y="1147605"/>
            <a:ext cx="3476625" cy="2499211"/>
          </a:xfrm>
          <a:prstGeom prst="rect">
            <a:avLst/>
          </a:prstGeom>
        </p:spPr>
      </p:pic>
      <p:sp>
        <p:nvSpPr>
          <p:cNvPr id="6" name="5 Rectángulo"/>
          <p:cNvSpPr/>
          <p:nvPr/>
        </p:nvSpPr>
        <p:spPr>
          <a:xfrm>
            <a:off x="0" y="-39756"/>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sp>
        <p:nvSpPr>
          <p:cNvPr id="5" name="Rounded Rectangle 7"/>
          <p:cNvSpPr/>
          <p:nvPr/>
        </p:nvSpPr>
        <p:spPr>
          <a:xfrm>
            <a:off x="272955" y="1097356"/>
            <a:ext cx="5099385"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ZIGBEE</a:t>
            </a:r>
            <a:endParaRPr lang="es-EC" sz="20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3051"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272955" y="2148373"/>
            <a:ext cx="2140045" cy="900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Basado en IEEE 802.15.4</a:t>
            </a:r>
          </a:p>
        </p:txBody>
      </p:sp>
      <p:pic>
        <p:nvPicPr>
          <p:cNvPr id="4" name="Imagen 3"/>
          <p:cNvPicPr>
            <a:picLocks noChangeAspect="1"/>
          </p:cNvPicPr>
          <p:nvPr/>
        </p:nvPicPr>
        <p:blipFill>
          <a:blip r:embed="rId5">
            <a:duotone>
              <a:schemeClr val="accent6">
                <a:shade val="45000"/>
                <a:satMod val="135000"/>
              </a:schemeClr>
              <a:prstClr val="white"/>
            </a:duotone>
          </a:blip>
          <a:stretch>
            <a:fillRect/>
          </a:stretch>
        </p:blipFill>
        <p:spPr>
          <a:xfrm>
            <a:off x="2133600" y="3261617"/>
            <a:ext cx="3976688" cy="2057820"/>
          </a:xfrm>
          <a:prstGeom prst="rect">
            <a:avLst/>
          </a:prstGeom>
        </p:spPr>
      </p:pic>
      <p:sp>
        <p:nvSpPr>
          <p:cNvPr id="10" name="TextBox 63">
            <a:extLst>
              <a:ext uri="{FF2B5EF4-FFF2-40B4-BE49-F238E27FC236}">
                <a16:creationId xmlns:a16="http://schemas.microsoft.com/office/drawing/2014/main" xmlns="" id="{182EF58B-0007-47D0-9B98-CDE7B51B7399}"/>
              </a:ext>
            </a:extLst>
          </p:cNvPr>
          <p:cNvSpPr txBox="1"/>
          <p:nvPr/>
        </p:nvSpPr>
        <p:spPr>
          <a:xfrm>
            <a:off x="502357" y="5549938"/>
            <a:ext cx="628826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lnSpc>
                <a:spcPct val="100000"/>
              </a:lnSpc>
            </a:pPr>
            <a:r>
              <a:rPr lang="es-EC" sz="1600" dirty="0">
                <a:latin typeface="Century Gothic" panose="020B0502020202020204" pitchFamily="34" charset="0"/>
              </a:rPr>
              <a:t>La relación entre IEEE 802.11 y </a:t>
            </a:r>
            <a:r>
              <a:rPr lang="es-EC" sz="1600" dirty="0" err="1">
                <a:latin typeface="Century Gothic" panose="020B0502020202020204" pitchFamily="34" charset="0"/>
              </a:rPr>
              <a:t>Wi</a:t>
            </a:r>
            <a:r>
              <a:rPr lang="es-EC" sz="1600" dirty="0">
                <a:latin typeface="Century Gothic" panose="020B0502020202020204" pitchFamily="34" charset="0"/>
              </a:rPr>
              <a:t>-Fi es parecida a la relación que existe entre IEEE 802.15.4 y </a:t>
            </a:r>
            <a:r>
              <a:rPr lang="es-EC" sz="1600" dirty="0" err="1">
                <a:latin typeface="Century Gothic" panose="020B0502020202020204" pitchFamily="34" charset="0"/>
              </a:rPr>
              <a:t>ZigBee</a:t>
            </a:r>
            <a:r>
              <a:rPr lang="es-EC" sz="1600" dirty="0">
                <a:latin typeface="Century Gothic" panose="020B0502020202020204" pitchFamily="34" charset="0"/>
              </a:rPr>
              <a:t>. </a:t>
            </a:r>
          </a:p>
        </p:txBody>
      </p:sp>
      <p:sp>
        <p:nvSpPr>
          <p:cNvPr id="9" name="AutoShape 4" descr="Image result for ZIGBEE"/>
          <p:cNvSpPr>
            <a:spLocks noChangeAspect="1" noChangeArrowheads="1"/>
          </p:cNvSpPr>
          <p:nvPr/>
        </p:nvSpPr>
        <p:spPr bwMode="auto">
          <a:xfrm>
            <a:off x="155575" y="-1858963"/>
            <a:ext cx="609600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Rectángulo redondeado 13"/>
          <p:cNvSpPr/>
          <p:nvPr/>
        </p:nvSpPr>
        <p:spPr>
          <a:xfrm>
            <a:off x="2530302" y="2144951"/>
            <a:ext cx="1946448" cy="9041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Corta Distancia</a:t>
            </a:r>
          </a:p>
        </p:txBody>
      </p:sp>
      <p:sp>
        <p:nvSpPr>
          <p:cNvPr id="16" name="Rectángulo redondeado 15"/>
          <p:cNvSpPr/>
          <p:nvPr/>
        </p:nvSpPr>
        <p:spPr>
          <a:xfrm>
            <a:off x="4594052" y="2125287"/>
            <a:ext cx="2069617" cy="9058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Baja Velocidad de Datos</a:t>
            </a:r>
          </a:p>
        </p:txBody>
      </p:sp>
      <p:sp>
        <p:nvSpPr>
          <p:cNvPr id="18" name="Rectángulo redondeado 17"/>
          <p:cNvSpPr/>
          <p:nvPr/>
        </p:nvSpPr>
        <p:spPr>
          <a:xfrm>
            <a:off x="6790623" y="3916028"/>
            <a:ext cx="2140045" cy="770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Red </a:t>
            </a:r>
            <a:r>
              <a:rPr lang="es-EC" b="1" dirty="0" err="1" smtClean="0">
                <a:solidFill>
                  <a:schemeClr val="tx1"/>
                </a:solidFill>
              </a:rPr>
              <a:t>ZigBee</a:t>
            </a:r>
            <a:endParaRPr lang="es-EC" b="1" dirty="0" smtClean="0">
              <a:solidFill>
                <a:schemeClr val="tx1"/>
              </a:solidFill>
            </a:endParaRPr>
          </a:p>
        </p:txBody>
      </p:sp>
      <p:sp>
        <p:nvSpPr>
          <p:cNvPr id="19" name="Rectángulo redondeado 18"/>
          <p:cNvSpPr/>
          <p:nvPr/>
        </p:nvSpPr>
        <p:spPr>
          <a:xfrm>
            <a:off x="9669499" y="3905391"/>
            <a:ext cx="2140045" cy="770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65535 motas o nodos</a:t>
            </a:r>
          </a:p>
        </p:txBody>
      </p:sp>
      <p:sp>
        <p:nvSpPr>
          <p:cNvPr id="20" name="Flecha derecha 19"/>
          <p:cNvSpPr/>
          <p:nvPr/>
        </p:nvSpPr>
        <p:spPr>
          <a:xfrm>
            <a:off x="8982353" y="4036120"/>
            <a:ext cx="628650" cy="508814"/>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
        <p:nvSpPr>
          <p:cNvPr id="22" name="Rectángulo redondeado 21"/>
          <p:cNvSpPr/>
          <p:nvPr/>
        </p:nvSpPr>
        <p:spPr>
          <a:xfrm>
            <a:off x="6993350" y="5457189"/>
            <a:ext cx="1767644" cy="770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err="1" smtClean="0">
                <a:solidFill>
                  <a:schemeClr val="tx1"/>
                </a:solidFill>
              </a:rPr>
              <a:t>ZigBee</a:t>
            </a:r>
            <a:endParaRPr lang="es-EC" b="1" dirty="0" smtClean="0">
              <a:solidFill>
                <a:schemeClr val="tx1"/>
              </a:solidFill>
            </a:endParaRPr>
          </a:p>
          <a:p>
            <a:pPr algn="ctr"/>
            <a:r>
              <a:rPr lang="es-EC" b="1" dirty="0" smtClean="0">
                <a:solidFill>
                  <a:schemeClr val="tx1"/>
                </a:solidFill>
              </a:rPr>
              <a:t>30 </a:t>
            </a:r>
            <a:r>
              <a:rPr lang="es-EC" b="1" dirty="0" err="1" smtClean="0">
                <a:solidFill>
                  <a:schemeClr val="tx1"/>
                </a:solidFill>
              </a:rPr>
              <a:t>mA</a:t>
            </a:r>
            <a:r>
              <a:rPr lang="es-EC" b="1" dirty="0" smtClean="0">
                <a:solidFill>
                  <a:schemeClr val="tx1"/>
                </a:solidFill>
              </a:rPr>
              <a:t> </a:t>
            </a:r>
            <a:r>
              <a:rPr lang="es-EC" b="1" dirty="0" err="1" smtClean="0">
                <a:solidFill>
                  <a:schemeClr val="tx1"/>
                </a:solidFill>
              </a:rPr>
              <a:t>tx</a:t>
            </a:r>
            <a:r>
              <a:rPr lang="es-EC" b="1" dirty="0" smtClean="0">
                <a:solidFill>
                  <a:schemeClr val="tx1"/>
                </a:solidFill>
              </a:rPr>
              <a:t> – 3 </a:t>
            </a:r>
            <a:r>
              <a:rPr lang="es-EC" b="1" dirty="0" err="1" smtClean="0">
                <a:solidFill>
                  <a:schemeClr val="tx1"/>
                </a:solidFill>
              </a:rPr>
              <a:t>uA</a:t>
            </a:r>
            <a:r>
              <a:rPr lang="es-EC" b="1" dirty="0" smtClean="0">
                <a:solidFill>
                  <a:schemeClr val="tx1"/>
                </a:solidFill>
              </a:rPr>
              <a:t> </a:t>
            </a:r>
          </a:p>
        </p:txBody>
      </p:sp>
      <p:sp>
        <p:nvSpPr>
          <p:cNvPr id="23" name="Rectángulo redondeado 22"/>
          <p:cNvSpPr/>
          <p:nvPr/>
        </p:nvSpPr>
        <p:spPr>
          <a:xfrm>
            <a:off x="9872224" y="5457189"/>
            <a:ext cx="1779786" cy="770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smtClean="0">
              <a:solidFill>
                <a:schemeClr val="tx1"/>
              </a:solidFill>
            </a:endParaRPr>
          </a:p>
          <a:p>
            <a:pPr algn="ctr"/>
            <a:r>
              <a:rPr lang="es-EC" b="1" dirty="0" smtClean="0">
                <a:solidFill>
                  <a:schemeClr val="tx1"/>
                </a:solidFill>
              </a:rPr>
              <a:t>Bluetooth</a:t>
            </a:r>
          </a:p>
          <a:p>
            <a:pPr algn="ctr"/>
            <a:r>
              <a:rPr lang="es-EC" b="1" dirty="0" smtClean="0">
                <a:solidFill>
                  <a:schemeClr val="tx1"/>
                </a:solidFill>
              </a:rPr>
              <a:t>40 </a:t>
            </a:r>
            <a:r>
              <a:rPr lang="es-EC" b="1" dirty="0" err="1" smtClean="0">
                <a:solidFill>
                  <a:schemeClr val="tx1"/>
                </a:solidFill>
              </a:rPr>
              <a:t>mA</a:t>
            </a:r>
            <a:r>
              <a:rPr lang="es-EC" b="1" dirty="0" smtClean="0">
                <a:solidFill>
                  <a:schemeClr val="tx1"/>
                </a:solidFill>
              </a:rPr>
              <a:t> </a:t>
            </a:r>
            <a:r>
              <a:rPr lang="es-EC" b="1" dirty="0" err="1" smtClean="0">
                <a:solidFill>
                  <a:schemeClr val="tx1"/>
                </a:solidFill>
              </a:rPr>
              <a:t>tx</a:t>
            </a:r>
            <a:r>
              <a:rPr lang="es-EC" b="1" dirty="0" smtClean="0">
                <a:solidFill>
                  <a:schemeClr val="tx1"/>
                </a:solidFill>
              </a:rPr>
              <a:t> </a:t>
            </a:r>
            <a:r>
              <a:rPr lang="es-EC" b="1" dirty="0">
                <a:solidFill>
                  <a:schemeClr val="tx1"/>
                </a:solidFill>
              </a:rPr>
              <a:t>– </a:t>
            </a:r>
            <a:r>
              <a:rPr lang="es-EC" b="1" dirty="0" smtClean="0">
                <a:solidFill>
                  <a:schemeClr val="tx1"/>
                </a:solidFill>
              </a:rPr>
              <a:t>0,2 </a:t>
            </a:r>
            <a:r>
              <a:rPr lang="es-EC" b="1" dirty="0" err="1" smtClean="0">
                <a:solidFill>
                  <a:schemeClr val="tx1"/>
                </a:solidFill>
              </a:rPr>
              <a:t>mA</a:t>
            </a:r>
            <a:endParaRPr lang="es-EC" b="1" dirty="0">
              <a:solidFill>
                <a:schemeClr val="tx1"/>
              </a:solidFill>
            </a:endParaRPr>
          </a:p>
          <a:p>
            <a:pPr algn="ctr"/>
            <a:endParaRPr lang="es-EC" b="1" dirty="0" smtClean="0">
              <a:solidFill>
                <a:schemeClr val="tx1"/>
              </a:solidFill>
            </a:endParaRPr>
          </a:p>
        </p:txBody>
      </p:sp>
      <p:sp>
        <p:nvSpPr>
          <p:cNvPr id="12" name="Distinto de 11"/>
          <p:cNvSpPr/>
          <p:nvPr/>
        </p:nvSpPr>
        <p:spPr>
          <a:xfrm>
            <a:off x="8963721" y="5549938"/>
            <a:ext cx="705776" cy="529900"/>
          </a:xfrm>
          <a:prstGeom prst="mathNotEqual">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p:txBody>
      </p:sp>
    </p:spTree>
    <p:extLst>
      <p:ext uri="{BB962C8B-B14F-4D97-AF65-F5344CB8AC3E}">
        <p14:creationId xmlns:p14="http://schemas.microsoft.com/office/powerpoint/2010/main" val="88258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7124831" y="3446396"/>
            <a:ext cx="3660797" cy="2555651"/>
          </a:xfrm>
          <a:prstGeom prst="rect">
            <a:avLst/>
          </a:prstGeom>
          <a:noFill/>
          <a:ln>
            <a:noFill/>
          </a:ln>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1629198" y="4087271"/>
            <a:ext cx="2851662" cy="2040004"/>
          </a:xfrm>
          <a:prstGeom prst="rect">
            <a:avLst/>
          </a:prstGeom>
          <a:noFill/>
          <a:ln>
            <a:noFill/>
          </a:ln>
        </p:spPr>
      </p:pic>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287" y="19115"/>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7">
            <a:extLst>
              <a:ext uri="{FF2B5EF4-FFF2-40B4-BE49-F238E27FC236}">
                <a16:creationId xmlns:a16="http://schemas.microsoft.com/office/drawing/2014/main" xmlns="" id="{E16677CE-048A-4E7A-859B-204100FD5C01}"/>
              </a:ext>
            </a:extLst>
          </p:cNvPr>
          <p:cNvSpPr/>
          <p:nvPr/>
        </p:nvSpPr>
        <p:spPr>
          <a:xfrm>
            <a:off x="345051" y="946554"/>
            <a:ext cx="5341374" cy="606065"/>
          </a:xfrm>
          <a:prstGeom prst="roundRect">
            <a:avLst/>
          </a:prstGeom>
          <a:gradFill>
            <a:gsLst>
              <a:gs pos="0">
                <a:schemeClr val="bg1">
                  <a:lumMod val="75000"/>
                </a:schemeClr>
              </a:gs>
              <a:gs pos="50000">
                <a:schemeClr val="bg1">
                  <a:lumMod val="85000"/>
                </a:schemeClr>
              </a:gs>
              <a:gs pos="100000">
                <a:schemeClr val="bg1">
                  <a:lumMod val="95000"/>
                </a:schemeClr>
              </a:gs>
            </a:gsLst>
            <a:lin ang="5400000" scaled="0"/>
          </a:gradFill>
          <a:ln>
            <a:solidFill>
              <a:schemeClr val="bg1">
                <a:lumMod val="50000"/>
              </a:schemeClr>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smtClean="0">
                <a:solidFill>
                  <a:schemeClr val="tx1"/>
                </a:solidFill>
                <a:latin typeface="Arial" panose="020B0604020202020204" pitchFamily="34" charset="0"/>
                <a:cs typeface="Arial" panose="020B0604020202020204" pitchFamily="34" charset="0"/>
              </a:rPr>
              <a:t>CROSSBOW IRIS XM2110 – MIB520 </a:t>
            </a:r>
            <a:endParaRPr lang="es-EC" sz="2000" b="1" dirty="0">
              <a:solidFill>
                <a:schemeClr val="tx1"/>
              </a:solidFill>
              <a:latin typeface="Arial" panose="020B0604020202020204" pitchFamily="34" charset="0"/>
              <a:cs typeface="Arial" panose="020B0604020202020204" pitchFamily="34" charset="0"/>
            </a:endParaRPr>
          </a:p>
        </p:txBody>
      </p:sp>
      <p:sp>
        <p:nvSpPr>
          <p:cNvPr id="12" name="TextBox 6">
            <a:extLst>
              <a:ext uri="{FF2B5EF4-FFF2-40B4-BE49-F238E27FC236}">
                <a16:creationId xmlns:a16="http://schemas.microsoft.com/office/drawing/2014/main" xmlns="" id="{8389C1F6-A417-403C-A080-79AE3F35550A}"/>
              </a:ext>
            </a:extLst>
          </p:cNvPr>
          <p:cNvSpPr txBox="1"/>
          <p:nvPr/>
        </p:nvSpPr>
        <p:spPr>
          <a:xfrm>
            <a:off x="243965" y="1882570"/>
            <a:ext cx="5442460" cy="1754326"/>
          </a:xfrm>
          <a:prstGeom prst="rect">
            <a:avLst/>
          </a:prstGeom>
          <a:noFill/>
        </p:spPr>
        <p:txBody>
          <a:bodyPr wrap="square" rtlCol="0">
            <a:spAutoFit/>
          </a:bodyPr>
          <a:lstStyle/>
          <a:p>
            <a:pPr lvl="0" algn="just">
              <a:lnSpc>
                <a:spcPct val="100000"/>
              </a:lnSpc>
            </a:pPr>
            <a:r>
              <a:rPr lang="es-EC" dirty="0"/>
              <a:t>Las motas o nodos IRIS XM2110 son la última generación de motas producidas por </a:t>
            </a:r>
            <a:r>
              <a:rPr lang="es-EC" dirty="0" err="1"/>
              <a:t>Crossbow</a:t>
            </a:r>
            <a:r>
              <a:rPr lang="es-EC" dirty="0"/>
              <a:t>. Este modelo cuenta con 16 canales de comunicaciones (2405 a 2485 MHz).  Está compuesto por un microprocesador Atmega1281.</a:t>
            </a:r>
          </a:p>
          <a:p>
            <a:pPr lvl="0" algn="just">
              <a:lnSpc>
                <a:spcPct val="100000"/>
              </a:lnSpc>
            </a:pPr>
            <a:endParaRPr lang="es-EC" dirty="0">
              <a:latin typeface="Century Gothic" panose="020B0502020202020204" pitchFamily="34" charset="0"/>
            </a:endParaRPr>
          </a:p>
        </p:txBody>
      </p:sp>
      <p:sp>
        <p:nvSpPr>
          <p:cNvPr id="2" name="Rectángulo 1"/>
          <p:cNvSpPr/>
          <p:nvPr/>
        </p:nvSpPr>
        <p:spPr>
          <a:xfrm>
            <a:off x="5907230" y="1882570"/>
            <a:ext cx="6096000" cy="2031325"/>
          </a:xfrm>
          <a:prstGeom prst="rect">
            <a:avLst/>
          </a:prstGeom>
        </p:spPr>
        <p:txBody>
          <a:bodyPr>
            <a:spAutoFit/>
          </a:bodyPr>
          <a:lstStyle/>
          <a:p>
            <a:pPr algn="just"/>
            <a:r>
              <a:rPr lang="es-EC" dirty="0"/>
              <a:t>El Gateway MIB520 proporciona conectividad mediante USB entre  las motas IRIS con la PC</a:t>
            </a:r>
            <a:r>
              <a:rPr lang="es-EC" dirty="0" smtClean="0"/>
              <a:t>.</a:t>
            </a:r>
          </a:p>
          <a:p>
            <a:pPr lvl="0" algn="just"/>
            <a:r>
              <a:rPr lang="es-EC" dirty="0"/>
              <a:t>Cuando se instalan los drivers para el </a:t>
            </a:r>
            <a:r>
              <a:rPr lang="es-EC" dirty="0" smtClean="0"/>
              <a:t>Gateway </a:t>
            </a:r>
            <a:r>
              <a:rPr lang="es-EC" dirty="0"/>
              <a:t>se genera 2 COM de comunicaciones, uno para la programación de las motas  y otro para escuchar los paquetes provenientes de la red.</a:t>
            </a:r>
            <a:endParaRPr lang="en-US" dirty="0"/>
          </a:p>
          <a:p>
            <a:pPr algn="just"/>
            <a:endParaRPr lang="en-US" dirty="0"/>
          </a:p>
        </p:txBody>
      </p:sp>
      <p:sp>
        <p:nvSpPr>
          <p:cNvPr id="13" name="Rectángulo redondeado 12"/>
          <p:cNvSpPr/>
          <p:nvPr/>
        </p:nvSpPr>
        <p:spPr>
          <a:xfrm>
            <a:off x="306183" y="3636896"/>
            <a:ext cx="2140045" cy="900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solidFill>
                  <a:schemeClr val="tx1"/>
                </a:solidFill>
              </a:rPr>
              <a:t>Canal 15 – 2425 MHz</a:t>
            </a:r>
          </a:p>
        </p:txBody>
      </p:sp>
    </p:spTree>
    <p:extLst>
      <p:ext uri="{BB962C8B-B14F-4D97-AF65-F5344CB8AC3E}">
        <p14:creationId xmlns:p14="http://schemas.microsoft.com/office/powerpoint/2010/main" val="404039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39846</TotalTime>
  <Words>2557</Words>
  <Application>Microsoft Office PowerPoint</Application>
  <PresentationFormat>Panorámica</PresentationFormat>
  <Paragraphs>271</Paragraphs>
  <Slides>32</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Juan.Bazurto@mintel.gob.ec</dc:creator>
  <cp:lastModifiedBy>Sergio</cp:lastModifiedBy>
  <cp:revision>896</cp:revision>
  <cp:lastPrinted>2016-11-24T16:05:51Z</cp:lastPrinted>
  <dcterms:created xsi:type="dcterms:W3CDTF">2015-07-24T15:02:13Z</dcterms:created>
  <dcterms:modified xsi:type="dcterms:W3CDTF">2018-03-01T08:38:40Z</dcterms:modified>
</cp:coreProperties>
</file>