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57" r:id="rId2"/>
    <p:sldId id="259" r:id="rId3"/>
    <p:sldId id="294" r:id="rId4"/>
    <p:sldId id="365" r:id="rId5"/>
    <p:sldId id="264" r:id="rId6"/>
    <p:sldId id="364" r:id="rId7"/>
    <p:sldId id="266" r:id="rId8"/>
    <p:sldId id="366" r:id="rId9"/>
    <p:sldId id="268" r:id="rId10"/>
    <p:sldId id="269" r:id="rId11"/>
    <p:sldId id="271" r:id="rId12"/>
    <p:sldId id="328" r:id="rId13"/>
    <p:sldId id="272" r:id="rId14"/>
    <p:sldId id="276" r:id="rId15"/>
    <p:sldId id="325" r:id="rId16"/>
    <p:sldId id="367" r:id="rId17"/>
    <p:sldId id="338" r:id="rId18"/>
    <p:sldId id="329" r:id="rId19"/>
    <p:sldId id="339" r:id="rId20"/>
    <p:sldId id="330" r:id="rId21"/>
    <p:sldId id="331" r:id="rId22"/>
    <p:sldId id="340" r:id="rId23"/>
    <p:sldId id="343" r:id="rId24"/>
    <p:sldId id="344" r:id="rId25"/>
    <p:sldId id="345" r:id="rId26"/>
    <p:sldId id="332" r:id="rId27"/>
    <p:sldId id="346" r:id="rId28"/>
    <p:sldId id="295" r:id="rId29"/>
    <p:sldId id="335" r:id="rId30"/>
    <p:sldId id="297" r:id="rId31"/>
    <p:sldId id="352" r:id="rId32"/>
    <p:sldId id="353" r:id="rId33"/>
    <p:sldId id="342" r:id="rId34"/>
    <p:sldId id="348" r:id="rId35"/>
    <p:sldId id="354" r:id="rId36"/>
    <p:sldId id="355" r:id="rId37"/>
    <p:sldId id="351" r:id="rId38"/>
    <p:sldId id="356" r:id="rId39"/>
    <p:sldId id="357" r:id="rId40"/>
    <p:sldId id="359" r:id="rId41"/>
    <p:sldId id="360" r:id="rId42"/>
    <p:sldId id="362" r:id="rId43"/>
    <p:sldId id="363" r:id="rId44"/>
    <p:sldId id="280" r:id="rId45"/>
    <p:sldId id="307" r:id="rId46"/>
    <p:sldId id="308" r:id="rId47"/>
    <p:sldId id="313" r:id="rId48"/>
    <p:sldId id="309" r:id="rId49"/>
    <p:sldId id="314" r:id="rId50"/>
    <p:sldId id="317" r:id="rId51"/>
    <p:sldId id="315" r:id="rId52"/>
    <p:sldId id="316" r:id="rId53"/>
    <p:sldId id="318" r:id="rId54"/>
    <p:sldId id="319" r:id="rId55"/>
    <p:sldId id="288" r:id="rId56"/>
    <p:sldId id="320" r:id="rId57"/>
    <p:sldId id="321" r:id="rId58"/>
    <p:sldId id="291" r:id="rId59"/>
    <p:sldId id="323" r:id="rId60"/>
    <p:sldId id="292" r:id="rId61"/>
    <p:sldId id="29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456" y="-132"/>
      </p:cViewPr>
      <p:guideLst/>
    </p:cSldViewPr>
  </p:slideViewPr>
  <p:notesTextViewPr>
    <p:cViewPr>
      <p:scale>
        <a:sx n="1" d="1"/>
        <a:sy n="1" d="1"/>
      </p:scale>
      <p:origin x="0" y="0"/>
    </p:cViewPr>
  </p:notesTextViewPr>
  <p:sorterViewPr>
    <p:cViewPr>
      <p:scale>
        <a:sx n="200" d="100"/>
        <a:sy n="200" d="100"/>
      </p:scale>
      <p:origin x="0" y="-658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ata6.xml.rels><?xml version="1.0" encoding="UTF-8" standalone="yes"?>
<Relationships xmlns="http://schemas.openxmlformats.org/package/2006/relationships"><Relationship Id="rId1" Type="http://schemas.openxmlformats.org/officeDocument/2006/relationships/image" Target="../media/image2.jpg"/></Relationships>
</file>

<file path=ppt/diagrams/_rels/data7.xml.rels><?xml version="1.0" encoding="UTF-8" standalone="yes"?>
<Relationships xmlns="http://schemas.openxmlformats.org/package/2006/relationships"><Relationship Id="rId1" Type="http://schemas.openxmlformats.org/officeDocument/2006/relationships/image" Target="../media/image7.jpg"/></Relationships>
</file>

<file path=ppt/diagrams/_rels/data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g"/></Relationships>
</file>

<file path=ppt/diagrams/_rels/drawing7.xml.rels><?xml version="1.0" encoding="UTF-8" standalone="yes"?>
<Relationships xmlns="http://schemas.openxmlformats.org/package/2006/relationships"><Relationship Id="rId1" Type="http://schemas.openxmlformats.org/officeDocument/2006/relationships/image" Target="../media/image7.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6D0D4-6AEA-4391-9F81-DE28B6708DB6}"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C"/>
        </a:p>
      </dgm:t>
    </dgm:pt>
    <dgm:pt modelId="{29E795F7-A88F-4940-A5C7-7A8C5B82A387}">
      <dgm:prSet phldrT="[Texto]" custT="1"/>
      <dgm:spPr/>
      <dgm:t>
        <a:bodyPr/>
        <a:lstStyle/>
        <a:p>
          <a:r>
            <a:rPr lang="es-EC" sz="2400" dirty="0"/>
            <a:t>Mota</a:t>
          </a:r>
        </a:p>
      </dgm:t>
    </dgm:pt>
    <dgm:pt modelId="{849089FE-2890-44DE-B6E7-F454708F2767}" type="parTrans" cxnId="{D6BA8B34-63A1-4852-AA46-0FC0B1A2E586}">
      <dgm:prSet/>
      <dgm:spPr/>
      <dgm:t>
        <a:bodyPr/>
        <a:lstStyle/>
        <a:p>
          <a:endParaRPr lang="es-EC"/>
        </a:p>
      </dgm:t>
    </dgm:pt>
    <dgm:pt modelId="{14A255FA-A98C-49BC-BE6D-80FB1134FAE0}" type="sibTrans" cxnId="{D6BA8B34-63A1-4852-AA46-0FC0B1A2E586}">
      <dgm:prSet/>
      <dgm:spPr/>
      <dgm:t>
        <a:bodyPr/>
        <a:lstStyle/>
        <a:p>
          <a:endParaRPr lang="es-EC"/>
        </a:p>
      </dgm:t>
    </dgm:pt>
    <dgm:pt modelId="{5D36178A-4B39-4BCB-8A89-F8759587C929}">
      <dgm:prSet phldrT="[Texto]" custT="1"/>
      <dgm:spPr/>
      <dgm:t>
        <a:bodyPr/>
        <a:lstStyle/>
        <a:p>
          <a:r>
            <a:rPr lang="es-EC" sz="2400" dirty="0"/>
            <a:t>Gateway</a:t>
          </a:r>
        </a:p>
      </dgm:t>
    </dgm:pt>
    <dgm:pt modelId="{AE839E0B-D2C0-4C30-B803-C3AE3A8267A1}" type="parTrans" cxnId="{4B7382B4-A1B0-4D8C-8F4B-C3FA0D5EA2AD}">
      <dgm:prSet/>
      <dgm:spPr/>
      <dgm:t>
        <a:bodyPr/>
        <a:lstStyle/>
        <a:p>
          <a:endParaRPr lang="es-EC"/>
        </a:p>
      </dgm:t>
    </dgm:pt>
    <dgm:pt modelId="{CD69DE7D-9D86-42FF-B181-420468B0CED8}" type="sibTrans" cxnId="{4B7382B4-A1B0-4D8C-8F4B-C3FA0D5EA2AD}">
      <dgm:prSet/>
      <dgm:spPr/>
      <dgm:t>
        <a:bodyPr/>
        <a:lstStyle/>
        <a:p>
          <a:endParaRPr lang="es-EC"/>
        </a:p>
      </dgm:t>
    </dgm:pt>
    <dgm:pt modelId="{F8290FE8-C572-4C86-8849-9B2132EB40CA}" type="pres">
      <dgm:prSet presAssocID="{8DB6D0D4-6AEA-4391-9F81-DE28B6708DB6}" presName="linear" presStyleCnt="0">
        <dgm:presLayoutVars>
          <dgm:dir/>
          <dgm:resizeHandles val="exact"/>
        </dgm:presLayoutVars>
      </dgm:prSet>
      <dgm:spPr/>
    </dgm:pt>
    <dgm:pt modelId="{887D81B9-75B7-4161-97A0-4A881134D3E3}" type="pres">
      <dgm:prSet presAssocID="{29E795F7-A88F-4940-A5C7-7A8C5B82A387}" presName="comp" presStyleCnt="0"/>
      <dgm:spPr/>
    </dgm:pt>
    <dgm:pt modelId="{F87816D6-ABE0-4E27-8C44-697022651287}" type="pres">
      <dgm:prSet presAssocID="{29E795F7-A88F-4940-A5C7-7A8C5B82A387}" presName="box" presStyleLbl="node1" presStyleIdx="0" presStyleCnt="2"/>
      <dgm:spPr/>
    </dgm:pt>
    <dgm:pt modelId="{61640D3E-F413-4E86-9357-DF5C5880734F}" type="pres">
      <dgm:prSet presAssocID="{29E795F7-A88F-4940-A5C7-7A8C5B82A387}" presName="img" presStyleLbl="fgImgPlace1" presStyleIdx="0" presStyleCnt="2" custScaleX="86594" custScaleY="111809" custLinFactNeighborX="-1587" custLinFactNeighborY="-1"/>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BEF86F52-5E8C-49BC-962E-85B7651A367B}" type="pres">
      <dgm:prSet presAssocID="{29E795F7-A88F-4940-A5C7-7A8C5B82A387}" presName="text" presStyleLbl="node1" presStyleIdx="0" presStyleCnt="2">
        <dgm:presLayoutVars>
          <dgm:bulletEnabled val="1"/>
        </dgm:presLayoutVars>
      </dgm:prSet>
      <dgm:spPr/>
    </dgm:pt>
    <dgm:pt modelId="{5262C8E6-98A6-420C-8CE3-76EBF8D6285A}" type="pres">
      <dgm:prSet presAssocID="{14A255FA-A98C-49BC-BE6D-80FB1134FAE0}" presName="spacer" presStyleCnt="0"/>
      <dgm:spPr/>
    </dgm:pt>
    <dgm:pt modelId="{1A07F429-1EEA-49F3-9FE0-C92552D81E36}" type="pres">
      <dgm:prSet presAssocID="{5D36178A-4B39-4BCB-8A89-F8759587C929}" presName="comp" presStyleCnt="0"/>
      <dgm:spPr/>
    </dgm:pt>
    <dgm:pt modelId="{25E88039-AA62-4967-B3F4-C1555695839C}" type="pres">
      <dgm:prSet presAssocID="{5D36178A-4B39-4BCB-8A89-F8759587C929}" presName="box" presStyleLbl="node1" presStyleIdx="1" presStyleCnt="2"/>
      <dgm:spPr/>
    </dgm:pt>
    <dgm:pt modelId="{9BD7A12C-4D78-40CC-8810-CE4D99F6FEA3}" type="pres">
      <dgm:prSet presAssocID="{5D36178A-4B39-4BCB-8A89-F8759587C929}" presName="img" presStyleLbl="fgImgPlace1" presStyleIdx="1" presStyleCnt="2" custScaleX="94396" custScaleY="104693" custLinFactNeighborX="-2381"/>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EF305F14-9109-4355-8158-362EDFE0331C}" type="pres">
      <dgm:prSet presAssocID="{5D36178A-4B39-4BCB-8A89-F8759587C929}" presName="text" presStyleLbl="node1" presStyleIdx="1" presStyleCnt="2">
        <dgm:presLayoutVars>
          <dgm:bulletEnabled val="1"/>
        </dgm:presLayoutVars>
      </dgm:prSet>
      <dgm:spPr/>
    </dgm:pt>
  </dgm:ptLst>
  <dgm:cxnLst>
    <dgm:cxn modelId="{D6BA8B34-63A1-4852-AA46-0FC0B1A2E586}" srcId="{8DB6D0D4-6AEA-4391-9F81-DE28B6708DB6}" destId="{29E795F7-A88F-4940-A5C7-7A8C5B82A387}" srcOrd="0" destOrd="0" parTransId="{849089FE-2890-44DE-B6E7-F454708F2767}" sibTransId="{14A255FA-A98C-49BC-BE6D-80FB1134FAE0}"/>
    <dgm:cxn modelId="{6AC79544-2167-4041-8F71-4387C91CAD2D}" type="presOf" srcId="{29E795F7-A88F-4940-A5C7-7A8C5B82A387}" destId="{BEF86F52-5E8C-49BC-962E-85B7651A367B}" srcOrd="1" destOrd="0" presId="urn:microsoft.com/office/officeart/2005/8/layout/vList4"/>
    <dgm:cxn modelId="{BD9B4F9E-52AF-4725-9614-D997FDB0D7D9}" type="presOf" srcId="{29E795F7-A88F-4940-A5C7-7A8C5B82A387}" destId="{F87816D6-ABE0-4E27-8C44-697022651287}" srcOrd="0" destOrd="0" presId="urn:microsoft.com/office/officeart/2005/8/layout/vList4"/>
    <dgm:cxn modelId="{5E56599E-8DD4-44B1-93A9-F1F208F406E0}" type="presOf" srcId="{5D36178A-4B39-4BCB-8A89-F8759587C929}" destId="{25E88039-AA62-4967-B3F4-C1555695839C}" srcOrd="0" destOrd="0" presId="urn:microsoft.com/office/officeart/2005/8/layout/vList4"/>
    <dgm:cxn modelId="{D88D88B0-C71E-4EB8-8439-9BEB06225DC0}" type="presOf" srcId="{5D36178A-4B39-4BCB-8A89-F8759587C929}" destId="{EF305F14-9109-4355-8158-362EDFE0331C}" srcOrd="1" destOrd="0" presId="urn:microsoft.com/office/officeart/2005/8/layout/vList4"/>
    <dgm:cxn modelId="{4B7382B4-A1B0-4D8C-8F4B-C3FA0D5EA2AD}" srcId="{8DB6D0D4-6AEA-4391-9F81-DE28B6708DB6}" destId="{5D36178A-4B39-4BCB-8A89-F8759587C929}" srcOrd="1" destOrd="0" parTransId="{AE839E0B-D2C0-4C30-B803-C3AE3A8267A1}" sibTransId="{CD69DE7D-9D86-42FF-B181-420468B0CED8}"/>
    <dgm:cxn modelId="{DA7397B4-540D-449A-9FA8-80DBE549FB2B}" type="presOf" srcId="{8DB6D0D4-6AEA-4391-9F81-DE28B6708DB6}" destId="{F8290FE8-C572-4C86-8849-9B2132EB40CA}" srcOrd="0" destOrd="0" presId="urn:microsoft.com/office/officeart/2005/8/layout/vList4"/>
    <dgm:cxn modelId="{5241A4BA-8D30-4B46-BC34-39BFE89DB789}" type="presParOf" srcId="{F8290FE8-C572-4C86-8849-9B2132EB40CA}" destId="{887D81B9-75B7-4161-97A0-4A881134D3E3}" srcOrd="0" destOrd="0" presId="urn:microsoft.com/office/officeart/2005/8/layout/vList4"/>
    <dgm:cxn modelId="{5FC0FA62-24A8-48C8-8BDD-1595E61B181D}" type="presParOf" srcId="{887D81B9-75B7-4161-97A0-4A881134D3E3}" destId="{F87816D6-ABE0-4E27-8C44-697022651287}" srcOrd="0" destOrd="0" presId="urn:microsoft.com/office/officeart/2005/8/layout/vList4"/>
    <dgm:cxn modelId="{5124F89E-C9B1-41DC-9883-1724380CA4CF}" type="presParOf" srcId="{887D81B9-75B7-4161-97A0-4A881134D3E3}" destId="{61640D3E-F413-4E86-9357-DF5C5880734F}" srcOrd="1" destOrd="0" presId="urn:microsoft.com/office/officeart/2005/8/layout/vList4"/>
    <dgm:cxn modelId="{4297C7A2-0FDE-4CC4-AB46-ACD4A220830A}" type="presParOf" srcId="{887D81B9-75B7-4161-97A0-4A881134D3E3}" destId="{BEF86F52-5E8C-49BC-962E-85B7651A367B}" srcOrd="2" destOrd="0" presId="urn:microsoft.com/office/officeart/2005/8/layout/vList4"/>
    <dgm:cxn modelId="{1BF74919-24E2-45DF-8CE9-C0140EDF9177}" type="presParOf" srcId="{F8290FE8-C572-4C86-8849-9B2132EB40CA}" destId="{5262C8E6-98A6-420C-8CE3-76EBF8D6285A}" srcOrd="1" destOrd="0" presId="urn:microsoft.com/office/officeart/2005/8/layout/vList4"/>
    <dgm:cxn modelId="{42F9E8CB-5488-4C23-B331-027A2664FD6E}" type="presParOf" srcId="{F8290FE8-C572-4C86-8849-9B2132EB40CA}" destId="{1A07F429-1EEA-49F3-9FE0-C92552D81E36}" srcOrd="2" destOrd="0" presId="urn:microsoft.com/office/officeart/2005/8/layout/vList4"/>
    <dgm:cxn modelId="{336B1A8D-0B00-4FE0-8A10-3831429698ED}" type="presParOf" srcId="{1A07F429-1EEA-49F3-9FE0-C92552D81E36}" destId="{25E88039-AA62-4967-B3F4-C1555695839C}" srcOrd="0" destOrd="0" presId="urn:microsoft.com/office/officeart/2005/8/layout/vList4"/>
    <dgm:cxn modelId="{741045F0-7434-4DEC-A115-73F3DB6468C7}" type="presParOf" srcId="{1A07F429-1EEA-49F3-9FE0-C92552D81E36}" destId="{9BD7A12C-4D78-40CC-8810-CE4D99F6FEA3}" srcOrd="1" destOrd="0" presId="urn:microsoft.com/office/officeart/2005/8/layout/vList4"/>
    <dgm:cxn modelId="{4D75FBE9-315E-40C7-BF60-B5DE810B7B38}" type="presParOf" srcId="{1A07F429-1EEA-49F3-9FE0-C92552D81E36}" destId="{EF305F14-9109-4355-8158-362EDFE0331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Grabación del Arduino</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AB2BFCDE-7E45-41A7-A458-A8F57004AE78}">
      <dgm:prSet phldrT="[Texto]"/>
      <dgm:spPr/>
      <dgm:t>
        <a:bodyPr/>
        <a:lstStyle/>
        <a:p>
          <a:pPr algn="ctr"/>
          <a:r>
            <a:rPr lang="en-US" dirty="0" err="1"/>
            <a:t>Cálculos</a:t>
          </a:r>
          <a:r>
            <a:rPr lang="en-US" dirty="0"/>
            <a:t> de las </a:t>
          </a:r>
          <a:r>
            <a:rPr lang="en-US" dirty="0" err="1"/>
            <a:t>resistencias</a:t>
          </a:r>
          <a:r>
            <a:rPr lang="en-US" dirty="0"/>
            <a:t> </a:t>
          </a:r>
          <a:r>
            <a:rPr lang="en-US" dirty="0" err="1"/>
            <a:t>internas</a:t>
          </a:r>
          <a:r>
            <a:rPr lang="en-US" dirty="0"/>
            <a:t> de las </a:t>
          </a:r>
          <a:r>
            <a:rPr lang="en-US" dirty="0" err="1"/>
            <a:t>baterías</a:t>
          </a:r>
          <a:endParaRPr lang="en-US" dirty="0"/>
        </a:p>
      </dgm:t>
    </dgm:pt>
    <dgm:pt modelId="{F5A51BC2-96B0-4747-AC51-14313F06B1AE}" type="parTrans" cxnId="{3D8B0E08-EE56-4844-8DD6-51717EA8EEF4}">
      <dgm:prSet/>
      <dgm:spPr/>
      <dgm:t>
        <a:bodyPr/>
        <a:lstStyle/>
        <a:p>
          <a:endParaRPr lang="es-EC"/>
        </a:p>
      </dgm:t>
    </dgm:pt>
    <dgm:pt modelId="{00C71142-6122-4AEA-8B0A-EAA0EBFA9D95}" type="sibTrans" cxnId="{3D8B0E08-EE56-4844-8DD6-51717EA8EEF4}">
      <dgm:prSet/>
      <dgm:spPr/>
      <dgm:t>
        <a:bodyPr/>
        <a:lstStyle/>
        <a:p>
          <a:endParaRPr lang="es-EC"/>
        </a:p>
      </dgm:t>
    </dgm:pt>
    <dgm:pt modelId="{DEDE7570-F53F-41C8-A866-5C04617C5EBF}">
      <dgm:prSet phldrT="[Texto]"/>
      <dgm:spPr/>
      <dgm:t>
        <a:bodyPr/>
        <a:lstStyle/>
        <a:p>
          <a:r>
            <a:rPr lang="en-US" dirty="0" err="1"/>
            <a:t>Circuito</a:t>
          </a:r>
          <a:r>
            <a:rPr lang="en-US" dirty="0"/>
            <a:t> para la </a:t>
          </a:r>
          <a:r>
            <a:rPr lang="en-US" dirty="0" err="1"/>
            <a:t>medición</a:t>
          </a:r>
          <a:endParaRPr lang="en-US" dirty="0"/>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a:t>Programación en </a:t>
          </a:r>
          <a:r>
            <a:rPr lang="es-EC" dirty="0" err="1"/>
            <a:t>LabView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2C0C05FE-2CCA-4E00-986B-DA04538285D6}">
      <dgm:prSet phldrT="[Texto]"/>
      <dgm:spPr/>
      <dgm:t>
        <a:bodyPr/>
        <a:lstStyle/>
        <a:p>
          <a:r>
            <a:rPr lang="en-US" dirty="0" err="1"/>
            <a:t>Cálculos</a:t>
          </a:r>
          <a:r>
            <a:rPr lang="en-US" dirty="0"/>
            <a:t> para la </a:t>
          </a:r>
          <a:r>
            <a:rPr lang="en-US" dirty="0" err="1"/>
            <a:t>resistencia</a:t>
          </a:r>
          <a:r>
            <a:rPr lang="en-US" dirty="0"/>
            <a:t> de </a:t>
          </a:r>
          <a:r>
            <a:rPr lang="en-US" dirty="0" err="1"/>
            <a:t>medición</a:t>
          </a:r>
          <a:r>
            <a:rPr lang="en-US" dirty="0"/>
            <a:t>  </a:t>
          </a:r>
        </a:p>
      </dgm:t>
    </dgm:pt>
    <dgm:pt modelId="{98AC7282-7C4F-49AE-B6D3-E1175E3CAD27}" type="parTrans" cxnId="{332273F7-70A8-485B-B534-6900FE673BA1}">
      <dgm:prSet/>
      <dgm:spPr/>
      <dgm:t>
        <a:bodyPr/>
        <a:lstStyle/>
        <a:p>
          <a:endParaRPr lang="es-EC"/>
        </a:p>
      </dgm:t>
    </dgm:pt>
    <dgm:pt modelId="{C6ADE3CE-BCA9-4C14-B4AB-E54447D7E0F7}" type="sibTrans" cxnId="{332273F7-70A8-485B-B534-6900FE673BA1}">
      <dgm:prSet/>
      <dgm:spPr/>
      <dgm:t>
        <a:bodyPr/>
        <a:lstStyle/>
        <a:p>
          <a:endParaRPr lang="es-EC"/>
        </a:p>
      </dgm:t>
    </dgm:pt>
    <dgm:pt modelId="{E6DADD65-79E1-4283-A053-870E9FA7CFA5}" type="pres">
      <dgm:prSet presAssocID="{45E7AF9F-510E-4BC4-9E81-2070AFD0283D}" presName="Name0" presStyleCnt="0">
        <dgm:presLayoutVars>
          <dgm:dir/>
          <dgm:resizeHandles val="exact"/>
        </dgm:presLayoutVars>
      </dgm:prSet>
      <dgm:spPr/>
    </dgm:pt>
    <dgm:pt modelId="{AE89A944-3220-44B2-8C29-F851D796C5B1}" type="pres">
      <dgm:prSet presAssocID="{45E7AF9F-510E-4BC4-9E81-2070AFD0283D}" presName="arrow" presStyleLbl="bgShp" presStyleIdx="0" presStyleCnt="1"/>
      <dgm:spPr/>
    </dgm:pt>
    <dgm:pt modelId="{F9645088-8CCF-402A-98BB-FD13CCBF830B}" type="pres">
      <dgm:prSet presAssocID="{45E7AF9F-510E-4BC4-9E81-2070AFD0283D}" presName="points" presStyleCnt="0"/>
      <dgm:spPr/>
    </dgm:pt>
    <dgm:pt modelId="{5FD1ADA3-4737-4906-9E09-0696DFBE745C}" type="pres">
      <dgm:prSet presAssocID="{08128690-1802-4D7F-B7BC-BB084D35202F}" presName="compositeA" presStyleCnt="0"/>
      <dgm:spPr/>
    </dgm:pt>
    <dgm:pt modelId="{39A3DEFE-2E5D-40A5-9C78-6494D9702760}" type="pres">
      <dgm:prSet presAssocID="{08128690-1802-4D7F-B7BC-BB084D35202F}" presName="textA" presStyleLbl="revTx" presStyleIdx="0" presStyleCnt="5">
        <dgm:presLayoutVars>
          <dgm:bulletEnabled val="1"/>
        </dgm:presLayoutVars>
      </dgm:prSet>
      <dgm:spPr/>
    </dgm:pt>
    <dgm:pt modelId="{DFFA02A2-8683-4240-AF8A-828D1EA7957B}" type="pres">
      <dgm:prSet presAssocID="{08128690-1802-4D7F-B7BC-BB084D35202F}" presName="circleA" presStyleLbl="node1" presStyleIdx="0" presStyleCnt="5"/>
      <dgm:spPr>
        <a:solidFill>
          <a:srgbClr val="FF0000"/>
        </a:solidFill>
      </dgm:spPr>
      <dgm:extLst/>
    </dgm:pt>
    <dgm:pt modelId="{CBA6F156-BB53-41BC-A792-24D91DA83D76}" type="pres">
      <dgm:prSet presAssocID="{08128690-1802-4D7F-B7BC-BB084D35202F}" presName="spaceA" presStyleCnt="0"/>
      <dgm:spPr/>
    </dgm:pt>
    <dgm:pt modelId="{61100B07-A4B4-4B65-9175-062A4FC244AA}" type="pres">
      <dgm:prSet presAssocID="{89638BF8-865F-49F0-B2C1-ADB441A0966D}" presName="space" presStyleCnt="0"/>
      <dgm:spPr/>
    </dgm:pt>
    <dgm:pt modelId="{D6C330D9-590D-49A4-B897-833C7415BC7F}" type="pres">
      <dgm:prSet presAssocID="{AB2BFCDE-7E45-41A7-A458-A8F57004AE78}" presName="compositeB" presStyleCnt="0"/>
      <dgm:spPr/>
    </dgm:pt>
    <dgm:pt modelId="{173311EB-D06A-415E-A878-6969C841519E}" type="pres">
      <dgm:prSet presAssocID="{AB2BFCDE-7E45-41A7-A458-A8F57004AE78}" presName="textB" presStyleLbl="revTx" presStyleIdx="1" presStyleCnt="5">
        <dgm:presLayoutVars>
          <dgm:bulletEnabled val="1"/>
        </dgm:presLayoutVars>
      </dgm:prSet>
      <dgm:spPr/>
    </dgm:pt>
    <dgm:pt modelId="{8EBCECB6-4A35-4287-AFC3-C00E34E83637}" type="pres">
      <dgm:prSet presAssocID="{AB2BFCDE-7E45-41A7-A458-A8F57004AE78}" presName="circleB" presStyleLbl="node1" presStyleIdx="1" presStyleCnt="5"/>
      <dgm:spPr/>
      <dgm:extLst/>
    </dgm:pt>
    <dgm:pt modelId="{07FB2B73-839E-45A6-9B18-4C6E1233743D}" type="pres">
      <dgm:prSet presAssocID="{AB2BFCDE-7E45-41A7-A458-A8F57004AE78}" presName="spaceB" presStyleCnt="0"/>
      <dgm:spPr/>
    </dgm:pt>
    <dgm:pt modelId="{7E327A0F-8D5D-4B2E-9886-548D9934EBA4}" type="pres">
      <dgm:prSet presAssocID="{00C71142-6122-4AEA-8B0A-EAA0EBFA9D95}" presName="space" presStyleCnt="0"/>
      <dgm:spPr/>
    </dgm:pt>
    <dgm:pt modelId="{47145633-431D-4774-BB63-4FCB6D745EBC}" type="pres">
      <dgm:prSet presAssocID="{DEDE7570-F53F-41C8-A866-5C04617C5EBF}" presName="compositeA" presStyleCnt="0"/>
      <dgm:spPr/>
    </dgm:pt>
    <dgm:pt modelId="{57140A13-3192-47AB-A22A-FCB07355F003}" type="pres">
      <dgm:prSet presAssocID="{DEDE7570-F53F-41C8-A866-5C04617C5EBF}" presName="textA" presStyleLbl="revTx" presStyleIdx="2" presStyleCnt="5">
        <dgm:presLayoutVars>
          <dgm:bulletEnabled val="1"/>
        </dgm:presLayoutVars>
      </dgm:prSet>
      <dgm:spPr/>
    </dgm:pt>
    <dgm:pt modelId="{74408D2D-5B22-4515-BFCE-3690833674E0}" type="pres">
      <dgm:prSet presAssocID="{DEDE7570-F53F-41C8-A866-5C04617C5EBF}" presName="circleA" presStyleLbl="node1" presStyleIdx="2" presStyleCnt="5"/>
      <dgm:spPr/>
      <dgm:extLst/>
    </dgm:pt>
    <dgm:pt modelId="{D7FDEC5A-8B34-4E4C-8574-1A876C696586}" type="pres">
      <dgm:prSet presAssocID="{DEDE7570-F53F-41C8-A866-5C04617C5EBF}" presName="spaceA" presStyleCnt="0"/>
      <dgm:spPr/>
    </dgm:pt>
    <dgm:pt modelId="{22A7C818-4719-4E99-85E9-EFDE4AF769AD}" type="pres">
      <dgm:prSet presAssocID="{E64B3F81-C4A1-4595-98BE-4AC8F5DEFC5F}" presName="space" presStyleCnt="0"/>
      <dgm:spPr/>
    </dgm:pt>
    <dgm:pt modelId="{547AF29A-EE3A-4660-B151-4555ECF05A56}" type="pres">
      <dgm:prSet presAssocID="{2C0C05FE-2CCA-4E00-986B-DA04538285D6}" presName="compositeB" presStyleCnt="0"/>
      <dgm:spPr/>
    </dgm:pt>
    <dgm:pt modelId="{36D13E0A-8E45-46BD-A27D-53125BEB1A88}" type="pres">
      <dgm:prSet presAssocID="{2C0C05FE-2CCA-4E00-986B-DA04538285D6}" presName="textB" presStyleLbl="revTx" presStyleIdx="3" presStyleCnt="5">
        <dgm:presLayoutVars>
          <dgm:bulletEnabled val="1"/>
        </dgm:presLayoutVars>
      </dgm:prSet>
      <dgm:spPr/>
    </dgm:pt>
    <dgm:pt modelId="{04812EFE-6149-4A97-B316-BDA3C05E88C6}" type="pres">
      <dgm:prSet presAssocID="{2C0C05FE-2CCA-4E00-986B-DA04538285D6}" presName="circleB" presStyleLbl="node1" presStyleIdx="3" presStyleCnt="5"/>
      <dgm:spPr/>
    </dgm:pt>
    <dgm:pt modelId="{63697A17-0495-421C-9610-30DB094FDC38}" type="pres">
      <dgm:prSet presAssocID="{2C0C05FE-2CCA-4E00-986B-DA04538285D6}" presName="spaceB" presStyleCnt="0"/>
      <dgm:spPr/>
    </dgm:pt>
    <dgm:pt modelId="{F68FADE1-CB64-4487-82BF-26287868DCEE}" type="pres">
      <dgm:prSet presAssocID="{C6ADE3CE-BCA9-4C14-B4AB-E54447D7E0F7}" presName="space" presStyleCnt="0"/>
      <dgm:spPr/>
    </dgm:pt>
    <dgm:pt modelId="{89EDFE4F-2566-442E-A0B7-5E7FE4FEAE8F}" type="pres">
      <dgm:prSet presAssocID="{61BD7317-69F4-4805-B7B1-A4EF959D10A1}" presName="compositeA" presStyleCnt="0"/>
      <dgm:spPr/>
    </dgm:pt>
    <dgm:pt modelId="{2949B92E-850B-400F-85EB-56981A577E9B}" type="pres">
      <dgm:prSet presAssocID="{61BD7317-69F4-4805-B7B1-A4EF959D10A1}" presName="textA" presStyleLbl="revTx" presStyleIdx="4" presStyleCnt="5">
        <dgm:presLayoutVars>
          <dgm:bulletEnabled val="1"/>
        </dgm:presLayoutVars>
      </dgm:prSet>
      <dgm:spPr/>
    </dgm:pt>
    <dgm:pt modelId="{A3A1C581-9953-4932-A443-EDADFEBCFDA0}" type="pres">
      <dgm:prSet presAssocID="{61BD7317-69F4-4805-B7B1-A4EF959D10A1}" presName="circleA" presStyleLbl="node1" presStyleIdx="4" presStyleCnt="5"/>
      <dgm:spPr/>
    </dgm:pt>
    <dgm:pt modelId="{E78533B1-DFC6-4615-9E2C-FBA68579F685}" type="pres">
      <dgm:prSet presAssocID="{61BD7317-69F4-4805-B7B1-A4EF959D10A1}" presName="spaceA" presStyleCnt="0"/>
      <dgm:spPr/>
    </dgm:pt>
  </dgm:ptLst>
  <dgm:cxnLst>
    <dgm:cxn modelId="{3D8B0E08-EE56-4844-8DD6-51717EA8EEF4}" srcId="{45E7AF9F-510E-4BC4-9E81-2070AFD0283D}" destId="{AB2BFCDE-7E45-41A7-A458-A8F57004AE78}" srcOrd="1" destOrd="0" parTransId="{F5A51BC2-96B0-4747-AC51-14313F06B1AE}" sibTransId="{00C71142-6122-4AEA-8B0A-EAA0EBFA9D95}"/>
    <dgm:cxn modelId="{667A4237-37B2-4A3E-8266-D7D1E5D39E8F}" type="presOf" srcId="{61BD7317-69F4-4805-B7B1-A4EF959D10A1}" destId="{2949B92E-850B-400F-85EB-56981A577E9B}" srcOrd="0" destOrd="0" presId="urn:microsoft.com/office/officeart/2005/8/layout/hProcess11"/>
    <dgm:cxn modelId="{0C115E3B-5C17-496F-B5C2-87588BA55352}" srcId="{45E7AF9F-510E-4BC4-9E81-2070AFD0283D}" destId="{61BD7317-69F4-4805-B7B1-A4EF959D10A1}" srcOrd="4" destOrd="0" parTransId="{30F580EF-2ED4-4418-802D-0627FCF11A5D}" sibTransId="{A5BB148D-D14D-423E-B84B-D324F400F90A}"/>
    <dgm:cxn modelId="{C4FFA982-D301-4BE0-83E9-1505D81D5EFE}" type="presOf" srcId="{AB2BFCDE-7E45-41A7-A458-A8F57004AE78}" destId="{173311EB-D06A-415E-A878-6969C841519E}" srcOrd="0" destOrd="0" presId="urn:microsoft.com/office/officeart/2005/8/layout/hProcess11"/>
    <dgm:cxn modelId="{B842A7B2-1594-4090-8B2B-5CBC1DBDC9FF}" type="presOf" srcId="{45E7AF9F-510E-4BC4-9E81-2070AFD0283D}" destId="{E6DADD65-79E1-4283-A053-870E9FA7CFA5}"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B207B3BD-C048-4574-A433-869D41826899}" type="presOf" srcId="{08128690-1802-4D7F-B7BC-BB084D35202F}" destId="{39A3DEFE-2E5D-40A5-9C78-6494D9702760}" srcOrd="0" destOrd="0" presId="urn:microsoft.com/office/officeart/2005/8/layout/hProcess11"/>
    <dgm:cxn modelId="{2D2A08BF-45E4-4670-AC70-79F09949714E}" srcId="{45E7AF9F-510E-4BC4-9E81-2070AFD0283D}" destId="{DEDE7570-F53F-41C8-A866-5C04617C5EBF}" srcOrd="2" destOrd="0" parTransId="{8254BFEC-CE5F-4686-92FE-AD64041F6E9C}" sibTransId="{E64B3F81-C4A1-4595-98BE-4AC8F5DEFC5F}"/>
    <dgm:cxn modelId="{4C4E52D7-31FD-4B8C-BCC0-215CD19B95B5}" type="presOf" srcId="{DEDE7570-F53F-41C8-A866-5C04617C5EBF}" destId="{57140A13-3192-47AB-A22A-FCB07355F003}" srcOrd="0" destOrd="0" presId="urn:microsoft.com/office/officeart/2005/8/layout/hProcess11"/>
    <dgm:cxn modelId="{332273F7-70A8-485B-B534-6900FE673BA1}" srcId="{45E7AF9F-510E-4BC4-9E81-2070AFD0283D}" destId="{2C0C05FE-2CCA-4E00-986B-DA04538285D6}" srcOrd="3" destOrd="0" parTransId="{98AC7282-7C4F-49AE-B6D3-E1175E3CAD27}" sibTransId="{C6ADE3CE-BCA9-4C14-B4AB-E54447D7E0F7}"/>
    <dgm:cxn modelId="{6A1D56FD-0E19-4DE6-A8B2-C835E1D01D60}" type="presOf" srcId="{2C0C05FE-2CCA-4E00-986B-DA04538285D6}" destId="{36D13E0A-8E45-46BD-A27D-53125BEB1A88}" srcOrd="0" destOrd="0" presId="urn:microsoft.com/office/officeart/2005/8/layout/hProcess11"/>
    <dgm:cxn modelId="{2734DBD2-2A53-41B2-90CD-94BADD25E6A7}" type="presParOf" srcId="{E6DADD65-79E1-4283-A053-870E9FA7CFA5}" destId="{AE89A944-3220-44B2-8C29-F851D796C5B1}" srcOrd="0" destOrd="0" presId="urn:microsoft.com/office/officeart/2005/8/layout/hProcess11"/>
    <dgm:cxn modelId="{8BA159F9-689D-46EF-A221-F1A5D8CBBA40}" type="presParOf" srcId="{E6DADD65-79E1-4283-A053-870E9FA7CFA5}" destId="{F9645088-8CCF-402A-98BB-FD13CCBF830B}" srcOrd="1" destOrd="0" presId="urn:microsoft.com/office/officeart/2005/8/layout/hProcess11"/>
    <dgm:cxn modelId="{04171F64-C9DC-469F-9D59-CFD700BF555D}" type="presParOf" srcId="{F9645088-8CCF-402A-98BB-FD13CCBF830B}" destId="{5FD1ADA3-4737-4906-9E09-0696DFBE745C}" srcOrd="0" destOrd="0" presId="urn:microsoft.com/office/officeart/2005/8/layout/hProcess11"/>
    <dgm:cxn modelId="{605CFAD9-2281-448D-9DC2-7781E48C6677}" type="presParOf" srcId="{5FD1ADA3-4737-4906-9E09-0696DFBE745C}" destId="{39A3DEFE-2E5D-40A5-9C78-6494D9702760}" srcOrd="0" destOrd="0" presId="urn:microsoft.com/office/officeart/2005/8/layout/hProcess11"/>
    <dgm:cxn modelId="{6BE6D611-60B5-47D4-96A4-67916576F4DE}" type="presParOf" srcId="{5FD1ADA3-4737-4906-9E09-0696DFBE745C}" destId="{DFFA02A2-8683-4240-AF8A-828D1EA7957B}" srcOrd="1" destOrd="0" presId="urn:microsoft.com/office/officeart/2005/8/layout/hProcess11"/>
    <dgm:cxn modelId="{E7B5876F-E9DF-4A69-AA04-245D0BE9904F}" type="presParOf" srcId="{5FD1ADA3-4737-4906-9E09-0696DFBE745C}" destId="{CBA6F156-BB53-41BC-A792-24D91DA83D76}" srcOrd="2" destOrd="0" presId="urn:microsoft.com/office/officeart/2005/8/layout/hProcess11"/>
    <dgm:cxn modelId="{E28E5470-6921-443A-B1E9-869C54666386}" type="presParOf" srcId="{F9645088-8CCF-402A-98BB-FD13CCBF830B}" destId="{61100B07-A4B4-4B65-9175-062A4FC244AA}" srcOrd="1" destOrd="0" presId="urn:microsoft.com/office/officeart/2005/8/layout/hProcess11"/>
    <dgm:cxn modelId="{480D19B9-99CB-422A-99B1-ECC38EBF1C81}" type="presParOf" srcId="{F9645088-8CCF-402A-98BB-FD13CCBF830B}" destId="{D6C330D9-590D-49A4-B897-833C7415BC7F}" srcOrd="2" destOrd="0" presId="urn:microsoft.com/office/officeart/2005/8/layout/hProcess11"/>
    <dgm:cxn modelId="{85DFB9E1-7588-4D92-9E5D-574569BEA477}" type="presParOf" srcId="{D6C330D9-590D-49A4-B897-833C7415BC7F}" destId="{173311EB-D06A-415E-A878-6969C841519E}" srcOrd="0" destOrd="0" presId="urn:microsoft.com/office/officeart/2005/8/layout/hProcess11"/>
    <dgm:cxn modelId="{AD5FA6E3-10DF-4AAA-A4A5-3FEEB00167F8}" type="presParOf" srcId="{D6C330D9-590D-49A4-B897-833C7415BC7F}" destId="{8EBCECB6-4A35-4287-AFC3-C00E34E83637}" srcOrd="1" destOrd="0" presId="urn:microsoft.com/office/officeart/2005/8/layout/hProcess11"/>
    <dgm:cxn modelId="{4B9E47FC-6ADD-4484-80C3-F425B5320273}" type="presParOf" srcId="{D6C330D9-590D-49A4-B897-833C7415BC7F}" destId="{07FB2B73-839E-45A6-9B18-4C6E1233743D}" srcOrd="2" destOrd="0" presId="urn:microsoft.com/office/officeart/2005/8/layout/hProcess11"/>
    <dgm:cxn modelId="{0C01C68E-93E5-4FFD-9A69-528C336DEC04}" type="presParOf" srcId="{F9645088-8CCF-402A-98BB-FD13CCBF830B}" destId="{7E327A0F-8D5D-4B2E-9886-548D9934EBA4}" srcOrd="3" destOrd="0" presId="urn:microsoft.com/office/officeart/2005/8/layout/hProcess11"/>
    <dgm:cxn modelId="{8B651B20-87E4-4A8D-B4AB-49E2C2B5D542}" type="presParOf" srcId="{F9645088-8CCF-402A-98BB-FD13CCBF830B}" destId="{47145633-431D-4774-BB63-4FCB6D745EBC}" srcOrd="4" destOrd="0" presId="urn:microsoft.com/office/officeart/2005/8/layout/hProcess11"/>
    <dgm:cxn modelId="{B314F497-4451-4EEE-A651-7DD0BE785A20}" type="presParOf" srcId="{47145633-431D-4774-BB63-4FCB6D745EBC}" destId="{57140A13-3192-47AB-A22A-FCB07355F003}" srcOrd="0" destOrd="0" presId="urn:microsoft.com/office/officeart/2005/8/layout/hProcess11"/>
    <dgm:cxn modelId="{6F54601E-5C78-4F34-8226-C6AD97C27E4B}" type="presParOf" srcId="{47145633-431D-4774-BB63-4FCB6D745EBC}" destId="{74408D2D-5B22-4515-BFCE-3690833674E0}" srcOrd="1" destOrd="0" presId="urn:microsoft.com/office/officeart/2005/8/layout/hProcess11"/>
    <dgm:cxn modelId="{C964E6B1-96B8-4739-A15E-3D61E9806CD0}" type="presParOf" srcId="{47145633-431D-4774-BB63-4FCB6D745EBC}" destId="{D7FDEC5A-8B34-4E4C-8574-1A876C696586}" srcOrd="2" destOrd="0" presId="urn:microsoft.com/office/officeart/2005/8/layout/hProcess11"/>
    <dgm:cxn modelId="{4D9C058D-3A66-49EF-9500-CEC3C69F2B20}" type="presParOf" srcId="{F9645088-8CCF-402A-98BB-FD13CCBF830B}" destId="{22A7C818-4719-4E99-85E9-EFDE4AF769AD}" srcOrd="5" destOrd="0" presId="urn:microsoft.com/office/officeart/2005/8/layout/hProcess11"/>
    <dgm:cxn modelId="{8944D4BA-6052-416C-B983-7C52A88A2E97}" type="presParOf" srcId="{F9645088-8CCF-402A-98BB-FD13CCBF830B}" destId="{547AF29A-EE3A-4660-B151-4555ECF05A56}" srcOrd="6" destOrd="0" presId="urn:microsoft.com/office/officeart/2005/8/layout/hProcess11"/>
    <dgm:cxn modelId="{17BCAA9A-595A-4021-87BB-367FFACF22EF}" type="presParOf" srcId="{547AF29A-EE3A-4660-B151-4555ECF05A56}" destId="{36D13E0A-8E45-46BD-A27D-53125BEB1A88}" srcOrd="0" destOrd="0" presId="urn:microsoft.com/office/officeart/2005/8/layout/hProcess11"/>
    <dgm:cxn modelId="{70E2D5E8-F102-417F-8A76-210FA0F6F441}" type="presParOf" srcId="{547AF29A-EE3A-4660-B151-4555ECF05A56}" destId="{04812EFE-6149-4A97-B316-BDA3C05E88C6}" srcOrd="1" destOrd="0" presId="urn:microsoft.com/office/officeart/2005/8/layout/hProcess11"/>
    <dgm:cxn modelId="{F4492A88-3ABA-45F3-8E71-41CECB916C11}" type="presParOf" srcId="{547AF29A-EE3A-4660-B151-4555ECF05A56}" destId="{63697A17-0495-421C-9610-30DB094FDC38}" srcOrd="2" destOrd="0" presId="urn:microsoft.com/office/officeart/2005/8/layout/hProcess11"/>
    <dgm:cxn modelId="{35D03586-8336-4BC5-8C05-86F1A41E806A}" type="presParOf" srcId="{F9645088-8CCF-402A-98BB-FD13CCBF830B}" destId="{F68FADE1-CB64-4487-82BF-26287868DCEE}" srcOrd="7" destOrd="0" presId="urn:microsoft.com/office/officeart/2005/8/layout/hProcess11"/>
    <dgm:cxn modelId="{65BC192D-495C-44B8-80CA-3C39AF5B013F}" type="presParOf" srcId="{F9645088-8CCF-402A-98BB-FD13CCBF830B}" destId="{89EDFE4F-2566-442E-A0B7-5E7FE4FEAE8F}" srcOrd="8" destOrd="0" presId="urn:microsoft.com/office/officeart/2005/8/layout/hProcess11"/>
    <dgm:cxn modelId="{2511B219-BD7F-4433-8A13-9B02A5577700}" type="presParOf" srcId="{89EDFE4F-2566-442E-A0B7-5E7FE4FEAE8F}" destId="{2949B92E-850B-400F-85EB-56981A577E9B}" srcOrd="0" destOrd="0" presId="urn:microsoft.com/office/officeart/2005/8/layout/hProcess11"/>
    <dgm:cxn modelId="{29DDB7AB-33FB-4C26-8995-47292E60D1FF}" type="presParOf" srcId="{89EDFE4F-2566-442E-A0B7-5E7FE4FEAE8F}" destId="{A3A1C581-9953-4932-A443-EDADFEBCFDA0}" srcOrd="1" destOrd="0" presId="urn:microsoft.com/office/officeart/2005/8/layout/hProcess11"/>
    <dgm:cxn modelId="{4994CA19-1F0D-45F2-A352-BF64263FA3D9}" type="presParOf" srcId="{89EDFE4F-2566-442E-A0B7-5E7FE4FEAE8F}" destId="{E78533B1-DFC6-4615-9E2C-FBA68579F68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Grabación del Arduino</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AB2BFCDE-7E45-41A7-A458-A8F57004AE78}">
      <dgm:prSet phldrT="[Texto]"/>
      <dgm:spPr/>
      <dgm:t>
        <a:bodyPr/>
        <a:lstStyle/>
        <a:p>
          <a:pPr algn="ctr"/>
          <a:r>
            <a:rPr lang="en-US" dirty="0" err="1"/>
            <a:t>Cálculos</a:t>
          </a:r>
          <a:r>
            <a:rPr lang="en-US" dirty="0"/>
            <a:t> de las </a:t>
          </a:r>
          <a:r>
            <a:rPr lang="en-US" dirty="0" err="1"/>
            <a:t>resistencias</a:t>
          </a:r>
          <a:r>
            <a:rPr lang="en-US" dirty="0"/>
            <a:t> </a:t>
          </a:r>
          <a:r>
            <a:rPr lang="en-US" dirty="0" err="1"/>
            <a:t>internas</a:t>
          </a:r>
          <a:r>
            <a:rPr lang="en-US" dirty="0"/>
            <a:t> de las </a:t>
          </a:r>
          <a:r>
            <a:rPr lang="en-US" dirty="0" err="1"/>
            <a:t>baterías</a:t>
          </a:r>
          <a:endParaRPr lang="en-US" dirty="0"/>
        </a:p>
      </dgm:t>
    </dgm:pt>
    <dgm:pt modelId="{F5A51BC2-96B0-4747-AC51-14313F06B1AE}" type="parTrans" cxnId="{3D8B0E08-EE56-4844-8DD6-51717EA8EEF4}">
      <dgm:prSet/>
      <dgm:spPr/>
      <dgm:t>
        <a:bodyPr/>
        <a:lstStyle/>
        <a:p>
          <a:endParaRPr lang="es-EC"/>
        </a:p>
      </dgm:t>
    </dgm:pt>
    <dgm:pt modelId="{00C71142-6122-4AEA-8B0A-EAA0EBFA9D95}" type="sibTrans" cxnId="{3D8B0E08-EE56-4844-8DD6-51717EA8EEF4}">
      <dgm:prSet/>
      <dgm:spPr/>
      <dgm:t>
        <a:bodyPr/>
        <a:lstStyle/>
        <a:p>
          <a:endParaRPr lang="es-EC"/>
        </a:p>
      </dgm:t>
    </dgm:pt>
    <dgm:pt modelId="{DEDE7570-F53F-41C8-A866-5C04617C5EBF}">
      <dgm:prSet phldrT="[Texto]"/>
      <dgm:spPr/>
      <dgm:t>
        <a:bodyPr/>
        <a:lstStyle/>
        <a:p>
          <a:r>
            <a:rPr lang="en-US" dirty="0" err="1"/>
            <a:t>Circuito</a:t>
          </a:r>
          <a:r>
            <a:rPr lang="en-US" dirty="0"/>
            <a:t> para la </a:t>
          </a:r>
          <a:r>
            <a:rPr lang="en-US" dirty="0" err="1"/>
            <a:t>medición</a:t>
          </a:r>
          <a:endParaRPr lang="en-US" dirty="0"/>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a:t>Programación en </a:t>
          </a:r>
          <a:r>
            <a:rPr lang="es-EC" dirty="0" err="1"/>
            <a:t>LabView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5D398D54-94AF-4FCC-8C07-AA7AADE4BD65}">
      <dgm:prSet phldrT="[Texto]"/>
      <dgm:spPr/>
      <dgm:t>
        <a:bodyPr/>
        <a:lstStyle/>
        <a:p>
          <a:r>
            <a:rPr lang="en-US" dirty="0" err="1"/>
            <a:t>Cálculos</a:t>
          </a:r>
          <a:r>
            <a:rPr lang="en-US" dirty="0"/>
            <a:t> para la </a:t>
          </a:r>
          <a:r>
            <a:rPr lang="en-US" dirty="0" err="1"/>
            <a:t>resistencia</a:t>
          </a:r>
          <a:r>
            <a:rPr lang="en-US" dirty="0"/>
            <a:t> de </a:t>
          </a:r>
          <a:r>
            <a:rPr lang="en-US" dirty="0" err="1"/>
            <a:t>medición</a:t>
          </a:r>
          <a:r>
            <a:rPr lang="en-US" dirty="0"/>
            <a:t>  </a:t>
          </a:r>
        </a:p>
      </dgm:t>
    </dgm:pt>
    <dgm:pt modelId="{D9E11B32-B68E-42A5-AA85-12892F8007C9}" type="parTrans" cxnId="{CFAB1EB3-C9AD-4E83-8A04-07C7F75FFFF5}">
      <dgm:prSet/>
      <dgm:spPr/>
      <dgm:t>
        <a:bodyPr/>
        <a:lstStyle/>
        <a:p>
          <a:endParaRPr lang="es-EC"/>
        </a:p>
      </dgm:t>
    </dgm:pt>
    <dgm:pt modelId="{9A9B7669-C5CD-458B-A1B0-5244F4A55F57}" type="sibTrans" cxnId="{CFAB1EB3-C9AD-4E83-8A04-07C7F75FFFF5}">
      <dgm:prSet/>
      <dgm:spPr/>
      <dgm:t>
        <a:bodyPr/>
        <a:lstStyle/>
        <a:p>
          <a:endParaRPr lang="es-EC"/>
        </a:p>
      </dgm:t>
    </dgm:pt>
    <dgm:pt modelId="{E6DADD65-79E1-4283-A053-870E9FA7CFA5}" type="pres">
      <dgm:prSet presAssocID="{45E7AF9F-510E-4BC4-9E81-2070AFD0283D}" presName="Name0" presStyleCnt="0">
        <dgm:presLayoutVars>
          <dgm:dir/>
          <dgm:resizeHandles val="exact"/>
        </dgm:presLayoutVars>
      </dgm:prSet>
      <dgm:spPr/>
    </dgm:pt>
    <dgm:pt modelId="{AE89A944-3220-44B2-8C29-F851D796C5B1}" type="pres">
      <dgm:prSet presAssocID="{45E7AF9F-510E-4BC4-9E81-2070AFD0283D}" presName="arrow" presStyleLbl="bgShp" presStyleIdx="0" presStyleCnt="1"/>
      <dgm:spPr/>
    </dgm:pt>
    <dgm:pt modelId="{F9645088-8CCF-402A-98BB-FD13CCBF830B}" type="pres">
      <dgm:prSet presAssocID="{45E7AF9F-510E-4BC4-9E81-2070AFD0283D}" presName="points" presStyleCnt="0"/>
      <dgm:spPr/>
    </dgm:pt>
    <dgm:pt modelId="{5FD1ADA3-4737-4906-9E09-0696DFBE745C}" type="pres">
      <dgm:prSet presAssocID="{08128690-1802-4D7F-B7BC-BB084D35202F}" presName="compositeA" presStyleCnt="0"/>
      <dgm:spPr/>
    </dgm:pt>
    <dgm:pt modelId="{39A3DEFE-2E5D-40A5-9C78-6494D9702760}" type="pres">
      <dgm:prSet presAssocID="{08128690-1802-4D7F-B7BC-BB084D35202F}" presName="textA" presStyleLbl="revTx" presStyleIdx="0" presStyleCnt="5">
        <dgm:presLayoutVars>
          <dgm:bulletEnabled val="1"/>
        </dgm:presLayoutVars>
      </dgm:prSet>
      <dgm:spPr/>
    </dgm:pt>
    <dgm:pt modelId="{DFFA02A2-8683-4240-AF8A-828D1EA7957B}" type="pres">
      <dgm:prSet presAssocID="{08128690-1802-4D7F-B7BC-BB084D35202F}" presName="circleA" presStyleLbl="node1" presStyleIdx="0" presStyleCnt="5"/>
      <dgm:spPr>
        <a:solidFill>
          <a:srgbClr val="FF0000"/>
        </a:solidFill>
      </dgm:spPr>
      <dgm:extLst/>
    </dgm:pt>
    <dgm:pt modelId="{CBA6F156-BB53-41BC-A792-24D91DA83D76}" type="pres">
      <dgm:prSet presAssocID="{08128690-1802-4D7F-B7BC-BB084D35202F}" presName="spaceA" presStyleCnt="0"/>
      <dgm:spPr/>
    </dgm:pt>
    <dgm:pt modelId="{61100B07-A4B4-4B65-9175-062A4FC244AA}" type="pres">
      <dgm:prSet presAssocID="{89638BF8-865F-49F0-B2C1-ADB441A0966D}" presName="space" presStyleCnt="0"/>
      <dgm:spPr/>
    </dgm:pt>
    <dgm:pt modelId="{D6C330D9-590D-49A4-B897-833C7415BC7F}" type="pres">
      <dgm:prSet presAssocID="{AB2BFCDE-7E45-41A7-A458-A8F57004AE78}" presName="compositeB" presStyleCnt="0"/>
      <dgm:spPr/>
    </dgm:pt>
    <dgm:pt modelId="{173311EB-D06A-415E-A878-6969C841519E}" type="pres">
      <dgm:prSet presAssocID="{AB2BFCDE-7E45-41A7-A458-A8F57004AE78}" presName="textB" presStyleLbl="revTx" presStyleIdx="1" presStyleCnt="5">
        <dgm:presLayoutVars>
          <dgm:bulletEnabled val="1"/>
        </dgm:presLayoutVars>
      </dgm:prSet>
      <dgm:spPr/>
    </dgm:pt>
    <dgm:pt modelId="{8EBCECB6-4A35-4287-AFC3-C00E34E83637}" type="pres">
      <dgm:prSet presAssocID="{AB2BFCDE-7E45-41A7-A458-A8F57004AE78}" presName="circleB" presStyleLbl="node1" presStyleIdx="1" presStyleCnt="5"/>
      <dgm:spPr>
        <a:solidFill>
          <a:srgbClr val="FF0000"/>
        </a:solidFill>
      </dgm:spPr>
      <dgm:extLst/>
    </dgm:pt>
    <dgm:pt modelId="{07FB2B73-839E-45A6-9B18-4C6E1233743D}" type="pres">
      <dgm:prSet presAssocID="{AB2BFCDE-7E45-41A7-A458-A8F57004AE78}" presName="spaceB" presStyleCnt="0"/>
      <dgm:spPr/>
    </dgm:pt>
    <dgm:pt modelId="{7E327A0F-8D5D-4B2E-9886-548D9934EBA4}" type="pres">
      <dgm:prSet presAssocID="{00C71142-6122-4AEA-8B0A-EAA0EBFA9D95}" presName="space" presStyleCnt="0"/>
      <dgm:spPr/>
    </dgm:pt>
    <dgm:pt modelId="{47145633-431D-4774-BB63-4FCB6D745EBC}" type="pres">
      <dgm:prSet presAssocID="{DEDE7570-F53F-41C8-A866-5C04617C5EBF}" presName="compositeA" presStyleCnt="0"/>
      <dgm:spPr/>
    </dgm:pt>
    <dgm:pt modelId="{57140A13-3192-47AB-A22A-FCB07355F003}" type="pres">
      <dgm:prSet presAssocID="{DEDE7570-F53F-41C8-A866-5C04617C5EBF}" presName="textA" presStyleLbl="revTx" presStyleIdx="2" presStyleCnt="5">
        <dgm:presLayoutVars>
          <dgm:bulletEnabled val="1"/>
        </dgm:presLayoutVars>
      </dgm:prSet>
      <dgm:spPr/>
    </dgm:pt>
    <dgm:pt modelId="{74408D2D-5B22-4515-BFCE-3690833674E0}" type="pres">
      <dgm:prSet presAssocID="{DEDE7570-F53F-41C8-A866-5C04617C5EBF}" presName="circleA" presStyleLbl="node1" presStyleIdx="2" presStyleCnt="5"/>
      <dgm:spPr/>
      <dgm:extLst/>
    </dgm:pt>
    <dgm:pt modelId="{D7FDEC5A-8B34-4E4C-8574-1A876C696586}" type="pres">
      <dgm:prSet presAssocID="{DEDE7570-F53F-41C8-A866-5C04617C5EBF}" presName="spaceA" presStyleCnt="0"/>
      <dgm:spPr/>
    </dgm:pt>
    <dgm:pt modelId="{22A7C818-4719-4E99-85E9-EFDE4AF769AD}" type="pres">
      <dgm:prSet presAssocID="{E64B3F81-C4A1-4595-98BE-4AC8F5DEFC5F}" presName="space" presStyleCnt="0"/>
      <dgm:spPr/>
    </dgm:pt>
    <dgm:pt modelId="{8EA44DFE-D687-40CF-9658-25B937F978D7}" type="pres">
      <dgm:prSet presAssocID="{5D398D54-94AF-4FCC-8C07-AA7AADE4BD65}" presName="compositeB" presStyleCnt="0"/>
      <dgm:spPr/>
    </dgm:pt>
    <dgm:pt modelId="{6CA19569-130E-4385-8305-079CB86E0BA8}" type="pres">
      <dgm:prSet presAssocID="{5D398D54-94AF-4FCC-8C07-AA7AADE4BD65}" presName="textB" presStyleLbl="revTx" presStyleIdx="3" presStyleCnt="5">
        <dgm:presLayoutVars>
          <dgm:bulletEnabled val="1"/>
        </dgm:presLayoutVars>
      </dgm:prSet>
      <dgm:spPr/>
    </dgm:pt>
    <dgm:pt modelId="{2BC77F25-7770-4AD3-9388-E89114CEB271}" type="pres">
      <dgm:prSet presAssocID="{5D398D54-94AF-4FCC-8C07-AA7AADE4BD65}" presName="circleB" presStyleLbl="node1" presStyleIdx="3" presStyleCnt="5"/>
      <dgm:spPr/>
    </dgm:pt>
    <dgm:pt modelId="{110547CD-4F53-4A56-8FF2-A4A792FD314F}" type="pres">
      <dgm:prSet presAssocID="{5D398D54-94AF-4FCC-8C07-AA7AADE4BD65}" presName="spaceB" presStyleCnt="0"/>
      <dgm:spPr/>
    </dgm:pt>
    <dgm:pt modelId="{0E2BCA68-7DA9-4903-A646-793B57BD2B1C}" type="pres">
      <dgm:prSet presAssocID="{9A9B7669-C5CD-458B-A1B0-5244F4A55F57}" presName="space" presStyleCnt="0"/>
      <dgm:spPr/>
    </dgm:pt>
    <dgm:pt modelId="{11DBBCA2-16D7-4951-BB74-63E5BD12E0D3}" type="pres">
      <dgm:prSet presAssocID="{61BD7317-69F4-4805-B7B1-A4EF959D10A1}" presName="compositeA" presStyleCnt="0"/>
      <dgm:spPr/>
    </dgm:pt>
    <dgm:pt modelId="{468A1C1E-271E-4CF4-9D6C-BA50A7A4A2F3}" type="pres">
      <dgm:prSet presAssocID="{61BD7317-69F4-4805-B7B1-A4EF959D10A1}" presName="textA" presStyleLbl="revTx" presStyleIdx="4" presStyleCnt="5">
        <dgm:presLayoutVars>
          <dgm:bulletEnabled val="1"/>
        </dgm:presLayoutVars>
      </dgm:prSet>
      <dgm:spPr/>
    </dgm:pt>
    <dgm:pt modelId="{A31B13BC-9868-4B3A-A580-EF2897785CF8}" type="pres">
      <dgm:prSet presAssocID="{61BD7317-69F4-4805-B7B1-A4EF959D10A1}" presName="circleA" presStyleLbl="node1" presStyleIdx="4" presStyleCnt="5"/>
      <dgm:spPr/>
    </dgm:pt>
    <dgm:pt modelId="{2D8CF379-85A6-4032-A222-62D650F7B861}" type="pres">
      <dgm:prSet presAssocID="{61BD7317-69F4-4805-B7B1-A4EF959D10A1}" presName="spaceA" presStyleCnt="0"/>
      <dgm:spPr/>
    </dgm:pt>
  </dgm:ptLst>
  <dgm:cxnLst>
    <dgm:cxn modelId="{3D8B0E08-EE56-4844-8DD6-51717EA8EEF4}" srcId="{45E7AF9F-510E-4BC4-9E81-2070AFD0283D}" destId="{AB2BFCDE-7E45-41A7-A458-A8F57004AE78}" srcOrd="1" destOrd="0" parTransId="{F5A51BC2-96B0-4747-AC51-14313F06B1AE}" sibTransId="{00C71142-6122-4AEA-8B0A-EAA0EBFA9D95}"/>
    <dgm:cxn modelId="{0C115E3B-5C17-496F-B5C2-87588BA55352}" srcId="{45E7AF9F-510E-4BC4-9E81-2070AFD0283D}" destId="{61BD7317-69F4-4805-B7B1-A4EF959D10A1}" srcOrd="4" destOrd="0" parTransId="{30F580EF-2ED4-4418-802D-0627FCF11A5D}" sibTransId="{A5BB148D-D14D-423E-B84B-D324F400F90A}"/>
    <dgm:cxn modelId="{4B682741-9ED4-4BB6-85B2-ED8B6632EEA8}" type="presOf" srcId="{5D398D54-94AF-4FCC-8C07-AA7AADE4BD65}" destId="{6CA19569-130E-4385-8305-079CB86E0BA8}" srcOrd="0" destOrd="0" presId="urn:microsoft.com/office/officeart/2005/8/layout/hProcess11"/>
    <dgm:cxn modelId="{C4FFA982-D301-4BE0-83E9-1505D81D5EFE}" type="presOf" srcId="{AB2BFCDE-7E45-41A7-A458-A8F57004AE78}" destId="{173311EB-D06A-415E-A878-6969C841519E}" srcOrd="0" destOrd="0" presId="urn:microsoft.com/office/officeart/2005/8/layout/hProcess11"/>
    <dgm:cxn modelId="{B842A7B2-1594-4090-8B2B-5CBC1DBDC9FF}" type="presOf" srcId="{45E7AF9F-510E-4BC4-9E81-2070AFD0283D}" destId="{E6DADD65-79E1-4283-A053-870E9FA7CFA5}" srcOrd="0" destOrd="0" presId="urn:microsoft.com/office/officeart/2005/8/layout/hProcess11"/>
    <dgm:cxn modelId="{CFAB1EB3-C9AD-4E83-8A04-07C7F75FFFF5}" srcId="{45E7AF9F-510E-4BC4-9E81-2070AFD0283D}" destId="{5D398D54-94AF-4FCC-8C07-AA7AADE4BD65}" srcOrd="3" destOrd="0" parTransId="{D9E11B32-B68E-42A5-AA85-12892F8007C9}" sibTransId="{9A9B7669-C5CD-458B-A1B0-5244F4A55F57}"/>
    <dgm:cxn modelId="{C12C5EB8-28B4-42C7-AC65-EDBA62BED811}" srcId="{45E7AF9F-510E-4BC4-9E81-2070AFD0283D}" destId="{08128690-1802-4D7F-B7BC-BB084D35202F}" srcOrd="0" destOrd="0" parTransId="{E834B4BE-8876-4840-AFF0-705ED5F0CEE3}" sibTransId="{89638BF8-865F-49F0-B2C1-ADB441A0966D}"/>
    <dgm:cxn modelId="{B207B3BD-C048-4574-A433-869D41826899}" type="presOf" srcId="{08128690-1802-4D7F-B7BC-BB084D35202F}" destId="{39A3DEFE-2E5D-40A5-9C78-6494D9702760}" srcOrd="0" destOrd="0" presId="urn:microsoft.com/office/officeart/2005/8/layout/hProcess11"/>
    <dgm:cxn modelId="{2D2A08BF-45E4-4670-AC70-79F09949714E}" srcId="{45E7AF9F-510E-4BC4-9E81-2070AFD0283D}" destId="{DEDE7570-F53F-41C8-A866-5C04617C5EBF}" srcOrd="2" destOrd="0" parTransId="{8254BFEC-CE5F-4686-92FE-AD64041F6E9C}" sibTransId="{E64B3F81-C4A1-4595-98BE-4AC8F5DEFC5F}"/>
    <dgm:cxn modelId="{4C4E52D7-31FD-4B8C-BCC0-215CD19B95B5}" type="presOf" srcId="{DEDE7570-F53F-41C8-A866-5C04617C5EBF}" destId="{57140A13-3192-47AB-A22A-FCB07355F003}" srcOrd="0" destOrd="0" presId="urn:microsoft.com/office/officeart/2005/8/layout/hProcess11"/>
    <dgm:cxn modelId="{58B44BDB-189E-4781-BC12-FF57DAC1990E}" type="presOf" srcId="{61BD7317-69F4-4805-B7B1-A4EF959D10A1}" destId="{468A1C1E-271E-4CF4-9D6C-BA50A7A4A2F3}" srcOrd="0" destOrd="0" presId="urn:microsoft.com/office/officeart/2005/8/layout/hProcess11"/>
    <dgm:cxn modelId="{2734DBD2-2A53-41B2-90CD-94BADD25E6A7}" type="presParOf" srcId="{E6DADD65-79E1-4283-A053-870E9FA7CFA5}" destId="{AE89A944-3220-44B2-8C29-F851D796C5B1}" srcOrd="0" destOrd="0" presId="urn:microsoft.com/office/officeart/2005/8/layout/hProcess11"/>
    <dgm:cxn modelId="{8BA159F9-689D-46EF-A221-F1A5D8CBBA40}" type="presParOf" srcId="{E6DADD65-79E1-4283-A053-870E9FA7CFA5}" destId="{F9645088-8CCF-402A-98BB-FD13CCBF830B}" srcOrd="1" destOrd="0" presId="urn:microsoft.com/office/officeart/2005/8/layout/hProcess11"/>
    <dgm:cxn modelId="{04171F64-C9DC-469F-9D59-CFD700BF555D}" type="presParOf" srcId="{F9645088-8CCF-402A-98BB-FD13CCBF830B}" destId="{5FD1ADA3-4737-4906-9E09-0696DFBE745C}" srcOrd="0" destOrd="0" presId="urn:microsoft.com/office/officeart/2005/8/layout/hProcess11"/>
    <dgm:cxn modelId="{605CFAD9-2281-448D-9DC2-7781E48C6677}" type="presParOf" srcId="{5FD1ADA3-4737-4906-9E09-0696DFBE745C}" destId="{39A3DEFE-2E5D-40A5-9C78-6494D9702760}" srcOrd="0" destOrd="0" presId="urn:microsoft.com/office/officeart/2005/8/layout/hProcess11"/>
    <dgm:cxn modelId="{6BE6D611-60B5-47D4-96A4-67916576F4DE}" type="presParOf" srcId="{5FD1ADA3-4737-4906-9E09-0696DFBE745C}" destId="{DFFA02A2-8683-4240-AF8A-828D1EA7957B}" srcOrd="1" destOrd="0" presId="urn:microsoft.com/office/officeart/2005/8/layout/hProcess11"/>
    <dgm:cxn modelId="{E7B5876F-E9DF-4A69-AA04-245D0BE9904F}" type="presParOf" srcId="{5FD1ADA3-4737-4906-9E09-0696DFBE745C}" destId="{CBA6F156-BB53-41BC-A792-24D91DA83D76}" srcOrd="2" destOrd="0" presId="urn:microsoft.com/office/officeart/2005/8/layout/hProcess11"/>
    <dgm:cxn modelId="{E28E5470-6921-443A-B1E9-869C54666386}" type="presParOf" srcId="{F9645088-8CCF-402A-98BB-FD13CCBF830B}" destId="{61100B07-A4B4-4B65-9175-062A4FC244AA}" srcOrd="1" destOrd="0" presId="urn:microsoft.com/office/officeart/2005/8/layout/hProcess11"/>
    <dgm:cxn modelId="{480D19B9-99CB-422A-99B1-ECC38EBF1C81}" type="presParOf" srcId="{F9645088-8CCF-402A-98BB-FD13CCBF830B}" destId="{D6C330D9-590D-49A4-B897-833C7415BC7F}" srcOrd="2" destOrd="0" presId="urn:microsoft.com/office/officeart/2005/8/layout/hProcess11"/>
    <dgm:cxn modelId="{85DFB9E1-7588-4D92-9E5D-574569BEA477}" type="presParOf" srcId="{D6C330D9-590D-49A4-B897-833C7415BC7F}" destId="{173311EB-D06A-415E-A878-6969C841519E}" srcOrd="0" destOrd="0" presId="urn:microsoft.com/office/officeart/2005/8/layout/hProcess11"/>
    <dgm:cxn modelId="{AD5FA6E3-10DF-4AAA-A4A5-3FEEB00167F8}" type="presParOf" srcId="{D6C330D9-590D-49A4-B897-833C7415BC7F}" destId="{8EBCECB6-4A35-4287-AFC3-C00E34E83637}" srcOrd="1" destOrd="0" presId="urn:microsoft.com/office/officeart/2005/8/layout/hProcess11"/>
    <dgm:cxn modelId="{4B9E47FC-6ADD-4484-80C3-F425B5320273}" type="presParOf" srcId="{D6C330D9-590D-49A4-B897-833C7415BC7F}" destId="{07FB2B73-839E-45A6-9B18-4C6E1233743D}" srcOrd="2" destOrd="0" presId="urn:microsoft.com/office/officeart/2005/8/layout/hProcess11"/>
    <dgm:cxn modelId="{0C01C68E-93E5-4FFD-9A69-528C336DEC04}" type="presParOf" srcId="{F9645088-8CCF-402A-98BB-FD13CCBF830B}" destId="{7E327A0F-8D5D-4B2E-9886-548D9934EBA4}" srcOrd="3" destOrd="0" presId="urn:microsoft.com/office/officeart/2005/8/layout/hProcess11"/>
    <dgm:cxn modelId="{8B651B20-87E4-4A8D-B4AB-49E2C2B5D542}" type="presParOf" srcId="{F9645088-8CCF-402A-98BB-FD13CCBF830B}" destId="{47145633-431D-4774-BB63-4FCB6D745EBC}" srcOrd="4" destOrd="0" presId="urn:microsoft.com/office/officeart/2005/8/layout/hProcess11"/>
    <dgm:cxn modelId="{B314F497-4451-4EEE-A651-7DD0BE785A20}" type="presParOf" srcId="{47145633-431D-4774-BB63-4FCB6D745EBC}" destId="{57140A13-3192-47AB-A22A-FCB07355F003}" srcOrd="0" destOrd="0" presId="urn:microsoft.com/office/officeart/2005/8/layout/hProcess11"/>
    <dgm:cxn modelId="{6F54601E-5C78-4F34-8226-C6AD97C27E4B}" type="presParOf" srcId="{47145633-431D-4774-BB63-4FCB6D745EBC}" destId="{74408D2D-5B22-4515-BFCE-3690833674E0}" srcOrd="1" destOrd="0" presId="urn:microsoft.com/office/officeart/2005/8/layout/hProcess11"/>
    <dgm:cxn modelId="{C964E6B1-96B8-4739-A15E-3D61E9806CD0}" type="presParOf" srcId="{47145633-431D-4774-BB63-4FCB6D745EBC}" destId="{D7FDEC5A-8B34-4E4C-8574-1A876C696586}" srcOrd="2" destOrd="0" presId="urn:microsoft.com/office/officeart/2005/8/layout/hProcess11"/>
    <dgm:cxn modelId="{4D9C058D-3A66-49EF-9500-CEC3C69F2B20}" type="presParOf" srcId="{F9645088-8CCF-402A-98BB-FD13CCBF830B}" destId="{22A7C818-4719-4E99-85E9-EFDE4AF769AD}" srcOrd="5" destOrd="0" presId="urn:microsoft.com/office/officeart/2005/8/layout/hProcess11"/>
    <dgm:cxn modelId="{F512894F-B1CE-457E-82E3-65F6487CA0EC}" type="presParOf" srcId="{F9645088-8CCF-402A-98BB-FD13CCBF830B}" destId="{8EA44DFE-D687-40CF-9658-25B937F978D7}" srcOrd="6" destOrd="0" presId="urn:microsoft.com/office/officeart/2005/8/layout/hProcess11"/>
    <dgm:cxn modelId="{3125256C-9A97-47C4-8515-535220FAE68F}" type="presParOf" srcId="{8EA44DFE-D687-40CF-9658-25B937F978D7}" destId="{6CA19569-130E-4385-8305-079CB86E0BA8}" srcOrd="0" destOrd="0" presId="urn:microsoft.com/office/officeart/2005/8/layout/hProcess11"/>
    <dgm:cxn modelId="{4E854DEE-4117-4BEE-8584-0DBF1BCE0AA6}" type="presParOf" srcId="{8EA44DFE-D687-40CF-9658-25B937F978D7}" destId="{2BC77F25-7770-4AD3-9388-E89114CEB271}" srcOrd="1" destOrd="0" presId="urn:microsoft.com/office/officeart/2005/8/layout/hProcess11"/>
    <dgm:cxn modelId="{C66CD2C3-BC28-4AA0-860C-02EA66CC409E}" type="presParOf" srcId="{8EA44DFE-D687-40CF-9658-25B937F978D7}" destId="{110547CD-4F53-4A56-8FF2-A4A792FD314F}" srcOrd="2" destOrd="0" presId="urn:microsoft.com/office/officeart/2005/8/layout/hProcess11"/>
    <dgm:cxn modelId="{5A3B8448-09C9-4ABE-A0DE-FB1A8D7E2CA4}" type="presParOf" srcId="{F9645088-8CCF-402A-98BB-FD13CCBF830B}" destId="{0E2BCA68-7DA9-4903-A646-793B57BD2B1C}" srcOrd="7" destOrd="0" presId="urn:microsoft.com/office/officeart/2005/8/layout/hProcess11"/>
    <dgm:cxn modelId="{3594338C-0E52-457F-8B50-2B1BF0DC8E94}" type="presParOf" srcId="{F9645088-8CCF-402A-98BB-FD13CCBF830B}" destId="{11DBBCA2-16D7-4951-BB74-63E5BD12E0D3}" srcOrd="8" destOrd="0" presId="urn:microsoft.com/office/officeart/2005/8/layout/hProcess11"/>
    <dgm:cxn modelId="{5AF54147-8A2A-477F-9903-48325DCBACED}" type="presParOf" srcId="{11DBBCA2-16D7-4951-BB74-63E5BD12E0D3}" destId="{468A1C1E-271E-4CF4-9D6C-BA50A7A4A2F3}" srcOrd="0" destOrd="0" presId="urn:microsoft.com/office/officeart/2005/8/layout/hProcess11"/>
    <dgm:cxn modelId="{B94AC53A-5FC3-4DAD-85FA-C492B2564CF8}" type="presParOf" srcId="{11DBBCA2-16D7-4951-BB74-63E5BD12E0D3}" destId="{A31B13BC-9868-4B3A-A580-EF2897785CF8}" srcOrd="1" destOrd="0" presId="urn:microsoft.com/office/officeart/2005/8/layout/hProcess11"/>
    <dgm:cxn modelId="{EF6F517C-1B7E-47CE-A0BB-DA55376E5DF2}" type="presParOf" srcId="{11DBBCA2-16D7-4951-BB74-63E5BD12E0D3}" destId="{2D8CF379-85A6-4032-A222-62D650F7B86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D8C591-626B-4D68-8E21-0FD0AC6FFDB1}"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373122FD-8D16-43F2-AACF-9CDBD061FDE6}">
      <dgm:prSet phldrT="[Texto]"/>
      <dgm:spPr/>
      <dgm:t>
        <a:bodyPr/>
        <a:lstStyle/>
        <a:p>
          <a:endParaRPr lang="es-EC" dirty="0"/>
        </a:p>
        <a:p>
          <a:r>
            <a:rPr lang="es-EC" dirty="0"/>
            <a:t>Detección a través de resistencia</a:t>
          </a:r>
        </a:p>
      </dgm:t>
    </dgm:pt>
    <dgm:pt modelId="{78EB9D85-1BD7-4D79-A237-E5F6A35E1DA6}" type="parTrans" cxnId="{D4545736-C184-43AA-BF83-863B918ED7BF}">
      <dgm:prSet/>
      <dgm:spPr/>
      <dgm:t>
        <a:bodyPr/>
        <a:lstStyle/>
        <a:p>
          <a:endParaRPr lang="es-EC"/>
        </a:p>
      </dgm:t>
    </dgm:pt>
    <dgm:pt modelId="{4A3D3FF6-D420-461A-B1F4-6FBC187032E8}" type="sibTrans" cxnId="{D4545736-C184-43AA-BF83-863B918ED7BF}">
      <dgm:prSet/>
      <dgm:spPr/>
      <dgm:t>
        <a:bodyPr/>
        <a:lstStyle/>
        <a:p>
          <a:endParaRPr lang="es-EC"/>
        </a:p>
      </dgm:t>
    </dgm:pt>
    <dgm:pt modelId="{FE280E49-ECEA-4994-B66E-7165DA523FA6}">
      <dgm:prSet phldrT="[Texto]"/>
      <dgm:spPr/>
      <dgm:t>
        <a:bodyPr/>
        <a:lstStyle/>
        <a:p>
          <a:r>
            <a:rPr lang="es-EC" dirty="0"/>
            <a:t>a. Transformador de corriente </a:t>
          </a:r>
        </a:p>
      </dgm:t>
    </dgm:pt>
    <dgm:pt modelId="{D58B39C1-444A-4AAC-8815-7FB3393BE8F0}" type="parTrans" cxnId="{D7AC1F23-E7C6-4DD3-B0CB-4EC7463BFD4D}">
      <dgm:prSet/>
      <dgm:spPr/>
      <dgm:t>
        <a:bodyPr/>
        <a:lstStyle/>
        <a:p>
          <a:endParaRPr lang="es-EC"/>
        </a:p>
      </dgm:t>
    </dgm:pt>
    <dgm:pt modelId="{720E5E32-1AC7-4833-8F5C-4E88F50B33AF}" type="sibTrans" cxnId="{D7AC1F23-E7C6-4DD3-B0CB-4EC7463BFD4D}">
      <dgm:prSet/>
      <dgm:spPr/>
      <dgm:t>
        <a:bodyPr/>
        <a:lstStyle/>
        <a:p>
          <a:endParaRPr lang="es-EC"/>
        </a:p>
      </dgm:t>
    </dgm:pt>
    <dgm:pt modelId="{A2E676D3-F8B5-476D-93B4-FB58CCC21915}">
      <dgm:prSet phldrT="[Texto]"/>
      <dgm:spPr/>
      <dgm:t>
        <a:bodyPr/>
        <a:lstStyle/>
        <a:p>
          <a:r>
            <a:rPr lang="es-EC" dirty="0"/>
            <a:t>b. Bobina de </a:t>
          </a:r>
          <a:r>
            <a:rPr lang="es-EC" dirty="0" err="1"/>
            <a:t>Rogowski</a:t>
          </a:r>
          <a:endParaRPr lang="es-EC" dirty="0"/>
        </a:p>
      </dgm:t>
    </dgm:pt>
    <dgm:pt modelId="{7093D3AB-D953-4371-9399-03B61CB3CBA5}" type="parTrans" cxnId="{2A14ABD0-FD79-482E-90B8-18F8C4DA51B6}">
      <dgm:prSet/>
      <dgm:spPr/>
      <dgm:t>
        <a:bodyPr/>
        <a:lstStyle/>
        <a:p>
          <a:endParaRPr lang="es-EC"/>
        </a:p>
      </dgm:t>
    </dgm:pt>
    <dgm:pt modelId="{167F38ED-8BFA-4E04-B7BE-7E2CB697C742}" type="sibTrans" cxnId="{2A14ABD0-FD79-482E-90B8-18F8C4DA51B6}">
      <dgm:prSet/>
      <dgm:spPr/>
      <dgm:t>
        <a:bodyPr/>
        <a:lstStyle/>
        <a:p>
          <a:endParaRPr lang="es-EC"/>
        </a:p>
      </dgm:t>
    </dgm:pt>
    <dgm:pt modelId="{A2F068FD-5437-428A-B52D-0F41B134EE38}">
      <dgm:prSet phldrT="[Texto]"/>
      <dgm:spPr/>
      <dgm:t>
        <a:bodyPr/>
        <a:lstStyle/>
        <a:p>
          <a:r>
            <a:rPr lang="es-EC" dirty="0"/>
            <a:t>c. Dispositivo de efecto Hall</a:t>
          </a:r>
        </a:p>
      </dgm:t>
    </dgm:pt>
    <dgm:pt modelId="{6BE46767-38CE-455B-9AEF-CA80FB0C1610}" type="parTrans" cxnId="{D04B3537-049C-4AC3-B2D4-84A1038EFBBD}">
      <dgm:prSet/>
      <dgm:spPr/>
      <dgm:t>
        <a:bodyPr/>
        <a:lstStyle/>
        <a:p>
          <a:endParaRPr lang="es-EC"/>
        </a:p>
      </dgm:t>
    </dgm:pt>
    <dgm:pt modelId="{8E8A1517-42A4-401D-A270-EDF282C5D465}" type="sibTrans" cxnId="{D04B3537-049C-4AC3-B2D4-84A1038EFBBD}">
      <dgm:prSet/>
      <dgm:spPr/>
      <dgm:t>
        <a:bodyPr/>
        <a:lstStyle/>
        <a:p>
          <a:endParaRPr lang="es-EC"/>
        </a:p>
      </dgm:t>
    </dgm:pt>
    <dgm:pt modelId="{789A83D1-8065-49CA-A339-DB689B881E97}">
      <dgm:prSet phldrT="[Texto]"/>
      <dgm:spPr/>
      <dgm:t>
        <a:bodyPr/>
        <a:lstStyle/>
        <a:p>
          <a:r>
            <a:rPr lang="es-EC" dirty="0"/>
            <a:t>1. Resistivo (directo)</a:t>
          </a:r>
        </a:p>
      </dgm:t>
    </dgm:pt>
    <dgm:pt modelId="{B9AC712F-BB14-4E26-B859-F15F74918F95}" type="parTrans" cxnId="{EA99237C-F239-42E0-B0EE-E753C0FAE5F8}">
      <dgm:prSet/>
      <dgm:spPr/>
      <dgm:t>
        <a:bodyPr/>
        <a:lstStyle/>
        <a:p>
          <a:endParaRPr lang="es-EC"/>
        </a:p>
      </dgm:t>
    </dgm:pt>
    <dgm:pt modelId="{42189F5C-43A9-430F-8BB1-01F2631D734C}" type="sibTrans" cxnId="{EA99237C-F239-42E0-B0EE-E753C0FAE5F8}">
      <dgm:prSet/>
      <dgm:spPr/>
      <dgm:t>
        <a:bodyPr/>
        <a:lstStyle/>
        <a:p>
          <a:endParaRPr lang="es-EC"/>
        </a:p>
      </dgm:t>
    </dgm:pt>
    <dgm:pt modelId="{9FA1BDF6-817B-45E8-8EC7-205F54648566}">
      <dgm:prSet phldrT="[Texto]"/>
      <dgm:spPr/>
      <dgm:t>
        <a:bodyPr/>
        <a:lstStyle/>
        <a:p>
          <a:r>
            <a:rPr lang="es-EC" dirty="0"/>
            <a:t>2. Magnético (indirecto)</a:t>
          </a:r>
        </a:p>
      </dgm:t>
    </dgm:pt>
    <dgm:pt modelId="{A21C5E71-9562-4FAD-9CC5-862E4169D5E6}" type="parTrans" cxnId="{2318C818-A825-49B4-A9FE-95D65FE2FF38}">
      <dgm:prSet/>
      <dgm:spPr/>
      <dgm:t>
        <a:bodyPr/>
        <a:lstStyle/>
        <a:p>
          <a:endParaRPr lang="es-EC"/>
        </a:p>
      </dgm:t>
    </dgm:pt>
    <dgm:pt modelId="{AC5F5822-7EB2-4423-852A-608108D40E23}" type="sibTrans" cxnId="{2318C818-A825-49B4-A9FE-95D65FE2FF38}">
      <dgm:prSet/>
      <dgm:spPr/>
      <dgm:t>
        <a:bodyPr/>
        <a:lstStyle/>
        <a:p>
          <a:endParaRPr lang="es-EC"/>
        </a:p>
      </dgm:t>
    </dgm:pt>
    <dgm:pt modelId="{DF4FFA50-CED9-4E7C-8718-9C42E89C037B}">
      <dgm:prSet phldrT="[Texto]"/>
      <dgm:spPr/>
      <dgm:t>
        <a:bodyPr/>
        <a:lstStyle/>
        <a:p>
          <a:r>
            <a:rPr lang="es-EC" dirty="0"/>
            <a:t>3. Transistor (directo)</a:t>
          </a:r>
        </a:p>
      </dgm:t>
    </dgm:pt>
    <dgm:pt modelId="{35815F64-2087-42A2-A6E3-08065DDC2AC3}" type="parTrans" cxnId="{F4B6F234-4E04-4AEE-BE0D-120233083202}">
      <dgm:prSet/>
      <dgm:spPr/>
      <dgm:t>
        <a:bodyPr/>
        <a:lstStyle/>
        <a:p>
          <a:endParaRPr lang="es-EC"/>
        </a:p>
      </dgm:t>
    </dgm:pt>
    <dgm:pt modelId="{FB6C71E7-A270-472C-ACC5-2BC9D4EF82AC}" type="sibTrans" cxnId="{F4B6F234-4E04-4AEE-BE0D-120233083202}">
      <dgm:prSet/>
      <dgm:spPr/>
      <dgm:t>
        <a:bodyPr/>
        <a:lstStyle/>
        <a:p>
          <a:endParaRPr lang="es-EC"/>
        </a:p>
      </dgm:t>
    </dgm:pt>
    <dgm:pt modelId="{1BF919D4-BEAC-4A2B-9A46-967445D5AC43}">
      <dgm:prSet phldrT="[Texto]"/>
      <dgm:spPr/>
      <dgm:t>
        <a:bodyPr/>
        <a:lstStyle/>
        <a:p>
          <a:r>
            <a:rPr lang="es-EC" dirty="0"/>
            <a:t>a. RDS (ENCENDIDO) - Resistencia de drenaje a fuente</a:t>
          </a:r>
        </a:p>
      </dgm:t>
    </dgm:pt>
    <dgm:pt modelId="{4E6666AC-4E93-47CC-B924-7A1CE2D7D291}" type="parTrans" cxnId="{E09F65F8-399D-4721-BD5E-D241DF79B969}">
      <dgm:prSet/>
      <dgm:spPr/>
      <dgm:t>
        <a:bodyPr/>
        <a:lstStyle/>
        <a:p>
          <a:endParaRPr lang="es-EC"/>
        </a:p>
      </dgm:t>
    </dgm:pt>
    <dgm:pt modelId="{BE61323C-FF94-4E79-BC7A-270FD65BD38B}" type="sibTrans" cxnId="{E09F65F8-399D-4721-BD5E-D241DF79B969}">
      <dgm:prSet/>
      <dgm:spPr/>
      <dgm:t>
        <a:bodyPr/>
        <a:lstStyle/>
        <a:p>
          <a:endParaRPr lang="es-EC"/>
        </a:p>
      </dgm:t>
    </dgm:pt>
    <dgm:pt modelId="{3BBBA90D-400B-46C7-A5C3-AC5BF49C168C}">
      <dgm:prSet phldrT="[Texto]"/>
      <dgm:spPr/>
      <dgm:t>
        <a:bodyPr/>
        <a:lstStyle/>
        <a:p>
          <a:r>
            <a:rPr lang="es-EC" dirty="0"/>
            <a:t>b. Proporción de relación: MOSFET de detección de corriente</a:t>
          </a:r>
        </a:p>
      </dgm:t>
    </dgm:pt>
    <dgm:pt modelId="{43F0DEE5-B48C-4474-A348-42A75A912C43}" type="parTrans" cxnId="{6CFF2202-187E-4608-B5DB-713D9CB549CA}">
      <dgm:prSet/>
      <dgm:spPr/>
      <dgm:t>
        <a:bodyPr/>
        <a:lstStyle/>
        <a:p>
          <a:endParaRPr lang="es-EC"/>
        </a:p>
      </dgm:t>
    </dgm:pt>
    <dgm:pt modelId="{4F0F10FB-21DF-4698-969A-4B8C3D302492}" type="sibTrans" cxnId="{6CFF2202-187E-4608-B5DB-713D9CB549CA}">
      <dgm:prSet/>
      <dgm:spPr/>
      <dgm:t>
        <a:bodyPr/>
        <a:lstStyle/>
        <a:p>
          <a:endParaRPr lang="es-EC"/>
        </a:p>
      </dgm:t>
    </dgm:pt>
    <dgm:pt modelId="{D3CE6D52-EE7C-4CA4-A865-7E9F2F17B9AD}" type="pres">
      <dgm:prSet presAssocID="{00D8C591-626B-4D68-8E21-0FD0AC6FFDB1}" presName="vert0" presStyleCnt="0">
        <dgm:presLayoutVars>
          <dgm:dir/>
          <dgm:animOne val="branch"/>
          <dgm:animLvl val="lvl"/>
        </dgm:presLayoutVars>
      </dgm:prSet>
      <dgm:spPr/>
    </dgm:pt>
    <dgm:pt modelId="{F648E113-1437-4F71-99D2-0D9FE90A8542}" type="pres">
      <dgm:prSet presAssocID="{789A83D1-8065-49CA-A339-DB689B881E97}" presName="thickLine" presStyleLbl="alignNode1" presStyleIdx="0" presStyleCnt="3"/>
      <dgm:spPr/>
    </dgm:pt>
    <dgm:pt modelId="{7B303879-A7C2-4D38-A876-3162052AFF67}" type="pres">
      <dgm:prSet presAssocID="{789A83D1-8065-49CA-A339-DB689B881E97}" presName="horz1" presStyleCnt="0"/>
      <dgm:spPr/>
    </dgm:pt>
    <dgm:pt modelId="{BDF7263E-5D81-40C6-8B7A-C69BCC3E1176}" type="pres">
      <dgm:prSet presAssocID="{789A83D1-8065-49CA-A339-DB689B881E97}" presName="tx1" presStyleLbl="revTx" presStyleIdx="0" presStyleCnt="9"/>
      <dgm:spPr/>
    </dgm:pt>
    <dgm:pt modelId="{9FE14538-6C32-49C6-B646-4505C218A143}" type="pres">
      <dgm:prSet presAssocID="{789A83D1-8065-49CA-A339-DB689B881E97}" presName="vert1" presStyleCnt="0"/>
      <dgm:spPr/>
    </dgm:pt>
    <dgm:pt modelId="{BDE08E64-B8C5-4D2D-AED9-94965E353740}" type="pres">
      <dgm:prSet presAssocID="{373122FD-8D16-43F2-AACF-9CDBD061FDE6}" presName="vertSpace2a" presStyleCnt="0"/>
      <dgm:spPr/>
    </dgm:pt>
    <dgm:pt modelId="{48620DEA-8759-4E5A-AD56-2722CD8353AB}" type="pres">
      <dgm:prSet presAssocID="{373122FD-8D16-43F2-AACF-9CDBD061FDE6}" presName="horz2" presStyleCnt="0"/>
      <dgm:spPr/>
    </dgm:pt>
    <dgm:pt modelId="{5C334975-34A2-4674-B34B-0D58ED15290E}" type="pres">
      <dgm:prSet presAssocID="{373122FD-8D16-43F2-AACF-9CDBD061FDE6}" presName="horzSpace2" presStyleCnt="0"/>
      <dgm:spPr/>
    </dgm:pt>
    <dgm:pt modelId="{861A67DB-6746-4758-8F22-6CB1D2A3A53C}" type="pres">
      <dgm:prSet presAssocID="{373122FD-8D16-43F2-AACF-9CDBD061FDE6}" presName="tx2" presStyleLbl="revTx" presStyleIdx="1" presStyleCnt="9"/>
      <dgm:spPr/>
    </dgm:pt>
    <dgm:pt modelId="{3B9BC104-BECD-4DF1-96BF-D147CC92C311}" type="pres">
      <dgm:prSet presAssocID="{373122FD-8D16-43F2-AACF-9CDBD061FDE6}" presName="vert2" presStyleCnt="0"/>
      <dgm:spPr/>
    </dgm:pt>
    <dgm:pt modelId="{D4684C4E-BB8E-4658-8346-2B4D550B34A5}" type="pres">
      <dgm:prSet presAssocID="{373122FD-8D16-43F2-AACF-9CDBD061FDE6}" presName="thinLine2b" presStyleLbl="callout" presStyleIdx="0" presStyleCnt="6"/>
      <dgm:spPr/>
    </dgm:pt>
    <dgm:pt modelId="{D831F513-C9B0-4C54-9BB3-7A7C30398273}" type="pres">
      <dgm:prSet presAssocID="{373122FD-8D16-43F2-AACF-9CDBD061FDE6}" presName="vertSpace2b" presStyleCnt="0"/>
      <dgm:spPr/>
    </dgm:pt>
    <dgm:pt modelId="{52925602-0CF3-4D27-ACD5-F649720CD2EE}" type="pres">
      <dgm:prSet presAssocID="{9FA1BDF6-817B-45E8-8EC7-205F54648566}" presName="thickLine" presStyleLbl="alignNode1" presStyleIdx="1" presStyleCnt="3"/>
      <dgm:spPr/>
    </dgm:pt>
    <dgm:pt modelId="{7B912722-6C66-47F3-8CFA-2927D0336B83}" type="pres">
      <dgm:prSet presAssocID="{9FA1BDF6-817B-45E8-8EC7-205F54648566}" presName="horz1" presStyleCnt="0"/>
      <dgm:spPr/>
    </dgm:pt>
    <dgm:pt modelId="{ADD8D147-F258-42D0-B4A4-D0169318D280}" type="pres">
      <dgm:prSet presAssocID="{9FA1BDF6-817B-45E8-8EC7-205F54648566}" presName="tx1" presStyleLbl="revTx" presStyleIdx="2" presStyleCnt="9"/>
      <dgm:spPr/>
    </dgm:pt>
    <dgm:pt modelId="{22BB7EF7-5117-46C7-824E-173D15FE3398}" type="pres">
      <dgm:prSet presAssocID="{9FA1BDF6-817B-45E8-8EC7-205F54648566}" presName="vert1" presStyleCnt="0"/>
      <dgm:spPr/>
    </dgm:pt>
    <dgm:pt modelId="{4EA243AA-B878-489C-921F-BB9C7433C09F}" type="pres">
      <dgm:prSet presAssocID="{FE280E49-ECEA-4994-B66E-7165DA523FA6}" presName="vertSpace2a" presStyleCnt="0"/>
      <dgm:spPr/>
    </dgm:pt>
    <dgm:pt modelId="{4C0D5629-AB5F-41BA-AE9A-19EF6947F321}" type="pres">
      <dgm:prSet presAssocID="{FE280E49-ECEA-4994-B66E-7165DA523FA6}" presName="horz2" presStyleCnt="0"/>
      <dgm:spPr/>
    </dgm:pt>
    <dgm:pt modelId="{FECCD83C-A450-4153-A83D-6D1804008C31}" type="pres">
      <dgm:prSet presAssocID="{FE280E49-ECEA-4994-B66E-7165DA523FA6}" presName="horzSpace2" presStyleCnt="0"/>
      <dgm:spPr/>
    </dgm:pt>
    <dgm:pt modelId="{308AB46E-9833-4149-B0A4-87EDD6765005}" type="pres">
      <dgm:prSet presAssocID="{FE280E49-ECEA-4994-B66E-7165DA523FA6}" presName="tx2" presStyleLbl="revTx" presStyleIdx="3" presStyleCnt="9"/>
      <dgm:spPr/>
    </dgm:pt>
    <dgm:pt modelId="{550B6550-3397-4020-AD53-27D1B5F41B5F}" type="pres">
      <dgm:prSet presAssocID="{FE280E49-ECEA-4994-B66E-7165DA523FA6}" presName="vert2" presStyleCnt="0"/>
      <dgm:spPr/>
    </dgm:pt>
    <dgm:pt modelId="{1E3544E0-BBBB-4B31-9438-17B7C4BF465F}" type="pres">
      <dgm:prSet presAssocID="{FE280E49-ECEA-4994-B66E-7165DA523FA6}" presName="thinLine2b" presStyleLbl="callout" presStyleIdx="1" presStyleCnt="6"/>
      <dgm:spPr/>
    </dgm:pt>
    <dgm:pt modelId="{D4F7293E-E8DA-44DE-9030-347951C8E1BB}" type="pres">
      <dgm:prSet presAssocID="{FE280E49-ECEA-4994-B66E-7165DA523FA6}" presName="vertSpace2b" presStyleCnt="0"/>
      <dgm:spPr/>
    </dgm:pt>
    <dgm:pt modelId="{5D1B6A6B-41B5-4823-99D4-E57FA54671B1}" type="pres">
      <dgm:prSet presAssocID="{A2E676D3-F8B5-476D-93B4-FB58CCC21915}" presName="horz2" presStyleCnt="0"/>
      <dgm:spPr/>
    </dgm:pt>
    <dgm:pt modelId="{C7FB2602-F5EF-4162-9D89-C2F8CB6A0FAA}" type="pres">
      <dgm:prSet presAssocID="{A2E676D3-F8B5-476D-93B4-FB58CCC21915}" presName="horzSpace2" presStyleCnt="0"/>
      <dgm:spPr/>
    </dgm:pt>
    <dgm:pt modelId="{D8E07BA4-BC55-4F5D-BA9D-F9B160AA8868}" type="pres">
      <dgm:prSet presAssocID="{A2E676D3-F8B5-476D-93B4-FB58CCC21915}" presName="tx2" presStyleLbl="revTx" presStyleIdx="4" presStyleCnt="9"/>
      <dgm:spPr/>
    </dgm:pt>
    <dgm:pt modelId="{99ACAEE9-20CF-4378-A912-2A52E58CCEB8}" type="pres">
      <dgm:prSet presAssocID="{A2E676D3-F8B5-476D-93B4-FB58CCC21915}" presName="vert2" presStyleCnt="0"/>
      <dgm:spPr/>
    </dgm:pt>
    <dgm:pt modelId="{49540C5E-5EEB-4AE4-9661-04FF3CFF0C98}" type="pres">
      <dgm:prSet presAssocID="{A2E676D3-F8B5-476D-93B4-FB58CCC21915}" presName="thinLine2b" presStyleLbl="callout" presStyleIdx="2" presStyleCnt="6"/>
      <dgm:spPr/>
    </dgm:pt>
    <dgm:pt modelId="{9CB5B452-4E64-4AF3-A4A0-6D95BAE2EB85}" type="pres">
      <dgm:prSet presAssocID="{A2E676D3-F8B5-476D-93B4-FB58CCC21915}" presName="vertSpace2b" presStyleCnt="0"/>
      <dgm:spPr/>
    </dgm:pt>
    <dgm:pt modelId="{D85069F5-FAAD-42B8-916B-A48E5CDCBC76}" type="pres">
      <dgm:prSet presAssocID="{A2F068FD-5437-428A-B52D-0F41B134EE38}" presName="horz2" presStyleCnt="0"/>
      <dgm:spPr/>
    </dgm:pt>
    <dgm:pt modelId="{042C6196-E50D-477D-9EDA-BD7E24534990}" type="pres">
      <dgm:prSet presAssocID="{A2F068FD-5437-428A-B52D-0F41B134EE38}" presName="horzSpace2" presStyleCnt="0"/>
      <dgm:spPr/>
    </dgm:pt>
    <dgm:pt modelId="{902B5F1A-F4EE-420F-A5ED-BF91F154E2C2}" type="pres">
      <dgm:prSet presAssocID="{A2F068FD-5437-428A-B52D-0F41B134EE38}" presName="tx2" presStyleLbl="revTx" presStyleIdx="5" presStyleCnt="9"/>
      <dgm:spPr/>
    </dgm:pt>
    <dgm:pt modelId="{4C1946AE-3311-42E8-BE44-6FE4D99810D9}" type="pres">
      <dgm:prSet presAssocID="{A2F068FD-5437-428A-B52D-0F41B134EE38}" presName="vert2" presStyleCnt="0"/>
      <dgm:spPr/>
    </dgm:pt>
    <dgm:pt modelId="{2B832746-B4AB-4CE8-ADB5-AFFCEF15994C}" type="pres">
      <dgm:prSet presAssocID="{A2F068FD-5437-428A-B52D-0F41B134EE38}" presName="thinLine2b" presStyleLbl="callout" presStyleIdx="3" presStyleCnt="6"/>
      <dgm:spPr/>
    </dgm:pt>
    <dgm:pt modelId="{7BF1B923-1210-4387-BB35-E9CCB71E9D2C}" type="pres">
      <dgm:prSet presAssocID="{A2F068FD-5437-428A-B52D-0F41B134EE38}" presName="vertSpace2b" presStyleCnt="0"/>
      <dgm:spPr/>
    </dgm:pt>
    <dgm:pt modelId="{A5E9E4B0-8FFD-4E5B-8BC7-5BBF8112E757}" type="pres">
      <dgm:prSet presAssocID="{DF4FFA50-CED9-4E7C-8718-9C42E89C037B}" presName="thickLine" presStyleLbl="alignNode1" presStyleIdx="2" presStyleCnt="3"/>
      <dgm:spPr/>
    </dgm:pt>
    <dgm:pt modelId="{B8AF471B-898F-4B30-952B-980D77B9EBE1}" type="pres">
      <dgm:prSet presAssocID="{DF4FFA50-CED9-4E7C-8718-9C42E89C037B}" presName="horz1" presStyleCnt="0"/>
      <dgm:spPr/>
    </dgm:pt>
    <dgm:pt modelId="{2ED38619-F541-46E5-85F7-7D5DAB5CEE6C}" type="pres">
      <dgm:prSet presAssocID="{DF4FFA50-CED9-4E7C-8718-9C42E89C037B}" presName="tx1" presStyleLbl="revTx" presStyleIdx="6" presStyleCnt="9"/>
      <dgm:spPr/>
    </dgm:pt>
    <dgm:pt modelId="{39F34F38-21B9-4F85-9754-C24930D0E11E}" type="pres">
      <dgm:prSet presAssocID="{DF4FFA50-CED9-4E7C-8718-9C42E89C037B}" presName="vert1" presStyleCnt="0"/>
      <dgm:spPr/>
    </dgm:pt>
    <dgm:pt modelId="{0969923C-F876-4EE3-BD7F-70EB6FD154FC}" type="pres">
      <dgm:prSet presAssocID="{1BF919D4-BEAC-4A2B-9A46-967445D5AC43}" presName="vertSpace2a" presStyleCnt="0"/>
      <dgm:spPr/>
    </dgm:pt>
    <dgm:pt modelId="{99FE36A7-B4BB-461F-B48F-C34F23523116}" type="pres">
      <dgm:prSet presAssocID="{1BF919D4-BEAC-4A2B-9A46-967445D5AC43}" presName="horz2" presStyleCnt="0"/>
      <dgm:spPr/>
    </dgm:pt>
    <dgm:pt modelId="{D54F0D3D-E165-4790-83ED-812647547E56}" type="pres">
      <dgm:prSet presAssocID="{1BF919D4-BEAC-4A2B-9A46-967445D5AC43}" presName="horzSpace2" presStyleCnt="0"/>
      <dgm:spPr/>
    </dgm:pt>
    <dgm:pt modelId="{998C7062-4502-44FB-A5AD-2658CF3186CF}" type="pres">
      <dgm:prSet presAssocID="{1BF919D4-BEAC-4A2B-9A46-967445D5AC43}" presName="tx2" presStyleLbl="revTx" presStyleIdx="7" presStyleCnt="9"/>
      <dgm:spPr/>
    </dgm:pt>
    <dgm:pt modelId="{DF1A276D-96B9-485E-9A26-6F6CD9A8F634}" type="pres">
      <dgm:prSet presAssocID="{1BF919D4-BEAC-4A2B-9A46-967445D5AC43}" presName="vert2" presStyleCnt="0"/>
      <dgm:spPr/>
    </dgm:pt>
    <dgm:pt modelId="{CC11072D-702A-4C81-94D5-6BEB47C9D56B}" type="pres">
      <dgm:prSet presAssocID="{1BF919D4-BEAC-4A2B-9A46-967445D5AC43}" presName="thinLine2b" presStyleLbl="callout" presStyleIdx="4" presStyleCnt="6"/>
      <dgm:spPr/>
    </dgm:pt>
    <dgm:pt modelId="{54CE36C2-59DC-4492-B563-2AFD2A3F497A}" type="pres">
      <dgm:prSet presAssocID="{1BF919D4-BEAC-4A2B-9A46-967445D5AC43}" presName="vertSpace2b" presStyleCnt="0"/>
      <dgm:spPr/>
    </dgm:pt>
    <dgm:pt modelId="{120A648B-15BA-4FFF-B1C8-CC23AB724A1B}" type="pres">
      <dgm:prSet presAssocID="{3BBBA90D-400B-46C7-A5C3-AC5BF49C168C}" presName="horz2" presStyleCnt="0"/>
      <dgm:spPr/>
    </dgm:pt>
    <dgm:pt modelId="{6B76FB01-2722-4869-B707-75CC8171CA3A}" type="pres">
      <dgm:prSet presAssocID="{3BBBA90D-400B-46C7-A5C3-AC5BF49C168C}" presName="horzSpace2" presStyleCnt="0"/>
      <dgm:spPr/>
    </dgm:pt>
    <dgm:pt modelId="{DF4FAF37-2351-48CE-BAAC-D63EBBC7927E}" type="pres">
      <dgm:prSet presAssocID="{3BBBA90D-400B-46C7-A5C3-AC5BF49C168C}" presName="tx2" presStyleLbl="revTx" presStyleIdx="8" presStyleCnt="9"/>
      <dgm:spPr/>
    </dgm:pt>
    <dgm:pt modelId="{F5FDD18E-6302-49A8-9986-B9A78C25E372}" type="pres">
      <dgm:prSet presAssocID="{3BBBA90D-400B-46C7-A5C3-AC5BF49C168C}" presName="vert2" presStyleCnt="0"/>
      <dgm:spPr/>
    </dgm:pt>
    <dgm:pt modelId="{767DE4F8-B8FE-4759-8693-B35EED7F5B63}" type="pres">
      <dgm:prSet presAssocID="{3BBBA90D-400B-46C7-A5C3-AC5BF49C168C}" presName="thinLine2b" presStyleLbl="callout" presStyleIdx="5" presStyleCnt="6"/>
      <dgm:spPr/>
    </dgm:pt>
    <dgm:pt modelId="{A8CAB83C-AE07-403F-9A60-018153502D92}" type="pres">
      <dgm:prSet presAssocID="{3BBBA90D-400B-46C7-A5C3-AC5BF49C168C}" presName="vertSpace2b" presStyleCnt="0"/>
      <dgm:spPr/>
    </dgm:pt>
  </dgm:ptLst>
  <dgm:cxnLst>
    <dgm:cxn modelId="{2B3F1100-393B-4E8E-9F3C-8349E46CCC4C}" type="presOf" srcId="{1BF919D4-BEAC-4A2B-9A46-967445D5AC43}" destId="{998C7062-4502-44FB-A5AD-2658CF3186CF}" srcOrd="0" destOrd="0" presId="urn:microsoft.com/office/officeart/2008/layout/LinedList"/>
    <dgm:cxn modelId="{6CFF2202-187E-4608-B5DB-713D9CB549CA}" srcId="{DF4FFA50-CED9-4E7C-8718-9C42E89C037B}" destId="{3BBBA90D-400B-46C7-A5C3-AC5BF49C168C}" srcOrd="1" destOrd="0" parTransId="{43F0DEE5-B48C-4474-A348-42A75A912C43}" sibTransId="{4F0F10FB-21DF-4698-969A-4B8C3D302492}"/>
    <dgm:cxn modelId="{2318C818-A825-49B4-A9FE-95D65FE2FF38}" srcId="{00D8C591-626B-4D68-8E21-0FD0AC6FFDB1}" destId="{9FA1BDF6-817B-45E8-8EC7-205F54648566}" srcOrd="1" destOrd="0" parTransId="{A21C5E71-9562-4FAD-9CC5-862E4169D5E6}" sibTransId="{AC5F5822-7EB2-4423-852A-608108D40E23}"/>
    <dgm:cxn modelId="{D7AC1F23-E7C6-4DD3-B0CB-4EC7463BFD4D}" srcId="{9FA1BDF6-817B-45E8-8EC7-205F54648566}" destId="{FE280E49-ECEA-4994-B66E-7165DA523FA6}" srcOrd="0" destOrd="0" parTransId="{D58B39C1-444A-4AAC-8815-7FB3393BE8F0}" sibTransId="{720E5E32-1AC7-4833-8F5C-4E88F50B33AF}"/>
    <dgm:cxn modelId="{F4B6F234-4E04-4AEE-BE0D-120233083202}" srcId="{00D8C591-626B-4D68-8E21-0FD0AC6FFDB1}" destId="{DF4FFA50-CED9-4E7C-8718-9C42E89C037B}" srcOrd="2" destOrd="0" parTransId="{35815F64-2087-42A2-A6E3-08065DDC2AC3}" sibTransId="{FB6C71E7-A270-472C-ACC5-2BC9D4EF82AC}"/>
    <dgm:cxn modelId="{D4545736-C184-43AA-BF83-863B918ED7BF}" srcId="{789A83D1-8065-49CA-A339-DB689B881E97}" destId="{373122FD-8D16-43F2-AACF-9CDBD061FDE6}" srcOrd="0" destOrd="0" parTransId="{78EB9D85-1BD7-4D79-A237-E5F6A35E1DA6}" sibTransId="{4A3D3FF6-D420-461A-B1F4-6FBC187032E8}"/>
    <dgm:cxn modelId="{D04B3537-049C-4AC3-B2D4-84A1038EFBBD}" srcId="{9FA1BDF6-817B-45E8-8EC7-205F54648566}" destId="{A2F068FD-5437-428A-B52D-0F41B134EE38}" srcOrd="2" destOrd="0" parTransId="{6BE46767-38CE-455B-9AEF-CA80FB0C1610}" sibTransId="{8E8A1517-42A4-401D-A270-EDF282C5D465}"/>
    <dgm:cxn modelId="{1E8EA660-5C34-4120-913A-C435FA4E81C0}" type="presOf" srcId="{00D8C591-626B-4D68-8E21-0FD0AC6FFDB1}" destId="{D3CE6D52-EE7C-4CA4-A865-7E9F2F17B9AD}" srcOrd="0" destOrd="0" presId="urn:microsoft.com/office/officeart/2008/layout/LinedList"/>
    <dgm:cxn modelId="{08524761-C8D5-4DE4-B4CB-18B6FB159B30}" type="presOf" srcId="{A2E676D3-F8B5-476D-93B4-FB58CCC21915}" destId="{D8E07BA4-BC55-4F5D-BA9D-F9B160AA8868}" srcOrd="0" destOrd="0" presId="urn:microsoft.com/office/officeart/2008/layout/LinedList"/>
    <dgm:cxn modelId="{2A5E0B7B-1D2C-484C-8BB4-71C88CF67094}" type="presOf" srcId="{A2F068FD-5437-428A-B52D-0F41B134EE38}" destId="{902B5F1A-F4EE-420F-A5ED-BF91F154E2C2}" srcOrd="0" destOrd="0" presId="urn:microsoft.com/office/officeart/2008/layout/LinedList"/>
    <dgm:cxn modelId="{EA99237C-F239-42E0-B0EE-E753C0FAE5F8}" srcId="{00D8C591-626B-4D68-8E21-0FD0AC6FFDB1}" destId="{789A83D1-8065-49CA-A339-DB689B881E97}" srcOrd="0" destOrd="0" parTransId="{B9AC712F-BB14-4E26-B859-F15F74918F95}" sibTransId="{42189F5C-43A9-430F-8BB1-01F2631D734C}"/>
    <dgm:cxn modelId="{AC3C4498-8A4C-4780-9B85-3B56E016F8FD}" type="presOf" srcId="{9FA1BDF6-817B-45E8-8EC7-205F54648566}" destId="{ADD8D147-F258-42D0-B4A4-D0169318D280}" srcOrd="0" destOrd="0" presId="urn:microsoft.com/office/officeart/2008/layout/LinedList"/>
    <dgm:cxn modelId="{461A9E9D-D4C0-4820-9AEB-67574D405717}" type="presOf" srcId="{373122FD-8D16-43F2-AACF-9CDBD061FDE6}" destId="{861A67DB-6746-4758-8F22-6CB1D2A3A53C}" srcOrd="0" destOrd="0" presId="urn:microsoft.com/office/officeart/2008/layout/LinedList"/>
    <dgm:cxn modelId="{743EC1AA-7503-4879-8707-3C8765AC222C}" type="presOf" srcId="{789A83D1-8065-49CA-A339-DB689B881E97}" destId="{BDF7263E-5D81-40C6-8B7A-C69BCC3E1176}" srcOrd="0" destOrd="0" presId="urn:microsoft.com/office/officeart/2008/layout/LinedList"/>
    <dgm:cxn modelId="{4272C2AF-24A1-4A7E-98BB-41BFF064EBB3}" type="presOf" srcId="{FE280E49-ECEA-4994-B66E-7165DA523FA6}" destId="{308AB46E-9833-4149-B0A4-87EDD6765005}" srcOrd="0" destOrd="0" presId="urn:microsoft.com/office/officeart/2008/layout/LinedList"/>
    <dgm:cxn modelId="{B7EABFCA-08C9-45B6-BA13-B3CE828E549F}" type="presOf" srcId="{3BBBA90D-400B-46C7-A5C3-AC5BF49C168C}" destId="{DF4FAF37-2351-48CE-BAAC-D63EBBC7927E}" srcOrd="0" destOrd="0" presId="urn:microsoft.com/office/officeart/2008/layout/LinedList"/>
    <dgm:cxn modelId="{2A14ABD0-FD79-482E-90B8-18F8C4DA51B6}" srcId="{9FA1BDF6-817B-45E8-8EC7-205F54648566}" destId="{A2E676D3-F8B5-476D-93B4-FB58CCC21915}" srcOrd="1" destOrd="0" parTransId="{7093D3AB-D953-4371-9399-03B61CB3CBA5}" sibTransId="{167F38ED-8BFA-4E04-B7BE-7E2CB697C742}"/>
    <dgm:cxn modelId="{041CAFF4-C22C-4EE3-8253-1395120E82A4}" type="presOf" srcId="{DF4FFA50-CED9-4E7C-8718-9C42E89C037B}" destId="{2ED38619-F541-46E5-85F7-7D5DAB5CEE6C}" srcOrd="0" destOrd="0" presId="urn:microsoft.com/office/officeart/2008/layout/LinedList"/>
    <dgm:cxn modelId="{E09F65F8-399D-4721-BD5E-D241DF79B969}" srcId="{DF4FFA50-CED9-4E7C-8718-9C42E89C037B}" destId="{1BF919D4-BEAC-4A2B-9A46-967445D5AC43}" srcOrd="0" destOrd="0" parTransId="{4E6666AC-4E93-47CC-B924-7A1CE2D7D291}" sibTransId="{BE61323C-FF94-4E79-BC7A-270FD65BD38B}"/>
    <dgm:cxn modelId="{3CBF030B-6E83-4092-BE7F-03785A9D9104}" type="presParOf" srcId="{D3CE6D52-EE7C-4CA4-A865-7E9F2F17B9AD}" destId="{F648E113-1437-4F71-99D2-0D9FE90A8542}" srcOrd="0" destOrd="0" presId="urn:microsoft.com/office/officeart/2008/layout/LinedList"/>
    <dgm:cxn modelId="{BD16A9C9-023D-40A6-8962-D050CCCEB5C2}" type="presParOf" srcId="{D3CE6D52-EE7C-4CA4-A865-7E9F2F17B9AD}" destId="{7B303879-A7C2-4D38-A876-3162052AFF67}" srcOrd="1" destOrd="0" presId="urn:microsoft.com/office/officeart/2008/layout/LinedList"/>
    <dgm:cxn modelId="{83F702DF-7150-4D0C-9D73-7DF4E793700A}" type="presParOf" srcId="{7B303879-A7C2-4D38-A876-3162052AFF67}" destId="{BDF7263E-5D81-40C6-8B7A-C69BCC3E1176}" srcOrd="0" destOrd="0" presId="urn:microsoft.com/office/officeart/2008/layout/LinedList"/>
    <dgm:cxn modelId="{83E0FD7C-93B5-4110-B309-046AAAD4F7AD}" type="presParOf" srcId="{7B303879-A7C2-4D38-A876-3162052AFF67}" destId="{9FE14538-6C32-49C6-B646-4505C218A143}" srcOrd="1" destOrd="0" presId="urn:microsoft.com/office/officeart/2008/layout/LinedList"/>
    <dgm:cxn modelId="{E0B9AD93-FE7C-4BB1-B874-DED99E8FC5FE}" type="presParOf" srcId="{9FE14538-6C32-49C6-B646-4505C218A143}" destId="{BDE08E64-B8C5-4D2D-AED9-94965E353740}" srcOrd="0" destOrd="0" presId="urn:microsoft.com/office/officeart/2008/layout/LinedList"/>
    <dgm:cxn modelId="{5B2EA4EC-3D3C-4B6E-8E97-DFE9DF68F0D1}" type="presParOf" srcId="{9FE14538-6C32-49C6-B646-4505C218A143}" destId="{48620DEA-8759-4E5A-AD56-2722CD8353AB}" srcOrd="1" destOrd="0" presId="urn:microsoft.com/office/officeart/2008/layout/LinedList"/>
    <dgm:cxn modelId="{0DC3B236-CCF1-4751-BF82-92A3B29B8119}" type="presParOf" srcId="{48620DEA-8759-4E5A-AD56-2722CD8353AB}" destId="{5C334975-34A2-4674-B34B-0D58ED15290E}" srcOrd="0" destOrd="0" presId="urn:microsoft.com/office/officeart/2008/layout/LinedList"/>
    <dgm:cxn modelId="{2CDAA47C-58D4-491B-A7FD-18FAC51EC828}" type="presParOf" srcId="{48620DEA-8759-4E5A-AD56-2722CD8353AB}" destId="{861A67DB-6746-4758-8F22-6CB1D2A3A53C}" srcOrd="1" destOrd="0" presId="urn:microsoft.com/office/officeart/2008/layout/LinedList"/>
    <dgm:cxn modelId="{5309AAA1-0A5C-41F8-AC3E-823EFFD618B3}" type="presParOf" srcId="{48620DEA-8759-4E5A-AD56-2722CD8353AB}" destId="{3B9BC104-BECD-4DF1-96BF-D147CC92C311}" srcOrd="2" destOrd="0" presId="urn:microsoft.com/office/officeart/2008/layout/LinedList"/>
    <dgm:cxn modelId="{6C0963E3-86D1-4713-ABB1-5F278D2840D5}" type="presParOf" srcId="{9FE14538-6C32-49C6-B646-4505C218A143}" destId="{D4684C4E-BB8E-4658-8346-2B4D550B34A5}" srcOrd="2" destOrd="0" presId="urn:microsoft.com/office/officeart/2008/layout/LinedList"/>
    <dgm:cxn modelId="{7AD7B75C-77BD-4C9C-96B0-3A18653955F9}" type="presParOf" srcId="{9FE14538-6C32-49C6-B646-4505C218A143}" destId="{D831F513-C9B0-4C54-9BB3-7A7C30398273}" srcOrd="3" destOrd="0" presId="urn:microsoft.com/office/officeart/2008/layout/LinedList"/>
    <dgm:cxn modelId="{F4D11A02-DCFF-44B4-BC89-F1472AB59339}" type="presParOf" srcId="{D3CE6D52-EE7C-4CA4-A865-7E9F2F17B9AD}" destId="{52925602-0CF3-4D27-ACD5-F649720CD2EE}" srcOrd="2" destOrd="0" presId="urn:microsoft.com/office/officeart/2008/layout/LinedList"/>
    <dgm:cxn modelId="{0676DF6B-4870-4CDA-AF71-CA78091EC8B4}" type="presParOf" srcId="{D3CE6D52-EE7C-4CA4-A865-7E9F2F17B9AD}" destId="{7B912722-6C66-47F3-8CFA-2927D0336B83}" srcOrd="3" destOrd="0" presId="urn:microsoft.com/office/officeart/2008/layout/LinedList"/>
    <dgm:cxn modelId="{9C9A7289-A132-4EA4-8781-0EEF5895DDC1}" type="presParOf" srcId="{7B912722-6C66-47F3-8CFA-2927D0336B83}" destId="{ADD8D147-F258-42D0-B4A4-D0169318D280}" srcOrd="0" destOrd="0" presId="urn:microsoft.com/office/officeart/2008/layout/LinedList"/>
    <dgm:cxn modelId="{7D11B502-1226-4710-B3BD-BA5956597F5F}" type="presParOf" srcId="{7B912722-6C66-47F3-8CFA-2927D0336B83}" destId="{22BB7EF7-5117-46C7-824E-173D15FE3398}" srcOrd="1" destOrd="0" presId="urn:microsoft.com/office/officeart/2008/layout/LinedList"/>
    <dgm:cxn modelId="{173B7EC5-7F0E-4A9D-BD12-71BCB461A029}" type="presParOf" srcId="{22BB7EF7-5117-46C7-824E-173D15FE3398}" destId="{4EA243AA-B878-489C-921F-BB9C7433C09F}" srcOrd="0" destOrd="0" presId="urn:microsoft.com/office/officeart/2008/layout/LinedList"/>
    <dgm:cxn modelId="{AF70C298-4555-4E0A-A2AA-7BA860D3BD3C}" type="presParOf" srcId="{22BB7EF7-5117-46C7-824E-173D15FE3398}" destId="{4C0D5629-AB5F-41BA-AE9A-19EF6947F321}" srcOrd="1" destOrd="0" presId="urn:microsoft.com/office/officeart/2008/layout/LinedList"/>
    <dgm:cxn modelId="{82327187-CC6A-4FF8-947C-6999366BF0B7}" type="presParOf" srcId="{4C0D5629-AB5F-41BA-AE9A-19EF6947F321}" destId="{FECCD83C-A450-4153-A83D-6D1804008C31}" srcOrd="0" destOrd="0" presId="urn:microsoft.com/office/officeart/2008/layout/LinedList"/>
    <dgm:cxn modelId="{3FE82BA0-9768-464E-8E79-A82CE1CF444E}" type="presParOf" srcId="{4C0D5629-AB5F-41BA-AE9A-19EF6947F321}" destId="{308AB46E-9833-4149-B0A4-87EDD6765005}" srcOrd="1" destOrd="0" presId="urn:microsoft.com/office/officeart/2008/layout/LinedList"/>
    <dgm:cxn modelId="{1C81E549-B7F6-4187-9E7C-2FF066B9F028}" type="presParOf" srcId="{4C0D5629-AB5F-41BA-AE9A-19EF6947F321}" destId="{550B6550-3397-4020-AD53-27D1B5F41B5F}" srcOrd="2" destOrd="0" presId="urn:microsoft.com/office/officeart/2008/layout/LinedList"/>
    <dgm:cxn modelId="{B780E5D4-DD3F-49A7-9D44-D6B20F6218E7}" type="presParOf" srcId="{22BB7EF7-5117-46C7-824E-173D15FE3398}" destId="{1E3544E0-BBBB-4B31-9438-17B7C4BF465F}" srcOrd="2" destOrd="0" presId="urn:microsoft.com/office/officeart/2008/layout/LinedList"/>
    <dgm:cxn modelId="{01C1669C-F5D4-4856-9EC2-91006B0062EB}" type="presParOf" srcId="{22BB7EF7-5117-46C7-824E-173D15FE3398}" destId="{D4F7293E-E8DA-44DE-9030-347951C8E1BB}" srcOrd="3" destOrd="0" presId="urn:microsoft.com/office/officeart/2008/layout/LinedList"/>
    <dgm:cxn modelId="{8FF0DE1B-9E38-477A-95E3-1F45FF3C49AD}" type="presParOf" srcId="{22BB7EF7-5117-46C7-824E-173D15FE3398}" destId="{5D1B6A6B-41B5-4823-99D4-E57FA54671B1}" srcOrd="4" destOrd="0" presId="urn:microsoft.com/office/officeart/2008/layout/LinedList"/>
    <dgm:cxn modelId="{8D8787C5-27FA-4EA7-AC5F-98FE983D0709}" type="presParOf" srcId="{5D1B6A6B-41B5-4823-99D4-E57FA54671B1}" destId="{C7FB2602-F5EF-4162-9D89-C2F8CB6A0FAA}" srcOrd="0" destOrd="0" presId="urn:microsoft.com/office/officeart/2008/layout/LinedList"/>
    <dgm:cxn modelId="{A52F433A-3CDC-4799-994C-BC5B7BC34DEE}" type="presParOf" srcId="{5D1B6A6B-41B5-4823-99D4-E57FA54671B1}" destId="{D8E07BA4-BC55-4F5D-BA9D-F9B160AA8868}" srcOrd="1" destOrd="0" presId="urn:microsoft.com/office/officeart/2008/layout/LinedList"/>
    <dgm:cxn modelId="{BEB81EAF-8292-4C58-9E7C-43265101F56B}" type="presParOf" srcId="{5D1B6A6B-41B5-4823-99D4-E57FA54671B1}" destId="{99ACAEE9-20CF-4378-A912-2A52E58CCEB8}" srcOrd="2" destOrd="0" presId="urn:microsoft.com/office/officeart/2008/layout/LinedList"/>
    <dgm:cxn modelId="{A544E0A3-D0BC-4EE6-9BCA-94145C828A83}" type="presParOf" srcId="{22BB7EF7-5117-46C7-824E-173D15FE3398}" destId="{49540C5E-5EEB-4AE4-9661-04FF3CFF0C98}" srcOrd="5" destOrd="0" presId="urn:microsoft.com/office/officeart/2008/layout/LinedList"/>
    <dgm:cxn modelId="{3E9330AC-D805-4D9F-9C1C-722943827A04}" type="presParOf" srcId="{22BB7EF7-5117-46C7-824E-173D15FE3398}" destId="{9CB5B452-4E64-4AF3-A4A0-6D95BAE2EB85}" srcOrd="6" destOrd="0" presId="urn:microsoft.com/office/officeart/2008/layout/LinedList"/>
    <dgm:cxn modelId="{B2B371F1-F27B-43D6-9B49-F2B63F144C7E}" type="presParOf" srcId="{22BB7EF7-5117-46C7-824E-173D15FE3398}" destId="{D85069F5-FAAD-42B8-916B-A48E5CDCBC76}" srcOrd="7" destOrd="0" presId="urn:microsoft.com/office/officeart/2008/layout/LinedList"/>
    <dgm:cxn modelId="{CFFC8BD0-F939-4A37-AA51-1D80656B1564}" type="presParOf" srcId="{D85069F5-FAAD-42B8-916B-A48E5CDCBC76}" destId="{042C6196-E50D-477D-9EDA-BD7E24534990}" srcOrd="0" destOrd="0" presId="urn:microsoft.com/office/officeart/2008/layout/LinedList"/>
    <dgm:cxn modelId="{C0E4225B-3AC6-4C2D-934F-1F5CB8EEE62C}" type="presParOf" srcId="{D85069F5-FAAD-42B8-916B-A48E5CDCBC76}" destId="{902B5F1A-F4EE-420F-A5ED-BF91F154E2C2}" srcOrd="1" destOrd="0" presId="urn:microsoft.com/office/officeart/2008/layout/LinedList"/>
    <dgm:cxn modelId="{9DA15AF4-B157-4CE8-9F4B-5A1B45197BEC}" type="presParOf" srcId="{D85069F5-FAAD-42B8-916B-A48E5CDCBC76}" destId="{4C1946AE-3311-42E8-BE44-6FE4D99810D9}" srcOrd="2" destOrd="0" presId="urn:microsoft.com/office/officeart/2008/layout/LinedList"/>
    <dgm:cxn modelId="{4917E08E-D15B-41AE-89E6-418B0E76469B}" type="presParOf" srcId="{22BB7EF7-5117-46C7-824E-173D15FE3398}" destId="{2B832746-B4AB-4CE8-ADB5-AFFCEF15994C}" srcOrd="8" destOrd="0" presId="urn:microsoft.com/office/officeart/2008/layout/LinedList"/>
    <dgm:cxn modelId="{87284A10-88B4-4F60-BEAC-E6EF5DC223DF}" type="presParOf" srcId="{22BB7EF7-5117-46C7-824E-173D15FE3398}" destId="{7BF1B923-1210-4387-BB35-E9CCB71E9D2C}" srcOrd="9" destOrd="0" presId="urn:microsoft.com/office/officeart/2008/layout/LinedList"/>
    <dgm:cxn modelId="{7E66808E-BE80-4A15-B217-0652CC80F2FE}" type="presParOf" srcId="{D3CE6D52-EE7C-4CA4-A865-7E9F2F17B9AD}" destId="{A5E9E4B0-8FFD-4E5B-8BC7-5BBF8112E757}" srcOrd="4" destOrd="0" presId="urn:microsoft.com/office/officeart/2008/layout/LinedList"/>
    <dgm:cxn modelId="{F1C4046A-C457-403A-9295-1B5DAE1F7029}" type="presParOf" srcId="{D3CE6D52-EE7C-4CA4-A865-7E9F2F17B9AD}" destId="{B8AF471B-898F-4B30-952B-980D77B9EBE1}" srcOrd="5" destOrd="0" presId="urn:microsoft.com/office/officeart/2008/layout/LinedList"/>
    <dgm:cxn modelId="{F94C26D7-9801-4068-B360-2A95F7C2D2AC}" type="presParOf" srcId="{B8AF471B-898F-4B30-952B-980D77B9EBE1}" destId="{2ED38619-F541-46E5-85F7-7D5DAB5CEE6C}" srcOrd="0" destOrd="0" presId="urn:microsoft.com/office/officeart/2008/layout/LinedList"/>
    <dgm:cxn modelId="{37F0C82E-EBFC-40E6-90CA-C791BB575E41}" type="presParOf" srcId="{B8AF471B-898F-4B30-952B-980D77B9EBE1}" destId="{39F34F38-21B9-4F85-9754-C24930D0E11E}" srcOrd="1" destOrd="0" presId="urn:microsoft.com/office/officeart/2008/layout/LinedList"/>
    <dgm:cxn modelId="{E7F55AC1-B3B1-4798-A175-D4056F081E93}" type="presParOf" srcId="{39F34F38-21B9-4F85-9754-C24930D0E11E}" destId="{0969923C-F876-4EE3-BD7F-70EB6FD154FC}" srcOrd="0" destOrd="0" presId="urn:microsoft.com/office/officeart/2008/layout/LinedList"/>
    <dgm:cxn modelId="{CDD83774-FAEF-4065-A480-FD3274C6DE92}" type="presParOf" srcId="{39F34F38-21B9-4F85-9754-C24930D0E11E}" destId="{99FE36A7-B4BB-461F-B48F-C34F23523116}" srcOrd="1" destOrd="0" presId="urn:microsoft.com/office/officeart/2008/layout/LinedList"/>
    <dgm:cxn modelId="{28B91006-8F28-43C4-BAA4-61C508F38BDA}" type="presParOf" srcId="{99FE36A7-B4BB-461F-B48F-C34F23523116}" destId="{D54F0D3D-E165-4790-83ED-812647547E56}" srcOrd="0" destOrd="0" presId="urn:microsoft.com/office/officeart/2008/layout/LinedList"/>
    <dgm:cxn modelId="{8CB7E7BB-2988-4C79-81A0-B8F3E043C312}" type="presParOf" srcId="{99FE36A7-B4BB-461F-B48F-C34F23523116}" destId="{998C7062-4502-44FB-A5AD-2658CF3186CF}" srcOrd="1" destOrd="0" presId="urn:microsoft.com/office/officeart/2008/layout/LinedList"/>
    <dgm:cxn modelId="{5435BC95-6A93-403C-B1D8-7215656E656B}" type="presParOf" srcId="{99FE36A7-B4BB-461F-B48F-C34F23523116}" destId="{DF1A276D-96B9-485E-9A26-6F6CD9A8F634}" srcOrd="2" destOrd="0" presId="urn:microsoft.com/office/officeart/2008/layout/LinedList"/>
    <dgm:cxn modelId="{64F90E0F-DABA-484B-A4BA-FB0E8CFC6DDE}" type="presParOf" srcId="{39F34F38-21B9-4F85-9754-C24930D0E11E}" destId="{CC11072D-702A-4C81-94D5-6BEB47C9D56B}" srcOrd="2" destOrd="0" presId="urn:microsoft.com/office/officeart/2008/layout/LinedList"/>
    <dgm:cxn modelId="{E292A1F4-3872-477A-8A2A-29BD79D77210}" type="presParOf" srcId="{39F34F38-21B9-4F85-9754-C24930D0E11E}" destId="{54CE36C2-59DC-4492-B563-2AFD2A3F497A}" srcOrd="3" destOrd="0" presId="urn:microsoft.com/office/officeart/2008/layout/LinedList"/>
    <dgm:cxn modelId="{35E7EFE0-8D00-47F7-9736-E641AF82221F}" type="presParOf" srcId="{39F34F38-21B9-4F85-9754-C24930D0E11E}" destId="{120A648B-15BA-4FFF-B1C8-CC23AB724A1B}" srcOrd="4" destOrd="0" presId="urn:microsoft.com/office/officeart/2008/layout/LinedList"/>
    <dgm:cxn modelId="{740F3F2E-820F-4241-8C99-A1F755E5458F}" type="presParOf" srcId="{120A648B-15BA-4FFF-B1C8-CC23AB724A1B}" destId="{6B76FB01-2722-4869-B707-75CC8171CA3A}" srcOrd="0" destOrd="0" presId="urn:microsoft.com/office/officeart/2008/layout/LinedList"/>
    <dgm:cxn modelId="{F4F35B6D-BD55-4843-B971-59B30BDC5E5B}" type="presParOf" srcId="{120A648B-15BA-4FFF-B1C8-CC23AB724A1B}" destId="{DF4FAF37-2351-48CE-BAAC-D63EBBC7927E}" srcOrd="1" destOrd="0" presId="urn:microsoft.com/office/officeart/2008/layout/LinedList"/>
    <dgm:cxn modelId="{6A5FB5AA-5186-4DD4-B739-BFBE852EEDFA}" type="presParOf" srcId="{120A648B-15BA-4FFF-B1C8-CC23AB724A1B}" destId="{F5FDD18E-6302-49A8-9986-B9A78C25E372}" srcOrd="2" destOrd="0" presId="urn:microsoft.com/office/officeart/2008/layout/LinedList"/>
    <dgm:cxn modelId="{6346212E-FEE8-4C9D-A643-D5441D053C53}" type="presParOf" srcId="{39F34F38-21B9-4F85-9754-C24930D0E11E}" destId="{767DE4F8-B8FE-4759-8693-B35EED7F5B63}" srcOrd="5" destOrd="0" presId="urn:microsoft.com/office/officeart/2008/layout/LinedList"/>
    <dgm:cxn modelId="{00084CAF-C2FB-45CC-B1D8-57AF05806A59}" type="presParOf" srcId="{39F34F38-21B9-4F85-9754-C24930D0E11E}" destId="{A8CAB83C-AE07-403F-9A60-018153502D9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AAADE0-47E0-412C-997B-A4FA68EDC60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S"/>
        </a:p>
      </dgm:t>
    </dgm:pt>
    <dgm:pt modelId="{B17339F0-1953-49A0-AE84-7CA86A043962}">
      <dgm:prSet phldrT="[Texto]"/>
      <dgm:spPr/>
      <dgm:t>
        <a:bodyPr/>
        <a:lstStyle/>
        <a:p>
          <a:pPr>
            <a:buFont typeface="+mj-lt"/>
            <a:buAutoNum type="arabicPeriod"/>
          </a:pPr>
          <a:r>
            <a:rPr lang="es-EC" b="1" u="none" dirty="0"/>
            <a:t>Diagrama de Bloques</a:t>
          </a:r>
          <a:endParaRPr lang="es-ES" dirty="0"/>
        </a:p>
      </dgm:t>
    </dgm:pt>
    <dgm:pt modelId="{F296483A-2C34-4B7A-9C51-EFF4E1620398}" type="parTrans" cxnId="{E399841E-79B0-4E4A-94AF-22AF37ABFD50}">
      <dgm:prSet/>
      <dgm:spPr/>
      <dgm:t>
        <a:bodyPr/>
        <a:lstStyle/>
        <a:p>
          <a:endParaRPr lang="es-ES"/>
        </a:p>
      </dgm:t>
    </dgm:pt>
    <dgm:pt modelId="{5E6B724B-0709-495E-B907-F3B69F16F11C}" type="sibTrans" cxnId="{E399841E-79B0-4E4A-94AF-22AF37ABFD50}">
      <dgm:prSet/>
      <dgm:spPr/>
      <dgm:t>
        <a:bodyPr/>
        <a:lstStyle/>
        <a:p>
          <a:endParaRPr lang="es-ES"/>
        </a:p>
      </dgm:t>
    </dgm:pt>
    <dgm:pt modelId="{082B58CE-0DF2-4A54-8F99-4284FEF75FB5}">
      <dgm:prSet phldrT="[Texto]"/>
      <dgm:spPr/>
      <dgm:t>
        <a:bodyPr/>
        <a:lstStyle/>
        <a:p>
          <a:pPr>
            <a:buFont typeface="+mj-lt"/>
            <a:buAutoNum type="arabicPeriod"/>
          </a:pPr>
          <a:r>
            <a:rPr lang="es-EC" b="1" u="none" dirty="0"/>
            <a:t>Diagrama Electrónico</a:t>
          </a:r>
          <a:endParaRPr lang="es-ES" dirty="0"/>
        </a:p>
      </dgm:t>
    </dgm:pt>
    <dgm:pt modelId="{0AAF321D-6145-4B10-A110-D2BAE4BAABC2}" type="parTrans" cxnId="{6AC3F4F1-516B-4928-9D11-F8A7D99E98AB}">
      <dgm:prSet/>
      <dgm:spPr/>
      <dgm:t>
        <a:bodyPr/>
        <a:lstStyle/>
        <a:p>
          <a:endParaRPr lang="es-ES"/>
        </a:p>
      </dgm:t>
    </dgm:pt>
    <dgm:pt modelId="{FDE505C2-AE35-4012-B225-1795C6A0F6F6}" type="sibTrans" cxnId="{6AC3F4F1-516B-4928-9D11-F8A7D99E98AB}">
      <dgm:prSet/>
      <dgm:spPr/>
      <dgm:t>
        <a:bodyPr/>
        <a:lstStyle/>
        <a:p>
          <a:endParaRPr lang="es-ES"/>
        </a:p>
      </dgm:t>
    </dgm:pt>
    <dgm:pt modelId="{EA24D084-752C-4C2C-86D7-67499BF58439}" type="pres">
      <dgm:prSet presAssocID="{82AAADE0-47E0-412C-997B-A4FA68EDC605}" presName="Name0" presStyleCnt="0">
        <dgm:presLayoutVars>
          <dgm:chMax/>
          <dgm:chPref/>
          <dgm:dir/>
        </dgm:presLayoutVars>
      </dgm:prSet>
      <dgm:spPr/>
    </dgm:pt>
    <dgm:pt modelId="{5CC0FABE-C83A-457D-A481-8A60C1C715E7}" type="pres">
      <dgm:prSet presAssocID="{B17339F0-1953-49A0-AE84-7CA86A043962}" presName="composite" presStyleCnt="0">
        <dgm:presLayoutVars>
          <dgm:chMax val="1"/>
          <dgm:chPref val="1"/>
        </dgm:presLayoutVars>
      </dgm:prSet>
      <dgm:spPr/>
    </dgm:pt>
    <dgm:pt modelId="{A753CACF-8F2E-4AD1-B9F2-4B6AE81739E6}" type="pres">
      <dgm:prSet presAssocID="{B17339F0-1953-49A0-AE84-7CA86A043962}" presName="Accent" presStyleLbl="trAlignAcc1" presStyleIdx="0" presStyleCnt="2">
        <dgm:presLayoutVars>
          <dgm:chMax val="0"/>
          <dgm:chPref val="0"/>
        </dgm:presLayoutVars>
      </dgm:prSet>
      <dgm:spPr/>
    </dgm:pt>
    <dgm:pt modelId="{953E3FF6-45B0-4775-87F2-4E0E09DC14C6}" type="pres">
      <dgm:prSet presAssocID="{B17339F0-1953-49A0-AE84-7CA86A043962}" presName="Image" presStyleLbl="alignImgPlace1" presStyleIdx="0" presStyleCnt="2" custLinFactNeighborX="780" custLinFactNeighborY="445">
        <dgm:presLayoutVars>
          <dgm:chMax val="0"/>
          <dgm:chPref val="0"/>
        </dgm:presLayoutVars>
      </dgm:prSet>
      <dgm:spPr>
        <a:blipFill>
          <a:blip xmlns:r="http://schemas.openxmlformats.org/officeDocument/2006/relationships" r:embed="rId1"/>
          <a:srcRect/>
          <a:stretch>
            <a:fillRect l="-49000" r="-49000"/>
          </a:stretch>
        </a:blipFill>
      </dgm:spPr>
    </dgm:pt>
    <dgm:pt modelId="{2593CA1B-EE41-4956-B1E5-577D44E9C2F9}" type="pres">
      <dgm:prSet presAssocID="{B17339F0-1953-49A0-AE84-7CA86A043962}" presName="ChildComposite" presStyleCnt="0"/>
      <dgm:spPr/>
    </dgm:pt>
    <dgm:pt modelId="{3965CDD1-12EE-4E23-85BE-2C6A1126C2BA}" type="pres">
      <dgm:prSet presAssocID="{B17339F0-1953-49A0-AE84-7CA86A043962}" presName="Child" presStyleLbl="node1" presStyleIdx="0" presStyleCnt="0">
        <dgm:presLayoutVars>
          <dgm:chMax val="0"/>
          <dgm:chPref val="0"/>
          <dgm:bulletEnabled val="1"/>
        </dgm:presLayoutVars>
      </dgm:prSet>
      <dgm:spPr/>
    </dgm:pt>
    <dgm:pt modelId="{67FD9641-784C-4FFA-A07A-C7DF938D583E}" type="pres">
      <dgm:prSet presAssocID="{B17339F0-1953-49A0-AE84-7CA86A043962}" presName="Parent" presStyleLbl="revTx" presStyleIdx="0" presStyleCnt="2">
        <dgm:presLayoutVars>
          <dgm:chMax val="1"/>
          <dgm:chPref val="0"/>
          <dgm:bulletEnabled val="1"/>
        </dgm:presLayoutVars>
      </dgm:prSet>
      <dgm:spPr/>
    </dgm:pt>
    <dgm:pt modelId="{DAACA3D3-248D-481E-B3FE-A5F2D80C84F5}" type="pres">
      <dgm:prSet presAssocID="{5E6B724B-0709-495E-B907-F3B69F16F11C}" presName="sibTrans" presStyleCnt="0"/>
      <dgm:spPr/>
    </dgm:pt>
    <dgm:pt modelId="{C312079D-AA02-4AE1-8274-71E3F7B8716D}" type="pres">
      <dgm:prSet presAssocID="{082B58CE-0DF2-4A54-8F99-4284FEF75FB5}" presName="composite" presStyleCnt="0">
        <dgm:presLayoutVars>
          <dgm:chMax val="1"/>
          <dgm:chPref val="1"/>
        </dgm:presLayoutVars>
      </dgm:prSet>
      <dgm:spPr/>
    </dgm:pt>
    <dgm:pt modelId="{DF0E1E74-F856-41D6-AA40-780B537B3C43}" type="pres">
      <dgm:prSet presAssocID="{082B58CE-0DF2-4A54-8F99-4284FEF75FB5}" presName="Accent" presStyleLbl="trAlignAcc1" presStyleIdx="1" presStyleCnt="2">
        <dgm:presLayoutVars>
          <dgm:chMax val="0"/>
          <dgm:chPref val="0"/>
        </dgm:presLayoutVars>
      </dgm:prSet>
      <dgm:spPr/>
    </dgm:pt>
    <dgm:pt modelId="{6674CC20-DD36-429A-A062-F2C2E2F474AE}" type="pres">
      <dgm:prSet presAssocID="{082B58CE-0DF2-4A54-8F99-4284FEF75FB5}" presName="Image" presStyleLbl="alignImgPlace1" presStyleIdx="1" presStyleCnt="2">
        <dgm:presLayoutVars>
          <dgm:chMax val="0"/>
          <dgm:chPref val="0"/>
        </dgm:presLayoutVars>
      </dgm:prSet>
      <dgm:spPr>
        <a:blipFill>
          <a:blip xmlns:r="http://schemas.openxmlformats.org/officeDocument/2006/relationships" r:embed="rId2"/>
          <a:srcRect/>
          <a:stretch>
            <a:fillRect/>
          </a:stretch>
        </a:blipFill>
      </dgm:spPr>
    </dgm:pt>
    <dgm:pt modelId="{978A9AF8-0304-48BE-80E9-D921D774AE76}" type="pres">
      <dgm:prSet presAssocID="{082B58CE-0DF2-4A54-8F99-4284FEF75FB5}" presName="ChildComposite" presStyleCnt="0"/>
      <dgm:spPr/>
    </dgm:pt>
    <dgm:pt modelId="{F00A929A-DC0E-42D6-836C-296FA6B3FC36}" type="pres">
      <dgm:prSet presAssocID="{082B58CE-0DF2-4A54-8F99-4284FEF75FB5}" presName="Child" presStyleLbl="node1" presStyleIdx="0" presStyleCnt="0">
        <dgm:presLayoutVars>
          <dgm:chMax val="0"/>
          <dgm:chPref val="0"/>
          <dgm:bulletEnabled val="1"/>
        </dgm:presLayoutVars>
      </dgm:prSet>
      <dgm:spPr/>
    </dgm:pt>
    <dgm:pt modelId="{5D82DB57-35C7-4896-A168-3134545EACB5}" type="pres">
      <dgm:prSet presAssocID="{082B58CE-0DF2-4A54-8F99-4284FEF75FB5}" presName="Parent" presStyleLbl="revTx" presStyleIdx="1" presStyleCnt="2">
        <dgm:presLayoutVars>
          <dgm:chMax val="1"/>
          <dgm:chPref val="0"/>
          <dgm:bulletEnabled val="1"/>
        </dgm:presLayoutVars>
      </dgm:prSet>
      <dgm:spPr/>
    </dgm:pt>
  </dgm:ptLst>
  <dgm:cxnLst>
    <dgm:cxn modelId="{71BDF112-03E8-4E68-92DA-F504810794C4}" type="presOf" srcId="{B17339F0-1953-49A0-AE84-7CA86A043962}" destId="{67FD9641-784C-4FFA-A07A-C7DF938D583E}" srcOrd="0" destOrd="0" presId="urn:microsoft.com/office/officeart/2008/layout/CaptionedPictures"/>
    <dgm:cxn modelId="{E399841E-79B0-4E4A-94AF-22AF37ABFD50}" srcId="{82AAADE0-47E0-412C-997B-A4FA68EDC605}" destId="{B17339F0-1953-49A0-AE84-7CA86A043962}" srcOrd="0" destOrd="0" parTransId="{F296483A-2C34-4B7A-9C51-EFF4E1620398}" sibTransId="{5E6B724B-0709-495E-B907-F3B69F16F11C}"/>
    <dgm:cxn modelId="{BCC52E83-7E5F-4E17-ACC6-0D232BBEB6F2}" type="presOf" srcId="{082B58CE-0DF2-4A54-8F99-4284FEF75FB5}" destId="{5D82DB57-35C7-4896-A168-3134545EACB5}" srcOrd="0" destOrd="0" presId="urn:microsoft.com/office/officeart/2008/layout/CaptionedPictures"/>
    <dgm:cxn modelId="{E6149CB5-9C22-4B85-95B1-96C083799072}" type="presOf" srcId="{82AAADE0-47E0-412C-997B-A4FA68EDC605}" destId="{EA24D084-752C-4C2C-86D7-67499BF58439}" srcOrd="0" destOrd="0" presId="urn:microsoft.com/office/officeart/2008/layout/CaptionedPictures"/>
    <dgm:cxn modelId="{6AC3F4F1-516B-4928-9D11-F8A7D99E98AB}" srcId="{82AAADE0-47E0-412C-997B-A4FA68EDC605}" destId="{082B58CE-0DF2-4A54-8F99-4284FEF75FB5}" srcOrd="1" destOrd="0" parTransId="{0AAF321D-6145-4B10-A110-D2BAE4BAABC2}" sibTransId="{FDE505C2-AE35-4012-B225-1795C6A0F6F6}"/>
    <dgm:cxn modelId="{A3ECA572-E244-4885-BC91-C68CB0F447C9}" type="presParOf" srcId="{EA24D084-752C-4C2C-86D7-67499BF58439}" destId="{5CC0FABE-C83A-457D-A481-8A60C1C715E7}" srcOrd="0" destOrd="0" presId="urn:microsoft.com/office/officeart/2008/layout/CaptionedPictures"/>
    <dgm:cxn modelId="{7F456927-F6D6-4947-B076-D61EDE5B4756}" type="presParOf" srcId="{5CC0FABE-C83A-457D-A481-8A60C1C715E7}" destId="{A753CACF-8F2E-4AD1-B9F2-4B6AE81739E6}" srcOrd="0" destOrd="0" presId="urn:microsoft.com/office/officeart/2008/layout/CaptionedPictures"/>
    <dgm:cxn modelId="{354CA957-EFC8-43FA-99D9-511F583A5576}" type="presParOf" srcId="{5CC0FABE-C83A-457D-A481-8A60C1C715E7}" destId="{953E3FF6-45B0-4775-87F2-4E0E09DC14C6}" srcOrd="1" destOrd="0" presId="urn:microsoft.com/office/officeart/2008/layout/CaptionedPictures"/>
    <dgm:cxn modelId="{239D5E41-B98F-41B8-86F8-2FB4389C1328}" type="presParOf" srcId="{5CC0FABE-C83A-457D-A481-8A60C1C715E7}" destId="{2593CA1B-EE41-4956-B1E5-577D44E9C2F9}" srcOrd="2" destOrd="0" presId="urn:microsoft.com/office/officeart/2008/layout/CaptionedPictures"/>
    <dgm:cxn modelId="{2B5BB5C7-89DA-4C0D-B47A-7CB051783CFD}" type="presParOf" srcId="{2593CA1B-EE41-4956-B1E5-577D44E9C2F9}" destId="{3965CDD1-12EE-4E23-85BE-2C6A1126C2BA}" srcOrd="0" destOrd="0" presId="urn:microsoft.com/office/officeart/2008/layout/CaptionedPictures"/>
    <dgm:cxn modelId="{0558061C-F426-41E4-8DDA-10AD1B583442}" type="presParOf" srcId="{2593CA1B-EE41-4956-B1E5-577D44E9C2F9}" destId="{67FD9641-784C-4FFA-A07A-C7DF938D583E}" srcOrd="1" destOrd="0" presId="urn:microsoft.com/office/officeart/2008/layout/CaptionedPictures"/>
    <dgm:cxn modelId="{9991A2AC-4421-4751-8255-463F40D13469}" type="presParOf" srcId="{EA24D084-752C-4C2C-86D7-67499BF58439}" destId="{DAACA3D3-248D-481E-B3FE-A5F2D80C84F5}" srcOrd="1" destOrd="0" presId="urn:microsoft.com/office/officeart/2008/layout/CaptionedPictures"/>
    <dgm:cxn modelId="{7CE14949-3300-4B0A-A3CE-84455E710E92}" type="presParOf" srcId="{EA24D084-752C-4C2C-86D7-67499BF58439}" destId="{C312079D-AA02-4AE1-8274-71E3F7B8716D}" srcOrd="2" destOrd="0" presId="urn:microsoft.com/office/officeart/2008/layout/CaptionedPictures"/>
    <dgm:cxn modelId="{D8DD9155-46B0-4860-9A28-11C10D58D30D}" type="presParOf" srcId="{C312079D-AA02-4AE1-8274-71E3F7B8716D}" destId="{DF0E1E74-F856-41D6-AA40-780B537B3C43}" srcOrd="0" destOrd="0" presId="urn:microsoft.com/office/officeart/2008/layout/CaptionedPictures"/>
    <dgm:cxn modelId="{A51FB240-773E-4E8C-A41D-4168E4D0F4E1}" type="presParOf" srcId="{C312079D-AA02-4AE1-8274-71E3F7B8716D}" destId="{6674CC20-DD36-429A-A062-F2C2E2F474AE}" srcOrd="1" destOrd="0" presId="urn:microsoft.com/office/officeart/2008/layout/CaptionedPictures"/>
    <dgm:cxn modelId="{7F688ADF-39FF-4960-A375-DC65DDF33E5D}" type="presParOf" srcId="{C312079D-AA02-4AE1-8274-71E3F7B8716D}" destId="{978A9AF8-0304-48BE-80E9-D921D774AE76}" srcOrd="2" destOrd="0" presId="urn:microsoft.com/office/officeart/2008/layout/CaptionedPictures"/>
    <dgm:cxn modelId="{824D5BF2-0200-46B4-B7C3-D0BB7A351EE5}" type="presParOf" srcId="{978A9AF8-0304-48BE-80E9-D921D774AE76}" destId="{F00A929A-DC0E-42D6-836C-296FA6B3FC36}" srcOrd="0" destOrd="0" presId="urn:microsoft.com/office/officeart/2008/layout/CaptionedPictures"/>
    <dgm:cxn modelId="{D222E1F9-7F46-4FA8-9DD0-EF37F4DAEC2F}" type="presParOf" srcId="{978A9AF8-0304-48BE-80E9-D921D774AE76}" destId="{5D82DB57-35C7-4896-A168-3134545EACB5}"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Grabación del Arduino</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AB2BFCDE-7E45-41A7-A458-A8F57004AE78}">
      <dgm:prSet phldrT="[Texto]"/>
      <dgm:spPr/>
      <dgm:t>
        <a:bodyPr/>
        <a:lstStyle/>
        <a:p>
          <a:pPr algn="ctr"/>
          <a:r>
            <a:rPr lang="en-US" dirty="0" err="1"/>
            <a:t>Cálculos</a:t>
          </a:r>
          <a:r>
            <a:rPr lang="en-US" dirty="0"/>
            <a:t> de las </a:t>
          </a:r>
          <a:r>
            <a:rPr lang="en-US" dirty="0" err="1"/>
            <a:t>resistencias</a:t>
          </a:r>
          <a:r>
            <a:rPr lang="en-US" dirty="0"/>
            <a:t> </a:t>
          </a:r>
          <a:r>
            <a:rPr lang="en-US" dirty="0" err="1"/>
            <a:t>internas</a:t>
          </a:r>
          <a:r>
            <a:rPr lang="en-US" dirty="0"/>
            <a:t> de las </a:t>
          </a:r>
          <a:r>
            <a:rPr lang="en-US" dirty="0" err="1"/>
            <a:t>baterías</a:t>
          </a:r>
          <a:endParaRPr lang="en-US" dirty="0"/>
        </a:p>
      </dgm:t>
    </dgm:pt>
    <dgm:pt modelId="{F5A51BC2-96B0-4747-AC51-14313F06B1AE}" type="parTrans" cxnId="{3D8B0E08-EE56-4844-8DD6-51717EA8EEF4}">
      <dgm:prSet/>
      <dgm:spPr/>
      <dgm:t>
        <a:bodyPr/>
        <a:lstStyle/>
        <a:p>
          <a:endParaRPr lang="es-EC"/>
        </a:p>
      </dgm:t>
    </dgm:pt>
    <dgm:pt modelId="{00C71142-6122-4AEA-8B0A-EAA0EBFA9D95}" type="sibTrans" cxnId="{3D8B0E08-EE56-4844-8DD6-51717EA8EEF4}">
      <dgm:prSet/>
      <dgm:spPr/>
      <dgm:t>
        <a:bodyPr/>
        <a:lstStyle/>
        <a:p>
          <a:endParaRPr lang="es-EC"/>
        </a:p>
      </dgm:t>
    </dgm:pt>
    <dgm:pt modelId="{DEDE7570-F53F-41C8-A866-5C04617C5EBF}">
      <dgm:prSet phldrT="[Texto]"/>
      <dgm:spPr/>
      <dgm:t>
        <a:bodyPr/>
        <a:lstStyle/>
        <a:p>
          <a:r>
            <a:rPr lang="en-US" dirty="0" err="1"/>
            <a:t>Circuito</a:t>
          </a:r>
          <a:r>
            <a:rPr lang="en-US" dirty="0"/>
            <a:t> para la </a:t>
          </a:r>
          <a:r>
            <a:rPr lang="en-US" dirty="0" err="1"/>
            <a:t>medición</a:t>
          </a:r>
          <a:r>
            <a:rPr lang="en-US" dirty="0"/>
            <a:t> </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a:t>Programación en </a:t>
          </a:r>
          <a:r>
            <a:rPr lang="es-EC" dirty="0" err="1"/>
            <a:t>LabView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70F164B7-4E10-4123-9A78-09B7C6434EBD}">
      <dgm:prSet phldrT="[Texto]"/>
      <dgm:spPr/>
      <dgm:t>
        <a:bodyPr/>
        <a:lstStyle/>
        <a:p>
          <a:r>
            <a:rPr lang="en-US" dirty="0" err="1"/>
            <a:t>Cálculos</a:t>
          </a:r>
          <a:r>
            <a:rPr lang="en-US" dirty="0"/>
            <a:t> para la </a:t>
          </a:r>
          <a:r>
            <a:rPr lang="en-US" dirty="0" err="1"/>
            <a:t>resistencia</a:t>
          </a:r>
          <a:r>
            <a:rPr lang="en-US" dirty="0"/>
            <a:t> de </a:t>
          </a:r>
          <a:r>
            <a:rPr lang="en-US" dirty="0" err="1"/>
            <a:t>medición</a:t>
          </a:r>
          <a:r>
            <a:rPr lang="en-US" dirty="0"/>
            <a:t> </a:t>
          </a:r>
        </a:p>
      </dgm:t>
    </dgm:pt>
    <dgm:pt modelId="{012EF6F8-E83B-4C3B-8838-922B9A61A321}" type="parTrans" cxnId="{30277728-2F1B-4F13-9148-9955C8E80438}">
      <dgm:prSet/>
      <dgm:spPr/>
      <dgm:t>
        <a:bodyPr/>
        <a:lstStyle/>
        <a:p>
          <a:endParaRPr lang="es-EC"/>
        </a:p>
      </dgm:t>
    </dgm:pt>
    <dgm:pt modelId="{6939A41C-39C7-4582-A9EC-5BA060BCD460}" type="sibTrans" cxnId="{30277728-2F1B-4F13-9148-9955C8E80438}">
      <dgm:prSet/>
      <dgm:spPr/>
      <dgm:t>
        <a:bodyPr/>
        <a:lstStyle/>
        <a:p>
          <a:endParaRPr lang="es-EC"/>
        </a:p>
      </dgm:t>
    </dgm:pt>
    <dgm:pt modelId="{E6DADD65-79E1-4283-A053-870E9FA7CFA5}" type="pres">
      <dgm:prSet presAssocID="{45E7AF9F-510E-4BC4-9E81-2070AFD0283D}" presName="Name0" presStyleCnt="0">
        <dgm:presLayoutVars>
          <dgm:dir/>
          <dgm:resizeHandles val="exact"/>
        </dgm:presLayoutVars>
      </dgm:prSet>
      <dgm:spPr/>
    </dgm:pt>
    <dgm:pt modelId="{AE89A944-3220-44B2-8C29-F851D796C5B1}" type="pres">
      <dgm:prSet presAssocID="{45E7AF9F-510E-4BC4-9E81-2070AFD0283D}" presName="arrow" presStyleLbl="bgShp" presStyleIdx="0" presStyleCnt="1"/>
      <dgm:spPr/>
    </dgm:pt>
    <dgm:pt modelId="{F9645088-8CCF-402A-98BB-FD13CCBF830B}" type="pres">
      <dgm:prSet presAssocID="{45E7AF9F-510E-4BC4-9E81-2070AFD0283D}" presName="points" presStyleCnt="0"/>
      <dgm:spPr/>
    </dgm:pt>
    <dgm:pt modelId="{5FD1ADA3-4737-4906-9E09-0696DFBE745C}" type="pres">
      <dgm:prSet presAssocID="{08128690-1802-4D7F-B7BC-BB084D35202F}" presName="compositeA" presStyleCnt="0"/>
      <dgm:spPr/>
    </dgm:pt>
    <dgm:pt modelId="{39A3DEFE-2E5D-40A5-9C78-6494D9702760}" type="pres">
      <dgm:prSet presAssocID="{08128690-1802-4D7F-B7BC-BB084D35202F}" presName="textA" presStyleLbl="revTx" presStyleIdx="0" presStyleCnt="5">
        <dgm:presLayoutVars>
          <dgm:bulletEnabled val="1"/>
        </dgm:presLayoutVars>
      </dgm:prSet>
      <dgm:spPr/>
    </dgm:pt>
    <dgm:pt modelId="{DFFA02A2-8683-4240-AF8A-828D1EA7957B}" type="pres">
      <dgm:prSet presAssocID="{08128690-1802-4D7F-B7BC-BB084D35202F}" presName="circleA" presStyleLbl="node1" presStyleIdx="0" presStyleCnt="5"/>
      <dgm:spPr>
        <a:solidFill>
          <a:srgbClr val="FF0000"/>
        </a:solidFill>
      </dgm:spPr>
      <dgm:extLst/>
    </dgm:pt>
    <dgm:pt modelId="{CBA6F156-BB53-41BC-A792-24D91DA83D76}" type="pres">
      <dgm:prSet presAssocID="{08128690-1802-4D7F-B7BC-BB084D35202F}" presName="spaceA" presStyleCnt="0"/>
      <dgm:spPr/>
    </dgm:pt>
    <dgm:pt modelId="{61100B07-A4B4-4B65-9175-062A4FC244AA}" type="pres">
      <dgm:prSet presAssocID="{89638BF8-865F-49F0-B2C1-ADB441A0966D}" presName="space" presStyleCnt="0"/>
      <dgm:spPr/>
    </dgm:pt>
    <dgm:pt modelId="{D6C330D9-590D-49A4-B897-833C7415BC7F}" type="pres">
      <dgm:prSet presAssocID="{AB2BFCDE-7E45-41A7-A458-A8F57004AE78}" presName="compositeB" presStyleCnt="0"/>
      <dgm:spPr/>
    </dgm:pt>
    <dgm:pt modelId="{173311EB-D06A-415E-A878-6969C841519E}" type="pres">
      <dgm:prSet presAssocID="{AB2BFCDE-7E45-41A7-A458-A8F57004AE78}" presName="textB" presStyleLbl="revTx" presStyleIdx="1" presStyleCnt="5">
        <dgm:presLayoutVars>
          <dgm:bulletEnabled val="1"/>
        </dgm:presLayoutVars>
      </dgm:prSet>
      <dgm:spPr/>
    </dgm:pt>
    <dgm:pt modelId="{8EBCECB6-4A35-4287-AFC3-C00E34E83637}" type="pres">
      <dgm:prSet presAssocID="{AB2BFCDE-7E45-41A7-A458-A8F57004AE78}" presName="circleB" presStyleLbl="node1" presStyleIdx="1" presStyleCnt="5"/>
      <dgm:spPr>
        <a:solidFill>
          <a:srgbClr val="FF0000"/>
        </a:solidFill>
      </dgm:spPr>
      <dgm:extLst/>
    </dgm:pt>
    <dgm:pt modelId="{07FB2B73-839E-45A6-9B18-4C6E1233743D}" type="pres">
      <dgm:prSet presAssocID="{AB2BFCDE-7E45-41A7-A458-A8F57004AE78}" presName="spaceB" presStyleCnt="0"/>
      <dgm:spPr/>
    </dgm:pt>
    <dgm:pt modelId="{7E327A0F-8D5D-4B2E-9886-548D9934EBA4}" type="pres">
      <dgm:prSet presAssocID="{00C71142-6122-4AEA-8B0A-EAA0EBFA9D95}" presName="space" presStyleCnt="0"/>
      <dgm:spPr/>
    </dgm:pt>
    <dgm:pt modelId="{47145633-431D-4774-BB63-4FCB6D745EBC}" type="pres">
      <dgm:prSet presAssocID="{DEDE7570-F53F-41C8-A866-5C04617C5EBF}" presName="compositeA" presStyleCnt="0"/>
      <dgm:spPr/>
    </dgm:pt>
    <dgm:pt modelId="{57140A13-3192-47AB-A22A-FCB07355F003}" type="pres">
      <dgm:prSet presAssocID="{DEDE7570-F53F-41C8-A866-5C04617C5EBF}" presName="textA" presStyleLbl="revTx" presStyleIdx="2" presStyleCnt="5">
        <dgm:presLayoutVars>
          <dgm:bulletEnabled val="1"/>
        </dgm:presLayoutVars>
      </dgm:prSet>
      <dgm:spPr/>
    </dgm:pt>
    <dgm:pt modelId="{74408D2D-5B22-4515-BFCE-3690833674E0}" type="pres">
      <dgm:prSet presAssocID="{DEDE7570-F53F-41C8-A866-5C04617C5EBF}" presName="circleA" presStyleLbl="node1" presStyleIdx="2" presStyleCnt="5"/>
      <dgm:spPr>
        <a:solidFill>
          <a:srgbClr val="FF0000"/>
        </a:solidFill>
      </dgm:spPr>
      <dgm:extLst/>
    </dgm:pt>
    <dgm:pt modelId="{D7FDEC5A-8B34-4E4C-8574-1A876C696586}" type="pres">
      <dgm:prSet presAssocID="{DEDE7570-F53F-41C8-A866-5C04617C5EBF}" presName="spaceA" presStyleCnt="0"/>
      <dgm:spPr/>
    </dgm:pt>
    <dgm:pt modelId="{22A7C818-4719-4E99-85E9-EFDE4AF769AD}" type="pres">
      <dgm:prSet presAssocID="{E64B3F81-C4A1-4595-98BE-4AC8F5DEFC5F}" presName="space" presStyleCnt="0"/>
      <dgm:spPr/>
    </dgm:pt>
    <dgm:pt modelId="{EE7422C5-E7A4-47EC-BF6B-484BCDB115EB}" type="pres">
      <dgm:prSet presAssocID="{70F164B7-4E10-4123-9A78-09B7C6434EBD}" presName="compositeB" presStyleCnt="0"/>
      <dgm:spPr/>
    </dgm:pt>
    <dgm:pt modelId="{C5D124C3-4827-4428-A67A-C45AF312508A}" type="pres">
      <dgm:prSet presAssocID="{70F164B7-4E10-4123-9A78-09B7C6434EBD}" presName="textB" presStyleLbl="revTx" presStyleIdx="3" presStyleCnt="5">
        <dgm:presLayoutVars>
          <dgm:bulletEnabled val="1"/>
        </dgm:presLayoutVars>
      </dgm:prSet>
      <dgm:spPr/>
    </dgm:pt>
    <dgm:pt modelId="{81D93A33-33B9-45F5-AB66-298D60142DC1}" type="pres">
      <dgm:prSet presAssocID="{70F164B7-4E10-4123-9A78-09B7C6434EBD}" presName="circleB" presStyleLbl="node1" presStyleIdx="3" presStyleCnt="5"/>
      <dgm:spPr/>
    </dgm:pt>
    <dgm:pt modelId="{4AD0A7EF-245E-487C-A3DA-C0470BFBFC18}" type="pres">
      <dgm:prSet presAssocID="{70F164B7-4E10-4123-9A78-09B7C6434EBD}" presName="spaceB" presStyleCnt="0"/>
      <dgm:spPr/>
    </dgm:pt>
    <dgm:pt modelId="{E3B0643E-2B03-4C65-8361-44D834FBD706}" type="pres">
      <dgm:prSet presAssocID="{6939A41C-39C7-4582-A9EC-5BA060BCD460}" presName="space" presStyleCnt="0"/>
      <dgm:spPr/>
    </dgm:pt>
    <dgm:pt modelId="{883541C7-1818-4EE5-8FEF-9EDE9AF152C3}" type="pres">
      <dgm:prSet presAssocID="{61BD7317-69F4-4805-B7B1-A4EF959D10A1}" presName="compositeA" presStyleCnt="0"/>
      <dgm:spPr/>
    </dgm:pt>
    <dgm:pt modelId="{232695F9-3610-45DD-8280-17B0B15A6BB7}" type="pres">
      <dgm:prSet presAssocID="{61BD7317-69F4-4805-B7B1-A4EF959D10A1}" presName="textA" presStyleLbl="revTx" presStyleIdx="4" presStyleCnt="5">
        <dgm:presLayoutVars>
          <dgm:bulletEnabled val="1"/>
        </dgm:presLayoutVars>
      </dgm:prSet>
      <dgm:spPr/>
    </dgm:pt>
    <dgm:pt modelId="{0D891807-1071-4B41-A128-5E896517F299}" type="pres">
      <dgm:prSet presAssocID="{61BD7317-69F4-4805-B7B1-A4EF959D10A1}" presName="circleA" presStyleLbl="node1" presStyleIdx="4" presStyleCnt="5"/>
      <dgm:spPr/>
    </dgm:pt>
    <dgm:pt modelId="{F2905723-D403-40D9-ABBD-C0FA7B7ACC52}" type="pres">
      <dgm:prSet presAssocID="{61BD7317-69F4-4805-B7B1-A4EF959D10A1}" presName="spaceA" presStyleCnt="0"/>
      <dgm:spPr/>
    </dgm:pt>
  </dgm:ptLst>
  <dgm:cxnLst>
    <dgm:cxn modelId="{3D8B0E08-EE56-4844-8DD6-51717EA8EEF4}" srcId="{45E7AF9F-510E-4BC4-9E81-2070AFD0283D}" destId="{AB2BFCDE-7E45-41A7-A458-A8F57004AE78}" srcOrd="1" destOrd="0" parTransId="{F5A51BC2-96B0-4747-AC51-14313F06B1AE}" sibTransId="{00C71142-6122-4AEA-8B0A-EAA0EBFA9D95}"/>
    <dgm:cxn modelId="{92A63D1A-3AB2-494E-AF94-BCA6F107494F}" type="presOf" srcId="{61BD7317-69F4-4805-B7B1-A4EF959D10A1}" destId="{232695F9-3610-45DD-8280-17B0B15A6BB7}" srcOrd="0" destOrd="0" presId="urn:microsoft.com/office/officeart/2005/8/layout/hProcess11"/>
    <dgm:cxn modelId="{30277728-2F1B-4F13-9148-9955C8E80438}" srcId="{45E7AF9F-510E-4BC4-9E81-2070AFD0283D}" destId="{70F164B7-4E10-4123-9A78-09B7C6434EBD}" srcOrd="3" destOrd="0" parTransId="{012EF6F8-E83B-4C3B-8838-922B9A61A321}" sibTransId="{6939A41C-39C7-4582-A9EC-5BA060BCD460}"/>
    <dgm:cxn modelId="{0C115E3B-5C17-496F-B5C2-87588BA55352}" srcId="{45E7AF9F-510E-4BC4-9E81-2070AFD0283D}" destId="{61BD7317-69F4-4805-B7B1-A4EF959D10A1}" srcOrd="4" destOrd="0" parTransId="{30F580EF-2ED4-4418-802D-0627FCF11A5D}" sibTransId="{A5BB148D-D14D-423E-B84B-D324F400F90A}"/>
    <dgm:cxn modelId="{C4FFA982-D301-4BE0-83E9-1505D81D5EFE}" type="presOf" srcId="{AB2BFCDE-7E45-41A7-A458-A8F57004AE78}" destId="{173311EB-D06A-415E-A878-6969C841519E}" srcOrd="0" destOrd="0" presId="urn:microsoft.com/office/officeart/2005/8/layout/hProcess11"/>
    <dgm:cxn modelId="{B0626389-AD64-4322-B956-5C42E1BD5F5A}" type="presOf" srcId="{70F164B7-4E10-4123-9A78-09B7C6434EBD}" destId="{C5D124C3-4827-4428-A67A-C45AF312508A}" srcOrd="0" destOrd="0" presId="urn:microsoft.com/office/officeart/2005/8/layout/hProcess11"/>
    <dgm:cxn modelId="{B842A7B2-1594-4090-8B2B-5CBC1DBDC9FF}" type="presOf" srcId="{45E7AF9F-510E-4BC4-9E81-2070AFD0283D}" destId="{E6DADD65-79E1-4283-A053-870E9FA7CFA5}"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B207B3BD-C048-4574-A433-869D41826899}" type="presOf" srcId="{08128690-1802-4D7F-B7BC-BB084D35202F}" destId="{39A3DEFE-2E5D-40A5-9C78-6494D9702760}" srcOrd="0" destOrd="0" presId="urn:microsoft.com/office/officeart/2005/8/layout/hProcess11"/>
    <dgm:cxn modelId="{2D2A08BF-45E4-4670-AC70-79F09949714E}" srcId="{45E7AF9F-510E-4BC4-9E81-2070AFD0283D}" destId="{DEDE7570-F53F-41C8-A866-5C04617C5EBF}" srcOrd="2" destOrd="0" parTransId="{8254BFEC-CE5F-4686-92FE-AD64041F6E9C}" sibTransId="{E64B3F81-C4A1-4595-98BE-4AC8F5DEFC5F}"/>
    <dgm:cxn modelId="{4C4E52D7-31FD-4B8C-BCC0-215CD19B95B5}" type="presOf" srcId="{DEDE7570-F53F-41C8-A866-5C04617C5EBF}" destId="{57140A13-3192-47AB-A22A-FCB07355F003}" srcOrd="0" destOrd="0" presId="urn:microsoft.com/office/officeart/2005/8/layout/hProcess11"/>
    <dgm:cxn modelId="{2734DBD2-2A53-41B2-90CD-94BADD25E6A7}" type="presParOf" srcId="{E6DADD65-79E1-4283-A053-870E9FA7CFA5}" destId="{AE89A944-3220-44B2-8C29-F851D796C5B1}" srcOrd="0" destOrd="0" presId="urn:microsoft.com/office/officeart/2005/8/layout/hProcess11"/>
    <dgm:cxn modelId="{8BA159F9-689D-46EF-A221-F1A5D8CBBA40}" type="presParOf" srcId="{E6DADD65-79E1-4283-A053-870E9FA7CFA5}" destId="{F9645088-8CCF-402A-98BB-FD13CCBF830B}" srcOrd="1" destOrd="0" presId="urn:microsoft.com/office/officeart/2005/8/layout/hProcess11"/>
    <dgm:cxn modelId="{04171F64-C9DC-469F-9D59-CFD700BF555D}" type="presParOf" srcId="{F9645088-8CCF-402A-98BB-FD13CCBF830B}" destId="{5FD1ADA3-4737-4906-9E09-0696DFBE745C}" srcOrd="0" destOrd="0" presId="urn:microsoft.com/office/officeart/2005/8/layout/hProcess11"/>
    <dgm:cxn modelId="{605CFAD9-2281-448D-9DC2-7781E48C6677}" type="presParOf" srcId="{5FD1ADA3-4737-4906-9E09-0696DFBE745C}" destId="{39A3DEFE-2E5D-40A5-9C78-6494D9702760}" srcOrd="0" destOrd="0" presId="urn:microsoft.com/office/officeart/2005/8/layout/hProcess11"/>
    <dgm:cxn modelId="{6BE6D611-60B5-47D4-96A4-67916576F4DE}" type="presParOf" srcId="{5FD1ADA3-4737-4906-9E09-0696DFBE745C}" destId="{DFFA02A2-8683-4240-AF8A-828D1EA7957B}" srcOrd="1" destOrd="0" presId="urn:microsoft.com/office/officeart/2005/8/layout/hProcess11"/>
    <dgm:cxn modelId="{E7B5876F-E9DF-4A69-AA04-245D0BE9904F}" type="presParOf" srcId="{5FD1ADA3-4737-4906-9E09-0696DFBE745C}" destId="{CBA6F156-BB53-41BC-A792-24D91DA83D76}" srcOrd="2" destOrd="0" presId="urn:microsoft.com/office/officeart/2005/8/layout/hProcess11"/>
    <dgm:cxn modelId="{E28E5470-6921-443A-B1E9-869C54666386}" type="presParOf" srcId="{F9645088-8CCF-402A-98BB-FD13CCBF830B}" destId="{61100B07-A4B4-4B65-9175-062A4FC244AA}" srcOrd="1" destOrd="0" presId="urn:microsoft.com/office/officeart/2005/8/layout/hProcess11"/>
    <dgm:cxn modelId="{480D19B9-99CB-422A-99B1-ECC38EBF1C81}" type="presParOf" srcId="{F9645088-8CCF-402A-98BB-FD13CCBF830B}" destId="{D6C330D9-590D-49A4-B897-833C7415BC7F}" srcOrd="2" destOrd="0" presId="urn:microsoft.com/office/officeart/2005/8/layout/hProcess11"/>
    <dgm:cxn modelId="{85DFB9E1-7588-4D92-9E5D-574569BEA477}" type="presParOf" srcId="{D6C330D9-590D-49A4-B897-833C7415BC7F}" destId="{173311EB-D06A-415E-A878-6969C841519E}" srcOrd="0" destOrd="0" presId="urn:microsoft.com/office/officeart/2005/8/layout/hProcess11"/>
    <dgm:cxn modelId="{AD5FA6E3-10DF-4AAA-A4A5-3FEEB00167F8}" type="presParOf" srcId="{D6C330D9-590D-49A4-B897-833C7415BC7F}" destId="{8EBCECB6-4A35-4287-AFC3-C00E34E83637}" srcOrd="1" destOrd="0" presId="urn:microsoft.com/office/officeart/2005/8/layout/hProcess11"/>
    <dgm:cxn modelId="{4B9E47FC-6ADD-4484-80C3-F425B5320273}" type="presParOf" srcId="{D6C330D9-590D-49A4-B897-833C7415BC7F}" destId="{07FB2B73-839E-45A6-9B18-4C6E1233743D}" srcOrd="2" destOrd="0" presId="urn:microsoft.com/office/officeart/2005/8/layout/hProcess11"/>
    <dgm:cxn modelId="{0C01C68E-93E5-4FFD-9A69-528C336DEC04}" type="presParOf" srcId="{F9645088-8CCF-402A-98BB-FD13CCBF830B}" destId="{7E327A0F-8D5D-4B2E-9886-548D9934EBA4}" srcOrd="3" destOrd="0" presId="urn:microsoft.com/office/officeart/2005/8/layout/hProcess11"/>
    <dgm:cxn modelId="{8B651B20-87E4-4A8D-B4AB-49E2C2B5D542}" type="presParOf" srcId="{F9645088-8CCF-402A-98BB-FD13CCBF830B}" destId="{47145633-431D-4774-BB63-4FCB6D745EBC}" srcOrd="4" destOrd="0" presId="urn:microsoft.com/office/officeart/2005/8/layout/hProcess11"/>
    <dgm:cxn modelId="{B314F497-4451-4EEE-A651-7DD0BE785A20}" type="presParOf" srcId="{47145633-431D-4774-BB63-4FCB6D745EBC}" destId="{57140A13-3192-47AB-A22A-FCB07355F003}" srcOrd="0" destOrd="0" presId="urn:microsoft.com/office/officeart/2005/8/layout/hProcess11"/>
    <dgm:cxn modelId="{6F54601E-5C78-4F34-8226-C6AD97C27E4B}" type="presParOf" srcId="{47145633-431D-4774-BB63-4FCB6D745EBC}" destId="{74408D2D-5B22-4515-BFCE-3690833674E0}" srcOrd="1" destOrd="0" presId="urn:microsoft.com/office/officeart/2005/8/layout/hProcess11"/>
    <dgm:cxn modelId="{C964E6B1-96B8-4739-A15E-3D61E9806CD0}" type="presParOf" srcId="{47145633-431D-4774-BB63-4FCB6D745EBC}" destId="{D7FDEC5A-8B34-4E4C-8574-1A876C696586}" srcOrd="2" destOrd="0" presId="urn:microsoft.com/office/officeart/2005/8/layout/hProcess11"/>
    <dgm:cxn modelId="{4D9C058D-3A66-49EF-9500-CEC3C69F2B20}" type="presParOf" srcId="{F9645088-8CCF-402A-98BB-FD13CCBF830B}" destId="{22A7C818-4719-4E99-85E9-EFDE4AF769AD}" srcOrd="5" destOrd="0" presId="urn:microsoft.com/office/officeart/2005/8/layout/hProcess11"/>
    <dgm:cxn modelId="{59AD9395-04CB-4A4C-B8B6-75EE554CF534}" type="presParOf" srcId="{F9645088-8CCF-402A-98BB-FD13CCBF830B}" destId="{EE7422C5-E7A4-47EC-BF6B-484BCDB115EB}" srcOrd="6" destOrd="0" presId="urn:microsoft.com/office/officeart/2005/8/layout/hProcess11"/>
    <dgm:cxn modelId="{5E6A95AA-E63B-4DE2-8B45-B269A8826C6E}" type="presParOf" srcId="{EE7422C5-E7A4-47EC-BF6B-484BCDB115EB}" destId="{C5D124C3-4827-4428-A67A-C45AF312508A}" srcOrd="0" destOrd="0" presId="urn:microsoft.com/office/officeart/2005/8/layout/hProcess11"/>
    <dgm:cxn modelId="{1FDE92A7-1447-4CD6-81C0-D69D356A7DFC}" type="presParOf" srcId="{EE7422C5-E7A4-47EC-BF6B-484BCDB115EB}" destId="{81D93A33-33B9-45F5-AB66-298D60142DC1}" srcOrd="1" destOrd="0" presId="urn:microsoft.com/office/officeart/2005/8/layout/hProcess11"/>
    <dgm:cxn modelId="{CB090A0A-A8E9-4F80-85CA-6CA754E0B779}" type="presParOf" srcId="{EE7422C5-E7A4-47EC-BF6B-484BCDB115EB}" destId="{4AD0A7EF-245E-487C-A3DA-C0470BFBFC18}" srcOrd="2" destOrd="0" presId="urn:microsoft.com/office/officeart/2005/8/layout/hProcess11"/>
    <dgm:cxn modelId="{60F8831B-4D07-4325-8992-FC41F4FF70F9}" type="presParOf" srcId="{F9645088-8CCF-402A-98BB-FD13CCBF830B}" destId="{E3B0643E-2B03-4C65-8361-44D834FBD706}" srcOrd="7" destOrd="0" presId="urn:microsoft.com/office/officeart/2005/8/layout/hProcess11"/>
    <dgm:cxn modelId="{5452C91F-D26B-4AAD-B95F-70E777FCCE92}" type="presParOf" srcId="{F9645088-8CCF-402A-98BB-FD13CCBF830B}" destId="{883541C7-1818-4EE5-8FEF-9EDE9AF152C3}" srcOrd="8" destOrd="0" presId="urn:microsoft.com/office/officeart/2005/8/layout/hProcess11"/>
    <dgm:cxn modelId="{9568BBDD-CFE4-4A0D-A8ED-64F24EB0D8C8}" type="presParOf" srcId="{883541C7-1818-4EE5-8FEF-9EDE9AF152C3}" destId="{232695F9-3610-45DD-8280-17B0B15A6BB7}" srcOrd="0" destOrd="0" presId="urn:microsoft.com/office/officeart/2005/8/layout/hProcess11"/>
    <dgm:cxn modelId="{E7BC6C6A-2109-4C4C-80B0-0864D7F02BB0}" type="presParOf" srcId="{883541C7-1818-4EE5-8FEF-9EDE9AF152C3}" destId="{0D891807-1071-4B41-A128-5E896517F299}" srcOrd="1" destOrd="0" presId="urn:microsoft.com/office/officeart/2005/8/layout/hProcess11"/>
    <dgm:cxn modelId="{EFDEC2C5-E9DD-4F2B-B8CA-F020DBF3E6DA}" type="presParOf" srcId="{883541C7-1818-4EE5-8FEF-9EDE9AF152C3}" destId="{F2905723-D403-40D9-ABBD-C0FA7B7ACC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Grabación del Arduino</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AB2BFCDE-7E45-41A7-A458-A8F57004AE78}">
      <dgm:prSet phldrT="[Texto]"/>
      <dgm:spPr/>
      <dgm:t>
        <a:bodyPr/>
        <a:lstStyle/>
        <a:p>
          <a:pPr algn="ctr"/>
          <a:r>
            <a:rPr lang="en-US" dirty="0" err="1"/>
            <a:t>Cálculos</a:t>
          </a:r>
          <a:r>
            <a:rPr lang="en-US" dirty="0"/>
            <a:t> de las </a:t>
          </a:r>
          <a:r>
            <a:rPr lang="en-US" dirty="0" err="1"/>
            <a:t>resistencias</a:t>
          </a:r>
          <a:r>
            <a:rPr lang="en-US" dirty="0"/>
            <a:t> </a:t>
          </a:r>
          <a:r>
            <a:rPr lang="en-US" dirty="0" err="1"/>
            <a:t>internas</a:t>
          </a:r>
          <a:r>
            <a:rPr lang="en-US" dirty="0"/>
            <a:t> de las </a:t>
          </a:r>
          <a:r>
            <a:rPr lang="en-US" dirty="0" err="1"/>
            <a:t>baterías</a:t>
          </a:r>
          <a:endParaRPr lang="en-US" dirty="0"/>
        </a:p>
      </dgm:t>
    </dgm:pt>
    <dgm:pt modelId="{F5A51BC2-96B0-4747-AC51-14313F06B1AE}" type="parTrans" cxnId="{3D8B0E08-EE56-4844-8DD6-51717EA8EEF4}">
      <dgm:prSet/>
      <dgm:spPr/>
      <dgm:t>
        <a:bodyPr/>
        <a:lstStyle/>
        <a:p>
          <a:endParaRPr lang="es-EC"/>
        </a:p>
      </dgm:t>
    </dgm:pt>
    <dgm:pt modelId="{00C71142-6122-4AEA-8B0A-EAA0EBFA9D95}" type="sibTrans" cxnId="{3D8B0E08-EE56-4844-8DD6-51717EA8EEF4}">
      <dgm:prSet/>
      <dgm:spPr/>
      <dgm:t>
        <a:bodyPr/>
        <a:lstStyle/>
        <a:p>
          <a:endParaRPr lang="es-EC"/>
        </a:p>
      </dgm:t>
    </dgm:pt>
    <dgm:pt modelId="{DEDE7570-F53F-41C8-A866-5C04617C5EBF}">
      <dgm:prSet phldrT="[Texto]"/>
      <dgm:spPr/>
      <dgm:t>
        <a:bodyPr/>
        <a:lstStyle/>
        <a:p>
          <a:r>
            <a:rPr lang="en-US" dirty="0" err="1"/>
            <a:t>Circuito</a:t>
          </a:r>
          <a:r>
            <a:rPr lang="en-US" dirty="0"/>
            <a:t> para la </a:t>
          </a:r>
          <a:r>
            <a:rPr lang="en-US" dirty="0" err="1"/>
            <a:t>medición</a:t>
          </a:r>
          <a:r>
            <a:rPr lang="en-US" dirty="0"/>
            <a:t> </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a:t>Programación en </a:t>
          </a:r>
          <a:r>
            <a:rPr lang="es-EC" dirty="0" err="1"/>
            <a:t>LabView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70F164B7-4E10-4123-9A78-09B7C6434EBD}">
      <dgm:prSet phldrT="[Texto]"/>
      <dgm:spPr/>
      <dgm:t>
        <a:bodyPr/>
        <a:lstStyle/>
        <a:p>
          <a:r>
            <a:rPr lang="en-US" dirty="0" err="1"/>
            <a:t>Cálculos</a:t>
          </a:r>
          <a:r>
            <a:rPr lang="en-US" dirty="0"/>
            <a:t> para la </a:t>
          </a:r>
          <a:r>
            <a:rPr lang="en-US" dirty="0" err="1"/>
            <a:t>resistencia</a:t>
          </a:r>
          <a:r>
            <a:rPr lang="en-US" dirty="0"/>
            <a:t> de </a:t>
          </a:r>
          <a:r>
            <a:rPr lang="en-US" dirty="0" err="1"/>
            <a:t>medición</a:t>
          </a:r>
          <a:r>
            <a:rPr lang="en-US" dirty="0"/>
            <a:t> </a:t>
          </a:r>
        </a:p>
      </dgm:t>
    </dgm:pt>
    <dgm:pt modelId="{012EF6F8-E83B-4C3B-8838-922B9A61A321}" type="parTrans" cxnId="{30277728-2F1B-4F13-9148-9955C8E80438}">
      <dgm:prSet/>
      <dgm:spPr/>
      <dgm:t>
        <a:bodyPr/>
        <a:lstStyle/>
        <a:p>
          <a:endParaRPr lang="es-EC"/>
        </a:p>
      </dgm:t>
    </dgm:pt>
    <dgm:pt modelId="{6939A41C-39C7-4582-A9EC-5BA060BCD460}" type="sibTrans" cxnId="{30277728-2F1B-4F13-9148-9955C8E80438}">
      <dgm:prSet/>
      <dgm:spPr/>
      <dgm:t>
        <a:bodyPr/>
        <a:lstStyle/>
        <a:p>
          <a:endParaRPr lang="es-EC"/>
        </a:p>
      </dgm:t>
    </dgm:pt>
    <dgm:pt modelId="{E6DADD65-79E1-4283-A053-870E9FA7CFA5}" type="pres">
      <dgm:prSet presAssocID="{45E7AF9F-510E-4BC4-9E81-2070AFD0283D}" presName="Name0" presStyleCnt="0">
        <dgm:presLayoutVars>
          <dgm:dir/>
          <dgm:resizeHandles val="exact"/>
        </dgm:presLayoutVars>
      </dgm:prSet>
      <dgm:spPr/>
    </dgm:pt>
    <dgm:pt modelId="{AE89A944-3220-44B2-8C29-F851D796C5B1}" type="pres">
      <dgm:prSet presAssocID="{45E7AF9F-510E-4BC4-9E81-2070AFD0283D}" presName="arrow" presStyleLbl="bgShp" presStyleIdx="0" presStyleCnt="1"/>
      <dgm:spPr/>
    </dgm:pt>
    <dgm:pt modelId="{F9645088-8CCF-402A-98BB-FD13CCBF830B}" type="pres">
      <dgm:prSet presAssocID="{45E7AF9F-510E-4BC4-9E81-2070AFD0283D}" presName="points" presStyleCnt="0"/>
      <dgm:spPr/>
    </dgm:pt>
    <dgm:pt modelId="{5FD1ADA3-4737-4906-9E09-0696DFBE745C}" type="pres">
      <dgm:prSet presAssocID="{08128690-1802-4D7F-B7BC-BB084D35202F}" presName="compositeA" presStyleCnt="0"/>
      <dgm:spPr/>
    </dgm:pt>
    <dgm:pt modelId="{39A3DEFE-2E5D-40A5-9C78-6494D9702760}" type="pres">
      <dgm:prSet presAssocID="{08128690-1802-4D7F-B7BC-BB084D35202F}" presName="textA" presStyleLbl="revTx" presStyleIdx="0" presStyleCnt="5">
        <dgm:presLayoutVars>
          <dgm:bulletEnabled val="1"/>
        </dgm:presLayoutVars>
      </dgm:prSet>
      <dgm:spPr/>
    </dgm:pt>
    <dgm:pt modelId="{DFFA02A2-8683-4240-AF8A-828D1EA7957B}" type="pres">
      <dgm:prSet presAssocID="{08128690-1802-4D7F-B7BC-BB084D35202F}" presName="circleA" presStyleLbl="node1" presStyleIdx="0" presStyleCnt="5"/>
      <dgm:spPr>
        <a:solidFill>
          <a:srgbClr val="FF0000"/>
        </a:solidFill>
      </dgm:spPr>
      <dgm:extLst/>
    </dgm:pt>
    <dgm:pt modelId="{CBA6F156-BB53-41BC-A792-24D91DA83D76}" type="pres">
      <dgm:prSet presAssocID="{08128690-1802-4D7F-B7BC-BB084D35202F}" presName="spaceA" presStyleCnt="0"/>
      <dgm:spPr/>
    </dgm:pt>
    <dgm:pt modelId="{61100B07-A4B4-4B65-9175-062A4FC244AA}" type="pres">
      <dgm:prSet presAssocID="{89638BF8-865F-49F0-B2C1-ADB441A0966D}" presName="space" presStyleCnt="0"/>
      <dgm:spPr/>
    </dgm:pt>
    <dgm:pt modelId="{D6C330D9-590D-49A4-B897-833C7415BC7F}" type="pres">
      <dgm:prSet presAssocID="{AB2BFCDE-7E45-41A7-A458-A8F57004AE78}" presName="compositeB" presStyleCnt="0"/>
      <dgm:spPr/>
    </dgm:pt>
    <dgm:pt modelId="{173311EB-D06A-415E-A878-6969C841519E}" type="pres">
      <dgm:prSet presAssocID="{AB2BFCDE-7E45-41A7-A458-A8F57004AE78}" presName="textB" presStyleLbl="revTx" presStyleIdx="1" presStyleCnt="5">
        <dgm:presLayoutVars>
          <dgm:bulletEnabled val="1"/>
        </dgm:presLayoutVars>
      </dgm:prSet>
      <dgm:spPr/>
    </dgm:pt>
    <dgm:pt modelId="{8EBCECB6-4A35-4287-AFC3-C00E34E83637}" type="pres">
      <dgm:prSet presAssocID="{AB2BFCDE-7E45-41A7-A458-A8F57004AE78}" presName="circleB" presStyleLbl="node1" presStyleIdx="1" presStyleCnt="5"/>
      <dgm:spPr>
        <a:solidFill>
          <a:srgbClr val="FF0000"/>
        </a:solidFill>
      </dgm:spPr>
      <dgm:extLst/>
    </dgm:pt>
    <dgm:pt modelId="{07FB2B73-839E-45A6-9B18-4C6E1233743D}" type="pres">
      <dgm:prSet presAssocID="{AB2BFCDE-7E45-41A7-A458-A8F57004AE78}" presName="spaceB" presStyleCnt="0"/>
      <dgm:spPr/>
    </dgm:pt>
    <dgm:pt modelId="{7E327A0F-8D5D-4B2E-9886-548D9934EBA4}" type="pres">
      <dgm:prSet presAssocID="{00C71142-6122-4AEA-8B0A-EAA0EBFA9D95}" presName="space" presStyleCnt="0"/>
      <dgm:spPr/>
    </dgm:pt>
    <dgm:pt modelId="{47145633-431D-4774-BB63-4FCB6D745EBC}" type="pres">
      <dgm:prSet presAssocID="{DEDE7570-F53F-41C8-A866-5C04617C5EBF}" presName="compositeA" presStyleCnt="0"/>
      <dgm:spPr/>
    </dgm:pt>
    <dgm:pt modelId="{57140A13-3192-47AB-A22A-FCB07355F003}" type="pres">
      <dgm:prSet presAssocID="{DEDE7570-F53F-41C8-A866-5C04617C5EBF}" presName="textA" presStyleLbl="revTx" presStyleIdx="2" presStyleCnt="5">
        <dgm:presLayoutVars>
          <dgm:bulletEnabled val="1"/>
        </dgm:presLayoutVars>
      </dgm:prSet>
      <dgm:spPr/>
    </dgm:pt>
    <dgm:pt modelId="{74408D2D-5B22-4515-BFCE-3690833674E0}" type="pres">
      <dgm:prSet presAssocID="{DEDE7570-F53F-41C8-A866-5C04617C5EBF}" presName="circleA" presStyleLbl="node1" presStyleIdx="2" presStyleCnt="5"/>
      <dgm:spPr>
        <a:solidFill>
          <a:srgbClr val="FF0000"/>
        </a:solidFill>
      </dgm:spPr>
      <dgm:extLst/>
    </dgm:pt>
    <dgm:pt modelId="{D7FDEC5A-8B34-4E4C-8574-1A876C696586}" type="pres">
      <dgm:prSet presAssocID="{DEDE7570-F53F-41C8-A866-5C04617C5EBF}" presName="spaceA" presStyleCnt="0"/>
      <dgm:spPr/>
    </dgm:pt>
    <dgm:pt modelId="{22A7C818-4719-4E99-85E9-EFDE4AF769AD}" type="pres">
      <dgm:prSet presAssocID="{E64B3F81-C4A1-4595-98BE-4AC8F5DEFC5F}" presName="space" presStyleCnt="0"/>
      <dgm:spPr/>
    </dgm:pt>
    <dgm:pt modelId="{EE7422C5-E7A4-47EC-BF6B-484BCDB115EB}" type="pres">
      <dgm:prSet presAssocID="{70F164B7-4E10-4123-9A78-09B7C6434EBD}" presName="compositeB" presStyleCnt="0"/>
      <dgm:spPr/>
    </dgm:pt>
    <dgm:pt modelId="{C5D124C3-4827-4428-A67A-C45AF312508A}" type="pres">
      <dgm:prSet presAssocID="{70F164B7-4E10-4123-9A78-09B7C6434EBD}" presName="textB" presStyleLbl="revTx" presStyleIdx="3" presStyleCnt="5">
        <dgm:presLayoutVars>
          <dgm:bulletEnabled val="1"/>
        </dgm:presLayoutVars>
      </dgm:prSet>
      <dgm:spPr/>
    </dgm:pt>
    <dgm:pt modelId="{81D93A33-33B9-45F5-AB66-298D60142DC1}" type="pres">
      <dgm:prSet presAssocID="{70F164B7-4E10-4123-9A78-09B7C6434EBD}" presName="circleB" presStyleLbl="node1" presStyleIdx="3" presStyleCnt="5"/>
      <dgm:spPr>
        <a:solidFill>
          <a:srgbClr val="FF0000"/>
        </a:solidFill>
      </dgm:spPr>
    </dgm:pt>
    <dgm:pt modelId="{4AD0A7EF-245E-487C-A3DA-C0470BFBFC18}" type="pres">
      <dgm:prSet presAssocID="{70F164B7-4E10-4123-9A78-09B7C6434EBD}" presName="spaceB" presStyleCnt="0"/>
      <dgm:spPr/>
    </dgm:pt>
    <dgm:pt modelId="{E3B0643E-2B03-4C65-8361-44D834FBD706}" type="pres">
      <dgm:prSet presAssocID="{6939A41C-39C7-4582-A9EC-5BA060BCD460}" presName="space" presStyleCnt="0"/>
      <dgm:spPr/>
    </dgm:pt>
    <dgm:pt modelId="{883541C7-1818-4EE5-8FEF-9EDE9AF152C3}" type="pres">
      <dgm:prSet presAssocID="{61BD7317-69F4-4805-B7B1-A4EF959D10A1}" presName="compositeA" presStyleCnt="0"/>
      <dgm:spPr/>
    </dgm:pt>
    <dgm:pt modelId="{232695F9-3610-45DD-8280-17B0B15A6BB7}" type="pres">
      <dgm:prSet presAssocID="{61BD7317-69F4-4805-B7B1-A4EF959D10A1}" presName="textA" presStyleLbl="revTx" presStyleIdx="4" presStyleCnt="5">
        <dgm:presLayoutVars>
          <dgm:bulletEnabled val="1"/>
        </dgm:presLayoutVars>
      </dgm:prSet>
      <dgm:spPr/>
    </dgm:pt>
    <dgm:pt modelId="{0D891807-1071-4B41-A128-5E896517F299}" type="pres">
      <dgm:prSet presAssocID="{61BD7317-69F4-4805-B7B1-A4EF959D10A1}" presName="circleA" presStyleLbl="node1" presStyleIdx="4" presStyleCnt="5"/>
      <dgm:spPr/>
    </dgm:pt>
    <dgm:pt modelId="{F2905723-D403-40D9-ABBD-C0FA7B7ACC52}" type="pres">
      <dgm:prSet presAssocID="{61BD7317-69F4-4805-B7B1-A4EF959D10A1}" presName="spaceA" presStyleCnt="0"/>
      <dgm:spPr/>
    </dgm:pt>
  </dgm:ptLst>
  <dgm:cxnLst>
    <dgm:cxn modelId="{3D8B0E08-EE56-4844-8DD6-51717EA8EEF4}" srcId="{45E7AF9F-510E-4BC4-9E81-2070AFD0283D}" destId="{AB2BFCDE-7E45-41A7-A458-A8F57004AE78}" srcOrd="1" destOrd="0" parTransId="{F5A51BC2-96B0-4747-AC51-14313F06B1AE}" sibTransId="{00C71142-6122-4AEA-8B0A-EAA0EBFA9D95}"/>
    <dgm:cxn modelId="{92A63D1A-3AB2-494E-AF94-BCA6F107494F}" type="presOf" srcId="{61BD7317-69F4-4805-B7B1-A4EF959D10A1}" destId="{232695F9-3610-45DD-8280-17B0B15A6BB7}" srcOrd="0" destOrd="0" presId="urn:microsoft.com/office/officeart/2005/8/layout/hProcess11"/>
    <dgm:cxn modelId="{30277728-2F1B-4F13-9148-9955C8E80438}" srcId="{45E7AF9F-510E-4BC4-9E81-2070AFD0283D}" destId="{70F164B7-4E10-4123-9A78-09B7C6434EBD}" srcOrd="3" destOrd="0" parTransId="{012EF6F8-E83B-4C3B-8838-922B9A61A321}" sibTransId="{6939A41C-39C7-4582-A9EC-5BA060BCD460}"/>
    <dgm:cxn modelId="{0C115E3B-5C17-496F-B5C2-87588BA55352}" srcId="{45E7AF9F-510E-4BC4-9E81-2070AFD0283D}" destId="{61BD7317-69F4-4805-B7B1-A4EF959D10A1}" srcOrd="4" destOrd="0" parTransId="{30F580EF-2ED4-4418-802D-0627FCF11A5D}" sibTransId="{A5BB148D-D14D-423E-B84B-D324F400F90A}"/>
    <dgm:cxn modelId="{C4FFA982-D301-4BE0-83E9-1505D81D5EFE}" type="presOf" srcId="{AB2BFCDE-7E45-41A7-A458-A8F57004AE78}" destId="{173311EB-D06A-415E-A878-6969C841519E}" srcOrd="0" destOrd="0" presId="urn:microsoft.com/office/officeart/2005/8/layout/hProcess11"/>
    <dgm:cxn modelId="{B0626389-AD64-4322-B956-5C42E1BD5F5A}" type="presOf" srcId="{70F164B7-4E10-4123-9A78-09B7C6434EBD}" destId="{C5D124C3-4827-4428-A67A-C45AF312508A}" srcOrd="0" destOrd="0" presId="urn:microsoft.com/office/officeart/2005/8/layout/hProcess11"/>
    <dgm:cxn modelId="{B842A7B2-1594-4090-8B2B-5CBC1DBDC9FF}" type="presOf" srcId="{45E7AF9F-510E-4BC4-9E81-2070AFD0283D}" destId="{E6DADD65-79E1-4283-A053-870E9FA7CFA5}"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B207B3BD-C048-4574-A433-869D41826899}" type="presOf" srcId="{08128690-1802-4D7F-B7BC-BB084D35202F}" destId="{39A3DEFE-2E5D-40A5-9C78-6494D9702760}" srcOrd="0" destOrd="0" presId="urn:microsoft.com/office/officeart/2005/8/layout/hProcess11"/>
    <dgm:cxn modelId="{2D2A08BF-45E4-4670-AC70-79F09949714E}" srcId="{45E7AF9F-510E-4BC4-9E81-2070AFD0283D}" destId="{DEDE7570-F53F-41C8-A866-5C04617C5EBF}" srcOrd="2" destOrd="0" parTransId="{8254BFEC-CE5F-4686-92FE-AD64041F6E9C}" sibTransId="{E64B3F81-C4A1-4595-98BE-4AC8F5DEFC5F}"/>
    <dgm:cxn modelId="{4C4E52D7-31FD-4B8C-BCC0-215CD19B95B5}" type="presOf" srcId="{DEDE7570-F53F-41C8-A866-5C04617C5EBF}" destId="{57140A13-3192-47AB-A22A-FCB07355F003}" srcOrd="0" destOrd="0" presId="urn:microsoft.com/office/officeart/2005/8/layout/hProcess11"/>
    <dgm:cxn modelId="{2734DBD2-2A53-41B2-90CD-94BADD25E6A7}" type="presParOf" srcId="{E6DADD65-79E1-4283-A053-870E9FA7CFA5}" destId="{AE89A944-3220-44B2-8C29-F851D796C5B1}" srcOrd="0" destOrd="0" presId="urn:microsoft.com/office/officeart/2005/8/layout/hProcess11"/>
    <dgm:cxn modelId="{8BA159F9-689D-46EF-A221-F1A5D8CBBA40}" type="presParOf" srcId="{E6DADD65-79E1-4283-A053-870E9FA7CFA5}" destId="{F9645088-8CCF-402A-98BB-FD13CCBF830B}" srcOrd="1" destOrd="0" presId="urn:microsoft.com/office/officeart/2005/8/layout/hProcess11"/>
    <dgm:cxn modelId="{04171F64-C9DC-469F-9D59-CFD700BF555D}" type="presParOf" srcId="{F9645088-8CCF-402A-98BB-FD13CCBF830B}" destId="{5FD1ADA3-4737-4906-9E09-0696DFBE745C}" srcOrd="0" destOrd="0" presId="urn:microsoft.com/office/officeart/2005/8/layout/hProcess11"/>
    <dgm:cxn modelId="{605CFAD9-2281-448D-9DC2-7781E48C6677}" type="presParOf" srcId="{5FD1ADA3-4737-4906-9E09-0696DFBE745C}" destId="{39A3DEFE-2E5D-40A5-9C78-6494D9702760}" srcOrd="0" destOrd="0" presId="urn:microsoft.com/office/officeart/2005/8/layout/hProcess11"/>
    <dgm:cxn modelId="{6BE6D611-60B5-47D4-96A4-67916576F4DE}" type="presParOf" srcId="{5FD1ADA3-4737-4906-9E09-0696DFBE745C}" destId="{DFFA02A2-8683-4240-AF8A-828D1EA7957B}" srcOrd="1" destOrd="0" presId="urn:microsoft.com/office/officeart/2005/8/layout/hProcess11"/>
    <dgm:cxn modelId="{E7B5876F-E9DF-4A69-AA04-245D0BE9904F}" type="presParOf" srcId="{5FD1ADA3-4737-4906-9E09-0696DFBE745C}" destId="{CBA6F156-BB53-41BC-A792-24D91DA83D76}" srcOrd="2" destOrd="0" presId="urn:microsoft.com/office/officeart/2005/8/layout/hProcess11"/>
    <dgm:cxn modelId="{E28E5470-6921-443A-B1E9-869C54666386}" type="presParOf" srcId="{F9645088-8CCF-402A-98BB-FD13CCBF830B}" destId="{61100B07-A4B4-4B65-9175-062A4FC244AA}" srcOrd="1" destOrd="0" presId="urn:microsoft.com/office/officeart/2005/8/layout/hProcess11"/>
    <dgm:cxn modelId="{480D19B9-99CB-422A-99B1-ECC38EBF1C81}" type="presParOf" srcId="{F9645088-8CCF-402A-98BB-FD13CCBF830B}" destId="{D6C330D9-590D-49A4-B897-833C7415BC7F}" srcOrd="2" destOrd="0" presId="urn:microsoft.com/office/officeart/2005/8/layout/hProcess11"/>
    <dgm:cxn modelId="{85DFB9E1-7588-4D92-9E5D-574569BEA477}" type="presParOf" srcId="{D6C330D9-590D-49A4-B897-833C7415BC7F}" destId="{173311EB-D06A-415E-A878-6969C841519E}" srcOrd="0" destOrd="0" presId="urn:microsoft.com/office/officeart/2005/8/layout/hProcess11"/>
    <dgm:cxn modelId="{AD5FA6E3-10DF-4AAA-A4A5-3FEEB00167F8}" type="presParOf" srcId="{D6C330D9-590D-49A4-B897-833C7415BC7F}" destId="{8EBCECB6-4A35-4287-AFC3-C00E34E83637}" srcOrd="1" destOrd="0" presId="urn:microsoft.com/office/officeart/2005/8/layout/hProcess11"/>
    <dgm:cxn modelId="{4B9E47FC-6ADD-4484-80C3-F425B5320273}" type="presParOf" srcId="{D6C330D9-590D-49A4-B897-833C7415BC7F}" destId="{07FB2B73-839E-45A6-9B18-4C6E1233743D}" srcOrd="2" destOrd="0" presId="urn:microsoft.com/office/officeart/2005/8/layout/hProcess11"/>
    <dgm:cxn modelId="{0C01C68E-93E5-4FFD-9A69-528C336DEC04}" type="presParOf" srcId="{F9645088-8CCF-402A-98BB-FD13CCBF830B}" destId="{7E327A0F-8D5D-4B2E-9886-548D9934EBA4}" srcOrd="3" destOrd="0" presId="urn:microsoft.com/office/officeart/2005/8/layout/hProcess11"/>
    <dgm:cxn modelId="{8B651B20-87E4-4A8D-B4AB-49E2C2B5D542}" type="presParOf" srcId="{F9645088-8CCF-402A-98BB-FD13CCBF830B}" destId="{47145633-431D-4774-BB63-4FCB6D745EBC}" srcOrd="4" destOrd="0" presId="urn:microsoft.com/office/officeart/2005/8/layout/hProcess11"/>
    <dgm:cxn modelId="{B314F497-4451-4EEE-A651-7DD0BE785A20}" type="presParOf" srcId="{47145633-431D-4774-BB63-4FCB6D745EBC}" destId="{57140A13-3192-47AB-A22A-FCB07355F003}" srcOrd="0" destOrd="0" presId="urn:microsoft.com/office/officeart/2005/8/layout/hProcess11"/>
    <dgm:cxn modelId="{6F54601E-5C78-4F34-8226-C6AD97C27E4B}" type="presParOf" srcId="{47145633-431D-4774-BB63-4FCB6D745EBC}" destId="{74408D2D-5B22-4515-BFCE-3690833674E0}" srcOrd="1" destOrd="0" presId="urn:microsoft.com/office/officeart/2005/8/layout/hProcess11"/>
    <dgm:cxn modelId="{C964E6B1-96B8-4739-A15E-3D61E9806CD0}" type="presParOf" srcId="{47145633-431D-4774-BB63-4FCB6D745EBC}" destId="{D7FDEC5A-8B34-4E4C-8574-1A876C696586}" srcOrd="2" destOrd="0" presId="urn:microsoft.com/office/officeart/2005/8/layout/hProcess11"/>
    <dgm:cxn modelId="{4D9C058D-3A66-49EF-9500-CEC3C69F2B20}" type="presParOf" srcId="{F9645088-8CCF-402A-98BB-FD13CCBF830B}" destId="{22A7C818-4719-4E99-85E9-EFDE4AF769AD}" srcOrd="5" destOrd="0" presId="urn:microsoft.com/office/officeart/2005/8/layout/hProcess11"/>
    <dgm:cxn modelId="{59AD9395-04CB-4A4C-B8B6-75EE554CF534}" type="presParOf" srcId="{F9645088-8CCF-402A-98BB-FD13CCBF830B}" destId="{EE7422C5-E7A4-47EC-BF6B-484BCDB115EB}" srcOrd="6" destOrd="0" presId="urn:microsoft.com/office/officeart/2005/8/layout/hProcess11"/>
    <dgm:cxn modelId="{5E6A95AA-E63B-4DE2-8B45-B269A8826C6E}" type="presParOf" srcId="{EE7422C5-E7A4-47EC-BF6B-484BCDB115EB}" destId="{C5D124C3-4827-4428-A67A-C45AF312508A}" srcOrd="0" destOrd="0" presId="urn:microsoft.com/office/officeart/2005/8/layout/hProcess11"/>
    <dgm:cxn modelId="{1FDE92A7-1447-4CD6-81C0-D69D356A7DFC}" type="presParOf" srcId="{EE7422C5-E7A4-47EC-BF6B-484BCDB115EB}" destId="{81D93A33-33B9-45F5-AB66-298D60142DC1}" srcOrd="1" destOrd="0" presId="urn:microsoft.com/office/officeart/2005/8/layout/hProcess11"/>
    <dgm:cxn modelId="{CB090A0A-A8E9-4F80-85CA-6CA754E0B779}" type="presParOf" srcId="{EE7422C5-E7A4-47EC-BF6B-484BCDB115EB}" destId="{4AD0A7EF-245E-487C-A3DA-C0470BFBFC18}" srcOrd="2" destOrd="0" presId="urn:microsoft.com/office/officeart/2005/8/layout/hProcess11"/>
    <dgm:cxn modelId="{60F8831B-4D07-4325-8992-FC41F4FF70F9}" type="presParOf" srcId="{F9645088-8CCF-402A-98BB-FD13CCBF830B}" destId="{E3B0643E-2B03-4C65-8361-44D834FBD706}" srcOrd="7" destOrd="0" presId="urn:microsoft.com/office/officeart/2005/8/layout/hProcess11"/>
    <dgm:cxn modelId="{5452C91F-D26B-4AAD-B95F-70E777FCCE92}" type="presParOf" srcId="{F9645088-8CCF-402A-98BB-FD13CCBF830B}" destId="{883541C7-1818-4EE5-8FEF-9EDE9AF152C3}" srcOrd="8" destOrd="0" presId="urn:microsoft.com/office/officeart/2005/8/layout/hProcess11"/>
    <dgm:cxn modelId="{9568BBDD-CFE4-4A0D-A8ED-64F24EB0D8C8}" type="presParOf" srcId="{883541C7-1818-4EE5-8FEF-9EDE9AF152C3}" destId="{232695F9-3610-45DD-8280-17B0B15A6BB7}" srcOrd="0" destOrd="0" presId="urn:microsoft.com/office/officeart/2005/8/layout/hProcess11"/>
    <dgm:cxn modelId="{E7BC6C6A-2109-4C4C-80B0-0864D7F02BB0}" type="presParOf" srcId="{883541C7-1818-4EE5-8FEF-9EDE9AF152C3}" destId="{0D891807-1071-4B41-A128-5E896517F299}" srcOrd="1" destOrd="0" presId="urn:microsoft.com/office/officeart/2005/8/layout/hProcess11"/>
    <dgm:cxn modelId="{EFDEC2C5-E9DD-4F2B-B8CA-F020DBF3E6DA}" type="presParOf" srcId="{883541C7-1818-4EE5-8FEF-9EDE9AF152C3}" destId="{F2905723-D403-40D9-ABBD-C0FA7B7ACC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Grabación del Arduino</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AB2BFCDE-7E45-41A7-A458-A8F57004AE78}">
      <dgm:prSet phldrT="[Texto]"/>
      <dgm:spPr/>
      <dgm:t>
        <a:bodyPr/>
        <a:lstStyle/>
        <a:p>
          <a:pPr algn="ctr"/>
          <a:r>
            <a:rPr lang="en-US" dirty="0" err="1"/>
            <a:t>Cálculos</a:t>
          </a:r>
          <a:r>
            <a:rPr lang="en-US" dirty="0"/>
            <a:t> de las </a:t>
          </a:r>
          <a:r>
            <a:rPr lang="en-US" dirty="0" err="1"/>
            <a:t>resistencias</a:t>
          </a:r>
          <a:r>
            <a:rPr lang="en-US" dirty="0"/>
            <a:t> </a:t>
          </a:r>
          <a:r>
            <a:rPr lang="en-US" dirty="0" err="1"/>
            <a:t>internas</a:t>
          </a:r>
          <a:r>
            <a:rPr lang="en-US" dirty="0"/>
            <a:t> de las </a:t>
          </a:r>
          <a:r>
            <a:rPr lang="en-US" dirty="0" err="1"/>
            <a:t>baterías</a:t>
          </a:r>
          <a:endParaRPr lang="en-US" dirty="0"/>
        </a:p>
      </dgm:t>
    </dgm:pt>
    <dgm:pt modelId="{F5A51BC2-96B0-4747-AC51-14313F06B1AE}" type="parTrans" cxnId="{3D8B0E08-EE56-4844-8DD6-51717EA8EEF4}">
      <dgm:prSet/>
      <dgm:spPr/>
      <dgm:t>
        <a:bodyPr/>
        <a:lstStyle/>
        <a:p>
          <a:endParaRPr lang="es-EC"/>
        </a:p>
      </dgm:t>
    </dgm:pt>
    <dgm:pt modelId="{00C71142-6122-4AEA-8B0A-EAA0EBFA9D95}" type="sibTrans" cxnId="{3D8B0E08-EE56-4844-8DD6-51717EA8EEF4}">
      <dgm:prSet/>
      <dgm:spPr/>
      <dgm:t>
        <a:bodyPr/>
        <a:lstStyle/>
        <a:p>
          <a:endParaRPr lang="es-EC"/>
        </a:p>
      </dgm:t>
    </dgm:pt>
    <dgm:pt modelId="{DEDE7570-F53F-41C8-A866-5C04617C5EBF}">
      <dgm:prSet phldrT="[Texto]"/>
      <dgm:spPr/>
      <dgm:t>
        <a:bodyPr/>
        <a:lstStyle/>
        <a:p>
          <a:r>
            <a:rPr lang="en-US" dirty="0" err="1"/>
            <a:t>Circuito</a:t>
          </a:r>
          <a:r>
            <a:rPr lang="en-US" dirty="0"/>
            <a:t> para la </a:t>
          </a:r>
          <a:r>
            <a:rPr lang="en-US" dirty="0" err="1"/>
            <a:t>medición</a:t>
          </a:r>
          <a:r>
            <a:rPr lang="en-US" dirty="0"/>
            <a:t> </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a:t>Programación en </a:t>
          </a:r>
          <a:r>
            <a:rPr lang="es-EC" dirty="0" err="1"/>
            <a:t>LabView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70F164B7-4E10-4123-9A78-09B7C6434EBD}">
      <dgm:prSet phldrT="[Texto]"/>
      <dgm:spPr/>
      <dgm:t>
        <a:bodyPr/>
        <a:lstStyle/>
        <a:p>
          <a:r>
            <a:rPr lang="en-US" dirty="0" err="1"/>
            <a:t>Cálculos</a:t>
          </a:r>
          <a:r>
            <a:rPr lang="en-US" dirty="0"/>
            <a:t> para la </a:t>
          </a:r>
          <a:r>
            <a:rPr lang="en-US" dirty="0" err="1"/>
            <a:t>resistencia</a:t>
          </a:r>
          <a:r>
            <a:rPr lang="en-US" dirty="0"/>
            <a:t> de </a:t>
          </a:r>
          <a:r>
            <a:rPr lang="en-US" dirty="0" err="1"/>
            <a:t>medición</a:t>
          </a:r>
          <a:r>
            <a:rPr lang="en-US" dirty="0"/>
            <a:t> </a:t>
          </a:r>
        </a:p>
      </dgm:t>
    </dgm:pt>
    <dgm:pt modelId="{012EF6F8-E83B-4C3B-8838-922B9A61A321}" type="parTrans" cxnId="{30277728-2F1B-4F13-9148-9955C8E80438}">
      <dgm:prSet/>
      <dgm:spPr/>
      <dgm:t>
        <a:bodyPr/>
        <a:lstStyle/>
        <a:p>
          <a:endParaRPr lang="es-EC"/>
        </a:p>
      </dgm:t>
    </dgm:pt>
    <dgm:pt modelId="{6939A41C-39C7-4582-A9EC-5BA060BCD460}" type="sibTrans" cxnId="{30277728-2F1B-4F13-9148-9955C8E80438}">
      <dgm:prSet/>
      <dgm:spPr/>
      <dgm:t>
        <a:bodyPr/>
        <a:lstStyle/>
        <a:p>
          <a:endParaRPr lang="es-EC"/>
        </a:p>
      </dgm:t>
    </dgm:pt>
    <dgm:pt modelId="{E6DADD65-79E1-4283-A053-870E9FA7CFA5}" type="pres">
      <dgm:prSet presAssocID="{45E7AF9F-510E-4BC4-9E81-2070AFD0283D}" presName="Name0" presStyleCnt="0">
        <dgm:presLayoutVars>
          <dgm:dir/>
          <dgm:resizeHandles val="exact"/>
        </dgm:presLayoutVars>
      </dgm:prSet>
      <dgm:spPr/>
    </dgm:pt>
    <dgm:pt modelId="{AE89A944-3220-44B2-8C29-F851D796C5B1}" type="pres">
      <dgm:prSet presAssocID="{45E7AF9F-510E-4BC4-9E81-2070AFD0283D}" presName="arrow" presStyleLbl="bgShp" presStyleIdx="0" presStyleCnt="1"/>
      <dgm:spPr/>
    </dgm:pt>
    <dgm:pt modelId="{F9645088-8CCF-402A-98BB-FD13CCBF830B}" type="pres">
      <dgm:prSet presAssocID="{45E7AF9F-510E-4BC4-9E81-2070AFD0283D}" presName="points" presStyleCnt="0"/>
      <dgm:spPr/>
    </dgm:pt>
    <dgm:pt modelId="{5FD1ADA3-4737-4906-9E09-0696DFBE745C}" type="pres">
      <dgm:prSet presAssocID="{08128690-1802-4D7F-B7BC-BB084D35202F}" presName="compositeA" presStyleCnt="0"/>
      <dgm:spPr/>
    </dgm:pt>
    <dgm:pt modelId="{39A3DEFE-2E5D-40A5-9C78-6494D9702760}" type="pres">
      <dgm:prSet presAssocID="{08128690-1802-4D7F-B7BC-BB084D35202F}" presName="textA" presStyleLbl="revTx" presStyleIdx="0" presStyleCnt="5">
        <dgm:presLayoutVars>
          <dgm:bulletEnabled val="1"/>
        </dgm:presLayoutVars>
      </dgm:prSet>
      <dgm:spPr/>
    </dgm:pt>
    <dgm:pt modelId="{DFFA02A2-8683-4240-AF8A-828D1EA7957B}" type="pres">
      <dgm:prSet presAssocID="{08128690-1802-4D7F-B7BC-BB084D35202F}" presName="circleA" presStyleLbl="node1" presStyleIdx="0" presStyleCnt="5"/>
      <dgm:spPr>
        <a:solidFill>
          <a:srgbClr val="FF0000"/>
        </a:solidFill>
      </dgm:spPr>
      <dgm:extLst/>
    </dgm:pt>
    <dgm:pt modelId="{CBA6F156-BB53-41BC-A792-24D91DA83D76}" type="pres">
      <dgm:prSet presAssocID="{08128690-1802-4D7F-B7BC-BB084D35202F}" presName="spaceA" presStyleCnt="0"/>
      <dgm:spPr/>
    </dgm:pt>
    <dgm:pt modelId="{61100B07-A4B4-4B65-9175-062A4FC244AA}" type="pres">
      <dgm:prSet presAssocID="{89638BF8-865F-49F0-B2C1-ADB441A0966D}" presName="space" presStyleCnt="0"/>
      <dgm:spPr/>
    </dgm:pt>
    <dgm:pt modelId="{D6C330D9-590D-49A4-B897-833C7415BC7F}" type="pres">
      <dgm:prSet presAssocID="{AB2BFCDE-7E45-41A7-A458-A8F57004AE78}" presName="compositeB" presStyleCnt="0"/>
      <dgm:spPr/>
    </dgm:pt>
    <dgm:pt modelId="{173311EB-D06A-415E-A878-6969C841519E}" type="pres">
      <dgm:prSet presAssocID="{AB2BFCDE-7E45-41A7-A458-A8F57004AE78}" presName="textB" presStyleLbl="revTx" presStyleIdx="1" presStyleCnt="5">
        <dgm:presLayoutVars>
          <dgm:bulletEnabled val="1"/>
        </dgm:presLayoutVars>
      </dgm:prSet>
      <dgm:spPr/>
    </dgm:pt>
    <dgm:pt modelId="{8EBCECB6-4A35-4287-AFC3-C00E34E83637}" type="pres">
      <dgm:prSet presAssocID="{AB2BFCDE-7E45-41A7-A458-A8F57004AE78}" presName="circleB" presStyleLbl="node1" presStyleIdx="1" presStyleCnt="5"/>
      <dgm:spPr>
        <a:solidFill>
          <a:srgbClr val="FF0000"/>
        </a:solidFill>
      </dgm:spPr>
      <dgm:extLst/>
    </dgm:pt>
    <dgm:pt modelId="{07FB2B73-839E-45A6-9B18-4C6E1233743D}" type="pres">
      <dgm:prSet presAssocID="{AB2BFCDE-7E45-41A7-A458-A8F57004AE78}" presName="spaceB" presStyleCnt="0"/>
      <dgm:spPr/>
    </dgm:pt>
    <dgm:pt modelId="{7E327A0F-8D5D-4B2E-9886-548D9934EBA4}" type="pres">
      <dgm:prSet presAssocID="{00C71142-6122-4AEA-8B0A-EAA0EBFA9D95}" presName="space" presStyleCnt="0"/>
      <dgm:spPr/>
    </dgm:pt>
    <dgm:pt modelId="{47145633-431D-4774-BB63-4FCB6D745EBC}" type="pres">
      <dgm:prSet presAssocID="{DEDE7570-F53F-41C8-A866-5C04617C5EBF}" presName="compositeA" presStyleCnt="0"/>
      <dgm:spPr/>
    </dgm:pt>
    <dgm:pt modelId="{57140A13-3192-47AB-A22A-FCB07355F003}" type="pres">
      <dgm:prSet presAssocID="{DEDE7570-F53F-41C8-A866-5C04617C5EBF}" presName="textA" presStyleLbl="revTx" presStyleIdx="2" presStyleCnt="5">
        <dgm:presLayoutVars>
          <dgm:bulletEnabled val="1"/>
        </dgm:presLayoutVars>
      </dgm:prSet>
      <dgm:spPr/>
    </dgm:pt>
    <dgm:pt modelId="{74408D2D-5B22-4515-BFCE-3690833674E0}" type="pres">
      <dgm:prSet presAssocID="{DEDE7570-F53F-41C8-A866-5C04617C5EBF}" presName="circleA" presStyleLbl="node1" presStyleIdx="2" presStyleCnt="5"/>
      <dgm:spPr>
        <a:solidFill>
          <a:srgbClr val="FF0000"/>
        </a:solidFill>
      </dgm:spPr>
      <dgm:extLst/>
    </dgm:pt>
    <dgm:pt modelId="{D7FDEC5A-8B34-4E4C-8574-1A876C696586}" type="pres">
      <dgm:prSet presAssocID="{DEDE7570-F53F-41C8-A866-5C04617C5EBF}" presName="spaceA" presStyleCnt="0"/>
      <dgm:spPr/>
    </dgm:pt>
    <dgm:pt modelId="{22A7C818-4719-4E99-85E9-EFDE4AF769AD}" type="pres">
      <dgm:prSet presAssocID="{E64B3F81-C4A1-4595-98BE-4AC8F5DEFC5F}" presName="space" presStyleCnt="0"/>
      <dgm:spPr/>
    </dgm:pt>
    <dgm:pt modelId="{EE7422C5-E7A4-47EC-BF6B-484BCDB115EB}" type="pres">
      <dgm:prSet presAssocID="{70F164B7-4E10-4123-9A78-09B7C6434EBD}" presName="compositeB" presStyleCnt="0"/>
      <dgm:spPr/>
    </dgm:pt>
    <dgm:pt modelId="{C5D124C3-4827-4428-A67A-C45AF312508A}" type="pres">
      <dgm:prSet presAssocID="{70F164B7-4E10-4123-9A78-09B7C6434EBD}" presName="textB" presStyleLbl="revTx" presStyleIdx="3" presStyleCnt="5">
        <dgm:presLayoutVars>
          <dgm:bulletEnabled val="1"/>
        </dgm:presLayoutVars>
      </dgm:prSet>
      <dgm:spPr/>
    </dgm:pt>
    <dgm:pt modelId="{81D93A33-33B9-45F5-AB66-298D60142DC1}" type="pres">
      <dgm:prSet presAssocID="{70F164B7-4E10-4123-9A78-09B7C6434EBD}" presName="circleB" presStyleLbl="node1" presStyleIdx="3" presStyleCnt="5"/>
      <dgm:spPr>
        <a:solidFill>
          <a:srgbClr val="FF0000"/>
        </a:solidFill>
      </dgm:spPr>
    </dgm:pt>
    <dgm:pt modelId="{4AD0A7EF-245E-487C-A3DA-C0470BFBFC18}" type="pres">
      <dgm:prSet presAssocID="{70F164B7-4E10-4123-9A78-09B7C6434EBD}" presName="spaceB" presStyleCnt="0"/>
      <dgm:spPr/>
    </dgm:pt>
    <dgm:pt modelId="{E3B0643E-2B03-4C65-8361-44D834FBD706}" type="pres">
      <dgm:prSet presAssocID="{6939A41C-39C7-4582-A9EC-5BA060BCD460}" presName="space" presStyleCnt="0"/>
      <dgm:spPr/>
    </dgm:pt>
    <dgm:pt modelId="{883541C7-1818-4EE5-8FEF-9EDE9AF152C3}" type="pres">
      <dgm:prSet presAssocID="{61BD7317-69F4-4805-B7B1-A4EF959D10A1}" presName="compositeA" presStyleCnt="0"/>
      <dgm:spPr/>
    </dgm:pt>
    <dgm:pt modelId="{232695F9-3610-45DD-8280-17B0B15A6BB7}" type="pres">
      <dgm:prSet presAssocID="{61BD7317-69F4-4805-B7B1-A4EF959D10A1}" presName="textA" presStyleLbl="revTx" presStyleIdx="4" presStyleCnt="5">
        <dgm:presLayoutVars>
          <dgm:bulletEnabled val="1"/>
        </dgm:presLayoutVars>
      </dgm:prSet>
      <dgm:spPr/>
    </dgm:pt>
    <dgm:pt modelId="{0D891807-1071-4B41-A128-5E896517F299}" type="pres">
      <dgm:prSet presAssocID="{61BD7317-69F4-4805-B7B1-A4EF959D10A1}" presName="circleA" presStyleLbl="node1" presStyleIdx="4" presStyleCnt="5"/>
      <dgm:spPr>
        <a:solidFill>
          <a:srgbClr val="FF0000"/>
        </a:solidFill>
      </dgm:spPr>
    </dgm:pt>
    <dgm:pt modelId="{F2905723-D403-40D9-ABBD-C0FA7B7ACC52}" type="pres">
      <dgm:prSet presAssocID="{61BD7317-69F4-4805-B7B1-A4EF959D10A1}" presName="spaceA" presStyleCnt="0"/>
      <dgm:spPr/>
    </dgm:pt>
  </dgm:ptLst>
  <dgm:cxnLst>
    <dgm:cxn modelId="{3D8B0E08-EE56-4844-8DD6-51717EA8EEF4}" srcId="{45E7AF9F-510E-4BC4-9E81-2070AFD0283D}" destId="{AB2BFCDE-7E45-41A7-A458-A8F57004AE78}" srcOrd="1" destOrd="0" parTransId="{F5A51BC2-96B0-4747-AC51-14313F06B1AE}" sibTransId="{00C71142-6122-4AEA-8B0A-EAA0EBFA9D95}"/>
    <dgm:cxn modelId="{92A63D1A-3AB2-494E-AF94-BCA6F107494F}" type="presOf" srcId="{61BD7317-69F4-4805-B7B1-A4EF959D10A1}" destId="{232695F9-3610-45DD-8280-17B0B15A6BB7}" srcOrd="0" destOrd="0" presId="urn:microsoft.com/office/officeart/2005/8/layout/hProcess11"/>
    <dgm:cxn modelId="{30277728-2F1B-4F13-9148-9955C8E80438}" srcId="{45E7AF9F-510E-4BC4-9E81-2070AFD0283D}" destId="{70F164B7-4E10-4123-9A78-09B7C6434EBD}" srcOrd="3" destOrd="0" parTransId="{012EF6F8-E83B-4C3B-8838-922B9A61A321}" sibTransId="{6939A41C-39C7-4582-A9EC-5BA060BCD460}"/>
    <dgm:cxn modelId="{0C115E3B-5C17-496F-B5C2-87588BA55352}" srcId="{45E7AF9F-510E-4BC4-9E81-2070AFD0283D}" destId="{61BD7317-69F4-4805-B7B1-A4EF959D10A1}" srcOrd="4" destOrd="0" parTransId="{30F580EF-2ED4-4418-802D-0627FCF11A5D}" sibTransId="{A5BB148D-D14D-423E-B84B-D324F400F90A}"/>
    <dgm:cxn modelId="{C4FFA982-D301-4BE0-83E9-1505D81D5EFE}" type="presOf" srcId="{AB2BFCDE-7E45-41A7-A458-A8F57004AE78}" destId="{173311EB-D06A-415E-A878-6969C841519E}" srcOrd="0" destOrd="0" presId="urn:microsoft.com/office/officeart/2005/8/layout/hProcess11"/>
    <dgm:cxn modelId="{B0626389-AD64-4322-B956-5C42E1BD5F5A}" type="presOf" srcId="{70F164B7-4E10-4123-9A78-09B7C6434EBD}" destId="{C5D124C3-4827-4428-A67A-C45AF312508A}" srcOrd="0" destOrd="0" presId="urn:microsoft.com/office/officeart/2005/8/layout/hProcess11"/>
    <dgm:cxn modelId="{B842A7B2-1594-4090-8B2B-5CBC1DBDC9FF}" type="presOf" srcId="{45E7AF9F-510E-4BC4-9E81-2070AFD0283D}" destId="{E6DADD65-79E1-4283-A053-870E9FA7CFA5}"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B207B3BD-C048-4574-A433-869D41826899}" type="presOf" srcId="{08128690-1802-4D7F-B7BC-BB084D35202F}" destId="{39A3DEFE-2E5D-40A5-9C78-6494D9702760}" srcOrd="0" destOrd="0" presId="urn:microsoft.com/office/officeart/2005/8/layout/hProcess11"/>
    <dgm:cxn modelId="{2D2A08BF-45E4-4670-AC70-79F09949714E}" srcId="{45E7AF9F-510E-4BC4-9E81-2070AFD0283D}" destId="{DEDE7570-F53F-41C8-A866-5C04617C5EBF}" srcOrd="2" destOrd="0" parTransId="{8254BFEC-CE5F-4686-92FE-AD64041F6E9C}" sibTransId="{E64B3F81-C4A1-4595-98BE-4AC8F5DEFC5F}"/>
    <dgm:cxn modelId="{4C4E52D7-31FD-4B8C-BCC0-215CD19B95B5}" type="presOf" srcId="{DEDE7570-F53F-41C8-A866-5C04617C5EBF}" destId="{57140A13-3192-47AB-A22A-FCB07355F003}" srcOrd="0" destOrd="0" presId="urn:microsoft.com/office/officeart/2005/8/layout/hProcess11"/>
    <dgm:cxn modelId="{2734DBD2-2A53-41B2-90CD-94BADD25E6A7}" type="presParOf" srcId="{E6DADD65-79E1-4283-A053-870E9FA7CFA5}" destId="{AE89A944-3220-44B2-8C29-F851D796C5B1}" srcOrd="0" destOrd="0" presId="urn:microsoft.com/office/officeart/2005/8/layout/hProcess11"/>
    <dgm:cxn modelId="{8BA159F9-689D-46EF-A221-F1A5D8CBBA40}" type="presParOf" srcId="{E6DADD65-79E1-4283-A053-870E9FA7CFA5}" destId="{F9645088-8CCF-402A-98BB-FD13CCBF830B}" srcOrd="1" destOrd="0" presId="urn:microsoft.com/office/officeart/2005/8/layout/hProcess11"/>
    <dgm:cxn modelId="{04171F64-C9DC-469F-9D59-CFD700BF555D}" type="presParOf" srcId="{F9645088-8CCF-402A-98BB-FD13CCBF830B}" destId="{5FD1ADA3-4737-4906-9E09-0696DFBE745C}" srcOrd="0" destOrd="0" presId="urn:microsoft.com/office/officeart/2005/8/layout/hProcess11"/>
    <dgm:cxn modelId="{605CFAD9-2281-448D-9DC2-7781E48C6677}" type="presParOf" srcId="{5FD1ADA3-4737-4906-9E09-0696DFBE745C}" destId="{39A3DEFE-2E5D-40A5-9C78-6494D9702760}" srcOrd="0" destOrd="0" presId="urn:microsoft.com/office/officeart/2005/8/layout/hProcess11"/>
    <dgm:cxn modelId="{6BE6D611-60B5-47D4-96A4-67916576F4DE}" type="presParOf" srcId="{5FD1ADA3-4737-4906-9E09-0696DFBE745C}" destId="{DFFA02A2-8683-4240-AF8A-828D1EA7957B}" srcOrd="1" destOrd="0" presId="urn:microsoft.com/office/officeart/2005/8/layout/hProcess11"/>
    <dgm:cxn modelId="{E7B5876F-E9DF-4A69-AA04-245D0BE9904F}" type="presParOf" srcId="{5FD1ADA3-4737-4906-9E09-0696DFBE745C}" destId="{CBA6F156-BB53-41BC-A792-24D91DA83D76}" srcOrd="2" destOrd="0" presId="urn:microsoft.com/office/officeart/2005/8/layout/hProcess11"/>
    <dgm:cxn modelId="{E28E5470-6921-443A-B1E9-869C54666386}" type="presParOf" srcId="{F9645088-8CCF-402A-98BB-FD13CCBF830B}" destId="{61100B07-A4B4-4B65-9175-062A4FC244AA}" srcOrd="1" destOrd="0" presId="urn:microsoft.com/office/officeart/2005/8/layout/hProcess11"/>
    <dgm:cxn modelId="{480D19B9-99CB-422A-99B1-ECC38EBF1C81}" type="presParOf" srcId="{F9645088-8CCF-402A-98BB-FD13CCBF830B}" destId="{D6C330D9-590D-49A4-B897-833C7415BC7F}" srcOrd="2" destOrd="0" presId="urn:microsoft.com/office/officeart/2005/8/layout/hProcess11"/>
    <dgm:cxn modelId="{85DFB9E1-7588-4D92-9E5D-574569BEA477}" type="presParOf" srcId="{D6C330D9-590D-49A4-B897-833C7415BC7F}" destId="{173311EB-D06A-415E-A878-6969C841519E}" srcOrd="0" destOrd="0" presId="urn:microsoft.com/office/officeart/2005/8/layout/hProcess11"/>
    <dgm:cxn modelId="{AD5FA6E3-10DF-4AAA-A4A5-3FEEB00167F8}" type="presParOf" srcId="{D6C330D9-590D-49A4-B897-833C7415BC7F}" destId="{8EBCECB6-4A35-4287-AFC3-C00E34E83637}" srcOrd="1" destOrd="0" presId="urn:microsoft.com/office/officeart/2005/8/layout/hProcess11"/>
    <dgm:cxn modelId="{4B9E47FC-6ADD-4484-80C3-F425B5320273}" type="presParOf" srcId="{D6C330D9-590D-49A4-B897-833C7415BC7F}" destId="{07FB2B73-839E-45A6-9B18-4C6E1233743D}" srcOrd="2" destOrd="0" presId="urn:microsoft.com/office/officeart/2005/8/layout/hProcess11"/>
    <dgm:cxn modelId="{0C01C68E-93E5-4FFD-9A69-528C336DEC04}" type="presParOf" srcId="{F9645088-8CCF-402A-98BB-FD13CCBF830B}" destId="{7E327A0F-8D5D-4B2E-9886-548D9934EBA4}" srcOrd="3" destOrd="0" presId="urn:microsoft.com/office/officeart/2005/8/layout/hProcess11"/>
    <dgm:cxn modelId="{8B651B20-87E4-4A8D-B4AB-49E2C2B5D542}" type="presParOf" srcId="{F9645088-8CCF-402A-98BB-FD13CCBF830B}" destId="{47145633-431D-4774-BB63-4FCB6D745EBC}" srcOrd="4" destOrd="0" presId="urn:microsoft.com/office/officeart/2005/8/layout/hProcess11"/>
    <dgm:cxn modelId="{B314F497-4451-4EEE-A651-7DD0BE785A20}" type="presParOf" srcId="{47145633-431D-4774-BB63-4FCB6D745EBC}" destId="{57140A13-3192-47AB-A22A-FCB07355F003}" srcOrd="0" destOrd="0" presId="urn:microsoft.com/office/officeart/2005/8/layout/hProcess11"/>
    <dgm:cxn modelId="{6F54601E-5C78-4F34-8226-C6AD97C27E4B}" type="presParOf" srcId="{47145633-431D-4774-BB63-4FCB6D745EBC}" destId="{74408D2D-5B22-4515-BFCE-3690833674E0}" srcOrd="1" destOrd="0" presId="urn:microsoft.com/office/officeart/2005/8/layout/hProcess11"/>
    <dgm:cxn modelId="{C964E6B1-96B8-4739-A15E-3D61E9806CD0}" type="presParOf" srcId="{47145633-431D-4774-BB63-4FCB6D745EBC}" destId="{D7FDEC5A-8B34-4E4C-8574-1A876C696586}" srcOrd="2" destOrd="0" presId="urn:microsoft.com/office/officeart/2005/8/layout/hProcess11"/>
    <dgm:cxn modelId="{4D9C058D-3A66-49EF-9500-CEC3C69F2B20}" type="presParOf" srcId="{F9645088-8CCF-402A-98BB-FD13CCBF830B}" destId="{22A7C818-4719-4E99-85E9-EFDE4AF769AD}" srcOrd="5" destOrd="0" presId="urn:microsoft.com/office/officeart/2005/8/layout/hProcess11"/>
    <dgm:cxn modelId="{59AD9395-04CB-4A4C-B8B6-75EE554CF534}" type="presParOf" srcId="{F9645088-8CCF-402A-98BB-FD13CCBF830B}" destId="{EE7422C5-E7A4-47EC-BF6B-484BCDB115EB}" srcOrd="6" destOrd="0" presId="urn:microsoft.com/office/officeart/2005/8/layout/hProcess11"/>
    <dgm:cxn modelId="{5E6A95AA-E63B-4DE2-8B45-B269A8826C6E}" type="presParOf" srcId="{EE7422C5-E7A4-47EC-BF6B-484BCDB115EB}" destId="{C5D124C3-4827-4428-A67A-C45AF312508A}" srcOrd="0" destOrd="0" presId="urn:microsoft.com/office/officeart/2005/8/layout/hProcess11"/>
    <dgm:cxn modelId="{1FDE92A7-1447-4CD6-81C0-D69D356A7DFC}" type="presParOf" srcId="{EE7422C5-E7A4-47EC-BF6B-484BCDB115EB}" destId="{81D93A33-33B9-45F5-AB66-298D60142DC1}" srcOrd="1" destOrd="0" presId="urn:microsoft.com/office/officeart/2005/8/layout/hProcess11"/>
    <dgm:cxn modelId="{CB090A0A-A8E9-4F80-85CA-6CA754E0B779}" type="presParOf" srcId="{EE7422C5-E7A4-47EC-BF6B-484BCDB115EB}" destId="{4AD0A7EF-245E-487C-A3DA-C0470BFBFC18}" srcOrd="2" destOrd="0" presId="urn:microsoft.com/office/officeart/2005/8/layout/hProcess11"/>
    <dgm:cxn modelId="{60F8831B-4D07-4325-8992-FC41F4FF70F9}" type="presParOf" srcId="{F9645088-8CCF-402A-98BB-FD13CCBF830B}" destId="{E3B0643E-2B03-4C65-8361-44D834FBD706}" srcOrd="7" destOrd="0" presId="urn:microsoft.com/office/officeart/2005/8/layout/hProcess11"/>
    <dgm:cxn modelId="{5452C91F-D26B-4AAD-B95F-70E777FCCE92}" type="presParOf" srcId="{F9645088-8CCF-402A-98BB-FD13CCBF830B}" destId="{883541C7-1818-4EE5-8FEF-9EDE9AF152C3}" srcOrd="8" destOrd="0" presId="urn:microsoft.com/office/officeart/2005/8/layout/hProcess11"/>
    <dgm:cxn modelId="{9568BBDD-CFE4-4A0D-A8ED-64F24EB0D8C8}" type="presParOf" srcId="{883541C7-1818-4EE5-8FEF-9EDE9AF152C3}" destId="{232695F9-3610-45DD-8280-17B0B15A6BB7}" srcOrd="0" destOrd="0" presId="urn:microsoft.com/office/officeart/2005/8/layout/hProcess11"/>
    <dgm:cxn modelId="{E7BC6C6A-2109-4C4C-80B0-0864D7F02BB0}" type="presParOf" srcId="{883541C7-1818-4EE5-8FEF-9EDE9AF152C3}" destId="{0D891807-1071-4B41-A128-5E896517F299}" srcOrd="1" destOrd="0" presId="urn:microsoft.com/office/officeart/2005/8/layout/hProcess11"/>
    <dgm:cxn modelId="{EFDEC2C5-E9DD-4F2B-B8CA-F020DBF3E6DA}" type="presParOf" srcId="{883541C7-1818-4EE5-8FEF-9EDE9AF152C3}" destId="{F2905723-D403-40D9-ABBD-C0FA7B7ACC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Escenarios a medir</a:t>
          </a:r>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DEDE7570-F53F-41C8-A866-5C04617C5EBF}">
      <dgm:prSet phldrT="[Texto]"/>
      <dgm:spPr/>
      <dgm:t>
        <a:bodyPr/>
        <a:lstStyle/>
        <a:p>
          <a:r>
            <a:rPr lang="en-US" dirty="0"/>
            <a:t>Moteconfig</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err="1"/>
            <a:t>Moteview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CF0A5A27-7E67-4A06-A754-E0702B986B53}">
      <dgm:prSet phldrT="[Texto]"/>
      <dgm:spPr/>
      <dgm:t>
        <a:bodyPr/>
        <a:lstStyle/>
        <a:p>
          <a:r>
            <a:rPr lang="en-US" dirty="0"/>
            <a:t>Labview</a:t>
          </a:r>
        </a:p>
      </dgm:t>
    </dgm:pt>
    <dgm:pt modelId="{69398CB4-A7B7-47AD-B5D7-FE576928AF54}" type="parTrans" cxnId="{D767FA70-8674-41C9-9677-9236F3E373CE}">
      <dgm:prSet/>
      <dgm:spPr/>
      <dgm:t>
        <a:bodyPr/>
        <a:lstStyle/>
        <a:p>
          <a:endParaRPr lang="es-EC"/>
        </a:p>
      </dgm:t>
    </dgm:pt>
    <dgm:pt modelId="{BD5A89D6-3526-464D-89ED-092411B7AA2B}" type="sibTrans" cxnId="{D767FA70-8674-41C9-9677-9236F3E373CE}">
      <dgm:prSet/>
      <dgm:spPr/>
      <dgm:t>
        <a:bodyPr/>
        <a:lstStyle/>
        <a:p>
          <a:endParaRPr lang="es-EC"/>
        </a:p>
      </dgm:t>
    </dgm:pt>
    <dgm:pt modelId="{484DD703-AC0E-4650-9E30-18FFF534CCC6}">
      <dgm:prSet phldrT="[Texto]"/>
      <dgm:spPr/>
      <dgm:t>
        <a:bodyPr/>
        <a:lstStyle/>
        <a:p>
          <a:r>
            <a:rPr lang="en-US" dirty="0" err="1"/>
            <a:t>Parámetros</a:t>
          </a:r>
          <a:r>
            <a:rPr lang="en-US" dirty="0"/>
            <a:t> para la </a:t>
          </a:r>
          <a:r>
            <a:rPr lang="en-US" dirty="0" err="1"/>
            <a:t>medición</a:t>
          </a:r>
          <a:endParaRPr lang="en-US" b="1" dirty="0"/>
        </a:p>
      </dgm:t>
    </dgm:pt>
    <dgm:pt modelId="{0651BBE9-9206-4997-82B2-FD2489434DE8}" type="parTrans" cxnId="{19CA8AC0-AB2B-4DEB-A586-90C27806D4B6}">
      <dgm:prSet/>
      <dgm:spPr/>
      <dgm:t>
        <a:bodyPr/>
        <a:lstStyle/>
        <a:p>
          <a:endParaRPr lang="es-EC"/>
        </a:p>
      </dgm:t>
    </dgm:pt>
    <dgm:pt modelId="{C368D02D-548F-4AD2-A5E3-4BF2AF528307}" type="sibTrans" cxnId="{19CA8AC0-AB2B-4DEB-A586-90C27806D4B6}">
      <dgm:prSet/>
      <dgm:spPr/>
      <dgm:t>
        <a:bodyPr/>
        <a:lstStyle/>
        <a:p>
          <a:endParaRPr lang="es-EC"/>
        </a:p>
      </dgm:t>
    </dgm:pt>
    <dgm:pt modelId="{E3B4873E-00D9-4886-8936-8DCA279344F6}" type="pres">
      <dgm:prSet presAssocID="{45E7AF9F-510E-4BC4-9E81-2070AFD0283D}" presName="Name0" presStyleCnt="0">
        <dgm:presLayoutVars>
          <dgm:dir/>
          <dgm:resizeHandles val="exact"/>
        </dgm:presLayoutVars>
      </dgm:prSet>
      <dgm:spPr/>
    </dgm:pt>
    <dgm:pt modelId="{F0F0EA7A-5DD7-4CC5-9FEC-E2076DA21F0E}" type="pres">
      <dgm:prSet presAssocID="{45E7AF9F-510E-4BC4-9E81-2070AFD0283D}" presName="arrow" presStyleLbl="bgShp" presStyleIdx="0" presStyleCnt="1"/>
      <dgm:spPr/>
    </dgm:pt>
    <dgm:pt modelId="{72F26638-3C41-4FBD-8656-8903F0F19856}" type="pres">
      <dgm:prSet presAssocID="{45E7AF9F-510E-4BC4-9E81-2070AFD0283D}" presName="points" presStyleCnt="0"/>
      <dgm:spPr/>
    </dgm:pt>
    <dgm:pt modelId="{16245423-86F4-4CA5-85FC-9B7A9DB562F6}" type="pres">
      <dgm:prSet presAssocID="{08128690-1802-4D7F-B7BC-BB084D35202F}" presName="compositeA" presStyleCnt="0"/>
      <dgm:spPr/>
    </dgm:pt>
    <dgm:pt modelId="{7D483723-D902-4328-ADBA-2160C04D63C6}" type="pres">
      <dgm:prSet presAssocID="{08128690-1802-4D7F-B7BC-BB084D35202F}" presName="textA" presStyleLbl="revTx" presStyleIdx="0" presStyleCnt="5">
        <dgm:presLayoutVars>
          <dgm:bulletEnabled val="1"/>
        </dgm:presLayoutVars>
      </dgm:prSet>
      <dgm:spPr/>
    </dgm:pt>
    <dgm:pt modelId="{A3293199-923D-41F2-82F8-E5352873AAEF}" type="pres">
      <dgm:prSet presAssocID="{08128690-1802-4D7F-B7BC-BB084D35202F}" presName="circleA" presStyleLbl="node1" presStyleIdx="0" presStyleCnt="5"/>
      <dgm:spPr/>
    </dgm:pt>
    <dgm:pt modelId="{E2B446E4-78A9-4EFB-A798-CC9B68DC1873}" type="pres">
      <dgm:prSet presAssocID="{08128690-1802-4D7F-B7BC-BB084D35202F}" presName="spaceA" presStyleCnt="0"/>
      <dgm:spPr/>
    </dgm:pt>
    <dgm:pt modelId="{852F04B8-E6D0-4C7D-A800-3699BFD73109}" type="pres">
      <dgm:prSet presAssocID="{89638BF8-865F-49F0-B2C1-ADB441A0966D}" presName="space" presStyleCnt="0"/>
      <dgm:spPr/>
    </dgm:pt>
    <dgm:pt modelId="{AEF0AAEB-4C14-46B6-8334-B5FA34D62E8E}" type="pres">
      <dgm:prSet presAssocID="{484DD703-AC0E-4650-9E30-18FFF534CCC6}" presName="compositeB" presStyleCnt="0"/>
      <dgm:spPr/>
    </dgm:pt>
    <dgm:pt modelId="{9818FFD6-AA44-453C-837B-DCB63F1E78A1}" type="pres">
      <dgm:prSet presAssocID="{484DD703-AC0E-4650-9E30-18FFF534CCC6}" presName="textB" presStyleLbl="revTx" presStyleIdx="1" presStyleCnt="5">
        <dgm:presLayoutVars>
          <dgm:bulletEnabled val="1"/>
        </dgm:presLayoutVars>
      </dgm:prSet>
      <dgm:spPr/>
    </dgm:pt>
    <dgm:pt modelId="{D1B9C14D-4A3B-48D9-A909-48BBE8A31F15}" type="pres">
      <dgm:prSet presAssocID="{484DD703-AC0E-4650-9E30-18FFF534CCC6}" presName="circleB" presStyleLbl="node1" presStyleIdx="1" presStyleCnt="5"/>
      <dgm:spPr/>
    </dgm:pt>
    <dgm:pt modelId="{6BF49E86-D79D-496B-AB82-5BF33AA3B726}" type="pres">
      <dgm:prSet presAssocID="{484DD703-AC0E-4650-9E30-18FFF534CCC6}" presName="spaceB" presStyleCnt="0"/>
      <dgm:spPr/>
    </dgm:pt>
    <dgm:pt modelId="{BFB87EB5-6A01-4837-99D4-9033EB1D202D}" type="pres">
      <dgm:prSet presAssocID="{C368D02D-548F-4AD2-A5E3-4BF2AF528307}" presName="space" presStyleCnt="0"/>
      <dgm:spPr/>
    </dgm:pt>
    <dgm:pt modelId="{B6CC3DB1-97B7-4D64-8580-15443D0AB2B4}" type="pres">
      <dgm:prSet presAssocID="{DEDE7570-F53F-41C8-A866-5C04617C5EBF}" presName="compositeA" presStyleCnt="0"/>
      <dgm:spPr/>
    </dgm:pt>
    <dgm:pt modelId="{55D0FD1E-B800-4799-BF8D-87938CC0BC17}" type="pres">
      <dgm:prSet presAssocID="{DEDE7570-F53F-41C8-A866-5C04617C5EBF}" presName="textA" presStyleLbl="revTx" presStyleIdx="2" presStyleCnt="5">
        <dgm:presLayoutVars>
          <dgm:bulletEnabled val="1"/>
        </dgm:presLayoutVars>
      </dgm:prSet>
      <dgm:spPr/>
    </dgm:pt>
    <dgm:pt modelId="{2305434D-2D13-47E2-BACC-D041B6B7BCC5}" type="pres">
      <dgm:prSet presAssocID="{DEDE7570-F53F-41C8-A866-5C04617C5EBF}" presName="circleA" presStyleLbl="node1" presStyleIdx="2" presStyleCnt="5"/>
      <dgm:spPr/>
    </dgm:pt>
    <dgm:pt modelId="{57070495-75B7-4D51-BA74-1A941A6B2917}" type="pres">
      <dgm:prSet presAssocID="{DEDE7570-F53F-41C8-A866-5C04617C5EBF}" presName="spaceA" presStyleCnt="0"/>
      <dgm:spPr/>
    </dgm:pt>
    <dgm:pt modelId="{09AAF3C8-D401-4394-A603-D5EDBA2C27AF}" type="pres">
      <dgm:prSet presAssocID="{E64B3F81-C4A1-4595-98BE-4AC8F5DEFC5F}" presName="space" presStyleCnt="0"/>
      <dgm:spPr/>
    </dgm:pt>
    <dgm:pt modelId="{A2116D9B-B5CC-4653-81AC-778B895FA915}" type="pres">
      <dgm:prSet presAssocID="{61BD7317-69F4-4805-B7B1-A4EF959D10A1}" presName="compositeB" presStyleCnt="0"/>
      <dgm:spPr/>
    </dgm:pt>
    <dgm:pt modelId="{5397ED69-A91B-49F3-A3EA-50D4D420C61A}" type="pres">
      <dgm:prSet presAssocID="{61BD7317-69F4-4805-B7B1-A4EF959D10A1}" presName="textB" presStyleLbl="revTx" presStyleIdx="3" presStyleCnt="5">
        <dgm:presLayoutVars>
          <dgm:bulletEnabled val="1"/>
        </dgm:presLayoutVars>
      </dgm:prSet>
      <dgm:spPr/>
    </dgm:pt>
    <dgm:pt modelId="{ED994C33-96CB-4050-B6E6-7B4F0FF488D2}" type="pres">
      <dgm:prSet presAssocID="{61BD7317-69F4-4805-B7B1-A4EF959D10A1}" presName="circleB" presStyleLbl="node1" presStyleIdx="3" presStyleCnt="5"/>
      <dgm:spPr/>
    </dgm:pt>
    <dgm:pt modelId="{E30EDADE-7A55-4331-99E4-3B21A631D722}" type="pres">
      <dgm:prSet presAssocID="{61BD7317-69F4-4805-B7B1-A4EF959D10A1}" presName="spaceB" presStyleCnt="0"/>
      <dgm:spPr/>
    </dgm:pt>
    <dgm:pt modelId="{14EDF0C8-3860-4CDF-8156-1086D3ABF0F7}" type="pres">
      <dgm:prSet presAssocID="{A5BB148D-D14D-423E-B84B-D324F400F90A}" presName="space" presStyleCnt="0"/>
      <dgm:spPr/>
    </dgm:pt>
    <dgm:pt modelId="{5808C002-855C-49EB-8CFB-41B4BCA2E2A1}" type="pres">
      <dgm:prSet presAssocID="{CF0A5A27-7E67-4A06-A754-E0702B986B53}" presName="compositeA" presStyleCnt="0"/>
      <dgm:spPr/>
    </dgm:pt>
    <dgm:pt modelId="{6AEA8286-F2CC-45FB-AA03-34420E98B5EC}" type="pres">
      <dgm:prSet presAssocID="{CF0A5A27-7E67-4A06-A754-E0702B986B53}" presName="textA" presStyleLbl="revTx" presStyleIdx="4" presStyleCnt="5">
        <dgm:presLayoutVars>
          <dgm:bulletEnabled val="1"/>
        </dgm:presLayoutVars>
      </dgm:prSet>
      <dgm:spPr/>
    </dgm:pt>
    <dgm:pt modelId="{1AD309CA-EB21-408A-85FF-98726219FF04}" type="pres">
      <dgm:prSet presAssocID="{CF0A5A27-7E67-4A06-A754-E0702B986B53}" presName="circleA" presStyleLbl="node1" presStyleIdx="4" presStyleCnt="5"/>
      <dgm:spPr/>
    </dgm:pt>
    <dgm:pt modelId="{C70E6585-1358-42AC-B799-9974B3292D4B}" type="pres">
      <dgm:prSet presAssocID="{CF0A5A27-7E67-4A06-A754-E0702B986B53}" presName="spaceA" presStyleCnt="0"/>
      <dgm:spPr/>
    </dgm:pt>
  </dgm:ptLst>
  <dgm:cxnLst>
    <dgm:cxn modelId="{0C115E3B-5C17-496F-B5C2-87588BA55352}" srcId="{45E7AF9F-510E-4BC4-9E81-2070AFD0283D}" destId="{61BD7317-69F4-4805-B7B1-A4EF959D10A1}" srcOrd="3" destOrd="0" parTransId="{30F580EF-2ED4-4418-802D-0627FCF11A5D}" sibTransId="{A5BB148D-D14D-423E-B84B-D324F400F90A}"/>
    <dgm:cxn modelId="{F901A93F-8C71-40E6-A12A-D79D883998FF}" type="presOf" srcId="{08128690-1802-4D7F-B7BC-BB084D35202F}" destId="{7D483723-D902-4328-ADBA-2160C04D63C6}" srcOrd="0" destOrd="0" presId="urn:microsoft.com/office/officeart/2005/8/layout/hProcess11"/>
    <dgm:cxn modelId="{56422167-E72B-40B1-99FB-39269D86ACA8}" type="presOf" srcId="{45E7AF9F-510E-4BC4-9E81-2070AFD0283D}" destId="{E3B4873E-00D9-4886-8936-8DCA279344F6}" srcOrd="0" destOrd="0" presId="urn:microsoft.com/office/officeart/2005/8/layout/hProcess11"/>
    <dgm:cxn modelId="{D767FA70-8674-41C9-9677-9236F3E373CE}" srcId="{45E7AF9F-510E-4BC4-9E81-2070AFD0283D}" destId="{CF0A5A27-7E67-4A06-A754-E0702B986B53}" srcOrd="4" destOrd="0" parTransId="{69398CB4-A7B7-47AD-B5D7-FE576928AF54}" sibTransId="{BD5A89D6-3526-464D-89ED-092411B7AA2B}"/>
    <dgm:cxn modelId="{044664B4-37D3-47FA-9C7A-66E3ED2756BA}" type="presOf" srcId="{61BD7317-69F4-4805-B7B1-A4EF959D10A1}" destId="{5397ED69-A91B-49F3-A3EA-50D4D420C61A}"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2D2A08BF-45E4-4670-AC70-79F09949714E}" srcId="{45E7AF9F-510E-4BC4-9E81-2070AFD0283D}" destId="{DEDE7570-F53F-41C8-A866-5C04617C5EBF}" srcOrd="2" destOrd="0" parTransId="{8254BFEC-CE5F-4686-92FE-AD64041F6E9C}" sibTransId="{E64B3F81-C4A1-4595-98BE-4AC8F5DEFC5F}"/>
    <dgm:cxn modelId="{19CA8AC0-AB2B-4DEB-A586-90C27806D4B6}" srcId="{45E7AF9F-510E-4BC4-9E81-2070AFD0283D}" destId="{484DD703-AC0E-4650-9E30-18FFF534CCC6}" srcOrd="1" destOrd="0" parTransId="{0651BBE9-9206-4997-82B2-FD2489434DE8}" sibTransId="{C368D02D-548F-4AD2-A5E3-4BF2AF528307}"/>
    <dgm:cxn modelId="{164C85D6-5DCF-49A5-BEEE-17C389397DF8}" type="presOf" srcId="{484DD703-AC0E-4650-9E30-18FFF534CCC6}" destId="{9818FFD6-AA44-453C-837B-DCB63F1E78A1}" srcOrd="0" destOrd="0" presId="urn:microsoft.com/office/officeart/2005/8/layout/hProcess11"/>
    <dgm:cxn modelId="{A91558E5-ABD0-4DC6-8268-1F3CBCC265AA}" type="presOf" srcId="{CF0A5A27-7E67-4A06-A754-E0702B986B53}" destId="{6AEA8286-F2CC-45FB-AA03-34420E98B5EC}" srcOrd="0" destOrd="0" presId="urn:microsoft.com/office/officeart/2005/8/layout/hProcess11"/>
    <dgm:cxn modelId="{C15150E6-08DF-4904-AD24-CB620BFF4A57}" type="presOf" srcId="{DEDE7570-F53F-41C8-A866-5C04617C5EBF}" destId="{55D0FD1E-B800-4799-BF8D-87938CC0BC17}" srcOrd="0" destOrd="0" presId="urn:microsoft.com/office/officeart/2005/8/layout/hProcess11"/>
    <dgm:cxn modelId="{5F54292A-4066-4D64-8548-B829682A48C5}" type="presParOf" srcId="{E3B4873E-00D9-4886-8936-8DCA279344F6}" destId="{F0F0EA7A-5DD7-4CC5-9FEC-E2076DA21F0E}" srcOrd="0" destOrd="0" presId="urn:microsoft.com/office/officeart/2005/8/layout/hProcess11"/>
    <dgm:cxn modelId="{F533E090-420F-4885-9007-AFF6653CA242}" type="presParOf" srcId="{E3B4873E-00D9-4886-8936-8DCA279344F6}" destId="{72F26638-3C41-4FBD-8656-8903F0F19856}" srcOrd="1" destOrd="0" presId="urn:microsoft.com/office/officeart/2005/8/layout/hProcess11"/>
    <dgm:cxn modelId="{0BC21209-70CC-4DE9-A35C-25356F307616}" type="presParOf" srcId="{72F26638-3C41-4FBD-8656-8903F0F19856}" destId="{16245423-86F4-4CA5-85FC-9B7A9DB562F6}" srcOrd="0" destOrd="0" presId="urn:microsoft.com/office/officeart/2005/8/layout/hProcess11"/>
    <dgm:cxn modelId="{71FBBAB3-2BC6-4CCE-86CC-036932518741}" type="presParOf" srcId="{16245423-86F4-4CA5-85FC-9B7A9DB562F6}" destId="{7D483723-D902-4328-ADBA-2160C04D63C6}" srcOrd="0" destOrd="0" presId="urn:microsoft.com/office/officeart/2005/8/layout/hProcess11"/>
    <dgm:cxn modelId="{82273C37-2573-4A8E-94B2-722CF098879E}" type="presParOf" srcId="{16245423-86F4-4CA5-85FC-9B7A9DB562F6}" destId="{A3293199-923D-41F2-82F8-E5352873AAEF}" srcOrd="1" destOrd="0" presId="urn:microsoft.com/office/officeart/2005/8/layout/hProcess11"/>
    <dgm:cxn modelId="{68654A69-A6A4-4F8A-8043-3298CCCECEF8}" type="presParOf" srcId="{16245423-86F4-4CA5-85FC-9B7A9DB562F6}" destId="{E2B446E4-78A9-4EFB-A798-CC9B68DC1873}" srcOrd="2" destOrd="0" presId="urn:microsoft.com/office/officeart/2005/8/layout/hProcess11"/>
    <dgm:cxn modelId="{B1FF716E-A0A7-489A-90BC-F82DDE820805}" type="presParOf" srcId="{72F26638-3C41-4FBD-8656-8903F0F19856}" destId="{852F04B8-E6D0-4C7D-A800-3699BFD73109}" srcOrd="1" destOrd="0" presId="urn:microsoft.com/office/officeart/2005/8/layout/hProcess11"/>
    <dgm:cxn modelId="{A0B69A48-0509-44B4-9995-05CD751887F4}" type="presParOf" srcId="{72F26638-3C41-4FBD-8656-8903F0F19856}" destId="{AEF0AAEB-4C14-46B6-8334-B5FA34D62E8E}" srcOrd="2" destOrd="0" presId="urn:microsoft.com/office/officeart/2005/8/layout/hProcess11"/>
    <dgm:cxn modelId="{0C279B55-5241-41D5-ACE0-5CFF8CFB0469}" type="presParOf" srcId="{AEF0AAEB-4C14-46B6-8334-B5FA34D62E8E}" destId="{9818FFD6-AA44-453C-837B-DCB63F1E78A1}" srcOrd="0" destOrd="0" presId="urn:microsoft.com/office/officeart/2005/8/layout/hProcess11"/>
    <dgm:cxn modelId="{A1CB7D96-1217-451D-95F2-9A3A7B4297CD}" type="presParOf" srcId="{AEF0AAEB-4C14-46B6-8334-B5FA34D62E8E}" destId="{D1B9C14D-4A3B-48D9-A909-48BBE8A31F15}" srcOrd="1" destOrd="0" presId="urn:microsoft.com/office/officeart/2005/8/layout/hProcess11"/>
    <dgm:cxn modelId="{58320A64-4930-4C76-8C9A-BC2B218053CC}" type="presParOf" srcId="{AEF0AAEB-4C14-46B6-8334-B5FA34D62E8E}" destId="{6BF49E86-D79D-496B-AB82-5BF33AA3B726}" srcOrd="2" destOrd="0" presId="urn:microsoft.com/office/officeart/2005/8/layout/hProcess11"/>
    <dgm:cxn modelId="{1D24798A-7C34-4651-A501-6C9DF0E20ACA}" type="presParOf" srcId="{72F26638-3C41-4FBD-8656-8903F0F19856}" destId="{BFB87EB5-6A01-4837-99D4-9033EB1D202D}" srcOrd="3" destOrd="0" presId="urn:microsoft.com/office/officeart/2005/8/layout/hProcess11"/>
    <dgm:cxn modelId="{4DB3D3A9-9A5C-4021-8723-3F81A1E6F21B}" type="presParOf" srcId="{72F26638-3C41-4FBD-8656-8903F0F19856}" destId="{B6CC3DB1-97B7-4D64-8580-15443D0AB2B4}" srcOrd="4" destOrd="0" presId="urn:microsoft.com/office/officeart/2005/8/layout/hProcess11"/>
    <dgm:cxn modelId="{26F7E38A-D0D3-488D-AD57-A3E2D7F71578}" type="presParOf" srcId="{B6CC3DB1-97B7-4D64-8580-15443D0AB2B4}" destId="{55D0FD1E-B800-4799-BF8D-87938CC0BC17}" srcOrd="0" destOrd="0" presId="urn:microsoft.com/office/officeart/2005/8/layout/hProcess11"/>
    <dgm:cxn modelId="{BFFA8821-0ECF-4241-8D35-8659A7466DC8}" type="presParOf" srcId="{B6CC3DB1-97B7-4D64-8580-15443D0AB2B4}" destId="{2305434D-2D13-47E2-BACC-D041B6B7BCC5}" srcOrd="1" destOrd="0" presId="urn:microsoft.com/office/officeart/2005/8/layout/hProcess11"/>
    <dgm:cxn modelId="{60FF0386-5AEE-489C-9430-017527DDFBEC}" type="presParOf" srcId="{B6CC3DB1-97B7-4D64-8580-15443D0AB2B4}" destId="{57070495-75B7-4D51-BA74-1A941A6B2917}" srcOrd="2" destOrd="0" presId="urn:microsoft.com/office/officeart/2005/8/layout/hProcess11"/>
    <dgm:cxn modelId="{91B8B039-87A0-49BB-862D-9CD946484432}" type="presParOf" srcId="{72F26638-3C41-4FBD-8656-8903F0F19856}" destId="{09AAF3C8-D401-4394-A603-D5EDBA2C27AF}" srcOrd="5" destOrd="0" presId="urn:microsoft.com/office/officeart/2005/8/layout/hProcess11"/>
    <dgm:cxn modelId="{520A6EB5-43B8-452F-B911-E176D74D09B8}" type="presParOf" srcId="{72F26638-3C41-4FBD-8656-8903F0F19856}" destId="{A2116D9B-B5CC-4653-81AC-778B895FA915}" srcOrd="6" destOrd="0" presId="urn:microsoft.com/office/officeart/2005/8/layout/hProcess11"/>
    <dgm:cxn modelId="{76A1DA15-4507-4D93-95FF-23279900FD9F}" type="presParOf" srcId="{A2116D9B-B5CC-4653-81AC-778B895FA915}" destId="{5397ED69-A91B-49F3-A3EA-50D4D420C61A}" srcOrd="0" destOrd="0" presId="urn:microsoft.com/office/officeart/2005/8/layout/hProcess11"/>
    <dgm:cxn modelId="{763C5D27-085F-4630-89D5-DB7FC50C4991}" type="presParOf" srcId="{A2116D9B-B5CC-4653-81AC-778B895FA915}" destId="{ED994C33-96CB-4050-B6E6-7B4F0FF488D2}" srcOrd="1" destOrd="0" presId="urn:microsoft.com/office/officeart/2005/8/layout/hProcess11"/>
    <dgm:cxn modelId="{F470CFCD-0FCB-43FA-A208-5762E4BEBEA7}" type="presParOf" srcId="{A2116D9B-B5CC-4653-81AC-778B895FA915}" destId="{E30EDADE-7A55-4331-99E4-3B21A631D722}" srcOrd="2" destOrd="0" presId="urn:microsoft.com/office/officeart/2005/8/layout/hProcess11"/>
    <dgm:cxn modelId="{BE3DD9A1-D6C4-4285-99A4-3C7837EF6EBE}" type="presParOf" srcId="{72F26638-3C41-4FBD-8656-8903F0F19856}" destId="{14EDF0C8-3860-4CDF-8156-1086D3ABF0F7}" srcOrd="7" destOrd="0" presId="urn:microsoft.com/office/officeart/2005/8/layout/hProcess11"/>
    <dgm:cxn modelId="{11CA9597-57DA-480F-9316-F10C936FF5DF}" type="presParOf" srcId="{72F26638-3C41-4FBD-8656-8903F0F19856}" destId="{5808C002-855C-49EB-8CFB-41B4BCA2E2A1}" srcOrd="8" destOrd="0" presId="urn:microsoft.com/office/officeart/2005/8/layout/hProcess11"/>
    <dgm:cxn modelId="{9A198E50-E296-4632-8D1E-CBC8F5ACCE8A}" type="presParOf" srcId="{5808C002-855C-49EB-8CFB-41B4BCA2E2A1}" destId="{6AEA8286-F2CC-45FB-AA03-34420E98B5EC}" srcOrd="0" destOrd="0" presId="urn:microsoft.com/office/officeart/2005/8/layout/hProcess11"/>
    <dgm:cxn modelId="{FCFC857F-A22F-46DB-A321-87957304539F}" type="presParOf" srcId="{5808C002-855C-49EB-8CFB-41B4BCA2E2A1}" destId="{1AD309CA-EB21-408A-85FF-98726219FF04}" srcOrd="1" destOrd="0" presId="urn:microsoft.com/office/officeart/2005/8/layout/hProcess11"/>
    <dgm:cxn modelId="{71BBD68C-8357-41B6-9FDB-4D517686F0AE}" type="presParOf" srcId="{5808C002-855C-49EB-8CFB-41B4BCA2E2A1}" destId="{C70E6585-1358-42AC-B799-9974B3292D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8F7D57C-01BA-4F05-93FE-DC9FF7E30594}"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12952A89-A432-467C-AE97-0DC4FD621626}">
      <dgm:prSet phldrT="[Texto]" custT="1"/>
      <dgm:spPr/>
      <dgm:t>
        <a:bodyPr/>
        <a:lstStyle/>
        <a:p>
          <a:r>
            <a:rPr lang="es-EC" sz="2000" dirty="0"/>
            <a:t>Escenario 1</a:t>
          </a:r>
        </a:p>
      </dgm:t>
    </dgm:pt>
    <dgm:pt modelId="{31F1CAF7-1869-443A-A57F-FFB4FEB3F436}" type="parTrans" cxnId="{FD7C56FE-F25F-4499-87B3-3479D0BE2307}">
      <dgm:prSet/>
      <dgm:spPr/>
      <dgm:t>
        <a:bodyPr/>
        <a:lstStyle/>
        <a:p>
          <a:endParaRPr lang="es-EC"/>
        </a:p>
      </dgm:t>
    </dgm:pt>
    <dgm:pt modelId="{CEABE10B-9EDB-46B1-B02A-F06E63CA6FEE}" type="sibTrans" cxnId="{FD7C56FE-F25F-4499-87B3-3479D0BE2307}">
      <dgm:prSet/>
      <dgm:spPr/>
      <dgm:t>
        <a:bodyPr/>
        <a:lstStyle/>
        <a:p>
          <a:endParaRPr lang="es-EC"/>
        </a:p>
      </dgm:t>
    </dgm:pt>
    <dgm:pt modelId="{8A4FAA9E-AB16-45BD-922A-6A684D286742}">
      <dgm:prSet phldrT="[Texto]" custT="1"/>
      <dgm:spPr/>
      <dgm:t>
        <a:bodyPr/>
        <a:lstStyle/>
        <a:p>
          <a:r>
            <a:rPr lang="es-EC" sz="2000" dirty="0"/>
            <a:t>Escenario 2</a:t>
          </a:r>
        </a:p>
      </dgm:t>
    </dgm:pt>
    <dgm:pt modelId="{CC98040C-9A55-431D-9F38-9619D8AC5FC2}" type="parTrans" cxnId="{501A23BA-8F77-47FB-A824-68F06E783ED4}">
      <dgm:prSet/>
      <dgm:spPr/>
      <dgm:t>
        <a:bodyPr/>
        <a:lstStyle/>
        <a:p>
          <a:endParaRPr lang="es-EC"/>
        </a:p>
      </dgm:t>
    </dgm:pt>
    <dgm:pt modelId="{0F826180-6E41-4588-908B-1AE8D49F193F}" type="sibTrans" cxnId="{501A23BA-8F77-47FB-A824-68F06E783ED4}">
      <dgm:prSet/>
      <dgm:spPr/>
      <dgm:t>
        <a:bodyPr/>
        <a:lstStyle/>
        <a:p>
          <a:endParaRPr lang="es-EC"/>
        </a:p>
      </dgm:t>
    </dgm:pt>
    <dgm:pt modelId="{1DC784A0-8711-4351-B481-C1506E714F6D}">
      <dgm:prSet phldrT="[Texto]" custT="1"/>
      <dgm:spPr/>
      <dgm:t>
        <a:bodyPr/>
        <a:lstStyle/>
        <a:p>
          <a:r>
            <a:rPr lang="es-EC" sz="2000" dirty="0"/>
            <a:t>Escenario 3</a:t>
          </a:r>
        </a:p>
      </dgm:t>
    </dgm:pt>
    <dgm:pt modelId="{D3E65536-ADB1-4F93-AD66-2EC2658F620B}" type="parTrans" cxnId="{B9570444-32FD-41FC-AF32-6587C3880334}">
      <dgm:prSet/>
      <dgm:spPr/>
      <dgm:t>
        <a:bodyPr/>
        <a:lstStyle/>
        <a:p>
          <a:endParaRPr lang="es-EC"/>
        </a:p>
      </dgm:t>
    </dgm:pt>
    <dgm:pt modelId="{81F795DD-0A8E-4F6E-A1BA-20227B604E43}" type="sibTrans" cxnId="{B9570444-32FD-41FC-AF32-6587C3880334}">
      <dgm:prSet/>
      <dgm:spPr/>
      <dgm:t>
        <a:bodyPr/>
        <a:lstStyle/>
        <a:p>
          <a:endParaRPr lang="es-EC"/>
        </a:p>
      </dgm:t>
    </dgm:pt>
    <dgm:pt modelId="{B2524A6B-710D-4ED4-8952-E4AD09B9C1BF}">
      <dgm:prSet phldrT="[Texto]" custT="1"/>
      <dgm:spPr/>
      <dgm:t>
        <a:bodyPr/>
        <a:lstStyle/>
        <a:p>
          <a:r>
            <a:rPr lang="es-EC" sz="2000" dirty="0"/>
            <a:t>Escenario 5</a:t>
          </a:r>
        </a:p>
      </dgm:t>
    </dgm:pt>
    <dgm:pt modelId="{A4635B8A-7EA6-4B4E-92CB-4D0FBFF9E0C0}" type="parTrans" cxnId="{787F1D93-3A70-42FF-99F0-9547B9D67DBE}">
      <dgm:prSet/>
      <dgm:spPr/>
      <dgm:t>
        <a:bodyPr/>
        <a:lstStyle/>
        <a:p>
          <a:endParaRPr lang="es-EC"/>
        </a:p>
      </dgm:t>
    </dgm:pt>
    <dgm:pt modelId="{9F348249-23BF-4712-8D66-2104EAE2EA04}" type="sibTrans" cxnId="{787F1D93-3A70-42FF-99F0-9547B9D67DBE}">
      <dgm:prSet/>
      <dgm:spPr/>
      <dgm:t>
        <a:bodyPr/>
        <a:lstStyle/>
        <a:p>
          <a:endParaRPr lang="es-EC"/>
        </a:p>
      </dgm:t>
    </dgm:pt>
    <dgm:pt modelId="{AD8C51DB-2289-48E7-95D5-6CB183DD08FC}">
      <dgm:prSet phldrT="[Texto]" custT="1"/>
      <dgm:spPr/>
      <dgm:t>
        <a:bodyPr/>
        <a:lstStyle/>
        <a:p>
          <a:r>
            <a:rPr lang="es-EC" sz="2000" dirty="0"/>
            <a:t>Escenario 6</a:t>
          </a:r>
        </a:p>
      </dgm:t>
    </dgm:pt>
    <dgm:pt modelId="{ACEC4EEF-A39C-4634-995A-3EC140F7A8FB}" type="parTrans" cxnId="{BBB40568-C283-453C-A012-7955DE405F1C}">
      <dgm:prSet/>
      <dgm:spPr/>
      <dgm:t>
        <a:bodyPr/>
        <a:lstStyle/>
        <a:p>
          <a:endParaRPr lang="es-EC"/>
        </a:p>
      </dgm:t>
    </dgm:pt>
    <dgm:pt modelId="{3DA33014-54C4-4B5F-A0FB-68D6C453AF62}" type="sibTrans" cxnId="{BBB40568-C283-453C-A012-7955DE405F1C}">
      <dgm:prSet/>
      <dgm:spPr/>
      <dgm:t>
        <a:bodyPr/>
        <a:lstStyle/>
        <a:p>
          <a:endParaRPr lang="es-EC"/>
        </a:p>
      </dgm:t>
    </dgm:pt>
    <dgm:pt modelId="{519B1F92-FA71-4720-A2F6-3E442FB5B4C0}">
      <dgm:prSet phldrT="[Texto]"/>
      <dgm:spPr/>
      <dgm:t>
        <a:bodyPr/>
        <a:lstStyle/>
        <a:p>
          <a:r>
            <a:rPr lang="es-EC" dirty="0"/>
            <a:t>Fuente DC</a:t>
          </a:r>
        </a:p>
      </dgm:t>
    </dgm:pt>
    <dgm:pt modelId="{0A175F3A-A778-452B-A1C9-FF9F7B7C9F41}" type="parTrans" cxnId="{5CB88E1D-6113-46ED-896F-809E4E4838D2}">
      <dgm:prSet/>
      <dgm:spPr/>
      <dgm:t>
        <a:bodyPr/>
        <a:lstStyle/>
        <a:p>
          <a:endParaRPr lang="es-EC"/>
        </a:p>
      </dgm:t>
    </dgm:pt>
    <dgm:pt modelId="{BDAA9601-5BCF-4A73-822B-3F3729B455C8}" type="sibTrans" cxnId="{5CB88E1D-6113-46ED-896F-809E4E4838D2}">
      <dgm:prSet/>
      <dgm:spPr/>
      <dgm:t>
        <a:bodyPr/>
        <a:lstStyle/>
        <a:p>
          <a:endParaRPr lang="es-EC"/>
        </a:p>
      </dgm:t>
    </dgm:pt>
    <dgm:pt modelId="{3CDE392D-EB8A-49BE-8FB5-BFAD1D64829E}">
      <dgm:prSet phldrT="[Texto]" custT="1"/>
      <dgm:spPr/>
      <dgm:t>
        <a:bodyPr/>
        <a:lstStyle/>
        <a:p>
          <a:r>
            <a:rPr lang="es-EC" sz="2000" dirty="0"/>
            <a:t>Escenario 4</a:t>
          </a:r>
        </a:p>
      </dgm:t>
    </dgm:pt>
    <dgm:pt modelId="{FC42EA9B-665E-4ED2-A438-D175D331E72C}" type="parTrans" cxnId="{FFFA42F5-3688-44CA-9699-200886E35440}">
      <dgm:prSet/>
      <dgm:spPr/>
      <dgm:t>
        <a:bodyPr/>
        <a:lstStyle/>
        <a:p>
          <a:endParaRPr lang="es-EC"/>
        </a:p>
      </dgm:t>
    </dgm:pt>
    <dgm:pt modelId="{3B50A589-1114-4DE1-88FD-EC65D267022F}" type="sibTrans" cxnId="{FFFA42F5-3688-44CA-9699-200886E35440}">
      <dgm:prSet/>
      <dgm:spPr/>
      <dgm:t>
        <a:bodyPr/>
        <a:lstStyle/>
        <a:p>
          <a:endParaRPr lang="es-EC"/>
        </a:p>
      </dgm:t>
    </dgm:pt>
    <dgm:pt modelId="{FE05E250-0ED7-4F9C-8220-42396AE001E0}">
      <dgm:prSet phldrT="[Texto]"/>
      <dgm:spPr/>
      <dgm:t>
        <a:bodyPr/>
        <a:lstStyle/>
        <a:p>
          <a:r>
            <a:rPr lang="es-EC" dirty="0"/>
            <a:t>Baterías Primarias</a:t>
          </a:r>
        </a:p>
      </dgm:t>
    </dgm:pt>
    <dgm:pt modelId="{97E48C86-4A87-43D3-A119-13DE96263E24}" type="parTrans" cxnId="{F81D1D5C-3993-4202-8840-1C20B30E3CD4}">
      <dgm:prSet/>
      <dgm:spPr/>
      <dgm:t>
        <a:bodyPr/>
        <a:lstStyle/>
        <a:p>
          <a:endParaRPr lang="es-EC"/>
        </a:p>
      </dgm:t>
    </dgm:pt>
    <dgm:pt modelId="{AFE4485A-8C67-4152-9D98-6DC6FF87E587}" type="sibTrans" cxnId="{F81D1D5C-3993-4202-8840-1C20B30E3CD4}">
      <dgm:prSet/>
      <dgm:spPr/>
      <dgm:t>
        <a:bodyPr/>
        <a:lstStyle/>
        <a:p>
          <a:endParaRPr lang="es-EC"/>
        </a:p>
      </dgm:t>
    </dgm:pt>
    <dgm:pt modelId="{B752CD3F-1AB5-4214-889B-EF81ADCDC06F}">
      <dgm:prSet phldrT="[Texto]"/>
      <dgm:spPr/>
      <dgm:t>
        <a:bodyPr/>
        <a:lstStyle/>
        <a:p>
          <a:r>
            <a:rPr lang="es-EC" dirty="0"/>
            <a:t>Baterías Secundarias</a:t>
          </a:r>
        </a:p>
      </dgm:t>
    </dgm:pt>
    <dgm:pt modelId="{BE6E7560-5639-4AEC-BB7E-398AC38EEB29}" type="parTrans" cxnId="{B42F271D-4F57-413C-8C22-5E321FC4D23C}">
      <dgm:prSet/>
      <dgm:spPr/>
      <dgm:t>
        <a:bodyPr/>
        <a:lstStyle/>
        <a:p>
          <a:endParaRPr lang="es-EC"/>
        </a:p>
      </dgm:t>
    </dgm:pt>
    <dgm:pt modelId="{536E30D7-A1AC-4488-BD9E-E0D71F32D6F5}" type="sibTrans" cxnId="{B42F271D-4F57-413C-8C22-5E321FC4D23C}">
      <dgm:prSet/>
      <dgm:spPr/>
      <dgm:t>
        <a:bodyPr/>
        <a:lstStyle/>
        <a:p>
          <a:endParaRPr lang="es-EC"/>
        </a:p>
      </dgm:t>
    </dgm:pt>
    <dgm:pt modelId="{80949824-001F-4A71-92A3-03FE70109D01}" type="pres">
      <dgm:prSet presAssocID="{E8F7D57C-01BA-4F05-93FE-DC9FF7E30594}" presName="vert0" presStyleCnt="0">
        <dgm:presLayoutVars>
          <dgm:dir/>
          <dgm:animOne val="branch"/>
          <dgm:animLvl val="lvl"/>
        </dgm:presLayoutVars>
      </dgm:prSet>
      <dgm:spPr/>
    </dgm:pt>
    <dgm:pt modelId="{7DD034E5-C85A-4B4E-8189-852633B1F6D4}" type="pres">
      <dgm:prSet presAssocID="{519B1F92-FA71-4720-A2F6-3E442FB5B4C0}" presName="thickLine" presStyleLbl="alignNode1" presStyleIdx="0" presStyleCnt="3"/>
      <dgm:spPr/>
    </dgm:pt>
    <dgm:pt modelId="{8081E362-54C4-4110-AB25-174F14984A32}" type="pres">
      <dgm:prSet presAssocID="{519B1F92-FA71-4720-A2F6-3E442FB5B4C0}" presName="horz1" presStyleCnt="0"/>
      <dgm:spPr/>
    </dgm:pt>
    <dgm:pt modelId="{F6D9594A-02E0-4F4C-99CA-6754ED74FB4D}" type="pres">
      <dgm:prSet presAssocID="{519B1F92-FA71-4720-A2F6-3E442FB5B4C0}" presName="tx1" presStyleLbl="revTx" presStyleIdx="0" presStyleCnt="9"/>
      <dgm:spPr/>
    </dgm:pt>
    <dgm:pt modelId="{408DEFDC-3905-4C3E-9A4C-900855B6DBFB}" type="pres">
      <dgm:prSet presAssocID="{519B1F92-FA71-4720-A2F6-3E442FB5B4C0}" presName="vert1" presStyleCnt="0"/>
      <dgm:spPr/>
    </dgm:pt>
    <dgm:pt modelId="{3B285211-911D-40CF-972D-E6B3BB2A23CD}" type="pres">
      <dgm:prSet presAssocID="{12952A89-A432-467C-AE97-0DC4FD621626}" presName="vertSpace2a" presStyleCnt="0"/>
      <dgm:spPr/>
    </dgm:pt>
    <dgm:pt modelId="{2D4EB301-7B98-4E64-90A4-5AE319152996}" type="pres">
      <dgm:prSet presAssocID="{12952A89-A432-467C-AE97-0DC4FD621626}" presName="horz2" presStyleCnt="0"/>
      <dgm:spPr/>
    </dgm:pt>
    <dgm:pt modelId="{44A6A156-B8A6-4646-8D5F-4380047CFE17}" type="pres">
      <dgm:prSet presAssocID="{12952A89-A432-467C-AE97-0DC4FD621626}" presName="horzSpace2" presStyleCnt="0"/>
      <dgm:spPr/>
    </dgm:pt>
    <dgm:pt modelId="{00F1D219-BC61-4F38-8875-F43855D6B8BE}" type="pres">
      <dgm:prSet presAssocID="{12952A89-A432-467C-AE97-0DC4FD621626}" presName="tx2" presStyleLbl="revTx" presStyleIdx="1" presStyleCnt="9"/>
      <dgm:spPr/>
    </dgm:pt>
    <dgm:pt modelId="{A90C182E-F156-406C-B3F5-D7B9E8D82148}" type="pres">
      <dgm:prSet presAssocID="{12952A89-A432-467C-AE97-0DC4FD621626}" presName="vert2" presStyleCnt="0"/>
      <dgm:spPr/>
    </dgm:pt>
    <dgm:pt modelId="{365B2A5C-BCAF-4C0A-BC18-F556223C022D}" type="pres">
      <dgm:prSet presAssocID="{12952A89-A432-467C-AE97-0DC4FD621626}" presName="thinLine2b" presStyleLbl="callout" presStyleIdx="0" presStyleCnt="6"/>
      <dgm:spPr/>
    </dgm:pt>
    <dgm:pt modelId="{9896851F-86AB-4B78-8D41-E247E279FD4E}" type="pres">
      <dgm:prSet presAssocID="{12952A89-A432-467C-AE97-0DC4FD621626}" presName="vertSpace2b" presStyleCnt="0"/>
      <dgm:spPr/>
    </dgm:pt>
    <dgm:pt modelId="{973741E3-F583-4840-9126-17A6E983AE94}" type="pres">
      <dgm:prSet presAssocID="{8A4FAA9E-AB16-45BD-922A-6A684D286742}" presName="horz2" presStyleCnt="0"/>
      <dgm:spPr/>
    </dgm:pt>
    <dgm:pt modelId="{049F5FA0-14C3-4244-B365-936A9C476FDA}" type="pres">
      <dgm:prSet presAssocID="{8A4FAA9E-AB16-45BD-922A-6A684D286742}" presName="horzSpace2" presStyleCnt="0"/>
      <dgm:spPr/>
    </dgm:pt>
    <dgm:pt modelId="{DFBB78DD-D39E-4618-8A55-4BC4C60E84BF}" type="pres">
      <dgm:prSet presAssocID="{8A4FAA9E-AB16-45BD-922A-6A684D286742}" presName="tx2" presStyleLbl="revTx" presStyleIdx="2" presStyleCnt="9"/>
      <dgm:spPr/>
    </dgm:pt>
    <dgm:pt modelId="{63397C7C-B806-4DF1-9C99-01E507BF93E7}" type="pres">
      <dgm:prSet presAssocID="{8A4FAA9E-AB16-45BD-922A-6A684D286742}" presName="vert2" presStyleCnt="0"/>
      <dgm:spPr/>
    </dgm:pt>
    <dgm:pt modelId="{6A10618E-D735-49F6-8D6C-B91AAF863A7F}" type="pres">
      <dgm:prSet presAssocID="{8A4FAA9E-AB16-45BD-922A-6A684D286742}" presName="thinLine2b" presStyleLbl="callout" presStyleIdx="1" presStyleCnt="6"/>
      <dgm:spPr/>
    </dgm:pt>
    <dgm:pt modelId="{1E35055C-3BCD-4A04-B4CA-F2B19D792A6D}" type="pres">
      <dgm:prSet presAssocID="{8A4FAA9E-AB16-45BD-922A-6A684D286742}" presName="vertSpace2b" presStyleCnt="0"/>
      <dgm:spPr/>
    </dgm:pt>
    <dgm:pt modelId="{5C87F4C8-62BF-427D-B467-53381C5C4ABA}" type="pres">
      <dgm:prSet presAssocID="{1DC784A0-8711-4351-B481-C1506E714F6D}" presName="horz2" presStyleCnt="0"/>
      <dgm:spPr/>
    </dgm:pt>
    <dgm:pt modelId="{704C1E26-24C2-48E8-BB9B-F46733A2536E}" type="pres">
      <dgm:prSet presAssocID="{1DC784A0-8711-4351-B481-C1506E714F6D}" presName="horzSpace2" presStyleCnt="0"/>
      <dgm:spPr/>
    </dgm:pt>
    <dgm:pt modelId="{4ADB4D4C-3B56-4564-BAA5-5D1570455547}" type="pres">
      <dgm:prSet presAssocID="{1DC784A0-8711-4351-B481-C1506E714F6D}" presName="tx2" presStyleLbl="revTx" presStyleIdx="3" presStyleCnt="9"/>
      <dgm:spPr/>
    </dgm:pt>
    <dgm:pt modelId="{C2C1E083-73B3-4AAE-8D37-A67948D977A3}" type="pres">
      <dgm:prSet presAssocID="{1DC784A0-8711-4351-B481-C1506E714F6D}" presName="vert2" presStyleCnt="0"/>
      <dgm:spPr/>
    </dgm:pt>
    <dgm:pt modelId="{879AAF9A-0ACF-4006-B39A-62BD1D7D8A36}" type="pres">
      <dgm:prSet presAssocID="{1DC784A0-8711-4351-B481-C1506E714F6D}" presName="thinLine2b" presStyleLbl="callout" presStyleIdx="2" presStyleCnt="6"/>
      <dgm:spPr/>
    </dgm:pt>
    <dgm:pt modelId="{2B279977-2959-4047-BE9C-0683ECE33D9E}" type="pres">
      <dgm:prSet presAssocID="{1DC784A0-8711-4351-B481-C1506E714F6D}" presName="vertSpace2b" presStyleCnt="0"/>
      <dgm:spPr/>
    </dgm:pt>
    <dgm:pt modelId="{0F23F8C9-1288-48B3-8383-4BB45F5BB768}" type="pres">
      <dgm:prSet presAssocID="{3CDE392D-EB8A-49BE-8FB5-BFAD1D64829E}" presName="horz2" presStyleCnt="0"/>
      <dgm:spPr/>
    </dgm:pt>
    <dgm:pt modelId="{459989D2-0DCE-43F9-95B7-F4ACB845A882}" type="pres">
      <dgm:prSet presAssocID="{3CDE392D-EB8A-49BE-8FB5-BFAD1D64829E}" presName="horzSpace2" presStyleCnt="0"/>
      <dgm:spPr/>
    </dgm:pt>
    <dgm:pt modelId="{92134BB1-46CC-42E4-A45C-370ED808D396}" type="pres">
      <dgm:prSet presAssocID="{3CDE392D-EB8A-49BE-8FB5-BFAD1D64829E}" presName="tx2" presStyleLbl="revTx" presStyleIdx="4" presStyleCnt="9"/>
      <dgm:spPr/>
    </dgm:pt>
    <dgm:pt modelId="{495D9866-C6AA-410D-B8DF-A5C3C048EC19}" type="pres">
      <dgm:prSet presAssocID="{3CDE392D-EB8A-49BE-8FB5-BFAD1D64829E}" presName="vert2" presStyleCnt="0"/>
      <dgm:spPr/>
    </dgm:pt>
    <dgm:pt modelId="{3784CC3D-D33F-44CA-B46D-A3C53D6B7E78}" type="pres">
      <dgm:prSet presAssocID="{3CDE392D-EB8A-49BE-8FB5-BFAD1D64829E}" presName="thinLine2b" presStyleLbl="callout" presStyleIdx="3" presStyleCnt="6"/>
      <dgm:spPr/>
    </dgm:pt>
    <dgm:pt modelId="{88D55D8E-981F-4A86-8E89-6587153904DB}" type="pres">
      <dgm:prSet presAssocID="{3CDE392D-EB8A-49BE-8FB5-BFAD1D64829E}" presName="vertSpace2b" presStyleCnt="0"/>
      <dgm:spPr/>
    </dgm:pt>
    <dgm:pt modelId="{52E743A8-BB7F-4CD7-B3FF-080B7913B839}" type="pres">
      <dgm:prSet presAssocID="{FE05E250-0ED7-4F9C-8220-42396AE001E0}" presName="thickLine" presStyleLbl="alignNode1" presStyleIdx="1" presStyleCnt="3"/>
      <dgm:spPr/>
    </dgm:pt>
    <dgm:pt modelId="{5BB7FE84-FDCA-437B-ABAB-479645A9DA98}" type="pres">
      <dgm:prSet presAssocID="{FE05E250-0ED7-4F9C-8220-42396AE001E0}" presName="horz1" presStyleCnt="0"/>
      <dgm:spPr/>
    </dgm:pt>
    <dgm:pt modelId="{C7D0965F-E39F-4E20-8DE5-EAAB6880CDEF}" type="pres">
      <dgm:prSet presAssocID="{FE05E250-0ED7-4F9C-8220-42396AE001E0}" presName="tx1" presStyleLbl="revTx" presStyleIdx="5" presStyleCnt="9"/>
      <dgm:spPr/>
    </dgm:pt>
    <dgm:pt modelId="{AD0198FD-CF7A-4338-8012-88B956577B63}" type="pres">
      <dgm:prSet presAssocID="{FE05E250-0ED7-4F9C-8220-42396AE001E0}" presName="vert1" presStyleCnt="0"/>
      <dgm:spPr/>
    </dgm:pt>
    <dgm:pt modelId="{9E89F8AF-9EC0-4783-9B08-C3C4D80CB408}" type="pres">
      <dgm:prSet presAssocID="{B2524A6B-710D-4ED4-8952-E4AD09B9C1BF}" presName="vertSpace2a" presStyleCnt="0"/>
      <dgm:spPr/>
    </dgm:pt>
    <dgm:pt modelId="{CBFEAE86-7CC0-4F57-A0F4-64C42263689C}" type="pres">
      <dgm:prSet presAssocID="{B2524A6B-710D-4ED4-8952-E4AD09B9C1BF}" presName="horz2" presStyleCnt="0"/>
      <dgm:spPr/>
    </dgm:pt>
    <dgm:pt modelId="{89BD051D-A0B6-40F8-8C5B-225CF8679EA2}" type="pres">
      <dgm:prSet presAssocID="{B2524A6B-710D-4ED4-8952-E4AD09B9C1BF}" presName="horzSpace2" presStyleCnt="0"/>
      <dgm:spPr/>
    </dgm:pt>
    <dgm:pt modelId="{D9FE1AC4-4C43-4D83-BFDE-07209FAF8774}" type="pres">
      <dgm:prSet presAssocID="{B2524A6B-710D-4ED4-8952-E4AD09B9C1BF}" presName="tx2" presStyleLbl="revTx" presStyleIdx="6" presStyleCnt="9"/>
      <dgm:spPr/>
    </dgm:pt>
    <dgm:pt modelId="{6082811E-EC26-43DB-A0D9-3FDB9F9E4212}" type="pres">
      <dgm:prSet presAssocID="{B2524A6B-710D-4ED4-8952-E4AD09B9C1BF}" presName="vert2" presStyleCnt="0"/>
      <dgm:spPr/>
    </dgm:pt>
    <dgm:pt modelId="{FC453FE0-20B4-4809-98F6-06C5162DF3C5}" type="pres">
      <dgm:prSet presAssocID="{B2524A6B-710D-4ED4-8952-E4AD09B9C1BF}" presName="thinLine2b" presStyleLbl="callout" presStyleIdx="4" presStyleCnt="6"/>
      <dgm:spPr/>
    </dgm:pt>
    <dgm:pt modelId="{648353C6-56C4-4212-B587-BB310134F0BA}" type="pres">
      <dgm:prSet presAssocID="{B2524A6B-710D-4ED4-8952-E4AD09B9C1BF}" presName="vertSpace2b" presStyleCnt="0"/>
      <dgm:spPr/>
    </dgm:pt>
    <dgm:pt modelId="{A914D0A8-CA0A-45FF-BFBE-598E521F8552}" type="pres">
      <dgm:prSet presAssocID="{B752CD3F-1AB5-4214-889B-EF81ADCDC06F}" presName="thickLine" presStyleLbl="alignNode1" presStyleIdx="2" presStyleCnt="3"/>
      <dgm:spPr/>
    </dgm:pt>
    <dgm:pt modelId="{81C5DF49-CF29-4985-86B1-1879F22B9011}" type="pres">
      <dgm:prSet presAssocID="{B752CD3F-1AB5-4214-889B-EF81ADCDC06F}" presName="horz1" presStyleCnt="0"/>
      <dgm:spPr/>
    </dgm:pt>
    <dgm:pt modelId="{3A15E12E-581B-4810-B842-19E5EE274C02}" type="pres">
      <dgm:prSet presAssocID="{B752CD3F-1AB5-4214-889B-EF81ADCDC06F}" presName="tx1" presStyleLbl="revTx" presStyleIdx="7" presStyleCnt="9"/>
      <dgm:spPr/>
    </dgm:pt>
    <dgm:pt modelId="{49E592D0-0F13-466C-8F71-097ADA0E58D7}" type="pres">
      <dgm:prSet presAssocID="{B752CD3F-1AB5-4214-889B-EF81ADCDC06F}" presName="vert1" presStyleCnt="0"/>
      <dgm:spPr/>
    </dgm:pt>
    <dgm:pt modelId="{BB3F5D59-FC0A-4FE2-AEF5-5D23572F8DD6}" type="pres">
      <dgm:prSet presAssocID="{AD8C51DB-2289-48E7-95D5-6CB183DD08FC}" presName="vertSpace2a" presStyleCnt="0"/>
      <dgm:spPr/>
    </dgm:pt>
    <dgm:pt modelId="{9173619A-18E1-49F7-BAD7-5B784649E59E}" type="pres">
      <dgm:prSet presAssocID="{AD8C51DB-2289-48E7-95D5-6CB183DD08FC}" presName="horz2" presStyleCnt="0"/>
      <dgm:spPr/>
    </dgm:pt>
    <dgm:pt modelId="{4D9D75AC-E7A5-478B-A692-B7CDDD521844}" type="pres">
      <dgm:prSet presAssocID="{AD8C51DB-2289-48E7-95D5-6CB183DD08FC}" presName="horzSpace2" presStyleCnt="0"/>
      <dgm:spPr/>
    </dgm:pt>
    <dgm:pt modelId="{9B9CA9C5-D85C-4320-BDD2-F0996619818D}" type="pres">
      <dgm:prSet presAssocID="{AD8C51DB-2289-48E7-95D5-6CB183DD08FC}" presName="tx2" presStyleLbl="revTx" presStyleIdx="8" presStyleCnt="9"/>
      <dgm:spPr/>
    </dgm:pt>
    <dgm:pt modelId="{92A7AF56-03AE-49DE-A436-5BA4348D961A}" type="pres">
      <dgm:prSet presAssocID="{AD8C51DB-2289-48E7-95D5-6CB183DD08FC}" presName="vert2" presStyleCnt="0"/>
      <dgm:spPr/>
    </dgm:pt>
    <dgm:pt modelId="{6473631A-0F5C-428E-BB18-E6789BCF7A6A}" type="pres">
      <dgm:prSet presAssocID="{AD8C51DB-2289-48E7-95D5-6CB183DD08FC}" presName="thinLine2b" presStyleLbl="callout" presStyleIdx="5" presStyleCnt="6"/>
      <dgm:spPr/>
    </dgm:pt>
    <dgm:pt modelId="{8EA3D4FC-0E47-466C-8033-F4ABBFE92918}" type="pres">
      <dgm:prSet presAssocID="{AD8C51DB-2289-48E7-95D5-6CB183DD08FC}" presName="vertSpace2b" presStyleCnt="0"/>
      <dgm:spPr/>
    </dgm:pt>
  </dgm:ptLst>
  <dgm:cxnLst>
    <dgm:cxn modelId="{B42F271D-4F57-413C-8C22-5E321FC4D23C}" srcId="{E8F7D57C-01BA-4F05-93FE-DC9FF7E30594}" destId="{B752CD3F-1AB5-4214-889B-EF81ADCDC06F}" srcOrd="2" destOrd="0" parTransId="{BE6E7560-5639-4AEC-BB7E-398AC38EEB29}" sibTransId="{536E30D7-A1AC-4488-BD9E-E0D71F32D6F5}"/>
    <dgm:cxn modelId="{5CB88E1D-6113-46ED-896F-809E4E4838D2}" srcId="{E8F7D57C-01BA-4F05-93FE-DC9FF7E30594}" destId="{519B1F92-FA71-4720-A2F6-3E442FB5B4C0}" srcOrd="0" destOrd="0" parTransId="{0A175F3A-A778-452B-A1C9-FF9F7B7C9F41}" sibTransId="{BDAA9601-5BCF-4A73-822B-3F3729B455C8}"/>
    <dgm:cxn modelId="{33C32B3F-60C0-4092-B6FD-264E3C42BC36}" type="presOf" srcId="{AD8C51DB-2289-48E7-95D5-6CB183DD08FC}" destId="{9B9CA9C5-D85C-4320-BDD2-F0996619818D}" srcOrd="0" destOrd="0" presId="urn:microsoft.com/office/officeart/2008/layout/LinedList"/>
    <dgm:cxn modelId="{C2CD8F5B-64B4-488B-A679-887CD8CC7534}" type="presOf" srcId="{8A4FAA9E-AB16-45BD-922A-6A684D286742}" destId="{DFBB78DD-D39E-4618-8A55-4BC4C60E84BF}" srcOrd="0" destOrd="0" presId="urn:microsoft.com/office/officeart/2008/layout/LinedList"/>
    <dgm:cxn modelId="{F81D1D5C-3993-4202-8840-1C20B30E3CD4}" srcId="{E8F7D57C-01BA-4F05-93FE-DC9FF7E30594}" destId="{FE05E250-0ED7-4F9C-8220-42396AE001E0}" srcOrd="1" destOrd="0" parTransId="{97E48C86-4A87-43D3-A119-13DE96263E24}" sibTransId="{AFE4485A-8C67-4152-9D98-6DC6FF87E587}"/>
    <dgm:cxn modelId="{B9570444-32FD-41FC-AF32-6587C3880334}" srcId="{519B1F92-FA71-4720-A2F6-3E442FB5B4C0}" destId="{1DC784A0-8711-4351-B481-C1506E714F6D}" srcOrd="2" destOrd="0" parTransId="{D3E65536-ADB1-4F93-AD66-2EC2658F620B}" sibTransId="{81F795DD-0A8E-4F6E-A1BA-20227B604E43}"/>
    <dgm:cxn modelId="{1B593146-1BCC-4C4C-AEAC-E5E090E97BB5}" type="presOf" srcId="{E8F7D57C-01BA-4F05-93FE-DC9FF7E30594}" destId="{80949824-001F-4A71-92A3-03FE70109D01}" srcOrd="0" destOrd="0" presId="urn:microsoft.com/office/officeart/2008/layout/LinedList"/>
    <dgm:cxn modelId="{BBB40568-C283-453C-A012-7955DE405F1C}" srcId="{B752CD3F-1AB5-4214-889B-EF81ADCDC06F}" destId="{AD8C51DB-2289-48E7-95D5-6CB183DD08FC}" srcOrd="0" destOrd="0" parTransId="{ACEC4EEF-A39C-4634-995A-3EC140F7A8FB}" sibTransId="{3DA33014-54C4-4B5F-A0FB-68D6C453AF62}"/>
    <dgm:cxn modelId="{5E722C6C-31F0-4FD9-BAC0-1A5F44F1080E}" type="presOf" srcId="{FE05E250-0ED7-4F9C-8220-42396AE001E0}" destId="{C7D0965F-E39F-4E20-8DE5-EAAB6880CDEF}" srcOrd="0" destOrd="0" presId="urn:microsoft.com/office/officeart/2008/layout/LinedList"/>
    <dgm:cxn modelId="{5AAAE56D-3FB5-404F-A28E-A3811C0C331B}" type="presOf" srcId="{3CDE392D-EB8A-49BE-8FB5-BFAD1D64829E}" destId="{92134BB1-46CC-42E4-A45C-370ED808D396}" srcOrd="0" destOrd="0" presId="urn:microsoft.com/office/officeart/2008/layout/LinedList"/>
    <dgm:cxn modelId="{066D9874-BD17-4D24-B7C9-3618FA0B8BF8}" type="presOf" srcId="{B2524A6B-710D-4ED4-8952-E4AD09B9C1BF}" destId="{D9FE1AC4-4C43-4D83-BFDE-07209FAF8774}" srcOrd="0" destOrd="0" presId="urn:microsoft.com/office/officeart/2008/layout/LinedList"/>
    <dgm:cxn modelId="{6E1AFE74-42FD-4AAF-BB98-AEF4185A7E2F}" type="presOf" srcId="{1DC784A0-8711-4351-B481-C1506E714F6D}" destId="{4ADB4D4C-3B56-4564-BAA5-5D1570455547}" srcOrd="0" destOrd="0" presId="urn:microsoft.com/office/officeart/2008/layout/LinedList"/>
    <dgm:cxn modelId="{9718325A-B525-4017-8FC6-EB29C14D65AA}" type="presOf" srcId="{519B1F92-FA71-4720-A2F6-3E442FB5B4C0}" destId="{F6D9594A-02E0-4F4C-99CA-6754ED74FB4D}" srcOrd="0" destOrd="0" presId="urn:microsoft.com/office/officeart/2008/layout/LinedList"/>
    <dgm:cxn modelId="{742DF57F-DD91-490B-8176-F6D67FB3E8FE}" type="presOf" srcId="{12952A89-A432-467C-AE97-0DC4FD621626}" destId="{00F1D219-BC61-4F38-8875-F43855D6B8BE}" srcOrd="0" destOrd="0" presId="urn:microsoft.com/office/officeart/2008/layout/LinedList"/>
    <dgm:cxn modelId="{787F1D93-3A70-42FF-99F0-9547B9D67DBE}" srcId="{FE05E250-0ED7-4F9C-8220-42396AE001E0}" destId="{B2524A6B-710D-4ED4-8952-E4AD09B9C1BF}" srcOrd="0" destOrd="0" parTransId="{A4635B8A-7EA6-4B4E-92CB-4D0FBFF9E0C0}" sibTransId="{9F348249-23BF-4712-8D66-2104EAE2EA04}"/>
    <dgm:cxn modelId="{0BF67FB9-891C-4A95-AA73-841C44CE524D}" type="presOf" srcId="{B752CD3F-1AB5-4214-889B-EF81ADCDC06F}" destId="{3A15E12E-581B-4810-B842-19E5EE274C02}" srcOrd="0" destOrd="0" presId="urn:microsoft.com/office/officeart/2008/layout/LinedList"/>
    <dgm:cxn modelId="{501A23BA-8F77-47FB-A824-68F06E783ED4}" srcId="{519B1F92-FA71-4720-A2F6-3E442FB5B4C0}" destId="{8A4FAA9E-AB16-45BD-922A-6A684D286742}" srcOrd="1" destOrd="0" parTransId="{CC98040C-9A55-431D-9F38-9619D8AC5FC2}" sibTransId="{0F826180-6E41-4588-908B-1AE8D49F193F}"/>
    <dgm:cxn modelId="{FFFA42F5-3688-44CA-9699-200886E35440}" srcId="{519B1F92-FA71-4720-A2F6-3E442FB5B4C0}" destId="{3CDE392D-EB8A-49BE-8FB5-BFAD1D64829E}" srcOrd="3" destOrd="0" parTransId="{FC42EA9B-665E-4ED2-A438-D175D331E72C}" sibTransId="{3B50A589-1114-4DE1-88FD-EC65D267022F}"/>
    <dgm:cxn modelId="{FD7C56FE-F25F-4499-87B3-3479D0BE2307}" srcId="{519B1F92-FA71-4720-A2F6-3E442FB5B4C0}" destId="{12952A89-A432-467C-AE97-0DC4FD621626}" srcOrd="0" destOrd="0" parTransId="{31F1CAF7-1869-443A-A57F-FFB4FEB3F436}" sibTransId="{CEABE10B-9EDB-46B1-B02A-F06E63CA6FEE}"/>
    <dgm:cxn modelId="{BB2201D9-E604-4454-9E8C-6219D5918815}" type="presParOf" srcId="{80949824-001F-4A71-92A3-03FE70109D01}" destId="{7DD034E5-C85A-4B4E-8189-852633B1F6D4}" srcOrd="0" destOrd="0" presId="urn:microsoft.com/office/officeart/2008/layout/LinedList"/>
    <dgm:cxn modelId="{F0499728-4AF1-41CE-8188-723609EBE485}" type="presParOf" srcId="{80949824-001F-4A71-92A3-03FE70109D01}" destId="{8081E362-54C4-4110-AB25-174F14984A32}" srcOrd="1" destOrd="0" presId="urn:microsoft.com/office/officeart/2008/layout/LinedList"/>
    <dgm:cxn modelId="{2790CF8B-C985-4AFD-97D4-8D3C3258EBB7}" type="presParOf" srcId="{8081E362-54C4-4110-AB25-174F14984A32}" destId="{F6D9594A-02E0-4F4C-99CA-6754ED74FB4D}" srcOrd="0" destOrd="0" presId="urn:microsoft.com/office/officeart/2008/layout/LinedList"/>
    <dgm:cxn modelId="{B19E2116-5115-4ABD-972C-27372B987315}" type="presParOf" srcId="{8081E362-54C4-4110-AB25-174F14984A32}" destId="{408DEFDC-3905-4C3E-9A4C-900855B6DBFB}" srcOrd="1" destOrd="0" presId="urn:microsoft.com/office/officeart/2008/layout/LinedList"/>
    <dgm:cxn modelId="{EA12BAE3-DD0B-4B19-A8C8-491881A6BF19}" type="presParOf" srcId="{408DEFDC-3905-4C3E-9A4C-900855B6DBFB}" destId="{3B285211-911D-40CF-972D-E6B3BB2A23CD}" srcOrd="0" destOrd="0" presId="urn:microsoft.com/office/officeart/2008/layout/LinedList"/>
    <dgm:cxn modelId="{19280B83-2D75-46EC-A979-74112869DB7F}" type="presParOf" srcId="{408DEFDC-3905-4C3E-9A4C-900855B6DBFB}" destId="{2D4EB301-7B98-4E64-90A4-5AE319152996}" srcOrd="1" destOrd="0" presId="urn:microsoft.com/office/officeart/2008/layout/LinedList"/>
    <dgm:cxn modelId="{E883E5DC-BC04-4468-AE33-C527A53E6A3E}" type="presParOf" srcId="{2D4EB301-7B98-4E64-90A4-5AE319152996}" destId="{44A6A156-B8A6-4646-8D5F-4380047CFE17}" srcOrd="0" destOrd="0" presId="urn:microsoft.com/office/officeart/2008/layout/LinedList"/>
    <dgm:cxn modelId="{8A98D953-59DD-4CD4-BD92-E73240CEBB6D}" type="presParOf" srcId="{2D4EB301-7B98-4E64-90A4-5AE319152996}" destId="{00F1D219-BC61-4F38-8875-F43855D6B8BE}" srcOrd="1" destOrd="0" presId="urn:microsoft.com/office/officeart/2008/layout/LinedList"/>
    <dgm:cxn modelId="{63731D75-4CC0-4164-923B-F42EB255013D}" type="presParOf" srcId="{2D4EB301-7B98-4E64-90A4-5AE319152996}" destId="{A90C182E-F156-406C-B3F5-D7B9E8D82148}" srcOrd="2" destOrd="0" presId="urn:microsoft.com/office/officeart/2008/layout/LinedList"/>
    <dgm:cxn modelId="{69EF3B39-4B7A-4270-8531-0FCAB27964AB}" type="presParOf" srcId="{408DEFDC-3905-4C3E-9A4C-900855B6DBFB}" destId="{365B2A5C-BCAF-4C0A-BC18-F556223C022D}" srcOrd="2" destOrd="0" presId="urn:microsoft.com/office/officeart/2008/layout/LinedList"/>
    <dgm:cxn modelId="{FE36E378-4353-409F-B20D-957646A4C4E1}" type="presParOf" srcId="{408DEFDC-3905-4C3E-9A4C-900855B6DBFB}" destId="{9896851F-86AB-4B78-8D41-E247E279FD4E}" srcOrd="3" destOrd="0" presId="urn:microsoft.com/office/officeart/2008/layout/LinedList"/>
    <dgm:cxn modelId="{29DA06E8-36E1-4E26-ABB7-3ECDCFAACE5B}" type="presParOf" srcId="{408DEFDC-3905-4C3E-9A4C-900855B6DBFB}" destId="{973741E3-F583-4840-9126-17A6E983AE94}" srcOrd="4" destOrd="0" presId="urn:microsoft.com/office/officeart/2008/layout/LinedList"/>
    <dgm:cxn modelId="{AC7B1B6E-3708-4286-B208-A35C6AFBCDED}" type="presParOf" srcId="{973741E3-F583-4840-9126-17A6E983AE94}" destId="{049F5FA0-14C3-4244-B365-936A9C476FDA}" srcOrd="0" destOrd="0" presId="urn:microsoft.com/office/officeart/2008/layout/LinedList"/>
    <dgm:cxn modelId="{7C2FB765-5ADA-4CB8-86E6-5C11276EC64A}" type="presParOf" srcId="{973741E3-F583-4840-9126-17A6E983AE94}" destId="{DFBB78DD-D39E-4618-8A55-4BC4C60E84BF}" srcOrd="1" destOrd="0" presId="urn:microsoft.com/office/officeart/2008/layout/LinedList"/>
    <dgm:cxn modelId="{BECCBA80-ADB6-4E15-99BE-BC7E34A95759}" type="presParOf" srcId="{973741E3-F583-4840-9126-17A6E983AE94}" destId="{63397C7C-B806-4DF1-9C99-01E507BF93E7}" srcOrd="2" destOrd="0" presId="urn:microsoft.com/office/officeart/2008/layout/LinedList"/>
    <dgm:cxn modelId="{CBDCD7D5-DF1D-469A-A21E-6EE9A6774D32}" type="presParOf" srcId="{408DEFDC-3905-4C3E-9A4C-900855B6DBFB}" destId="{6A10618E-D735-49F6-8D6C-B91AAF863A7F}" srcOrd="5" destOrd="0" presId="urn:microsoft.com/office/officeart/2008/layout/LinedList"/>
    <dgm:cxn modelId="{41F71C11-759E-4171-AB02-7ED27C9C7508}" type="presParOf" srcId="{408DEFDC-3905-4C3E-9A4C-900855B6DBFB}" destId="{1E35055C-3BCD-4A04-B4CA-F2B19D792A6D}" srcOrd="6" destOrd="0" presId="urn:microsoft.com/office/officeart/2008/layout/LinedList"/>
    <dgm:cxn modelId="{D2093AD9-691B-425B-AD99-454A52083EB1}" type="presParOf" srcId="{408DEFDC-3905-4C3E-9A4C-900855B6DBFB}" destId="{5C87F4C8-62BF-427D-B467-53381C5C4ABA}" srcOrd="7" destOrd="0" presId="urn:microsoft.com/office/officeart/2008/layout/LinedList"/>
    <dgm:cxn modelId="{84E58268-E12B-4CC4-9D0A-C02F96F3E25E}" type="presParOf" srcId="{5C87F4C8-62BF-427D-B467-53381C5C4ABA}" destId="{704C1E26-24C2-48E8-BB9B-F46733A2536E}" srcOrd="0" destOrd="0" presId="urn:microsoft.com/office/officeart/2008/layout/LinedList"/>
    <dgm:cxn modelId="{1D5B5DEA-4F25-4F3C-AE2B-807CD8082363}" type="presParOf" srcId="{5C87F4C8-62BF-427D-B467-53381C5C4ABA}" destId="{4ADB4D4C-3B56-4564-BAA5-5D1570455547}" srcOrd="1" destOrd="0" presId="urn:microsoft.com/office/officeart/2008/layout/LinedList"/>
    <dgm:cxn modelId="{645C9BA1-7F5F-4BC0-8EA1-0A0E9BF5825C}" type="presParOf" srcId="{5C87F4C8-62BF-427D-B467-53381C5C4ABA}" destId="{C2C1E083-73B3-4AAE-8D37-A67948D977A3}" srcOrd="2" destOrd="0" presId="urn:microsoft.com/office/officeart/2008/layout/LinedList"/>
    <dgm:cxn modelId="{5B4FB5C2-8AEE-479A-821D-D0BF95C9EB2A}" type="presParOf" srcId="{408DEFDC-3905-4C3E-9A4C-900855B6DBFB}" destId="{879AAF9A-0ACF-4006-B39A-62BD1D7D8A36}" srcOrd="8" destOrd="0" presId="urn:microsoft.com/office/officeart/2008/layout/LinedList"/>
    <dgm:cxn modelId="{F7E8DC9B-D22F-4F54-8466-EA5B954C2305}" type="presParOf" srcId="{408DEFDC-3905-4C3E-9A4C-900855B6DBFB}" destId="{2B279977-2959-4047-BE9C-0683ECE33D9E}" srcOrd="9" destOrd="0" presId="urn:microsoft.com/office/officeart/2008/layout/LinedList"/>
    <dgm:cxn modelId="{4470859B-A4A5-4D49-BD67-2F48EB1BD020}" type="presParOf" srcId="{408DEFDC-3905-4C3E-9A4C-900855B6DBFB}" destId="{0F23F8C9-1288-48B3-8383-4BB45F5BB768}" srcOrd="10" destOrd="0" presId="urn:microsoft.com/office/officeart/2008/layout/LinedList"/>
    <dgm:cxn modelId="{B31482CF-C0F2-49BC-AAD2-EC12C9652ED9}" type="presParOf" srcId="{0F23F8C9-1288-48B3-8383-4BB45F5BB768}" destId="{459989D2-0DCE-43F9-95B7-F4ACB845A882}" srcOrd="0" destOrd="0" presId="urn:microsoft.com/office/officeart/2008/layout/LinedList"/>
    <dgm:cxn modelId="{060ED1A1-B3CE-47BF-B9C1-300E993C0B0B}" type="presParOf" srcId="{0F23F8C9-1288-48B3-8383-4BB45F5BB768}" destId="{92134BB1-46CC-42E4-A45C-370ED808D396}" srcOrd="1" destOrd="0" presId="urn:microsoft.com/office/officeart/2008/layout/LinedList"/>
    <dgm:cxn modelId="{1E67F303-A4BF-4A8E-9C90-ABD530D43E34}" type="presParOf" srcId="{0F23F8C9-1288-48B3-8383-4BB45F5BB768}" destId="{495D9866-C6AA-410D-B8DF-A5C3C048EC19}" srcOrd="2" destOrd="0" presId="urn:microsoft.com/office/officeart/2008/layout/LinedList"/>
    <dgm:cxn modelId="{39F24142-F1F0-4829-9A86-8F954AC65406}" type="presParOf" srcId="{408DEFDC-3905-4C3E-9A4C-900855B6DBFB}" destId="{3784CC3D-D33F-44CA-B46D-A3C53D6B7E78}" srcOrd="11" destOrd="0" presId="urn:microsoft.com/office/officeart/2008/layout/LinedList"/>
    <dgm:cxn modelId="{887174DC-8AA2-4E22-AA89-E810FF20DA35}" type="presParOf" srcId="{408DEFDC-3905-4C3E-9A4C-900855B6DBFB}" destId="{88D55D8E-981F-4A86-8E89-6587153904DB}" srcOrd="12" destOrd="0" presId="urn:microsoft.com/office/officeart/2008/layout/LinedList"/>
    <dgm:cxn modelId="{9CA514FE-80B2-4187-8EC0-CF4AE213C737}" type="presParOf" srcId="{80949824-001F-4A71-92A3-03FE70109D01}" destId="{52E743A8-BB7F-4CD7-B3FF-080B7913B839}" srcOrd="2" destOrd="0" presId="urn:microsoft.com/office/officeart/2008/layout/LinedList"/>
    <dgm:cxn modelId="{5A7B17B6-E787-4193-AE0D-62AFC2CC3F63}" type="presParOf" srcId="{80949824-001F-4A71-92A3-03FE70109D01}" destId="{5BB7FE84-FDCA-437B-ABAB-479645A9DA98}" srcOrd="3" destOrd="0" presId="urn:microsoft.com/office/officeart/2008/layout/LinedList"/>
    <dgm:cxn modelId="{8AB8E3C0-C349-49FD-B674-89631B1F989F}" type="presParOf" srcId="{5BB7FE84-FDCA-437B-ABAB-479645A9DA98}" destId="{C7D0965F-E39F-4E20-8DE5-EAAB6880CDEF}" srcOrd="0" destOrd="0" presId="urn:microsoft.com/office/officeart/2008/layout/LinedList"/>
    <dgm:cxn modelId="{6A3A012E-1192-42CB-90CF-1AE4D9B43867}" type="presParOf" srcId="{5BB7FE84-FDCA-437B-ABAB-479645A9DA98}" destId="{AD0198FD-CF7A-4338-8012-88B956577B63}" srcOrd="1" destOrd="0" presId="urn:microsoft.com/office/officeart/2008/layout/LinedList"/>
    <dgm:cxn modelId="{4E5B1DF0-A7C4-45D3-98AF-F16474A9F41C}" type="presParOf" srcId="{AD0198FD-CF7A-4338-8012-88B956577B63}" destId="{9E89F8AF-9EC0-4783-9B08-C3C4D80CB408}" srcOrd="0" destOrd="0" presId="urn:microsoft.com/office/officeart/2008/layout/LinedList"/>
    <dgm:cxn modelId="{4048AEEC-B902-47F3-8C50-4DE9A4AC2106}" type="presParOf" srcId="{AD0198FD-CF7A-4338-8012-88B956577B63}" destId="{CBFEAE86-7CC0-4F57-A0F4-64C42263689C}" srcOrd="1" destOrd="0" presId="urn:microsoft.com/office/officeart/2008/layout/LinedList"/>
    <dgm:cxn modelId="{2CA5C220-EF77-452A-8E1F-BB9766E39055}" type="presParOf" srcId="{CBFEAE86-7CC0-4F57-A0F4-64C42263689C}" destId="{89BD051D-A0B6-40F8-8C5B-225CF8679EA2}" srcOrd="0" destOrd="0" presId="urn:microsoft.com/office/officeart/2008/layout/LinedList"/>
    <dgm:cxn modelId="{8D75E22F-F4BE-4945-9E0A-4F93E45D5731}" type="presParOf" srcId="{CBFEAE86-7CC0-4F57-A0F4-64C42263689C}" destId="{D9FE1AC4-4C43-4D83-BFDE-07209FAF8774}" srcOrd="1" destOrd="0" presId="urn:microsoft.com/office/officeart/2008/layout/LinedList"/>
    <dgm:cxn modelId="{4907C0AA-3CD0-44A5-9E07-BF44DB8A6616}" type="presParOf" srcId="{CBFEAE86-7CC0-4F57-A0F4-64C42263689C}" destId="{6082811E-EC26-43DB-A0D9-3FDB9F9E4212}" srcOrd="2" destOrd="0" presId="urn:microsoft.com/office/officeart/2008/layout/LinedList"/>
    <dgm:cxn modelId="{09E1C3F9-BD37-4088-BC4C-E402120E2074}" type="presParOf" srcId="{AD0198FD-CF7A-4338-8012-88B956577B63}" destId="{FC453FE0-20B4-4809-98F6-06C5162DF3C5}" srcOrd="2" destOrd="0" presId="urn:microsoft.com/office/officeart/2008/layout/LinedList"/>
    <dgm:cxn modelId="{CEC454AE-913B-440D-BE98-1B7379AF4C91}" type="presParOf" srcId="{AD0198FD-CF7A-4338-8012-88B956577B63}" destId="{648353C6-56C4-4212-B587-BB310134F0BA}" srcOrd="3" destOrd="0" presId="urn:microsoft.com/office/officeart/2008/layout/LinedList"/>
    <dgm:cxn modelId="{671B665C-7C89-4283-97B0-DED6C3B930A4}" type="presParOf" srcId="{80949824-001F-4A71-92A3-03FE70109D01}" destId="{A914D0A8-CA0A-45FF-BFBE-598E521F8552}" srcOrd="4" destOrd="0" presId="urn:microsoft.com/office/officeart/2008/layout/LinedList"/>
    <dgm:cxn modelId="{A84E25AE-5710-497E-BBEE-D8FF12F5D02E}" type="presParOf" srcId="{80949824-001F-4A71-92A3-03FE70109D01}" destId="{81C5DF49-CF29-4985-86B1-1879F22B9011}" srcOrd="5" destOrd="0" presId="urn:microsoft.com/office/officeart/2008/layout/LinedList"/>
    <dgm:cxn modelId="{ED3DCE9C-4B9D-41A2-9ADE-C54150C5449E}" type="presParOf" srcId="{81C5DF49-CF29-4985-86B1-1879F22B9011}" destId="{3A15E12E-581B-4810-B842-19E5EE274C02}" srcOrd="0" destOrd="0" presId="urn:microsoft.com/office/officeart/2008/layout/LinedList"/>
    <dgm:cxn modelId="{8CF0D701-26F9-41A6-BEBE-BF1665468531}" type="presParOf" srcId="{81C5DF49-CF29-4985-86B1-1879F22B9011}" destId="{49E592D0-0F13-466C-8F71-097ADA0E58D7}" srcOrd="1" destOrd="0" presId="urn:microsoft.com/office/officeart/2008/layout/LinedList"/>
    <dgm:cxn modelId="{1B078B2A-9B8B-4258-8138-F487AE412BB2}" type="presParOf" srcId="{49E592D0-0F13-466C-8F71-097ADA0E58D7}" destId="{BB3F5D59-FC0A-4FE2-AEF5-5D23572F8DD6}" srcOrd="0" destOrd="0" presId="urn:microsoft.com/office/officeart/2008/layout/LinedList"/>
    <dgm:cxn modelId="{ED2C7F3B-B523-438B-A07E-553F2ABCE629}" type="presParOf" srcId="{49E592D0-0F13-466C-8F71-097ADA0E58D7}" destId="{9173619A-18E1-49F7-BAD7-5B784649E59E}" srcOrd="1" destOrd="0" presId="urn:microsoft.com/office/officeart/2008/layout/LinedList"/>
    <dgm:cxn modelId="{A39B7179-24F5-4A8B-98F4-EDD7235D306C}" type="presParOf" srcId="{9173619A-18E1-49F7-BAD7-5B784649E59E}" destId="{4D9D75AC-E7A5-478B-A692-B7CDDD521844}" srcOrd="0" destOrd="0" presId="urn:microsoft.com/office/officeart/2008/layout/LinedList"/>
    <dgm:cxn modelId="{5CECCF2C-74C0-400A-9DD8-33F2B6AD7D19}" type="presParOf" srcId="{9173619A-18E1-49F7-BAD7-5B784649E59E}" destId="{9B9CA9C5-D85C-4320-BDD2-F0996619818D}" srcOrd="1" destOrd="0" presId="urn:microsoft.com/office/officeart/2008/layout/LinedList"/>
    <dgm:cxn modelId="{4E262303-C023-48D7-9CEC-8E655F763AB5}" type="presParOf" srcId="{9173619A-18E1-49F7-BAD7-5B784649E59E}" destId="{92A7AF56-03AE-49DE-A436-5BA4348D961A}" srcOrd="2" destOrd="0" presId="urn:microsoft.com/office/officeart/2008/layout/LinedList"/>
    <dgm:cxn modelId="{D2E166C4-C244-4EE2-94CD-0D00795C52F2}" type="presParOf" srcId="{49E592D0-0F13-466C-8F71-097ADA0E58D7}" destId="{6473631A-0F5C-428E-BB18-E6789BCF7A6A}" srcOrd="2" destOrd="0" presId="urn:microsoft.com/office/officeart/2008/layout/LinedList"/>
    <dgm:cxn modelId="{8DADF7E5-A3CC-4548-B966-7C7ABDC0738B}" type="presParOf" srcId="{49E592D0-0F13-466C-8F71-097ADA0E58D7}" destId="{8EA3D4FC-0E47-466C-8033-F4ABBFE92918}"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Escenarios a medir</a:t>
          </a:r>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DEDE7570-F53F-41C8-A866-5C04617C5EBF}">
      <dgm:prSet phldrT="[Texto]"/>
      <dgm:spPr/>
      <dgm:t>
        <a:bodyPr/>
        <a:lstStyle/>
        <a:p>
          <a:r>
            <a:rPr lang="en-US" dirty="0"/>
            <a:t>Moteconfig</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err="1"/>
            <a:t>Moteview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CF0A5A27-7E67-4A06-A754-E0702B986B53}">
      <dgm:prSet phldrT="[Texto]"/>
      <dgm:spPr/>
      <dgm:t>
        <a:bodyPr/>
        <a:lstStyle/>
        <a:p>
          <a:r>
            <a:rPr lang="en-US" dirty="0"/>
            <a:t>Labview</a:t>
          </a:r>
        </a:p>
      </dgm:t>
    </dgm:pt>
    <dgm:pt modelId="{69398CB4-A7B7-47AD-B5D7-FE576928AF54}" type="parTrans" cxnId="{D767FA70-8674-41C9-9677-9236F3E373CE}">
      <dgm:prSet/>
      <dgm:spPr/>
      <dgm:t>
        <a:bodyPr/>
        <a:lstStyle/>
        <a:p>
          <a:endParaRPr lang="es-EC"/>
        </a:p>
      </dgm:t>
    </dgm:pt>
    <dgm:pt modelId="{BD5A89D6-3526-464D-89ED-092411B7AA2B}" type="sibTrans" cxnId="{D767FA70-8674-41C9-9677-9236F3E373CE}">
      <dgm:prSet/>
      <dgm:spPr/>
      <dgm:t>
        <a:bodyPr/>
        <a:lstStyle/>
        <a:p>
          <a:endParaRPr lang="es-EC"/>
        </a:p>
      </dgm:t>
    </dgm:pt>
    <dgm:pt modelId="{484DD703-AC0E-4650-9E30-18FFF534CCC6}">
      <dgm:prSet phldrT="[Texto]"/>
      <dgm:spPr/>
      <dgm:t>
        <a:bodyPr/>
        <a:lstStyle/>
        <a:p>
          <a:r>
            <a:rPr lang="en-US" dirty="0" err="1"/>
            <a:t>Parámetros</a:t>
          </a:r>
          <a:r>
            <a:rPr lang="en-US" dirty="0"/>
            <a:t> para la </a:t>
          </a:r>
          <a:r>
            <a:rPr lang="en-US" dirty="0" err="1"/>
            <a:t>medición</a:t>
          </a:r>
          <a:endParaRPr lang="en-US" b="1" dirty="0"/>
        </a:p>
      </dgm:t>
    </dgm:pt>
    <dgm:pt modelId="{0651BBE9-9206-4997-82B2-FD2489434DE8}" type="parTrans" cxnId="{19CA8AC0-AB2B-4DEB-A586-90C27806D4B6}">
      <dgm:prSet/>
      <dgm:spPr/>
      <dgm:t>
        <a:bodyPr/>
        <a:lstStyle/>
        <a:p>
          <a:endParaRPr lang="es-EC"/>
        </a:p>
      </dgm:t>
    </dgm:pt>
    <dgm:pt modelId="{C368D02D-548F-4AD2-A5E3-4BF2AF528307}" type="sibTrans" cxnId="{19CA8AC0-AB2B-4DEB-A586-90C27806D4B6}">
      <dgm:prSet/>
      <dgm:spPr/>
      <dgm:t>
        <a:bodyPr/>
        <a:lstStyle/>
        <a:p>
          <a:endParaRPr lang="es-EC"/>
        </a:p>
      </dgm:t>
    </dgm:pt>
    <dgm:pt modelId="{E3B4873E-00D9-4886-8936-8DCA279344F6}" type="pres">
      <dgm:prSet presAssocID="{45E7AF9F-510E-4BC4-9E81-2070AFD0283D}" presName="Name0" presStyleCnt="0">
        <dgm:presLayoutVars>
          <dgm:dir/>
          <dgm:resizeHandles val="exact"/>
        </dgm:presLayoutVars>
      </dgm:prSet>
      <dgm:spPr/>
    </dgm:pt>
    <dgm:pt modelId="{F0F0EA7A-5DD7-4CC5-9FEC-E2076DA21F0E}" type="pres">
      <dgm:prSet presAssocID="{45E7AF9F-510E-4BC4-9E81-2070AFD0283D}" presName="arrow" presStyleLbl="bgShp" presStyleIdx="0" presStyleCnt="1"/>
      <dgm:spPr/>
    </dgm:pt>
    <dgm:pt modelId="{72F26638-3C41-4FBD-8656-8903F0F19856}" type="pres">
      <dgm:prSet presAssocID="{45E7AF9F-510E-4BC4-9E81-2070AFD0283D}" presName="points" presStyleCnt="0"/>
      <dgm:spPr/>
    </dgm:pt>
    <dgm:pt modelId="{16245423-86F4-4CA5-85FC-9B7A9DB562F6}" type="pres">
      <dgm:prSet presAssocID="{08128690-1802-4D7F-B7BC-BB084D35202F}" presName="compositeA" presStyleCnt="0"/>
      <dgm:spPr/>
    </dgm:pt>
    <dgm:pt modelId="{7D483723-D902-4328-ADBA-2160C04D63C6}" type="pres">
      <dgm:prSet presAssocID="{08128690-1802-4D7F-B7BC-BB084D35202F}" presName="textA" presStyleLbl="revTx" presStyleIdx="0" presStyleCnt="5">
        <dgm:presLayoutVars>
          <dgm:bulletEnabled val="1"/>
        </dgm:presLayoutVars>
      </dgm:prSet>
      <dgm:spPr/>
    </dgm:pt>
    <dgm:pt modelId="{A3293199-923D-41F2-82F8-E5352873AAEF}" type="pres">
      <dgm:prSet presAssocID="{08128690-1802-4D7F-B7BC-BB084D35202F}" presName="circleA" presStyleLbl="node1" presStyleIdx="0" presStyleCnt="5"/>
      <dgm:spPr>
        <a:solidFill>
          <a:srgbClr val="FF0000"/>
        </a:solidFill>
      </dgm:spPr>
    </dgm:pt>
    <dgm:pt modelId="{E2B446E4-78A9-4EFB-A798-CC9B68DC1873}" type="pres">
      <dgm:prSet presAssocID="{08128690-1802-4D7F-B7BC-BB084D35202F}" presName="spaceA" presStyleCnt="0"/>
      <dgm:spPr/>
    </dgm:pt>
    <dgm:pt modelId="{852F04B8-E6D0-4C7D-A800-3699BFD73109}" type="pres">
      <dgm:prSet presAssocID="{89638BF8-865F-49F0-B2C1-ADB441A0966D}" presName="space" presStyleCnt="0"/>
      <dgm:spPr/>
    </dgm:pt>
    <dgm:pt modelId="{AEF0AAEB-4C14-46B6-8334-B5FA34D62E8E}" type="pres">
      <dgm:prSet presAssocID="{484DD703-AC0E-4650-9E30-18FFF534CCC6}" presName="compositeB" presStyleCnt="0"/>
      <dgm:spPr/>
    </dgm:pt>
    <dgm:pt modelId="{9818FFD6-AA44-453C-837B-DCB63F1E78A1}" type="pres">
      <dgm:prSet presAssocID="{484DD703-AC0E-4650-9E30-18FFF534CCC6}" presName="textB" presStyleLbl="revTx" presStyleIdx="1" presStyleCnt="5">
        <dgm:presLayoutVars>
          <dgm:bulletEnabled val="1"/>
        </dgm:presLayoutVars>
      </dgm:prSet>
      <dgm:spPr/>
    </dgm:pt>
    <dgm:pt modelId="{D1B9C14D-4A3B-48D9-A909-48BBE8A31F15}" type="pres">
      <dgm:prSet presAssocID="{484DD703-AC0E-4650-9E30-18FFF534CCC6}" presName="circleB" presStyleLbl="node1" presStyleIdx="1" presStyleCnt="5"/>
      <dgm:spPr/>
    </dgm:pt>
    <dgm:pt modelId="{6BF49E86-D79D-496B-AB82-5BF33AA3B726}" type="pres">
      <dgm:prSet presAssocID="{484DD703-AC0E-4650-9E30-18FFF534CCC6}" presName="spaceB" presStyleCnt="0"/>
      <dgm:spPr/>
    </dgm:pt>
    <dgm:pt modelId="{BFB87EB5-6A01-4837-99D4-9033EB1D202D}" type="pres">
      <dgm:prSet presAssocID="{C368D02D-548F-4AD2-A5E3-4BF2AF528307}" presName="space" presStyleCnt="0"/>
      <dgm:spPr/>
    </dgm:pt>
    <dgm:pt modelId="{B6CC3DB1-97B7-4D64-8580-15443D0AB2B4}" type="pres">
      <dgm:prSet presAssocID="{DEDE7570-F53F-41C8-A866-5C04617C5EBF}" presName="compositeA" presStyleCnt="0"/>
      <dgm:spPr/>
    </dgm:pt>
    <dgm:pt modelId="{55D0FD1E-B800-4799-BF8D-87938CC0BC17}" type="pres">
      <dgm:prSet presAssocID="{DEDE7570-F53F-41C8-A866-5C04617C5EBF}" presName="textA" presStyleLbl="revTx" presStyleIdx="2" presStyleCnt="5">
        <dgm:presLayoutVars>
          <dgm:bulletEnabled val="1"/>
        </dgm:presLayoutVars>
      </dgm:prSet>
      <dgm:spPr/>
    </dgm:pt>
    <dgm:pt modelId="{2305434D-2D13-47E2-BACC-D041B6B7BCC5}" type="pres">
      <dgm:prSet presAssocID="{DEDE7570-F53F-41C8-A866-5C04617C5EBF}" presName="circleA" presStyleLbl="node1" presStyleIdx="2" presStyleCnt="5"/>
      <dgm:spPr/>
    </dgm:pt>
    <dgm:pt modelId="{57070495-75B7-4D51-BA74-1A941A6B2917}" type="pres">
      <dgm:prSet presAssocID="{DEDE7570-F53F-41C8-A866-5C04617C5EBF}" presName="spaceA" presStyleCnt="0"/>
      <dgm:spPr/>
    </dgm:pt>
    <dgm:pt modelId="{09AAF3C8-D401-4394-A603-D5EDBA2C27AF}" type="pres">
      <dgm:prSet presAssocID="{E64B3F81-C4A1-4595-98BE-4AC8F5DEFC5F}" presName="space" presStyleCnt="0"/>
      <dgm:spPr/>
    </dgm:pt>
    <dgm:pt modelId="{A2116D9B-B5CC-4653-81AC-778B895FA915}" type="pres">
      <dgm:prSet presAssocID="{61BD7317-69F4-4805-B7B1-A4EF959D10A1}" presName="compositeB" presStyleCnt="0"/>
      <dgm:spPr/>
    </dgm:pt>
    <dgm:pt modelId="{5397ED69-A91B-49F3-A3EA-50D4D420C61A}" type="pres">
      <dgm:prSet presAssocID="{61BD7317-69F4-4805-B7B1-A4EF959D10A1}" presName="textB" presStyleLbl="revTx" presStyleIdx="3" presStyleCnt="5">
        <dgm:presLayoutVars>
          <dgm:bulletEnabled val="1"/>
        </dgm:presLayoutVars>
      </dgm:prSet>
      <dgm:spPr/>
    </dgm:pt>
    <dgm:pt modelId="{ED994C33-96CB-4050-B6E6-7B4F0FF488D2}" type="pres">
      <dgm:prSet presAssocID="{61BD7317-69F4-4805-B7B1-A4EF959D10A1}" presName="circleB" presStyleLbl="node1" presStyleIdx="3" presStyleCnt="5"/>
      <dgm:spPr/>
    </dgm:pt>
    <dgm:pt modelId="{E30EDADE-7A55-4331-99E4-3B21A631D722}" type="pres">
      <dgm:prSet presAssocID="{61BD7317-69F4-4805-B7B1-A4EF959D10A1}" presName="spaceB" presStyleCnt="0"/>
      <dgm:spPr/>
    </dgm:pt>
    <dgm:pt modelId="{14EDF0C8-3860-4CDF-8156-1086D3ABF0F7}" type="pres">
      <dgm:prSet presAssocID="{A5BB148D-D14D-423E-B84B-D324F400F90A}" presName="space" presStyleCnt="0"/>
      <dgm:spPr/>
    </dgm:pt>
    <dgm:pt modelId="{5808C002-855C-49EB-8CFB-41B4BCA2E2A1}" type="pres">
      <dgm:prSet presAssocID="{CF0A5A27-7E67-4A06-A754-E0702B986B53}" presName="compositeA" presStyleCnt="0"/>
      <dgm:spPr/>
    </dgm:pt>
    <dgm:pt modelId="{6AEA8286-F2CC-45FB-AA03-34420E98B5EC}" type="pres">
      <dgm:prSet presAssocID="{CF0A5A27-7E67-4A06-A754-E0702B986B53}" presName="textA" presStyleLbl="revTx" presStyleIdx="4" presStyleCnt="5">
        <dgm:presLayoutVars>
          <dgm:bulletEnabled val="1"/>
        </dgm:presLayoutVars>
      </dgm:prSet>
      <dgm:spPr/>
    </dgm:pt>
    <dgm:pt modelId="{1AD309CA-EB21-408A-85FF-98726219FF04}" type="pres">
      <dgm:prSet presAssocID="{CF0A5A27-7E67-4A06-A754-E0702B986B53}" presName="circleA" presStyleLbl="node1" presStyleIdx="4" presStyleCnt="5"/>
      <dgm:spPr/>
    </dgm:pt>
    <dgm:pt modelId="{C70E6585-1358-42AC-B799-9974B3292D4B}" type="pres">
      <dgm:prSet presAssocID="{CF0A5A27-7E67-4A06-A754-E0702B986B53}" presName="spaceA" presStyleCnt="0"/>
      <dgm:spPr/>
    </dgm:pt>
  </dgm:ptLst>
  <dgm:cxnLst>
    <dgm:cxn modelId="{0C115E3B-5C17-496F-B5C2-87588BA55352}" srcId="{45E7AF9F-510E-4BC4-9E81-2070AFD0283D}" destId="{61BD7317-69F4-4805-B7B1-A4EF959D10A1}" srcOrd="3" destOrd="0" parTransId="{30F580EF-2ED4-4418-802D-0627FCF11A5D}" sibTransId="{A5BB148D-D14D-423E-B84B-D324F400F90A}"/>
    <dgm:cxn modelId="{F901A93F-8C71-40E6-A12A-D79D883998FF}" type="presOf" srcId="{08128690-1802-4D7F-B7BC-BB084D35202F}" destId="{7D483723-D902-4328-ADBA-2160C04D63C6}" srcOrd="0" destOrd="0" presId="urn:microsoft.com/office/officeart/2005/8/layout/hProcess11"/>
    <dgm:cxn modelId="{56422167-E72B-40B1-99FB-39269D86ACA8}" type="presOf" srcId="{45E7AF9F-510E-4BC4-9E81-2070AFD0283D}" destId="{E3B4873E-00D9-4886-8936-8DCA279344F6}" srcOrd="0" destOrd="0" presId="urn:microsoft.com/office/officeart/2005/8/layout/hProcess11"/>
    <dgm:cxn modelId="{D767FA70-8674-41C9-9677-9236F3E373CE}" srcId="{45E7AF9F-510E-4BC4-9E81-2070AFD0283D}" destId="{CF0A5A27-7E67-4A06-A754-E0702B986B53}" srcOrd="4" destOrd="0" parTransId="{69398CB4-A7B7-47AD-B5D7-FE576928AF54}" sibTransId="{BD5A89D6-3526-464D-89ED-092411B7AA2B}"/>
    <dgm:cxn modelId="{044664B4-37D3-47FA-9C7A-66E3ED2756BA}" type="presOf" srcId="{61BD7317-69F4-4805-B7B1-A4EF959D10A1}" destId="{5397ED69-A91B-49F3-A3EA-50D4D420C61A}"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2D2A08BF-45E4-4670-AC70-79F09949714E}" srcId="{45E7AF9F-510E-4BC4-9E81-2070AFD0283D}" destId="{DEDE7570-F53F-41C8-A866-5C04617C5EBF}" srcOrd="2" destOrd="0" parTransId="{8254BFEC-CE5F-4686-92FE-AD64041F6E9C}" sibTransId="{E64B3F81-C4A1-4595-98BE-4AC8F5DEFC5F}"/>
    <dgm:cxn modelId="{19CA8AC0-AB2B-4DEB-A586-90C27806D4B6}" srcId="{45E7AF9F-510E-4BC4-9E81-2070AFD0283D}" destId="{484DD703-AC0E-4650-9E30-18FFF534CCC6}" srcOrd="1" destOrd="0" parTransId="{0651BBE9-9206-4997-82B2-FD2489434DE8}" sibTransId="{C368D02D-548F-4AD2-A5E3-4BF2AF528307}"/>
    <dgm:cxn modelId="{164C85D6-5DCF-49A5-BEEE-17C389397DF8}" type="presOf" srcId="{484DD703-AC0E-4650-9E30-18FFF534CCC6}" destId="{9818FFD6-AA44-453C-837B-DCB63F1E78A1}" srcOrd="0" destOrd="0" presId="urn:microsoft.com/office/officeart/2005/8/layout/hProcess11"/>
    <dgm:cxn modelId="{A91558E5-ABD0-4DC6-8268-1F3CBCC265AA}" type="presOf" srcId="{CF0A5A27-7E67-4A06-A754-E0702B986B53}" destId="{6AEA8286-F2CC-45FB-AA03-34420E98B5EC}" srcOrd="0" destOrd="0" presId="urn:microsoft.com/office/officeart/2005/8/layout/hProcess11"/>
    <dgm:cxn modelId="{C15150E6-08DF-4904-AD24-CB620BFF4A57}" type="presOf" srcId="{DEDE7570-F53F-41C8-A866-5C04617C5EBF}" destId="{55D0FD1E-B800-4799-BF8D-87938CC0BC17}" srcOrd="0" destOrd="0" presId="urn:microsoft.com/office/officeart/2005/8/layout/hProcess11"/>
    <dgm:cxn modelId="{5F54292A-4066-4D64-8548-B829682A48C5}" type="presParOf" srcId="{E3B4873E-00D9-4886-8936-8DCA279344F6}" destId="{F0F0EA7A-5DD7-4CC5-9FEC-E2076DA21F0E}" srcOrd="0" destOrd="0" presId="urn:microsoft.com/office/officeart/2005/8/layout/hProcess11"/>
    <dgm:cxn modelId="{F533E090-420F-4885-9007-AFF6653CA242}" type="presParOf" srcId="{E3B4873E-00D9-4886-8936-8DCA279344F6}" destId="{72F26638-3C41-4FBD-8656-8903F0F19856}" srcOrd="1" destOrd="0" presId="urn:microsoft.com/office/officeart/2005/8/layout/hProcess11"/>
    <dgm:cxn modelId="{0BC21209-70CC-4DE9-A35C-25356F307616}" type="presParOf" srcId="{72F26638-3C41-4FBD-8656-8903F0F19856}" destId="{16245423-86F4-4CA5-85FC-9B7A9DB562F6}" srcOrd="0" destOrd="0" presId="urn:microsoft.com/office/officeart/2005/8/layout/hProcess11"/>
    <dgm:cxn modelId="{71FBBAB3-2BC6-4CCE-86CC-036932518741}" type="presParOf" srcId="{16245423-86F4-4CA5-85FC-9B7A9DB562F6}" destId="{7D483723-D902-4328-ADBA-2160C04D63C6}" srcOrd="0" destOrd="0" presId="urn:microsoft.com/office/officeart/2005/8/layout/hProcess11"/>
    <dgm:cxn modelId="{82273C37-2573-4A8E-94B2-722CF098879E}" type="presParOf" srcId="{16245423-86F4-4CA5-85FC-9B7A9DB562F6}" destId="{A3293199-923D-41F2-82F8-E5352873AAEF}" srcOrd="1" destOrd="0" presId="urn:microsoft.com/office/officeart/2005/8/layout/hProcess11"/>
    <dgm:cxn modelId="{68654A69-A6A4-4F8A-8043-3298CCCECEF8}" type="presParOf" srcId="{16245423-86F4-4CA5-85FC-9B7A9DB562F6}" destId="{E2B446E4-78A9-4EFB-A798-CC9B68DC1873}" srcOrd="2" destOrd="0" presId="urn:microsoft.com/office/officeart/2005/8/layout/hProcess11"/>
    <dgm:cxn modelId="{B1FF716E-A0A7-489A-90BC-F82DDE820805}" type="presParOf" srcId="{72F26638-3C41-4FBD-8656-8903F0F19856}" destId="{852F04B8-E6D0-4C7D-A800-3699BFD73109}" srcOrd="1" destOrd="0" presId="urn:microsoft.com/office/officeart/2005/8/layout/hProcess11"/>
    <dgm:cxn modelId="{A0B69A48-0509-44B4-9995-05CD751887F4}" type="presParOf" srcId="{72F26638-3C41-4FBD-8656-8903F0F19856}" destId="{AEF0AAEB-4C14-46B6-8334-B5FA34D62E8E}" srcOrd="2" destOrd="0" presId="urn:microsoft.com/office/officeart/2005/8/layout/hProcess11"/>
    <dgm:cxn modelId="{0C279B55-5241-41D5-ACE0-5CFF8CFB0469}" type="presParOf" srcId="{AEF0AAEB-4C14-46B6-8334-B5FA34D62E8E}" destId="{9818FFD6-AA44-453C-837B-DCB63F1E78A1}" srcOrd="0" destOrd="0" presId="urn:microsoft.com/office/officeart/2005/8/layout/hProcess11"/>
    <dgm:cxn modelId="{A1CB7D96-1217-451D-95F2-9A3A7B4297CD}" type="presParOf" srcId="{AEF0AAEB-4C14-46B6-8334-B5FA34D62E8E}" destId="{D1B9C14D-4A3B-48D9-A909-48BBE8A31F15}" srcOrd="1" destOrd="0" presId="urn:microsoft.com/office/officeart/2005/8/layout/hProcess11"/>
    <dgm:cxn modelId="{58320A64-4930-4C76-8C9A-BC2B218053CC}" type="presParOf" srcId="{AEF0AAEB-4C14-46B6-8334-B5FA34D62E8E}" destId="{6BF49E86-D79D-496B-AB82-5BF33AA3B726}" srcOrd="2" destOrd="0" presId="urn:microsoft.com/office/officeart/2005/8/layout/hProcess11"/>
    <dgm:cxn modelId="{1D24798A-7C34-4651-A501-6C9DF0E20ACA}" type="presParOf" srcId="{72F26638-3C41-4FBD-8656-8903F0F19856}" destId="{BFB87EB5-6A01-4837-99D4-9033EB1D202D}" srcOrd="3" destOrd="0" presId="urn:microsoft.com/office/officeart/2005/8/layout/hProcess11"/>
    <dgm:cxn modelId="{4DB3D3A9-9A5C-4021-8723-3F81A1E6F21B}" type="presParOf" srcId="{72F26638-3C41-4FBD-8656-8903F0F19856}" destId="{B6CC3DB1-97B7-4D64-8580-15443D0AB2B4}" srcOrd="4" destOrd="0" presId="urn:microsoft.com/office/officeart/2005/8/layout/hProcess11"/>
    <dgm:cxn modelId="{26F7E38A-D0D3-488D-AD57-A3E2D7F71578}" type="presParOf" srcId="{B6CC3DB1-97B7-4D64-8580-15443D0AB2B4}" destId="{55D0FD1E-B800-4799-BF8D-87938CC0BC17}" srcOrd="0" destOrd="0" presId="urn:microsoft.com/office/officeart/2005/8/layout/hProcess11"/>
    <dgm:cxn modelId="{BFFA8821-0ECF-4241-8D35-8659A7466DC8}" type="presParOf" srcId="{B6CC3DB1-97B7-4D64-8580-15443D0AB2B4}" destId="{2305434D-2D13-47E2-BACC-D041B6B7BCC5}" srcOrd="1" destOrd="0" presId="urn:microsoft.com/office/officeart/2005/8/layout/hProcess11"/>
    <dgm:cxn modelId="{60FF0386-5AEE-489C-9430-017527DDFBEC}" type="presParOf" srcId="{B6CC3DB1-97B7-4D64-8580-15443D0AB2B4}" destId="{57070495-75B7-4D51-BA74-1A941A6B2917}" srcOrd="2" destOrd="0" presId="urn:microsoft.com/office/officeart/2005/8/layout/hProcess11"/>
    <dgm:cxn modelId="{91B8B039-87A0-49BB-862D-9CD946484432}" type="presParOf" srcId="{72F26638-3C41-4FBD-8656-8903F0F19856}" destId="{09AAF3C8-D401-4394-A603-D5EDBA2C27AF}" srcOrd="5" destOrd="0" presId="urn:microsoft.com/office/officeart/2005/8/layout/hProcess11"/>
    <dgm:cxn modelId="{520A6EB5-43B8-452F-B911-E176D74D09B8}" type="presParOf" srcId="{72F26638-3C41-4FBD-8656-8903F0F19856}" destId="{A2116D9B-B5CC-4653-81AC-778B895FA915}" srcOrd="6" destOrd="0" presId="urn:microsoft.com/office/officeart/2005/8/layout/hProcess11"/>
    <dgm:cxn modelId="{76A1DA15-4507-4D93-95FF-23279900FD9F}" type="presParOf" srcId="{A2116D9B-B5CC-4653-81AC-778B895FA915}" destId="{5397ED69-A91B-49F3-A3EA-50D4D420C61A}" srcOrd="0" destOrd="0" presId="urn:microsoft.com/office/officeart/2005/8/layout/hProcess11"/>
    <dgm:cxn modelId="{763C5D27-085F-4630-89D5-DB7FC50C4991}" type="presParOf" srcId="{A2116D9B-B5CC-4653-81AC-778B895FA915}" destId="{ED994C33-96CB-4050-B6E6-7B4F0FF488D2}" srcOrd="1" destOrd="0" presId="urn:microsoft.com/office/officeart/2005/8/layout/hProcess11"/>
    <dgm:cxn modelId="{F470CFCD-0FCB-43FA-A208-5762E4BEBEA7}" type="presParOf" srcId="{A2116D9B-B5CC-4653-81AC-778B895FA915}" destId="{E30EDADE-7A55-4331-99E4-3B21A631D722}" srcOrd="2" destOrd="0" presId="urn:microsoft.com/office/officeart/2005/8/layout/hProcess11"/>
    <dgm:cxn modelId="{BE3DD9A1-D6C4-4285-99A4-3C7837EF6EBE}" type="presParOf" srcId="{72F26638-3C41-4FBD-8656-8903F0F19856}" destId="{14EDF0C8-3860-4CDF-8156-1086D3ABF0F7}" srcOrd="7" destOrd="0" presId="urn:microsoft.com/office/officeart/2005/8/layout/hProcess11"/>
    <dgm:cxn modelId="{11CA9597-57DA-480F-9316-F10C936FF5DF}" type="presParOf" srcId="{72F26638-3C41-4FBD-8656-8903F0F19856}" destId="{5808C002-855C-49EB-8CFB-41B4BCA2E2A1}" srcOrd="8" destOrd="0" presId="urn:microsoft.com/office/officeart/2005/8/layout/hProcess11"/>
    <dgm:cxn modelId="{9A198E50-E296-4632-8D1E-CBC8F5ACCE8A}" type="presParOf" srcId="{5808C002-855C-49EB-8CFB-41B4BCA2E2A1}" destId="{6AEA8286-F2CC-45FB-AA03-34420E98B5EC}" srcOrd="0" destOrd="0" presId="urn:microsoft.com/office/officeart/2005/8/layout/hProcess11"/>
    <dgm:cxn modelId="{FCFC857F-A22F-46DB-A321-87957304539F}" type="presParOf" srcId="{5808C002-855C-49EB-8CFB-41B4BCA2E2A1}" destId="{1AD309CA-EB21-408A-85FF-98726219FF04}" srcOrd="1" destOrd="0" presId="urn:microsoft.com/office/officeart/2005/8/layout/hProcess11"/>
    <dgm:cxn modelId="{71BBD68C-8357-41B6-9FDB-4D517686F0AE}" type="presParOf" srcId="{5808C002-855C-49EB-8CFB-41B4BCA2E2A1}" destId="{C70E6585-1358-42AC-B799-9974B3292D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563E8-970F-413B-A0F5-5A5B740973D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D132A1F2-28C7-4A05-86B9-CAD49246CF7E}">
      <dgm:prSet phldrT="[Texto]" custT="1"/>
      <dgm:spPr/>
      <dgm:t>
        <a:bodyPr/>
        <a:lstStyle/>
        <a:p>
          <a:r>
            <a:rPr lang="es-EC" sz="2200" dirty="0"/>
            <a:t>-</a:t>
          </a:r>
          <a:r>
            <a:rPr lang="es-EC" sz="2400" dirty="0"/>
            <a:t>Batería adecuada </a:t>
          </a:r>
        </a:p>
        <a:p>
          <a:r>
            <a:rPr lang="es-EC" sz="2400" dirty="0"/>
            <a:t>-Tiempo de servicio</a:t>
          </a:r>
        </a:p>
      </dgm:t>
    </dgm:pt>
    <dgm:pt modelId="{046A2368-EEA4-42B8-AC27-51E234D2A584}" type="parTrans" cxnId="{CF5E0341-5ABB-4D06-9007-721D4644D7D6}">
      <dgm:prSet/>
      <dgm:spPr/>
      <dgm:t>
        <a:bodyPr/>
        <a:lstStyle/>
        <a:p>
          <a:endParaRPr lang="es-EC"/>
        </a:p>
      </dgm:t>
    </dgm:pt>
    <dgm:pt modelId="{B046F81C-23E7-45E8-806D-D6E3A1A85891}" type="sibTrans" cxnId="{CF5E0341-5ABB-4D06-9007-721D4644D7D6}">
      <dgm:prSet/>
      <dgm:spPr/>
      <dgm:t>
        <a:bodyPr/>
        <a:lstStyle/>
        <a:p>
          <a:endParaRPr lang="es-EC"/>
        </a:p>
      </dgm:t>
    </dgm:pt>
    <dgm:pt modelId="{7597E4CC-6FB7-4410-A8F1-3CEDA768DE16}">
      <dgm:prSet phldrT="[Texto]" custT="1"/>
      <dgm:spPr/>
      <dgm:t>
        <a:bodyPr/>
        <a:lstStyle/>
        <a:p>
          <a:r>
            <a:rPr lang="es-EC" sz="2400" dirty="0"/>
            <a:t>Potencias de transmisión inadecuadas </a:t>
          </a:r>
        </a:p>
      </dgm:t>
    </dgm:pt>
    <dgm:pt modelId="{BC8581AB-A67D-4361-B812-B20ED454F6E8}" type="parTrans" cxnId="{91DB6F01-FA73-4A1B-BF82-760F39A08D3D}">
      <dgm:prSet/>
      <dgm:spPr/>
      <dgm:t>
        <a:bodyPr/>
        <a:lstStyle/>
        <a:p>
          <a:endParaRPr lang="es-EC"/>
        </a:p>
      </dgm:t>
    </dgm:pt>
    <dgm:pt modelId="{9897D0B1-1466-4E55-8856-0CAABAEA1484}" type="sibTrans" cxnId="{91DB6F01-FA73-4A1B-BF82-760F39A08D3D}">
      <dgm:prSet/>
      <dgm:spPr/>
      <dgm:t>
        <a:bodyPr/>
        <a:lstStyle/>
        <a:p>
          <a:endParaRPr lang="es-EC"/>
        </a:p>
      </dgm:t>
    </dgm:pt>
    <dgm:pt modelId="{4F798006-81A1-4E0E-B3F4-D67438CF0157}">
      <dgm:prSet phldrT="[Texto]" custT="1"/>
      <dgm:spPr/>
      <dgm:t>
        <a:bodyPr/>
        <a:lstStyle/>
        <a:p>
          <a:r>
            <a:rPr lang="es-EC" sz="2400" dirty="0"/>
            <a:t>Distancias erróneas</a:t>
          </a:r>
        </a:p>
      </dgm:t>
    </dgm:pt>
    <dgm:pt modelId="{B42CD94F-657E-4D78-A644-38CB6D2925BD}" type="parTrans" cxnId="{7C62A35E-976E-4709-B419-52BE44990C27}">
      <dgm:prSet/>
      <dgm:spPr/>
      <dgm:t>
        <a:bodyPr/>
        <a:lstStyle/>
        <a:p>
          <a:endParaRPr lang="es-EC"/>
        </a:p>
      </dgm:t>
    </dgm:pt>
    <dgm:pt modelId="{B3C2144A-E7D8-4FDC-9F80-04B0FE782A09}" type="sibTrans" cxnId="{7C62A35E-976E-4709-B419-52BE44990C27}">
      <dgm:prSet/>
      <dgm:spPr/>
      <dgm:t>
        <a:bodyPr/>
        <a:lstStyle/>
        <a:p>
          <a:endParaRPr lang="es-EC"/>
        </a:p>
      </dgm:t>
    </dgm:pt>
    <dgm:pt modelId="{5E885BBA-86A6-4394-8645-6F04ED9B17C9}">
      <dgm:prSet phldrT="[Texto]" custT="1"/>
      <dgm:spPr/>
      <dgm:t>
        <a:bodyPr/>
        <a:lstStyle/>
        <a:p>
          <a:r>
            <a:rPr lang="es-EC" sz="2400" dirty="0"/>
            <a:t>Voltaje inadecuado</a:t>
          </a:r>
        </a:p>
      </dgm:t>
    </dgm:pt>
    <dgm:pt modelId="{C6E1B76F-1EE0-4C7F-89C2-621CA52C91BF}" type="parTrans" cxnId="{95E31201-B73D-4667-BAE1-5A3A01BC0B1B}">
      <dgm:prSet/>
      <dgm:spPr/>
      <dgm:t>
        <a:bodyPr/>
        <a:lstStyle/>
        <a:p>
          <a:endParaRPr lang="es-EC"/>
        </a:p>
      </dgm:t>
    </dgm:pt>
    <dgm:pt modelId="{82899A4F-8914-4272-A839-1A0983801647}" type="sibTrans" cxnId="{95E31201-B73D-4667-BAE1-5A3A01BC0B1B}">
      <dgm:prSet/>
      <dgm:spPr/>
      <dgm:t>
        <a:bodyPr/>
        <a:lstStyle/>
        <a:p>
          <a:endParaRPr lang="es-EC"/>
        </a:p>
      </dgm:t>
    </dgm:pt>
    <dgm:pt modelId="{B030A2D2-7642-44EF-8F05-8172F8D2A682}" type="pres">
      <dgm:prSet presAssocID="{49C563E8-970F-413B-A0F5-5A5B740973D1}" presName="cycle" presStyleCnt="0">
        <dgm:presLayoutVars>
          <dgm:chMax val="1"/>
          <dgm:dir/>
          <dgm:animLvl val="ctr"/>
          <dgm:resizeHandles val="exact"/>
        </dgm:presLayoutVars>
      </dgm:prSet>
      <dgm:spPr/>
    </dgm:pt>
    <dgm:pt modelId="{3224AC3C-0A76-4A9B-867B-1F0B547A751F}" type="pres">
      <dgm:prSet presAssocID="{D132A1F2-28C7-4A05-86B9-CAD49246CF7E}" presName="centerShape" presStyleLbl="node0" presStyleIdx="0" presStyleCnt="1"/>
      <dgm:spPr/>
    </dgm:pt>
    <dgm:pt modelId="{A88F2955-082D-44C2-9D78-1F250D9DD693}" type="pres">
      <dgm:prSet presAssocID="{BC8581AB-A67D-4361-B812-B20ED454F6E8}" presName="parTrans" presStyleLbl="bgSibTrans2D1" presStyleIdx="0" presStyleCnt="3"/>
      <dgm:spPr/>
    </dgm:pt>
    <dgm:pt modelId="{43CEB722-DF3B-41E9-9868-FD2CC3A7F3D6}" type="pres">
      <dgm:prSet presAssocID="{7597E4CC-6FB7-4410-A8F1-3CEDA768DE16}" presName="node" presStyleLbl="node1" presStyleIdx="0" presStyleCnt="3">
        <dgm:presLayoutVars>
          <dgm:bulletEnabled val="1"/>
        </dgm:presLayoutVars>
      </dgm:prSet>
      <dgm:spPr/>
    </dgm:pt>
    <dgm:pt modelId="{1A334A5E-9006-4F99-94E5-C54D4E3DB566}" type="pres">
      <dgm:prSet presAssocID="{B42CD94F-657E-4D78-A644-38CB6D2925BD}" presName="parTrans" presStyleLbl="bgSibTrans2D1" presStyleIdx="1" presStyleCnt="3"/>
      <dgm:spPr/>
    </dgm:pt>
    <dgm:pt modelId="{C0F28FF3-924B-4AA1-BC87-C7CCC999C1B9}" type="pres">
      <dgm:prSet presAssocID="{4F798006-81A1-4E0E-B3F4-D67438CF0157}" presName="node" presStyleLbl="node1" presStyleIdx="1" presStyleCnt="3">
        <dgm:presLayoutVars>
          <dgm:bulletEnabled val="1"/>
        </dgm:presLayoutVars>
      </dgm:prSet>
      <dgm:spPr/>
    </dgm:pt>
    <dgm:pt modelId="{A8DC9D55-2D31-4F79-8F88-AEBEA82C581C}" type="pres">
      <dgm:prSet presAssocID="{C6E1B76F-1EE0-4C7F-89C2-621CA52C91BF}" presName="parTrans" presStyleLbl="bgSibTrans2D1" presStyleIdx="2" presStyleCnt="3"/>
      <dgm:spPr/>
    </dgm:pt>
    <dgm:pt modelId="{FAE78FA2-81D5-4E81-8EF9-6F682031C25B}" type="pres">
      <dgm:prSet presAssocID="{5E885BBA-86A6-4394-8645-6F04ED9B17C9}" presName="node" presStyleLbl="node1" presStyleIdx="2" presStyleCnt="3">
        <dgm:presLayoutVars>
          <dgm:bulletEnabled val="1"/>
        </dgm:presLayoutVars>
      </dgm:prSet>
      <dgm:spPr/>
    </dgm:pt>
  </dgm:ptLst>
  <dgm:cxnLst>
    <dgm:cxn modelId="{95E31201-B73D-4667-BAE1-5A3A01BC0B1B}" srcId="{D132A1F2-28C7-4A05-86B9-CAD49246CF7E}" destId="{5E885BBA-86A6-4394-8645-6F04ED9B17C9}" srcOrd="2" destOrd="0" parTransId="{C6E1B76F-1EE0-4C7F-89C2-621CA52C91BF}" sibTransId="{82899A4F-8914-4272-A839-1A0983801647}"/>
    <dgm:cxn modelId="{91DB6F01-FA73-4A1B-BF82-760F39A08D3D}" srcId="{D132A1F2-28C7-4A05-86B9-CAD49246CF7E}" destId="{7597E4CC-6FB7-4410-A8F1-3CEDA768DE16}" srcOrd="0" destOrd="0" parTransId="{BC8581AB-A67D-4361-B812-B20ED454F6E8}" sibTransId="{9897D0B1-1466-4E55-8856-0CAABAEA1484}"/>
    <dgm:cxn modelId="{D020C21E-BF1F-41DB-B520-5075A93EFE00}" type="presOf" srcId="{B42CD94F-657E-4D78-A644-38CB6D2925BD}" destId="{1A334A5E-9006-4F99-94E5-C54D4E3DB566}" srcOrd="0" destOrd="0" presId="urn:microsoft.com/office/officeart/2005/8/layout/radial4"/>
    <dgm:cxn modelId="{6E59F620-DF2F-43D8-AA47-ED546B2F758C}" type="presOf" srcId="{5E885BBA-86A6-4394-8645-6F04ED9B17C9}" destId="{FAE78FA2-81D5-4E81-8EF9-6F682031C25B}" srcOrd="0" destOrd="0" presId="urn:microsoft.com/office/officeart/2005/8/layout/radial4"/>
    <dgm:cxn modelId="{C01E7D34-BDF3-4089-A319-BA35B919EF32}" type="presOf" srcId="{BC8581AB-A67D-4361-B812-B20ED454F6E8}" destId="{A88F2955-082D-44C2-9D78-1F250D9DD693}" srcOrd="0" destOrd="0" presId="urn:microsoft.com/office/officeart/2005/8/layout/radial4"/>
    <dgm:cxn modelId="{F20A3338-BF97-47D6-845A-22FE9ABE750C}" type="presOf" srcId="{49C563E8-970F-413B-A0F5-5A5B740973D1}" destId="{B030A2D2-7642-44EF-8F05-8172F8D2A682}" srcOrd="0" destOrd="0" presId="urn:microsoft.com/office/officeart/2005/8/layout/radial4"/>
    <dgm:cxn modelId="{7C62A35E-976E-4709-B419-52BE44990C27}" srcId="{D132A1F2-28C7-4A05-86B9-CAD49246CF7E}" destId="{4F798006-81A1-4E0E-B3F4-D67438CF0157}" srcOrd="1" destOrd="0" parTransId="{B42CD94F-657E-4D78-A644-38CB6D2925BD}" sibTransId="{B3C2144A-E7D8-4FDC-9F80-04B0FE782A09}"/>
    <dgm:cxn modelId="{CF5E0341-5ABB-4D06-9007-721D4644D7D6}" srcId="{49C563E8-970F-413B-A0F5-5A5B740973D1}" destId="{D132A1F2-28C7-4A05-86B9-CAD49246CF7E}" srcOrd="0" destOrd="0" parTransId="{046A2368-EEA4-42B8-AC27-51E234D2A584}" sibTransId="{B046F81C-23E7-45E8-806D-D6E3A1A85891}"/>
    <dgm:cxn modelId="{3F34CA42-90C4-4447-89FE-A8A63D77EE2B}" type="presOf" srcId="{7597E4CC-6FB7-4410-A8F1-3CEDA768DE16}" destId="{43CEB722-DF3B-41E9-9868-FD2CC3A7F3D6}" srcOrd="0" destOrd="0" presId="urn:microsoft.com/office/officeart/2005/8/layout/radial4"/>
    <dgm:cxn modelId="{F325A674-FC46-4A9C-BB2E-CC377CFF8738}" type="presOf" srcId="{D132A1F2-28C7-4A05-86B9-CAD49246CF7E}" destId="{3224AC3C-0A76-4A9B-867B-1F0B547A751F}" srcOrd="0" destOrd="0" presId="urn:microsoft.com/office/officeart/2005/8/layout/radial4"/>
    <dgm:cxn modelId="{458DBD56-ABD7-4B7F-900F-3542B0AD0791}" type="presOf" srcId="{C6E1B76F-1EE0-4C7F-89C2-621CA52C91BF}" destId="{A8DC9D55-2D31-4F79-8F88-AEBEA82C581C}" srcOrd="0" destOrd="0" presId="urn:microsoft.com/office/officeart/2005/8/layout/radial4"/>
    <dgm:cxn modelId="{A54128D6-BC90-4AD9-9399-786BCD0104B1}" type="presOf" srcId="{4F798006-81A1-4E0E-B3F4-D67438CF0157}" destId="{C0F28FF3-924B-4AA1-BC87-C7CCC999C1B9}" srcOrd="0" destOrd="0" presId="urn:microsoft.com/office/officeart/2005/8/layout/radial4"/>
    <dgm:cxn modelId="{F9453A81-341F-46BD-87FA-FE0E1E3656C0}" type="presParOf" srcId="{B030A2D2-7642-44EF-8F05-8172F8D2A682}" destId="{3224AC3C-0A76-4A9B-867B-1F0B547A751F}" srcOrd="0" destOrd="0" presId="urn:microsoft.com/office/officeart/2005/8/layout/radial4"/>
    <dgm:cxn modelId="{65AF9197-2DAD-4651-B42A-2C0713DF0430}" type="presParOf" srcId="{B030A2D2-7642-44EF-8F05-8172F8D2A682}" destId="{A88F2955-082D-44C2-9D78-1F250D9DD693}" srcOrd="1" destOrd="0" presId="urn:microsoft.com/office/officeart/2005/8/layout/radial4"/>
    <dgm:cxn modelId="{8DA62C61-35EC-4698-B444-87868835FE2A}" type="presParOf" srcId="{B030A2D2-7642-44EF-8F05-8172F8D2A682}" destId="{43CEB722-DF3B-41E9-9868-FD2CC3A7F3D6}" srcOrd="2" destOrd="0" presId="urn:microsoft.com/office/officeart/2005/8/layout/radial4"/>
    <dgm:cxn modelId="{D6C08A52-319A-4CF3-9D77-251283A8B3FE}" type="presParOf" srcId="{B030A2D2-7642-44EF-8F05-8172F8D2A682}" destId="{1A334A5E-9006-4F99-94E5-C54D4E3DB566}" srcOrd="3" destOrd="0" presId="urn:microsoft.com/office/officeart/2005/8/layout/radial4"/>
    <dgm:cxn modelId="{98A4F04C-E05D-437F-92E3-A4982513637C}" type="presParOf" srcId="{B030A2D2-7642-44EF-8F05-8172F8D2A682}" destId="{C0F28FF3-924B-4AA1-BC87-C7CCC999C1B9}" srcOrd="4" destOrd="0" presId="urn:microsoft.com/office/officeart/2005/8/layout/radial4"/>
    <dgm:cxn modelId="{52C83701-8C1D-424A-B972-F495DAEAFA88}" type="presParOf" srcId="{B030A2D2-7642-44EF-8F05-8172F8D2A682}" destId="{A8DC9D55-2D31-4F79-8F88-AEBEA82C581C}" srcOrd="5" destOrd="0" presId="urn:microsoft.com/office/officeart/2005/8/layout/radial4"/>
    <dgm:cxn modelId="{1EF52696-6953-4790-8778-E1FBC04E85B9}" type="presParOf" srcId="{B030A2D2-7642-44EF-8F05-8172F8D2A682}" destId="{FAE78FA2-81D5-4E81-8EF9-6F682031C25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Escenarios a medir</a:t>
          </a:r>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DEDE7570-F53F-41C8-A866-5C04617C5EBF}">
      <dgm:prSet phldrT="[Texto]"/>
      <dgm:spPr/>
      <dgm:t>
        <a:bodyPr/>
        <a:lstStyle/>
        <a:p>
          <a:r>
            <a:rPr lang="en-US" dirty="0"/>
            <a:t>Moteconfig</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err="1"/>
            <a:t>Moteview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CF0A5A27-7E67-4A06-A754-E0702B986B53}">
      <dgm:prSet phldrT="[Texto]"/>
      <dgm:spPr/>
      <dgm:t>
        <a:bodyPr/>
        <a:lstStyle/>
        <a:p>
          <a:r>
            <a:rPr lang="en-US" dirty="0"/>
            <a:t>Labview</a:t>
          </a:r>
        </a:p>
      </dgm:t>
    </dgm:pt>
    <dgm:pt modelId="{69398CB4-A7B7-47AD-B5D7-FE576928AF54}" type="parTrans" cxnId="{D767FA70-8674-41C9-9677-9236F3E373CE}">
      <dgm:prSet/>
      <dgm:spPr/>
      <dgm:t>
        <a:bodyPr/>
        <a:lstStyle/>
        <a:p>
          <a:endParaRPr lang="es-EC"/>
        </a:p>
      </dgm:t>
    </dgm:pt>
    <dgm:pt modelId="{BD5A89D6-3526-464D-89ED-092411B7AA2B}" type="sibTrans" cxnId="{D767FA70-8674-41C9-9677-9236F3E373CE}">
      <dgm:prSet/>
      <dgm:spPr/>
      <dgm:t>
        <a:bodyPr/>
        <a:lstStyle/>
        <a:p>
          <a:endParaRPr lang="es-EC"/>
        </a:p>
      </dgm:t>
    </dgm:pt>
    <dgm:pt modelId="{484DD703-AC0E-4650-9E30-18FFF534CCC6}">
      <dgm:prSet phldrT="[Texto]"/>
      <dgm:spPr/>
      <dgm:t>
        <a:bodyPr/>
        <a:lstStyle/>
        <a:p>
          <a:r>
            <a:rPr lang="en-US" dirty="0" err="1"/>
            <a:t>Parámetros</a:t>
          </a:r>
          <a:r>
            <a:rPr lang="en-US" dirty="0"/>
            <a:t> para la </a:t>
          </a:r>
          <a:r>
            <a:rPr lang="en-US" dirty="0" err="1"/>
            <a:t>medición</a:t>
          </a:r>
          <a:endParaRPr lang="en-US" b="1" dirty="0"/>
        </a:p>
      </dgm:t>
    </dgm:pt>
    <dgm:pt modelId="{0651BBE9-9206-4997-82B2-FD2489434DE8}" type="parTrans" cxnId="{19CA8AC0-AB2B-4DEB-A586-90C27806D4B6}">
      <dgm:prSet/>
      <dgm:spPr/>
      <dgm:t>
        <a:bodyPr/>
        <a:lstStyle/>
        <a:p>
          <a:endParaRPr lang="es-EC"/>
        </a:p>
      </dgm:t>
    </dgm:pt>
    <dgm:pt modelId="{C368D02D-548F-4AD2-A5E3-4BF2AF528307}" type="sibTrans" cxnId="{19CA8AC0-AB2B-4DEB-A586-90C27806D4B6}">
      <dgm:prSet/>
      <dgm:spPr/>
      <dgm:t>
        <a:bodyPr/>
        <a:lstStyle/>
        <a:p>
          <a:endParaRPr lang="es-EC"/>
        </a:p>
      </dgm:t>
    </dgm:pt>
    <dgm:pt modelId="{E3B4873E-00D9-4886-8936-8DCA279344F6}" type="pres">
      <dgm:prSet presAssocID="{45E7AF9F-510E-4BC4-9E81-2070AFD0283D}" presName="Name0" presStyleCnt="0">
        <dgm:presLayoutVars>
          <dgm:dir/>
          <dgm:resizeHandles val="exact"/>
        </dgm:presLayoutVars>
      </dgm:prSet>
      <dgm:spPr/>
    </dgm:pt>
    <dgm:pt modelId="{F0F0EA7A-5DD7-4CC5-9FEC-E2076DA21F0E}" type="pres">
      <dgm:prSet presAssocID="{45E7AF9F-510E-4BC4-9E81-2070AFD0283D}" presName="arrow" presStyleLbl="bgShp" presStyleIdx="0" presStyleCnt="1"/>
      <dgm:spPr/>
    </dgm:pt>
    <dgm:pt modelId="{72F26638-3C41-4FBD-8656-8903F0F19856}" type="pres">
      <dgm:prSet presAssocID="{45E7AF9F-510E-4BC4-9E81-2070AFD0283D}" presName="points" presStyleCnt="0"/>
      <dgm:spPr/>
    </dgm:pt>
    <dgm:pt modelId="{16245423-86F4-4CA5-85FC-9B7A9DB562F6}" type="pres">
      <dgm:prSet presAssocID="{08128690-1802-4D7F-B7BC-BB084D35202F}" presName="compositeA" presStyleCnt="0"/>
      <dgm:spPr/>
    </dgm:pt>
    <dgm:pt modelId="{7D483723-D902-4328-ADBA-2160C04D63C6}" type="pres">
      <dgm:prSet presAssocID="{08128690-1802-4D7F-B7BC-BB084D35202F}" presName="textA" presStyleLbl="revTx" presStyleIdx="0" presStyleCnt="5">
        <dgm:presLayoutVars>
          <dgm:bulletEnabled val="1"/>
        </dgm:presLayoutVars>
      </dgm:prSet>
      <dgm:spPr/>
    </dgm:pt>
    <dgm:pt modelId="{A3293199-923D-41F2-82F8-E5352873AAEF}" type="pres">
      <dgm:prSet presAssocID="{08128690-1802-4D7F-B7BC-BB084D35202F}" presName="circleA" presStyleLbl="node1" presStyleIdx="0" presStyleCnt="5"/>
      <dgm:spPr>
        <a:solidFill>
          <a:srgbClr val="FF0000"/>
        </a:solidFill>
      </dgm:spPr>
    </dgm:pt>
    <dgm:pt modelId="{E2B446E4-78A9-4EFB-A798-CC9B68DC1873}" type="pres">
      <dgm:prSet presAssocID="{08128690-1802-4D7F-B7BC-BB084D35202F}" presName="spaceA" presStyleCnt="0"/>
      <dgm:spPr/>
    </dgm:pt>
    <dgm:pt modelId="{852F04B8-E6D0-4C7D-A800-3699BFD73109}" type="pres">
      <dgm:prSet presAssocID="{89638BF8-865F-49F0-B2C1-ADB441A0966D}" presName="space" presStyleCnt="0"/>
      <dgm:spPr/>
    </dgm:pt>
    <dgm:pt modelId="{AEF0AAEB-4C14-46B6-8334-B5FA34D62E8E}" type="pres">
      <dgm:prSet presAssocID="{484DD703-AC0E-4650-9E30-18FFF534CCC6}" presName="compositeB" presStyleCnt="0"/>
      <dgm:spPr/>
    </dgm:pt>
    <dgm:pt modelId="{9818FFD6-AA44-453C-837B-DCB63F1E78A1}" type="pres">
      <dgm:prSet presAssocID="{484DD703-AC0E-4650-9E30-18FFF534CCC6}" presName="textB" presStyleLbl="revTx" presStyleIdx="1" presStyleCnt="5">
        <dgm:presLayoutVars>
          <dgm:bulletEnabled val="1"/>
        </dgm:presLayoutVars>
      </dgm:prSet>
      <dgm:spPr/>
    </dgm:pt>
    <dgm:pt modelId="{D1B9C14D-4A3B-48D9-A909-48BBE8A31F15}" type="pres">
      <dgm:prSet presAssocID="{484DD703-AC0E-4650-9E30-18FFF534CCC6}" presName="circleB" presStyleLbl="node1" presStyleIdx="1" presStyleCnt="5"/>
      <dgm:spPr>
        <a:solidFill>
          <a:schemeClr val="accent3">
            <a:lumMod val="75000"/>
          </a:schemeClr>
        </a:solidFill>
      </dgm:spPr>
    </dgm:pt>
    <dgm:pt modelId="{6BF49E86-D79D-496B-AB82-5BF33AA3B726}" type="pres">
      <dgm:prSet presAssocID="{484DD703-AC0E-4650-9E30-18FFF534CCC6}" presName="spaceB" presStyleCnt="0"/>
      <dgm:spPr/>
    </dgm:pt>
    <dgm:pt modelId="{BFB87EB5-6A01-4837-99D4-9033EB1D202D}" type="pres">
      <dgm:prSet presAssocID="{C368D02D-548F-4AD2-A5E3-4BF2AF528307}" presName="space" presStyleCnt="0"/>
      <dgm:spPr/>
    </dgm:pt>
    <dgm:pt modelId="{B6CC3DB1-97B7-4D64-8580-15443D0AB2B4}" type="pres">
      <dgm:prSet presAssocID="{DEDE7570-F53F-41C8-A866-5C04617C5EBF}" presName="compositeA" presStyleCnt="0"/>
      <dgm:spPr/>
    </dgm:pt>
    <dgm:pt modelId="{55D0FD1E-B800-4799-BF8D-87938CC0BC17}" type="pres">
      <dgm:prSet presAssocID="{DEDE7570-F53F-41C8-A866-5C04617C5EBF}" presName="textA" presStyleLbl="revTx" presStyleIdx="2" presStyleCnt="5">
        <dgm:presLayoutVars>
          <dgm:bulletEnabled val="1"/>
        </dgm:presLayoutVars>
      </dgm:prSet>
      <dgm:spPr/>
    </dgm:pt>
    <dgm:pt modelId="{2305434D-2D13-47E2-BACC-D041B6B7BCC5}" type="pres">
      <dgm:prSet presAssocID="{DEDE7570-F53F-41C8-A866-5C04617C5EBF}" presName="circleA" presStyleLbl="node1" presStyleIdx="2" presStyleCnt="5"/>
      <dgm:spPr/>
    </dgm:pt>
    <dgm:pt modelId="{57070495-75B7-4D51-BA74-1A941A6B2917}" type="pres">
      <dgm:prSet presAssocID="{DEDE7570-F53F-41C8-A866-5C04617C5EBF}" presName="spaceA" presStyleCnt="0"/>
      <dgm:spPr/>
    </dgm:pt>
    <dgm:pt modelId="{09AAF3C8-D401-4394-A603-D5EDBA2C27AF}" type="pres">
      <dgm:prSet presAssocID="{E64B3F81-C4A1-4595-98BE-4AC8F5DEFC5F}" presName="space" presStyleCnt="0"/>
      <dgm:spPr/>
    </dgm:pt>
    <dgm:pt modelId="{A2116D9B-B5CC-4653-81AC-778B895FA915}" type="pres">
      <dgm:prSet presAssocID="{61BD7317-69F4-4805-B7B1-A4EF959D10A1}" presName="compositeB" presStyleCnt="0"/>
      <dgm:spPr/>
    </dgm:pt>
    <dgm:pt modelId="{5397ED69-A91B-49F3-A3EA-50D4D420C61A}" type="pres">
      <dgm:prSet presAssocID="{61BD7317-69F4-4805-B7B1-A4EF959D10A1}" presName="textB" presStyleLbl="revTx" presStyleIdx="3" presStyleCnt="5">
        <dgm:presLayoutVars>
          <dgm:bulletEnabled val="1"/>
        </dgm:presLayoutVars>
      </dgm:prSet>
      <dgm:spPr/>
    </dgm:pt>
    <dgm:pt modelId="{ED994C33-96CB-4050-B6E6-7B4F0FF488D2}" type="pres">
      <dgm:prSet presAssocID="{61BD7317-69F4-4805-B7B1-A4EF959D10A1}" presName="circleB" presStyleLbl="node1" presStyleIdx="3" presStyleCnt="5"/>
      <dgm:spPr/>
    </dgm:pt>
    <dgm:pt modelId="{E30EDADE-7A55-4331-99E4-3B21A631D722}" type="pres">
      <dgm:prSet presAssocID="{61BD7317-69F4-4805-B7B1-A4EF959D10A1}" presName="spaceB" presStyleCnt="0"/>
      <dgm:spPr/>
    </dgm:pt>
    <dgm:pt modelId="{14EDF0C8-3860-4CDF-8156-1086D3ABF0F7}" type="pres">
      <dgm:prSet presAssocID="{A5BB148D-D14D-423E-B84B-D324F400F90A}" presName="space" presStyleCnt="0"/>
      <dgm:spPr/>
    </dgm:pt>
    <dgm:pt modelId="{5808C002-855C-49EB-8CFB-41B4BCA2E2A1}" type="pres">
      <dgm:prSet presAssocID="{CF0A5A27-7E67-4A06-A754-E0702B986B53}" presName="compositeA" presStyleCnt="0"/>
      <dgm:spPr/>
    </dgm:pt>
    <dgm:pt modelId="{6AEA8286-F2CC-45FB-AA03-34420E98B5EC}" type="pres">
      <dgm:prSet presAssocID="{CF0A5A27-7E67-4A06-A754-E0702B986B53}" presName="textA" presStyleLbl="revTx" presStyleIdx="4" presStyleCnt="5">
        <dgm:presLayoutVars>
          <dgm:bulletEnabled val="1"/>
        </dgm:presLayoutVars>
      </dgm:prSet>
      <dgm:spPr/>
    </dgm:pt>
    <dgm:pt modelId="{1AD309CA-EB21-408A-85FF-98726219FF04}" type="pres">
      <dgm:prSet presAssocID="{CF0A5A27-7E67-4A06-A754-E0702B986B53}" presName="circleA" presStyleLbl="node1" presStyleIdx="4" presStyleCnt="5"/>
      <dgm:spPr/>
    </dgm:pt>
    <dgm:pt modelId="{C70E6585-1358-42AC-B799-9974B3292D4B}" type="pres">
      <dgm:prSet presAssocID="{CF0A5A27-7E67-4A06-A754-E0702B986B53}" presName="spaceA" presStyleCnt="0"/>
      <dgm:spPr/>
    </dgm:pt>
  </dgm:ptLst>
  <dgm:cxnLst>
    <dgm:cxn modelId="{0C115E3B-5C17-496F-B5C2-87588BA55352}" srcId="{45E7AF9F-510E-4BC4-9E81-2070AFD0283D}" destId="{61BD7317-69F4-4805-B7B1-A4EF959D10A1}" srcOrd="3" destOrd="0" parTransId="{30F580EF-2ED4-4418-802D-0627FCF11A5D}" sibTransId="{A5BB148D-D14D-423E-B84B-D324F400F90A}"/>
    <dgm:cxn modelId="{F901A93F-8C71-40E6-A12A-D79D883998FF}" type="presOf" srcId="{08128690-1802-4D7F-B7BC-BB084D35202F}" destId="{7D483723-D902-4328-ADBA-2160C04D63C6}" srcOrd="0" destOrd="0" presId="urn:microsoft.com/office/officeart/2005/8/layout/hProcess11"/>
    <dgm:cxn modelId="{56422167-E72B-40B1-99FB-39269D86ACA8}" type="presOf" srcId="{45E7AF9F-510E-4BC4-9E81-2070AFD0283D}" destId="{E3B4873E-00D9-4886-8936-8DCA279344F6}" srcOrd="0" destOrd="0" presId="urn:microsoft.com/office/officeart/2005/8/layout/hProcess11"/>
    <dgm:cxn modelId="{D767FA70-8674-41C9-9677-9236F3E373CE}" srcId="{45E7AF9F-510E-4BC4-9E81-2070AFD0283D}" destId="{CF0A5A27-7E67-4A06-A754-E0702B986B53}" srcOrd="4" destOrd="0" parTransId="{69398CB4-A7B7-47AD-B5D7-FE576928AF54}" sibTransId="{BD5A89D6-3526-464D-89ED-092411B7AA2B}"/>
    <dgm:cxn modelId="{044664B4-37D3-47FA-9C7A-66E3ED2756BA}" type="presOf" srcId="{61BD7317-69F4-4805-B7B1-A4EF959D10A1}" destId="{5397ED69-A91B-49F3-A3EA-50D4D420C61A}"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2D2A08BF-45E4-4670-AC70-79F09949714E}" srcId="{45E7AF9F-510E-4BC4-9E81-2070AFD0283D}" destId="{DEDE7570-F53F-41C8-A866-5C04617C5EBF}" srcOrd="2" destOrd="0" parTransId="{8254BFEC-CE5F-4686-92FE-AD64041F6E9C}" sibTransId="{E64B3F81-C4A1-4595-98BE-4AC8F5DEFC5F}"/>
    <dgm:cxn modelId="{19CA8AC0-AB2B-4DEB-A586-90C27806D4B6}" srcId="{45E7AF9F-510E-4BC4-9E81-2070AFD0283D}" destId="{484DD703-AC0E-4650-9E30-18FFF534CCC6}" srcOrd="1" destOrd="0" parTransId="{0651BBE9-9206-4997-82B2-FD2489434DE8}" sibTransId="{C368D02D-548F-4AD2-A5E3-4BF2AF528307}"/>
    <dgm:cxn modelId="{164C85D6-5DCF-49A5-BEEE-17C389397DF8}" type="presOf" srcId="{484DD703-AC0E-4650-9E30-18FFF534CCC6}" destId="{9818FFD6-AA44-453C-837B-DCB63F1E78A1}" srcOrd="0" destOrd="0" presId="urn:microsoft.com/office/officeart/2005/8/layout/hProcess11"/>
    <dgm:cxn modelId="{A91558E5-ABD0-4DC6-8268-1F3CBCC265AA}" type="presOf" srcId="{CF0A5A27-7E67-4A06-A754-E0702B986B53}" destId="{6AEA8286-F2CC-45FB-AA03-34420E98B5EC}" srcOrd="0" destOrd="0" presId="urn:microsoft.com/office/officeart/2005/8/layout/hProcess11"/>
    <dgm:cxn modelId="{C15150E6-08DF-4904-AD24-CB620BFF4A57}" type="presOf" srcId="{DEDE7570-F53F-41C8-A866-5C04617C5EBF}" destId="{55D0FD1E-B800-4799-BF8D-87938CC0BC17}" srcOrd="0" destOrd="0" presId="urn:microsoft.com/office/officeart/2005/8/layout/hProcess11"/>
    <dgm:cxn modelId="{5F54292A-4066-4D64-8548-B829682A48C5}" type="presParOf" srcId="{E3B4873E-00D9-4886-8936-8DCA279344F6}" destId="{F0F0EA7A-5DD7-4CC5-9FEC-E2076DA21F0E}" srcOrd="0" destOrd="0" presId="urn:microsoft.com/office/officeart/2005/8/layout/hProcess11"/>
    <dgm:cxn modelId="{F533E090-420F-4885-9007-AFF6653CA242}" type="presParOf" srcId="{E3B4873E-00D9-4886-8936-8DCA279344F6}" destId="{72F26638-3C41-4FBD-8656-8903F0F19856}" srcOrd="1" destOrd="0" presId="urn:microsoft.com/office/officeart/2005/8/layout/hProcess11"/>
    <dgm:cxn modelId="{0BC21209-70CC-4DE9-A35C-25356F307616}" type="presParOf" srcId="{72F26638-3C41-4FBD-8656-8903F0F19856}" destId="{16245423-86F4-4CA5-85FC-9B7A9DB562F6}" srcOrd="0" destOrd="0" presId="urn:microsoft.com/office/officeart/2005/8/layout/hProcess11"/>
    <dgm:cxn modelId="{71FBBAB3-2BC6-4CCE-86CC-036932518741}" type="presParOf" srcId="{16245423-86F4-4CA5-85FC-9B7A9DB562F6}" destId="{7D483723-D902-4328-ADBA-2160C04D63C6}" srcOrd="0" destOrd="0" presId="urn:microsoft.com/office/officeart/2005/8/layout/hProcess11"/>
    <dgm:cxn modelId="{82273C37-2573-4A8E-94B2-722CF098879E}" type="presParOf" srcId="{16245423-86F4-4CA5-85FC-9B7A9DB562F6}" destId="{A3293199-923D-41F2-82F8-E5352873AAEF}" srcOrd="1" destOrd="0" presId="urn:microsoft.com/office/officeart/2005/8/layout/hProcess11"/>
    <dgm:cxn modelId="{68654A69-A6A4-4F8A-8043-3298CCCECEF8}" type="presParOf" srcId="{16245423-86F4-4CA5-85FC-9B7A9DB562F6}" destId="{E2B446E4-78A9-4EFB-A798-CC9B68DC1873}" srcOrd="2" destOrd="0" presId="urn:microsoft.com/office/officeart/2005/8/layout/hProcess11"/>
    <dgm:cxn modelId="{B1FF716E-A0A7-489A-90BC-F82DDE820805}" type="presParOf" srcId="{72F26638-3C41-4FBD-8656-8903F0F19856}" destId="{852F04B8-E6D0-4C7D-A800-3699BFD73109}" srcOrd="1" destOrd="0" presId="urn:microsoft.com/office/officeart/2005/8/layout/hProcess11"/>
    <dgm:cxn modelId="{A0B69A48-0509-44B4-9995-05CD751887F4}" type="presParOf" srcId="{72F26638-3C41-4FBD-8656-8903F0F19856}" destId="{AEF0AAEB-4C14-46B6-8334-B5FA34D62E8E}" srcOrd="2" destOrd="0" presId="urn:microsoft.com/office/officeart/2005/8/layout/hProcess11"/>
    <dgm:cxn modelId="{0C279B55-5241-41D5-ACE0-5CFF8CFB0469}" type="presParOf" srcId="{AEF0AAEB-4C14-46B6-8334-B5FA34D62E8E}" destId="{9818FFD6-AA44-453C-837B-DCB63F1E78A1}" srcOrd="0" destOrd="0" presId="urn:microsoft.com/office/officeart/2005/8/layout/hProcess11"/>
    <dgm:cxn modelId="{A1CB7D96-1217-451D-95F2-9A3A7B4297CD}" type="presParOf" srcId="{AEF0AAEB-4C14-46B6-8334-B5FA34D62E8E}" destId="{D1B9C14D-4A3B-48D9-A909-48BBE8A31F15}" srcOrd="1" destOrd="0" presId="urn:microsoft.com/office/officeart/2005/8/layout/hProcess11"/>
    <dgm:cxn modelId="{58320A64-4930-4C76-8C9A-BC2B218053CC}" type="presParOf" srcId="{AEF0AAEB-4C14-46B6-8334-B5FA34D62E8E}" destId="{6BF49E86-D79D-496B-AB82-5BF33AA3B726}" srcOrd="2" destOrd="0" presId="urn:microsoft.com/office/officeart/2005/8/layout/hProcess11"/>
    <dgm:cxn modelId="{1D24798A-7C34-4651-A501-6C9DF0E20ACA}" type="presParOf" srcId="{72F26638-3C41-4FBD-8656-8903F0F19856}" destId="{BFB87EB5-6A01-4837-99D4-9033EB1D202D}" srcOrd="3" destOrd="0" presId="urn:microsoft.com/office/officeart/2005/8/layout/hProcess11"/>
    <dgm:cxn modelId="{4DB3D3A9-9A5C-4021-8723-3F81A1E6F21B}" type="presParOf" srcId="{72F26638-3C41-4FBD-8656-8903F0F19856}" destId="{B6CC3DB1-97B7-4D64-8580-15443D0AB2B4}" srcOrd="4" destOrd="0" presId="urn:microsoft.com/office/officeart/2005/8/layout/hProcess11"/>
    <dgm:cxn modelId="{26F7E38A-D0D3-488D-AD57-A3E2D7F71578}" type="presParOf" srcId="{B6CC3DB1-97B7-4D64-8580-15443D0AB2B4}" destId="{55D0FD1E-B800-4799-BF8D-87938CC0BC17}" srcOrd="0" destOrd="0" presId="urn:microsoft.com/office/officeart/2005/8/layout/hProcess11"/>
    <dgm:cxn modelId="{BFFA8821-0ECF-4241-8D35-8659A7466DC8}" type="presParOf" srcId="{B6CC3DB1-97B7-4D64-8580-15443D0AB2B4}" destId="{2305434D-2D13-47E2-BACC-D041B6B7BCC5}" srcOrd="1" destOrd="0" presId="urn:microsoft.com/office/officeart/2005/8/layout/hProcess11"/>
    <dgm:cxn modelId="{60FF0386-5AEE-489C-9430-017527DDFBEC}" type="presParOf" srcId="{B6CC3DB1-97B7-4D64-8580-15443D0AB2B4}" destId="{57070495-75B7-4D51-BA74-1A941A6B2917}" srcOrd="2" destOrd="0" presId="urn:microsoft.com/office/officeart/2005/8/layout/hProcess11"/>
    <dgm:cxn modelId="{91B8B039-87A0-49BB-862D-9CD946484432}" type="presParOf" srcId="{72F26638-3C41-4FBD-8656-8903F0F19856}" destId="{09AAF3C8-D401-4394-A603-D5EDBA2C27AF}" srcOrd="5" destOrd="0" presId="urn:microsoft.com/office/officeart/2005/8/layout/hProcess11"/>
    <dgm:cxn modelId="{520A6EB5-43B8-452F-B911-E176D74D09B8}" type="presParOf" srcId="{72F26638-3C41-4FBD-8656-8903F0F19856}" destId="{A2116D9B-B5CC-4653-81AC-778B895FA915}" srcOrd="6" destOrd="0" presId="urn:microsoft.com/office/officeart/2005/8/layout/hProcess11"/>
    <dgm:cxn modelId="{76A1DA15-4507-4D93-95FF-23279900FD9F}" type="presParOf" srcId="{A2116D9B-B5CC-4653-81AC-778B895FA915}" destId="{5397ED69-A91B-49F3-A3EA-50D4D420C61A}" srcOrd="0" destOrd="0" presId="urn:microsoft.com/office/officeart/2005/8/layout/hProcess11"/>
    <dgm:cxn modelId="{763C5D27-085F-4630-89D5-DB7FC50C4991}" type="presParOf" srcId="{A2116D9B-B5CC-4653-81AC-778B895FA915}" destId="{ED994C33-96CB-4050-B6E6-7B4F0FF488D2}" srcOrd="1" destOrd="0" presId="urn:microsoft.com/office/officeart/2005/8/layout/hProcess11"/>
    <dgm:cxn modelId="{F470CFCD-0FCB-43FA-A208-5762E4BEBEA7}" type="presParOf" srcId="{A2116D9B-B5CC-4653-81AC-778B895FA915}" destId="{E30EDADE-7A55-4331-99E4-3B21A631D722}" srcOrd="2" destOrd="0" presId="urn:microsoft.com/office/officeart/2005/8/layout/hProcess11"/>
    <dgm:cxn modelId="{BE3DD9A1-D6C4-4285-99A4-3C7837EF6EBE}" type="presParOf" srcId="{72F26638-3C41-4FBD-8656-8903F0F19856}" destId="{14EDF0C8-3860-4CDF-8156-1086D3ABF0F7}" srcOrd="7" destOrd="0" presId="urn:microsoft.com/office/officeart/2005/8/layout/hProcess11"/>
    <dgm:cxn modelId="{11CA9597-57DA-480F-9316-F10C936FF5DF}" type="presParOf" srcId="{72F26638-3C41-4FBD-8656-8903F0F19856}" destId="{5808C002-855C-49EB-8CFB-41B4BCA2E2A1}" srcOrd="8" destOrd="0" presId="urn:microsoft.com/office/officeart/2005/8/layout/hProcess11"/>
    <dgm:cxn modelId="{9A198E50-E296-4632-8D1E-CBC8F5ACCE8A}" type="presParOf" srcId="{5808C002-855C-49EB-8CFB-41B4BCA2E2A1}" destId="{6AEA8286-F2CC-45FB-AA03-34420E98B5EC}" srcOrd="0" destOrd="0" presId="urn:microsoft.com/office/officeart/2005/8/layout/hProcess11"/>
    <dgm:cxn modelId="{FCFC857F-A22F-46DB-A321-87957304539F}" type="presParOf" srcId="{5808C002-855C-49EB-8CFB-41B4BCA2E2A1}" destId="{1AD309CA-EB21-408A-85FF-98726219FF04}" srcOrd="1" destOrd="0" presId="urn:microsoft.com/office/officeart/2005/8/layout/hProcess11"/>
    <dgm:cxn modelId="{71BBD68C-8357-41B6-9FDB-4D517686F0AE}" type="presParOf" srcId="{5808C002-855C-49EB-8CFB-41B4BCA2E2A1}" destId="{C70E6585-1358-42AC-B799-9974B3292D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Escenarios a medir</a:t>
          </a:r>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DEDE7570-F53F-41C8-A866-5C04617C5EBF}">
      <dgm:prSet phldrT="[Texto]"/>
      <dgm:spPr/>
      <dgm:t>
        <a:bodyPr/>
        <a:lstStyle/>
        <a:p>
          <a:r>
            <a:rPr lang="en-US" dirty="0"/>
            <a:t>Moteconfig</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err="1"/>
            <a:t>Moteview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CF0A5A27-7E67-4A06-A754-E0702B986B53}">
      <dgm:prSet phldrT="[Texto]"/>
      <dgm:spPr/>
      <dgm:t>
        <a:bodyPr/>
        <a:lstStyle/>
        <a:p>
          <a:r>
            <a:rPr lang="en-US" dirty="0"/>
            <a:t>Labview</a:t>
          </a:r>
        </a:p>
      </dgm:t>
    </dgm:pt>
    <dgm:pt modelId="{69398CB4-A7B7-47AD-B5D7-FE576928AF54}" type="parTrans" cxnId="{D767FA70-8674-41C9-9677-9236F3E373CE}">
      <dgm:prSet/>
      <dgm:spPr/>
      <dgm:t>
        <a:bodyPr/>
        <a:lstStyle/>
        <a:p>
          <a:endParaRPr lang="es-EC"/>
        </a:p>
      </dgm:t>
    </dgm:pt>
    <dgm:pt modelId="{BD5A89D6-3526-464D-89ED-092411B7AA2B}" type="sibTrans" cxnId="{D767FA70-8674-41C9-9677-9236F3E373CE}">
      <dgm:prSet/>
      <dgm:spPr/>
      <dgm:t>
        <a:bodyPr/>
        <a:lstStyle/>
        <a:p>
          <a:endParaRPr lang="es-EC"/>
        </a:p>
      </dgm:t>
    </dgm:pt>
    <dgm:pt modelId="{484DD703-AC0E-4650-9E30-18FFF534CCC6}">
      <dgm:prSet phldrT="[Texto]"/>
      <dgm:spPr/>
      <dgm:t>
        <a:bodyPr/>
        <a:lstStyle/>
        <a:p>
          <a:r>
            <a:rPr lang="en-US" dirty="0" err="1"/>
            <a:t>Parámetros</a:t>
          </a:r>
          <a:r>
            <a:rPr lang="en-US" dirty="0"/>
            <a:t> para la </a:t>
          </a:r>
          <a:r>
            <a:rPr lang="en-US" dirty="0" err="1"/>
            <a:t>medición</a:t>
          </a:r>
          <a:endParaRPr lang="en-US" b="1" dirty="0"/>
        </a:p>
      </dgm:t>
    </dgm:pt>
    <dgm:pt modelId="{0651BBE9-9206-4997-82B2-FD2489434DE8}" type="parTrans" cxnId="{19CA8AC0-AB2B-4DEB-A586-90C27806D4B6}">
      <dgm:prSet/>
      <dgm:spPr/>
      <dgm:t>
        <a:bodyPr/>
        <a:lstStyle/>
        <a:p>
          <a:endParaRPr lang="es-EC"/>
        </a:p>
      </dgm:t>
    </dgm:pt>
    <dgm:pt modelId="{C368D02D-548F-4AD2-A5E3-4BF2AF528307}" type="sibTrans" cxnId="{19CA8AC0-AB2B-4DEB-A586-90C27806D4B6}">
      <dgm:prSet/>
      <dgm:spPr/>
      <dgm:t>
        <a:bodyPr/>
        <a:lstStyle/>
        <a:p>
          <a:endParaRPr lang="es-EC"/>
        </a:p>
      </dgm:t>
    </dgm:pt>
    <dgm:pt modelId="{E3B4873E-00D9-4886-8936-8DCA279344F6}" type="pres">
      <dgm:prSet presAssocID="{45E7AF9F-510E-4BC4-9E81-2070AFD0283D}" presName="Name0" presStyleCnt="0">
        <dgm:presLayoutVars>
          <dgm:dir/>
          <dgm:resizeHandles val="exact"/>
        </dgm:presLayoutVars>
      </dgm:prSet>
      <dgm:spPr/>
    </dgm:pt>
    <dgm:pt modelId="{F0F0EA7A-5DD7-4CC5-9FEC-E2076DA21F0E}" type="pres">
      <dgm:prSet presAssocID="{45E7AF9F-510E-4BC4-9E81-2070AFD0283D}" presName="arrow" presStyleLbl="bgShp" presStyleIdx="0" presStyleCnt="1"/>
      <dgm:spPr/>
    </dgm:pt>
    <dgm:pt modelId="{72F26638-3C41-4FBD-8656-8903F0F19856}" type="pres">
      <dgm:prSet presAssocID="{45E7AF9F-510E-4BC4-9E81-2070AFD0283D}" presName="points" presStyleCnt="0"/>
      <dgm:spPr/>
    </dgm:pt>
    <dgm:pt modelId="{16245423-86F4-4CA5-85FC-9B7A9DB562F6}" type="pres">
      <dgm:prSet presAssocID="{08128690-1802-4D7F-B7BC-BB084D35202F}" presName="compositeA" presStyleCnt="0"/>
      <dgm:spPr/>
    </dgm:pt>
    <dgm:pt modelId="{7D483723-D902-4328-ADBA-2160C04D63C6}" type="pres">
      <dgm:prSet presAssocID="{08128690-1802-4D7F-B7BC-BB084D35202F}" presName="textA" presStyleLbl="revTx" presStyleIdx="0" presStyleCnt="5">
        <dgm:presLayoutVars>
          <dgm:bulletEnabled val="1"/>
        </dgm:presLayoutVars>
      </dgm:prSet>
      <dgm:spPr/>
    </dgm:pt>
    <dgm:pt modelId="{A3293199-923D-41F2-82F8-E5352873AAEF}" type="pres">
      <dgm:prSet presAssocID="{08128690-1802-4D7F-B7BC-BB084D35202F}" presName="circleA" presStyleLbl="node1" presStyleIdx="0" presStyleCnt="5"/>
      <dgm:spPr>
        <a:solidFill>
          <a:srgbClr val="FF0000"/>
        </a:solidFill>
      </dgm:spPr>
    </dgm:pt>
    <dgm:pt modelId="{E2B446E4-78A9-4EFB-A798-CC9B68DC1873}" type="pres">
      <dgm:prSet presAssocID="{08128690-1802-4D7F-B7BC-BB084D35202F}" presName="spaceA" presStyleCnt="0"/>
      <dgm:spPr/>
    </dgm:pt>
    <dgm:pt modelId="{852F04B8-E6D0-4C7D-A800-3699BFD73109}" type="pres">
      <dgm:prSet presAssocID="{89638BF8-865F-49F0-B2C1-ADB441A0966D}" presName="space" presStyleCnt="0"/>
      <dgm:spPr/>
    </dgm:pt>
    <dgm:pt modelId="{AEF0AAEB-4C14-46B6-8334-B5FA34D62E8E}" type="pres">
      <dgm:prSet presAssocID="{484DD703-AC0E-4650-9E30-18FFF534CCC6}" presName="compositeB" presStyleCnt="0"/>
      <dgm:spPr/>
    </dgm:pt>
    <dgm:pt modelId="{9818FFD6-AA44-453C-837B-DCB63F1E78A1}" type="pres">
      <dgm:prSet presAssocID="{484DD703-AC0E-4650-9E30-18FFF534CCC6}" presName="textB" presStyleLbl="revTx" presStyleIdx="1" presStyleCnt="5">
        <dgm:presLayoutVars>
          <dgm:bulletEnabled val="1"/>
        </dgm:presLayoutVars>
      </dgm:prSet>
      <dgm:spPr/>
    </dgm:pt>
    <dgm:pt modelId="{D1B9C14D-4A3B-48D9-A909-48BBE8A31F15}" type="pres">
      <dgm:prSet presAssocID="{484DD703-AC0E-4650-9E30-18FFF534CCC6}" presName="circleB" presStyleLbl="node1" presStyleIdx="1" presStyleCnt="5"/>
      <dgm:spPr>
        <a:solidFill>
          <a:schemeClr val="accent3">
            <a:lumMod val="75000"/>
          </a:schemeClr>
        </a:solidFill>
      </dgm:spPr>
    </dgm:pt>
    <dgm:pt modelId="{6BF49E86-D79D-496B-AB82-5BF33AA3B726}" type="pres">
      <dgm:prSet presAssocID="{484DD703-AC0E-4650-9E30-18FFF534CCC6}" presName="spaceB" presStyleCnt="0"/>
      <dgm:spPr/>
    </dgm:pt>
    <dgm:pt modelId="{BFB87EB5-6A01-4837-99D4-9033EB1D202D}" type="pres">
      <dgm:prSet presAssocID="{C368D02D-548F-4AD2-A5E3-4BF2AF528307}" presName="space" presStyleCnt="0"/>
      <dgm:spPr/>
    </dgm:pt>
    <dgm:pt modelId="{B6CC3DB1-97B7-4D64-8580-15443D0AB2B4}" type="pres">
      <dgm:prSet presAssocID="{DEDE7570-F53F-41C8-A866-5C04617C5EBF}" presName="compositeA" presStyleCnt="0"/>
      <dgm:spPr/>
    </dgm:pt>
    <dgm:pt modelId="{55D0FD1E-B800-4799-BF8D-87938CC0BC17}" type="pres">
      <dgm:prSet presAssocID="{DEDE7570-F53F-41C8-A866-5C04617C5EBF}" presName="textA" presStyleLbl="revTx" presStyleIdx="2" presStyleCnt="5">
        <dgm:presLayoutVars>
          <dgm:bulletEnabled val="1"/>
        </dgm:presLayoutVars>
      </dgm:prSet>
      <dgm:spPr/>
    </dgm:pt>
    <dgm:pt modelId="{2305434D-2D13-47E2-BACC-D041B6B7BCC5}" type="pres">
      <dgm:prSet presAssocID="{DEDE7570-F53F-41C8-A866-5C04617C5EBF}" presName="circleA" presStyleLbl="node1" presStyleIdx="2" presStyleCnt="5"/>
      <dgm:spPr>
        <a:solidFill>
          <a:schemeClr val="accent3">
            <a:lumMod val="75000"/>
          </a:schemeClr>
        </a:solidFill>
      </dgm:spPr>
    </dgm:pt>
    <dgm:pt modelId="{57070495-75B7-4D51-BA74-1A941A6B2917}" type="pres">
      <dgm:prSet presAssocID="{DEDE7570-F53F-41C8-A866-5C04617C5EBF}" presName="spaceA" presStyleCnt="0"/>
      <dgm:spPr/>
    </dgm:pt>
    <dgm:pt modelId="{09AAF3C8-D401-4394-A603-D5EDBA2C27AF}" type="pres">
      <dgm:prSet presAssocID="{E64B3F81-C4A1-4595-98BE-4AC8F5DEFC5F}" presName="space" presStyleCnt="0"/>
      <dgm:spPr/>
    </dgm:pt>
    <dgm:pt modelId="{A2116D9B-B5CC-4653-81AC-778B895FA915}" type="pres">
      <dgm:prSet presAssocID="{61BD7317-69F4-4805-B7B1-A4EF959D10A1}" presName="compositeB" presStyleCnt="0"/>
      <dgm:spPr/>
    </dgm:pt>
    <dgm:pt modelId="{5397ED69-A91B-49F3-A3EA-50D4D420C61A}" type="pres">
      <dgm:prSet presAssocID="{61BD7317-69F4-4805-B7B1-A4EF959D10A1}" presName="textB" presStyleLbl="revTx" presStyleIdx="3" presStyleCnt="5">
        <dgm:presLayoutVars>
          <dgm:bulletEnabled val="1"/>
        </dgm:presLayoutVars>
      </dgm:prSet>
      <dgm:spPr/>
    </dgm:pt>
    <dgm:pt modelId="{ED994C33-96CB-4050-B6E6-7B4F0FF488D2}" type="pres">
      <dgm:prSet presAssocID="{61BD7317-69F4-4805-B7B1-A4EF959D10A1}" presName="circleB" presStyleLbl="node1" presStyleIdx="3" presStyleCnt="5"/>
      <dgm:spPr/>
    </dgm:pt>
    <dgm:pt modelId="{E30EDADE-7A55-4331-99E4-3B21A631D722}" type="pres">
      <dgm:prSet presAssocID="{61BD7317-69F4-4805-B7B1-A4EF959D10A1}" presName="spaceB" presStyleCnt="0"/>
      <dgm:spPr/>
    </dgm:pt>
    <dgm:pt modelId="{14EDF0C8-3860-4CDF-8156-1086D3ABF0F7}" type="pres">
      <dgm:prSet presAssocID="{A5BB148D-D14D-423E-B84B-D324F400F90A}" presName="space" presStyleCnt="0"/>
      <dgm:spPr/>
    </dgm:pt>
    <dgm:pt modelId="{5808C002-855C-49EB-8CFB-41B4BCA2E2A1}" type="pres">
      <dgm:prSet presAssocID="{CF0A5A27-7E67-4A06-A754-E0702B986B53}" presName="compositeA" presStyleCnt="0"/>
      <dgm:spPr/>
    </dgm:pt>
    <dgm:pt modelId="{6AEA8286-F2CC-45FB-AA03-34420E98B5EC}" type="pres">
      <dgm:prSet presAssocID="{CF0A5A27-7E67-4A06-A754-E0702B986B53}" presName="textA" presStyleLbl="revTx" presStyleIdx="4" presStyleCnt="5">
        <dgm:presLayoutVars>
          <dgm:bulletEnabled val="1"/>
        </dgm:presLayoutVars>
      </dgm:prSet>
      <dgm:spPr/>
    </dgm:pt>
    <dgm:pt modelId="{1AD309CA-EB21-408A-85FF-98726219FF04}" type="pres">
      <dgm:prSet presAssocID="{CF0A5A27-7E67-4A06-A754-E0702B986B53}" presName="circleA" presStyleLbl="node1" presStyleIdx="4" presStyleCnt="5"/>
      <dgm:spPr/>
    </dgm:pt>
    <dgm:pt modelId="{C70E6585-1358-42AC-B799-9974B3292D4B}" type="pres">
      <dgm:prSet presAssocID="{CF0A5A27-7E67-4A06-A754-E0702B986B53}" presName="spaceA" presStyleCnt="0"/>
      <dgm:spPr/>
    </dgm:pt>
  </dgm:ptLst>
  <dgm:cxnLst>
    <dgm:cxn modelId="{0C115E3B-5C17-496F-B5C2-87588BA55352}" srcId="{45E7AF9F-510E-4BC4-9E81-2070AFD0283D}" destId="{61BD7317-69F4-4805-B7B1-A4EF959D10A1}" srcOrd="3" destOrd="0" parTransId="{30F580EF-2ED4-4418-802D-0627FCF11A5D}" sibTransId="{A5BB148D-D14D-423E-B84B-D324F400F90A}"/>
    <dgm:cxn modelId="{F901A93F-8C71-40E6-A12A-D79D883998FF}" type="presOf" srcId="{08128690-1802-4D7F-B7BC-BB084D35202F}" destId="{7D483723-D902-4328-ADBA-2160C04D63C6}" srcOrd="0" destOrd="0" presId="urn:microsoft.com/office/officeart/2005/8/layout/hProcess11"/>
    <dgm:cxn modelId="{56422167-E72B-40B1-99FB-39269D86ACA8}" type="presOf" srcId="{45E7AF9F-510E-4BC4-9E81-2070AFD0283D}" destId="{E3B4873E-00D9-4886-8936-8DCA279344F6}" srcOrd="0" destOrd="0" presId="urn:microsoft.com/office/officeart/2005/8/layout/hProcess11"/>
    <dgm:cxn modelId="{D767FA70-8674-41C9-9677-9236F3E373CE}" srcId="{45E7AF9F-510E-4BC4-9E81-2070AFD0283D}" destId="{CF0A5A27-7E67-4A06-A754-E0702B986B53}" srcOrd="4" destOrd="0" parTransId="{69398CB4-A7B7-47AD-B5D7-FE576928AF54}" sibTransId="{BD5A89D6-3526-464D-89ED-092411B7AA2B}"/>
    <dgm:cxn modelId="{044664B4-37D3-47FA-9C7A-66E3ED2756BA}" type="presOf" srcId="{61BD7317-69F4-4805-B7B1-A4EF959D10A1}" destId="{5397ED69-A91B-49F3-A3EA-50D4D420C61A}"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2D2A08BF-45E4-4670-AC70-79F09949714E}" srcId="{45E7AF9F-510E-4BC4-9E81-2070AFD0283D}" destId="{DEDE7570-F53F-41C8-A866-5C04617C5EBF}" srcOrd="2" destOrd="0" parTransId="{8254BFEC-CE5F-4686-92FE-AD64041F6E9C}" sibTransId="{E64B3F81-C4A1-4595-98BE-4AC8F5DEFC5F}"/>
    <dgm:cxn modelId="{19CA8AC0-AB2B-4DEB-A586-90C27806D4B6}" srcId="{45E7AF9F-510E-4BC4-9E81-2070AFD0283D}" destId="{484DD703-AC0E-4650-9E30-18FFF534CCC6}" srcOrd="1" destOrd="0" parTransId="{0651BBE9-9206-4997-82B2-FD2489434DE8}" sibTransId="{C368D02D-548F-4AD2-A5E3-4BF2AF528307}"/>
    <dgm:cxn modelId="{164C85D6-5DCF-49A5-BEEE-17C389397DF8}" type="presOf" srcId="{484DD703-AC0E-4650-9E30-18FFF534CCC6}" destId="{9818FFD6-AA44-453C-837B-DCB63F1E78A1}" srcOrd="0" destOrd="0" presId="urn:microsoft.com/office/officeart/2005/8/layout/hProcess11"/>
    <dgm:cxn modelId="{A91558E5-ABD0-4DC6-8268-1F3CBCC265AA}" type="presOf" srcId="{CF0A5A27-7E67-4A06-A754-E0702B986B53}" destId="{6AEA8286-F2CC-45FB-AA03-34420E98B5EC}" srcOrd="0" destOrd="0" presId="urn:microsoft.com/office/officeart/2005/8/layout/hProcess11"/>
    <dgm:cxn modelId="{C15150E6-08DF-4904-AD24-CB620BFF4A57}" type="presOf" srcId="{DEDE7570-F53F-41C8-A866-5C04617C5EBF}" destId="{55D0FD1E-B800-4799-BF8D-87938CC0BC17}" srcOrd="0" destOrd="0" presId="urn:microsoft.com/office/officeart/2005/8/layout/hProcess11"/>
    <dgm:cxn modelId="{5F54292A-4066-4D64-8548-B829682A48C5}" type="presParOf" srcId="{E3B4873E-00D9-4886-8936-8DCA279344F6}" destId="{F0F0EA7A-5DD7-4CC5-9FEC-E2076DA21F0E}" srcOrd="0" destOrd="0" presId="urn:microsoft.com/office/officeart/2005/8/layout/hProcess11"/>
    <dgm:cxn modelId="{F533E090-420F-4885-9007-AFF6653CA242}" type="presParOf" srcId="{E3B4873E-00D9-4886-8936-8DCA279344F6}" destId="{72F26638-3C41-4FBD-8656-8903F0F19856}" srcOrd="1" destOrd="0" presId="urn:microsoft.com/office/officeart/2005/8/layout/hProcess11"/>
    <dgm:cxn modelId="{0BC21209-70CC-4DE9-A35C-25356F307616}" type="presParOf" srcId="{72F26638-3C41-4FBD-8656-8903F0F19856}" destId="{16245423-86F4-4CA5-85FC-9B7A9DB562F6}" srcOrd="0" destOrd="0" presId="urn:microsoft.com/office/officeart/2005/8/layout/hProcess11"/>
    <dgm:cxn modelId="{71FBBAB3-2BC6-4CCE-86CC-036932518741}" type="presParOf" srcId="{16245423-86F4-4CA5-85FC-9B7A9DB562F6}" destId="{7D483723-D902-4328-ADBA-2160C04D63C6}" srcOrd="0" destOrd="0" presId="urn:microsoft.com/office/officeart/2005/8/layout/hProcess11"/>
    <dgm:cxn modelId="{82273C37-2573-4A8E-94B2-722CF098879E}" type="presParOf" srcId="{16245423-86F4-4CA5-85FC-9B7A9DB562F6}" destId="{A3293199-923D-41F2-82F8-E5352873AAEF}" srcOrd="1" destOrd="0" presId="urn:microsoft.com/office/officeart/2005/8/layout/hProcess11"/>
    <dgm:cxn modelId="{68654A69-A6A4-4F8A-8043-3298CCCECEF8}" type="presParOf" srcId="{16245423-86F4-4CA5-85FC-9B7A9DB562F6}" destId="{E2B446E4-78A9-4EFB-A798-CC9B68DC1873}" srcOrd="2" destOrd="0" presId="urn:microsoft.com/office/officeart/2005/8/layout/hProcess11"/>
    <dgm:cxn modelId="{B1FF716E-A0A7-489A-90BC-F82DDE820805}" type="presParOf" srcId="{72F26638-3C41-4FBD-8656-8903F0F19856}" destId="{852F04B8-E6D0-4C7D-A800-3699BFD73109}" srcOrd="1" destOrd="0" presId="urn:microsoft.com/office/officeart/2005/8/layout/hProcess11"/>
    <dgm:cxn modelId="{A0B69A48-0509-44B4-9995-05CD751887F4}" type="presParOf" srcId="{72F26638-3C41-4FBD-8656-8903F0F19856}" destId="{AEF0AAEB-4C14-46B6-8334-B5FA34D62E8E}" srcOrd="2" destOrd="0" presId="urn:microsoft.com/office/officeart/2005/8/layout/hProcess11"/>
    <dgm:cxn modelId="{0C279B55-5241-41D5-ACE0-5CFF8CFB0469}" type="presParOf" srcId="{AEF0AAEB-4C14-46B6-8334-B5FA34D62E8E}" destId="{9818FFD6-AA44-453C-837B-DCB63F1E78A1}" srcOrd="0" destOrd="0" presId="urn:microsoft.com/office/officeart/2005/8/layout/hProcess11"/>
    <dgm:cxn modelId="{A1CB7D96-1217-451D-95F2-9A3A7B4297CD}" type="presParOf" srcId="{AEF0AAEB-4C14-46B6-8334-B5FA34D62E8E}" destId="{D1B9C14D-4A3B-48D9-A909-48BBE8A31F15}" srcOrd="1" destOrd="0" presId="urn:microsoft.com/office/officeart/2005/8/layout/hProcess11"/>
    <dgm:cxn modelId="{58320A64-4930-4C76-8C9A-BC2B218053CC}" type="presParOf" srcId="{AEF0AAEB-4C14-46B6-8334-B5FA34D62E8E}" destId="{6BF49E86-D79D-496B-AB82-5BF33AA3B726}" srcOrd="2" destOrd="0" presId="urn:microsoft.com/office/officeart/2005/8/layout/hProcess11"/>
    <dgm:cxn modelId="{1D24798A-7C34-4651-A501-6C9DF0E20ACA}" type="presParOf" srcId="{72F26638-3C41-4FBD-8656-8903F0F19856}" destId="{BFB87EB5-6A01-4837-99D4-9033EB1D202D}" srcOrd="3" destOrd="0" presId="urn:microsoft.com/office/officeart/2005/8/layout/hProcess11"/>
    <dgm:cxn modelId="{4DB3D3A9-9A5C-4021-8723-3F81A1E6F21B}" type="presParOf" srcId="{72F26638-3C41-4FBD-8656-8903F0F19856}" destId="{B6CC3DB1-97B7-4D64-8580-15443D0AB2B4}" srcOrd="4" destOrd="0" presId="urn:microsoft.com/office/officeart/2005/8/layout/hProcess11"/>
    <dgm:cxn modelId="{26F7E38A-D0D3-488D-AD57-A3E2D7F71578}" type="presParOf" srcId="{B6CC3DB1-97B7-4D64-8580-15443D0AB2B4}" destId="{55D0FD1E-B800-4799-BF8D-87938CC0BC17}" srcOrd="0" destOrd="0" presId="urn:microsoft.com/office/officeart/2005/8/layout/hProcess11"/>
    <dgm:cxn modelId="{BFFA8821-0ECF-4241-8D35-8659A7466DC8}" type="presParOf" srcId="{B6CC3DB1-97B7-4D64-8580-15443D0AB2B4}" destId="{2305434D-2D13-47E2-BACC-D041B6B7BCC5}" srcOrd="1" destOrd="0" presId="urn:microsoft.com/office/officeart/2005/8/layout/hProcess11"/>
    <dgm:cxn modelId="{60FF0386-5AEE-489C-9430-017527DDFBEC}" type="presParOf" srcId="{B6CC3DB1-97B7-4D64-8580-15443D0AB2B4}" destId="{57070495-75B7-4D51-BA74-1A941A6B2917}" srcOrd="2" destOrd="0" presId="urn:microsoft.com/office/officeart/2005/8/layout/hProcess11"/>
    <dgm:cxn modelId="{91B8B039-87A0-49BB-862D-9CD946484432}" type="presParOf" srcId="{72F26638-3C41-4FBD-8656-8903F0F19856}" destId="{09AAF3C8-D401-4394-A603-D5EDBA2C27AF}" srcOrd="5" destOrd="0" presId="urn:microsoft.com/office/officeart/2005/8/layout/hProcess11"/>
    <dgm:cxn modelId="{520A6EB5-43B8-452F-B911-E176D74D09B8}" type="presParOf" srcId="{72F26638-3C41-4FBD-8656-8903F0F19856}" destId="{A2116D9B-B5CC-4653-81AC-778B895FA915}" srcOrd="6" destOrd="0" presId="urn:microsoft.com/office/officeart/2005/8/layout/hProcess11"/>
    <dgm:cxn modelId="{76A1DA15-4507-4D93-95FF-23279900FD9F}" type="presParOf" srcId="{A2116D9B-B5CC-4653-81AC-778B895FA915}" destId="{5397ED69-A91B-49F3-A3EA-50D4D420C61A}" srcOrd="0" destOrd="0" presId="urn:microsoft.com/office/officeart/2005/8/layout/hProcess11"/>
    <dgm:cxn modelId="{763C5D27-085F-4630-89D5-DB7FC50C4991}" type="presParOf" srcId="{A2116D9B-B5CC-4653-81AC-778B895FA915}" destId="{ED994C33-96CB-4050-B6E6-7B4F0FF488D2}" srcOrd="1" destOrd="0" presId="urn:microsoft.com/office/officeart/2005/8/layout/hProcess11"/>
    <dgm:cxn modelId="{F470CFCD-0FCB-43FA-A208-5762E4BEBEA7}" type="presParOf" srcId="{A2116D9B-B5CC-4653-81AC-778B895FA915}" destId="{E30EDADE-7A55-4331-99E4-3B21A631D722}" srcOrd="2" destOrd="0" presId="urn:microsoft.com/office/officeart/2005/8/layout/hProcess11"/>
    <dgm:cxn modelId="{BE3DD9A1-D6C4-4285-99A4-3C7837EF6EBE}" type="presParOf" srcId="{72F26638-3C41-4FBD-8656-8903F0F19856}" destId="{14EDF0C8-3860-4CDF-8156-1086D3ABF0F7}" srcOrd="7" destOrd="0" presId="urn:microsoft.com/office/officeart/2005/8/layout/hProcess11"/>
    <dgm:cxn modelId="{11CA9597-57DA-480F-9316-F10C936FF5DF}" type="presParOf" srcId="{72F26638-3C41-4FBD-8656-8903F0F19856}" destId="{5808C002-855C-49EB-8CFB-41B4BCA2E2A1}" srcOrd="8" destOrd="0" presId="urn:microsoft.com/office/officeart/2005/8/layout/hProcess11"/>
    <dgm:cxn modelId="{9A198E50-E296-4632-8D1E-CBC8F5ACCE8A}" type="presParOf" srcId="{5808C002-855C-49EB-8CFB-41B4BCA2E2A1}" destId="{6AEA8286-F2CC-45FB-AA03-34420E98B5EC}" srcOrd="0" destOrd="0" presId="urn:microsoft.com/office/officeart/2005/8/layout/hProcess11"/>
    <dgm:cxn modelId="{FCFC857F-A22F-46DB-A321-87957304539F}" type="presParOf" srcId="{5808C002-855C-49EB-8CFB-41B4BCA2E2A1}" destId="{1AD309CA-EB21-408A-85FF-98726219FF04}" srcOrd="1" destOrd="0" presId="urn:microsoft.com/office/officeart/2005/8/layout/hProcess11"/>
    <dgm:cxn modelId="{71BBD68C-8357-41B6-9FDB-4D517686F0AE}" type="presParOf" srcId="{5808C002-855C-49EB-8CFB-41B4BCA2E2A1}" destId="{C70E6585-1358-42AC-B799-9974B3292D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Escenarios a medir</a:t>
          </a:r>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DEDE7570-F53F-41C8-A866-5C04617C5EBF}">
      <dgm:prSet phldrT="[Texto]"/>
      <dgm:spPr/>
      <dgm:t>
        <a:bodyPr/>
        <a:lstStyle/>
        <a:p>
          <a:r>
            <a:rPr lang="en-US" dirty="0"/>
            <a:t>Moteconfig</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err="1"/>
            <a:t>Moteview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CF0A5A27-7E67-4A06-A754-E0702B986B53}">
      <dgm:prSet phldrT="[Texto]"/>
      <dgm:spPr/>
      <dgm:t>
        <a:bodyPr/>
        <a:lstStyle/>
        <a:p>
          <a:r>
            <a:rPr lang="en-US" dirty="0"/>
            <a:t>Labview</a:t>
          </a:r>
        </a:p>
      </dgm:t>
    </dgm:pt>
    <dgm:pt modelId="{69398CB4-A7B7-47AD-B5D7-FE576928AF54}" type="parTrans" cxnId="{D767FA70-8674-41C9-9677-9236F3E373CE}">
      <dgm:prSet/>
      <dgm:spPr/>
      <dgm:t>
        <a:bodyPr/>
        <a:lstStyle/>
        <a:p>
          <a:endParaRPr lang="es-EC"/>
        </a:p>
      </dgm:t>
    </dgm:pt>
    <dgm:pt modelId="{BD5A89D6-3526-464D-89ED-092411B7AA2B}" type="sibTrans" cxnId="{D767FA70-8674-41C9-9677-9236F3E373CE}">
      <dgm:prSet/>
      <dgm:spPr/>
      <dgm:t>
        <a:bodyPr/>
        <a:lstStyle/>
        <a:p>
          <a:endParaRPr lang="es-EC"/>
        </a:p>
      </dgm:t>
    </dgm:pt>
    <dgm:pt modelId="{484DD703-AC0E-4650-9E30-18FFF534CCC6}">
      <dgm:prSet phldrT="[Texto]"/>
      <dgm:spPr/>
      <dgm:t>
        <a:bodyPr/>
        <a:lstStyle/>
        <a:p>
          <a:r>
            <a:rPr lang="en-US" dirty="0" err="1"/>
            <a:t>Parámetros</a:t>
          </a:r>
          <a:r>
            <a:rPr lang="en-US" dirty="0"/>
            <a:t> para la </a:t>
          </a:r>
          <a:r>
            <a:rPr lang="en-US" dirty="0" err="1"/>
            <a:t>medición</a:t>
          </a:r>
          <a:endParaRPr lang="en-US" b="1" dirty="0"/>
        </a:p>
      </dgm:t>
    </dgm:pt>
    <dgm:pt modelId="{0651BBE9-9206-4997-82B2-FD2489434DE8}" type="parTrans" cxnId="{19CA8AC0-AB2B-4DEB-A586-90C27806D4B6}">
      <dgm:prSet/>
      <dgm:spPr/>
      <dgm:t>
        <a:bodyPr/>
        <a:lstStyle/>
        <a:p>
          <a:endParaRPr lang="es-EC"/>
        </a:p>
      </dgm:t>
    </dgm:pt>
    <dgm:pt modelId="{C368D02D-548F-4AD2-A5E3-4BF2AF528307}" type="sibTrans" cxnId="{19CA8AC0-AB2B-4DEB-A586-90C27806D4B6}">
      <dgm:prSet/>
      <dgm:spPr/>
      <dgm:t>
        <a:bodyPr/>
        <a:lstStyle/>
        <a:p>
          <a:endParaRPr lang="es-EC"/>
        </a:p>
      </dgm:t>
    </dgm:pt>
    <dgm:pt modelId="{E3B4873E-00D9-4886-8936-8DCA279344F6}" type="pres">
      <dgm:prSet presAssocID="{45E7AF9F-510E-4BC4-9E81-2070AFD0283D}" presName="Name0" presStyleCnt="0">
        <dgm:presLayoutVars>
          <dgm:dir/>
          <dgm:resizeHandles val="exact"/>
        </dgm:presLayoutVars>
      </dgm:prSet>
      <dgm:spPr/>
    </dgm:pt>
    <dgm:pt modelId="{F0F0EA7A-5DD7-4CC5-9FEC-E2076DA21F0E}" type="pres">
      <dgm:prSet presAssocID="{45E7AF9F-510E-4BC4-9E81-2070AFD0283D}" presName="arrow" presStyleLbl="bgShp" presStyleIdx="0" presStyleCnt="1"/>
      <dgm:spPr/>
    </dgm:pt>
    <dgm:pt modelId="{72F26638-3C41-4FBD-8656-8903F0F19856}" type="pres">
      <dgm:prSet presAssocID="{45E7AF9F-510E-4BC4-9E81-2070AFD0283D}" presName="points" presStyleCnt="0"/>
      <dgm:spPr/>
    </dgm:pt>
    <dgm:pt modelId="{16245423-86F4-4CA5-85FC-9B7A9DB562F6}" type="pres">
      <dgm:prSet presAssocID="{08128690-1802-4D7F-B7BC-BB084D35202F}" presName="compositeA" presStyleCnt="0"/>
      <dgm:spPr/>
    </dgm:pt>
    <dgm:pt modelId="{7D483723-D902-4328-ADBA-2160C04D63C6}" type="pres">
      <dgm:prSet presAssocID="{08128690-1802-4D7F-B7BC-BB084D35202F}" presName="textA" presStyleLbl="revTx" presStyleIdx="0" presStyleCnt="5">
        <dgm:presLayoutVars>
          <dgm:bulletEnabled val="1"/>
        </dgm:presLayoutVars>
      </dgm:prSet>
      <dgm:spPr/>
    </dgm:pt>
    <dgm:pt modelId="{A3293199-923D-41F2-82F8-E5352873AAEF}" type="pres">
      <dgm:prSet presAssocID="{08128690-1802-4D7F-B7BC-BB084D35202F}" presName="circleA" presStyleLbl="node1" presStyleIdx="0" presStyleCnt="5"/>
      <dgm:spPr>
        <a:solidFill>
          <a:srgbClr val="FF0000"/>
        </a:solidFill>
      </dgm:spPr>
    </dgm:pt>
    <dgm:pt modelId="{E2B446E4-78A9-4EFB-A798-CC9B68DC1873}" type="pres">
      <dgm:prSet presAssocID="{08128690-1802-4D7F-B7BC-BB084D35202F}" presName="spaceA" presStyleCnt="0"/>
      <dgm:spPr/>
    </dgm:pt>
    <dgm:pt modelId="{852F04B8-E6D0-4C7D-A800-3699BFD73109}" type="pres">
      <dgm:prSet presAssocID="{89638BF8-865F-49F0-B2C1-ADB441A0966D}" presName="space" presStyleCnt="0"/>
      <dgm:spPr/>
    </dgm:pt>
    <dgm:pt modelId="{AEF0AAEB-4C14-46B6-8334-B5FA34D62E8E}" type="pres">
      <dgm:prSet presAssocID="{484DD703-AC0E-4650-9E30-18FFF534CCC6}" presName="compositeB" presStyleCnt="0"/>
      <dgm:spPr/>
    </dgm:pt>
    <dgm:pt modelId="{9818FFD6-AA44-453C-837B-DCB63F1E78A1}" type="pres">
      <dgm:prSet presAssocID="{484DD703-AC0E-4650-9E30-18FFF534CCC6}" presName="textB" presStyleLbl="revTx" presStyleIdx="1" presStyleCnt="5">
        <dgm:presLayoutVars>
          <dgm:bulletEnabled val="1"/>
        </dgm:presLayoutVars>
      </dgm:prSet>
      <dgm:spPr/>
    </dgm:pt>
    <dgm:pt modelId="{D1B9C14D-4A3B-48D9-A909-48BBE8A31F15}" type="pres">
      <dgm:prSet presAssocID="{484DD703-AC0E-4650-9E30-18FFF534CCC6}" presName="circleB" presStyleLbl="node1" presStyleIdx="1" presStyleCnt="5"/>
      <dgm:spPr>
        <a:solidFill>
          <a:schemeClr val="accent3">
            <a:lumMod val="75000"/>
          </a:schemeClr>
        </a:solidFill>
      </dgm:spPr>
    </dgm:pt>
    <dgm:pt modelId="{6BF49E86-D79D-496B-AB82-5BF33AA3B726}" type="pres">
      <dgm:prSet presAssocID="{484DD703-AC0E-4650-9E30-18FFF534CCC6}" presName="spaceB" presStyleCnt="0"/>
      <dgm:spPr/>
    </dgm:pt>
    <dgm:pt modelId="{BFB87EB5-6A01-4837-99D4-9033EB1D202D}" type="pres">
      <dgm:prSet presAssocID="{C368D02D-548F-4AD2-A5E3-4BF2AF528307}" presName="space" presStyleCnt="0"/>
      <dgm:spPr/>
    </dgm:pt>
    <dgm:pt modelId="{B6CC3DB1-97B7-4D64-8580-15443D0AB2B4}" type="pres">
      <dgm:prSet presAssocID="{DEDE7570-F53F-41C8-A866-5C04617C5EBF}" presName="compositeA" presStyleCnt="0"/>
      <dgm:spPr/>
    </dgm:pt>
    <dgm:pt modelId="{55D0FD1E-B800-4799-BF8D-87938CC0BC17}" type="pres">
      <dgm:prSet presAssocID="{DEDE7570-F53F-41C8-A866-5C04617C5EBF}" presName="textA" presStyleLbl="revTx" presStyleIdx="2" presStyleCnt="5">
        <dgm:presLayoutVars>
          <dgm:bulletEnabled val="1"/>
        </dgm:presLayoutVars>
      </dgm:prSet>
      <dgm:spPr/>
    </dgm:pt>
    <dgm:pt modelId="{2305434D-2D13-47E2-BACC-D041B6B7BCC5}" type="pres">
      <dgm:prSet presAssocID="{DEDE7570-F53F-41C8-A866-5C04617C5EBF}" presName="circleA" presStyleLbl="node1" presStyleIdx="2" presStyleCnt="5"/>
      <dgm:spPr>
        <a:solidFill>
          <a:schemeClr val="accent3">
            <a:lumMod val="75000"/>
          </a:schemeClr>
        </a:solidFill>
      </dgm:spPr>
    </dgm:pt>
    <dgm:pt modelId="{57070495-75B7-4D51-BA74-1A941A6B2917}" type="pres">
      <dgm:prSet presAssocID="{DEDE7570-F53F-41C8-A866-5C04617C5EBF}" presName="spaceA" presStyleCnt="0"/>
      <dgm:spPr/>
    </dgm:pt>
    <dgm:pt modelId="{09AAF3C8-D401-4394-A603-D5EDBA2C27AF}" type="pres">
      <dgm:prSet presAssocID="{E64B3F81-C4A1-4595-98BE-4AC8F5DEFC5F}" presName="space" presStyleCnt="0"/>
      <dgm:spPr/>
    </dgm:pt>
    <dgm:pt modelId="{A2116D9B-B5CC-4653-81AC-778B895FA915}" type="pres">
      <dgm:prSet presAssocID="{61BD7317-69F4-4805-B7B1-A4EF959D10A1}" presName="compositeB" presStyleCnt="0"/>
      <dgm:spPr/>
    </dgm:pt>
    <dgm:pt modelId="{5397ED69-A91B-49F3-A3EA-50D4D420C61A}" type="pres">
      <dgm:prSet presAssocID="{61BD7317-69F4-4805-B7B1-A4EF959D10A1}" presName="textB" presStyleLbl="revTx" presStyleIdx="3" presStyleCnt="5">
        <dgm:presLayoutVars>
          <dgm:bulletEnabled val="1"/>
        </dgm:presLayoutVars>
      </dgm:prSet>
      <dgm:spPr/>
    </dgm:pt>
    <dgm:pt modelId="{ED994C33-96CB-4050-B6E6-7B4F0FF488D2}" type="pres">
      <dgm:prSet presAssocID="{61BD7317-69F4-4805-B7B1-A4EF959D10A1}" presName="circleB" presStyleLbl="node1" presStyleIdx="3" presStyleCnt="5"/>
      <dgm:spPr>
        <a:solidFill>
          <a:schemeClr val="accent3">
            <a:lumMod val="75000"/>
          </a:schemeClr>
        </a:solidFill>
      </dgm:spPr>
    </dgm:pt>
    <dgm:pt modelId="{E30EDADE-7A55-4331-99E4-3B21A631D722}" type="pres">
      <dgm:prSet presAssocID="{61BD7317-69F4-4805-B7B1-A4EF959D10A1}" presName="spaceB" presStyleCnt="0"/>
      <dgm:spPr/>
    </dgm:pt>
    <dgm:pt modelId="{14EDF0C8-3860-4CDF-8156-1086D3ABF0F7}" type="pres">
      <dgm:prSet presAssocID="{A5BB148D-D14D-423E-B84B-D324F400F90A}" presName="space" presStyleCnt="0"/>
      <dgm:spPr/>
    </dgm:pt>
    <dgm:pt modelId="{5808C002-855C-49EB-8CFB-41B4BCA2E2A1}" type="pres">
      <dgm:prSet presAssocID="{CF0A5A27-7E67-4A06-A754-E0702B986B53}" presName="compositeA" presStyleCnt="0"/>
      <dgm:spPr/>
    </dgm:pt>
    <dgm:pt modelId="{6AEA8286-F2CC-45FB-AA03-34420E98B5EC}" type="pres">
      <dgm:prSet presAssocID="{CF0A5A27-7E67-4A06-A754-E0702B986B53}" presName="textA" presStyleLbl="revTx" presStyleIdx="4" presStyleCnt="5">
        <dgm:presLayoutVars>
          <dgm:bulletEnabled val="1"/>
        </dgm:presLayoutVars>
      </dgm:prSet>
      <dgm:spPr/>
    </dgm:pt>
    <dgm:pt modelId="{1AD309CA-EB21-408A-85FF-98726219FF04}" type="pres">
      <dgm:prSet presAssocID="{CF0A5A27-7E67-4A06-A754-E0702B986B53}" presName="circleA" presStyleLbl="node1" presStyleIdx="4" presStyleCnt="5"/>
      <dgm:spPr/>
    </dgm:pt>
    <dgm:pt modelId="{C70E6585-1358-42AC-B799-9974B3292D4B}" type="pres">
      <dgm:prSet presAssocID="{CF0A5A27-7E67-4A06-A754-E0702B986B53}" presName="spaceA" presStyleCnt="0"/>
      <dgm:spPr/>
    </dgm:pt>
  </dgm:ptLst>
  <dgm:cxnLst>
    <dgm:cxn modelId="{0C115E3B-5C17-496F-B5C2-87588BA55352}" srcId="{45E7AF9F-510E-4BC4-9E81-2070AFD0283D}" destId="{61BD7317-69F4-4805-B7B1-A4EF959D10A1}" srcOrd="3" destOrd="0" parTransId="{30F580EF-2ED4-4418-802D-0627FCF11A5D}" sibTransId="{A5BB148D-D14D-423E-B84B-D324F400F90A}"/>
    <dgm:cxn modelId="{F901A93F-8C71-40E6-A12A-D79D883998FF}" type="presOf" srcId="{08128690-1802-4D7F-B7BC-BB084D35202F}" destId="{7D483723-D902-4328-ADBA-2160C04D63C6}" srcOrd="0" destOrd="0" presId="urn:microsoft.com/office/officeart/2005/8/layout/hProcess11"/>
    <dgm:cxn modelId="{56422167-E72B-40B1-99FB-39269D86ACA8}" type="presOf" srcId="{45E7AF9F-510E-4BC4-9E81-2070AFD0283D}" destId="{E3B4873E-00D9-4886-8936-8DCA279344F6}" srcOrd="0" destOrd="0" presId="urn:microsoft.com/office/officeart/2005/8/layout/hProcess11"/>
    <dgm:cxn modelId="{D767FA70-8674-41C9-9677-9236F3E373CE}" srcId="{45E7AF9F-510E-4BC4-9E81-2070AFD0283D}" destId="{CF0A5A27-7E67-4A06-A754-E0702B986B53}" srcOrd="4" destOrd="0" parTransId="{69398CB4-A7B7-47AD-B5D7-FE576928AF54}" sibTransId="{BD5A89D6-3526-464D-89ED-092411B7AA2B}"/>
    <dgm:cxn modelId="{044664B4-37D3-47FA-9C7A-66E3ED2756BA}" type="presOf" srcId="{61BD7317-69F4-4805-B7B1-A4EF959D10A1}" destId="{5397ED69-A91B-49F3-A3EA-50D4D420C61A}"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2D2A08BF-45E4-4670-AC70-79F09949714E}" srcId="{45E7AF9F-510E-4BC4-9E81-2070AFD0283D}" destId="{DEDE7570-F53F-41C8-A866-5C04617C5EBF}" srcOrd="2" destOrd="0" parTransId="{8254BFEC-CE5F-4686-92FE-AD64041F6E9C}" sibTransId="{E64B3F81-C4A1-4595-98BE-4AC8F5DEFC5F}"/>
    <dgm:cxn modelId="{19CA8AC0-AB2B-4DEB-A586-90C27806D4B6}" srcId="{45E7AF9F-510E-4BC4-9E81-2070AFD0283D}" destId="{484DD703-AC0E-4650-9E30-18FFF534CCC6}" srcOrd="1" destOrd="0" parTransId="{0651BBE9-9206-4997-82B2-FD2489434DE8}" sibTransId="{C368D02D-548F-4AD2-A5E3-4BF2AF528307}"/>
    <dgm:cxn modelId="{164C85D6-5DCF-49A5-BEEE-17C389397DF8}" type="presOf" srcId="{484DD703-AC0E-4650-9E30-18FFF534CCC6}" destId="{9818FFD6-AA44-453C-837B-DCB63F1E78A1}" srcOrd="0" destOrd="0" presId="urn:microsoft.com/office/officeart/2005/8/layout/hProcess11"/>
    <dgm:cxn modelId="{A91558E5-ABD0-4DC6-8268-1F3CBCC265AA}" type="presOf" srcId="{CF0A5A27-7E67-4A06-A754-E0702B986B53}" destId="{6AEA8286-F2CC-45FB-AA03-34420E98B5EC}" srcOrd="0" destOrd="0" presId="urn:microsoft.com/office/officeart/2005/8/layout/hProcess11"/>
    <dgm:cxn modelId="{C15150E6-08DF-4904-AD24-CB620BFF4A57}" type="presOf" srcId="{DEDE7570-F53F-41C8-A866-5C04617C5EBF}" destId="{55D0FD1E-B800-4799-BF8D-87938CC0BC17}" srcOrd="0" destOrd="0" presId="urn:microsoft.com/office/officeart/2005/8/layout/hProcess11"/>
    <dgm:cxn modelId="{5F54292A-4066-4D64-8548-B829682A48C5}" type="presParOf" srcId="{E3B4873E-00D9-4886-8936-8DCA279344F6}" destId="{F0F0EA7A-5DD7-4CC5-9FEC-E2076DA21F0E}" srcOrd="0" destOrd="0" presId="urn:microsoft.com/office/officeart/2005/8/layout/hProcess11"/>
    <dgm:cxn modelId="{F533E090-420F-4885-9007-AFF6653CA242}" type="presParOf" srcId="{E3B4873E-00D9-4886-8936-8DCA279344F6}" destId="{72F26638-3C41-4FBD-8656-8903F0F19856}" srcOrd="1" destOrd="0" presId="urn:microsoft.com/office/officeart/2005/8/layout/hProcess11"/>
    <dgm:cxn modelId="{0BC21209-70CC-4DE9-A35C-25356F307616}" type="presParOf" srcId="{72F26638-3C41-4FBD-8656-8903F0F19856}" destId="{16245423-86F4-4CA5-85FC-9B7A9DB562F6}" srcOrd="0" destOrd="0" presId="urn:microsoft.com/office/officeart/2005/8/layout/hProcess11"/>
    <dgm:cxn modelId="{71FBBAB3-2BC6-4CCE-86CC-036932518741}" type="presParOf" srcId="{16245423-86F4-4CA5-85FC-9B7A9DB562F6}" destId="{7D483723-D902-4328-ADBA-2160C04D63C6}" srcOrd="0" destOrd="0" presId="urn:microsoft.com/office/officeart/2005/8/layout/hProcess11"/>
    <dgm:cxn modelId="{82273C37-2573-4A8E-94B2-722CF098879E}" type="presParOf" srcId="{16245423-86F4-4CA5-85FC-9B7A9DB562F6}" destId="{A3293199-923D-41F2-82F8-E5352873AAEF}" srcOrd="1" destOrd="0" presId="urn:microsoft.com/office/officeart/2005/8/layout/hProcess11"/>
    <dgm:cxn modelId="{68654A69-A6A4-4F8A-8043-3298CCCECEF8}" type="presParOf" srcId="{16245423-86F4-4CA5-85FC-9B7A9DB562F6}" destId="{E2B446E4-78A9-4EFB-A798-CC9B68DC1873}" srcOrd="2" destOrd="0" presId="urn:microsoft.com/office/officeart/2005/8/layout/hProcess11"/>
    <dgm:cxn modelId="{B1FF716E-A0A7-489A-90BC-F82DDE820805}" type="presParOf" srcId="{72F26638-3C41-4FBD-8656-8903F0F19856}" destId="{852F04B8-E6D0-4C7D-A800-3699BFD73109}" srcOrd="1" destOrd="0" presId="urn:microsoft.com/office/officeart/2005/8/layout/hProcess11"/>
    <dgm:cxn modelId="{A0B69A48-0509-44B4-9995-05CD751887F4}" type="presParOf" srcId="{72F26638-3C41-4FBD-8656-8903F0F19856}" destId="{AEF0AAEB-4C14-46B6-8334-B5FA34D62E8E}" srcOrd="2" destOrd="0" presId="urn:microsoft.com/office/officeart/2005/8/layout/hProcess11"/>
    <dgm:cxn modelId="{0C279B55-5241-41D5-ACE0-5CFF8CFB0469}" type="presParOf" srcId="{AEF0AAEB-4C14-46B6-8334-B5FA34D62E8E}" destId="{9818FFD6-AA44-453C-837B-DCB63F1E78A1}" srcOrd="0" destOrd="0" presId="urn:microsoft.com/office/officeart/2005/8/layout/hProcess11"/>
    <dgm:cxn modelId="{A1CB7D96-1217-451D-95F2-9A3A7B4297CD}" type="presParOf" srcId="{AEF0AAEB-4C14-46B6-8334-B5FA34D62E8E}" destId="{D1B9C14D-4A3B-48D9-A909-48BBE8A31F15}" srcOrd="1" destOrd="0" presId="urn:microsoft.com/office/officeart/2005/8/layout/hProcess11"/>
    <dgm:cxn modelId="{58320A64-4930-4C76-8C9A-BC2B218053CC}" type="presParOf" srcId="{AEF0AAEB-4C14-46B6-8334-B5FA34D62E8E}" destId="{6BF49E86-D79D-496B-AB82-5BF33AA3B726}" srcOrd="2" destOrd="0" presId="urn:microsoft.com/office/officeart/2005/8/layout/hProcess11"/>
    <dgm:cxn modelId="{1D24798A-7C34-4651-A501-6C9DF0E20ACA}" type="presParOf" srcId="{72F26638-3C41-4FBD-8656-8903F0F19856}" destId="{BFB87EB5-6A01-4837-99D4-9033EB1D202D}" srcOrd="3" destOrd="0" presId="urn:microsoft.com/office/officeart/2005/8/layout/hProcess11"/>
    <dgm:cxn modelId="{4DB3D3A9-9A5C-4021-8723-3F81A1E6F21B}" type="presParOf" srcId="{72F26638-3C41-4FBD-8656-8903F0F19856}" destId="{B6CC3DB1-97B7-4D64-8580-15443D0AB2B4}" srcOrd="4" destOrd="0" presId="urn:microsoft.com/office/officeart/2005/8/layout/hProcess11"/>
    <dgm:cxn modelId="{26F7E38A-D0D3-488D-AD57-A3E2D7F71578}" type="presParOf" srcId="{B6CC3DB1-97B7-4D64-8580-15443D0AB2B4}" destId="{55D0FD1E-B800-4799-BF8D-87938CC0BC17}" srcOrd="0" destOrd="0" presId="urn:microsoft.com/office/officeart/2005/8/layout/hProcess11"/>
    <dgm:cxn modelId="{BFFA8821-0ECF-4241-8D35-8659A7466DC8}" type="presParOf" srcId="{B6CC3DB1-97B7-4D64-8580-15443D0AB2B4}" destId="{2305434D-2D13-47E2-BACC-D041B6B7BCC5}" srcOrd="1" destOrd="0" presId="urn:microsoft.com/office/officeart/2005/8/layout/hProcess11"/>
    <dgm:cxn modelId="{60FF0386-5AEE-489C-9430-017527DDFBEC}" type="presParOf" srcId="{B6CC3DB1-97B7-4D64-8580-15443D0AB2B4}" destId="{57070495-75B7-4D51-BA74-1A941A6B2917}" srcOrd="2" destOrd="0" presId="urn:microsoft.com/office/officeart/2005/8/layout/hProcess11"/>
    <dgm:cxn modelId="{91B8B039-87A0-49BB-862D-9CD946484432}" type="presParOf" srcId="{72F26638-3C41-4FBD-8656-8903F0F19856}" destId="{09AAF3C8-D401-4394-A603-D5EDBA2C27AF}" srcOrd="5" destOrd="0" presId="urn:microsoft.com/office/officeart/2005/8/layout/hProcess11"/>
    <dgm:cxn modelId="{520A6EB5-43B8-452F-B911-E176D74D09B8}" type="presParOf" srcId="{72F26638-3C41-4FBD-8656-8903F0F19856}" destId="{A2116D9B-B5CC-4653-81AC-778B895FA915}" srcOrd="6" destOrd="0" presId="urn:microsoft.com/office/officeart/2005/8/layout/hProcess11"/>
    <dgm:cxn modelId="{76A1DA15-4507-4D93-95FF-23279900FD9F}" type="presParOf" srcId="{A2116D9B-B5CC-4653-81AC-778B895FA915}" destId="{5397ED69-A91B-49F3-A3EA-50D4D420C61A}" srcOrd="0" destOrd="0" presId="urn:microsoft.com/office/officeart/2005/8/layout/hProcess11"/>
    <dgm:cxn modelId="{763C5D27-085F-4630-89D5-DB7FC50C4991}" type="presParOf" srcId="{A2116D9B-B5CC-4653-81AC-778B895FA915}" destId="{ED994C33-96CB-4050-B6E6-7B4F0FF488D2}" srcOrd="1" destOrd="0" presId="urn:microsoft.com/office/officeart/2005/8/layout/hProcess11"/>
    <dgm:cxn modelId="{F470CFCD-0FCB-43FA-A208-5762E4BEBEA7}" type="presParOf" srcId="{A2116D9B-B5CC-4653-81AC-778B895FA915}" destId="{E30EDADE-7A55-4331-99E4-3B21A631D722}" srcOrd="2" destOrd="0" presId="urn:microsoft.com/office/officeart/2005/8/layout/hProcess11"/>
    <dgm:cxn modelId="{BE3DD9A1-D6C4-4285-99A4-3C7837EF6EBE}" type="presParOf" srcId="{72F26638-3C41-4FBD-8656-8903F0F19856}" destId="{14EDF0C8-3860-4CDF-8156-1086D3ABF0F7}" srcOrd="7" destOrd="0" presId="urn:microsoft.com/office/officeart/2005/8/layout/hProcess11"/>
    <dgm:cxn modelId="{11CA9597-57DA-480F-9316-F10C936FF5DF}" type="presParOf" srcId="{72F26638-3C41-4FBD-8656-8903F0F19856}" destId="{5808C002-855C-49EB-8CFB-41B4BCA2E2A1}" srcOrd="8" destOrd="0" presId="urn:microsoft.com/office/officeart/2005/8/layout/hProcess11"/>
    <dgm:cxn modelId="{9A198E50-E296-4632-8D1E-CBC8F5ACCE8A}" type="presParOf" srcId="{5808C002-855C-49EB-8CFB-41B4BCA2E2A1}" destId="{6AEA8286-F2CC-45FB-AA03-34420E98B5EC}" srcOrd="0" destOrd="0" presId="urn:microsoft.com/office/officeart/2005/8/layout/hProcess11"/>
    <dgm:cxn modelId="{FCFC857F-A22F-46DB-A321-87957304539F}" type="presParOf" srcId="{5808C002-855C-49EB-8CFB-41B4BCA2E2A1}" destId="{1AD309CA-EB21-408A-85FF-98726219FF04}" srcOrd="1" destOrd="0" presId="urn:microsoft.com/office/officeart/2005/8/layout/hProcess11"/>
    <dgm:cxn modelId="{71BBD68C-8357-41B6-9FDB-4D517686F0AE}" type="presParOf" srcId="{5808C002-855C-49EB-8CFB-41B4BCA2E2A1}" destId="{C70E6585-1358-42AC-B799-9974B3292D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Escenarios a medir</a:t>
          </a:r>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DEDE7570-F53F-41C8-A866-5C04617C5EBF}">
      <dgm:prSet phldrT="[Texto]"/>
      <dgm:spPr/>
      <dgm:t>
        <a:bodyPr/>
        <a:lstStyle/>
        <a:p>
          <a:r>
            <a:rPr lang="en-US" dirty="0"/>
            <a:t>Moteconfig</a:t>
          </a:r>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err="1"/>
            <a:t>Moteview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CF0A5A27-7E67-4A06-A754-E0702B986B53}">
      <dgm:prSet phldrT="[Texto]"/>
      <dgm:spPr/>
      <dgm:t>
        <a:bodyPr/>
        <a:lstStyle/>
        <a:p>
          <a:r>
            <a:rPr lang="en-US" dirty="0"/>
            <a:t>Labview</a:t>
          </a:r>
        </a:p>
      </dgm:t>
    </dgm:pt>
    <dgm:pt modelId="{69398CB4-A7B7-47AD-B5D7-FE576928AF54}" type="parTrans" cxnId="{D767FA70-8674-41C9-9677-9236F3E373CE}">
      <dgm:prSet/>
      <dgm:spPr/>
      <dgm:t>
        <a:bodyPr/>
        <a:lstStyle/>
        <a:p>
          <a:endParaRPr lang="es-EC"/>
        </a:p>
      </dgm:t>
    </dgm:pt>
    <dgm:pt modelId="{BD5A89D6-3526-464D-89ED-092411B7AA2B}" type="sibTrans" cxnId="{D767FA70-8674-41C9-9677-9236F3E373CE}">
      <dgm:prSet/>
      <dgm:spPr/>
      <dgm:t>
        <a:bodyPr/>
        <a:lstStyle/>
        <a:p>
          <a:endParaRPr lang="es-EC"/>
        </a:p>
      </dgm:t>
    </dgm:pt>
    <dgm:pt modelId="{484DD703-AC0E-4650-9E30-18FFF534CCC6}">
      <dgm:prSet phldrT="[Texto]"/>
      <dgm:spPr/>
      <dgm:t>
        <a:bodyPr/>
        <a:lstStyle/>
        <a:p>
          <a:r>
            <a:rPr lang="en-US" dirty="0" err="1"/>
            <a:t>Parámetros</a:t>
          </a:r>
          <a:r>
            <a:rPr lang="en-US" dirty="0"/>
            <a:t> para la </a:t>
          </a:r>
          <a:r>
            <a:rPr lang="en-US" dirty="0" err="1"/>
            <a:t>medición</a:t>
          </a:r>
          <a:endParaRPr lang="en-US" b="1" dirty="0"/>
        </a:p>
      </dgm:t>
    </dgm:pt>
    <dgm:pt modelId="{0651BBE9-9206-4997-82B2-FD2489434DE8}" type="parTrans" cxnId="{19CA8AC0-AB2B-4DEB-A586-90C27806D4B6}">
      <dgm:prSet/>
      <dgm:spPr/>
      <dgm:t>
        <a:bodyPr/>
        <a:lstStyle/>
        <a:p>
          <a:endParaRPr lang="es-EC"/>
        </a:p>
      </dgm:t>
    </dgm:pt>
    <dgm:pt modelId="{C368D02D-548F-4AD2-A5E3-4BF2AF528307}" type="sibTrans" cxnId="{19CA8AC0-AB2B-4DEB-A586-90C27806D4B6}">
      <dgm:prSet/>
      <dgm:spPr/>
      <dgm:t>
        <a:bodyPr/>
        <a:lstStyle/>
        <a:p>
          <a:endParaRPr lang="es-EC"/>
        </a:p>
      </dgm:t>
    </dgm:pt>
    <dgm:pt modelId="{E3B4873E-00D9-4886-8936-8DCA279344F6}" type="pres">
      <dgm:prSet presAssocID="{45E7AF9F-510E-4BC4-9E81-2070AFD0283D}" presName="Name0" presStyleCnt="0">
        <dgm:presLayoutVars>
          <dgm:dir/>
          <dgm:resizeHandles val="exact"/>
        </dgm:presLayoutVars>
      </dgm:prSet>
      <dgm:spPr/>
    </dgm:pt>
    <dgm:pt modelId="{F0F0EA7A-5DD7-4CC5-9FEC-E2076DA21F0E}" type="pres">
      <dgm:prSet presAssocID="{45E7AF9F-510E-4BC4-9E81-2070AFD0283D}" presName="arrow" presStyleLbl="bgShp" presStyleIdx="0" presStyleCnt="1"/>
      <dgm:spPr/>
    </dgm:pt>
    <dgm:pt modelId="{72F26638-3C41-4FBD-8656-8903F0F19856}" type="pres">
      <dgm:prSet presAssocID="{45E7AF9F-510E-4BC4-9E81-2070AFD0283D}" presName="points" presStyleCnt="0"/>
      <dgm:spPr/>
    </dgm:pt>
    <dgm:pt modelId="{16245423-86F4-4CA5-85FC-9B7A9DB562F6}" type="pres">
      <dgm:prSet presAssocID="{08128690-1802-4D7F-B7BC-BB084D35202F}" presName="compositeA" presStyleCnt="0"/>
      <dgm:spPr/>
    </dgm:pt>
    <dgm:pt modelId="{7D483723-D902-4328-ADBA-2160C04D63C6}" type="pres">
      <dgm:prSet presAssocID="{08128690-1802-4D7F-B7BC-BB084D35202F}" presName="textA" presStyleLbl="revTx" presStyleIdx="0" presStyleCnt="5">
        <dgm:presLayoutVars>
          <dgm:bulletEnabled val="1"/>
        </dgm:presLayoutVars>
      </dgm:prSet>
      <dgm:spPr/>
    </dgm:pt>
    <dgm:pt modelId="{A3293199-923D-41F2-82F8-E5352873AAEF}" type="pres">
      <dgm:prSet presAssocID="{08128690-1802-4D7F-B7BC-BB084D35202F}" presName="circleA" presStyleLbl="node1" presStyleIdx="0" presStyleCnt="5"/>
      <dgm:spPr>
        <a:solidFill>
          <a:srgbClr val="FF0000"/>
        </a:solidFill>
      </dgm:spPr>
    </dgm:pt>
    <dgm:pt modelId="{E2B446E4-78A9-4EFB-A798-CC9B68DC1873}" type="pres">
      <dgm:prSet presAssocID="{08128690-1802-4D7F-B7BC-BB084D35202F}" presName="spaceA" presStyleCnt="0"/>
      <dgm:spPr/>
    </dgm:pt>
    <dgm:pt modelId="{852F04B8-E6D0-4C7D-A800-3699BFD73109}" type="pres">
      <dgm:prSet presAssocID="{89638BF8-865F-49F0-B2C1-ADB441A0966D}" presName="space" presStyleCnt="0"/>
      <dgm:spPr/>
    </dgm:pt>
    <dgm:pt modelId="{AEF0AAEB-4C14-46B6-8334-B5FA34D62E8E}" type="pres">
      <dgm:prSet presAssocID="{484DD703-AC0E-4650-9E30-18FFF534CCC6}" presName="compositeB" presStyleCnt="0"/>
      <dgm:spPr/>
    </dgm:pt>
    <dgm:pt modelId="{9818FFD6-AA44-453C-837B-DCB63F1E78A1}" type="pres">
      <dgm:prSet presAssocID="{484DD703-AC0E-4650-9E30-18FFF534CCC6}" presName="textB" presStyleLbl="revTx" presStyleIdx="1" presStyleCnt="5">
        <dgm:presLayoutVars>
          <dgm:bulletEnabled val="1"/>
        </dgm:presLayoutVars>
      </dgm:prSet>
      <dgm:spPr/>
    </dgm:pt>
    <dgm:pt modelId="{D1B9C14D-4A3B-48D9-A909-48BBE8A31F15}" type="pres">
      <dgm:prSet presAssocID="{484DD703-AC0E-4650-9E30-18FFF534CCC6}" presName="circleB" presStyleLbl="node1" presStyleIdx="1" presStyleCnt="5"/>
      <dgm:spPr>
        <a:solidFill>
          <a:schemeClr val="accent3">
            <a:lumMod val="75000"/>
          </a:schemeClr>
        </a:solidFill>
      </dgm:spPr>
    </dgm:pt>
    <dgm:pt modelId="{6BF49E86-D79D-496B-AB82-5BF33AA3B726}" type="pres">
      <dgm:prSet presAssocID="{484DD703-AC0E-4650-9E30-18FFF534CCC6}" presName="spaceB" presStyleCnt="0"/>
      <dgm:spPr/>
    </dgm:pt>
    <dgm:pt modelId="{BFB87EB5-6A01-4837-99D4-9033EB1D202D}" type="pres">
      <dgm:prSet presAssocID="{C368D02D-548F-4AD2-A5E3-4BF2AF528307}" presName="space" presStyleCnt="0"/>
      <dgm:spPr/>
    </dgm:pt>
    <dgm:pt modelId="{B6CC3DB1-97B7-4D64-8580-15443D0AB2B4}" type="pres">
      <dgm:prSet presAssocID="{DEDE7570-F53F-41C8-A866-5C04617C5EBF}" presName="compositeA" presStyleCnt="0"/>
      <dgm:spPr/>
    </dgm:pt>
    <dgm:pt modelId="{55D0FD1E-B800-4799-BF8D-87938CC0BC17}" type="pres">
      <dgm:prSet presAssocID="{DEDE7570-F53F-41C8-A866-5C04617C5EBF}" presName="textA" presStyleLbl="revTx" presStyleIdx="2" presStyleCnt="5">
        <dgm:presLayoutVars>
          <dgm:bulletEnabled val="1"/>
        </dgm:presLayoutVars>
      </dgm:prSet>
      <dgm:spPr/>
    </dgm:pt>
    <dgm:pt modelId="{2305434D-2D13-47E2-BACC-D041B6B7BCC5}" type="pres">
      <dgm:prSet presAssocID="{DEDE7570-F53F-41C8-A866-5C04617C5EBF}" presName="circleA" presStyleLbl="node1" presStyleIdx="2" presStyleCnt="5"/>
      <dgm:spPr>
        <a:solidFill>
          <a:schemeClr val="accent3">
            <a:lumMod val="75000"/>
          </a:schemeClr>
        </a:solidFill>
      </dgm:spPr>
    </dgm:pt>
    <dgm:pt modelId="{57070495-75B7-4D51-BA74-1A941A6B2917}" type="pres">
      <dgm:prSet presAssocID="{DEDE7570-F53F-41C8-A866-5C04617C5EBF}" presName="spaceA" presStyleCnt="0"/>
      <dgm:spPr/>
    </dgm:pt>
    <dgm:pt modelId="{09AAF3C8-D401-4394-A603-D5EDBA2C27AF}" type="pres">
      <dgm:prSet presAssocID="{E64B3F81-C4A1-4595-98BE-4AC8F5DEFC5F}" presName="space" presStyleCnt="0"/>
      <dgm:spPr/>
    </dgm:pt>
    <dgm:pt modelId="{A2116D9B-B5CC-4653-81AC-778B895FA915}" type="pres">
      <dgm:prSet presAssocID="{61BD7317-69F4-4805-B7B1-A4EF959D10A1}" presName="compositeB" presStyleCnt="0"/>
      <dgm:spPr/>
    </dgm:pt>
    <dgm:pt modelId="{5397ED69-A91B-49F3-A3EA-50D4D420C61A}" type="pres">
      <dgm:prSet presAssocID="{61BD7317-69F4-4805-B7B1-A4EF959D10A1}" presName="textB" presStyleLbl="revTx" presStyleIdx="3" presStyleCnt="5">
        <dgm:presLayoutVars>
          <dgm:bulletEnabled val="1"/>
        </dgm:presLayoutVars>
      </dgm:prSet>
      <dgm:spPr/>
    </dgm:pt>
    <dgm:pt modelId="{ED994C33-96CB-4050-B6E6-7B4F0FF488D2}" type="pres">
      <dgm:prSet presAssocID="{61BD7317-69F4-4805-B7B1-A4EF959D10A1}" presName="circleB" presStyleLbl="node1" presStyleIdx="3" presStyleCnt="5"/>
      <dgm:spPr>
        <a:solidFill>
          <a:schemeClr val="accent3">
            <a:lumMod val="75000"/>
          </a:schemeClr>
        </a:solidFill>
      </dgm:spPr>
    </dgm:pt>
    <dgm:pt modelId="{E30EDADE-7A55-4331-99E4-3B21A631D722}" type="pres">
      <dgm:prSet presAssocID="{61BD7317-69F4-4805-B7B1-A4EF959D10A1}" presName="spaceB" presStyleCnt="0"/>
      <dgm:spPr/>
    </dgm:pt>
    <dgm:pt modelId="{14EDF0C8-3860-4CDF-8156-1086D3ABF0F7}" type="pres">
      <dgm:prSet presAssocID="{A5BB148D-D14D-423E-B84B-D324F400F90A}" presName="space" presStyleCnt="0"/>
      <dgm:spPr/>
    </dgm:pt>
    <dgm:pt modelId="{5808C002-855C-49EB-8CFB-41B4BCA2E2A1}" type="pres">
      <dgm:prSet presAssocID="{CF0A5A27-7E67-4A06-A754-E0702B986B53}" presName="compositeA" presStyleCnt="0"/>
      <dgm:spPr/>
    </dgm:pt>
    <dgm:pt modelId="{6AEA8286-F2CC-45FB-AA03-34420E98B5EC}" type="pres">
      <dgm:prSet presAssocID="{CF0A5A27-7E67-4A06-A754-E0702B986B53}" presName="textA" presStyleLbl="revTx" presStyleIdx="4" presStyleCnt="5">
        <dgm:presLayoutVars>
          <dgm:bulletEnabled val="1"/>
        </dgm:presLayoutVars>
      </dgm:prSet>
      <dgm:spPr/>
    </dgm:pt>
    <dgm:pt modelId="{1AD309CA-EB21-408A-85FF-98726219FF04}" type="pres">
      <dgm:prSet presAssocID="{CF0A5A27-7E67-4A06-A754-E0702B986B53}" presName="circleA" presStyleLbl="node1" presStyleIdx="4" presStyleCnt="5"/>
      <dgm:spPr>
        <a:solidFill>
          <a:schemeClr val="accent3">
            <a:lumMod val="75000"/>
          </a:schemeClr>
        </a:solidFill>
      </dgm:spPr>
    </dgm:pt>
    <dgm:pt modelId="{C70E6585-1358-42AC-B799-9974B3292D4B}" type="pres">
      <dgm:prSet presAssocID="{CF0A5A27-7E67-4A06-A754-E0702B986B53}" presName="spaceA" presStyleCnt="0"/>
      <dgm:spPr/>
    </dgm:pt>
  </dgm:ptLst>
  <dgm:cxnLst>
    <dgm:cxn modelId="{0C115E3B-5C17-496F-B5C2-87588BA55352}" srcId="{45E7AF9F-510E-4BC4-9E81-2070AFD0283D}" destId="{61BD7317-69F4-4805-B7B1-A4EF959D10A1}" srcOrd="3" destOrd="0" parTransId="{30F580EF-2ED4-4418-802D-0627FCF11A5D}" sibTransId="{A5BB148D-D14D-423E-B84B-D324F400F90A}"/>
    <dgm:cxn modelId="{F901A93F-8C71-40E6-A12A-D79D883998FF}" type="presOf" srcId="{08128690-1802-4D7F-B7BC-BB084D35202F}" destId="{7D483723-D902-4328-ADBA-2160C04D63C6}" srcOrd="0" destOrd="0" presId="urn:microsoft.com/office/officeart/2005/8/layout/hProcess11"/>
    <dgm:cxn modelId="{56422167-E72B-40B1-99FB-39269D86ACA8}" type="presOf" srcId="{45E7AF9F-510E-4BC4-9E81-2070AFD0283D}" destId="{E3B4873E-00D9-4886-8936-8DCA279344F6}" srcOrd="0" destOrd="0" presId="urn:microsoft.com/office/officeart/2005/8/layout/hProcess11"/>
    <dgm:cxn modelId="{D767FA70-8674-41C9-9677-9236F3E373CE}" srcId="{45E7AF9F-510E-4BC4-9E81-2070AFD0283D}" destId="{CF0A5A27-7E67-4A06-A754-E0702B986B53}" srcOrd="4" destOrd="0" parTransId="{69398CB4-A7B7-47AD-B5D7-FE576928AF54}" sibTransId="{BD5A89D6-3526-464D-89ED-092411B7AA2B}"/>
    <dgm:cxn modelId="{044664B4-37D3-47FA-9C7A-66E3ED2756BA}" type="presOf" srcId="{61BD7317-69F4-4805-B7B1-A4EF959D10A1}" destId="{5397ED69-A91B-49F3-A3EA-50D4D420C61A}"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2D2A08BF-45E4-4670-AC70-79F09949714E}" srcId="{45E7AF9F-510E-4BC4-9E81-2070AFD0283D}" destId="{DEDE7570-F53F-41C8-A866-5C04617C5EBF}" srcOrd="2" destOrd="0" parTransId="{8254BFEC-CE5F-4686-92FE-AD64041F6E9C}" sibTransId="{E64B3F81-C4A1-4595-98BE-4AC8F5DEFC5F}"/>
    <dgm:cxn modelId="{19CA8AC0-AB2B-4DEB-A586-90C27806D4B6}" srcId="{45E7AF9F-510E-4BC4-9E81-2070AFD0283D}" destId="{484DD703-AC0E-4650-9E30-18FFF534CCC6}" srcOrd="1" destOrd="0" parTransId="{0651BBE9-9206-4997-82B2-FD2489434DE8}" sibTransId="{C368D02D-548F-4AD2-A5E3-4BF2AF528307}"/>
    <dgm:cxn modelId="{164C85D6-5DCF-49A5-BEEE-17C389397DF8}" type="presOf" srcId="{484DD703-AC0E-4650-9E30-18FFF534CCC6}" destId="{9818FFD6-AA44-453C-837B-DCB63F1E78A1}" srcOrd="0" destOrd="0" presId="urn:microsoft.com/office/officeart/2005/8/layout/hProcess11"/>
    <dgm:cxn modelId="{A91558E5-ABD0-4DC6-8268-1F3CBCC265AA}" type="presOf" srcId="{CF0A5A27-7E67-4A06-A754-E0702B986B53}" destId="{6AEA8286-F2CC-45FB-AA03-34420E98B5EC}" srcOrd="0" destOrd="0" presId="urn:microsoft.com/office/officeart/2005/8/layout/hProcess11"/>
    <dgm:cxn modelId="{C15150E6-08DF-4904-AD24-CB620BFF4A57}" type="presOf" srcId="{DEDE7570-F53F-41C8-A866-5C04617C5EBF}" destId="{55D0FD1E-B800-4799-BF8D-87938CC0BC17}" srcOrd="0" destOrd="0" presId="urn:microsoft.com/office/officeart/2005/8/layout/hProcess11"/>
    <dgm:cxn modelId="{5F54292A-4066-4D64-8548-B829682A48C5}" type="presParOf" srcId="{E3B4873E-00D9-4886-8936-8DCA279344F6}" destId="{F0F0EA7A-5DD7-4CC5-9FEC-E2076DA21F0E}" srcOrd="0" destOrd="0" presId="urn:microsoft.com/office/officeart/2005/8/layout/hProcess11"/>
    <dgm:cxn modelId="{F533E090-420F-4885-9007-AFF6653CA242}" type="presParOf" srcId="{E3B4873E-00D9-4886-8936-8DCA279344F6}" destId="{72F26638-3C41-4FBD-8656-8903F0F19856}" srcOrd="1" destOrd="0" presId="urn:microsoft.com/office/officeart/2005/8/layout/hProcess11"/>
    <dgm:cxn modelId="{0BC21209-70CC-4DE9-A35C-25356F307616}" type="presParOf" srcId="{72F26638-3C41-4FBD-8656-8903F0F19856}" destId="{16245423-86F4-4CA5-85FC-9B7A9DB562F6}" srcOrd="0" destOrd="0" presId="urn:microsoft.com/office/officeart/2005/8/layout/hProcess11"/>
    <dgm:cxn modelId="{71FBBAB3-2BC6-4CCE-86CC-036932518741}" type="presParOf" srcId="{16245423-86F4-4CA5-85FC-9B7A9DB562F6}" destId="{7D483723-D902-4328-ADBA-2160C04D63C6}" srcOrd="0" destOrd="0" presId="urn:microsoft.com/office/officeart/2005/8/layout/hProcess11"/>
    <dgm:cxn modelId="{82273C37-2573-4A8E-94B2-722CF098879E}" type="presParOf" srcId="{16245423-86F4-4CA5-85FC-9B7A9DB562F6}" destId="{A3293199-923D-41F2-82F8-E5352873AAEF}" srcOrd="1" destOrd="0" presId="urn:microsoft.com/office/officeart/2005/8/layout/hProcess11"/>
    <dgm:cxn modelId="{68654A69-A6A4-4F8A-8043-3298CCCECEF8}" type="presParOf" srcId="{16245423-86F4-4CA5-85FC-9B7A9DB562F6}" destId="{E2B446E4-78A9-4EFB-A798-CC9B68DC1873}" srcOrd="2" destOrd="0" presId="urn:microsoft.com/office/officeart/2005/8/layout/hProcess11"/>
    <dgm:cxn modelId="{B1FF716E-A0A7-489A-90BC-F82DDE820805}" type="presParOf" srcId="{72F26638-3C41-4FBD-8656-8903F0F19856}" destId="{852F04B8-E6D0-4C7D-A800-3699BFD73109}" srcOrd="1" destOrd="0" presId="urn:microsoft.com/office/officeart/2005/8/layout/hProcess11"/>
    <dgm:cxn modelId="{A0B69A48-0509-44B4-9995-05CD751887F4}" type="presParOf" srcId="{72F26638-3C41-4FBD-8656-8903F0F19856}" destId="{AEF0AAEB-4C14-46B6-8334-B5FA34D62E8E}" srcOrd="2" destOrd="0" presId="urn:microsoft.com/office/officeart/2005/8/layout/hProcess11"/>
    <dgm:cxn modelId="{0C279B55-5241-41D5-ACE0-5CFF8CFB0469}" type="presParOf" srcId="{AEF0AAEB-4C14-46B6-8334-B5FA34D62E8E}" destId="{9818FFD6-AA44-453C-837B-DCB63F1E78A1}" srcOrd="0" destOrd="0" presId="urn:microsoft.com/office/officeart/2005/8/layout/hProcess11"/>
    <dgm:cxn modelId="{A1CB7D96-1217-451D-95F2-9A3A7B4297CD}" type="presParOf" srcId="{AEF0AAEB-4C14-46B6-8334-B5FA34D62E8E}" destId="{D1B9C14D-4A3B-48D9-A909-48BBE8A31F15}" srcOrd="1" destOrd="0" presId="urn:microsoft.com/office/officeart/2005/8/layout/hProcess11"/>
    <dgm:cxn modelId="{58320A64-4930-4C76-8C9A-BC2B218053CC}" type="presParOf" srcId="{AEF0AAEB-4C14-46B6-8334-B5FA34D62E8E}" destId="{6BF49E86-D79D-496B-AB82-5BF33AA3B726}" srcOrd="2" destOrd="0" presId="urn:microsoft.com/office/officeart/2005/8/layout/hProcess11"/>
    <dgm:cxn modelId="{1D24798A-7C34-4651-A501-6C9DF0E20ACA}" type="presParOf" srcId="{72F26638-3C41-4FBD-8656-8903F0F19856}" destId="{BFB87EB5-6A01-4837-99D4-9033EB1D202D}" srcOrd="3" destOrd="0" presId="urn:microsoft.com/office/officeart/2005/8/layout/hProcess11"/>
    <dgm:cxn modelId="{4DB3D3A9-9A5C-4021-8723-3F81A1E6F21B}" type="presParOf" srcId="{72F26638-3C41-4FBD-8656-8903F0F19856}" destId="{B6CC3DB1-97B7-4D64-8580-15443D0AB2B4}" srcOrd="4" destOrd="0" presId="urn:microsoft.com/office/officeart/2005/8/layout/hProcess11"/>
    <dgm:cxn modelId="{26F7E38A-D0D3-488D-AD57-A3E2D7F71578}" type="presParOf" srcId="{B6CC3DB1-97B7-4D64-8580-15443D0AB2B4}" destId="{55D0FD1E-B800-4799-BF8D-87938CC0BC17}" srcOrd="0" destOrd="0" presId="urn:microsoft.com/office/officeart/2005/8/layout/hProcess11"/>
    <dgm:cxn modelId="{BFFA8821-0ECF-4241-8D35-8659A7466DC8}" type="presParOf" srcId="{B6CC3DB1-97B7-4D64-8580-15443D0AB2B4}" destId="{2305434D-2D13-47E2-BACC-D041B6B7BCC5}" srcOrd="1" destOrd="0" presId="urn:microsoft.com/office/officeart/2005/8/layout/hProcess11"/>
    <dgm:cxn modelId="{60FF0386-5AEE-489C-9430-017527DDFBEC}" type="presParOf" srcId="{B6CC3DB1-97B7-4D64-8580-15443D0AB2B4}" destId="{57070495-75B7-4D51-BA74-1A941A6B2917}" srcOrd="2" destOrd="0" presId="urn:microsoft.com/office/officeart/2005/8/layout/hProcess11"/>
    <dgm:cxn modelId="{91B8B039-87A0-49BB-862D-9CD946484432}" type="presParOf" srcId="{72F26638-3C41-4FBD-8656-8903F0F19856}" destId="{09AAF3C8-D401-4394-A603-D5EDBA2C27AF}" srcOrd="5" destOrd="0" presId="urn:microsoft.com/office/officeart/2005/8/layout/hProcess11"/>
    <dgm:cxn modelId="{520A6EB5-43B8-452F-B911-E176D74D09B8}" type="presParOf" srcId="{72F26638-3C41-4FBD-8656-8903F0F19856}" destId="{A2116D9B-B5CC-4653-81AC-778B895FA915}" srcOrd="6" destOrd="0" presId="urn:microsoft.com/office/officeart/2005/8/layout/hProcess11"/>
    <dgm:cxn modelId="{76A1DA15-4507-4D93-95FF-23279900FD9F}" type="presParOf" srcId="{A2116D9B-B5CC-4653-81AC-778B895FA915}" destId="{5397ED69-A91B-49F3-A3EA-50D4D420C61A}" srcOrd="0" destOrd="0" presId="urn:microsoft.com/office/officeart/2005/8/layout/hProcess11"/>
    <dgm:cxn modelId="{763C5D27-085F-4630-89D5-DB7FC50C4991}" type="presParOf" srcId="{A2116D9B-B5CC-4653-81AC-778B895FA915}" destId="{ED994C33-96CB-4050-B6E6-7B4F0FF488D2}" srcOrd="1" destOrd="0" presId="urn:microsoft.com/office/officeart/2005/8/layout/hProcess11"/>
    <dgm:cxn modelId="{F470CFCD-0FCB-43FA-A208-5762E4BEBEA7}" type="presParOf" srcId="{A2116D9B-B5CC-4653-81AC-778B895FA915}" destId="{E30EDADE-7A55-4331-99E4-3B21A631D722}" srcOrd="2" destOrd="0" presId="urn:microsoft.com/office/officeart/2005/8/layout/hProcess11"/>
    <dgm:cxn modelId="{BE3DD9A1-D6C4-4285-99A4-3C7837EF6EBE}" type="presParOf" srcId="{72F26638-3C41-4FBD-8656-8903F0F19856}" destId="{14EDF0C8-3860-4CDF-8156-1086D3ABF0F7}" srcOrd="7" destOrd="0" presId="urn:microsoft.com/office/officeart/2005/8/layout/hProcess11"/>
    <dgm:cxn modelId="{11CA9597-57DA-480F-9316-F10C936FF5DF}" type="presParOf" srcId="{72F26638-3C41-4FBD-8656-8903F0F19856}" destId="{5808C002-855C-49EB-8CFB-41B4BCA2E2A1}" srcOrd="8" destOrd="0" presId="urn:microsoft.com/office/officeart/2005/8/layout/hProcess11"/>
    <dgm:cxn modelId="{9A198E50-E296-4632-8D1E-CBC8F5ACCE8A}" type="presParOf" srcId="{5808C002-855C-49EB-8CFB-41B4BCA2E2A1}" destId="{6AEA8286-F2CC-45FB-AA03-34420E98B5EC}" srcOrd="0" destOrd="0" presId="urn:microsoft.com/office/officeart/2005/8/layout/hProcess11"/>
    <dgm:cxn modelId="{FCFC857F-A22F-46DB-A321-87957304539F}" type="presParOf" srcId="{5808C002-855C-49EB-8CFB-41B4BCA2E2A1}" destId="{1AD309CA-EB21-408A-85FF-98726219FF04}" srcOrd="1" destOrd="0" presId="urn:microsoft.com/office/officeart/2005/8/layout/hProcess11"/>
    <dgm:cxn modelId="{71BBD68C-8357-41B6-9FDB-4D517686F0AE}" type="presParOf" srcId="{5808C002-855C-49EB-8CFB-41B4BCA2E2A1}" destId="{C70E6585-1358-42AC-B799-9974B3292D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9ACCFE-A60C-4FE9-A0E3-9116EA1384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619B830-8CD7-49CA-AEC1-DCC1AD7E5FF5}">
      <dgm:prSet phldrT="[Texto]"/>
      <dgm:spPr>
        <a:noFill/>
      </dgm:spPr>
      <dgm:t>
        <a:bodyPr/>
        <a:lstStyle/>
        <a:p>
          <a:pPr algn="just"/>
          <a:r>
            <a:rPr lang="es-EC" dirty="0"/>
            <a:t>Implementar un sistema no intrusivo y autónomo que almacene los datos y permita analizarlos fácilmente, puesto que el sistema usado en el experimento es dificultoso tanto su movilización y hacerlo en lugares abiertos es casi imposible.</a:t>
          </a:r>
          <a:endParaRPr lang="en-US" dirty="0"/>
        </a:p>
      </dgm:t>
    </dgm:pt>
    <dgm:pt modelId="{555DB6A5-CABE-4B9C-A3DF-1B0F5A7EBEAC}" type="parTrans" cxnId="{22EE766B-9673-4EA0-84A3-98F8D7029C92}">
      <dgm:prSet/>
      <dgm:spPr/>
      <dgm:t>
        <a:bodyPr/>
        <a:lstStyle/>
        <a:p>
          <a:endParaRPr lang="en-US"/>
        </a:p>
      </dgm:t>
    </dgm:pt>
    <dgm:pt modelId="{3D079D3D-6185-48A8-9F5E-43DF4C89B2F1}" type="sibTrans" cxnId="{22EE766B-9673-4EA0-84A3-98F8D7029C92}">
      <dgm:prSet/>
      <dgm:spPr/>
      <dgm:t>
        <a:bodyPr/>
        <a:lstStyle/>
        <a:p>
          <a:endParaRPr lang="en-US"/>
        </a:p>
      </dgm:t>
    </dgm:pt>
    <dgm:pt modelId="{29C13522-C9C2-457A-8AE4-26471DAE23D6}">
      <dgm:prSet phldrT="[Texto]"/>
      <dgm:spPr>
        <a:noFill/>
      </dgm:spPr>
      <dgm:t>
        <a:bodyPr/>
        <a:lstStyle/>
        <a:p>
          <a:pPr algn="just"/>
          <a:r>
            <a:rPr lang="es-EC" dirty="0"/>
            <a:t>Implementar y diseñar un Sistema autónomo fotovoltaico o eólico para cada sensor de tal manera que auto cargue las baterías secundarias debido a que sino tocaría ir después de cada tiempo de servicio a cargas las baterías.</a:t>
          </a:r>
          <a:endParaRPr lang="en-US" dirty="0"/>
        </a:p>
      </dgm:t>
    </dgm:pt>
    <dgm:pt modelId="{A3448901-5CF9-4DCC-8FEE-649230254DAF}" type="parTrans" cxnId="{183A63CD-1057-4614-801B-90DBFAF843FD}">
      <dgm:prSet/>
      <dgm:spPr/>
      <dgm:t>
        <a:bodyPr/>
        <a:lstStyle/>
        <a:p>
          <a:endParaRPr lang="es-ES"/>
        </a:p>
      </dgm:t>
    </dgm:pt>
    <dgm:pt modelId="{1D3DD2CA-D3BE-4815-A6EA-86C058C9EDF4}" type="sibTrans" cxnId="{183A63CD-1057-4614-801B-90DBFAF843FD}">
      <dgm:prSet/>
      <dgm:spPr/>
      <dgm:t>
        <a:bodyPr/>
        <a:lstStyle/>
        <a:p>
          <a:endParaRPr lang="es-ES"/>
        </a:p>
      </dgm:t>
    </dgm:pt>
    <dgm:pt modelId="{4B4880F3-4CE1-41F8-8442-597937640C37}">
      <dgm:prSet phldrT="[Texto]"/>
      <dgm:spPr>
        <a:noFill/>
      </dgm:spPr>
      <dgm:t>
        <a:bodyPr/>
        <a:lstStyle/>
        <a:p>
          <a:pPr algn="just"/>
          <a:r>
            <a:rPr lang="es-EC" noProof="0" dirty="0"/>
            <a:t>Implementar un sistema que permita mediciones en tiempo real y remotamente de manera que se pueda visualizar en cualquier momento y de cualquier lugar el comportamiento de las WSN.</a:t>
          </a:r>
        </a:p>
      </dgm:t>
    </dgm:pt>
    <dgm:pt modelId="{427CF022-9DD5-4B5C-8EC3-23D93B0F9D33}" type="parTrans" cxnId="{7EED1173-4534-49AE-A846-CC9B43785563}">
      <dgm:prSet/>
      <dgm:spPr/>
      <dgm:t>
        <a:bodyPr/>
        <a:lstStyle/>
        <a:p>
          <a:endParaRPr lang="es-ES"/>
        </a:p>
      </dgm:t>
    </dgm:pt>
    <dgm:pt modelId="{4D6931BA-37CB-4D39-84C9-C163A516C45E}" type="sibTrans" cxnId="{7EED1173-4534-49AE-A846-CC9B43785563}">
      <dgm:prSet/>
      <dgm:spPr/>
      <dgm:t>
        <a:bodyPr/>
        <a:lstStyle/>
        <a:p>
          <a:endParaRPr lang="es-ES"/>
        </a:p>
      </dgm:t>
    </dgm:pt>
    <dgm:pt modelId="{B29B6988-D1B1-4B89-A204-F9322D4A55F5}">
      <dgm:prSet phldrT="[Texto]"/>
      <dgm:spPr>
        <a:noFill/>
      </dgm:spPr>
      <dgm:t>
        <a:bodyPr/>
        <a:lstStyle/>
        <a:p>
          <a:pPr algn="just"/>
          <a:r>
            <a:rPr lang="es-EC" noProof="0" dirty="0"/>
            <a:t>Caracterizar el consumo energético de la </a:t>
          </a:r>
          <a:r>
            <a:rPr lang="es-EC" noProof="0" dirty="0" err="1"/>
            <a:t>WSNs</a:t>
          </a:r>
          <a:r>
            <a:rPr lang="es-EC" noProof="0" dirty="0"/>
            <a:t> tanto de las baterías primarias cómo de las baterías secundarías en base a los parámetros de calidad de servicio.</a:t>
          </a:r>
        </a:p>
      </dgm:t>
    </dgm:pt>
    <dgm:pt modelId="{025A5D2C-8E03-47DD-8BD5-907C7A534A28}" type="parTrans" cxnId="{8A82AA03-AE22-4A03-BCA1-07D447D1E139}">
      <dgm:prSet/>
      <dgm:spPr/>
      <dgm:t>
        <a:bodyPr/>
        <a:lstStyle/>
        <a:p>
          <a:endParaRPr lang="es-ES"/>
        </a:p>
      </dgm:t>
    </dgm:pt>
    <dgm:pt modelId="{1DC1269F-D0C1-40B6-8805-9744AB4A8024}" type="sibTrans" cxnId="{8A82AA03-AE22-4A03-BCA1-07D447D1E139}">
      <dgm:prSet/>
      <dgm:spPr/>
      <dgm:t>
        <a:bodyPr/>
        <a:lstStyle/>
        <a:p>
          <a:endParaRPr lang="es-ES"/>
        </a:p>
      </dgm:t>
    </dgm:pt>
    <dgm:pt modelId="{1F169C8F-534B-4990-88E2-9B38B7F5D752}" type="pres">
      <dgm:prSet presAssocID="{B99ACCFE-A60C-4FE9-A0E3-9116EA13848A}" presName="vert0" presStyleCnt="0">
        <dgm:presLayoutVars>
          <dgm:dir/>
          <dgm:animOne val="branch"/>
          <dgm:animLvl val="lvl"/>
        </dgm:presLayoutVars>
      </dgm:prSet>
      <dgm:spPr/>
    </dgm:pt>
    <dgm:pt modelId="{DE3B0974-6FA7-4EEF-8741-41E41ADE2702}" type="pres">
      <dgm:prSet presAssocID="{7619B830-8CD7-49CA-AEC1-DCC1AD7E5FF5}" presName="thickLine" presStyleLbl="alignNode1" presStyleIdx="0" presStyleCnt="4"/>
      <dgm:spPr/>
    </dgm:pt>
    <dgm:pt modelId="{3CCB351F-5A19-46EB-BF26-955EA1810A82}" type="pres">
      <dgm:prSet presAssocID="{7619B830-8CD7-49CA-AEC1-DCC1AD7E5FF5}" presName="horz1" presStyleCnt="0"/>
      <dgm:spPr/>
    </dgm:pt>
    <dgm:pt modelId="{6A8E81CB-F7B8-428F-904A-FD1BEB39E8AC}" type="pres">
      <dgm:prSet presAssocID="{7619B830-8CD7-49CA-AEC1-DCC1AD7E5FF5}" presName="tx1" presStyleLbl="revTx" presStyleIdx="0" presStyleCnt="4"/>
      <dgm:spPr/>
    </dgm:pt>
    <dgm:pt modelId="{F3FA2E8F-F785-43B5-987F-B3E819454E7E}" type="pres">
      <dgm:prSet presAssocID="{7619B830-8CD7-49CA-AEC1-DCC1AD7E5FF5}" presName="vert1" presStyleCnt="0"/>
      <dgm:spPr/>
    </dgm:pt>
    <dgm:pt modelId="{D9BFBF82-D599-45F8-B1FC-EB9B144EC214}" type="pres">
      <dgm:prSet presAssocID="{29C13522-C9C2-457A-8AE4-26471DAE23D6}" presName="thickLine" presStyleLbl="alignNode1" presStyleIdx="1" presStyleCnt="4"/>
      <dgm:spPr/>
    </dgm:pt>
    <dgm:pt modelId="{42C5CEC0-7BE2-41C7-A9DD-14633E318A1E}" type="pres">
      <dgm:prSet presAssocID="{29C13522-C9C2-457A-8AE4-26471DAE23D6}" presName="horz1" presStyleCnt="0"/>
      <dgm:spPr/>
    </dgm:pt>
    <dgm:pt modelId="{C47011A7-4903-4675-9DAF-9517EA261AC5}" type="pres">
      <dgm:prSet presAssocID="{29C13522-C9C2-457A-8AE4-26471DAE23D6}" presName="tx1" presStyleLbl="revTx" presStyleIdx="1" presStyleCnt="4"/>
      <dgm:spPr/>
    </dgm:pt>
    <dgm:pt modelId="{BF97B7DF-B344-4922-851D-D5F12E8759A6}" type="pres">
      <dgm:prSet presAssocID="{29C13522-C9C2-457A-8AE4-26471DAE23D6}" presName="vert1" presStyleCnt="0"/>
      <dgm:spPr/>
    </dgm:pt>
    <dgm:pt modelId="{C3655E44-C0A5-4228-A9D3-A0CFD5540313}" type="pres">
      <dgm:prSet presAssocID="{4B4880F3-4CE1-41F8-8442-597937640C37}" presName="thickLine" presStyleLbl="alignNode1" presStyleIdx="2" presStyleCnt="4"/>
      <dgm:spPr/>
    </dgm:pt>
    <dgm:pt modelId="{67757863-D5A3-4EAF-A448-16AF108A2783}" type="pres">
      <dgm:prSet presAssocID="{4B4880F3-4CE1-41F8-8442-597937640C37}" presName="horz1" presStyleCnt="0"/>
      <dgm:spPr/>
    </dgm:pt>
    <dgm:pt modelId="{8D3CDEE3-A005-48F7-86A4-2DB01A296200}" type="pres">
      <dgm:prSet presAssocID="{4B4880F3-4CE1-41F8-8442-597937640C37}" presName="tx1" presStyleLbl="revTx" presStyleIdx="2" presStyleCnt="4"/>
      <dgm:spPr/>
    </dgm:pt>
    <dgm:pt modelId="{11C00E94-FC20-4F2D-945A-C758B571C3F7}" type="pres">
      <dgm:prSet presAssocID="{4B4880F3-4CE1-41F8-8442-597937640C37}" presName="vert1" presStyleCnt="0"/>
      <dgm:spPr/>
    </dgm:pt>
    <dgm:pt modelId="{CFA39C4B-B5D5-4165-B3E4-D18EEC558940}" type="pres">
      <dgm:prSet presAssocID="{B29B6988-D1B1-4B89-A204-F9322D4A55F5}" presName="thickLine" presStyleLbl="alignNode1" presStyleIdx="3" presStyleCnt="4"/>
      <dgm:spPr/>
    </dgm:pt>
    <dgm:pt modelId="{D8DAC3FE-795A-4AFD-9BCA-0D68118477D0}" type="pres">
      <dgm:prSet presAssocID="{B29B6988-D1B1-4B89-A204-F9322D4A55F5}" presName="horz1" presStyleCnt="0"/>
      <dgm:spPr/>
    </dgm:pt>
    <dgm:pt modelId="{91076B3B-6E9D-470F-BDCD-123135ED81DA}" type="pres">
      <dgm:prSet presAssocID="{B29B6988-D1B1-4B89-A204-F9322D4A55F5}" presName="tx1" presStyleLbl="revTx" presStyleIdx="3" presStyleCnt="4"/>
      <dgm:spPr/>
    </dgm:pt>
    <dgm:pt modelId="{490CC32F-8625-4F47-991C-472DBC56A83A}" type="pres">
      <dgm:prSet presAssocID="{B29B6988-D1B1-4B89-A204-F9322D4A55F5}" presName="vert1" presStyleCnt="0"/>
      <dgm:spPr/>
    </dgm:pt>
  </dgm:ptLst>
  <dgm:cxnLst>
    <dgm:cxn modelId="{8A82AA03-AE22-4A03-BCA1-07D447D1E139}" srcId="{B99ACCFE-A60C-4FE9-A0E3-9116EA13848A}" destId="{B29B6988-D1B1-4B89-A204-F9322D4A55F5}" srcOrd="3" destOrd="0" parTransId="{025A5D2C-8E03-47DD-8BD5-907C7A534A28}" sibTransId="{1DC1269F-D0C1-40B6-8805-9744AB4A8024}"/>
    <dgm:cxn modelId="{7E5FC41D-7F24-44BA-AD6D-D13B96B1827E}" type="presOf" srcId="{29C13522-C9C2-457A-8AE4-26471DAE23D6}" destId="{C47011A7-4903-4675-9DAF-9517EA261AC5}" srcOrd="0" destOrd="0" presId="urn:microsoft.com/office/officeart/2008/layout/LinedList"/>
    <dgm:cxn modelId="{E4E6D81D-0C15-48EC-9E66-A023AB8E99A2}" type="presOf" srcId="{B99ACCFE-A60C-4FE9-A0E3-9116EA13848A}" destId="{1F169C8F-534B-4990-88E2-9B38B7F5D752}" srcOrd="0" destOrd="0" presId="urn:microsoft.com/office/officeart/2008/layout/LinedList"/>
    <dgm:cxn modelId="{994E2C3F-31F2-4F03-9BF7-B07287E9B1D8}" type="presOf" srcId="{7619B830-8CD7-49CA-AEC1-DCC1AD7E5FF5}" destId="{6A8E81CB-F7B8-428F-904A-FD1BEB39E8AC}" srcOrd="0" destOrd="0" presId="urn:microsoft.com/office/officeart/2008/layout/LinedList"/>
    <dgm:cxn modelId="{22EE766B-9673-4EA0-84A3-98F8D7029C92}" srcId="{B99ACCFE-A60C-4FE9-A0E3-9116EA13848A}" destId="{7619B830-8CD7-49CA-AEC1-DCC1AD7E5FF5}" srcOrd="0" destOrd="0" parTransId="{555DB6A5-CABE-4B9C-A3DF-1B0F5A7EBEAC}" sibTransId="{3D079D3D-6185-48A8-9F5E-43DF4C89B2F1}"/>
    <dgm:cxn modelId="{7EED1173-4534-49AE-A846-CC9B43785563}" srcId="{B99ACCFE-A60C-4FE9-A0E3-9116EA13848A}" destId="{4B4880F3-4CE1-41F8-8442-597937640C37}" srcOrd="2" destOrd="0" parTransId="{427CF022-9DD5-4B5C-8EC3-23D93B0F9D33}" sibTransId="{4D6931BA-37CB-4D39-84C9-C163A516C45E}"/>
    <dgm:cxn modelId="{8CB609A0-6D0C-4533-AA72-E949FFA291CF}" type="presOf" srcId="{4B4880F3-4CE1-41F8-8442-597937640C37}" destId="{8D3CDEE3-A005-48F7-86A4-2DB01A296200}" srcOrd="0" destOrd="0" presId="urn:microsoft.com/office/officeart/2008/layout/LinedList"/>
    <dgm:cxn modelId="{2E5006C4-977B-405B-BCF0-BA08E9036A89}" type="presOf" srcId="{B29B6988-D1B1-4B89-A204-F9322D4A55F5}" destId="{91076B3B-6E9D-470F-BDCD-123135ED81DA}" srcOrd="0" destOrd="0" presId="urn:microsoft.com/office/officeart/2008/layout/LinedList"/>
    <dgm:cxn modelId="{183A63CD-1057-4614-801B-90DBFAF843FD}" srcId="{B99ACCFE-A60C-4FE9-A0E3-9116EA13848A}" destId="{29C13522-C9C2-457A-8AE4-26471DAE23D6}" srcOrd="1" destOrd="0" parTransId="{A3448901-5CF9-4DCC-8FEE-649230254DAF}" sibTransId="{1D3DD2CA-D3BE-4815-A6EA-86C058C9EDF4}"/>
    <dgm:cxn modelId="{CF1257E9-0F08-44D8-A701-4DF388D7228E}" type="presParOf" srcId="{1F169C8F-534B-4990-88E2-9B38B7F5D752}" destId="{DE3B0974-6FA7-4EEF-8741-41E41ADE2702}" srcOrd="0" destOrd="0" presId="urn:microsoft.com/office/officeart/2008/layout/LinedList"/>
    <dgm:cxn modelId="{7FFF5053-5C81-4779-B34B-8179A382F303}" type="presParOf" srcId="{1F169C8F-534B-4990-88E2-9B38B7F5D752}" destId="{3CCB351F-5A19-46EB-BF26-955EA1810A82}" srcOrd="1" destOrd="0" presId="urn:microsoft.com/office/officeart/2008/layout/LinedList"/>
    <dgm:cxn modelId="{4CA79930-9DF6-4F80-9C67-B39AF566F9FE}" type="presParOf" srcId="{3CCB351F-5A19-46EB-BF26-955EA1810A82}" destId="{6A8E81CB-F7B8-428F-904A-FD1BEB39E8AC}" srcOrd="0" destOrd="0" presId="urn:microsoft.com/office/officeart/2008/layout/LinedList"/>
    <dgm:cxn modelId="{31E8BA34-235C-4704-B53E-0B81415D08EC}" type="presParOf" srcId="{3CCB351F-5A19-46EB-BF26-955EA1810A82}" destId="{F3FA2E8F-F785-43B5-987F-B3E819454E7E}" srcOrd="1" destOrd="0" presId="urn:microsoft.com/office/officeart/2008/layout/LinedList"/>
    <dgm:cxn modelId="{3E70D593-0D27-4E88-91CA-F7497FDDB6A1}" type="presParOf" srcId="{1F169C8F-534B-4990-88E2-9B38B7F5D752}" destId="{D9BFBF82-D599-45F8-B1FC-EB9B144EC214}" srcOrd="2" destOrd="0" presId="urn:microsoft.com/office/officeart/2008/layout/LinedList"/>
    <dgm:cxn modelId="{D2F972B7-F9E9-49DE-9DEA-1DE34AD481CB}" type="presParOf" srcId="{1F169C8F-534B-4990-88E2-9B38B7F5D752}" destId="{42C5CEC0-7BE2-41C7-A9DD-14633E318A1E}" srcOrd="3" destOrd="0" presId="urn:microsoft.com/office/officeart/2008/layout/LinedList"/>
    <dgm:cxn modelId="{57B27BD2-5D1B-4651-A834-1C381B2850A1}" type="presParOf" srcId="{42C5CEC0-7BE2-41C7-A9DD-14633E318A1E}" destId="{C47011A7-4903-4675-9DAF-9517EA261AC5}" srcOrd="0" destOrd="0" presId="urn:microsoft.com/office/officeart/2008/layout/LinedList"/>
    <dgm:cxn modelId="{76AC4CD5-A190-49D0-BD90-2BE798F09710}" type="presParOf" srcId="{42C5CEC0-7BE2-41C7-A9DD-14633E318A1E}" destId="{BF97B7DF-B344-4922-851D-D5F12E8759A6}" srcOrd="1" destOrd="0" presId="urn:microsoft.com/office/officeart/2008/layout/LinedList"/>
    <dgm:cxn modelId="{2F5F1C20-8941-4ABF-8C74-BA5C47606625}" type="presParOf" srcId="{1F169C8F-534B-4990-88E2-9B38B7F5D752}" destId="{C3655E44-C0A5-4228-A9D3-A0CFD5540313}" srcOrd="4" destOrd="0" presId="urn:microsoft.com/office/officeart/2008/layout/LinedList"/>
    <dgm:cxn modelId="{E6D08BBC-115F-4B72-A4B8-65D022FB77D3}" type="presParOf" srcId="{1F169C8F-534B-4990-88E2-9B38B7F5D752}" destId="{67757863-D5A3-4EAF-A448-16AF108A2783}" srcOrd="5" destOrd="0" presId="urn:microsoft.com/office/officeart/2008/layout/LinedList"/>
    <dgm:cxn modelId="{29DBCD78-EF54-4290-A0A0-761DD955BD37}" type="presParOf" srcId="{67757863-D5A3-4EAF-A448-16AF108A2783}" destId="{8D3CDEE3-A005-48F7-86A4-2DB01A296200}" srcOrd="0" destOrd="0" presId="urn:microsoft.com/office/officeart/2008/layout/LinedList"/>
    <dgm:cxn modelId="{27DEE9BB-02C7-4402-9A7B-F990A4A490F5}" type="presParOf" srcId="{67757863-D5A3-4EAF-A448-16AF108A2783}" destId="{11C00E94-FC20-4F2D-945A-C758B571C3F7}" srcOrd="1" destOrd="0" presId="urn:microsoft.com/office/officeart/2008/layout/LinedList"/>
    <dgm:cxn modelId="{2BAD5413-D95A-411F-88C2-A78E02F33D25}" type="presParOf" srcId="{1F169C8F-534B-4990-88E2-9B38B7F5D752}" destId="{CFA39C4B-B5D5-4165-B3E4-D18EEC558940}" srcOrd="6" destOrd="0" presId="urn:microsoft.com/office/officeart/2008/layout/LinedList"/>
    <dgm:cxn modelId="{FC955095-983A-40E2-9054-94238A9FF909}" type="presParOf" srcId="{1F169C8F-534B-4990-88E2-9B38B7F5D752}" destId="{D8DAC3FE-795A-4AFD-9BCA-0D68118477D0}" srcOrd="7" destOrd="0" presId="urn:microsoft.com/office/officeart/2008/layout/LinedList"/>
    <dgm:cxn modelId="{3E15DF27-A268-4C43-8125-91AF1CA236DC}" type="presParOf" srcId="{D8DAC3FE-795A-4AFD-9BCA-0D68118477D0}" destId="{91076B3B-6E9D-470F-BDCD-123135ED81DA}" srcOrd="0" destOrd="0" presId="urn:microsoft.com/office/officeart/2008/layout/LinedList"/>
    <dgm:cxn modelId="{F51F57EE-2204-4091-BAE0-03E09FB3463B}" type="presParOf" srcId="{D8DAC3FE-795A-4AFD-9BCA-0D68118477D0}" destId="{490CC32F-8625-4F47-991C-472DBC56A8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1061F-EAEF-46E6-BB6F-127E07CB18A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27981B02-9F88-4BC5-8F83-70763696ACAC}">
      <dgm:prSet phldrT="[Texto]"/>
      <dgm:spPr/>
      <dgm:t>
        <a:bodyPr/>
        <a:lstStyle/>
        <a:p>
          <a:r>
            <a:rPr lang="es-EC" dirty="0"/>
            <a:t>La mota tiene componentes de detección </a:t>
          </a:r>
        </a:p>
      </dgm:t>
    </dgm:pt>
    <dgm:pt modelId="{EF0A4DE7-4F4E-46C3-A2B6-C375CA1C06F5}" type="parTrans" cxnId="{A8CFC56F-A07E-447A-83B7-C2555B5BE2FA}">
      <dgm:prSet/>
      <dgm:spPr/>
      <dgm:t>
        <a:bodyPr/>
        <a:lstStyle/>
        <a:p>
          <a:endParaRPr lang="es-EC"/>
        </a:p>
      </dgm:t>
    </dgm:pt>
    <dgm:pt modelId="{17539B1A-80ED-4842-867B-BA4916FCA9CC}" type="sibTrans" cxnId="{A8CFC56F-A07E-447A-83B7-C2555B5BE2FA}">
      <dgm:prSet/>
      <dgm:spPr/>
      <dgm:t>
        <a:bodyPr/>
        <a:lstStyle/>
        <a:p>
          <a:endParaRPr lang="es-EC"/>
        </a:p>
      </dgm:t>
    </dgm:pt>
    <dgm:pt modelId="{3B3958EB-1921-4C15-9357-70957787A5E3}">
      <dgm:prSet phldrT="[Texto]"/>
      <dgm:spPr/>
      <dgm:t>
        <a:bodyPr/>
        <a:lstStyle/>
        <a:p>
          <a:r>
            <a:rPr lang="es-EC" dirty="0"/>
            <a:t>Almacenamiento, procesamiento y comunicación. Responsable de</a:t>
          </a:r>
        </a:p>
      </dgm:t>
    </dgm:pt>
    <dgm:pt modelId="{B04D7EBC-297F-45E9-B13A-0D3292BF3345}" type="parTrans" cxnId="{205B8269-ABD5-4D45-ABDD-2E2753D7FD27}">
      <dgm:prSet/>
      <dgm:spPr/>
      <dgm:t>
        <a:bodyPr/>
        <a:lstStyle/>
        <a:p>
          <a:endParaRPr lang="es-EC"/>
        </a:p>
      </dgm:t>
    </dgm:pt>
    <dgm:pt modelId="{A0822936-D391-44EB-B8E7-39E928FBAC24}" type="sibTrans" cxnId="{205B8269-ABD5-4D45-ABDD-2E2753D7FD27}">
      <dgm:prSet/>
      <dgm:spPr/>
      <dgm:t>
        <a:bodyPr/>
        <a:lstStyle/>
        <a:p>
          <a:endParaRPr lang="es-EC"/>
        </a:p>
      </dgm:t>
    </dgm:pt>
    <dgm:pt modelId="{F16D64A2-7D43-40FF-ABAE-3B1846ED63A0}">
      <dgm:prSet phldrT="[Texto]"/>
      <dgm:spPr/>
      <dgm:t>
        <a:bodyPr/>
        <a:lstStyle/>
        <a:p>
          <a:r>
            <a:rPr lang="es-EC" dirty="0"/>
            <a:t>Análisis de la red</a:t>
          </a:r>
        </a:p>
      </dgm:t>
    </dgm:pt>
    <dgm:pt modelId="{29F38004-ADB3-4570-B286-A12999E98966}" type="parTrans" cxnId="{C68E91C7-E101-463B-9E90-BF0A8C31485F}">
      <dgm:prSet/>
      <dgm:spPr/>
      <dgm:t>
        <a:bodyPr/>
        <a:lstStyle/>
        <a:p>
          <a:endParaRPr lang="es-EC"/>
        </a:p>
      </dgm:t>
    </dgm:pt>
    <dgm:pt modelId="{3B5574F0-4785-48EE-8A8D-E1E88952F3AA}" type="sibTrans" cxnId="{C68E91C7-E101-463B-9E90-BF0A8C31485F}">
      <dgm:prSet/>
      <dgm:spPr/>
      <dgm:t>
        <a:bodyPr/>
        <a:lstStyle/>
        <a:p>
          <a:endParaRPr lang="es-EC"/>
        </a:p>
      </dgm:t>
    </dgm:pt>
    <dgm:pt modelId="{3059AD3B-7D61-414A-A699-935286138C97}">
      <dgm:prSet phldrT="[Texto]"/>
      <dgm:spPr/>
      <dgm:t>
        <a:bodyPr/>
        <a:lstStyle/>
        <a:p>
          <a:r>
            <a:rPr lang="es-EC" dirty="0"/>
            <a:t>Correlación y fusión de los datos</a:t>
          </a:r>
        </a:p>
      </dgm:t>
    </dgm:pt>
    <dgm:pt modelId="{788CF197-A788-49C4-B82D-6E5215E84132}" type="parTrans" cxnId="{8BFA3204-31A2-4872-A68D-7114E666DE36}">
      <dgm:prSet/>
      <dgm:spPr/>
      <dgm:t>
        <a:bodyPr/>
        <a:lstStyle/>
        <a:p>
          <a:endParaRPr lang="es-EC"/>
        </a:p>
      </dgm:t>
    </dgm:pt>
    <dgm:pt modelId="{684BB690-CA92-4284-9884-9EB66A6C3B95}" type="sibTrans" cxnId="{8BFA3204-31A2-4872-A68D-7114E666DE36}">
      <dgm:prSet/>
      <dgm:spPr/>
      <dgm:t>
        <a:bodyPr/>
        <a:lstStyle/>
        <a:p>
          <a:endParaRPr lang="es-EC"/>
        </a:p>
      </dgm:t>
    </dgm:pt>
    <dgm:pt modelId="{DAF5D527-1C30-4DB0-ABC6-8D4030178F57}">
      <dgm:prSet phldrT="[Texto]"/>
      <dgm:spPr/>
      <dgm:t>
        <a:bodyPr/>
        <a:lstStyle/>
        <a:p>
          <a:r>
            <a:rPr lang="es-EC" dirty="0"/>
            <a:t>Recopilación de datos</a:t>
          </a:r>
        </a:p>
      </dgm:t>
    </dgm:pt>
    <dgm:pt modelId="{438189B4-32FD-422C-9D0A-42CD52742C60}" type="parTrans" cxnId="{AB71DA1E-1A46-4D38-B000-950C8E377F44}">
      <dgm:prSet/>
      <dgm:spPr/>
      <dgm:t>
        <a:bodyPr/>
        <a:lstStyle/>
        <a:p>
          <a:endParaRPr lang="es-EC"/>
        </a:p>
      </dgm:t>
    </dgm:pt>
    <dgm:pt modelId="{B1EAC09A-983D-4E36-98A6-846B0AA1EE5E}" type="sibTrans" cxnId="{AB71DA1E-1A46-4D38-B000-950C8E377F44}">
      <dgm:prSet/>
      <dgm:spPr/>
      <dgm:t>
        <a:bodyPr/>
        <a:lstStyle/>
        <a:p>
          <a:endParaRPr lang="es-EC"/>
        </a:p>
      </dgm:t>
    </dgm:pt>
    <dgm:pt modelId="{4762210D-EC5F-4D77-AAFB-8D905DBC007E}">
      <dgm:prSet phldrT="[Texto]"/>
      <dgm:spPr/>
      <dgm:t>
        <a:bodyPr/>
        <a:lstStyle/>
        <a:p>
          <a:r>
            <a:rPr lang="es-EC" dirty="0"/>
            <a:t>Propios datos y de otras motas</a:t>
          </a:r>
        </a:p>
      </dgm:t>
    </dgm:pt>
    <dgm:pt modelId="{712ED0E4-2FD1-42C7-921B-8BC9A571CC3B}" type="parTrans" cxnId="{2A896F6C-5E7A-46C4-8E3A-1B7116F87345}">
      <dgm:prSet/>
      <dgm:spPr/>
      <dgm:t>
        <a:bodyPr/>
        <a:lstStyle/>
        <a:p>
          <a:endParaRPr lang="es-EC"/>
        </a:p>
      </dgm:t>
    </dgm:pt>
    <dgm:pt modelId="{4DE9EA74-2EA7-4F74-B9F6-4299BB62ECD3}" type="sibTrans" cxnId="{2A896F6C-5E7A-46C4-8E3A-1B7116F87345}">
      <dgm:prSet/>
      <dgm:spPr/>
      <dgm:t>
        <a:bodyPr/>
        <a:lstStyle/>
        <a:p>
          <a:endParaRPr lang="es-EC"/>
        </a:p>
      </dgm:t>
    </dgm:pt>
    <dgm:pt modelId="{141FCE56-4E68-4075-97F8-3C6EA997BEE8}" type="pres">
      <dgm:prSet presAssocID="{DF01061F-EAEF-46E6-BB6F-127E07CB18A7}" presName="Name0" presStyleCnt="0">
        <dgm:presLayoutVars>
          <dgm:chPref val="1"/>
          <dgm:dir/>
          <dgm:animOne val="branch"/>
          <dgm:animLvl val="lvl"/>
          <dgm:resizeHandles/>
        </dgm:presLayoutVars>
      </dgm:prSet>
      <dgm:spPr/>
    </dgm:pt>
    <dgm:pt modelId="{35639CF1-4B5F-4814-B1B3-0307E12CA1A8}" type="pres">
      <dgm:prSet presAssocID="{27981B02-9F88-4BC5-8F83-70763696ACAC}" presName="vertOne" presStyleCnt="0"/>
      <dgm:spPr/>
    </dgm:pt>
    <dgm:pt modelId="{3BDBA29D-0CE0-4FF7-A591-6A3F54C7BF4F}" type="pres">
      <dgm:prSet presAssocID="{27981B02-9F88-4BC5-8F83-70763696ACAC}" presName="txOne" presStyleLbl="node0" presStyleIdx="0" presStyleCnt="1">
        <dgm:presLayoutVars>
          <dgm:chPref val="3"/>
        </dgm:presLayoutVars>
      </dgm:prSet>
      <dgm:spPr/>
    </dgm:pt>
    <dgm:pt modelId="{318BB24F-9A10-4AB1-8AA7-76FF553CC40E}" type="pres">
      <dgm:prSet presAssocID="{27981B02-9F88-4BC5-8F83-70763696ACAC}" presName="parTransOne" presStyleCnt="0"/>
      <dgm:spPr/>
    </dgm:pt>
    <dgm:pt modelId="{FC96196D-21DB-458D-B78A-3362FC31B3DF}" type="pres">
      <dgm:prSet presAssocID="{27981B02-9F88-4BC5-8F83-70763696ACAC}" presName="horzOne" presStyleCnt="0"/>
      <dgm:spPr/>
    </dgm:pt>
    <dgm:pt modelId="{00713D51-2ED6-4311-8596-16877E123892}" type="pres">
      <dgm:prSet presAssocID="{3B3958EB-1921-4C15-9357-70957787A5E3}" presName="vertTwo" presStyleCnt="0"/>
      <dgm:spPr/>
    </dgm:pt>
    <dgm:pt modelId="{103BF85E-577E-4A2A-8E22-481D002C041D}" type="pres">
      <dgm:prSet presAssocID="{3B3958EB-1921-4C15-9357-70957787A5E3}" presName="txTwo" presStyleLbl="node2" presStyleIdx="0" presStyleCnt="2">
        <dgm:presLayoutVars>
          <dgm:chPref val="3"/>
        </dgm:presLayoutVars>
      </dgm:prSet>
      <dgm:spPr/>
    </dgm:pt>
    <dgm:pt modelId="{94DA80AD-9DA2-48D1-B0CC-C61EB49AE89C}" type="pres">
      <dgm:prSet presAssocID="{3B3958EB-1921-4C15-9357-70957787A5E3}" presName="parTransTwo" presStyleCnt="0"/>
      <dgm:spPr/>
    </dgm:pt>
    <dgm:pt modelId="{75F469CB-91A1-4DD8-B13A-D0FE3BF28155}" type="pres">
      <dgm:prSet presAssocID="{3B3958EB-1921-4C15-9357-70957787A5E3}" presName="horzTwo" presStyleCnt="0"/>
      <dgm:spPr/>
    </dgm:pt>
    <dgm:pt modelId="{F334CAD5-448F-4C01-9ACE-77D1CBEA3211}" type="pres">
      <dgm:prSet presAssocID="{F16D64A2-7D43-40FF-ABAE-3B1846ED63A0}" presName="vertThree" presStyleCnt="0"/>
      <dgm:spPr/>
    </dgm:pt>
    <dgm:pt modelId="{45DF07C7-784F-45B6-9F9F-D4EFAEA76818}" type="pres">
      <dgm:prSet presAssocID="{F16D64A2-7D43-40FF-ABAE-3B1846ED63A0}" presName="txThree" presStyleLbl="node3" presStyleIdx="0" presStyleCnt="3">
        <dgm:presLayoutVars>
          <dgm:chPref val="3"/>
        </dgm:presLayoutVars>
      </dgm:prSet>
      <dgm:spPr/>
    </dgm:pt>
    <dgm:pt modelId="{0A620EE4-493B-4055-BCBA-79E62F7952FE}" type="pres">
      <dgm:prSet presAssocID="{F16D64A2-7D43-40FF-ABAE-3B1846ED63A0}" presName="horzThree" presStyleCnt="0"/>
      <dgm:spPr/>
    </dgm:pt>
    <dgm:pt modelId="{5618CF1C-F9EF-408A-91F5-7BCA12C54791}" type="pres">
      <dgm:prSet presAssocID="{3B5574F0-4785-48EE-8A8D-E1E88952F3AA}" presName="sibSpaceThree" presStyleCnt="0"/>
      <dgm:spPr/>
    </dgm:pt>
    <dgm:pt modelId="{E8811923-AA74-4653-A594-167AD3F33F62}" type="pres">
      <dgm:prSet presAssocID="{3059AD3B-7D61-414A-A699-935286138C97}" presName="vertThree" presStyleCnt="0"/>
      <dgm:spPr/>
    </dgm:pt>
    <dgm:pt modelId="{73353207-DD50-4978-826A-01327AC3CCD2}" type="pres">
      <dgm:prSet presAssocID="{3059AD3B-7D61-414A-A699-935286138C97}" presName="txThree" presStyleLbl="node3" presStyleIdx="1" presStyleCnt="3">
        <dgm:presLayoutVars>
          <dgm:chPref val="3"/>
        </dgm:presLayoutVars>
      </dgm:prSet>
      <dgm:spPr/>
    </dgm:pt>
    <dgm:pt modelId="{D15D1202-B8C3-444C-B8DB-97C9102A1A3A}" type="pres">
      <dgm:prSet presAssocID="{3059AD3B-7D61-414A-A699-935286138C97}" presName="horzThree" presStyleCnt="0"/>
      <dgm:spPr/>
    </dgm:pt>
    <dgm:pt modelId="{C2042B5F-6B33-4B7A-8795-ADA472612B54}" type="pres">
      <dgm:prSet presAssocID="{A0822936-D391-44EB-B8E7-39E928FBAC24}" presName="sibSpaceTwo" presStyleCnt="0"/>
      <dgm:spPr/>
    </dgm:pt>
    <dgm:pt modelId="{06647BCA-668B-4340-926B-31DEB608FE03}" type="pres">
      <dgm:prSet presAssocID="{DAF5D527-1C30-4DB0-ABC6-8D4030178F57}" presName="vertTwo" presStyleCnt="0"/>
      <dgm:spPr/>
    </dgm:pt>
    <dgm:pt modelId="{4D6C8193-9C89-4C7C-915D-2E6301E55F61}" type="pres">
      <dgm:prSet presAssocID="{DAF5D527-1C30-4DB0-ABC6-8D4030178F57}" presName="txTwo" presStyleLbl="node2" presStyleIdx="1" presStyleCnt="2">
        <dgm:presLayoutVars>
          <dgm:chPref val="3"/>
        </dgm:presLayoutVars>
      </dgm:prSet>
      <dgm:spPr/>
    </dgm:pt>
    <dgm:pt modelId="{81D5CACD-EDBC-4A0B-947C-7DC277399185}" type="pres">
      <dgm:prSet presAssocID="{DAF5D527-1C30-4DB0-ABC6-8D4030178F57}" presName="parTransTwo" presStyleCnt="0"/>
      <dgm:spPr/>
    </dgm:pt>
    <dgm:pt modelId="{E0B63115-2F99-4380-A368-50D54BFFA289}" type="pres">
      <dgm:prSet presAssocID="{DAF5D527-1C30-4DB0-ABC6-8D4030178F57}" presName="horzTwo" presStyleCnt="0"/>
      <dgm:spPr/>
    </dgm:pt>
    <dgm:pt modelId="{380F5F0E-A4EA-45AA-AB7D-8F4E6F009ACA}" type="pres">
      <dgm:prSet presAssocID="{4762210D-EC5F-4D77-AAFB-8D905DBC007E}" presName="vertThree" presStyleCnt="0"/>
      <dgm:spPr/>
    </dgm:pt>
    <dgm:pt modelId="{DDEF9089-03F1-4481-BBB8-B8C41D084117}" type="pres">
      <dgm:prSet presAssocID="{4762210D-EC5F-4D77-AAFB-8D905DBC007E}" presName="txThree" presStyleLbl="node3" presStyleIdx="2" presStyleCnt="3">
        <dgm:presLayoutVars>
          <dgm:chPref val="3"/>
        </dgm:presLayoutVars>
      </dgm:prSet>
      <dgm:spPr/>
    </dgm:pt>
    <dgm:pt modelId="{55DC9597-C9EE-4A56-91A0-6BA2A120EC6E}" type="pres">
      <dgm:prSet presAssocID="{4762210D-EC5F-4D77-AAFB-8D905DBC007E}" presName="horzThree" presStyleCnt="0"/>
      <dgm:spPr/>
    </dgm:pt>
  </dgm:ptLst>
  <dgm:cxnLst>
    <dgm:cxn modelId="{8BFA3204-31A2-4872-A68D-7114E666DE36}" srcId="{3B3958EB-1921-4C15-9357-70957787A5E3}" destId="{3059AD3B-7D61-414A-A699-935286138C97}" srcOrd="1" destOrd="0" parTransId="{788CF197-A788-49C4-B82D-6E5215E84132}" sibTransId="{684BB690-CA92-4284-9884-9EB66A6C3B95}"/>
    <dgm:cxn modelId="{AB71DA1E-1A46-4D38-B000-950C8E377F44}" srcId="{27981B02-9F88-4BC5-8F83-70763696ACAC}" destId="{DAF5D527-1C30-4DB0-ABC6-8D4030178F57}" srcOrd="1" destOrd="0" parTransId="{438189B4-32FD-422C-9D0A-42CD52742C60}" sibTransId="{B1EAC09A-983D-4E36-98A6-846B0AA1EE5E}"/>
    <dgm:cxn modelId="{8C5D4426-B737-4489-8D4D-E885FF1924F9}" type="presOf" srcId="{3059AD3B-7D61-414A-A699-935286138C97}" destId="{73353207-DD50-4978-826A-01327AC3CCD2}" srcOrd="0" destOrd="0" presId="urn:microsoft.com/office/officeart/2005/8/layout/hierarchy4"/>
    <dgm:cxn modelId="{F9C97167-847E-4F88-9B96-1D1C12D7CEE3}" type="presOf" srcId="{27981B02-9F88-4BC5-8F83-70763696ACAC}" destId="{3BDBA29D-0CE0-4FF7-A591-6A3F54C7BF4F}" srcOrd="0" destOrd="0" presId="urn:microsoft.com/office/officeart/2005/8/layout/hierarchy4"/>
    <dgm:cxn modelId="{205B8269-ABD5-4D45-ABDD-2E2753D7FD27}" srcId="{27981B02-9F88-4BC5-8F83-70763696ACAC}" destId="{3B3958EB-1921-4C15-9357-70957787A5E3}" srcOrd="0" destOrd="0" parTransId="{B04D7EBC-297F-45E9-B13A-0D3292BF3345}" sibTransId="{A0822936-D391-44EB-B8E7-39E928FBAC24}"/>
    <dgm:cxn modelId="{2A896F6C-5E7A-46C4-8E3A-1B7116F87345}" srcId="{DAF5D527-1C30-4DB0-ABC6-8D4030178F57}" destId="{4762210D-EC5F-4D77-AAFB-8D905DBC007E}" srcOrd="0" destOrd="0" parTransId="{712ED0E4-2FD1-42C7-921B-8BC9A571CC3B}" sibTransId="{4DE9EA74-2EA7-4F74-B9F6-4299BB62ECD3}"/>
    <dgm:cxn modelId="{A8CFC56F-A07E-447A-83B7-C2555B5BE2FA}" srcId="{DF01061F-EAEF-46E6-BB6F-127E07CB18A7}" destId="{27981B02-9F88-4BC5-8F83-70763696ACAC}" srcOrd="0" destOrd="0" parTransId="{EF0A4DE7-4F4E-46C3-A2B6-C375CA1C06F5}" sibTransId="{17539B1A-80ED-4842-867B-BA4916FCA9CC}"/>
    <dgm:cxn modelId="{9670C09A-5642-4CDA-BFA3-B9F7AC4DBF91}" type="presOf" srcId="{DAF5D527-1C30-4DB0-ABC6-8D4030178F57}" destId="{4D6C8193-9C89-4C7C-915D-2E6301E55F61}" srcOrd="0" destOrd="0" presId="urn:microsoft.com/office/officeart/2005/8/layout/hierarchy4"/>
    <dgm:cxn modelId="{0AD174AE-1D71-4EF4-BEEE-5A617426A360}" type="presOf" srcId="{3B3958EB-1921-4C15-9357-70957787A5E3}" destId="{103BF85E-577E-4A2A-8E22-481D002C041D}" srcOrd="0" destOrd="0" presId="urn:microsoft.com/office/officeart/2005/8/layout/hierarchy4"/>
    <dgm:cxn modelId="{9BEB99C6-499E-4A4D-9DE1-199D9B77EB30}" type="presOf" srcId="{DF01061F-EAEF-46E6-BB6F-127E07CB18A7}" destId="{141FCE56-4E68-4075-97F8-3C6EA997BEE8}" srcOrd="0" destOrd="0" presId="urn:microsoft.com/office/officeart/2005/8/layout/hierarchy4"/>
    <dgm:cxn modelId="{C68E91C7-E101-463B-9E90-BF0A8C31485F}" srcId="{3B3958EB-1921-4C15-9357-70957787A5E3}" destId="{F16D64A2-7D43-40FF-ABAE-3B1846ED63A0}" srcOrd="0" destOrd="0" parTransId="{29F38004-ADB3-4570-B286-A12999E98966}" sibTransId="{3B5574F0-4785-48EE-8A8D-E1E88952F3AA}"/>
    <dgm:cxn modelId="{0A7471FB-2617-47F4-92BE-D1E0CDEDA560}" type="presOf" srcId="{F16D64A2-7D43-40FF-ABAE-3B1846ED63A0}" destId="{45DF07C7-784F-45B6-9F9F-D4EFAEA76818}" srcOrd="0" destOrd="0" presId="urn:microsoft.com/office/officeart/2005/8/layout/hierarchy4"/>
    <dgm:cxn modelId="{6BA37CFB-84E6-4F62-BE53-CAEE839464CA}" type="presOf" srcId="{4762210D-EC5F-4D77-AAFB-8D905DBC007E}" destId="{DDEF9089-03F1-4481-BBB8-B8C41D084117}" srcOrd="0" destOrd="0" presId="urn:microsoft.com/office/officeart/2005/8/layout/hierarchy4"/>
    <dgm:cxn modelId="{89F21C21-5BA6-45EC-A090-EFCB93019C83}" type="presParOf" srcId="{141FCE56-4E68-4075-97F8-3C6EA997BEE8}" destId="{35639CF1-4B5F-4814-B1B3-0307E12CA1A8}" srcOrd="0" destOrd="0" presId="urn:microsoft.com/office/officeart/2005/8/layout/hierarchy4"/>
    <dgm:cxn modelId="{DEECAA7C-B881-48C0-9C21-76CF2AA4EC28}" type="presParOf" srcId="{35639CF1-4B5F-4814-B1B3-0307E12CA1A8}" destId="{3BDBA29D-0CE0-4FF7-A591-6A3F54C7BF4F}" srcOrd="0" destOrd="0" presId="urn:microsoft.com/office/officeart/2005/8/layout/hierarchy4"/>
    <dgm:cxn modelId="{A3F1A9A6-7FFF-4C02-9210-5A1C7F367EF4}" type="presParOf" srcId="{35639CF1-4B5F-4814-B1B3-0307E12CA1A8}" destId="{318BB24F-9A10-4AB1-8AA7-76FF553CC40E}" srcOrd="1" destOrd="0" presId="urn:microsoft.com/office/officeart/2005/8/layout/hierarchy4"/>
    <dgm:cxn modelId="{9D3A3685-83E1-4DD8-9E49-3E78F59FC9A4}" type="presParOf" srcId="{35639CF1-4B5F-4814-B1B3-0307E12CA1A8}" destId="{FC96196D-21DB-458D-B78A-3362FC31B3DF}" srcOrd="2" destOrd="0" presId="urn:microsoft.com/office/officeart/2005/8/layout/hierarchy4"/>
    <dgm:cxn modelId="{E231C2A8-B340-4B72-B32D-353D1CF72F4C}" type="presParOf" srcId="{FC96196D-21DB-458D-B78A-3362FC31B3DF}" destId="{00713D51-2ED6-4311-8596-16877E123892}" srcOrd="0" destOrd="0" presId="urn:microsoft.com/office/officeart/2005/8/layout/hierarchy4"/>
    <dgm:cxn modelId="{6C7BB52A-14F2-452E-ACEE-8377DC855002}" type="presParOf" srcId="{00713D51-2ED6-4311-8596-16877E123892}" destId="{103BF85E-577E-4A2A-8E22-481D002C041D}" srcOrd="0" destOrd="0" presId="urn:microsoft.com/office/officeart/2005/8/layout/hierarchy4"/>
    <dgm:cxn modelId="{01A8491D-51C0-43D3-9DC4-8717972C1AC8}" type="presParOf" srcId="{00713D51-2ED6-4311-8596-16877E123892}" destId="{94DA80AD-9DA2-48D1-B0CC-C61EB49AE89C}" srcOrd="1" destOrd="0" presId="urn:microsoft.com/office/officeart/2005/8/layout/hierarchy4"/>
    <dgm:cxn modelId="{67316CFB-6277-445B-8343-6316F2CCEA84}" type="presParOf" srcId="{00713D51-2ED6-4311-8596-16877E123892}" destId="{75F469CB-91A1-4DD8-B13A-D0FE3BF28155}" srcOrd="2" destOrd="0" presId="urn:microsoft.com/office/officeart/2005/8/layout/hierarchy4"/>
    <dgm:cxn modelId="{3E3A9E93-CAD6-4558-9A34-93DF4F9D88EA}" type="presParOf" srcId="{75F469CB-91A1-4DD8-B13A-D0FE3BF28155}" destId="{F334CAD5-448F-4C01-9ACE-77D1CBEA3211}" srcOrd="0" destOrd="0" presId="urn:microsoft.com/office/officeart/2005/8/layout/hierarchy4"/>
    <dgm:cxn modelId="{B7DDEFB4-E746-47FB-9E2D-77CBE0796949}" type="presParOf" srcId="{F334CAD5-448F-4C01-9ACE-77D1CBEA3211}" destId="{45DF07C7-784F-45B6-9F9F-D4EFAEA76818}" srcOrd="0" destOrd="0" presId="urn:microsoft.com/office/officeart/2005/8/layout/hierarchy4"/>
    <dgm:cxn modelId="{DDF5AB1C-8457-4436-A040-680C9AA44C08}" type="presParOf" srcId="{F334CAD5-448F-4C01-9ACE-77D1CBEA3211}" destId="{0A620EE4-493B-4055-BCBA-79E62F7952FE}" srcOrd="1" destOrd="0" presId="urn:microsoft.com/office/officeart/2005/8/layout/hierarchy4"/>
    <dgm:cxn modelId="{D8AAF279-2321-4B84-8FA9-339897CAA786}" type="presParOf" srcId="{75F469CB-91A1-4DD8-B13A-D0FE3BF28155}" destId="{5618CF1C-F9EF-408A-91F5-7BCA12C54791}" srcOrd="1" destOrd="0" presId="urn:microsoft.com/office/officeart/2005/8/layout/hierarchy4"/>
    <dgm:cxn modelId="{36855DE4-ED3E-4E1A-AC7F-812CDA7A2907}" type="presParOf" srcId="{75F469CB-91A1-4DD8-B13A-D0FE3BF28155}" destId="{E8811923-AA74-4653-A594-167AD3F33F62}" srcOrd="2" destOrd="0" presId="urn:microsoft.com/office/officeart/2005/8/layout/hierarchy4"/>
    <dgm:cxn modelId="{40310826-6BFF-4D09-B114-29F9F6A20444}" type="presParOf" srcId="{E8811923-AA74-4653-A594-167AD3F33F62}" destId="{73353207-DD50-4978-826A-01327AC3CCD2}" srcOrd="0" destOrd="0" presId="urn:microsoft.com/office/officeart/2005/8/layout/hierarchy4"/>
    <dgm:cxn modelId="{6F63137D-1C28-4506-98C3-FE4CA0280D75}" type="presParOf" srcId="{E8811923-AA74-4653-A594-167AD3F33F62}" destId="{D15D1202-B8C3-444C-B8DB-97C9102A1A3A}" srcOrd="1" destOrd="0" presId="urn:microsoft.com/office/officeart/2005/8/layout/hierarchy4"/>
    <dgm:cxn modelId="{12B01A10-FDEB-4523-B2ED-C5737B9FA354}" type="presParOf" srcId="{FC96196D-21DB-458D-B78A-3362FC31B3DF}" destId="{C2042B5F-6B33-4B7A-8795-ADA472612B54}" srcOrd="1" destOrd="0" presId="urn:microsoft.com/office/officeart/2005/8/layout/hierarchy4"/>
    <dgm:cxn modelId="{3FA81154-77BE-4B65-A4F7-2CC1C2A8CA2A}" type="presParOf" srcId="{FC96196D-21DB-458D-B78A-3362FC31B3DF}" destId="{06647BCA-668B-4340-926B-31DEB608FE03}" srcOrd="2" destOrd="0" presId="urn:microsoft.com/office/officeart/2005/8/layout/hierarchy4"/>
    <dgm:cxn modelId="{811D3BA7-D5D0-48C1-BF1E-1EB795D20B11}" type="presParOf" srcId="{06647BCA-668B-4340-926B-31DEB608FE03}" destId="{4D6C8193-9C89-4C7C-915D-2E6301E55F61}" srcOrd="0" destOrd="0" presId="urn:microsoft.com/office/officeart/2005/8/layout/hierarchy4"/>
    <dgm:cxn modelId="{5B5FD2B1-69A9-4FE7-A134-F0CF8ACB5E68}" type="presParOf" srcId="{06647BCA-668B-4340-926B-31DEB608FE03}" destId="{81D5CACD-EDBC-4A0B-947C-7DC277399185}" srcOrd="1" destOrd="0" presId="urn:microsoft.com/office/officeart/2005/8/layout/hierarchy4"/>
    <dgm:cxn modelId="{C129C189-B8B5-444A-803D-33D122C47EE2}" type="presParOf" srcId="{06647BCA-668B-4340-926B-31DEB608FE03}" destId="{E0B63115-2F99-4380-A368-50D54BFFA289}" srcOrd="2" destOrd="0" presId="urn:microsoft.com/office/officeart/2005/8/layout/hierarchy4"/>
    <dgm:cxn modelId="{878B53B5-751A-4DB3-8E03-DCA1301EE5C1}" type="presParOf" srcId="{E0B63115-2F99-4380-A368-50D54BFFA289}" destId="{380F5F0E-A4EA-45AA-AB7D-8F4E6F009ACA}" srcOrd="0" destOrd="0" presId="urn:microsoft.com/office/officeart/2005/8/layout/hierarchy4"/>
    <dgm:cxn modelId="{CB2C623F-4642-42B0-B86B-A2C7BB06B99E}" type="presParOf" srcId="{380F5F0E-A4EA-45AA-AB7D-8F4E6F009ACA}" destId="{DDEF9089-03F1-4481-BBB8-B8C41D084117}" srcOrd="0" destOrd="0" presId="urn:microsoft.com/office/officeart/2005/8/layout/hierarchy4"/>
    <dgm:cxn modelId="{5D82C265-9F07-4CEA-B533-1F2D92A09B11}" type="presParOf" srcId="{380F5F0E-A4EA-45AA-AB7D-8F4E6F009ACA}" destId="{55DC9597-C9EE-4A56-91A0-6BA2A120EC6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5DBF2B-7537-495F-9957-D467F6B5B5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5D5F4BEA-BE43-4D48-8F7E-981F168B0D6C}">
      <dgm:prSet phldrT="[Texto]" custT="1"/>
      <dgm:spPr/>
      <dgm:t>
        <a:bodyPr/>
        <a:lstStyle/>
        <a:p>
          <a:r>
            <a:rPr lang="es-EC" sz="1800" dirty="0"/>
            <a:t>Nivel Físico y Control de Acceso al Medio</a:t>
          </a:r>
        </a:p>
      </dgm:t>
    </dgm:pt>
    <dgm:pt modelId="{495DF9AC-F2E9-473B-A83B-C48BD070413B}" type="parTrans" cxnId="{6311F88F-FE4D-4666-8EFB-28715A8BE48E}">
      <dgm:prSet/>
      <dgm:spPr/>
      <dgm:t>
        <a:bodyPr/>
        <a:lstStyle/>
        <a:p>
          <a:endParaRPr lang="es-EC"/>
        </a:p>
      </dgm:t>
    </dgm:pt>
    <dgm:pt modelId="{52227162-9084-4158-9BB5-84D50F8917E3}" type="sibTrans" cxnId="{6311F88F-FE4D-4666-8EFB-28715A8BE48E}">
      <dgm:prSet/>
      <dgm:spPr/>
      <dgm:t>
        <a:bodyPr/>
        <a:lstStyle/>
        <a:p>
          <a:endParaRPr lang="es-EC"/>
        </a:p>
      </dgm:t>
    </dgm:pt>
    <dgm:pt modelId="{698E4187-ED62-4BCE-9EB4-F38A5AEEE3F9}">
      <dgm:prSet phldrT="[Texto]" custT="1"/>
      <dgm:spPr/>
      <dgm:t>
        <a:bodyPr/>
        <a:lstStyle/>
        <a:p>
          <a:r>
            <a:rPr lang="es-EC" sz="1800" dirty="0"/>
            <a:t>ISM</a:t>
          </a:r>
        </a:p>
      </dgm:t>
    </dgm:pt>
    <dgm:pt modelId="{A4139862-94B7-4778-A523-8598BC533A95}" type="parTrans" cxnId="{11A94074-6594-4AF8-B8F4-CD418DB250D5}">
      <dgm:prSet/>
      <dgm:spPr/>
      <dgm:t>
        <a:bodyPr/>
        <a:lstStyle/>
        <a:p>
          <a:endParaRPr lang="es-EC"/>
        </a:p>
      </dgm:t>
    </dgm:pt>
    <dgm:pt modelId="{1A8E7DDA-4401-47B7-AD6E-B5C5710ED695}" type="sibTrans" cxnId="{11A94074-6594-4AF8-B8F4-CD418DB250D5}">
      <dgm:prSet/>
      <dgm:spPr/>
      <dgm:t>
        <a:bodyPr/>
        <a:lstStyle/>
        <a:p>
          <a:endParaRPr lang="es-EC"/>
        </a:p>
      </dgm:t>
    </dgm:pt>
    <dgm:pt modelId="{ED6D7984-96A1-4CEA-A5AD-9A8A609FBA5B}">
      <dgm:prSet phldrT="[Texto]" custT="1"/>
      <dgm:spPr/>
      <dgm:t>
        <a:bodyPr/>
        <a:lstStyle/>
        <a:p>
          <a:r>
            <a:rPr lang="es-EC" sz="1800" dirty="0"/>
            <a:t>WPAN</a:t>
          </a:r>
        </a:p>
      </dgm:t>
    </dgm:pt>
    <dgm:pt modelId="{E3756431-56CD-46F1-9FA7-09387E90EB60}" type="parTrans" cxnId="{6C7954C5-3240-4D43-81EF-48AFD56DFA63}">
      <dgm:prSet/>
      <dgm:spPr/>
      <dgm:t>
        <a:bodyPr/>
        <a:lstStyle/>
        <a:p>
          <a:endParaRPr lang="es-EC"/>
        </a:p>
      </dgm:t>
    </dgm:pt>
    <dgm:pt modelId="{BA3E85BD-9857-48FF-8BEF-276117E9C0B4}" type="sibTrans" cxnId="{6C7954C5-3240-4D43-81EF-48AFD56DFA63}">
      <dgm:prSet/>
      <dgm:spPr/>
      <dgm:t>
        <a:bodyPr/>
        <a:lstStyle/>
        <a:p>
          <a:endParaRPr lang="es-EC"/>
        </a:p>
      </dgm:t>
    </dgm:pt>
    <dgm:pt modelId="{55A28A3C-6D75-42BD-AC84-E68B4D9F4013}">
      <dgm:prSet phldrT="[Texto]" custT="1"/>
      <dgm:spPr/>
      <dgm:t>
        <a:bodyPr/>
        <a:lstStyle/>
        <a:p>
          <a:r>
            <a:rPr lang="es-EC" sz="1800" dirty="0"/>
            <a:t>Bajas Velocidades</a:t>
          </a:r>
        </a:p>
      </dgm:t>
    </dgm:pt>
    <dgm:pt modelId="{B1813EA2-5A38-4865-9244-D7AE7F956F6C}" type="parTrans" cxnId="{D00BDC0C-9309-4B6E-9F08-EDA238FCB3FD}">
      <dgm:prSet/>
      <dgm:spPr/>
      <dgm:t>
        <a:bodyPr/>
        <a:lstStyle/>
        <a:p>
          <a:endParaRPr lang="es-EC"/>
        </a:p>
      </dgm:t>
    </dgm:pt>
    <dgm:pt modelId="{E3B8609D-AB50-4BED-89E4-E83B2CD4EE31}" type="sibTrans" cxnId="{D00BDC0C-9309-4B6E-9F08-EDA238FCB3FD}">
      <dgm:prSet/>
      <dgm:spPr/>
      <dgm:t>
        <a:bodyPr/>
        <a:lstStyle/>
        <a:p>
          <a:endParaRPr lang="es-EC"/>
        </a:p>
      </dgm:t>
    </dgm:pt>
    <dgm:pt modelId="{5B5EFCFA-FF55-4831-B38B-305185E7C195}">
      <dgm:prSet phldrT="[Texto]" custT="1"/>
      <dgm:spPr/>
      <dgm:t>
        <a:bodyPr/>
        <a:lstStyle/>
        <a:p>
          <a:r>
            <a:rPr lang="es-EC" sz="1800" dirty="0"/>
            <a:t>Bajo Costo y Energía</a:t>
          </a:r>
        </a:p>
      </dgm:t>
    </dgm:pt>
    <dgm:pt modelId="{C7D83873-865D-413D-912C-0B2D4A1B45F5}" type="parTrans" cxnId="{4EB33442-E81E-46CB-80DE-A4C4F481E939}">
      <dgm:prSet/>
      <dgm:spPr/>
      <dgm:t>
        <a:bodyPr/>
        <a:lstStyle/>
        <a:p>
          <a:endParaRPr lang="es-EC"/>
        </a:p>
      </dgm:t>
    </dgm:pt>
    <dgm:pt modelId="{39C79D25-A473-4029-820E-07B2978FAD07}" type="sibTrans" cxnId="{4EB33442-E81E-46CB-80DE-A4C4F481E939}">
      <dgm:prSet/>
      <dgm:spPr/>
      <dgm:t>
        <a:bodyPr/>
        <a:lstStyle/>
        <a:p>
          <a:endParaRPr lang="es-EC"/>
        </a:p>
      </dgm:t>
    </dgm:pt>
    <dgm:pt modelId="{B307B52E-89BE-4549-A813-C81E7604AE1E}">
      <dgm:prSet phldrT="[Texto]" custT="1"/>
      <dgm:spPr/>
      <dgm:t>
        <a:bodyPr/>
        <a:lstStyle/>
        <a:p>
          <a:r>
            <a:rPr lang="es-EC" sz="1800" dirty="0" err="1"/>
            <a:t>Máx</a:t>
          </a:r>
          <a:r>
            <a:rPr lang="es-EC" sz="1800" dirty="0"/>
            <a:t> 250 kbps</a:t>
          </a:r>
        </a:p>
      </dgm:t>
    </dgm:pt>
    <dgm:pt modelId="{FA508FAE-ECD9-491B-A66D-B6ECA41A726D}" type="parTrans" cxnId="{25D747F7-056B-43F6-A8B6-200477487C14}">
      <dgm:prSet/>
      <dgm:spPr/>
      <dgm:t>
        <a:bodyPr/>
        <a:lstStyle/>
        <a:p>
          <a:endParaRPr lang="es-EC"/>
        </a:p>
      </dgm:t>
    </dgm:pt>
    <dgm:pt modelId="{8866C8A7-C072-48F4-9763-95FF6E7740CE}" type="sibTrans" cxnId="{25D747F7-056B-43F6-A8B6-200477487C14}">
      <dgm:prSet/>
      <dgm:spPr/>
      <dgm:t>
        <a:bodyPr/>
        <a:lstStyle/>
        <a:p>
          <a:endParaRPr lang="es-EC"/>
        </a:p>
      </dgm:t>
    </dgm:pt>
    <dgm:pt modelId="{2527CC17-ED8D-4E29-BE35-D2F8932C182D}">
      <dgm:prSet phldrT="[Texto]" custT="1"/>
      <dgm:spPr/>
      <dgm:t>
        <a:bodyPr/>
        <a:lstStyle/>
        <a:p>
          <a:r>
            <a:rPr lang="es-EC" sz="1800" dirty="0"/>
            <a:t>20 kbps: Para la banda de 868MHz. </a:t>
          </a:r>
        </a:p>
      </dgm:t>
    </dgm:pt>
    <dgm:pt modelId="{844DC8A8-2B48-4CD3-99DA-F9458D0222C5}" type="parTrans" cxnId="{515CA83B-8120-4241-B6A3-0FCC0C5788BA}">
      <dgm:prSet/>
      <dgm:spPr/>
      <dgm:t>
        <a:bodyPr/>
        <a:lstStyle/>
        <a:p>
          <a:endParaRPr lang="es-EC"/>
        </a:p>
      </dgm:t>
    </dgm:pt>
    <dgm:pt modelId="{922464C5-E581-4CDC-863F-026B1310BEDB}" type="sibTrans" cxnId="{515CA83B-8120-4241-B6A3-0FCC0C5788BA}">
      <dgm:prSet/>
      <dgm:spPr/>
      <dgm:t>
        <a:bodyPr/>
        <a:lstStyle/>
        <a:p>
          <a:endParaRPr lang="es-EC"/>
        </a:p>
      </dgm:t>
    </dgm:pt>
    <dgm:pt modelId="{92499486-D54E-43F4-B92D-39205E1017F3}">
      <dgm:prSet custT="1"/>
      <dgm:spPr/>
      <dgm:t>
        <a:bodyPr/>
        <a:lstStyle/>
        <a:p>
          <a:r>
            <a:rPr lang="es-EC" sz="1800" dirty="0"/>
            <a:t>40 kbps: Para la banda de 915MHz.</a:t>
          </a:r>
        </a:p>
      </dgm:t>
    </dgm:pt>
    <dgm:pt modelId="{E833A2A9-F3DE-4CB7-A9E9-F56C8AB49D51}" type="parTrans" cxnId="{E02F84CD-6733-4BDB-80B0-0E11257DDD32}">
      <dgm:prSet/>
      <dgm:spPr/>
      <dgm:t>
        <a:bodyPr/>
        <a:lstStyle/>
        <a:p>
          <a:endParaRPr lang="es-EC"/>
        </a:p>
      </dgm:t>
    </dgm:pt>
    <dgm:pt modelId="{9A97BE51-B9F9-4450-BF79-51AA30EE20F3}" type="sibTrans" cxnId="{E02F84CD-6733-4BDB-80B0-0E11257DDD32}">
      <dgm:prSet/>
      <dgm:spPr/>
      <dgm:t>
        <a:bodyPr/>
        <a:lstStyle/>
        <a:p>
          <a:endParaRPr lang="es-EC"/>
        </a:p>
      </dgm:t>
    </dgm:pt>
    <dgm:pt modelId="{7A11B25A-F5CF-4E23-A1CE-F6C3BF6A4FFA}">
      <dgm:prSet custT="1"/>
      <dgm:spPr/>
      <dgm:t>
        <a:bodyPr/>
        <a:lstStyle/>
        <a:p>
          <a:r>
            <a:rPr lang="es-EC" sz="1800" dirty="0"/>
            <a:t>250 kbps: Para la banda de 2,4 GHz</a:t>
          </a:r>
        </a:p>
      </dgm:t>
    </dgm:pt>
    <dgm:pt modelId="{24B1487E-7B05-498E-ACF9-44C0D3F28A05}" type="parTrans" cxnId="{ABCE70DF-29BF-4944-BC42-543FA02C8147}">
      <dgm:prSet/>
      <dgm:spPr/>
      <dgm:t>
        <a:bodyPr/>
        <a:lstStyle/>
        <a:p>
          <a:endParaRPr lang="es-EC"/>
        </a:p>
      </dgm:t>
    </dgm:pt>
    <dgm:pt modelId="{46854A1C-B07A-4FB5-9B8B-8006B6998B42}" type="sibTrans" cxnId="{ABCE70DF-29BF-4944-BC42-543FA02C8147}">
      <dgm:prSet/>
      <dgm:spPr/>
      <dgm:t>
        <a:bodyPr/>
        <a:lstStyle/>
        <a:p>
          <a:endParaRPr lang="es-EC"/>
        </a:p>
      </dgm:t>
    </dgm:pt>
    <dgm:pt modelId="{885679B8-3A49-4A46-8A48-A12D1C9FE65A}" type="pres">
      <dgm:prSet presAssocID="{A05DBF2B-7537-495F-9957-D467F6B5B590}" presName="hierChild1" presStyleCnt="0">
        <dgm:presLayoutVars>
          <dgm:orgChart val="1"/>
          <dgm:chPref val="1"/>
          <dgm:dir/>
          <dgm:animOne val="branch"/>
          <dgm:animLvl val="lvl"/>
          <dgm:resizeHandles/>
        </dgm:presLayoutVars>
      </dgm:prSet>
      <dgm:spPr/>
    </dgm:pt>
    <dgm:pt modelId="{091E637B-AF6E-4721-817F-0F500168A6B6}" type="pres">
      <dgm:prSet presAssocID="{5D5F4BEA-BE43-4D48-8F7E-981F168B0D6C}" presName="hierRoot1" presStyleCnt="0">
        <dgm:presLayoutVars>
          <dgm:hierBranch val="init"/>
        </dgm:presLayoutVars>
      </dgm:prSet>
      <dgm:spPr/>
    </dgm:pt>
    <dgm:pt modelId="{29727155-39F9-416F-A60C-C24668B60E1C}" type="pres">
      <dgm:prSet presAssocID="{5D5F4BEA-BE43-4D48-8F7E-981F168B0D6C}" presName="rootComposite1" presStyleCnt="0"/>
      <dgm:spPr/>
    </dgm:pt>
    <dgm:pt modelId="{7178C981-BC0D-4D0A-AB4C-3DE87015642C}" type="pres">
      <dgm:prSet presAssocID="{5D5F4BEA-BE43-4D48-8F7E-981F168B0D6C}" presName="rootText1" presStyleLbl="node0" presStyleIdx="0" presStyleCnt="1" custScaleX="132664">
        <dgm:presLayoutVars>
          <dgm:chPref val="3"/>
        </dgm:presLayoutVars>
      </dgm:prSet>
      <dgm:spPr/>
    </dgm:pt>
    <dgm:pt modelId="{D6F63E2E-8516-46B2-BD14-7A729FC012DE}" type="pres">
      <dgm:prSet presAssocID="{5D5F4BEA-BE43-4D48-8F7E-981F168B0D6C}" presName="rootConnector1" presStyleLbl="node1" presStyleIdx="0" presStyleCnt="0"/>
      <dgm:spPr/>
    </dgm:pt>
    <dgm:pt modelId="{4B5DF7A0-2AE8-4273-AE22-C918B067993B}" type="pres">
      <dgm:prSet presAssocID="{5D5F4BEA-BE43-4D48-8F7E-981F168B0D6C}" presName="hierChild2" presStyleCnt="0"/>
      <dgm:spPr/>
    </dgm:pt>
    <dgm:pt modelId="{21FAD1BB-FF5D-4FA1-8030-05B69B959361}" type="pres">
      <dgm:prSet presAssocID="{A4139862-94B7-4778-A523-8598BC533A95}" presName="Name37" presStyleLbl="parChTrans1D2" presStyleIdx="0" presStyleCnt="4"/>
      <dgm:spPr/>
    </dgm:pt>
    <dgm:pt modelId="{926C1226-E747-4A51-8494-95AE99F74991}" type="pres">
      <dgm:prSet presAssocID="{698E4187-ED62-4BCE-9EB4-F38A5AEEE3F9}" presName="hierRoot2" presStyleCnt="0">
        <dgm:presLayoutVars>
          <dgm:hierBranch val="init"/>
        </dgm:presLayoutVars>
      </dgm:prSet>
      <dgm:spPr/>
    </dgm:pt>
    <dgm:pt modelId="{D96151E2-7A45-4D05-81AC-029CEFCBE5CD}" type="pres">
      <dgm:prSet presAssocID="{698E4187-ED62-4BCE-9EB4-F38A5AEEE3F9}" presName="rootComposite" presStyleCnt="0"/>
      <dgm:spPr/>
    </dgm:pt>
    <dgm:pt modelId="{3528E523-DFAD-4ADD-B48A-CD45A3C17E42}" type="pres">
      <dgm:prSet presAssocID="{698E4187-ED62-4BCE-9EB4-F38A5AEEE3F9}" presName="rootText" presStyleLbl="node2" presStyleIdx="0" presStyleCnt="4">
        <dgm:presLayoutVars>
          <dgm:chPref val="3"/>
        </dgm:presLayoutVars>
      </dgm:prSet>
      <dgm:spPr/>
    </dgm:pt>
    <dgm:pt modelId="{9801714A-9546-4389-933D-AF192325F30C}" type="pres">
      <dgm:prSet presAssocID="{698E4187-ED62-4BCE-9EB4-F38A5AEEE3F9}" presName="rootConnector" presStyleLbl="node2" presStyleIdx="0" presStyleCnt="4"/>
      <dgm:spPr/>
    </dgm:pt>
    <dgm:pt modelId="{6C3C054D-8137-4617-BED5-D5AE6F536116}" type="pres">
      <dgm:prSet presAssocID="{698E4187-ED62-4BCE-9EB4-F38A5AEEE3F9}" presName="hierChild4" presStyleCnt="0"/>
      <dgm:spPr/>
    </dgm:pt>
    <dgm:pt modelId="{66B408EB-BE3E-4BB3-9772-20D212EC0A38}" type="pres">
      <dgm:prSet presAssocID="{844DC8A8-2B48-4CD3-99DA-F9458D0222C5}" presName="Name37" presStyleLbl="parChTrans1D3" presStyleIdx="0" presStyleCnt="4"/>
      <dgm:spPr/>
    </dgm:pt>
    <dgm:pt modelId="{412591D3-F7A0-4E60-AE6A-1CA7AC768797}" type="pres">
      <dgm:prSet presAssocID="{2527CC17-ED8D-4E29-BE35-D2F8932C182D}" presName="hierRoot2" presStyleCnt="0">
        <dgm:presLayoutVars>
          <dgm:hierBranch val="init"/>
        </dgm:presLayoutVars>
      </dgm:prSet>
      <dgm:spPr/>
    </dgm:pt>
    <dgm:pt modelId="{07E602A7-0139-4812-8186-7409A6381F1A}" type="pres">
      <dgm:prSet presAssocID="{2527CC17-ED8D-4E29-BE35-D2F8932C182D}" presName="rootComposite" presStyleCnt="0"/>
      <dgm:spPr/>
    </dgm:pt>
    <dgm:pt modelId="{2036ECA9-1A71-459A-B8AF-6894DF807A84}" type="pres">
      <dgm:prSet presAssocID="{2527CC17-ED8D-4E29-BE35-D2F8932C182D}" presName="rootText" presStyleLbl="node3" presStyleIdx="0" presStyleCnt="4">
        <dgm:presLayoutVars>
          <dgm:chPref val="3"/>
        </dgm:presLayoutVars>
      </dgm:prSet>
      <dgm:spPr/>
    </dgm:pt>
    <dgm:pt modelId="{58873EA3-BCC7-44B2-80B1-09B7900E39C3}" type="pres">
      <dgm:prSet presAssocID="{2527CC17-ED8D-4E29-BE35-D2F8932C182D}" presName="rootConnector" presStyleLbl="node3" presStyleIdx="0" presStyleCnt="4"/>
      <dgm:spPr/>
    </dgm:pt>
    <dgm:pt modelId="{D7F68FDE-E28E-4C7D-A650-137D575C7093}" type="pres">
      <dgm:prSet presAssocID="{2527CC17-ED8D-4E29-BE35-D2F8932C182D}" presName="hierChild4" presStyleCnt="0"/>
      <dgm:spPr/>
    </dgm:pt>
    <dgm:pt modelId="{92914116-8D75-4D1E-9466-B7D0EF5C89F4}" type="pres">
      <dgm:prSet presAssocID="{2527CC17-ED8D-4E29-BE35-D2F8932C182D}" presName="hierChild5" presStyleCnt="0"/>
      <dgm:spPr/>
    </dgm:pt>
    <dgm:pt modelId="{D24E21C3-828D-4452-A554-B819CE10D2E5}" type="pres">
      <dgm:prSet presAssocID="{E833A2A9-F3DE-4CB7-A9E9-F56C8AB49D51}" presName="Name37" presStyleLbl="parChTrans1D3" presStyleIdx="1" presStyleCnt="4"/>
      <dgm:spPr/>
    </dgm:pt>
    <dgm:pt modelId="{375C4102-459D-4A18-B7D8-674E3D58DB94}" type="pres">
      <dgm:prSet presAssocID="{92499486-D54E-43F4-B92D-39205E1017F3}" presName="hierRoot2" presStyleCnt="0">
        <dgm:presLayoutVars>
          <dgm:hierBranch val="init"/>
        </dgm:presLayoutVars>
      </dgm:prSet>
      <dgm:spPr/>
    </dgm:pt>
    <dgm:pt modelId="{9BBCE1F5-85DE-4180-8598-938CC0EB0D0B}" type="pres">
      <dgm:prSet presAssocID="{92499486-D54E-43F4-B92D-39205E1017F3}" presName="rootComposite" presStyleCnt="0"/>
      <dgm:spPr/>
    </dgm:pt>
    <dgm:pt modelId="{2D48BD0E-DEE8-4564-92B3-D31AACAD7966}" type="pres">
      <dgm:prSet presAssocID="{92499486-D54E-43F4-B92D-39205E1017F3}" presName="rootText" presStyleLbl="node3" presStyleIdx="1" presStyleCnt="4">
        <dgm:presLayoutVars>
          <dgm:chPref val="3"/>
        </dgm:presLayoutVars>
      </dgm:prSet>
      <dgm:spPr/>
    </dgm:pt>
    <dgm:pt modelId="{8D00AB91-2573-4481-A710-51777893AFB3}" type="pres">
      <dgm:prSet presAssocID="{92499486-D54E-43F4-B92D-39205E1017F3}" presName="rootConnector" presStyleLbl="node3" presStyleIdx="1" presStyleCnt="4"/>
      <dgm:spPr/>
    </dgm:pt>
    <dgm:pt modelId="{42716CD6-9176-4291-96D0-ACE139AB3A44}" type="pres">
      <dgm:prSet presAssocID="{92499486-D54E-43F4-B92D-39205E1017F3}" presName="hierChild4" presStyleCnt="0"/>
      <dgm:spPr/>
    </dgm:pt>
    <dgm:pt modelId="{567872F5-193D-42B8-8AB6-1DB801746067}" type="pres">
      <dgm:prSet presAssocID="{92499486-D54E-43F4-B92D-39205E1017F3}" presName="hierChild5" presStyleCnt="0"/>
      <dgm:spPr/>
    </dgm:pt>
    <dgm:pt modelId="{37ADA247-76CA-4D73-962D-2AA798DC5BC3}" type="pres">
      <dgm:prSet presAssocID="{24B1487E-7B05-498E-ACF9-44C0D3F28A05}" presName="Name37" presStyleLbl="parChTrans1D3" presStyleIdx="2" presStyleCnt="4"/>
      <dgm:spPr/>
    </dgm:pt>
    <dgm:pt modelId="{D059751E-7672-4339-800D-1664BD3D1211}" type="pres">
      <dgm:prSet presAssocID="{7A11B25A-F5CF-4E23-A1CE-F6C3BF6A4FFA}" presName="hierRoot2" presStyleCnt="0">
        <dgm:presLayoutVars>
          <dgm:hierBranch val="init"/>
        </dgm:presLayoutVars>
      </dgm:prSet>
      <dgm:spPr/>
    </dgm:pt>
    <dgm:pt modelId="{B9898FCB-868B-4CE3-AFDD-7737373C7BC5}" type="pres">
      <dgm:prSet presAssocID="{7A11B25A-F5CF-4E23-A1CE-F6C3BF6A4FFA}" presName="rootComposite" presStyleCnt="0"/>
      <dgm:spPr/>
    </dgm:pt>
    <dgm:pt modelId="{43CEE299-433F-4D7B-A6A7-4E0E7B139032}" type="pres">
      <dgm:prSet presAssocID="{7A11B25A-F5CF-4E23-A1CE-F6C3BF6A4FFA}" presName="rootText" presStyleLbl="node3" presStyleIdx="2" presStyleCnt="4">
        <dgm:presLayoutVars>
          <dgm:chPref val="3"/>
        </dgm:presLayoutVars>
      </dgm:prSet>
      <dgm:spPr/>
    </dgm:pt>
    <dgm:pt modelId="{4CAC6E48-FF0E-4D88-91FE-2FCB52F48C0C}" type="pres">
      <dgm:prSet presAssocID="{7A11B25A-F5CF-4E23-A1CE-F6C3BF6A4FFA}" presName="rootConnector" presStyleLbl="node3" presStyleIdx="2" presStyleCnt="4"/>
      <dgm:spPr/>
    </dgm:pt>
    <dgm:pt modelId="{FE74E87E-72C0-4509-B923-C9A9309717FE}" type="pres">
      <dgm:prSet presAssocID="{7A11B25A-F5CF-4E23-A1CE-F6C3BF6A4FFA}" presName="hierChild4" presStyleCnt="0"/>
      <dgm:spPr/>
    </dgm:pt>
    <dgm:pt modelId="{5B068563-857D-4E3E-8726-8458902372F9}" type="pres">
      <dgm:prSet presAssocID="{7A11B25A-F5CF-4E23-A1CE-F6C3BF6A4FFA}" presName="hierChild5" presStyleCnt="0"/>
      <dgm:spPr/>
    </dgm:pt>
    <dgm:pt modelId="{E2ED567A-E1E8-4896-A0CB-2FC774A5450A}" type="pres">
      <dgm:prSet presAssocID="{698E4187-ED62-4BCE-9EB4-F38A5AEEE3F9}" presName="hierChild5" presStyleCnt="0"/>
      <dgm:spPr/>
    </dgm:pt>
    <dgm:pt modelId="{D6C6447B-F5A7-4594-9BC6-1FCF98EB95B0}" type="pres">
      <dgm:prSet presAssocID="{E3756431-56CD-46F1-9FA7-09387E90EB60}" presName="Name37" presStyleLbl="parChTrans1D2" presStyleIdx="1" presStyleCnt="4"/>
      <dgm:spPr/>
    </dgm:pt>
    <dgm:pt modelId="{94CF08B2-0172-436E-AB88-7CD11B8B4FDC}" type="pres">
      <dgm:prSet presAssocID="{ED6D7984-96A1-4CEA-A5AD-9A8A609FBA5B}" presName="hierRoot2" presStyleCnt="0">
        <dgm:presLayoutVars>
          <dgm:hierBranch val="init"/>
        </dgm:presLayoutVars>
      </dgm:prSet>
      <dgm:spPr/>
    </dgm:pt>
    <dgm:pt modelId="{886D2261-6AA7-47F8-B26A-D66CF0433F51}" type="pres">
      <dgm:prSet presAssocID="{ED6D7984-96A1-4CEA-A5AD-9A8A609FBA5B}" presName="rootComposite" presStyleCnt="0"/>
      <dgm:spPr/>
    </dgm:pt>
    <dgm:pt modelId="{0F9056DB-76A2-4D96-8A96-218DACE0ECAB}" type="pres">
      <dgm:prSet presAssocID="{ED6D7984-96A1-4CEA-A5AD-9A8A609FBA5B}" presName="rootText" presStyleLbl="node2" presStyleIdx="1" presStyleCnt="4">
        <dgm:presLayoutVars>
          <dgm:chPref val="3"/>
        </dgm:presLayoutVars>
      </dgm:prSet>
      <dgm:spPr/>
    </dgm:pt>
    <dgm:pt modelId="{E1148F45-8F9B-4CD6-A146-C00067011CBB}" type="pres">
      <dgm:prSet presAssocID="{ED6D7984-96A1-4CEA-A5AD-9A8A609FBA5B}" presName="rootConnector" presStyleLbl="node2" presStyleIdx="1" presStyleCnt="4"/>
      <dgm:spPr/>
    </dgm:pt>
    <dgm:pt modelId="{2D4CD249-E88F-4CC3-A71D-5E0E9FDCE4B7}" type="pres">
      <dgm:prSet presAssocID="{ED6D7984-96A1-4CEA-A5AD-9A8A609FBA5B}" presName="hierChild4" presStyleCnt="0"/>
      <dgm:spPr/>
    </dgm:pt>
    <dgm:pt modelId="{FC4045D6-3109-4E93-A71A-F1EE71E92C29}" type="pres">
      <dgm:prSet presAssocID="{ED6D7984-96A1-4CEA-A5AD-9A8A609FBA5B}" presName="hierChild5" presStyleCnt="0"/>
      <dgm:spPr/>
    </dgm:pt>
    <dgm:pt modelId="{F8A0AB53-E55B-4307-BC80-16091101413E}" type="pres">
      <dgm:prSet presAssocID="{B1813EA2-5A38-4865-9244-D7AE7F956F6C}" presName="Name37" presStyleLbl="parChTrans1D2" presStyleIdx="2" presStyleCnt="4"/>
      <dgm:spPr/>
    </dgm:pt>
    <dgm:pt modelId="{29C3B7E7-1F21-449B-AF14-33F4FC7A2DDE}" type="pres">
      <dgm:prSet presAssocID="{55A28A3C-6D75-42BD-AC84-E68B4D9F4013}" presName="hierRoot2" presStyleCnt="0">
        <dgm:presLayoutVars>
          <dgm:hierBranch val="init"/>
        </dgm:presLayoutVars>
      </dgm:prSet>
      <dgm:spPr/>
    </dgm:pt>
    <dgm:pt modelId="{DDDDE3CC-9801-497D-89AF-2A3B3CF5C94C}" type="pres">
      <dgm:prSet presAssocID="{55A28A3C-6D75-42BD-AC84-E68B4D9F4013}" presName="rootComposite" presStyleCnt="0"/>
      <dgm:spPr/>
    </dgm:pt>
    <dgm:pt modelId="{4BD38422-349E-43A3-8F8B-7F3032724731}" type="pres">
      <dgm:prSet presAssocID="{55A28A3C-6D75-42BD-AC84-E68B4D9F4013}" presName="rootText" presStyleLbl="node2" presStyleIdx="2" presStyleCnt="4">
        <dgm:presLayoutVars>
          <dgm:chPref val="3"/>
        </dgm:presLayoutVars>
      </dgm:prSet>
      <dgm:spPr/>
    </dgm:pt>
    <dgm:pt modelId="{8B3C82A8-6D53-4411-9D9C-CA12D61A104A}" type="pres">
      <dgm:prSet presAssocID="{55A28A3C-6D75-42BD-AC84-E68B4D9F4013}" presName="rootConnector" presStyleLbl="node2" presStyleIdx="2" presStyleCnt="4"/>
      <dgm:spPr/>
    </dgm:pt>
    <dgm:pt modelId="{887CE807-7D7D-465D-A428-ED97CF8A7AEA}" type="pres">
      <dgm:prSet presAssocID="{55A28A3C-6D75-42BD-AC84-E68B4D9F4013}" presName="hierChild4" presStyleCnt="0"/>
      <dgm:spPr/>
    </dgm:pt>
    <dgm:pt modelId="{B6557B8A-98C7-4526-8372-76CB969FE714}" type="pres">
      <dgm:prSet presAssocID="{FA508FAE-ECD9-491B-A66D-B6ECA41A726D}" presName="Name37" presStyleLbl="parChTrans1D3" presStyleIdx="3" presStyleCnt="4"/>
      <dgm:spPr/>
    </dgm:pt>
    <dgm:pt modelId="{7F9A93CB-F005-4F75-9C4F-3BE64F38681A}" type="pres">
      <dgm:prSet presAssocID="{B307B52E-89BE-4549-A813-C81E7604AE1E}" presName="hierRoot2" presStyleCnt="0">
        <dgm:presLayoutVars>
          <dgm:hierBranch val="init"/>
        </dgm:presLayoutVars>
      </dgm:prSet>
      <dgm:spPr/>
    </dgm:pt>
    <dgm:pt modelId="{410E5799-A6FA-48F2-AA1E-1BF234E40891}" type="pres">
      <dgm:prSet presAssocID="{B307B52E-89BE-4549-A813-C81E7604AE1E}" presName="rootComposite" presStyleCnt="0"/>
      <dgm:spPr/>
    </dgm:pt>
    <dgm:pt modelId="{1303448F-E681-4633-8902-7C8D70E836E6}" type="pres">
      <dgm:prSet presAssocID="{B307B52E-89BE-4549-A813-C81E7604AE1E}" presName="rootText" presStyleLbl="node3" presStyleIdx="3" presStyleCnt="4">
        <dgm:presLayoutVars>
          <dgm:chPref val="3"/>
        </dgm:presLayoutVars>
      </dgm:prSet>
      <dgm:spPr/>
    </dgm:pt>
    <dgm:pt modelId="{BB054FD2-E500-43C2-9643-6B126A93F96E}" type="pres">
      <dgm:prSet presAssocID="{B307B52E-89BE-4549-A813-C81E7604AE1E}" presName="rootConnector" presStyleLbl="node3" presStyleIdx="3" presStyleCnt="4"/>
      <dgm:spPr/>
    </dgm:pt>
    <dgm:pt modelId="{DFD177E9-10D2-4B99-A513-4519A058B247}" type="pres">
      <dgm:prSet presAssocID="{B307B52E-89BE-4549-A813-C81E7604AE1E}" presName="hierChild4" presStyleCnt="0"/>
      <dgm:spPr/>
    </dgm:pt>
    <dgm:pt modelId="{031BE026-75B0-46DF-AD8B-DDB793F5C867}" type="pres">
      <dgm:prSet presAssocID="{B307B52E-89BE-4549-A813-C81E7604AE1E}" presName="hierChild5" presStyleCnt="0"/>
      <dgm:spPr/>
    </dgm:pt>
    <dgm:pt modelId="{56473F4E-9854-46BE-8BAC-5A8041A9F348}" type="pres">
      <dgm:prSet presAssocID="{55A28A3C-6D75-42BD-AC84-E68B4D9F4013}" presName="hierChild5" presStyleCnt="0"/>
      <dgm:spPr/>
    </dgm:pt>
    <dgm:pt modelId="{FBB45178-344C-4394-88AF-405705EFDF64}" type="pres">
      <dgm:prSet presAssocID="{C7D83873-865D-413D-912C-0B2D4A1B45F5}" presName="Name37" presStyleLbl="parChTrans1D2" presStyleIdx="3" presStyleCnt="4"/>
      <dgm:spPr/>
    </dgm:pt>
    <dgm:pt modelId="{64B318C0-F13B-4747-819E-CC900B02FC80}" type="pres">
      <dgm:prSet presAssocID="{5B5EFCFA-FF55-4831-B38B-305185E7C195}" presName="hierRoot2" presStyleCnt="0">
        <dgm:presLayoutVars>
          <dgm:hierBranch val="init"/>
        </dgm:presLayoutVars>
      </dgm:prSet>
      <dgm:spPr/>
    </dgm:pt>
    <dgm:pt modelId="{A345F9FC-E849-4BA0-B2E7-C2EB4467004B}" type="pres">
      <dgm:prSet presAssocID="{5B5EFCFA-FF55-4831-B38B-305185E7C195}" presName="rootComposite" presStyleCnt="0"/>
      <dgm:spPr/>
    </dgm:pt>
    <dgm:pt modelId="{4B07C330-1D6F-45AD-9BAE-5EF622333810}" type="pres">
      <dgm:prSet presAssocID="{5B5EFCFA-FF55-4831-B38B-305185E7C195}" presName="rootText" presStyleLbl="node2" presStyleIdx="3" presStyleCnt="4">
        <dgm:presLayoutVars>
          <dgm:chPref val="3"/>
        </dgm:presLayoutVars>
      </dgm:prSet>
      <dgm:spPr/>
    </dgm:pt>
    <dgm:pt modelId="{DAB66340-0C10-4845-A5C7-84818D401ABD}" type="pres">
      <dgm:prSet presAssocID="{5B5EFCFA-FF55-4831-B38B-305185E7C195}" presName="rootConnector" presStyleLbl="node2" presStyleIdx="3" presStyleCnt="4"/>
      <dgm:spPr/>
    </dgm:pt>
    <dgm:pt modelId="{BC362802-C09B-4D62-BEE7-77A2D5CA5F97}" type="pres">
      <dgm:prSet presAssocID="{5B5EFCFA-FF55-4831-B38B-305185E7C195}" presName="hierChild4" presStyleCnt="0"/>
      <dgm:spPr/>
    </dgm:pt>
    <dgm:pt modelId="{6CD13A80-46C9-4FE3-A9BE-E2DED7727A0E}" type="pres">
      <dgm:prSet presAssocID="{5B5EFCFA-FF55-4831-B38B-305185E7C195}" presName="hierChild5" presStyleCnt="0"/>
      <dgm:spPr/>
    </dgm:pt>
    <dgm:pt modelId="{8A911922-E8A7-4EC8-ABE8-0FACDBB14CDC}" type="pres">
      <dgm:prSet presAssocID="{5D5F4BEA-BE43-4D48-8F7E-981F168B0D6C}" presName="hierChild3" presStyleCnt="0"/>
      <dgm:spPr/>
    </dgm:pt>
  </dgm:ptLst>
  <dgm:cxnLst>
    <dgm:cxn modelId="{D00BDC0C-9309-4B6E-9F08-EDA238FCB3FD}" srcId="{5D5F4BEA-BE43-4D48-8F7E-981F168B0D6C}" destId="{55A28A3C-6D75-42BD-AC84-E68B4D9F4013}" srcOrd="2" destOrd="0" parTransId="{B1813EA2-5A38-4865-9244-D7AE7F956F6C}" sibTransId="{E3B8609D-AB50-4BED-89E4-E83B2CD4EE31}"/>
    <dgm:cxn modelId="{A5EC331A-C564-48E1-9A5A-8DF462FCACF7}" type="presOf" srcId="{698E4187-ED62-4BCE-9EB4-F38A5AEEE3F9}" destId="{9801714A-9546-4389-933D-AF192325F30C}" srcOrd="1" destOrd="0" presId="urn:microsoft.com/office/officeart/2005/8/layout/orgChart1"/>
    <dgm:cxn modelId="{E643251D-AC7B-46DF-BAE9-CBD747951DD7}" type="presOf" srcId="{2527CC17-ED8D-4E29-BE35-D2F8932C182D}" destId="{58873EA3-BCC7-44B2-80B1-09B7900E39C3}" srcOrd="1" destOrd="0" presId="urn:microsoft.com/office/officeart/2005/8/layout/orgChart1"/>
    <dgm:cxn modelId="{40E6931E-E502-4D80-B682-9366F4C4EC62}" type="presOf" srcId="{5B5EFCFA-FF55-4831-B38B-305185E7C195}" destId="{4B07C330-1D6F-45AD-9BAE-5EF622333810}" srcOrd="0" destOrd="0" presId="urn:microsoft.com/office/officeart/2005/8/layout/orgChart1"/>
    <dgm:cxn modelId="{FE53B31F-2CCD-4AB8-A0A3-6A6B07E408A4}" type="presOf" srcId="{C7D83873-865D-413D-912C-0B2D4A1B45F5}" destId="{FBB45178-344C-4394-88AF-405705EFDF64}" srcOrd="0" destOrd="0" presId="urn:microsoft.com/office/officeart/2005/8/layout/orgChart1"/>
    <dgm:cxn modelId="{053FE521-DDDB-4DA7-A8AF-F51480C7A0ED}" type="presOf" srcId="{92499486-D54E-43F4-B92D-39205E1017F3}" destId="{2D48BD0E-DEE8-4564-92B3-D31AACAD7966}" srcOrd="0" destOrd="0" presId="urn:microsoft.com/office/officeart/2005/8/layout/orgChart1"/>
    <dgm:cxn modelId="{FDCDBD29-6FE5-45FD-8C3E-472DB3B01767}" type="presOf" srcId="{B307B52E-89BE-4549-A813-C81E7604AE1E}" destId="{BB054FD2-E500-43C2-9643-6B126A93F96E}" srcOrd="1" destOrd="0" presId="urn:microsoft.com/office/officeart/2005/8/layout/orgChart1"/>
    <dgm:cxn modelId="{889DF52C-E1C1-4A03-B2BB-23EDCE945003}" type="presOf" srcId="{7A11B25A-F5CF-4E23-A1CE-F6C3BF6A4FFA}" destId="{4CAC6E48-FF0E-4D88-91FE-2FCB52F48C0C}" srcOrd="1" destOrd="0" presId="urn:microsoft.com/office/officeart/2005/8/layout/orgChart1"/>
    <dgm:cxn modelId="{CD38F433-E446-4DE4-A769-11EA1F1E73F5}" type="presOf" srcId="{24B1487E-7B05-498E-ACF9-44C0D3F28A05}" destId="{37ADA247-76CA-4D73-962D-2AA798DC5BC3}" srcOrd="0" destOrd="0" presId="urn:microsoft.com/office/officeart/2005/8/layout/orgChart1"/>
    <dgm:cxn modelId="{BA45DE36-9BFF-4784-A830-C641EFD12FD0}" type="presOf" srcId="{5D5F4BEA-BE43-4D48-8F7E-981F168B0D6C}" destId="{D6F63E2E-8516-46B2-BD14-7A729FC012DE}" srcOrd="1" destOrd="0" presId="urn:microsoft.com/office/officeart/2005/8/layout/orgChart1"/>
    <dgm:cxn modelId="{515CA83B-8120-4241-B6A3-0FCC0C5788BA}" srcId="{698E4187-ED62-4BCE-9EB4-F38A5AEEE3F9}" destId="{2527CC17-ED8D-4E29-BE35-D2F8932C182D}" srcOrd="0" destOrd="0" parTransId="{844DC8A8-2B48-4CD3-99DA-F9458D0222C5}" sibTransId="{922464C5-E581-4CDC-863F-026B1310BEDB}"/>
    <dgm:cxn modelId="{CE01F75D-DE2C-47A2-A617-E8DEB4FC7472}" type="presOf" srcId="{844DC8A8-2B48-4CD3-99DA-F9458D0222C5}" destId="{66B408EB-BE3E-4BB3-9772-20D212EC0A38}" srcOrd="0" destOrd="0" presId="urn:microsoft.com/office/officeart/2005/8/layout/orgChart1"/>
    <dgm:cxn modelId="{4EB33442-E81E-46CB-80DE-A4C4F481E939}" srcId="{5D5F4BEA-BE43-4D48-8F7E-981F168B0D6C}" destId="{5B5EFCFA-FF55-4831-B38B-305185E7C195}" srcOrd="3" destOrd="0" parTransId="{C7D83873-865D-413D-912C-0B2D4A1B45F5}" sibTransId="{39C79D25-A473-4029-820E-07B2978FAD07}"/>
    <dgm:cxn modelId="{8CB73046-0CB6-4A99-B4C9-5E071717CD32}" type="presOf" srcId="{7A11B25A-F5CF-4E23-A1CE-F6C3BF6A4FFA}" destId="{43CEE299-433F-4D7B-A6A7-4E0E7B139032}" srcOrd="0" destOrd="0" presId="urn:microsoft.com/office/officeart/2005/8/layout/orgChart1"/>
    <dgm:cxn modelId="{6EF5E04E-DD0C-4F77-BB8E-2251B360A2D7}" type="presOf" srcId="{E3756431-56CD-46F1-9FA7-09387E90EB60}" destId="{D6C6447B-F5A7-4594-9BC6-1FCF98EB95B0}" srcOrd="0" destOrd="0" presId="urn:microsoft.com/office/officeart/2005/8/layout/orgChart1"/>
    <dgm:cxn modelId="{B16A504F-EF27-4F2A-92BA-9FDDBBAC7948}" type="presOf" srcId="{ED6D7984-96A1-4CEA-A5AD-9A8A609FBA5B}" destId="{0F9056DB-76A2-4D96-8A96-218DACE0ECAB}" srcOrd="0" destOrd="0" presId="urn:microsoft.com/office/officeart/2005/8/layout/orgChart1"/>
    <dgm:cxn modelId="{F566A470-4347-4F06-8774-D746DA040522}" type="presOf" srcId="{698E4187-ED62-4BCE-9EB4-F38A5AEEE3F9}" destId="{3528E523-DFAD-4ADD-B48A-CD45A3C17E42}" srcOrd="0" destOrd="0" presId="urn:microsoft.com/office/officeart/2005/8/layout/orgChart1"/>
    <dgm:cxn modelId="{11A94074-6594-4AF8-B8F4-CD418DB250D5}" srcId="{5D5F4BEA-BE43-4D48-8F7E-981F168B0D6C}" destId="{698E4187-ED62-4BCE-9EB4-F38A5AEEE3F9}" srcOrd="0" destOrd="0" parTransId="{A4139862-94B7-4778-A523-8598BC533A95}" sibTransId="{1A8E7DDA-4401-47B7-AD6E-B5C5710ED695}"/>
    <dgm:cxn modelId="{57556977-E528-4FD4-828C-84A6EFA5E127}" type="presOf" srcId="{A05DBF2B-7537-495F-9957-D467F6B5B590}" destId="{885679B8-3A49-4A46-8A48-A12D1C9FE65A}" srcOrd="0" destOrd="0" presId="urn:microsoft.com/office/officeart/2005/8/layout/orgChart1"/>
    <dgm:cxn modelId="{A6BACC84-E12C-43B1-B06F-E8C011BA5548}" type="presOf" srcId="{B1813EA2-5A38-4865-9244-D7AE7F956F6C}" destId="{F8A0AB53-E55B-4307-BC80-16091101413E}" srcOrd="0" destOrd="0" presId="urn:microsoft.com/office/officeart/2005/8/layout/orgChart1"/>
    <dgm:cxn modelId="{78D2338A-A4B8-4E64-BB74-57E775DECE19}" type="presOf" srcId="{2527CC17-ED8D-4E29-BE35-D2F8932C182D}" destId="{2036ECA9-1A71-459A-B8AF-6894DF807A84}" srcOrd="0" destOrd="0" presId="urn:microsoft.com/office/officeart/2005/8/layout/orgChart1"/>
    <dgm:cxn modelId="{6311F88F-FE4D-4666-8EFB-28715A8BE48E}" srcId="{A05DBF2B-7537-495F-9957-D467F6B5B590}" destId="{5D5F4BEA-BE43-4D48-8F7E-981F168B0D6C}" srcOrd="0" destOrd="0" parTransId="{495DF9AC-F2E9-473B-A83B-C48BD070413B}" sibTransId="{52227162-9084-4158-9BB5-84D50F8917E3}"/>
    <dgm:cxn modelId="{6C7954C5-3240-4D43-81EF-48AFD56DFA63}" srcId="{5D5F4BEA-BE43-4D48-8F7E-981F168B0D6C}" destId="{ED6D7984-96A1-4CEA-A5AD-9A8A609FBA5B}" srcOrd="1" destOrd="0" parTransId="{E3756431-56CD-46F1-9FA7-09387E90EB60}" sibTransId="{BA3E85BD-9857-48FF-8BEF-276117E9C0B4}"/>
    <dgm:cxn modelId="{00B27DC7-C22E-4DB9-A34E-8CC2F6A64DFB}" type="presOf" srcId="{5B5EFCFA-FF55-4831-B38B-305185E7C195}" destId="{DAB66340-0C10-4845-A5C7-84818D401ABD}" srcOrd="1" destOrd="0" presId="urn:microsoft.com/office/officeart/2005/8/layout/orgChart1"/>
    <dgm:cxn modelId="{635582CC-B0A5-43F6-9BDC-E23AD3116BDE}" type="presOf" srcId="{55A28A3C-6D75-42BD-AC84-E68B4D9F4013}" destId="{8B3C82A8-6D53-4411-9D9C-CA12D61A104A}" srcOrd="1" destOrd="0" presId="urn:microsoft.com/office/officeart/2005/8/layout/orgChart1"/>
    <dgm:cxn modelId="{08BCDBCC-1980-4D00-822C-A7F291523ECE}" type="presOf" srcId="{FA508FAE-ECD9-491B-A66D-B6ECA41A726D}" destId="{B6557B8A-98C7-4526-8372-76CB969FE714}" srcOrd="0" destOrd="0" presId="urn:microsoft.com/office/officeart/2005/8/layout/orgChart1"/>
    <dgm:cxn modelId="{E02F84CD-6733-4BDB-80B0-0E11257DDD32}" srcId="{698E4187-ED62-4BCE-9EB4-F38A5AEEE3F9}" destId="{92499486-D54E-43F4-B92D-39205E1017F3}" srcOrd="1" destOrd="0" parTransId="{E833A2A9-F3DE-4CB7-A9E9-F56C8AB49D51}" sibTransId="{9A97BE51-B9F9-4450-BF79-51AA30EE20F3}"/>
    <dgm:cxn modelId="{43189ED2-F458-42C6-BAAB-9330613E70E8}" type="presOf" srcId="{ED6D7984-96A1-4CEA-A5AD-9A8A609FBA5B}" destId="{E1148F45-8F9B-4CD6-A146-C00067011CBB}" srcOrd="1" destOrd="0" presId="urn:microsoft.com/office/officeart/2005/8/layout/orgChart1"/>
    <dgm:cxn modelId="{09139ADC-D78B-4210-89E2-44831BF46699}" type="presOf" srcId="{92499486-D54E-43F4-B92D-39205E1017F3}" destId="{8D00AB91-2573-4481-A710-51777893AFB3}" srcOrd="1" destOrd="0" presId="urn:microsoft.com/office/officeart/2005/8/layout/orgChart1"/>
    <dgm:cxn modelId="{5769E0DC-B392-49F9-A4BF-DAB5995DEF88}" type="presOf" srcId="{A4139862-94B7-4778-A523-8598BC533A95}" destId="{21FAD1BB-FF5D-4FA1-8030-05B69B959361}" srcOrd="0" destOrd="0" presId="urn:microsoft.com/office/officeart/2005/8/layout/orgChart1"/>
    <dgm:cxn modelId="{ABCE70DF-29BF-4944-BC42-543FA02C8147}" srcId="{698E4187-ED62-4BCE-9EB4-F38A5AEEE3F9}" destId="{7A11B25A-F5CF-4E23-A1CE-F6C3BF6A4FFA}" srcOrd="2" destOrd="0" parTransId="{24B1487E-7B05-498E-ACF9-44C0D3F28A05}" sibTransId="{46854A1C-B07A-4FB5-9B8B-8006B6998B42}"/>
    <dgm:cxn modelId="{97AA26E1-4CEE-4967-99DD-9FBF21C40676}" type="presOf" srcId="{5D5F4BEA-BE43-4D48-8F7E-981F168B0D6C}" destId="{7178C981-BC0D-4D0A-AB4C-3DE87015642C}" srcOrd="0" destOrd="0" presId="urn:microsoft.com/office/officeart/2005/8/layout/orgChart1"/>
    <dgm:cxn modelId="{B3D05BE5-6D29-4DE8-BCA1-E605BC80D8C6}" type="presOf" srcId="{55A28A3C-6D75-42BD-AC84-E68B4D9F4013}" destId="{4BD38422-349E-43A3-8F8B-7F3032724731}" srcOrd="0" destOrd="0" presId="urn:microsoft.com/office/officeart/2005/8/layout/orgChart1"/>
    <dgm:cxn modelId="{F688B0EC-0F15-46F8-84D6-1E1BA0385827}" type="presOf" srcId="{E833A2A9-F3DE-4CB7-A9E9-F56C8AB49D51}" destId="{D24E21C3-828D-4452-A554-B819CE10D2E5}" srcOrd="0" destOrd="0" presId="urn:microsoft.com/office/officeart/2005/8/layout/orgChart1"/>
    <dgm:cxn modelId="{25D747F7-056B-43F6-A8B6-200477487C14}" srcId="{55A28A3C-6D75-42BD-AC84-E68B4D9F4013}" destId="{B307B52E-89BE-4549-A813-C81E7604AE1E}" srcOrd="0" destOrd="0" parTransId="{FA508FAE-ECD9-491B-A66D-B6ECA41A726D}" sibTransId="{8866C8A7-C072-48F4-9763-95FF6E7740CE}"/>
    <dgm:cxn modelId="{532D6AF8-1FA6-4A99-85F1-872AB4C8F3A9}" type="presOf" srcId="{B307B52E-89BE-4549-A813-C81E7604AE1E}" destId="{1303448F-E681-4633-8902-7C8D70E836E6}" srcOrd="0" destOrd="0" presId="urn:microsoft.com/office/officeart/2005/8/layout/orgChart1"/>
    <dgm:cxn modelId="{253BB9CA-9C19-4501-B04C-B45AC79A827A}" type="presParOf" srcId="{885679B8-3A49-4A46-8A48-A12D1C9FE65A}" destId="{091E637B-AF6E-4721-817F-0F500168A6B6}" srcOrd="0" destOrd="0" presId="urn:microsoft.com/office/officeart/2005/8/layout/orgChart1"/>
    <dgm:cxn modelId="{75692F86-670C-4D21-948B-609A84E5EC18}" type="presParOf" srcId="{091E637B-AF6E-4721-817F-0F500168A6B6}" destId="{29727155-39F9-416F-A60C-C24668B60E1C}" srcOrd="0" destOrd="0" presId="urn:microsoft.com/office/officeart/2005/8/layout/orgChart1"/>
    <dgm:cxn modelId="{DCC6DEEF-4070-4791-89B4-90A1B6556B0F}" type="presParOf" srcId="{29727155-39F9-416F-A60C-C24668B60E1C}" destId="{7178C981-BC0D-4D0A-AB4C-3DE87015642C}" srcOrd="0" destOrd="0" presId="urn:microsoft.com/office/officeart/2005/8/layout/orgChart1"/>
    <dgm:cxn modelId="{E6DB7CB1-DAA1-40C5-9F4A-96921541751A}" type="presParOf" srcId="{29727155-39F9-416F-A60C-C24668B60E1C}" destId="{D6F63E2E-8516-46B2-BD14-7A729FC012DE}" srcOrd="1" destOrd="0" presId="urn:microsoft.com/office/officeart/2005/8/layout/orgChart1"/>
    <dgm:cxn modelId="{F57A736C-06D1-4B91-B960-EF47F97F5F65}" type="presParOf" srcId="{091E637B-AF6E-4721-817F-0F500168A6B6}" destId="{4B5DF7A0-2AE8-4273-AE22-C918B067993B}" srcOrd="1" destOrd="0" presId="urn:microsoft.com/office/officeart/2005/8/layout/orgChart1"/>
    <dgm:cxn modelId="{EE1761C1-F664-4210-B9EA-53E0A3F783C7}" type="presParOf" srcId="{4B5DF7A0-2AE8-4273-AE22-C918B067993B}" destId="{21FAD1BB-FF5D-4FA1-8030-05B69B959361}" srcOrd="0" destOrd="0" presId="urn:microsoft.com/office/officeart/2005/8/layout/orgChart1"/>
    <dgm:cxn modelId="{5DF7A417-D025-4C23-AD0A-823514980E64}" type="presParOf" srcId="{4B5DF7A0-2AE8-4273-AE22-C918B067993B}" destId="{926C1226-E747-4A51-8494-95AE99F74991}" srcOrd="1" destOrd="0" presId="urn:microsoft.com/office/officeart/2005/8/layout/orgChart1"/>
    <dgm:cxn modelId="{E6B7CC73-3F37-4656-AC1F-19073C66BE44}" type="presParOf" srcId="{926C1226-E747-4A51-8494-95AE99F74991}" destId="{D96151E2-7A45-4D05-81AC-029CEFCBE5CD}" srcOrd="0" destOrd="0" presId="urn:microsoft.com/office/officeart/2005/8/layout/orgChart1"/>
    <dgm:cxn modelId="{4B7DB7B8-FFBF-404B-9B06-3F5A5FBEBDD5}" type="presParOf" srcId="{D96151E2-7A45-4D05-81AC-029CEFCBE5CD}" destId="{3528E523-DFAD-4ADD-B48A-CD45A3C17E42}" srcOrd="0" destOrd="0" presId="urn:microsoft.com/office/officeart/2005/8/layout/orgChart1"/>
    <dgm:cxn modelId="{41EC50D7-C66E-4F78-BFC7-332871AD78E6}" type="presParOf" srcId="{D96151E2-7A45-4D05-81AC-029CEFCBE5CD}" destId="{9801714A-9546-4389-933D-AF192325F30C}" srcOrd="1" destOrd="0" presId="urn:microsoft.com/office/officeart/2005/8/layout/orgChart1"/>
    <dgm:cxn modelId="{6206BB63-BC9B-4CE3-B9A5-FB2E955516B3}" type="presParOf" srcId="{926C1226-E747-4A51-8494-95AE99F74991}" destId="{6C3C054D-8137-4617-BED5-D5AE6F536116}" srcOrd="1" destOrd="0" presId="urn:microsoft.com/office/officeart/2005/8/layout/orgChart1"/>
    <dgm:cxn modelId="{8975A5E4-1628-4149-BE19-590800825062}" type="presParOf" srcId="{6C3C054D-8137-4617-BED5-D5AE6F536116}" destId="{66B408EB-BE3E-4BB3-9772-20D212EC0A38}" srcOrd="0" destOrd="0" presId="urn:microsoft.com/office/officeart/2005/8/layout/orgChart1"/>
    <dgm:cxn modelId="{1FAC1F87-A339-4FD8-8E96-B660D7F61A2A}" type="presParOf" srcId="{6C3C054D-8137-4617-BED5-D5AE6F536116}" destId="{412591D3-F7A0-4E60-AE6A-1CA7AC768797}" srcOrd="1" destOrd="0" presId="urn:microsoft.com/office/officeart/2005/8/layout/orgChart1"/>
    <dgm:cxn modelId="{428258BF-568A-4D6B-9BBE-F7A391D42355}" type="presParOf" srcId="{412591D3-F7A0-4E60-AE6A-1CA7AC768797}" destId="{07E602A7-0139-4812-8186-7409A6381F1A}" srcOrd="0" destOrd="0" presId="urn:microsoft.com/office/officeart/2005/8/layout/orgChart1"/>
    <dgm:cxn modelId="{9988D19C-8324-4A86-92AD-2D4638A05D4A}" type="presParOf" srcId="{07E602A7-0139-4812-8186-7409A6381F1A}" destId="{2036ECA9-1A71-459A-B8AF-6894DF807A84}" srcOrd="0" destOrd="0" presId="urn:microsoft.com/office/officeart/2005/8/layout/orgChart1"/>
    <dgm:cxn modelId="{B8A4F4BE-CDF0-42F4-A5A0-5B7EC56D8520}" type="presParOf" srcId="{07E602A7-0139-4812-8186-7409A6381F1A}" destId="{58873EA3-BCC7-44B2-80B1-09B7900E39C3}" srcOrd="1" destOrd="0" presId="urn:microsoft.com/office/officeart/2005/8/layout/orgChart1"/>
    <dgm:cxn modelId="{413C24D2-58C2-416F-AB99-DC7948E9AEBE}" type="presParOf" srcId="{412591D3-F7A0-4E60-AE6A-1CA7AC768797}" destId="{D7F68FDE-E28E-4C7D-A650-137D575C7093}" srcOrd="1" destOrd="0" presId="urn:microsoft.com/office/officeart/2005/8/layout/orgChart1"/>
    <dgm:cxn modelId="{62AE6A7C-BC8A-4FD5-9D97-4BAA1C176C74}" type="presParOf" srcId="{412591D3-F7A0-4E60-AE6A-1CA7AC768797}" destId="{92914116-8D75-4D1E-9466-B7D0EF5C89F4}" srcOrd="2" destOrd="0" presId="urn:microsoft.com/office/officeart/2005/8/layout/orgChart1"/>
    <dgm:cxn modelId="{53F36B7C-0EA0-41A8-8AB9-2915886BC18D}" type="presParOf" srcId="{6C3C054D-8137-4617-BED5-D5AE6F536116}" destId="{D24E21C3-828D-4452-A554-B819CE10D2E5}" srcOrd="2" destOrd="0" presId="urn:microsoft.com/office/officeart/2005/8/layout/orgChart1"/>
    <dgm:cxn modelId="{147C5E16-540D-4C05-92BD-566A7A1BE140}" type="presParOf" srcId="{6C3C054D-8137-4617-BED5-D5AE6F536116}" destId="{375C4102-459D-4A18-B7D8-674E3D58DB94}" srcOrd="3" destOrd="0" presId="urn:microsoft.com/office/officeart/2005/8/layout/orgChart1"/>
    <dgm:cxn modelId="{B3C6E7B0-21F2-4F9C-9027-45C5BB4722C6}" type="presParOf" srcId="{375C4102-459D-4A18-B7D8-674E3D58DB94}" destId="{9BBCE1F5-85DE-4180-8598-938CC0EB0D0B}" srcOrd="0" destOrd="0" presId="urn:microsoft.com/office/officeart/2005/8/layout/orgChart1"/>
    <dgm:cxn modelId="{8F198C74-45C7-4695-B997-6A253ADF7596}" type="presParOf" srcId="{9BBCE1F5-85DE-4180-8598-938CC0EB0D0B}" destId="{2D48BD0E-DEE8-4564-92B3-D31AACAD7966}" srcOrd="0" destOrd="0" presId="urn:microsoft.com/office/officeart/2005/8/layout/orgChart1"/>
    <dgm:cxn modelId="{6461A39D-0F89-45AC-99AB-EFFCDC03CFA3}" type="presParOf" srcId="{9BBCE1F5-85DE-4180-8598-938CC0EB0D0B}" destId="{8D00AB91-2573-4481-A710-51777893AFB3}" srcOrd="1" destOrd="0" presId="urn:microsoft.com/office/officeart/2005/8/layout/orgChart1"/>
    <dgm:cxn modelId="{C2E237A2-E6F9-4E3E-9F87-7BCEF9681C63}" type="presParOf" srcId="{375C4102-459D-4A18-B7D8-674E3D58DB94}" destId="{42716CD6-9176-4291-96D0-ACE139AB3A44}" srcOrd="1" destOrd="0" presId="urn:microsoft.com/office/officeart/2005/8/layout/orgChart1"/>
    <dgm:cxn modelId="{99B37291-5C8A-4BA1-90E1-22B68B968FA2}" type="presParOf" srcId="{375C4102-459D-4A18-B7D8-674E3D58DB94}" destId="{567872F5-193D-42B8-8AB6-1DB801746067}" srcOrd="2" destOrd="0" presId="urn:microsoft.com/office/officeart/2005/8/layout/orgChart1"/>
    <dgm:cxn modelId="{18D0AFC4-F0CC-4B83-A2E4-1B588BDFB98E}" type="presParOf" srcId="{6C3C054D-8137-4617-BED5-D5AE6F536116}" destId="{37ADA247-76CA-4D73-962D-2AA798DC5BC3}" srcOrd="4" destOrd="0" presId="urn:microsoft.com/office/officeart/2005/8/layout/orgChart1"/>
    <dgm:cxn modelId="{DF9D3AE3-CC45-4B3C-BFC5-646C92DF88E8}" type="presParOf" srcId="{6C3C054D-8137-4617-BED5-D5AE6F536116}" destId="{D059751E-7672-4339-800D-1664BD3D1211}" srcOrd="5" destOrd="0" presId="urn:microsoft.com/office/officeart/2005/8/layout/orgChart1"/>
    <dgm:cxn modelId="{0383887E-7744-4F38-8F80-B62A7C5A9969}" type="presParOf" srcId="{D059751E-7672-4339-800D-1664BD3D1211}" destId="{B9898FCB-868B-4CE3-AFDD-7737373C7BC5}" srcOrd="0" destOrd="0" presId="urn:microsoft.com/office/officeart/2005/8/layout/orgChart1"/>
    <dgm:cxn modelId="{C2EC5B07-7442-411B-8905-37D141ADC4B1}" type="presParOf" srcId="{B9898FCB-868B-4CE3-AFDD-7737373C7BC5}" destId="{43CEE299-433F-4D7B-A6A7-4E0E7B139032}" srcOrd="0" destOrd="0" presId="urn:microsoft.com/office/officeart/2005/8/layout/orgChart1"/>
    <dgm:cxn modelId="{67AB179C-5A65-4CEC-B6FF-EAD74F6EFD68}" type="presParOf" srcId="{B9898FCB-868B-4CE3-AFDD-7737373C7BC5}" destId="{4CAC6E48-FF0E-4D88-91FE-2FCB52F48C0C}" srcOrd="1" destOrd="0" presId="urn:microsoft.com/office/officeart/2005/8/layout/orgChart1"/>
    <dgm:cxn modelId="{81CCA026-96D0-456A-B130-439145AF483F}" type="presParOf" srcId="{D059751E-7672-4339-800D-1664BD3D1211}" destId="{FE74E87E-72C0-4509-B923-C9A9309717FE}" srcOrd="1" destOrd="0" presId="urn:microsoft.com/office/officeart/2005/8/layout/orgChart1"/>
    <dgm:cxn modelId="{B4597349-625B-4FBD-A85D-313DEAE76863}" type="presParOf" srcId="{D059751E-7672-4339-800D-1664BD3D1211}" destId="{5B068563-857D-4E3E-8726-8458902372F9}" srcOrd="2" destOrd="0" presId="urn:microsoft.com/office/officeart/2005/8/layout/orgChart1"/>
    <dgm:cxn modelId="{2DB0D9C3-F9CE-49BD-A5C8-E03548C6BE88}" type="presParOf" srcId="{926C1226-E747-4A51-8494-95AE99F74991}" destId="{E2ED567A-E1E8-4896-A0CB-2FC774A5450A}" srcOrd="2" destOrd="0" presId="urn:microsoft.com/office/officeart/2005/8/layout/orgChart1"/>
    <dgm:cxn modelId="{4AB4C8C9-C090-4431-87E5-E48BEEDEBB6F}" type="presParOf" srcId="{4B5DF7A0-2AE8-4273-AE22-C918B067993B}" destId="{D6C6447B-F5A7-4594-9BC6-1FCF98EB95B0}" srcOrd="2" destOrd="0" presId="urn:microsoft.com/office/officeart/2005/8/layout/orgChart1"/>
    <dgm:cxn modelId="{CE73E095-53B8-4E22-A951-43C108CA3517}" type="presParOf" srcId="{4B5DF7A0-2AE8-4273-AE22-C918B067993B}" destId="{94CF08B2-0172-436E-AB88-7CD11B8B4FDC}" srcOrd="3" destOrd="0" presId="urn:microsoft.com/office/officeart/2005/8/layout/orgChart1"/>
    <dgm:cxn modelId="{5F896492-6DD9-47EE-AD19-CB8BCAB75A7C}" type="presParOf" srcId="{94CF08B2-0172-436E-AB88-7CD11B8B4FDC}" destId="{886D2261-6AA7-47F8-B26A-D66CF0433F51}" srcOrd="0" destOrd="0" presId="urn:microsoft.com/office/officeart/2005/8/layout/orgChart1"/>
    <dgm:cxn modelId="{E749B457-FCC3-455C-A815-A9E117FEF62E}" type="presParOf" srcId="{886D2261-6AA7-47F8-B26A-D66CF0433F51}" destId="{0F9056DB-76A2-4D96-8A96-218DACE0ECAB}" srcOrd="0" destOrd="0" presId="urn:microsoft.com/office/officeart/2005/8/layout/orgChart1"/>
    <dgm:cxn modelId="{A95A0E80-3513-48C9-B2F7-846031CC2F3D}" type="presParOf" srcId="{886D2261-6AA7-47F8-B26A-D66CF0433F51}" destId="{E1148F45-8F9B-4CD6-A146-C00067011CBB}" srcOrd="1" destOrd="0" presId="urn:microsoft.com/office/officeart/2005/8/layout/orgChart1"/>
    <dgm:cxn modelId="{D2D589D6-478B-4ACF-9A35-807C3EDE5ED8}" type="presParOf" srcId="{94CF08B2-0172-436E-AB88-7CD11B8B4FDC}" destId="{2D4CD249-E88F-4CC3-A71D-5E0E9FDCE4B7}" srcOrd="1" destOrd="0" presId="urn:microsoft.com/office/officeart/2005/8/layout/orgChart1"/>
    <dgm:cxn modelId="{FDE22011-BF44-48F9-8332-3E3A8B704328}" type="presParOf" srcId="{94CF08B2-0172-436E-AB88-7CD11B8B4FDC}" destId="{FC4045D6-3109-4E93-A71A-F1EE71E92C29}" srcOrd="2" destOrd="0" presId="urn:microsoft.com/office/officeart/2005/8/layout/orgChart1"/>
    <dgm:cxn modelId="{99982EB8-3D69-470F-BBEF-728D81C70D3F}" type="presParOf" srcId="{4B5DF7A0-2AE8-4273-AE22-C918B067993B}" destId="{F8A0AB53-E55B-4307-BC80-16091101413E}" srcOrd="4" destOrd="0" presId="urn:microsoft.com/office/officeart/2005/8/layout/orgChart1"/>
    <dgm:cxn modelId="{115451F5-2DC9-4508-A35A-C39680C72B0A}" type="presParOf" srcId="{4B5DF7A0-2AE8-4273-AE22-C918B067993B}" destId="{29C3B7E7-1F21-449B-AF14-33F4FC7A2DDE}" srcOrd="5" destOrd="0" presId="urn:microsoft.com/office/officeart/2005/8/layout/orgChart1"/>
    <dgm:cxn modelId="{D5FC675E-67B9-41D0-BBED-11C3053E90BB}" type="presParOf" srcId="{29C3B7E7-1F21-449B-AF14-33F4FC7A2DDE}" destId="{DDDDE3CC-9801-497D-89AF-2A3B3CF5C94C}" srcOrd="0" destOrd="0" presId="urn:microsoft.com/office/officeart/2005/8/layout/orgChart1"/>
    <dgm:cxn modelId="{F8F9E99D-93F9-4906-842B-E7821D1D605E}" type="presParOf" srcId="{DDDDE3CC-9801-497D-89AF-2A3B3CF5C94C}" destId="{4BD38422-349E-43A3-8F8B-7F3032724731}" srcOrd="0" destOrd="0" presId="urn:microsoft.com/office/officeart/2005/8/layout/orgChart1"/>
    <dgm:cxn modelId="{F7A58678-843D-4B5A-9881-D21230DFAC60}" type="presParOf" srcId="{DDDDE3CC-9801-497D-89AF-2A3B3CF5C94C}" destId="{8B3C82A8-6D53-4411-9D9C-CA12D61A104A}" srcOrd="1" destOrd="0" presId="urn:microsoft.com/office/officeart/2005/8/layout/orgChart1"/>
    <dgm:cxn modelId="{69268E61-38EB-49A0-91C9-270FD8324885}" type="presParOf" srcId="{29C3B7E7-1F21-449B-AF14-33F4FC7A2DDE}" destId="{887CE807-7D7D-465D-A428-ED97CF8A7AEA}" srcOrd="1" destOrd="0" presId="urn:microsoft.com/office/officeart/2005/8/layout/orgChart1"/>
    <dgm:cxn modelId="{1727C502-2B43-49CC-9B76-4CAD38D08515}" type="presParOf" srcId="{887CE807-7D7D-465D-A428-ED97CF8A7AEA}" destId="{B6557B8A-98C7-4526-8372-76CB969FE714}" srcOrd="0" destOrd="0" presId="urn:microsoft.com/office/officeart/2005/8/layout/orgChart1"/>
    <dgm:cxn modelId="{DF4BDA06-17BA-4E3E-AABF-DC02930AFE85}" type="presParOf" srcId="{887CE807-7D7D-465D-A428-ED97CF8A7AEA}" destId="{7F9A93CB-F005-4F75-9C4F-3BE64F38681A}" srcOrd="1" destOrd="0" presId="urn:microsoft.com/office/officeart/2005/8/layout/orgChart1"/>
    <dgm:cxn modelId="{B8642FDC-C0C6-4054-8D3A-B16FAC52A5AB}" type="presParOf" srcId="{7F9A93CB-F005-4F75-9C4F-3BE64F38681A}" destId="{410E5799-A6FA-48F2-AA1E-1BF234E40891}" srcOrd="0" destOrd="0" presId="urn:microsoft.com/office/officeart/2005/8/layout/orgChart1"/>
    <dgm:cxn modelId="{2D85EB19-8588-43D0-901B-B7AD659D3759}" type="presParOf" srcId="{410E5799-A6FA-48F2-AA1E-1BF234E40891}" destId="{1303448F-E681-4633-8902-7C8D70E836E6}" srcOrd="0" destOrd="0" presId="urn:microsoft.com/office/officeart/2005/8/layout/orgChart1"/>
    <dgm:cxn modelId="{E1C8BD8F-C0B7-4C48-90C8-30F7C1A7740B}" type="presParOf" srcId="{410E5799-A6FA-48F2-AA1E-1BF234E40891}" destId="{BB054FD2-E500-43C2-9643-6B126A93F96E}" srcOrd="1" destOrd="0" presId="urn:microsoft.com/office/officeart/2005/8/layout/orgChart1"/>
    <dgm:cxn modelId="{89A0EDD7-B548-4C4C-9370-4D62B42BD585}" type="presParOf" srcId="{7F9A93CB-F005-4F75-9C4F-3BE64F38681A}" destId="{DFD177E9-10D2-4B99-A513-4519A058B247}" srcOrd="1" destOrd="0" presId="urn:microsoft.com/office/officeart/2005/8/layout/orgChart1"/>
    <dgm:cxn modelId="{2E1FD0A3-F43B-40CC-A192-44F6C73BAA1D}" type="presParOf" srcId="{7F9A93CB-F005-4F75-9C4F-3BE64F38681A}" destId="{031BE026-75B0-46DF-AD8B-DDB793F5C867}" srcOrd="2" destOrd="0" presId="urn:microsoft.com/office/officeart/2005/8/layout/orgChart1"/>
    <dgm:cxn modelId="{03B9ACF5-CAD4-468C-AF99-DCBB11439425}" type="presParOf" srcId="{29C3B7E7-1F21-449B-AF14-33F4FC7A2DDE}" destId="{56473F4E-9854-46BE-8BAC-5A8041A9F348}" srcOrd="2" destOrd="0" presId="urn:microsoft.com/office/officeart/2005/8/layout/orgChart1"/>
    <dgm:cxn modelId="{C7062133-FD72-43F1-AE5C-D1B0F9D6E3FB}" type="presParOf" srcId="{4B5DF7A0-2AE8-4273-AE22-C918B067993B}" destId="{FBB45178-344C-4394-88AF-405705EFDF64}" srcOrd="6" destOrd="0" presId="urn:microsoft.com/office/officeart/2005/8/layout/orgChart1"/>
    <dgm:cxn modelId="{F16A09F6-384E-4A6E-8DE8-D9A8F4A286E0}" type="presParOf" srcId="{4B5DF7A0-2AE8-4273-AE22-C918B067993B}" destId="{64B318C0-F13B-4747-819E-CC900B02FC80}" srcOrd="7" destOrd="0" presId="urn:microsoft.com/office/officeart/2005/8/layout/orgChart1"/>
    <dgm:cxn modelId="{07B11ECA-1581-482F-9AEB-F16234D21078}" type="presParOf" srcId="{64B318C0-F13B-4747-819E-CC900B02FC80}" destId="{A345F9FC-E849-4BA0-B2E7-C2EB4467004B}" srcOrd="0" destOrd="0" presId="urn:microsoft.com/office/officeart/2005/8/layout/orgChart1"/>
    <dgm:cxn modelId="{C336A6E4-A443-4489-8871-FDF2935B15E7}" type="presParOf" srcId="{A345F9FC-E849-4BA0-B2E7-C2EB4467004B}" destId="{4B07C330-1D6F-45AD-9BAE-5EF622333810}" srcOrd="0" destOrd="0" presId="urn:microsoft.com/office/officeart/2005/8/layout/orgChart1"/>
    <dgm:cxn modelId="{70DB5233-52A6-43C7-BCFE-4ED3395BE15E}" type="presParOf" srcId="{A345F9FC-E849-4BA0-B2E7-C2EB4467004B}" destId="{DAB66340-0C10-4845-A5C7-84818D401ABD}" srcOrd="1" destOrd="0" presId="urn:microsoft.com/office/officeart/2005/8/layout/orgChart1"/>
    <dgm:cxn modelId="{E31542FA-4965-457D-919A-E04B5504F91F}" type="presParOf" srcId="{64B318C0-F13B-4747-819E-CC900B02FC80}" destId="{BC362802-C09B-4D62-BEE7-77A2D5CA5F97}" srcOrd="1" destOrd="0" presId="urn:microsoft.com/office/officeart/2005/8/layout/orgChart1"/>
    <dgm:cxn modelId="{0DABD1FC-1712-4A8D-BCDC-3126FD35929E}" type="presParOf" srcId="{64B318C0-F13B-4747-819E-CC900B02FC80}" destId="{6CD13A80-46C9-4FE3-A9BE-E2DED7727A0E}" srcOrd="2" destOrd="0" presId="urn:microsoft.com/office/officeart/2005/8/layout/orgChart1"/>
    <dgm:cxn modelId="{E39AEF34-179C-4DD3-97E9-A3DFB2CA89C6}" type="presParOf" srcId="{091E637B-AF6E-4721-817F-0F500168A6B6}" destId="{8A911922-E8A7-4EC8-ABE8-0FACDBB14CD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5DBF2B-7537-495F-9957-D467F6B5B5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5D5F4BEA-BE43-4D48-8F7E-981F168B0D6C}">
      <dgm:prSet phldrT="[Texto]"/>
      <dgm:spPr/>
      <dgm:t>
        <a:bodyPr/>
        <a:lstStyle/>
        <a:p>
          <a:r>
            <a:rPr lang="es-EC" dirty="0"/>
            <a:t>Protocolos de alto nivel</a:t>
          </a:r>
        </a:p>
      </dgm:t>
    </dgm:pt>
    <dgm:pt modelId="{495DF9AC-F2E9-473B-A83B-C48BD070413B}" type="parTrans" cxnId="{6311F88F-FE4D-4666-8EFB-28715A8BE48E}">
      <dgm:prSet/>
      <dgm:spPr/>
      <dgm:t>
        <a:bodyPr/>
        <a:lstStyle/>
        <a:p>
          <a:endParaRPr lang="es-EC"/>
        </a:p>
      </dgm:t>
    </dgm:pt>
    <dgm:pt modelId="{52227162-9084-4158-9BB5-84D50F8917E3}" type="sibTrans" cxnId="{6311F88F-FE4D-4666-8EFB-28715A8BE48E}">
      <dgm:prSet/>
      <dgm:spPr/>
      <dgm:t>
        <a:bodyPr/>
        <a:lstStyle/>
        <a:p>
          <a:endParaRPr lang="es-EC"/>
        </a:p>
      </dgm:t>
    </dgm:pt>
    <dgm:pt modelId="{B92D322E-83A4-47F5-B8BE-F0B084AAF10F}" type="asst">
      <dgm:prSet phldrT="[Texto]"/>
      <dgm:spPr/>
      <dgm:t>
        <a:bodyPr/>
        <a:lstStyle/>
        <a:p>
          <a:r>
            <a:rPr lang="es-EC" dirty="0"/>
            <a:t>Red y Aplicación</a:t>
          </a:r>
        </a:p>
      </dgm:t>
    </dgm:pt>
    <dgm:pt modelId="{1AFF8B9B-9A21-4E91-A8D0-90B66CD0DE02}" type="parTrans" cxnId="{7A137D03-EBBC-48F8-BC37-A89F11DD4697}">
      <dgm:prSet/>
      <dgm:spPr/>
      <dgm:t>
        <a:bodyPr/>
        <a:lstStyle/>
        <a:p>
          <a:endParaRPr lang="es-EC"/>
        </a:p>
      </dgm:t>
    </dgm:pt>
    <dgm:pt modelId="{DCEBA1E7-65D7-4D95-97F7-901502D4D890}" type="sibTrans" cxnId="{7A137D03-EBBC-48F8-BC37-A89F11DD4697}">
      <dgm:prSet/>
      <dgm:spPr/>
      <dgm:t>
        <a:bodyPr/>
        <a:lstStyle/>
        <a:p>
          <a:endParaRPr lang="es-EC"/>
        </a:p>
      </dgm:t>
    </dgm:pt>
    <dgm:pt modelId="{698E4187-ED62-4BCE-9EB4-F38A5AEEE3F9}">
      <dgm:prSet phldrT="[Texto]"/>
      <dgm:spPr/>
      <dgm:t>
        <a:bodyPr/>
        <a:lstStyle/>
        <a:p>
          <a:r>
            <a:rPr lang="es-EC" dirty="0"/>
            <a:t>Usa 802.15.4</a:t>
          </a:r>
        </a:p>
      </dgm:t>
    </dgm:pt>
    <dgm:pt modelId="{A4139862-94B7-4778-A523-8598BC533A95}" type="parTrans" cxnId="{11A94074-6594-4AF8-B8F4-CD418DB250D5}">
      <dgm:prSet/>
      <dgm:spPr/>
      <dgm:t>
        <a:bodyPr/>
        <a:lstStyle/>
        <a:p>
          <a:endParaRPr lang="es-EC"/>
        </a:p>
      </dgm:t>
    </dgm:pt>
    <dgm:pt modelId="{1A8E7DDA-4401-47B7-AD6E-B5C5710ED695}" type="sibTrans" cxnId="{11A94074-6594-4AF8-B8F4-CD418DB250D5}">
      <dgm:prSet/>
      <dgm:spPr/>
      <dgm:t>
        <a:bodyPr/>
        <a:lstStyle/>
        <a:p>
          <a:endParaRPr lang="es-EC"/>
        </a:p>
      </dgm:t>
    </dgm:pt>
    <dgm:pt modelId="{ED6D7984-96A1-4CEA-A5AD-9A8A609FBA5B}">
      <dgm:prSet phldrT="[Texto]"/>
      <dgm:spPr/>
      <dgm:t>
        <a:bodyPr/>
        <a:lstStyle/>
        <a:p>
          <a:r>
            <a:rPr lang="es-EC" dirty="0"/>
            <a:t>Bajo Consumo</a:t>
          </a:r>
        </a:p>
      </dgm:t>
    </dgm:pt>
    <dgm:pt modelId="{E3756431-56CD-46F1-9FA7-09387E90EB60}" type="parTrans" cxnId="{6C7954C5-3240-4D43-81EF-48AFD56DFA63}">
      <dgm:prSet/>
      <dgm:spPr/>
      <dgm:t>
        <a:bodyPr/>
        <a:lstStyle/>
        <a:p>
          <a:endParaRPr lang="es-EC"/>
        </a:p>
      </dgm:t>
    </dgm:pt>
    <dgm:pt modelId="{BA3E85BD-9857-48FF-8BEF-276117E9C0B4}" type="sibTrans" cxnId="{6C7954C5-3240-4D43-81EF-48AFD56DFA63}">
      <dgm:prSet/>
      <dgm:spPr/>
      <dgm:t>
        <a:bodyPr/>
        <a:lstStyle/>
        <a:p>
          <a:endParaRPr lang="es-EC"/>
        </a:p>
      </dgm:t>
    </dgm:pt>
    <dgm:pt modelId="{084AB284-DF77-46A7-9A07-521CADFF8D1A}">
      <dgm:prSet phldrT="[Texto]"/>
      <dgm:spPr/>
      <dgm:t>
        <a:bodyPr/>
        <a:lstStyle/>
        <a:p>
          <a:r>
            <a:rPr lang="es-EC" dirty="0"/>
            <a:t>Alta Seguridad</a:t>
          </a:r>
        </a:p>
      </dgm:t>
    </dgm:pt>
    <dgm:pt modelId="{8B1C36F3-AE3F-4625-ACAB-19A1109456AA}" type="parTrans" cxnId="{7DFEC8E7-51E2-434F-9975-99C0BC0A8E32}">
      <dgm:prSet/>
      <dgm:spPr/>
      <dgm:t>
        <a:bodyPr/>
        <a:lstStyle/>
        <a:p>
          <a:endParaRPr lang="es-EC"/>
        </a:p>
      </dgm:t>
    </dgm:pt>
    <dgm:pt modelId="{98810A53-DE87-4FE3-B2C0-F5AEF7D4E7D5}" type="sibTrans" cxnId="{7DFEC8E7-51E2-434F-9975-99C0BC0A8E32}">
      <dgm:prSet/>
      <dgm:spPr/>
      <dgm:t>
        <a:bodyPr/>
        <a:lstStyle/>
        <a:p>
          <a:endParaRPr lang="es-EC"/>
        </a:p>
      </dgm:t>
    </dgm:pt>
    <dgm:pt modelId="{55A28A3C-6D75-42BD-AC84-E68B4D9F4013}">
      <dgm:prSet phldrT="[Texto]"/>
      <dgm:spPr/>
      <dgm:t>
        <a:bodyPr/>
        <a:lstStyle/>
        <a:p>
          <a:r>
            <a:rPr lang="es-EC" dirty="0"/>
            <a:t>Bajas Velocidades</a:t>
          </a:r>
        </a:p>
      </dgm:t>
    </dgm:pt>
    <dgm:pt modelId="{B1813EA2-5A38-4865-9244-D7AE7F956F6C}" type="parTrans" cxnId="{D00BDC0C-9309-4B6E-9F08-EDA238FCB3FD}">
      <dgm:prSet/>
      <dgm:spPr/>
      <dgm:t>
        <a:bodyPr/>
        <a:lstStyle/>
        <a:p>
          <a:endParaRPr lang="es-EC"/>
        </a:p>
      </dgm:t>
    </dgm:pt>
    <dgm:pt modelId="{E3B8609D-AB50-4BED-89E4-E83B2CD4EE31}" type="sibTrans" cxnId="{D00BDC0C-9309-4B6E-9F08-EDA238FCB3FD}">
      <dgm:prSet/>
      <dgm:spPr/>
      <dgm:t>
        <a:bodyPr/>
        <a:lstStyle/>
        <a:p>
          <a:endParaRPr lang="es-EC"/>
        </a:p>
      </dgm:t>
    </dgm:pt>
    <dgm:pt modelId="{5B5EFCFA-FF55-4831-B38B-305185E7C195}">
      <dgm:prSet phldrT="[Texto]"/>
      <dgm:spPr/>
      <dgm:t>
        <a:bodyPr/>
        <a:lstStyle/>
        <a:p>
          <a:r>
            <a:rPr lang="es-EC" dirty="0"/>
            <a:t>No IP</a:t>
          </a:r>
        </a:p>
      </dgm:t>
    </dgm:pt>
    <dgm:pt modelId="{C7D83873-865D-413D-912C-0B2D4A1B45F5}" type="parTrans" cxnId="{4EB33442-E81E-46CB-80DE-A4C4F481E939}">
      <dgm:prSet/>
      <dgm:spPr/>
      <dgm:t>
        <a:bodyPr/>
        <a:lstStyle/>
        <a:p>
          <a:endParaRPr lang="es-EC"/>
        </a:p>
      </dgm:t>
    </dgm:pt>
    <dgm:pt modelId="{39C79D25-A473-4029-820E-07B2978FAD07}" type="sibTrans" cxnId="{4EB33442-E81E-46CB-80DE-A4C4F481E939}">
      <dgm:prSet/>
      <dgm:spPr/>
      <dgm:t>
        <a:bodyPr/>
        <a:lstStyle/>
        <a:p>
          <a:endParaRPr lang="es-EC"/>
        </a:p>
      </dgm:t>
    </dgm:pt>
    <dgm:pt modelId="{9EBA13A5-DE17-428E-BF4B-B206A459B2BA}">
      <dgm:prSet phldrT="[Texto]"/>
      <dgm:spPr/>
      <dgm:t>
        <a:bodyPr/>
        <a:lstStyle/>
        <a:p>
          <a:r>
            <a:rPr lang="es-EC" dirty="0"/>
            <a:t>Nivel Físico</a:t>
          </a:r>
        </a:p>
      </dgm:t>
    </dgm:pt>
    <dgm:pt modelId="{33C0F16F-C9AF-4CA5-94D1-44E01ABCEE9D}" type="parTrans" cxnId="{0157DACE-882A-41EB-9273-DC7562E0D0DC}">
      <dgm:prSet/>
      <dgm:spPr/>
      <dgm:t>
        <a:bodyPr/>
        <a:lstStyle/>
        <a:p>
          <a:endParaRPr lang="es-EC"/>
        </a:p>
      </dgm:t>
    </dgm:pt>
    <dgm:pt modelId="{664D8969-F997-4AC1-90B6-F06FEA0BDB0A}" type="sibTrans" cxnId="{0157DACE-882A-41EB-9273-DC7562E0D0DC}">
      <dgm:prSet/>
      <dgm:spPr/>
      <dgm:t>
        <a:bodyPr/>
        <a:lstStyle/>
        <a:p>
          <a:endParaRPr lang="es-EC"/>
        </a:p>
      </dgm:t>
    </dgm:pt>
    <dgm:pt modelId="{54FD3A1A-67B1-416F-8ED0-7D25C9A31DFD}">
      <dgm:prSet phldrT="[Texto]"/>
      <dgm:spPr/>
      <dgm:t>
        <a:bodyPr/>
        <a:lstStyle/>
        <a:p>
          <a:r>
            <a:rPr lang="es-EC" dirty="0"/>
            <a:t>Control de acceso al medio</a:t>
          </a:r>
        </a:p>
      </dgm:t>
    </dgm:pt>
    <dgm:pt modelId="{64237E9B-1320-4EAD-92F5-389D2D4FAF40}" type="parTrans" cxnId="{0DC3510C-823E-4113-AA26-B14FE2D9FACB}">
      <dgm:prSet/>
      <dgm:spPr/>
      <dgm:t>
        <a:bodyPr/>
        <a:lstStyle/>
        <a:p>
          <a:endParaRPr lang="es-EC"/>
        </a:p>
      </dgm:t>
    </dgm:pt>
    <dgm:pt modelId="{1CAF4A44-5927-4AAF-AAF6-30EA29F8BCC6}" type="sibTrans" cxnId="{0DC3510C-823E-4113-AA26-B14FE2D9FACB}">
      <dgm:prSet/>
      <dgm:spPr/>
      <dgm:t>
        <a:bodyPr/>
        <a:lstStyle/>
        <a:p>
          <a:endParaRPr lang="es-EC"/>
        </a:p>
      </dgm:t>
    </dgm:pt>
    <dgm:pt modelId="{B307B52E-89BE-4549-A813-C81E7604AE1E}">
      <dgm:prSet phldrT="[Texto]"/>
      <dgm:spPr/>
      <dgm:t>
        <a:bodyPr/>
        <a:lstStyle/>
        <a:p>
          <a:r>
            <a:rPr lang="es-EC" dirty="0" err="1"/>
            <a:t>Máx</a:t>
          </a:r>
          <a:r>
            <a:rPr lang="es-EC" dirty="0"/>
            <a:t> 250 kbps</a:t>
          </a:r>
        </a:p>
      </dgm:t>
    </dgm:pt>
    <dgm:pt modelId="{FA508FAE-ECD9-491B-A66D-B6ECA41A726D}" type="parTrans" cxnId="{25D747F7-056B-43F6-A8B6-200477487C14}">
      <dgm:prSet/>
      <dgm:spPr/>
      <dgm:t>
        <a:bodyPr/>
        <a:lstStyle/>
        <a:p>
          <a:endParaRPr lang="es-EC"/>
        </a:p>
      </dgm:t>
    </dgm:pt>
    <dgm:pt modelId="{8866C8A7-C072-48F4-9763-95FF6E7740CE}" type="sibTrans" cxnId="{25D747F7-056B-43F6-A8B6-200477487C14}">
      <dgm:prSet/>
      <dgm:spPr/>
      <dgm:t>
        <a:bodyPr/>
        <a:lstStyle/>
        <a:p>
          <a:endParaRPr lang="es-EC"/>
        </a:p>
      </dgm:t>
    </dgm:pt>
    <dgm:pt modelId="{D0CAFD91-A2FD-4711-82C8-DB9EBBC4244B}">
      <dgm:prSet phldrT="[Texto]"/>
      <dgm:spPr/>
      <dgm:t>
        <a:bodyPr/>
        <a:lstStyle/>
        <a:p>
          <a:r>
            <a:rPr lang="es-EC" dirty="0" err="1"/>
            <a:t>Máx</a:t>
          </a:r>
          <a:r>
            <a:rPr lang="es-EC" dirty="0"/>
            <a:t> 75 m</a:t>
          </a:r>
        </a:p>
      </dgm:t>
    </dgm:pt>
    <dgm:pt modelId="{548D0704-CEEC-470A-8231-44A6C69CB14A}" type="parTrans" cxnId="{A343212E-0405-49E5-9643-EE87BD6F292F}">
      <dgm:prSet/>
      <dgm:spPr/>
      <dgm:t>
        <a:bodyPr/>
        <a:lstStyle/>
        <a:p>
          <a:endParaRPr lang="es-EC"/>
        </a:p>
      </dgm:t>
    </dgm:pt>
    <dgm:pt modelId="{F71713BE-FCDC-49EE-A5B2-F60B8C5A4FB9}" type="sibTrans" cxnId="{A343212E-0405-49E5-9643-EE87BD6F292F}">
      <dgm:prSet/>
      <dgm:spPr/>
      <dgm:t>
        <a:bodyPr/>
        <a:lstStyle/>
        <a:p>
          <a:endParaRPr lang="es-EC"/>
        </a:p>
      </dgm:t>
    </dgm:pt>
    <dgm:pt modelId="{885679B8-3A49-4A46-8A48-A12D1C9FE65A}" type="pres">
      <dgm:prSet presAssocID="{A05DBF2B-7537-495F-9957-D467F6B5B590}" presName="hierChild1" presStyleCnt="0">
        <dgm:presLayoutVars>
          <dgm:orgChart val="1"/>
          <dgm:chPref val="1"/>
          <dgm:dir/>
          <dgm:animOne val="branch"/>
          <dgm:animLvl val="lvl"/>
          <dgm:resizeHandles/>
        </dgm:presLayoutVars>
      </dgm:prSet>
      <dgm:spPr/>
    </dgm:pt>
    <dgm:pt modelId="{091E637B-AF6E-4721-817F-0F500168A6B6}" type="pres">
      <dgm:prSet presAssocID="{5D5F4BEA-BE43-4D48-8F7E-981F168B0D6C}" presName="hierRoot1" presStyleCnt="0">
        <dgm:presLayoutVars>
          <dgm:hierBranch val="init"/>
        </dgm:presLayoutVars>
      </dgm:prSet>
      <dgm:spPr/>
    </dgm:pt>
    <dgm:pt modelId="{29727155-39F9-416F-A60C-C24668B60E1C}" type="pres">
      <dgm:prSet presAssocID="{5D5F4BEA-BE43-4D48-8F7E-981F168B0D6C}" presName="rootComposite1" presStyleCnt="0"/>
      <dgm:spPr/>
    </dgm:pt>
    <dgm:pt modelId="{7178C981-BC0D-4D0A-AB4C-3DE87015642C}" type="pres">
      <dgm:prSet presAssocID="{5D5F4BEA-BE43-4D48-8F7E-981F168B0D6C}" presName="rootText1" presStyleLbl="node0" presStyleIdx="0" presStyleCnt="1">
        <dgm:presLayoutVars>
          <dgm:chPref val="3"/>
        </dgm:presLayoutVars>
      </dgm:prSet>
      <dgm:spPr/>
    </dgm:pt>
    <dgm:pt modelId="{D6F63E2E-8516-46B2-BD14-7A729FC012DE}" type="pres">
      <dgm:prSet presAssocID="{5D5F4BEA-BE43-4D48-8F7E-981F168B0D6C}" presName="rootConnector1" presStyleLbl="node1" presStyleIdx="0" presStyleCnt="0"/>
      <dgm:spPr/>
    </dgm:pt>
    <dgm:pt modelId="{4B5DF7A0-2AE8-4273-AE22-C918B067993B}" type="pres">
      <dgm:prSet presAssocID="{5D5F4BEA-BE43-4D48-8F7E-981F168B0D6C}" presName="hierChild2" presStyleCnt="0"/>
      <dgm:spPr/>
    </dgm:pt>
    <dgm:pt modelId="{21FAD1BB-FF5D-4FA1-8030-05B69B959361}" type="pres">
      <dgm:prSet presAssocID="{A4139862-94B7-4778-A523-8598BC533A95}" presName="Name37" presStyleLbl="parChTrans1D2" presStyleIdx="0" presStyleCnt="6"/>
      <dgm:spPr/>
    </dgm:pt>
    <dgm:pt modelId="{926C1226-E747-4A51-8494-95AE99F74991}" type="pres">
      <dgm:prSet presAssocID="{698E4187-ED62-4BCE-9EB4-F38A5AEEE3F9}" presName="hierRoot2" presStyleCnt="0">
        <dgm:presLayoutVars>
          <dgm:hierBranch val="init"/>
        </dgm:presLayoutVars>
      </dgm:prSet>
      <dgm:spPr/>
    </dgm:pt>
    <dgm:pt modelId="{D96151E2-7A45-4D05-81AC-029CEFCBE5CD}" type="pres">
      <dgm:prSet presAssocID="{698E4187-ED62-4BCE-9EB4-F38A5AEEE3F9}" presName="rootComposite" presStyleCnt="0"/>
      <dgm:spPr/>
    </dgm:pt>
    <dgm:pt modelId="{3528E523-DFAD-4ADD-B48A-CD45A3C17E42}" type="pres">
      <dgm:prSet presAssocID="{698E4187-ED62-4BCE-9EB4-F38A5AEEE3F9}" presName="rootText" presStyleLbl="node2" presStyleIdx="0" presStyleCnt="5">
        <dgm:presLayoutVars>
          <dgm:chPref val="3"/>
        </dgm:presLayoutVars>
      </dgm:prSet>
      <dgm:spPr/>
    </dgm:pt>
    <dgm:pt modelId="{9801714A-9546-4389-933D-AF192325F30C}" type="pres">
      <dgm:prSet presAssocID="{698E4187-ED62-4BCE-9EB4-F38A5AEEE3F9}" presName="rootConnector" presStyleLbl="node2" presStyleIdx="0" presStyleCnt="5"/>
      <dgm:spPr/>
    </dgm:pt>
    <dgm:pt modelId="{6C3C054D-8137-4617-BED5-D5AE6F536116}" type="pres">
      <dgm:prSet presAssocID="{698E4187-ED62-4BCE-9EB4-F38A5AEEE3F9}" presName="hierChild4" presStyleCnt="0"/>
      <dgm:spPr/>
    </dgm:pt>
    <dgm:pt modelId="{ECBD9C5D-9F39-469D-8D18-7081111713BC}" type="pres">
      <dgm:prSet presAssocID="{33C0F16F-C9AF-4CA5-94D1-44E01ABCEE9D}" presName="Name37" presStyleLbl="parChTrans1D3" presStyleIdx="0" presStyleCnt="4"/>
      <dgm:spPr/>
    </dgm:pt>
    <dgm:pt modelId="{000BFBA3-F25E-4AF3-8AD6-6DEC984E8D9D}" type="pres">
      <dgm:prSet presAssocID="{9EBA13A5-DE17-428E-BF4B-B206A459B2BA}" presName="hierRoot2" presStyleCnt="0">
        <dgm:presLayoutVars>
          <dgm:hierBranch val="init"/>
        </dgm:presLayoutVars>
      </dgm:prSet>
      <dgm:spPr/>
    </dgm:pt>
    <dgm:pt modelId="{80B52981-BA26-47BB-AFF5-9EE89E7A78F1}" type="pres">
      <dgm:prSet presAssocID="{9EBA13A5-DE17-428E-BF4B-B206A459B2BA}" presName="rootComposite" presStyleCnt="0"/>
      <dgm:spPr/>
    </dgm:pt>
    <dgm:pt modelId="{54761966-8026-4822-AEE6-7681FD884B0B}" type="pres">
      <dgm:prSet presAssocID="{9EBA13A5-DE17-428E-BF4B-B206A459B2BA}" presName="rootText" presStyleLbl="node3" presStyleIdx="0" presStyleCnt="4">
        <dgm:presLayoutVars>
          <dgm:chPref val="3"/>
        </dgm:presLayoutVars>
      </dgm:prSet>
      <dgm:spPr/>
    </dgm:pt>
    <dgm:pt modelId="{17AE994B-2201-4D6D-8EA2-165BA7EF83CC}" type="pres">
      <dgm:prSet presAssocID="{9EBA13A5-DE17-428E-BF4B-B206A459B2BA}" presName="rootConnector" presStyleLbl="node3" presStyleIdx="0" presStyleCnt="4"/>
      <dgm:spPr/>
    </dgm:pt>
    <dgm:pt modelId="{7131AC61-146A-4696-888E-A547BBB16DE2}" type="pres">
      <dgm:prSet presAssocID="{9EBA13A5-DE17-428E-BF4B-B206A459B2BA}" presName="hierChild4" presStyleCnt="0"/>
      <dgm:spPr/>
    </dgm:pt>
    <dgm:pt modelId="{5BDC3067-2894-4A19-BAA3-CD44FC514794}" type="pres">
      <dgm:prSet presAssocID="{9EBA13A5-DE17-428E-BF4B-B206A459B2BA}" presName="hierChild5" presStyleCnt="0"/>
      <dgm:spPr/>
    </dgm:pt>
    <dgm:pt modelId="{93A3531F-B67F-4AB9-8373-5F0A596AFE46}" type="pres">
      <dgm:prSet presAssocID="{64237E9B-1320-4EAD-92F5-389D2D4FAF40}" presName="Name37" presStyleLbl="parChTrans1D3" presStyleIdx="1" presStyleCnt="4"/>
      <dgm:spPr/>
    </dgm:pt>
    <dgm:pt modelId="{3D96A52E-795A-46DD-8E6C-9B4885094638}" type="pres">
      <dgm:prSet presAssocID="{54FD3A1A-67B1-416F-8ED0-7D25C9A31DFD}" presName="hierRoot2" presStyleCnt="0">
        <dgm:presLayoutVars>
          <dgm:hierBranch val="init"/>
        </dgm:presLayoutVars>
      </dgm:prSet>
      <dgm:spPr/>
    </dgm:pt>
    <dgm:pt modelId="{444CF689-C4AF-4F2A-A97F-6E590DFBD5D1}" type="pres">
      <dgm:prSet presAssocID="{54FD3A1A-67B1-416F-8ED0-7D25C9A31DFD}" presName="rootComposite" presStyleCnt="0"/>
      <dgm:spPr/>
    </dgm:pt>
    <dgm:pt modelId="{540BC9B1-4B18-447C-9E30-0D8427BA3234}" type="pres">
      <dgm:prSet presAssocID="{54FD3A1A-67B1-416F-8ED0-7D25C9A31DFD}" presName="rootText" presStyleLbl="node3" presStyleIdx="1" presStyleCnt="4">
        <dgm:presLayoutVars>
          <dgm:chPref val="3"/>
        </dgm:presLayoutVars>
      </dgm:prSet>
      <dgm:spPr/>
    </dgm:pt>
    <dgm:pt modelId="{02004D73-4F46-4B42-AEDD-FED1C08F0210}" type="pres">
      <dgm:prSet presAssocID="{54FD3A1A-67B1-416F-8ED0-7D25C9A31DFD}" presName="rootConnector" presStyleLbl="node3" presStyleIdx="1" presStyleCnt="4"/>
      <dgm:spPr/>
    </dgm:pt>
    <dgm:pt modelId="{C2ED6F2D-138E-433C-8745-319757AD2078}" type="pres">
      <dgm:prSet presAssocID="{54FD3A1A-67B1-416F-8ED0-7D25C9A31DFD}" presName="hierChild4" presStyleCnt="0"/>
      <dgm:spPr/>
    </dgm:pt>
    <dgm:pt modelId="{3CFEE97C-3CDB-4A3E-9E1F-147145241C70}" type="pres">
      <dgm:prSet presAssocID="{54FD3A1A-67B1-416F-8ED0-7D25C9A31DFD}" presName="hierChild5" presStyleCnt="0"/>
      <dgm:spPr/>
    </dgm:pt>
    <dgm:pt modelId="{E2ED567A-E1E8-4896-A0CB-2FC774A5450A}" type="pres">
      <dgm:prSet presAssocID="{698E4187-ED62-4BCE-9EB4-F38A5AEEE3F9}" presName="hierChild5" presStyleCnt="0"/>
      <dgm:spPr/>
    </dgm:pt>
    <dgm:pt modelId="{D6C6447B-F5A7-4594-9BC6-1FCF98EB95B0}" type="pres">
      <dgm:prSet presAssocID="{E3756431-56CD-46F1-9FA7-09387E90EB60}" presName="Name37" presStyleLbl="parChTrans1D2" presStyleIdx="1" presStyleCnt="6"/>
      <dgm:spPr/>
    </dgm:pt>
    <dgm:pt modelId="{94CF08B2-0172-436E-AB88-7CD11B8B4FDC}" type="pres">
      <dgm:prSet presAssocID="{ED6D7984-96A1-4CEA-A5AD-9A8A609FBA5B}" presName="hierRoot2" presStyleCnt="0">
        <dgm:presLayoutVars>
          <dgm:hierBranch val="init"/>
        </dgm:presLayoutVars>
      </dgm:prSet>
      <dgm:spPr/>
    </dgm:pt>
    <dgm:pt modelId="{886D2261-6AA7-47F8-B26A-D66CF0433F51}" type="pres">
      <dgm:prSet presAssocID="{ED6D7984-96A1-4CEA-A5AD-9A8A609FBA5B}" presName="rootComposite" presStyleCnt="0"/>
      <dgm:spPr/>
    </dgm:pt>
    <dgm:pt modelId="{0F9056DB-76A2-4D96-8A96-218DACE0ECAB}" type="pres">
      <dgm:prSet presAssocID="{ED6D7984-96A1-4CEA-A5AD-9A8A609FBA5B}" presName="rootText" presStyleLbl="node2" presStyleIdx="1" presStyleCnt="5">
        <dgm:presLayoutVars>
          <dgm:chPref val="3"/>
        </dgm:presLayoutVars>
      </dgm:prSet>
      <dgm:spPr/>
    </dgm:pt>
    <dgm:pt modelId="{E1148F45-8F9B-4CD6-A146-C00067011CBB}" type="pres">
      <dgm:prSet presAssocID="{ED6D7984-96A1-4CEA-A5AD-9A8A609FBA5B}" presName="rootConnector" presStyleLbl="node2" presStyleIdx="1" presStyleCnt="5"/>
      <dgm:spPr/>
    </dgm:pt>
    <dgm:pt modelId="{2D4CD249-E88F-4CC3-A71D-5E0E9FDCE4B7}" type="pres">
      <dgm:prSet presAssocID="{ED6D7984-96A1-4CEA-A5AD-9A8A609FBA5B}" presName="hierChild4" presStyleCnt="0"/>
      <dgm:spPr/>
    </dgm:pt>
    <dgm:pt modelId="{FC4045D6-3109-4E93-A71A-F1EE71E92C29}" type="pres">
      <dgm:prSet presAssocID="{ED6D7984-96A1-4CEA-A5AD-9A8A609FBA5B}" presName="hierChild5" presStyleCnt="0"/>
      <dgm:spPr/>
    </dgm:pt>
    <dgm:pt modelId="{0168D7EB-60BB-46B2-AE34-E3270EE73AC2}" type="pres">
      <dgm:prSet presAssocID="{8B1C36F3-AE3F-4625-ACAB-19A1109456AA}" presName="Name37" presStyleLbl="parChTrans1D2" presStyleIdx="2" presStyleCnt="6"/>
      <dgm:spPr/>
    </dgm:pt>
    <dgm:pt modelId="{C56505EF-3E65-4F3B-B480-D6DC8700DD8D}" type="pres">
      <dgm:prSet presAssocID="{084AB284-DF77-46A7-9A07-521CADFF8D1A}" presName="hierRoot2" presStyleCnt="0">
        <dgm:presLayoutVars>
          <dgm:hierBranch val="init"/>
        </dgm:presLayoutVars>
      </dgm:prSet>
      <dgm:spPr/>
    </dgm:pt>
    <dgm:pt modelId="{95839705-766B-474C-8670-13FB4107A5B6}" type="pres">
      <dgm:prSet presAssocID="{084AB284-DF77-46A7-9A07-521CADFF8D1A}" presName="rootComposite" presStyleCnt="0"/>
      <dgm:spPr/>
    </dgm:pt>
    <dgm:pt modelId="{B8B314E5-13F3-407A-9B11-723A0B5DB0A5}" type="pres">
      <dgm:prSet presAssocID="{084AB284-DF77-46A7-9A07-521CADFF8D1A}" presName="rootText" presStyleLbl="node2" presStyleIdx="2" presStyleCnt="5">
        <dgm:presLayoutVars>
          <dgm:chPref val="3"/>
        </dgm:presLayoutVars>
      </dgm:prSet>
      <dgm:spPr/>
    </dgm:pt>
    <dgm:pt modelId="{508B8B98-04A0-4701-B182-AF68696E9F6A}" type="pres">
      <dgm:prSet presAssocID="{084AB284-DF77-46A7-9A07-521CADFF8D1A}" presName="rootConnector" presStyleLbl="node2" presStyleIdx="2" presStyleCnt="5"/>
      <dgm:spPr/>
    </dgm:pt>
    <dgm:pt modelId="{5DDABDFA-9573-4355-992E-43105FA15686}" type="pres">
      <dgm:prSet presAssocID="{084AB284-DF77-46A7-9A07-521CADFF8D1A}" presName="hierChild4" presStyleCnt="0"/>
      <dgm:spPr/>
    </dgm:pt>
    <dgm:pt modelId="{31AA001A-8653-4458-A5E3-057C53F7B303}" type="pres">
      <dgm:prSet presAssocID="{084AB284-DF77-46A7-9A07-521CADFF8D1A}" presName="hierChild5" presStyleCnt="0"/>
      <dgm:spPr/>
    </dgm:pt>
    <dgm:pt modelId="{F8A0AB53-E55B-4307-BC80-16091101413E}" type="pres">
      <dgm:prSet presAssocID="{B1813EA2-5A38-4865-9244-D7AE7F956F6C}" presName="Name37" presStyleLbl="parChTrans1D2" presStyleIdx="3" presStyleCnt="6"/>
      <dgm:spPr/>
    </dgm:pt>
    <dgm:pt modelId="{29C3B7E7-1F21-449B-AF14-33F4FC7A2DDE}" type="pres">
      <dgm:prSet presAssocID="{55A28A3C-6D75-42BD-AC84-E68B4D9F4013}" presName="hierRoot2" presStyleCnt="0">
        <dgm:presLayoutVars>
          <dgm:hierBranch val="init"/>
        </dgm:presLayoutVars>
      </dgm:prSet>
      <dgm:spPr/>
    </dgm:pt>
    <dgm:pt modelId="{DDDDE3CC-9801-497D-89AF-2A3B3CF5C94C}" type="pres">
      <dgm:prSet presAssocID="{55A28A3C-6D75-42BD-AC84-E68B4D9F4013}" presName="rootComposite" presStyleCnt="0"/>
      <dgm:spPr/>
    </dgm:pt>
    <dgm:pt modelId="{4BD38422-349E-43A3-8F8B-7F3032724731}" type="pres">
      <dgm:prSet presAssocID="{55A28A3C-6D75-42BD-AC84-E68B4D9F4013}" presName="rootText" presStyleLbl="node2" presStyleIdx="3" presStyleCnt="5">
        <dgm:presLayoutVars>
          <dgm:chPref val="3"/>
        </dgm:presLayoutVars>
      </dgm:prSet>
      <dgm:spPr/>
    </dgm:pt>
    <dgm:pt modelId="{8B3C82A8-6D53-4411-9D9C-CA12D61A104A}" type="pres">
      <dgm:prSet presAssocID="{55A28A3C-6D75-42BD-AC84-E68B4D9F4013}" presName="rootConnector" presStyleLbl="node2" presStyleIdx="3" presStyleCnt="5"/>
      <dgm:spPr/>
    </dgm:pt>
    <dgm:pt modelId="{887CE807-7D7D-465D-A428-ED97CF8A7AEA}" type="pres">
      <dgm:prSet presAssocID="{55A28A3C-6D75-42BD-AC84-E68B4D9F4013}" presName="hierChild4" presStyleCnt="0"/>
      <dgm:spPr/>
    </dgm:pt>
    <dgm:pt modelId="{B6557B8A-98C7-4526-8372-76CB969FE714}" type="pres">
      <dgm:prSet presAssocID="{FA508FAE-ECD9-491B-A66D-B6ECA41A726D}" presName="Name37" presStyleLbl="parChTrans1D3" presStyleIdx="2" presStyleCnt="4"/>
      <dgm:spPr/>
    </dgm:pt>
    <dgm:pt modelId="{7F9A93CB-F005-4F75-9C4F-3BE64F38681A}" type="pres">
      <dgm:prSet presAssocID="{B307B52E-89BE-4549-A813-C81E7604AE1E}" presName="hierRoot2" presStyleCnt="0">
        <dgm:presLayoutVars>
          <dgm:hierBranch val="init"/>
        </dgm:presLayoutVars>
      </dgm:prSet>
      <dgm:spPr/>
    </dgm:pt>
    <dgm:pt modelId="{410E5799-A6FA-48F2-AA1E-1BF234E40891}" type="pres">
      <dgm:prSet presAssocID="{B307B52E-89BE-4549-A813-C81E7604AE1E}" presName="rootComposite" presStyleCnt="0"/>
      <dgm:spPr/>
    </dgm:pt>
    <dgm:pt modelId="{1303448F-E681-4633-8902-7C8D70E836E6}" type="pres">
      <dgm:prSet presAssocID="{B307B52E-89BE-4549-A813-C81E7604AE1E}" presName="rootText" presStyleLbl="node3" presStyleIdx="2" presStyleCnt="4">
        <dgm:presLayoutVars>
          <dgm:chPref val="3"/>
        </dgm:presLayoutVars>
      </dgm:prSet>
      <dgm:spPr/>
    </dgm:pt>
    <dgm:pt modelId="{BB054FD2-E500-43C2-9643-6B126A93F96E}" type="pres">
      <dgm:prSet presAssocID="{B307B52E-89BE-4549-A813-C81E7604AE1E}" presName="rootConnector" presStyleLbl="node3" presStyleIdx="2" presStyleCnt="4"/>
      <dgm:spPr/>
    </dgm:pt>
    <dgm:pt modelId="{DFD177E9-10D2-4B99-A513-4519A058B247}" type="pres">
      <dgm:prSet presAssocID="{B307B52E-89BE-4549-A813-C81E7604AE1E}" presName="hierChild4" presStyleCnt="0"/>
      <dgm:spPr/>
    </dgm:pt>
    <dgm:pt modelId="{031BE026-75B0-46DF-AD8B-DDB793F5C867}" type="pres">
      <dgm:prSet presAssocID="{B307B52E-89BE-4549-A813-C81E7604AE1E}" presName="hierChild5" presStyleCnt="0"/>
      <dgm:spPr/>
    </dgm:pt>
    <dgm:pt modelId="{50E12AFE-FA47-457D-B2F6-9AB275963163}" type="pres">
      <dgm:prSet presAssocID="{548D0704-CEEC-470A-8231-44A6C69CB14A}" presName="Name37" presStyleLbl="parChTrans1D3" presStyleIdx="3" presStyleCnt="4"/>
      <dgm:spPr/>
    </dgm:pt>
    <dgm:pt modelId="{3805B222-7C8B-4842-8632-797DCEA2D87F}" type="pres">
      <dgm:prSet presAssocID="{D0CAFD91-A2FD-4711-82C8-DB9EBBC4244B}" presName="hierRoot2" presStyleCnt="0">
        <dgm:presLayoutVars>
          <dgm:hierBranch val="init"/>
        </dgm:presLayoutVars>
      </dgm:prSet>
      <dgm:spPr/>
    </dgm:pt>
    <dgm:pt modelId="{41CF000E-158E-498C-9516-F06778126B12}" type="pres">
      <dgm:prSet presAssocID="{D0CAFD91-A2FD-4711-82C8-DB9EBBC4244B}" presName="rootComposite" presStyleCnt="0"/>
      <dgm:spPr/>
    </dgm:pt>
    <dgm:pt modelId="{43DEB3D2-13BE-4000-A821-0DD367AC5904}" type="pres">
      <dgm:prSet presAssocID="{D0CAFD91-A2FD-4711-82C8-DB9EBBC4244B}" presName="rootText" presStyleLbl="node3" presStyleIdx="3" presStyleCnt="4">
        <dgm:presLayoutVars>
          <dgm:chPref val="3"/>
        </dgm:presLayoutVars>
      </dgm:prSet>
      <dgm:spPr/>
    </dgm:pt>
    <dgm:pt modelId="{A16522C7-D537-4A12-A760-D7C426808663}" type="pres">
      <dgm:prSet presAssocID="{D0CAFD91-A2FD-4711-82C8-DB9EBBC4244B}" presName="rootConnector" presStyleLbl="node3" presStyleIdx="3" presStyleCnt="4"/>
      <dgm:spPr/>
    </dgm:pt>
    <dgm:pt modelId="{9B1EACA0-8EA7-4B04-B0DF-AEB4C767F91B}" type="pres">
      <dgm:prSet presAssocID="{D0CAFD91-A2FD-4711-82C8-DB9EBBC4244B}" presName="hierChild4" presStyleCnt="0"/>
      <dgm:spPr/>
    </dgm:pt>
    <dgm:pt modelId="{C6D36683-AC34-4C2C-9C64-6656F5FC62D7}" type="pres">
      <dgm:prSet presAssocID="{D0CAFD91-A2FD-4711-82C8-DB9EBBC4244B}" presName="hierChild5" presStyleCnt="0"/>
      <dgm:spPr/>
    </dgm:pt>
    <dgm:pt modelId="{56473F4E-9854-46BE-8BAC-5A8041A9F348}" type="pres">
      <dgm:prSet presAssocID="{55A28A3C-6D75-42BD-AC84-E68B4D9F4013}" presName="hierChild5" presStyleCnt="0"/>
      <dgm:spPr/>
    </dgm:pt>
    <dgm:pt modelId="{FBB45178-344C-4394-88AF-405705EFDF64}" type="pres">
      <dgm:prSet presAssocID="{C7D83873-865D-413D-912C-0B2D4A1B45F5}" presName="Name37" presStyleLbl="parChTrans1D2" presStyleIdx="4" presStyleCnt="6"/>
      <dgm:spPr/>
    </dgm:pt>
    <dgm:pt modelId="{64B318C0-F13B-4747-819E-CC900B02FC80}" type="pres">
      <dgm:prSet presAssocID="{5B5EFCFA-FF55-4831-B38B-305185E7C195}" presName="hierRoot2" presStyleCnt="0">
        <dgm:presLayoutVars>
          <dgm:hierBranch val="init"/>
        </dgm:presLayoutVars>
      </dgm:prSet>
      <dgm:spPr/>
    </dgm:pt>
    <dgm:pt modelId="{A345F9FC-E849-4BA0-B2E7-C2EB4467004B}" type="pres">
      <dgm:prSet presAssocID="{5B5EFCFA-FF55-4831-B38B-305185E7C195}" presName="rootComposite" presStyleCnt="0"/>
      <dgm:spPr/>
    </dgm:pt>
    <dgm:pt modelId="{4B07C330-1D6F-45AD-9BAE-5EF622333810}" type="pres">
      <dgm:prSet presAssocID="{5B5EFCFA-FF55-4831-B38B-305185E7C195}" presName="rootText" presStyleLbl="node2" presStyleIdx="4" presStyleCnt="5">
        <dgm:presLayoutVars>
          <dgm:chPref val="3"/>
        </dgm:presLayoutVars>
      </dgm:prSet>
      <dgm:spPr/>
    </dgm:pt>
    <dgm:pt modelId="{DAB66340-0C10-4845-A5C7-84818D401ABD}" type="pres">
      <dgm:prSet presAssocID="{5B5EFCFA-FF55-4831-B38B-305185E7C195}" presName="rootConnector" presStyleLbl="node2" presStyleIdx="4" presStyleCnt="5"/>
      <dgm:spPr/>
    </dgm:pt>
    <dgm:pt modelId="{BC362802-C09B-4D62-BEE7-77A2D5CA5F97}" type="pres">
      <dgm:prSet presAssocID="{5B5EFCFA-FF55-4831-B38B-305185E7C195}" presName="hierChild4" presStyleCnt="0"/>
      <dgm:spPr/>
    </dgm:pt>
    <dgm:pt modelId="{6CD13A80-46C9-4FE3-A9BE-E2DED7727A0E}" type="pres">
      <dgm:prSet presAssocID="{5B5EFCFA-FF55-4831-B38B-305185E7C195}" presName="hierChild5" presStyleCnt="0"/>
      <dgm:spPr/>
    </dgm:pt>
    <dgm:pt modelId="{8A911922-E8A7-4EC8-ABE8-0FACDBB14CDC}" type="pres">
      <dgm:prSet presAssocID="{5D5F4BEA-BE43-4D48-8F7E-981F168B0D6C}" presName="hierChild3" presStyleCnt="0"/>
      <dgm:spPr/>
    </dgm:pt>
    <dgm:pt modelId="{566EF0FB-CB92-4E40-8DFD-A8AD679DFF2E}" type="pres">
      <dgm:prSet presAssocID="{1AFF8B9B-9A21-4E91-A8D0-90B66CD0DE02}" presName="Name111" presStyleLbl="parChTrans1D2" presStyleIdx="5" presStyleCnt="6"/>
      <dgm:spPr/>
    </dgm:pt>
    <dgm:pt modelId="{75760920-0250-4946-8C5E-55BD66171FCA}" type="pres">
      <dgm:prSet presAssocID="{B92D322E-83A4-47F5-B8BE-F0B084AAF10F}" presName="hierRoot3" presStyleCnt="0">
        <dgm:presLayoutVars>
          <dgm:hierBranch val="init"/>
        </dgm:presLayoutVars>
      </dgm:prSet>
      <dgm:spPr/>
    </dgm:pt>
    <dgm:pt modelId="{46F2A2BA-0BEB-4932-990E-DB98A3212A11}" type="pres">
      <dgm:prSet presAssocID="{B92D322E-83A4-47F5-B8BE-F0B084AAF10F}" presName="rootComposite3" presStyleCnt="0"/>
      <dgm:spPr/>
    </dgm:pt>
    <dgm:pt modelId="{7C80D90A-C2F3-4FFD-B7EB-10F36ADA1FFD}" type="pres">
      <dgm:prSet presAssocID="{B92D322E-83A4-47F5-B8BE-F0B084AAF10F}" presName="rootText3" presStyleLbl="asst1" presStyleIdx="0" presStyleCnt="1">
        <dgm:presLayoutVars>
          <dgm:chPref val="3"/>
        </dgm:presLayoutVars>
      </dgm:prSet>
      <dgm:spPr/>
    </dgm:pt>
    <dgm:pt modelId="{63C811A0-9442-4AAE-9B1C-2DCE87262B90}" type="pres">
      <dgm:prSet presAssocID="{B92D322E-83A4-47F5-B8BE-F0B084AAF10F}" presName="rootConnector3" presStyleLbl="asst1" presStyleIdx="0" presStyleCnt="1"/>
      <dgm:spPr/>
    </dgm:pt>
    <dgm:pt modelId="{34FE3B92-3DBD-4623-B116-51D386F671A2}" type="pres">
      <dgm:prSet presAssocID="{B92D322E-83A4-47F5-B8BE-F0B084AAF10F}" presName="hierChild6" presStyleCnt="0"/>
      <dgm:spPr/>
    </dgm:pt>
    <dgm:pt modelId="{0FF72341-C727-448A-A258-DC2B4CCCBD16}" type="pres">
      <dgm:prSet presAssocID="{B92D322E-83A4-47F5-B8BE-F0B084AAF10F}" presName="hierChild7" presStyleCnt="0"/>
      <dgm:spPr/>
    </dgm:pt>
  </dgm:ptLst>
  <dgm:cxnLst>
    <dgm:cxn modelId="{7A137D03-EBBC-48F8-BC37-A89F11DD4697}" srcId="{5D5F4BEA-BE43-4D48-8F7E-981F168B0D6C}" destId="{B92D322E-83A4-47F5-B8BE-F0B084AAF10F}" srcOrd="0" destOrd="0" parTransId="{1AFF8B9B-9A21-4E91-A8D0-90B66CD0DE02}" sibTransId="{DCEBA1E7-65D7-4D95-97F7-901502D4D890}"/>
    <dgm:cxn modelId="{4ACA1E07-FACA-42B8-97F3-8640A122AED1}" type="presOf" srcId="{33C0F16F-C9AF-4CA5-94D1-44E01ABCEE9D}" destId="{ECBD9C5D-9F39-469D-8D18-7081111713BC}" srcOrd="0" destOrd="0" presId="urn:microsoft.com/office/officeart/2005/8/layout/orgChart1"/>
    <dgm:cxn modelId="{0DC3510C-823E-4113-AA26-B14FE2D9FACB}" srcId="{698E4187-ED62-4BCE-9EB4-F38A5AEEE3F9}" destId="{54FD3A1A-67B1-416F-8ED0-7D25C9A31DFD}" srcOrd="1" destOrd="0" parTransId="{64237E9B-1320-4EAD-92F5-389D2D4FAF40}" sibTransId="{1CAF4A44-5927-4AAF-AAF6-30EA29F8BCC6}"/>
    <dgm:cxn modelId="{D00BDC0C-9309-4B6E-9F08-EDA238FCB3FD}" srcId="{5D5F4BEA-BE43-4D48-8F7E-981F168B0D6C}" destId="{55A28A3C-6D75-42BD-AC84-E68B4D9F4013}" srcOrd="4" destOrd="0" parTransId="{B1813EA2-5A38-4865-9244-D7AE7F956F6C}" sibTransId="{E3B8609D-AB50-4BED-89E4-E83B2CD4EE31}"/>
    <dgm:cxn modelId="{EAA3EA15-81E2-4A89-8CF3-EB3A8F253EE1}" type="presOf" srcId="{8B1C36F3-AE3F-4625-ACAB-19A1109456AA}" destId="{0168D7EB-60BB-46B2-AE34-E3270EE73AC2}" srcOrd="0" destOrd="0" presId="urn:microsoft.com/office/officeart/2005/8/layout/orgChart1"/>
    <dgm:cxn modelId="{A5EC331A-C564-48E1-9A5A-8DF462FCACF7}" type="presOf" srcId="{698E4187-ED62-4BCE-9EB4-F38A5AEEE3F9}" destId="{9801714A-9546-4389-933D-AF192325F30C}" srcOrd="1" destOrd="0" presId="urn:microsoft.com/office/officeart/2005/8/layout/orgChart1"/>
    <dgm:cxn modelId="{274ED91A-33C6-4233-B200-EA8F390B8B33}" type="presOf" srcId="{54FD3A1A-67B1-416F-8ED0-7D25C9A31DFD}" destId="{02004D73-4F46-4B42-AEDD-FED1C08F0210}" srcOrd="1" destOrd="0" presId="urn:microsoft.com/office/officeart/2005/8/layout/orgChart1"/>
    <dgm:cxn modelId="{40E6931E-E502-4D80-B682-9366F4C4EC62}" type="presOf" srcId="{5B5EFCFA-FF55-4831-B38B-305185E7C195}" destId="{4B07C330-1D6F-45AD-9BAE-5EF622333810}" srcOrd="0" destOrd="0" presId="urn:microsoft.com/office/officeart/2005/8/layout/orgChart1"/>
    <dgm:cxn modelId="{657B701F-BBEB-433C-91A5-FF0EF53E6EF4}" type="presOf" srcId="{9EBA13A5-DE17-428E-BF4B-B206A459B2BA}" destId="{54761966-8026-4822-AEE6-7681FD884B0B}" srcOrd="0" destOrd="0" presId="urn:microsoft.com/office/officeart/2005/8/layout/orgChart1"/>
    <dgm:cxn modelId="{FE53B31F-2CCD-4AB8-A0A3-6A6B07E408A4}" type="presOf" srcId="{C7D83873-865D-413D-912C-0B2D4A1B45F5}" destId="{FBB45178-344C-4394-88AF-405705EFDF64}" srcOrd="0" destOrd="0" presId="urn:microsoft.com/office/officeart/2005/8/layout/orgChart1"/>
    <dgm:cxn modelId="{FDCDBD29-6FE5-45FD-8C3E-472DB3B01767}" type="presOf" srcId="{B307B52E-89BE-4549-A813-C81E7604AE1E}" destId="{BB054FD2-E500-43C2-9643-6B126A93F96E}" srcOrd="1" destOrd="0" presId="urn:microsoft.com/office/officeart/2005/8/layout/orgChart1"/>
    <dgm:cxn modelId="{A343212E-0405-49E5-9643-EE87BD6F292F}" srcId="{55A28A3C-6D75-42BD-AC84-E68B4D9F4013}" destId="{D0CAFD91-A2FD-4711-82C8-DB9EBBC4244B}" srcOrd="1" destOrd="0" parTransId="{548D0704-CEEC-470A-8231-44A6C69CB14A}" sibTransId="{F71713BE-FCDC-49EE-A5B2-F60B8C5A4FB9}"/>
    <dgm:cxn modelId="{BA45DE36-9BFF-4784-A830-C641EFD12FD0}" type="presOf" srcId="{5D5F4BEA-BE43-4D48-8F7E-981F168B0D6C}" destId="{D6F63E2E-8516-46B2-BD14-7A729FC012DE}" srcOrd="1" destOrd="0" presId="urn:microsoft.com/office/officeart/2005/8/layout/orgChart1"/>
    <dgm:cxn modelId="{5AE16D3E-5C63-4793-8A66-5B497DABFF76}" type="presOf" srcId="{084AB284-DF77-46A7-9A07-521CADFF8D1A}" destId="{508B8B98-04A0-4701-B182-AF68696E9F6A}" srcOrd="1" destOrd="0" presId="urn:microsoft.com/office/officeart/2005/8/layout/orgChart1"/>
    <dgm:cxn modelId="{7E17535F-4F2F-491F-AE68-AD20CCB79CF7}" type="presOf" srcId="{1AFF8B9B-9A21-4E91-A8D0-90B66CD0DE02}" destId="{566EF0FB-CB92-4E40-8DFD-A8AD679DFF2E}" srcOrd="0" destOrd="0" presId="urn:microsoft.com/office/officeart/2005/8/layout/orgChart1"/>
    <dgm:cxn modelId="{4EB33442-E81E-46CB-80DE-A4C4F481E939}" srcId="{5D5F4BEA-BE43-4D48-8F7E-981F168B0D6C}" destId="{5B5EFCFA-FF55-4831-B38B-305185E7C195}" srcOrd="5" destOrd="0" parTransId="{C7D83873-865D-413D-912C-0B2D4A1B45F5}" sibTransId="{39C79D25-A473-4029-820E-07B2978FAD07}"/>
    <dgm:cxn modelId="{6EF5E04E-DD0C-4F77-BB8E-2251B360A2D7}" type="presOf" srcId="{E3756431-56CD-46F1-9FA7-09387E90EB60}" destId="{D6C6447B-F5A7-4594-9BC6-1FCF98EB95B0}" srcOrd="0" destOrd="0" presId="urn:microsoft.com/office/officeart/2005/8/layout/orgChart1"/>
    <dgm:cxn modelId="{B16A504F-EF27-4F2A-92BA-9FDDBBAC7948}" type="presOf" srcId="{ED6D7984-96A1-4CEA-A5AD-9A8A609FBA5B}" destId="{0F9056DB-76A2-4D96-8A96-218DACE0ECAB}" srcOrd="0" destOrd="0" presId="urn:microsoft.com/office/officeart/2005/8/layout/orgChart1"/>
    <dgm:cxn modelId="{51BB0970-0BAA-46B4-A706-EF0B7F8A616E}" type="presOf" srcId="{B92D322E-83A4-47F5-B8BE-F0B084AAF10F}" destId="{7C80D90A-C2F3-4FFD-B7EB-10F36ADA1FFD}" srcOrd="0" destOrd="0" presId="urn:microsoft.com/office/officeart/2005/8/layout/orgChart1"/>
    <dgm:cxn modelId="{F566A470-4347-4F06-8774-D746DA040522}" type="presOf" srcId="{698E4187-ED62-4BCE-9EB4-F38A5AEEE3F9}" destId="{3528E523-DFAD-4ADD-B48A-CD45A3C17E42}" srcOrd="0" destOrd="0" presId="urn:microsoft.com/office/officeart/2005/8/layout/orgChart1"/>
    <dgm:cxn modelId="{11A94074-6594-4AF8-B8F4-CD418DB250D5}" srcId="{5D5F4BEA-BE43-4D48-8F7E-981F168B0D6C}" destId="{698E4187-ED62-4BCE-9EB4-F38A5AEEE3F9}" srcOrd="1" destOrd="0" parTransId="{A4139862-94B7-4778-A523-8598BC533A95}" sibTransId="{1A8E7DDA-4401-47B7-AD6E-B5C5710ED695}"/>
    <dgm:cxn modelId="{56350B56-DCCC-4D00-BF3A-CDAC2FCD39E4}" type="presOf" srcId="{D0CAFD91-A2FD-4711-82C8-DB9EBBC4244B}" destId="{43DEB3D2-13BE-4000-A821-0DD367AC5904}" srcOrd="0" destOrd="0" presId="urn:microsoft.com/office/officeart/2005/8/layout/orgChart1"/>
    <dgm:cxn modelId="{57556977-E528-4FD4-828C-84A6EFA5E127}" type="presOf" srcId="{A05DBF2B-7537-495F-9957-D467F6B5B590}" destId="{885679B8-3A49-4A46-8A48-A12D1C9FE65A}" srcOrd="0" destOrd="0" presId="urn:microsoft.com/office/officeart/2005/8/layout/orgChart1"/>
    <dgm:cxn modelId="{0C142959-1513-4E37-BE7C-7418EA4C886F}" type="presOf" srcId="{D0CAFD91-A2FD-4711-82C8-DB9EBBC4244B}" destId="{A16522C7-D537-4A12-A760-D7C426808663}" srcOrd="1" destOrd="0" presId="urn:microsoft.com/office/officeart/2005/8/layout/orgChart1"/>
    <dgm:cxn modelId="{5BBC1C5A-E04F-484E-A3BC-8CBDD6B30B55}" type="presOf" srcId="{54FD3A1A-67B1-416F-8ED0-7D25C9A31DFD}" destId="{540BC9B1-4B18-447C-9E30-0D8427BA3234}" srcOrd="0" destOrd="0" presId="urn:microsoft.com/office/officeart/2005/8/layout/orgChart1"/>
    <dgm:cxn modelId="{A6BACC84-E12C-43B1-B06F-E8C011BA5548}" type="presOf" srcId="{B1813EA2-5A38-4865-9244-D7AE7F956F6C}" destId="{F8A0AB53-E55B-4307-BC80-16091101413E}" srcOrd="0" destOrd="0" presId="urn:microsoft.com/office/officeart/2005/8/layout/orgChart1"/>
    <dgm:cxn modelId="{6311F88F-FE4D-4666-8EFB-28715A8BE48E}" srcId="{A05DBF2B-7537-495F-9957-D467F6B5B590}" destId="{5D5F4BEA-BE43-4D48-8F7E-981F168B0D6C}" srcOrd="0" destOrd="0" parTransId="{495DF9AC-F2E9-473B-A83B-C48BD070413B}" sibTransId="{52227162-9084-4158-9BB5-84D50F8917E3}"/>
    <dgm:cxn modelId="{230A8A91-ED40-48A2-8A6C-6CEA1F00B5AD}" type="presOf" srcId="{548D0704-CEEC-470A-8231-44A6C69CB14A}" destId="{50E12AFE-FA47-457D-B2F6-9AB275963163}" srcOrd="0" destOrd="0" presId="urn:microsoft.com/office/officeart/2005/8/layout/orgChart1"/>
    <dgm:cxn modelId="{6C7954C5-3240-4D43-81EF-48AFD56DFA63}" srcId="{5D5F4BEA-BE43-4D48-8F7E-981F168B0D6C}" destId="{ED6D7984-96A1-4CEA-A5AD-9A8A609FBA5B}" srcOrd="2" destOrd="0" parTransId="{E3756431-56CD-46F1-9FA7-09387E90EB60}" sibTransId="{BA3E85BD-9857-48FF-8BEF-276117E9C0B4}"/>
    <dgm:cxn modelId="{00B27DC7-C22E-4DB9-A34E-8CC2F6A64DFB}" type="presOf" srcId="{5B5EFCFA-FF55-4831-B38B-305185E7C195}" destId="{DAB66340-0C10-4845-A5C7-84818D401ABD}" srcOrd="1" destOrd="0" presId="urn:microsoft.com/office/officeart/2005/8/layout/orgChart1"/>
    <dgm:cxn modelId="{F8F556CB-3450-4D4E-8054-BA9C80316C01}" type="presOf" srcId="{64237E9B-1320-4EAD-92F5-389D2D4FAF40}" destId="{93A3531F-B67F-4AB9-8373-5F0A596AFE46}" srcOrd="0" destOrd="0" presId="urn:microsoft.com/office/officeart/2005/8/layout/orgChart1"/>
    <dgm:cxn modelId="{635582CC-B0A5-43F6-9BDC-E23AD3116BDE}" type="presOf" srcId="{55A28A3C-6D75-42BD-AC84-E68B4D9F4013}" destId="{8B3C82A8-6D53-4411-9D9C-CA12D61A104A}" srcOrd="1" destOrd="0" presId="urn:microsoft.com/office/officeart/2005/8/layout/orgChart1"/>
    <dgm:cxn modelId="{08BCDBCC-1980-4D00-822C-A7F291523ECE}" type="presOf" srcId="{FA508FAE-ECD9-491B-A66D-B6ECA41A726D}" destId="{B6557B8A-98C7-4526-8372-76CB969FE714}" srcOrd="0" destOrd="0" presId="urn:microsoft.com/office/officeart/2005/8/layout/orgChart1"/>
    <dgm:cxn modelId="{0157DACE-882A-41EB-9273-DC7562E0D0DC}" srcId="{698E4187-ED62-4BCE-9EB4-F38A5AEEE3F9}" destId="{9EBA13A5-DE17-428E-BF4B-B206A459B2BA}" srcOrd="0" destOrd="0" parTransId="{33C0F16F-C9AF-4CA5-94D1-44E01ABCEE9D}" sibTransId="{664D8969-F997-4AC1-90B6-F06FEA0BDB0A}"/>
    <dgm:cxn modelId="{43189ED2-F458-42C6-BAAB-9330613E70E8}" type="presOf" srcId="{ED6D7984-96A1-4CEA-A5AD-9A8A609FBA5B}" destId="{E1148F45-8F9B-4CD6-A146-C00067011CBB}" srcOrd="1" destOrd="0" presId="urn:microsoft.com/office/officeart/2005/8/layout/orgChart1"/>
    <dgm:cxn modelId="{5769E0DC-B392-49F9-A4BF-DAB5995DEF88}" type="presOf" srcId="{A4139862-94B7-4778-A523-8598BC533A95}" destId="{21FAD1BB-FF5D-4FA1-8030-05B69B959361}" srcOrd="0" destOrd="0" presId="urn:microsoft.com/office/officeart/2005/8/layout/orgChart1"/>
    <dgm:cxn modelId="{97AA26E1-4CEE-4967-99DD-9FBF21C40676}" type="presOf" srcId="{5D5F4BEA-BE43-4D48-8F7E-981F168B0D6C}" destId="{7178C981-BC0D-4D0A-AB4C-3DE87015642C}" srcOrd="0" destOrd="0" presId="urn:microsoft.com/office/officeart/2005/8/layout/orgChart1"/>
    <dgm:cxn modelId="{B3D05BE5-6D29-4DE8-BCA1-E605BC80D8C6}" type="presOf" srcId="{55A28A3C-6D75-42BD-AC84-E68B4D9F4013}" destId="{4BD38422-349E-43A3-8F8B-7F3032724731}" srcOrd="0" destOrd="0" presId="urn:microsoft.com/office/officeart/2005/8/layout/orgChart1"/>
    <dgm:cxn modelId="{7DFEC8E7-51E2-434F-9975-99C0BC0A8E32}" srcId="{5D5F4BEA-BE43-4D48-8F7E-981F168B0D6C}" destId="{084AB284-DF77-46A7-9A07-521CADFF8D1A}" srcOrd="3" destOrd="0" parTransId="{8B1C36F3-AE3F-4625-ACAB-19A1109456AA}" sibTransId="{98810A53-DE87-4FE3-B2C0-F5AEF7D4E7D5}"/>
    <dgm:cxn modelId="{25D747F7-056B-43F6-A8B6-200477487C14}" srcId="{55A28A3C-6D75-42BD-AC84-E68B4D9F4013}" destId="{B307B52E-89BE-4549-A813-C81E7604AE1E}" srcOrd="0" destOrd="0" parTransId="{FA508FAE-ECD9-491B-A66D-B6ECA41A726D}" sibTransId="{8866C8A7-C072-48F4-9763-95FF6E7740CE}"/>
    <dgm:cxn modelId="{532D6AF8-1FA6-4A99-85F1-872AB4C8F3A9}" type="presOf" srcId="{B307B52E-89BE-4549-A813-C81E7604AE1E}" destId="{1303448F-E681-4633-8902-7C8D70E836E6}" srcOrd="0" destOrd="0" presId="urn:microsoft.com/office/officeart/2005/8/layout/orgChart1"/>
    <dgm:cxn modelId="{08EA7AFD-2DD5-40B5-AEA0-F24B915BB324}" type="presOf" srcId="{B92D322E-83A4-47F5-B8BE-F0B084AAF10F}" destId="{63C811A0-9442-4AAE-9B1C-2DCE87262B90}" srcOrd="1" destOrd="0" presId="urn:microsoft.com/office/officeart/2005/8/layout/orgChart1"/>
    <dgm:cxn modelId="{5FFD8EFD-CF6F-4DCF-8B62-6D4C541B00CC}" type="presOf" srcId="{9EBA13A5-DE17-428E-BF4B-B206A459B2BA}" destId="{17AE994B-2201-4D6D-8EA2-165BA7EF83CC}" srcOrd="1" destOrd="0" presId="urn:microsoft.com/office/officeart/2005/8/layout/orgChart1"/>
    <dgm:cxn modelId="{0859AEFF-BEFC-4977-8983-6F6CF10FCE54}" type="presOf" srcId="{084AB284-DF77-46A7-9A07-521CADFF8D1A}" destId="{B8B314E5-13F3-407A-9B11-723A0B5DB0A5}" srcOrd="0" destOrd="0" presId="urn:microsoft.com/office/officeart/2005/8/layout/orgChart1"/>
    <dgm:cxn modelId="{253BB9CA-9C19-4501-B04C-B45AC79A827A}" type="presParOf" srcId="{885679B8-3A49-4A46-8A48-A12D1C9FE65A}" destId="{091E637B-AF6E-4721-817F-0F500168A6B6}" srcOrd="0" destOrd="0" presId="urn:microsoft.com/office/officeart/2005/8/layout/orgChart1"/>
    <dgm:cxn modelId="{75692F86-670C-4D21-948B-609A84E5EC18}" type="presParOf" srcId="{091E637B-AF6E-4721-817F-0F500168A6B6}" destId="{29727155-39F9-416F-A60C-C24668B60E1C}" srcOrd="0" destOrd="0" presId="urn:microsoft.com/office/officeart/2005/8/layout/orgChart1"/>
    <dgm:cxn modelId="{DCC6DEEF-4070-4791-89B4-90A1B6556B0F}" type="presParOf" srcId="{29727155-39F9-416F-A60C-C24668B60E1C}" destId="{7178C981-BC0D-4D0A-AB4C-3DE87015642C}" srcOrd="0" destOrd="0" presId="urn:microsoft.com/office/officeart/2005/8/layout/orgChart1"/>
    <dgm:cxn modelId="{E6DB7CB1-DAA1-40C5-9F4A-96921541751A}" type="presParOf" srcId="{29727155-39F9-416F-A60C-C24668B60E1C}" destId="{D6F63E2E-8516-46B2-BD14-7A729FC012DE}" srcOrd="1" destOrd="0" presId="urn:microsoft.com/office/officeart/2005/8/layout/orgChart1"/>
    <dgm:cxn modelId="{F57A736C-06D1-4B91-B960-EF47F97F5F65}" type="presParOf" srcId="{091E637B-AF6E-4721-817F-0F500168A6B6}" destId="{4B5DF7A0-2AE8-4273-AE22-C918B067993B}" srcOrd="1" destOrd="0" presId="urn:microsoft.com/office/officeart/2005/8/layout/orgChart1"/>
    <dgm:cxn modelId="{EE1761C1-F664-4210-B9EA-53E0A3F783C7}" type="presParOf" srcId="{4B5DF7A0-2AE8-4273-AE22-C918B067993B}" destId="{21FAD1BB-FF5D-4FA1-8030-05B69B959361}" srcOrd="0" destOrd="0" presId="urn:microsoft.com/office/officeart/2005/8/layout/orgChart1"/>
    <dgm:cxn modelId="{5DF7A417-D025-4C23-AD0A-823514980E64}" type="presParOf" srcId="{4B5DF7A0-2AE8-4273-AE22-C918B067993B}" destId="{926C1226-E747-4A51-8494-95AE99F74991}" srcOrd="1" destOrd="0" presId="urn:microsoft.com/office/officeart/2005/8/layout/orgChart1"/>
    <dgm:cxn modelId="{E6B7CC73-3F37-4656-AC1F-19073C66BE44}" type="presParOf" srcId="{926C1226-E747-4A51-8494-95AE99F74991}" destId="{D96151E2-7A45-4D05-81AC-029CEFCBE5CD}" srcOrd="0" destOrd="0" presId="urn:microsoft.com/office/officeart/2005/8/layout/orgChart1"/>
    <dgm:cxn modelId="{4B7DB7B8-FFBF-404B-9B06-3F5A5FBEBDD5}" type="presParOf" srcId="{D96151E2-7A45-4D05-81AC-029CEFCBE5CD}" destId="{3528E523-DFAD-4ADD-B48A-CD45A3C17E42}" srcOrd="0" destOrd="0" presId="urn:microsoft.com/office/officeart/2005/8/layout/orgChart1"/>
    <dgm:cxn modelId="{41EC50D7-C66E-4F78-BFC7-332871AD78E6}" type="presParOf" srcId="{D96151E2-7A45-4D05-81AC-029CEFCBE5CD}" destId="{9801714A-9546-4389-933D-AF192325F30C}" srcOrd="1" destOrd="0" presId="urn:microsoft.com/office/officeart/2005/8/layout/orgChart1"/>
    <dgm:cxn modelId="{6206BB63-BC9B-4CE3-B9A5-FB2E955516B3}" type="presParOf" srcId="{926C1226-E747-4A51-8494-95AE99F74991}" destId="{6C3C054D-8137-4617-BED5-D5AE6F536116}" srcOrd="1" destOrd="0" presId="urn:microsoft.com/office/officeart/2005/8/layout/orgChart1"/>
    <dgm:cxn modelId="{06162665-6305-4342-94AE-92446C4844AA}" type="presParOf" srcId="{6C3C054D-8137-4617-BED5-D5AE6F536116}" destId="{ECBD9C5D-9F39-469D-8D18-7081111713BC}" srcOrd="0" destOrd="0" presId="urn:microsoft.com/office/officeart/2005/8/layout/orgChart1"/>
    <dgm:cxn modelId="{0C9264C8-ADAB-4518-B4C6-B8D8A3F25B8D}" type="presParOf" srcId="{6C3C054D-8137-4617-BED5-D5AE6F536116}" destId="{000BFBA3-F25E-4AF3-8AD6-6DEC984E8D9D}" srcOrd="1" destOrd="0" presId="urn:microsoft.com/office/officeart/2005/8/layout/orgChart1"/>
    <dgm:cxn modelId="{FF7F55FB-D0F6-4DAF-9606-F0909D90B220}" type="presParOf" srcId="{000BFBA3-F25E-4AF3-8AD6-6DEC984E8D9D}" destId="{80B52981-BA26-47BB-AFF5-9EE89E7A78F1}" srcOrd="0" destOrd="0" presId="urn:microsoft.com/office/officeart/2005/8/layout/orgChart1"/>
    <dgm:cxn modelId="{4F12FB91-E1D4-4C69-A198-6B9B61ADCB77}" type="presParOf" srcId="{80B52981-BA26-47BB-AFF5-9EE89E7A78F1}" destId="{54761966-8026-4822-AEE6-7681FD884B0B}" srcOrd="0" destOrd="0" presId="urn:microsoft.com/office/officeart/2005/8/layout/orgChart1"/>
    <dgm:cxn modelId="{4547A59B-0C18-4790-BAAA-EECE8C0144F7}" type="presParOf" srcId="{80B52981-BA26-47BB-AFF5-9EE89E7A78F1}" destId="{17AE994B-2201-4D6D-8EA2-165BA7EF83CC}" srcOrd="1" destOrd="0" presId="urn:microsoft.com/office/officeart/2005/8/layout/orgChart1"/>
    <dgm:cxn modelId="{C39F68B4-C61B-40AF-9A05-9FCB2FA5ADB5}" type="presParOf" srcId="{000BFBA3-F25E-4AF3-8AD6-6DEC984E8D9D}" destId="{7131AC61-146A-4696-888E-A547BBB16DE2}" srcOrd="1" destOrd="0" presId="urn:microsoft.com/office/officeart/2005/8/layout/orgChart1"/>
    <dgm:cxn modelId="{9D11BA30-984E-4A56-9C45-101383580279}" type="presParOf" srcId="{000BFBA3-F25E-4AF3-8AD6-6DEC984E8D9D}" destId="{5BDC3067-2894-4A19-BAA3-CD44FC514794}" srcOrd="2" destOrd="0" presId="urn:microsoft.com/office/officeart/2005/8/layout/orgChart1"/>
    <dgm:cxn modelId="{0DAE7358-B873-4B76-BCC3-464FBCD2340E}" type="presParOf" srcId="{6C3C054D-8137-4617-BED5-D5AE6F536116}" destId="{93A3531F-B67F-4AB9-8373-5F0A596AFE46}" srcOrd="2" destOrd="0" presId="urn:microsoft.com/office/officeart/2005/8/layout/orgChart1"/>
    <dgm:cxn modelId="{E003493F-8283-4F9F-9F84-9A6910CD1768}" type="presParOf" srcId="{6C3C054D-8137-4617-BED5-D5AE6F536116}" destId="{3D96A52E-795A-46DD-8E6C-9B4885094638}" srcOrd="3" destOrd="0" presId="urn:microsoft.com/office/officeart/2005/8/layout/orgChart1"/>
    <dgm:cxn modelId="{B2969D1D-C4F0-42B5-9A51-3FF9B06681A8}" type="presParOf" srcId="{3D96A52E-795A-46DD-8E6C-9B4885094638}" destId="{444CF689-C4AF-4F2A-A97F-6E590DFBD5D1}" srcOrd="0" destOrd="0" presId="urn:microsoft.com/office/officeart/2005/8/layout/orgChart1"/>
    <dgm:cxn modelId="{EA197949-290A-4136-B2F8-82331D45DF6F}" type="presParOf" srcId="{444CF689-C4AF-4F2A-A97F-6E590DFBD5D1}" destId="{540BC9B1-4B18-447C-9E30-0D8427BA3234}" srcOrd="0" destOrd="0" presId="urn:microsoft.com/office/officeart/2005/8/layout/orgChart1"/>
    <dgm:cxn modelId="{90AF6A60-8527-4F66-91AD-074B1879CFEB}" type="presParOf" srcId="{444CF689-C4AF-4F2A-A97F-6E590DFBD5D1}" destId="{02004D73-4F46-4B42-AEDD-FED1C08F0210}" srcOrd="1" destOrd="0" presId="urn:microsoft.com/office/officeart/2005/8/layout/orgChart1"/>
    <dgm:cxn modelId="{B6DE0EE9-73FC-4918-B382-02398AE61F7E}" type="presParOf" srcId="{3D96A52E-795A-46DD-8E6C-9B4885094638}" destId="{C2ED6F2D-138E-433C-8745-319757AD2078}" srcOrd="1" destOrd="0" presId="urn:microsoft.com/office/officeart/2005/8/layout/orgChart1"/>
    <dgm:cxn modelId="{1659E853-30DA-442A-BAA6-863383FF3456}" type="presParOf" srcId="{3D96A52E-795A-46DD-8E6C-9B4885094638}" destId="{3CFEE97C-3CDB-4A3E-9E1F-147145241C70}" srcOrd="2" destOrd="0" presId="urn:microsoft.com/office/officeart/2005/8/layout/orgChart1"/>
    <dgm:cxn modelId="{2DB0D9C3-F9CE-49BD-A5C8-E03548C6BE88}" type="presParOf" srcId="{926C1226-E747-4A51-8494-95AE99F74991}" destId="{E2ED567A-E1E8-4896-A0CB-2FC774A5450A}" srcOrd="2" destOrd="0" presId="urn:microsoft.com/office/officeart/2005/8/layout/orgChart1"/>
    <dgm:cxn modelId="{4AB4C8C9-C090-4431-87E5-E48BEEDEBB6F}" type="presParOf" srcId="{4B5DF7A0-2AE8-4273-AE22-C918B067993B}" destId="{D6C6447B-F5A7-4594-9BC6-1FCF98EB95B0}" srcOrd="2" destOrd="0" presId="urn:microsoft.com/office/officeart/2005/8/layout/orgChart1"/>
    <dgm:cxn modelId="{CE73E095-53B8-4E22-A951-43C108CA3517}" type="presParOf" srcId="{4B5DF7A0-2AE8-4273-AE22-C918B067993B}" destId="{94CF08B2-0172-436E-AB88-7CD11B8B4FDC}" srcOrd="3" destOrd="0" presId="urn:microsoft.com/office/officeart/2005/8/layout/orgChart1"/>
    <dgm:cxn modelId="{5F896492-6DD9-47EE-AD19-CB8BCAB75A7C}" type="presParOf" srcId="{94CF08B2-0172-436E-AB88-7CD11B8B4FDC}" destId="{886D2261-6AA7-47F8-B26A-D66CF0433F51}" srcOrd="0" destOrd="0" presId="urn:microsoft.com/office/officeart/2005/8/layout/orgChart1"/>
    <dgm:cxn modelId="{E749B457-FCC3-455C-A815-A9E117FEF62E}" type="presParOf" srcId="{886D2261-6AA7-47F8-B26A-D66CF0433F51}" destId="{0F9056DB-76A2-4D96-8A96-218DACE0ECAB}" srcOrd="0" destOrd="0" presId="urn:microsoft.com/office/officeart/2005/8/layout/orgChart1"/>
    <dgm:cxn modelId="{A95A0E80-3513-48C9-B2F7-846031CC2F3D}" type="presParOf" srcId="{886D2261-6AA7-47F8-B26A-D66CF0433F51}" destId="{E1148F45-8F9B-4CD6-A146-C00067011CBB}" srcOrd="1" destOrd="0" presId="urn:microsoft.com/office/officeart/2005/8/layout/orgChart1"/>
    <dgm:cxn modelId="{D2D589D6-478B-4ACF-9A35-807C3EDE5ED8}" type="presParOf" srcId="{94CF08B2-0172-436E-AB88-7CD11B8B4FDC}" destId="{2D4CD249-E88F-4CC3-A71D-5E0E9FDCE4B7}" srcOrd="1" destOrd="0" presId="urn:microsoft.com/office/officeart/2005/8/layout/orgChart1"/>
    <dgm:cxn modelId="{FDE22011-BF44-48F9-8332-3E3A8B704328}" type="presParOf" srcId="{94CF08B2-0172-436E-AB88-7CD11B8B4FDC}" destId="{FC4045D6-3109-4E93-A71A-F1EE71E92C29}" srcOrd="2" destOrd="0" presId="urn:microsoft.com/office/officeart/2005/8/layout/orgChart1"/>
    <dgm:cxn modelId="{AC2409F1-1D6F-45B8-9E26-BB932DA35410}" type="presParOf" srcId="{4B5DF7A0-2AE8-4273-AE22-C918B067993B}" destId="{0168D7EB-60BB-46B2-AE34-E3270EE73AC2}" srcOrd="4" destOrd="0" presId="urn:microsoft.com/office/officeart/2005/8/layout/orgChart1"/>
    <dgm:cxn modelId="{9962DB76-D4F2-44DB-B8D9-CF1E9365B733}" type="presParOf" srcId="{4B5DF7A0-2AE8-4273-AE22-C918B067993B}" destId="{C56505EF-3E65-4F3B-B480-D6DC8700DD8D}" srcOrd="5" destOrd="0" presId="urn:microsoft.com/office/officeart/2005/8/layout/orgChart1"/>
    <dgm:cxn modelId="{41466709-CB15-4D07-9D51-C2684720BE59}" type="presParOf" srcId="{C56505EF-3E65-4F3B-B480-D6DC8700DD8D}" destId="{95839705-766B-474C-8670-13FB4107A5B6}" srcOrd="0" destOrd="0" presId="urn:microsoft.com/office/officeart/2005/8/layout/orgChart1"/>
    <dgm:cxn modelId="{8EF12388-B32F-4153-BF64-92F6FE90C8A8}" type="presParOf" srcId="{95839705-766B-474C-8670-13FB4107A5B6}" destId="{B8B314E5-13F3-407A-9B11-723A0B5DB0A5}" srcOrd="0" destOrd="0" presId="urn:microsoft.com/office/officeart/2005/8/layout/orgChart1"/>
    <dgm:cxn modelId="{A406CD23-D815-4F0E-BE91-B42051564401}" type="presParOf" srcId="{95839705-766B-474C-8670-13FB4107A5B6}" destId="{508B8B98-04A0-4701-B182-AF68696E9F6A}" srcOrd="1" destOrd="0" presId="urn:microsoft.com/office/officeart/2005/8/layout/orgChart1"/>
    <dgm:cxn modelId="{6F10A068-4D66-4223-A385-FFAB46846C1A}" type="presParOf" srcId="{C56505EF-3E65-4F3B-B480-D6DC8700DD8D}" destId="{5DDABDFA-9573-4355-992E-43105FA15686}" srcOrd="1" destOrd="0" presId="urn:microsoft.com/office/officeart/2005/8/layout/orgChart1"/>
    <dgm:cxn modelId="{172A853E-4B58-4919-A96D-59865DFE6B50}" type="presParOf" srcId="{C56505EF-3E65-4F3B-B480-D6DC8700DD8D}" destId="{31AA001A-8653-4458-A5E3-057C53F7B303}" srcOrd="2" destOrd="0" presId="urn:microsoft.com/office/officeart/2005/8/layout/orgChart1"/>
    <dgm:cxn modelId="{99982EB8-3D69-470F-BBEF-728D81C70D3F}" type="presParOf" srcId="{4B5DF7A0-2AE8-4273-AE22-C918B067993B}" destId="{F8A0AB53-E55B-4307-BC80-16091101413E}" srcOrd="6" destOrd="0" presId="urn:microsoft.com/office/officeart/2005/8/layout/orgChart1"/>
    <dgm:cxn modelId="{115451F5-2DC9-4508-A35A-C39680C72B0A}" type="presParOf" srcId="{4B5DF7A0-2AE8-4273-AE22-C918B067993B}" destId="{29C3B7E7-1F21-449B-AF14-33F4FC7A2DDE}" srcOrd="7" destOrd="0" presId="urn:microsoft.com/office/officeart/2005/8/layout/orgChart1"/>
    <dgm:cxn modelId="{D5FC675E-67B9-41D0-BBED-11C3053E90BB}" type="presParOf" srcId="{29C3B7E7-1F21-449B-AF14-33F4FC7A2DDE}" destId="{DDDDE3CC-9801-497D-89AF-2A3B3CF5C94C}" srcOrd="0" destOrd="0" presId="urn:microsoft.com/office/officeart/2005/8/layout/orgChart1"/>
    <dgm:cxn modelId="{F8F9E99D-93F9-4906-842B-E7821D1D605E}" type="presParOf" srcId="{DDDDE3CC-9801-497D-89AF-2A3B3CF5C94C}" destId="{4BD38422-349E-43A3-8F8B-7F3032724731}" srcOrd="0" destOrd="0" presId="urn:microsoft.com/office/officeart/2005/8/layout/orgChart1"/>
    <dgm:cxn modelId="{F7A58678-843D-4B5A-9881-D21230DFAC60}" type="presParOf" srcId="{DDDDE3CC-9801-497D-89AF-2A3B3CF5C94C}" destId="{8B3C82A8-6D53-4411-9D9C-CA12D61A104A}" srcOrd="1" destOrd="0" presId="urn:microsoft.com/office/officeart/2005/8/layout/orgChart1"/>
    <dgm:cxn modelId="{69268E61-38EB-49A0-91C9-270FD8324885}" type="presParOf" srcId="{29C3B7E7-1F21-449B-AF14-33F4FC7A2DDE}" destId="{887CE807-7D7D-465D-A428-ED97CF8A7AEA}" srcOrd="1" destOrd="0" presId="urn:microsoft.com/office/officeart/2005/8/layout/orgChart1"/>
    <dgm:cxn modelId="{1727C502-2B43-49CC-9B76-4CAD38D08515}" type="presParOf" srcId="{887CE807-7D7D-465D-A428-ED97CF8A7AEA}" destId="{B6557B8A-98C7-4526-8372-76CB969FE714}" srcOrd="0" destOrd="0" presId="urn:microsoft.com/office/officeart/2005/8/layout/orgChart1"/>
    <dgm:cxn modelId="{DF4BDA06-17BA-4E3E-AABF-DC02930AFE85}" type="presParOf" srcId="{887CE807-7D7D-465D-A428-ED97CF8A7AEA}" destId="{7F9A93CB-F005-4F75-9C4F-3BE64F38681A}" srcOrd="1" destOrd="0" presId="urn:microsoft.com/office/officeart/2005/8/layout/orgChart1"/>
    <dgm:cxn modelId="{B8642FDC-C0C6-4054-8D3A-B16FAC52A5AB}" type="presParOf" srcId="{7F9A93CB-F005-4F75-9C4F-3BE64F38681A}" destId="{410E5799-A6FA-48F2-AA1E-1BF234E40891}" srcOrd="0" destOrd="0" presId="urn:microsoft.com/office/officeart/2005/8/layout/orgChart1"/>
    <dgm:cxn modelId="{2D85EB19-8588-43D0-901B-B7AD659D3759}" type="presParOf" srcId="{410E5799-A6FA-48F2-AA1E-1BF234E40891}" destId="{1303448F-E681-4633-8902-7C8D70E836E6}" srcOrd="0" destOrd="0" presId="urn:microsoft.com/office/officeart/2005/8/layout/orgChart1"/>
    <dgm:cxn modelId="{E1C8BD8F-C0B7-4C48-90C8-30F7C1A7740B}" type="presParOf" srcId="{410E5799-A6FA-48F2-AA1E-1BF234E40891}" destId="{BB054FD2-E500-43C2-9643-6B126A93F96E}" srcOrd="1" destOrd="0" presId="urn:microsoft.com/office/officeart/2005/8/layout/orgChart1"/>
    <dgm:cxn modelId="{89A0EDD7-B548-4C4C-9370-4D62B42BD585}" type="presParOf" srcId="{7F9A93CB-F005-4F75-9C4F-3BE64F38681A}" destId="{DFD177E9-10D2-4B99-A513-4519A058B247}" srcOrd="1" destOrd="0" presId="urn:microsoft.com/office/officeart/2005/8/layout/orgChart1"/>
    <dgm:cxn modelId="{2E1FD0A3-F43B-40CC-A192-44F6C73BAA1D}" type="presParOf" srcId="{7F9A93CB-F005-4F75-9C4F-3BE64F38681A}" destId="{031BE026-75B0-46DF-AD8B-DDB793F5C867}" srcOrd="2" destOrd="0" presId="urn:microsoft.com/office/officeart/2005/8/layout/orgChart1"/>
    <dgm:cxn modelId="{0D23B02D-976D-42BB-ADD4-3D38301EE978}" type="presParOf" srcId="{887CE807-7D7D-465D-A428-ED97CF8A7AEA}" destId="{50E12AFE-FA47-457D-B2F6-9AB275963163}" srcOrd="2" destOrd="0" presId="urn:microsoft.com/office/officeart/2005/8/layout/orgChart1"/>
    <dgm:cxn modelId="{23D0FA09-B952-4D4D-8F4D-956B4DDB355E}" type="presParOf" srcId="{887CE807-7D7D-465D-A428-ED97CF8A7AEA}" destId="{3805B222-7C8B-4842-8632-797DCEA2D87F}" srcOrd="3" destOrd="0" presId="urn:microsoft.com/office/officeart/2005/8/layout/orgChart1"/>
    <dgm:cxn modelId="{C0B04E04-B027-4AF6-9E9F-1E996608EC70}" type="presParOf" srcId="{3805B222-7C8B-4842-8632-797DCEA2D87F}" destId="{41CF000E-158E-498C-9516-F06778126B12}" srcOrd="0" destOrd="0" presId="urn:microsoft.com/office/officeart/2005/8/layout/orgChart1"/>
    <dgm:cxn modelId="{E1547C58-0EAF-422D-BAC9-212A6796BC90}" type="presParOf" srcId="{41CF000E-158E-498C-9516-F06778126B12}" destId="{43DEB3D2-13BE-4000-A821-0DD367AC5904}" srcOrd="0" destOrd="0" presId="urn:microsoft.com/office/officeart/2005/8/layout/orgChart1"/>
    <dgm:cxn modelId="{716B4FFA-E65C-42B7-B214-34BEB84E5106}" type="presParOf" srcId="{41CF000E-158E-498C-9516-F06778126B12}" destId="{A16522C7-D537-4A12-A760-D7C426808663}" srcOrd="1" destOrd="0" presId="urn:microsoft.com/office/officeart/2005/8/layout/orgChart1"/>
    <dgm:cxn modelId="{EB77CA01-D9DD-4D86-8121-0C2F37AB8B78}" type="presParOf" srcId="{3805B222-7C8B-4842-8632-797DCEA2D87F}" destId="{9B1EACA0-8EA7-4B04-B0DF-AEB4C767F91B}" srcOrd="1" destOrd="0" presId="urn:microsoft.com/office/officeart/2005/8/layout/orgChart1"/>
    <dgm:cxn modelId="{61E8D99C-F72B-45AD-AD0B-9DE392BDCFE9}" type="presParOf" srcId="{3805B222-7C8B-4842-8632-797DCEA2D87F}" destId="{C6D36683-AC34-4C2C-9C64-6656F5FC62D7}" srcOrd="2" destOrd="0" presId="urn:microsoft.com/office/officeart/2005/8/layout/orgChart1"/>
    <dgm:cxn modelId="{03B9ACF5-CAD4-468C-AF99-DCBB11439425}" type="presParOf" srcId="{29C3B7E7-1F21-449B-AF14-33F4FC7A2DDE}" destId="{56473F4E-9854-46BE-8BAC-5A8041A9F348}" srcOrd="2" destOrd="0" presId="urn:microsoft.com/office/officeart/2005/8/layout/orgChart1"/>
    <dgm:cxn modelId="{C7062133-FD72-43F1-AE5C-D1B0F9D6E3FB}" type="presParOf" srcId="{4B5DF7A0-2AE8-4273-AE22-C918B067993B}" destId="{FBB45178-344C-4394-88AF-405705EFDF64}" srcOrd="8" destOrd="0" presId="urn:microsoft.com/office/officeart/2005/8/layout/orgChart1"/>
    <dgm:cxn modelId="{F16A09F6-384E-4A6E-8DE8-D9A8F4A286E0}" type="presParOf" srcId="{4B5DF7A0-2AE8-4273-AE22-C918B067993B}" destId="{64B318C0-F13B-4747-819E-CC900B02FC80}" srcOrd="9" destOrd="0" presId="urn:microsoft.com/office/officeart/2005/8/layout/orgChart1"/>
    <dgm:cxn modelId="{07B11ECA-1581-482F-9AEB-F16234D21078}" type="presParOf" srcId="{64B318C0-F13B-4747-819E-CC900B02FC80}" destId="{A345F9FC-E849-4BA0-B2E7-C2EB4467004B}" srcOrd="0" destOrd="0" presId="urn:microsoft.com/office/officeart/2005/8/layout/orgChart1"/>
    <dgm:cxn modelId="{C336A6E4-A443-4489-8871-FDF2935B15E7}" type="presParOf" srcId="{A345F9FC-E849-4BA0-B2E7-C2EB4467004B}" destId="{4B07C330-1D6F-45AD-9BAE-5EF622333810}" srcOrd="0" destOrd="0" presId="urn:microsoft.com/office/officeart/2005/8/layout/orgChart1"/>
    <dgm:cxn modelId="{70DB5233-52A6-43C7-BCFE-4ED3395BE15E}" type="presParOf" srcId="{A345F9FC-E849-4BA0-B2E7-C2EB4467004B}" destId="{DAB66340-0C10-4845-A5C7-84818D401ABD}" srcOrd="1" destOrd="0" presId="urn:microsoft.com/office/officeart/2005/8/layout/orgChart1"/>
    <dgm:cxn modelId="{E31542FA-4965-457D-919A-E04B5504F91F}" type="presParOf" srcId="{64B318C0-F13B-4747-819E-CC900B02FC80}" destId="{BC362802-C09B-4D62-BEE7-77A2D5CA5F97}" srcOrd="1" destOrd="0" presId="urn:microsoft.com/office/officeart/2005/8/layout/orgChart1"/>
    <dgm:cxn modelId="{0DABD1FC-1712-4A8D-BCDC-3126FD35929E}" type="presParOf" srcId="{64B318C0-F13B-4747-819E-CC900B02FC80}" destId="{6CD13A80-46C9-4FE3-A9BE-E2DED7727A0E}" srcOrd="2" destOrd="0" presId="urn:microsoft.com/office/officeart/2005/8/layout/orgChart1"/>
    <dgm:cxn modelId="{E39AEF34-179C-4DD3-97E9-A3DFB2CA89C6}" type="presParOf" srcId="{091E637B-AF6E-4721-817F-0F500168A6B6}" destId="{8A911922-E8A7-4EC8-ABE8-0FACDBB14CDC}" srcOrd="2" destOrd="0" presId="urn:microsoft.com/office/officeart/2005/8/layout/orgChart1"/>
    <dgm:cxn modelId="{EBA93549-7E8B-48B2-A278-ED89314E3AE6}" type="presParOf" srcId="{8A911922-E8A7-4EC8-ABE8-0FACDBB14CDC}" destId="{566EF0FB-CB92-4E40-8DFD-A8AD679DFF2E}" srcOrd="0" destOrd="0" presId="urn:microsoft.com/office/officeart/2005/8/layout/orgChart1"/>
    <dgm:cxn modelId="{1284E32E-C72F-458B-86B0-C8F3B3156CA4}" type="presParOf" srcId="{8A911922-E8A7-4EC8-ABE8-0FACDBB14CDC}" destId="{75760920-0250-4946-8C5E-55BD66171FCA}" srcOrd="1" destOrd="0" presId="urn:microsoft.com/office/officeart/2005/8/layout/orgChart1"/>
    <dgm:cxn modelId="{4166B9C0-19F1-4ACD-A575-FED0C0517650}" type="presParOf" srcId="{75760920-0250-4946-8C5E-55BD66171FCA}" destId="{46F2A2BA-0BEB-4932-990E-DB98A3212A11}" srcOrd="0" destOrd="0" presId="urn:microsoft.com/office/officeart/2005/8/layout/orgChart1"/>
    <dgm:cxn modelId="{7B00F5E2-EA87-42CE-9D82-789960172B00}" type="presParOf" srcId="{46F2A2BA-0BEB-4932-990E-DB98A3212A11}" destId="{7C80D90A-C2F3-4FFD-B7EB-10F36ADA1FFD}" srcOrd="0" destOrd="0" presId="urn:microsoft.com/office/officeart/2005/8/layout/orgChart1"/>
    <dgm:cxn modelId="{2D636A88-15AC-4424-BFFF-7C3C7BC11629}" type="presParOf" srcId="{46F2A2BA-0BEB-4932-990E-DB98A3212A11}" destId="{63C811A0-9442-4AAE-9B1C-2DCE87262B90}" srcOrd="1" destOrd="0" presId="urn:microsoft.com/office/officeart/2005/8/layout/orgChart1"/>
    <dgm:cxn modelId="{903281B5-227E-46FB-BDA2-F99E3642B4CF}" type="presParOf" srcId="{75760920-0250-4946-8C5E-55BD66171FCA}" destId="{34FE3B92-3DBD-4623-B116-51D386F671A2}" srcOrd="1" destOrd="0" presId="urn:microsoft.com/office/officeart/2005/8/layout/orgChart1"/>
    <dgm:cxn modelId="{D119FE5C-302F-4BB0-8758-AD4A5BCFC625}" type="presParOf" srcId="{75760920-0250-4946-8C5E-55BD66171FCA}" destId="{0FF72341-C727-448A-A258-DC2B4CCCBD1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D1CDD3-77D9-4069-B315-00C743E750D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S"/>
        </a:p>
      </dgm:t>
    </dgm:pt>
    <dgm:pt modelId="{D5E35309-5EBD-4A09-A591-86BBBA5243B0}">
      <dgm:prSet phldrT="[Texto]" custT="1"/>
      <dgm:spPr>
        <a:noFill/>
        <a:ln>
          <a:noFill/>
        </a:ln>
      </dgm:spPr>
      <dgm:t>
        <a:bodyPr/>
        <a:lstStyle/>
        <a:p>
          <a:pPr algn="l">
            <a:buFont typeface="+mj-lt"/>
            <a:buAutoNum type="arabicPeriod"/>
          </a:pPr>
          <a:r>
            <a:rPr lang="es-EC" sz="2400" b="1" dirty="0"/>
            <a:t>IRIS XM2110</a:t>
          </a:r>
        </a:p>
        <a:p>
          <a:pPr algn="l">
            <a:buFont typeface="+mj-lt"/>
            <a:buAutoNum type="arabicPeriod"/>
          </a:pPr>
          <a:endParaRPr lang="es-EC" sz="2400" b="1" dirty="0"/>
        </a:p>
        <a:p>
          <a:pPr algn="just">
            <a:buFont typeface="+mj-lt"/>
            <a:buAutoNum type="arabicPeriod"/>
          </a:pPr>
          <a:r>
            <a:rPr lang="es-EC" sz="2400" dirty="0"/>
            <a:t>Los nodos IRIS XM2110 son la última generación de motas producidas por Crossbow. Este modelo cuenta con 16 canales de comunicaciones (2405 a 2485 MHz). Está compuesto por un microprocesador Atmega1281, el cual brinda un rango de radio tres veces superior y el doble de memoria de programación en comparación a modelos anteriores de motas </a:t>
          </a:r>
          <a:r>
            <a:rPr lang="es-EC" sz="2400" dirty="0" err="1"/>
            <a:t>MICAz</a:t>
          </a:r>
          <a:r>
            <a:rPr lang="es-EC" sz="2400" dirty="0"/>
            <a:t>.</a:t>
          </a:r>
          <a:endParaRPr lang="es-ES" sz="2400" dirty="0"/>
        </a:p>
      </dgm:t>
    </dgm:pt>
    <dgm:pt modelId="{FF287B4D-B965-4A5D-A84F-867EA28A7879}" type="parTrans" cxnId="{078B5BCB-6237-4CA4-9824-9EA9C61F0DDB}">
      <dgm:prSet/>
      <dgm:spPr/>
      <dgm:t>
        <a:bodyPr/>
        <a:lstStyle/>
        <a:p>
          <a:endParaRPr lang="es-ES"/>
        </a:p>
      </dgm:t>
    </dgm:pt>
    <dgm:pt modelId="{B4E79384-3788-4AFD-8DAB-9161D2DC14DB}" type="sibTrans" cxnId="{078B5BCB-6237-4CA4-9824-9EA9C61F0DDB}">
      <dgm:prSet/>
      <dgm:spPr/>
      <dgm:t>
        <a:bodyPr/>
        <a:lstStyle/>
        <a:p>
          <a:endParaRPr lang="es-ES"/>
        </a:p>
      </dgm:t>
    </dgm:pt>
    <dgm:pt modelId="{516F57E7-5C1C-4C05-9174-D13CB2C468D3}" type="pres">
      <dgm:prSet presAssocID="{33D1CDD3-77D9-4069-B315-00C743E750D1}" presName="linear" presStyleCnt="0">
        <dgm:presLayoutVars>
          <dgm:dir/>
          <dgm:resizeHandles val="exact"/>
        </dgm:presLayoutVars>
      </dgm:prSet>
      <dgm:spPr/>
    </dgm:pt>
    <dgm:pt modelId="{8CA2EA82-763A-4DFF-899B-1912480EC846}" type="pres">
      <dgm:prSet presAssocID="{D5E35309-5EBD-4A09-A591-86BBBA5243B0}" presName="comp" presStyleCnt="0"/>
      <dgm:spPr/>
    </dgm:pt>
    <dgm:pt modelId="{71CD5974-6212-4C47-9A48-E297A2D208D9}" type="pres">
      <dgm:prSet presAssocID="{D5E35309-5EBD-4A09-A591-86BBBA5243B0}" presName="box" presStyleLbl="node1" presStyleIdx="0" presStyleCnt="1" custScaleX="93066" custLinFactNeighborX="0" custLinFactNeighborY="-13140"/>
      <dgm:spPr/>
    </dgm:pt>
    <dgm:pt modelId="{364166D6-23FC-4621-B21D-614D0358D92C}" type="pres">
      <dgm:prSet presAssocID="{D5E35309-5EBD-4A09-A591-86BBBA5243B0}" presName="img" presStyleLbl="fgImgPlace1" presStyleIdx="0" presStyleCnt="1" custScaleX="114440" custScaleY="49275" custLinFactNeighborX="-11425" custLinFactNeighborY="937"/>
      <dgm:spPr>
        <a:blipFill>
          <a:blip xmlns:r="http://schemas.openxmlformats.org/officeDocument/2006/relationships" r:embed="rId1"/>
          <a:srcRect/>
          <a:stretch>
            <a:fillRect l="-1000" r="-1000"/>
          </a:stretch>
        </a:blipFill>
      </dgm:spPr>
    </dgm:pt>
    <dgm:pt modelId="{FD63EBCA-96AC-4CE6-9CB1-FA8B3B58BA61}" type="pres">
      <dgm:prSet presAssocID="{D5E35309-5EBD-4A09-A591-86BBBA5243B0}" presName="text" presStyleLbl="node1" presStyleIdx="0" presStyleCnt="1">
        <dgm:presLayoutVars>
          <dgm:bulletEnabled val="1"/>
        </dgm:presLayoutVars>
      </dgm:prSet>
      <dgm:spPr/>
    </dgm:pt>
  </dgm:ptLst>
  <dgm:cxnLst>
    <dgm:cxn modelId="{D778622D-B26A-4CF4-8534-CC2E14DF5915}" type="presOf" srcId="{D5E35309-5EBD-4A09-A591-86BBBA5243B0}" destId="{71CD5974-6212-4C47-9A48-E297A2D208D9}" srcOrd="0" destOrd="0" presId="urn:microsoft.com/office/officeart/2005/8/layout/vList4"/>
    <dgm:cxn modelId="{CC653965-D660-449B-A208-B29E26C64334}" type="presOf" srcId="{33D1CDD3-77D9-4069-B315-00C743E750D1}" destId="{516F57E7-5C1C-4C05-9174-D13CB2C468D3}" srcOrd="0" destOrd="0" presId="urn:microsoft.com/office/officeart/2005/8/layout/vList4"/>
    <dgm:cxn modelId="{B1256494-678C-45B8-825C-60C6A8A10A5F}" type="presOf" srcId="{D5E35309-5EBD-4A09-A591-86BBBA5243B0}" destId="{FD63EBCA-96AC-4CE6-9CB1-FA8B3B58BA61}" srcOrd="1" destOrd="0" presId="urn:microsoft.com/office/officeart/2005/8/layout/vList4"/>
    <dgm:cxn modelId="{078B5BCB-6237-4CA4-9824-9EA9C61F0DDB}" srcId="{33D1CDD3-77D9-4069-B315-00C743E750D1}" destId="{D5E35309-5EBD-4A09-A591-86BBBA5243B0}" srcOrd="0" destOrd="0" parTransId="{FF287B4D-B965-4A5D-A84F-867EA28A7879}" sibTransId="{B4E79384-3788-4AFD-8DAB-9161D2DC14DB}"/>
    <dgm:cxn modelId="{4AFE5327-05D3-4BF4-89F8-DDB187ECFEDC}" type="presParOf" srcId="{516F57E7-5C1C-4C05-9174-D13CB2C468D3}" destId="{8CA2EA82-763A-4DFF-899B-1912480EC846}" srcOrd="0" destOrd="0" presId="urn:microsoft.com/office/officeart/2005/8/layout/vList4"/>
    <dgm:cxn modelId="{D4411EFE-B403-44EF-8748-32EA97EA6A2D}" type="presParOf" srcId="{8CA2EA82-763A-4DFF-899B-1912480EC846}" destId="{71CD5974-6212-4C47-9A48-E297A2D208D9}" srcOrd="0" destOrd="0" presId="urn:microsoft.com/office/officeart/2005/8/layout/vList4"/>
    <dgm:cxn modelId="{9C225A6B-C472-4FE0-BAF7-7EFE8CA3646D}" type="presParOf" srcId="{8CA2EA82-763A-4DFF-899B-1912480EC846}" destId="{364166D6-23FC-4621-B21D-614D0358D92C}" srcOrd="1" destOrd="0" presId="urn:microsoft.com/office/officeart/2005/8/layout/vList4"/>
    <dgm:cxn modelId="{B5D621D9-C2E3-4C62-A4D8-4E48868B3A96}" type="presParOf" srcId="{8CA2EA82-763A-4DFF-899B-1912480EC846}" destId="{FD63EBCA-96AC-4CE6-9CB1-FA8B3B58BA61}" srcOrd="2" destOrd="0" presId="urn:microsoft.com/office/officeart/2005/8/layout/vList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D1CDD3-77D9-4069-B315-00C743E750D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S"/>
        </a:p>
      </dgm:t>
    </dgm:pt>
    <dgm:pt modelId="{B936D071-3302-4DC6-B199-E3241D743F1D}">
      <dgm:prSet phldrT="[Texto]" custT="1"/>
      <dgm:spPr>
        <a:noFill/>
        <a:ln>
          <a:noFill/>
        </a:ln>
      </dgm:spPr>
      <dgm:t>
        <a:bodyPr/>
        <a:lstStyle/>
        <a:p>
          <a:pPr algn="l"/>
          <a:r>
            <a:rPr lang="en-US" sz="2400" dirty="0"/>
            <a:t>Gateway MIB520 (Mote Interface Boards)</a:t>
          </a:r>
        </a:p>
        <a:p>
          <a:pPr algn="l"/>
          <a:endParaRPr lang="en-US" sz="2400" dirty="0"/>
        </a:p>
        <a:p>
          <a:pPr algn="just"/>
          <a:r>
            <a:rPr lang="es-EC" sz="2400" dirty="0"/>
            <a:t>El MIB520CB proporciona conectividad USB a la familia de Motes IRIS y MICA para la comunicación y la programación en el sistema. Cualquier nodo IRIS/ </a:t>
          </a:r>
          <a:r>
            <a:rPr lang="es-EC" sz="2400" dirty="0" err="1"/>
            <a:t>MICAz</a:t>
          </a:r>
          <a:r>
            <a:rPr lang="es-EC" sz="2400" dirty="0"/>
            <a:t>/MICA2 puede funcionar como una estación base cuando se acopla a la placa de interfaz USB MIB520CB. Además de la transferencia de datos, el MIB520CB también proporciona una interfaz de programación USB</a:t>
          </a:r>
          <a:endParaRPr lang="es-ES" sz="2400" dirty="0"/>
        </a:p>
      </dgm:t>
    </dgm:pt>
    <dgm:pt modelId="{87B04399-63D3-46C9-BA64-59F1F532AF0E}" type="sibTrans" cxnId="{F005F593-AB1E-47D4-9450-D32D7A2E15E5}">
      <dgm:prSet/>
      <dgm:spPr/>
      <dgm:t>
        <a:bodyPr/>
        <a:lstStyle/>
        <a:p>
          <a:endParaRPr lang="es-ES"/>
        </a:p>
      </dgm:t>
    </dgm:pt>
    <dgm:pt modelId="{BE484823-15B3-4D21-9F27-6B8FD046C5B3}" type="parTrans" cxnId="{F005F593-AB1E-47D4-9450-D32D7A2E15E5}">
      <dgm:prSet/>
      <dgm:spPr/>
      <dgm:t>
        <a:bodyPr/>
        <a:lstStyle/>
        <a:p>
          <a:endParaRPr lang="es-ES"/>
        </a:p>
      </dgm:t>
    </dgm:pt>
    <dgm:pt modelId="{516F57E7-5C1C-4C05-9174-D13CB2C468D3}" type="pres">
      <dgm:prSet presAssocID="{33D1CDD3-77D9-4069-B315-00C743E750D1}" presName="linear" presStyleCnt="0">
        <dgm:presLayoutVars>
          <dgm:dir/>
          <dgm:resizeHandles val="exact"/>
        </dgm:presLayoutVars>
      </dgm:prSet>
      <dgm:spPr/>
    </dgm:pt>
    <dgm:pt modelId="{11E9B512-B21D-44A7-83B8-86724652E431}" type="pres">
      <dgm:prSet presAssocID="{B936D071-3302-4DC6-B199-E3241D743F1D}" presName="comp" presStyleCnt="0"/>
      <dgm:spPr/>
    </dgm:pt>
    <dgm:pt modelId="{1C59C18F-A928-4A39-8286-951CFF5FC888}" type="pres">
      <dgm:prSet presAssocID="{B936D071-3302-4DC6-B199-E3241D743F1D}" presName="box" presStyleLbl="node1" presStyleIdx="0" presStyleCnt="1" custLinFactNeighborX="522"/>
      <dgm:spPr/>
    </dgm:pt>
    <dgm:pt modelId="{7D2858DE-9F6F-4221-8B8E-ED92EE972C0D}" type="pres">
      <dgm:prSet presAssocID="{B936D071-3302-4DC6-B199-E3241D743F1D}" presName="img" presStyleLbl="fgImgPlace1" presStyleIdx="0" presStyleCnt="1" custScaleX="122395" custScaleY="39229" custLinFactNeighborX="-16998" custLinFactNeighborY="-193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F3B225DC-4015-47D7-BEF7-E7B0E88885C3}" type="pres">
      <dgm:prSet presAssocID="{B936D071-3302-4DC6-B199-E3241D743F1D}" presName="text" presStyleLbl="node1" presStyleIdx="0" presStyleCnt="1">
        <dgm:presLayoutVars>
          <dgm:bulletEnabled val="1"/>
        </dgm:presLayoutVars>
      </dgm:prSet>
      <dgm:spPr/>
    </dgm:pt>
  </dgm:ptLst>
  <dgm:cxnLst>
    <dgm:cxn modelId="{845F3133-69A5-49AB-9553-2346D422A686}" type="presOf" srcId="{B936D071-3302-4DC6-B199-E3241D743F1D}" destId="{1C59C18F-A928-4A39-8286-951CFF5FC888}" srcOrd="0" destOrd="0" presId="urn:microsoft.com/office/officeart/2005/8/layout/vList4"/>
    <dgm:cxn modelId="{FC2BD43D-7240-4BE8-94C2-033109B5E27D}" type="presOf" srcId="{B936D071-3302-4DC6-B199-E3241D743F1D}" destId="{F3B225DC-4015-47D7-BEF7-E7B0E88885C3}" srcOrd="1" destOrd="0" presId="urn:microsoft.com/office/officeart/2005/8/layout/vList4"/>
    <dgm:cxn modelId="{CC653965-D660-449B-A208-B29E26C64334}" type="presOf" srcId="{33D1CDD3-77D9-4069-B315-00C743E750D1}" destId="{516F57E7-5C1C-4C05-9174-D13CB2C468D3}" srcOrd="0" destOrd="0" presId="urn:microsoft.com/office/officeart/2005/8/layout/vList4"/>
    <dgm:cxn modelId="{F005F593-AB1E-47D4-9450-D32D7A2E15E5}" srcId="{33D1CDD3-77D9-4069-B315-00C743E750D1}" destId="{B936D071-3302-4DC6-B199-E3241D743F1D}" srcOrd="0" destOrd="0" parTransId="{BE484823-15B3-4D21-9F27-6B8FD046C5B3}" sibTransId="{87B04399-63D3-46C9-BA64-59F1F532AF0E}"/>
    <dgm:cxn modelId="{A2FAEBA7-70F3-414E-9567-5D1DABA2C731}" type="presParOf" srcId="{516F57E7-5C1C-4C05-9174-D13CB2C468D3}" destId="{11E9B512-B21D-44A7-83B8-86724652E431}" srcOrd="0" destOrd="0" presId="urn:microsoft.com/office/officeart/2005/8/layout/vList4"/>
    <dgm:cxn modelId="{4C22515A-7EB6-4AEA-9856-CBF30E5BBECC}" type="presParOf" srcId="{11E9B512-B21D-44A7-83B8-86724652E431}" destId="{1C59C18F-A928-4A39-8286-951CFF5FC888}" srcOrd="0" destOrd="0" presId="urn:microsoft.com/office/officeart/2005/8/layout/vList4"/>
    <dgm:cxn modelId="{4D8F8384-2F3B-4B54-87B5-09A9F4E0CAD2}" type="presParOf" srcId="{11E9B512-B21D-44A7-83B8-86724652E431}" destId="{7D2858DE-9F6F-4221-8B8E-ED92EE972C0D}" srcOrd="1" destOrd="0" presId="urn:microsoft.com/office/officeart/2005/8/layout/vList4"/>
    <dgm:cxn modelId="{14C0F4FF-7776-4A93-BE42-6615617EA7DD}" type="presParOf" srcId="{11E9B512-B21D-44A7-83B8-86724652E431}" destId="{F3B225DC-4015-47D7-BEF7-E7B0E88885C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A650A4-0A0A-4DC5-846F-EE7EAF85A0E5}"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C"/>
        </a:p>
      </dgm:t>
    </dgm:pt>
    <dgm:pt modelId="{E12C0116-169E-45DF-AF24-3B4B08AD5F5F}">
      <dgm:prSet phldrT="[Texto]"/>
      <dgm:spPr/>
      <dgm:t>
        <a:bodyPr/>
        <a:lstStyle/>
        <a:p>
          <a:r>
            <a:rPr lang="es-EC" dirty="0"/>
            <a:t>Primarias</a:t>
          </a:r>
        </a:p>
      </dgm:t>
    </dgm:pt>
    <dgm:pt modelId="{3A916008-5030-4C93-81BD-F7D0D48E55F0}" type="parTrans" cxnId="{A8534151-D84A-472A-A110-4A90F4D59C54}">
      <dgm:prSet/>
      <dgm:spPr/>
      <dgm:t>
        <a:bodyPr/>
        <a:lstStyle/>
        <a:p>
          <a:endParaRPr lang="es-EC"/>
        </a:p>
      </dgm:t>
    </dgm:pt>
    <dgm:pt modelId="{A9AE92CB-6D86-4BCF-93D5-13D754E313EB}" type="sibTrans" cxnId="{A8534151-D84A-472A-A110-4A90F4D59C54}">
      <dgm:prSet/>
      <dgm:spPr/>
      <dgm:t>
        <a:bodyPr/>
        <a:lstStyle/>
        <a:p>
          <a:endParaRPr lang="es-EC"/>
        </a:p>
      </dgm:t>
    </dgm:pt>
    <dgm:pt modelId="{5BD0A8F7-28B7-46E1-BB4B-B4CFC9AEA62E}">
      <dgm:prSet phldrT="[Texto]"/>
      <dgm:spPr/>
      <dgm:t>
        <a:bodyPr/>
        <a:lstStyle/>
        <a:p>
          <a:r>
            <a:rPr lang="es-EC" dirty="0"/>
            <a:t>Secundarias</a:t>
          </a:r>
        </a:p>
      </dgm:t>
    </dgm:pt>
    <dgm:pt modelId="{342EE5C0-1844-4820-92CC-76D92A36ECAF}" type="parTrans" cxnId="{0D200DBD-BF1B-44C5-ACCD-E2E3540647B0}">
      <dgm:prSet/>
      <dgm:spPr/>
      <dgm:t>
        <a:bodyPr/>
        <a:lstStyle/>
        <a:p>
          <a:endParaRPr lang="es-EC"/>
        </a:p>
      </dgm:t>
    </dgm:pt>
    <dgm:pt modelId="{19E4EA5F-6F9B-409C-ABAF-F1D2C1C85369}" type="sibTrans" cxnId="{0D200DBD-BF1B-44C5-ACCD-E2E3540647B0}">
      <dgm:prSet/>
      <dgm:spPr/>
      <dgm:t>
        <a:bodyPr/>
        <a:lstStyle/>
        <a:p>
          <a:endParaRPr lang="es-EC"/>
        </a:p>
      </dgm:t>
    </dgm:pt>
    <dgm:pt modelId="{D22E1E7E-30B9-404D-B7AF-66634BECB759}">
      <dgm:prSet phldrT="[Texto]"/>
      <dgm:spPr/>
      <dgm:t>
        <a:bodyPr/>
        <a:lstStyle/>
        <a:p>
          <a:r>
            <a:rPr lang="es-EC" dirty="0"/>
            <a:t>Computadores</a:t>
          </a:r>
        </a:p>
      </dgm:t>
    </dgm:pt>
    <dgm:pt modelId="{5A0F1EAF-9CDB-4978-8DE3-9FA6B6598029}" type="parTrans" cxnId="{98F70C14-7766-426A-96AB-7A6DFB049CC3}">
      <dgm:prSet/>
      <dgm:spPr/>
      <dgm:t>
        <a:bodyPr/>
        <a:lstStyle/>
        <a:p>
          <a:endParaRPr lang="es-EC"/>
        </a:p>
      </dgm:t>
    </dgm:pt>
    <dgm:pt modelId="{6C0353E8-DA52-4613-B11C-B3EFC6B7FEA5}" type="sibTrans" cxnId="{98F70C14-7766-426A-96AB-7A6DFB049CC3}">
      <dgm:prSet/>
      <dgm:spPr/>
      <dgm:t>
        <a:bodyPr/>
        <a:lstStyle/>
        <a:p>
          <a:endParaRPr lang="es-EC"/>
        </a:p>
      </dgm:t>
    </dgm:pt>
    <dgm:pt modelId="{7075D5A7-52BA-4CA6-A20C-2AA7F13345C9}">
      <dgm:prSet phldrT="[Texto]"/>
      <dgm:spPr/>
      <dgm:t>
        <a:bodyPr/>
        <a:lstStyle/>
        <a:p>
          <a:r>
            <a:rPr lang="es-EC" dirty="0"/>
            <a:t>Arduinos</a:t>
          </a:r>
        </a:p>
      </dgm:t>
    </dgm:pt>
    <dgm:pt modelId="{DC5FF6A6-E533-4694-A7C6-4C0FC4962EB0}" type="parTrans" cxnId="{1EE8C2B9-9A68-4FCE-8434-5C3DA1C0E94D}">
      <dgm:prSet/>
      <dgm:spPr/>
      <dgm:t>
        <a:bodyPr/>
        <a:lstStyle/>
        <a:p>
          <a:endParaRPr lang="es-EC"/>
        </a:p>
      </dgm:t>
    </dgm:pt>
    <dgm:pt modelId="{9DB38AA8-10C9-4425-8BB6-1544D3B3A144}" type="sibTrans" cxnId="{1EE8C2B9-9A68-4FCE-8434-5C3DA1C0E94D}">
      <dgm:prSet/>
      <dgm:spPr/>
      <dgm:t>
        <a:bodyPr/>
        <a:lstStyle/>
        <a:p>
          <a:endParaRPr lang="es-EC"/>
        </a:p>
      </dgm:t>
    </dgm:pt>
    <dgm:pt modelId="{52946F3A-6363-4FD7-AA75-ED3754692ED4}">
      <dgm:prSet phldrT="[Texto]"/>
      <dgm:spPr/>
      <dgm:t>
        <a:bodyPr/>
        <a:lstStyle/>
        <a:p>
          <a:r>
            <a:rPr lang="es-EC" dirty="0"/>
            <a:t>Resistencias, cables y porta pilas</a:t>
          </a:r>
        </a:p>
      </dgm:t>
    </dgm:pt>
    <dgm:pt modelId="{651E7379-DCF6-4CB2-BAF7-CA4146C04C90}" type="parTrans" cxnId="{8EA0EF26-479B-41CD-B219-101051454B07}">
      <dgm:prSet/>
      <dgm:spPr/>
      <dgm:t>
        <a:bodyPr/>
        <a:lstStyle/>
        <a:p>
          <a:endParaRPr lang="es-EC"/>
        </a:p>
      </dgm:t>
    </dgm:pt>
    <dgm:pt modelId="{FBED7AC4-A6AA-4C25-8DC7-3EC338E42757}" type="sibTrans" cxnId="{8EA0EF26-479B-41CD-B219-101051454B07}">
      <dgm:prSet/>
      <dgm:spPr/>
      <dgm:t>
        <a:bodyPr/>
        <a:lstStyle/>
        <a:p>
          <a:endParaRPr lang="es-EC"/>
        </a:p>
      </dgm:t>
    </dgm:pt>
    <dgm:pt modelId="{B75158A0-1EDA-471A-B722-65A7FA4F1872}" type="pres">
      <dgm:prSet presAssocID="{CDA650A4-0A0A-4DC5-846F-EE7EAF85A0E5}" presName="Name0" presStyleCnt="0">
        <dgm:presLayoutVars>
          <dgm:dir/>
          <dgm:resizeHandles val="exact"/>
        </dgm:presLayoutVars>
      </dgm:prSet>
      <dgm:spPr/>
    </dgm:pt>
    <dgm:pt modelId="{423DB148-4E1B-4415-B77D-45B8AC0D6F5F}" type="pres">
      <dgm:prSet presAssocID="{D22E1E7E-30B9-404D-B7AF-66634BECB759}" presName="composite" presStyleCnt="0"/>
      <dgm:spPr/>
    </dgm:pt>
    <dgm:pt modelId="{163F887A-57AA-485F-AC8A-F46900C12F3E}" type="pres">
      <dgm:prSet presAssocID="{D22E1E7E-30B9-404D-B7AF-66634BECB759}" presName="rect1" presStyleLbl="bgImgPlace1" presStyleIdx="0" presStyleCnt="5"/>
      <dgm:spPr>
        <a:blipFill>
          <a:blip xmlns:r="http://schemas.openxmlformats.org/officeDocument/2006/relationships" r:embed="rId1"/>
          <a:srcRect/>
          <a:stretch>
            <a:fillRect/>
          </a:stretch>
        </a:blipFill>
      </dgm:spPr>
    </dgm:pt>
    <dgm:pt modelId="{CD40D19A-0FFF-43F6-8969-C1DE1E7EE55C}" type="pres">
      <dgm:prSet presAssocID="{D22E1E7E-30B9-404D-B7AF-66634BECB759}" presName="wedgeRectCallout1" presStyleLbl="node1" presStyleIdx="0" presStyleCnt="5">
        <dgm:presLayoutVars>
          <dgm:bulletEnabled val="1"/>
        </dgm:presLayoutVars>
      </dgm:prSet>
      <dgm:spPr/>
    </dgm:pt>
    <dgm:pt modelId="{A4095F20-D3FF-4EB5-8E5E-CEC760B076D6}" type="pres">
      <dgm:prSet presAssocID="{6C0353E8-DA52-4613-B11C-B3EFC6B7FEA5}" presName="sibTrans" presStyleCnt="0"/>
      <dgm:spPr/>
    </dgm:pt>
    <dgm:pt modelId="{2F59A122-04B4-4BB2-9DE6-E639268431C1}" type="pres">
      <dgm:prSet presAssocID="{7075D5A7-52BA-4CA6-A20C-2AA7F13345C9}" presName="composite" presStyleCnt="0"/>
      <dgm:spPr/>
    </dgm:pt>
    <dgm:pt modelId="{8E464B11-1DEE-41A4-81CB-F03EC8D8251E}" type="pres">
      <dgm:prSet presAssocID="{7075D5A7-52BA-4CA6-A20C-2AA7F13345C9}" presName="rect1" presStyleLbl="bgImgPlace1" presStyleIdx="1" presStyleCnt="5"/>
      <dgm:spPr>
        <a:blipFill>
          <a:blip xmlns:r="http://schemas.openxmlformats.org/officeDocument/2006/relationships" r:embed="rId2"/>
          <a:srcRect/>
          <a:stretch>
            <a:fillRect/>
          </a:stretch>
        </a:blipFill>
      </dgm:spPr>
    </dgm:pt>
    <dgm:pt modelId="{298CCF6B-3097-4198-8F80-2CFC4179C2F9}" type="pres">
      <dgm:prSet presAssocID="{7075D5A7-52BA-4CA6-A20C-2AA7F13345C9}" presName="wedgeRectCallout1" presStyleLbl="node1" presStyleIdx="1" presStyleCnt="5">
        <dgm:presLayoutVars>
          <dgm:bulletEnabled val="1"/>
        </dgm:presLayoutVars>
      </dgm:prSet>
      <dgm:spPr/>
    </dgm:pt>
    <dgm:pt modelId="{12DDA9FB-EE17-45A4-9A28-61AADB775D92}" type="pres">
      <dgm:prSet presAssocID="{9DB38AA8-10C9-4425-8BB6-1544D3B3A144}" presName="sibTrans" presStyleCnt="0"/>
      <dgm:spPr/>
    </dgm:pt>
    <dgm:pt modelId="{3FC24085-DEF1-4325-B913-A59D221E4BB1}" type="pres">
      <dgm:prSet presAssocID="{E12C0116-169E-45DF-AF24-3B4B08AD5F5F}" presName="composite" presStyleCnt="0"/>
      <dgm:spPr/>
    </dgm:pt>
    <dgm:pt modelId="{FC8244E1-AF70-4F0A-A675-8D85264E2F09}" type="pres">
      <dgm:prSet presAssocID="{E12C0116-169E-45DF-AF24-3B4B08AD5F5F}" presName="rect1" presStyleLbl="bgImgPlace1" presStyleIdx="2" presStyleCnt="5"/>
      <dgm:spPr>
        <a:blipFill>
          <a:blip xmlns:r="http://schemas.openxmlformats.org/officeDocument/2006/relationships" r:embed="rId3"/>
          <a:srcRect/>
          <a:stretch>
            <a:fillRect/>
          </a:stretch>
        </a:blipFill>
      </dgm:spPr>
    </dgm:pt>
    <dgm:pt modelId="{BF810533-327F-4FD5-A9EB-30BAAD64D4C5}" type="pres">
      <dgm:prSet presAssocID="{E12C0116-169E-45DF-AF24-3B4B08AD5F5F}" presName="wedgeRectCallout1" presStyleLbl="node1" presStyleIdx="2" presStyleCnt="5">
        <dgm:presLayoutVars>
          <dgm:bulletEnabled val="1"/>
        </dgm:presLayoutVars>
      </dgm:prSet>
      <dgm:spPr/>
    </dgm:pt>
    <dgm:pt modelId="{ED05264A-89C4-4C7A-BC73-4FED78CA5C49}" type="pres">
      <dgm:prSet presAssocID="{A9AE92CB-6D86-4BCF-93D5-13D754E313EB}" presName="sibTrans" presStyleCnt="0"/>
      <dgm:spPr/>
    </dgm:pt>
    <dgm:pt modelId="{F838268F-E57E-43D1-A52A-1826E29CAD2E}" type="pres">
      <dgm:prSet presAssocID="{5BD0A8F7-28B7-46E1-BB4B-B4CFC9AEA62E}" presName="composite" presStyleCnt="0"/>
      <dgm:spPr/>
    </dgm:pt>
    <dgm:pt modelId="{3CF0557D-814A-4599-A853-6DD825BF3BDF}" type="pres">
      <dgm:prSet presAssocID="{5BD0A8F7-28B7-46E1-BB4B-B4CFC9AEA62E}" presName="rect1" presStyleLbl="bgImgPlace1" presStyleIdx="3" presStyleCnt="5"/>
      <dgm:spPr>
        <a:blipFill>
          <a:blip xmlns:r="http://schemas.openxmlformats.org/officeDocument/2006/relationships" r:embed="rId4"/>
          <a:srcRect/>
          <a:stretch>
            <a:fillRect/>
          </a:stretch>
        </a:blipFill>
      </dgm:spPr>
    </dgm:pt>
    <dgm:pt modelId="{5AFDA855-D715-4303-9D28-BA54B697A03A}" type="pres">
      <dgm:prSet presAssocID="{5BD0A8F7-28B7-46E1-BB4B-B4CFC9AEA62E}" presName="wedgeRectCallout1" presStyleLbl="node1" presStyleIdx="3" presStyleCnt="5">
        <dgm:presLayoutVars>
          <dgm:bulletEnabled val="1"/>
        </dgm:presLayoutVars>
      </dgm:prSet>
      <dgm:spPr/>
    </dgm:pt>
    <dgm:pt modelId="{C45210BF-F66A-4595-BC56-C36AC54A6473}" type="pres">
      <dgm:prSet presAssocID="{19E4EA5F-6F9B-409C-ABAF-F1D2C1C85369}" presName="sibTrans" presStyleCnt="0"/>
      <dgm:spPr/>
    </dgm:pt>
    <dgm:pt modelId="{4AF0DF5E-3518-4610-9655-2CC629E97889}" type="pres">
      <dgm:prSet presAssocID="{52946F3A-6363-4FD7-AA75-ED3754692ED4}" presName="composite" presStyleCnt="0"/>
      <dgm:spPr/>
    </dgm:pt>
    <dgm:pt modelId="{6712900C-CE79-4866-AC50-C5B99B76FBC3}" type="pres">
      <dgm:prSet presAssocID="{52946F3A-6363-4FD7-AA75-ED3754692ED4}" presName="rect1" presStyleLbl="bgImgPlace1" presStyleIdx="4" presStyleCnt="5"/>
      <dgm:spPr>
        <a:blipFill>
          <a:blip xmlns:r="http://schemas.openxmlformats.org/officeDocument/2006/relationships" r:embed="rId5"/>
          <a:srcRect/>
          <a:stretch>
            <a:fillRect l="-12000" r="-12000"/>
          </a:stretch>
        </a:blipFill>
      </dgm:spPr>
    </dgm:pt>
    <dgm:pt modelId="{904AF5BE-80E0-4535-AF62-C4F7FA620D5B}" type="pres">
      <dgm:prSet presAssocID="{52946F3A-6363-4FD7-AA75-ED3754692ED4}" presName="wedgeRectCallout1" presStyleLbl="node1" presStyleIdx="4" presStyleCnt="5">
        <dgm:presLayoutVars>
          <dgm:bulletEnabled val="1"/>
        </dgm:presLayoutVars>
      </dgm:prSet>
      <dgm:spPr/>
    </dgm:pt>
  </dgm:ptLst>
  <dgm:cxnLst>
    <dgm:cxn modelId="{98F70C14-7766-426A-96AB-7A6DFB049CC3}" srcId="{CDA650A4-0A0A-4DC5-846F-EE7EAF85A0E5}" destId="{D22E1E7E-30B9-404D-B7AF-66634BECB759}" srcOrd="0" destOrd="0" parTransId="{5A0F1EAF-9CDB-4978-8DE3-9FA6B6598029}" sibTransId="{6C0353E8-DA52-4613-B11C-B3EFC6B7FEA5}"/>
    <dgm:cxn modelId="{D92E3317-9627-4695-A744-D0729FD632BD}" type="presOf" srcId="{5BD0A8F7-28B7-46E1-BB4B-B4CFC9AEA62E}" destId="{5AFDA855-D715-4303-9D28-BA54B697A03A}" srcOrd="0" destOrd="0" presId="urn:microsoft.com/office/officeart/2008/layout/BendingPictureCaptionList"/>
    <dgm:cxn modelId="{B993A721-5F32-424B-948C-E6DACFE5D78E}" type="presOf" srcId="{E12C0116-169E-45DF-AF24-3B4B08AD5F5F}" destId="{BF810533-327F-4FD5-A9EB-30BAAD64D4C5}" srcOrd="0" destOrd="0" presId="urn:microsoft.com/office/officeart/2008/layout/BendingPictureCaptionList"/>
    <dgm:cxn modelId="{8EA0EF26-479B-41CD-B219-101051454B07}" srcId="{CDA650A4-0A0A-4DC5-846F-EE7EAF85A0E5}" destId="{52946F3A-6363-4FD7-AA75-ED3754692ED4}" srcOrd="4" destOrd="0" parTransId="{651E7379-DCF6-4CB2-BAF7-CA4146C04C90}" sibTransId="{FBED7AC4-A6AA-4C25-8DC7-3EC338E42757}"/>
    <dgm:cxn modelId="{DFC5F16C-E220-46DD-B0EF-253AE3A61C41}" type="presOf" srcId="{7075D5A7-52BA-4CA6-A20C-2AA7F13345C9}" destId="{298CCF6B-3097-4198-8F80-2CFC4179C2F9}" srcOrd="0" destOrd="0" presId="urn:microsoft.com/office/officeart/2008/layout/BendingPictureCaptionList"/>
    <dgm:cxn modelId="{A8534151-D84A-472A-A110-4A90F4D59C54}" srcId="{CDA650A4-0A0A-4DC5-846F-EE7EAF85A0E5}" destId="{E12C0116-169E-45DF-AF24-3B4B08AD5F5F}" srcOrd="2" destOrd="0" parTransId="{3A916008-5030-4C93-81BD-F7D0D48E55F0}" sibTransId="{A9AE92CB-6D86-4BCF-93D5-13D754E313EB}"/>
    <dgm:cxn modelId="{D5ABFA88-9C11-4E83-A53E-D0DAB6666145}" type="presOf" srcId="{52946F3A-6363-4FD7-AA75-ED3754692ED4}" destId="{904AF5BE-80E0-4535-AF62-C4F7FA620D5B}" srcOrd="0" destOrd="0" presId="urn:microsoft.com/office/officeart/2008/layout/BendingPictureCaptionList"/>
    <dgm:cxn modelId="{1EE8C2B9-9A68-4FCE-8434-5C3DA1C0E94D}" srcId="{CDA650A4-0A0A-4DC5-846F-EE7EAF85A0E5}" destId="{7075D5A7-52BA-4CA6-A20C-2AA7F13345C9}" srcOrd="1" destOrd="0" parTransId="{DC5FF6A6-E533-4694-A7C6-4C0FC4962EB0}" sibTransId="{9DB38AA8-10C9-4425-8BB6-1544D3B3A144}"/>
    <dgm:cxn modelId="{0D200DBD-BF1B-44C5-ACCD-E2E3540647B0}" srcId="{CDA650A4-0A0A-4DC5-846F-EE7EAF85A0E5}" destId="{5BD0A8F7-28B7-46E1-BB4B-B4CFC9AEA62E}" srcOrd="3" destOrd="0" parTransId="{342EE5C0-1844-4820-92CC-76D92A36ECAF}" sibTransId="{19E4EA5F-6F9B-409C-ABAF-F1D2C1C85369}"/>
    <dgm:cxn modelId="{4964E6BF-C2FD-4173-9D27-54358E243C4A}" type="presOf" srcId="{CDA650A4-0A0A-4DC5-846F-EE7EAF85A0E5}" destId="{B75158A0-1EDA-471A-B722-65A7FA4F1872}" srcOrd="0" destOrd="0" presId="urn:microsoft.com/office/officeart/2008/layout/BendingPictureCaptionList"/>
    <dgm:cxn modelId="{740068F9-560E-4295-AEE6-31298593FA86}" type="presOf" srcId="{D22E1E7E-30B9-404D-B7AF-66634BECB759}" destId="{CD40D19A-0FFF-43F6-8969-C1DE1E7EE55C}" srcOrd="0" destOrd="0" presId="urn:microsoft.com/office/officeart/2008/layout/BendingPictureCaptionList"/>
    <dgm:cxn modelId="{ADBDAA11-16BE-42DC-BEFC-64D07E23C091}" type="presParOf" srcId="{B75158A0-1EDA-471A-B722-65A7FA4F1872}" destId="{423DB148-4E1B-4415-B77D-45B8AC0D6F5F}" srcOrd="0" destOrd="0" presId="urn:microsoft.com/office/officeart/2008/layout/BendingPictureCaptionList"/>
    <dgm:cxn modelId="{A4F45B19-F254-49B9-A429-0019C4E04289}" type="presParOf" srcId="{423DB148-4E1B-4415-B77D-45B8AC0D6F5F}" destId="{163F887A-57AA-485F-AC8A-F46900C12F3E}" srcOrd="0" destOrd="0" presId="urn:microsoft.com/office/officeart/2008/layout/BendingPictureCaptionList"/>
    <dgm:cxn modelId="{1302780A-F6B1-4681-889A-D3105304687A}" type="presParOf" srcId="{423DB148-4E1B-4415-B77D-45B8AC0D6F5F}" destId="{CD40D19A-0FFF-43F6-8969-C1DE1E7EE55C}" srcOrd="1" destOrd="0" presId="urn:microsoft.com/office/officeart/2008/layout/BendingPictureCaptionList"/>
    <dgm:cxn modelId="{7FFEC459-64B7-4D65-AE67-8E159B5C06D6}" type="presParOf" srcId="{B75158A0-1EDA-471A-B722-65A7FA4F1872}" destId="{A4095F20-D3FF-4EB5-8E5E-CEC760B076D6}" srcOrd="1" destOrd="0" presId="urn:microsoft.com/office/officeart/2008/layout/BendingPictureCaptionList"/>
    <dgm:cxn modelId="{B9029BCA-1BA9-4D74-B863-2E93F46E45D3}" type="presParOf" srcId="{B75158A0-1EDA-471A-B722-65A7FA4F1872}" destId="{2F59A122-04B4-4BB2-9DE6-E639268431C1}" srcOrd="2" destOrd="0" presId="urn:microsoft.com/office/officeart/2008/layout/BendingPictureCaptionList"/>
    <dgm:cxn modelId="{ABDB47AE-BD79-48EE-87A4-4173A4C8D7FD}" type="presParOf" srcId="{2F59A122-04B4-4BB2-9DE6-E639268431C1}" destId="{8E464B11-1DEE-41A4-81CB-F03EC8D8251E}" srcOrd="0" destOrd="0" presId="urn:microsoft.com/office/officeart/2008/layout/BendingPictureCaptionList"/>
    <dgm:cxn modelId="{57956A0A-106D-4DFE-AD40-17B1E45FA550}" type="presParOf" srcId="{2F59A122-04B4-4BB2-9DE6-E639268431C1}" destId="{298CCF6B-3097-4198-8F80-2CFC4179C2F9}" srcOrd="1" destOrd="0" presId="urn:microsoft.com/office/officeart/2008/layout/BendingPictureCaptionList"/>
    <dgm:cxn modelId="{163FD2FF-AE09-40C0-8426-AD17A6E37402}" type="presParOf" srcId="{B75158A0-1EDA-471A-B722-65A7FA4F1872}" destId="{12DDA9FB-EE17-45A4-9A28-61AADB775D92}" srcOrd="3" destOrd="0" presId="urn:microsoft.com/office/officeart/2008/layout/BendingPictureCaptionList"/>
    <dgm:cxn modelId="{E774BFC6-366D-4846-BA83-54489E789AF9}" type="presParOf" srcId="{B75158A0-1EDA-471A-B722-65A7FA4F1872}" destId="{3FC24085-DEF1-4325-B913-A59D221E4BB1}" srcOrd="4" destOrd="0" presId="urn:microsoft.com/office/officeart/2008/layout/BendingPictureCaptionList"/>
    <dgm:cxn modelId="{A12C00AB-77EA-418E-9013-47C4B48260AD}" type="presParOf" srcId="{3FC24085-DEF1-4325-B913-A59D221E4BB1}" destId="{FC8244E1-AF70-4F0A-A675-8D85264E2F09}" srcOrd="0" destOrd="0" presId="urn:microsoft.com/office/officeart/2008/layout/BendingPictureCaptionList"/>
    <dgm:cxn modelId="{0A68F849-DFC7-48F2-8625-C95419F92A9B}" type="presParOf" srcId="{3FC24085-DEF1-4325-B913-A59D221E4BB1}" destId="{BF810533-327F-4FD5-A9EB-30BAAD64D4C5}" srcOrd="1" destOrd="0" presId="urn:microsoft.com/office/officeart/2008/layout/BendingPictureCaptionList"/>
    <dgm:cxn modelId="{95150D37-B438-448F-9FEF-EC964EA71FEC}" type="presParOf" srcId="{B75158A0-1EDA-471A-B722-65A7FA4F1872}" destId="{ED05264A-89C4-4C7A-BC73-4FED78CA5C49}" srcOrd="5" destOrd="0" presId="urn:microsoft.com/office/officeart/2008/layout/BendingPictureCaptionList"/>
    <dgm:cxn modelId="{C94D411C-388B-48A6-A151-778E3747AD83}" type="presParOf" srcId="{B75158A0-1EDA-471A-B722-65A7FA4F1872}" destId="{F838268F-E57E-43D1-A52A-1826E29CAD2E}" srcOrd="6" destOrd="0" presId="urn:microsoft.com/office/officeart/2008/layout/BendingPictureCaptionList"/>
    <dgm:cxn modelId="{83E19C8A-258A-4E77-9B81-18D3FA579753}" type="presParOf" srcId="{F838268F-E57E-43D1-A52A-1826E29CAD2E}" destId="{3CF0557D-814A-4599-A853-6DD825BF3BDF}" srcOrd="0" destOrd="0" presId="urn:microsoft.com/office/officeart/2008/layout/BendingPictureCaptionList"/>
    <dgm:cxn modelId="{363706D8-EB31-4391-A4B1-8E1D74C09080}" type="presParOf" srcId="{F838268F-E57E-43D1-A52A-1826E29CAD2E}" destId="{5AFDA855-D715-4303-9D28-BA54B697A03A}" srcOrd="1" destOrd="0" presId="urn:microsoft.com/office/officeart/2008/layout/BendingPictureCaptionList"/>
    <dgm:cxn modelId="{D3A68354-B483-4A34-BF12-17C33640E1F1}" type="presParOf" srcId="{B75158A0-1EDA-471A-B722-65A7FA4F1872}" destId="{C45210BF-F66A-4595-BC56-C36AC54A6473}" srcOrd="7" destOrd="0" presId="urn:microsoft.com/office/officeart/2008/layout/BendingPictureCaptionList"/>
    <dgm:cxn modelId="{CB19090A-5616-48A2-A283-37428686E53E}" type="presParOf" srcId="{B75158A0-1EDA-471A-B722-65A7FA4F1872}" destId="{4AF0DF5E-3518-4610-9655-2CC629E97889}" srcOrd="8" destOrd="0" presId="urn:microsoft.com/office/officeart/2008/layout/BendingPictureCaptionList"/>
    <dgm:cxn modelId="{EEFFC6C1-D2BD-4FBA-B34E-73C3599FB1E6}" type="presParOf" srcId="{4AF0DF5E-3518-4610-9655-2CC629E97889}" destId="{6712900C-CE79-4866-AC50-C5B99B76FBC3}" srcOrd="0" destOrd="0" presId="urn:microsoft.com/office/officeart/2008/layout/BendingPictureCaptionList"/>
    <dgm:cxn modelId="{2D8C5AF7-7BE2-495A-8E04-3BE120E8B97E}" type="presParOf" srcId="{4AF0DF5E-3518-4610-9655-2CC629E97889}" destId="{904AF5BE-80E0-4535-AF62-C4F7FA620D5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E7AF9F-510E-4BC4-9E81-2070AFD028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a:t>Selección de tarjeta de medición y Grabación del Arduino</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AB2BFCDE-7E45-41A7-A458-A8F57004AE78}">
      <dgm:prSet phldrT="[Texto]"/>
      <dgm:spPr/>
      <dgm:t>
        <a:bodyPr/>
        <a:lstStyle/>
        <a:p>
          <a:pPr algn="ctr"/>
          <a:r>
            <a:rPr lang="en-US" dirty="0" err="1"/>
            <a:t>Cálculos</a:t>
          </a:r>
          <a:r>
            <a:rPr lang="en-US" dirty="0"/>
            <a:t> de las </a:t>
          </a:r>
          <a:r>
            <a:rPr lang="en-US" dirty="0" err="1"/>
            <a:t>resistencias</a:t>
          </a:r>
          <a:r>
            <a:rPr lang="en-US" dirty="0"/>
            <a:t> </a:t>
          </a:r>
          <a:r>
            <a:rPr lang="en-US" dirty="0" err="1"/>
            <a:t>internas</a:t>
          </a:r>
          <a:r>
            <a:rPr lang="en-US" dirty="0"/>
            <a:t> de las </a:t>
          </a:r>
          <a:r>
            <a:rPr lang="en-US" dirty="0" err="1"/>
            <a:t>baterías</a:t>
          </a:r>
          <a:endParaRPr lang="en-US" dirty="0"/>
        </a:p>
      </dgm:t>
    </dgm:pt>
    <dgm:pt modelId="{F5A51BC2-96B0-4747-AC51-14313F06B1AE}" type="parTrans" cxnId="{3D8B0E08-EE56-4844-8DD6-51717EA8EEF4}">
      <dgm:prSet/>
      <dgm:spPr/>
      <dgm:t>
        <a:bodyPr/>
        <a:lstStyle/>
        <a:p>
          <a:endParaRPr lang="es-EC"/>
        </a:p>
      </dgm:t>
    </dgm:pt>
    <dgm:pt modelId="{00C71142-6122-4AEA-8B0A-EAA0EBFA9D95}" type="sibTrans" cxnId="{3D8B0E08-EE56-4844-8DD6-51717EA8EEF4}">
      <dgm:prSet/>
      <dgm:spPr/>
      <dgm:t>
        <a:bodyPr/>
        <a:lstStyle/>
        <a:p>
          <a:endParaRPr lang="es-EC"/>
        </a:p>
      </dgm:t>
    </dgm:pt>
    <dgm:pt modelId="{DEDE7570-F53F-41C8-A866-5C04617C5EBF}">
      <dgm:prSet phldrT="[Texto]"/>
      <dgm:spPr/>
      <dgm:t>
        <a:bodyPr/>
        <a:lstStyle/>
        <a:p>
          <a:r>
            <a:rPr lang="en-US" dirty="0" err="1"/>
            <a:t>Circuito</a:t>
          </a:r>
          <a:r>
            <a:rPr lang="en-US" dirty="0"/>
            <a:t> para la </a:t>
          </a:r>
          <a:r>
            <a:rPr lang="en-US" dirty="0" err="1"/>
            <a:t>medición</a:t>
          </a:r>
          <a:endParaRPr lang="en-US" dirty="0"/>
        </a:p>
      </dgm:t>
    </dgm:pt>
    <dgm:pt modelId="{8254BFEC-CE5F-4686-92FE-AD64041F6E9C}" type="parTrans" cxnId="{2D2A08BF-45E4-4670-AC70-79F09949714E}">
      <dgm:prSet/>
      <dgm:spPr/>
      <dgm:t>
        <a:bodyPr/>
        <a:lstStyle/>
        <a:p>
          <a:endParaRPr lang="es-EC"/>
        </a:p>
      </dgm:t>
    </dgm:pt>
    <dgm:pt modelId="{E64B3F81-C4A1-4595-98BE-4AC8F5DEFC5F}" type="sibTrans" cxnId="{2D2A08BF-45E4-4670-AC70-79F09949714E}">
      <dgm:prSet/>
      <dgm:spPr/>
      <dgm:t>
        <a:bodyPr/>
        <a:lstStyle/>
        <a:p>
          <a:endParaRPr lang="es-EC"/>
        </a:p>
      </dgm:t>
    </dgm:pt>
    <dgm:pt modelId="{61BD7317-69F4-4805-B7B1-A4EF959D10A1}">
      <dgm:prSet phldrT="[Texto]"/>
      <dgm:spPr/>
      <dgm:t>
        <a:bodyPr/>
        <a:lstStyle/>
        <a:p>
          <a:r>
            <a:rPr lang="es-EC" dirty="0"/>
            <a:t>Programación en </a:t>
          </a:r>
          <a:r>
            <a:rPr lang="es-EC" dirty="0" err="1"/>
            <a:t>LabView</a:t>
          </a:r>
          <a:endParaRPr lang="en-US" dirty="0"/>
        </a:p>
      </dgm:t>
    </dgm:pt>
    <dgm:pt modelId="{30F580EF-2ED4-4418-802D-0627FCF11A5D}" type="parTrans" cxnId="{0C115E3B-5C17-496F-B5C2-87588BA55352}">
      <dgm:prSet/>
      <dgm:spPr/>
      <dgm:t>
        <a:bodyPr/>
        <a:lstStyle/>
        <a:p>
          <a:endParaRPr lang="es-EC"/>
        </a:p>
      </dgm:t>
    </dgm:pt>
    <dgm:pt modelId="{A5BB148D-D14D-423E-B84B-D324F400F90A}" type="sibTrans" cxnId="{0C115E3B-5C17-496F-B5C2-87588BA55352}">
      <dgm:prSet/>
      <dgm:spPr/>
      <dgm:t>
        <a:bodyPr/>
        <a:lstStyle/>
        <a:p>
          <a:endParaRPr lang="es-EC"/>
        </a:p>
      </dgm:t>
    </dgm:pt>
    <dgm:pt modelId="{A9288F14-8EFB-446D-989C-234E27E77C9D}">
      <dgm:prSet phldrT="[Texto]"/>
      <dgm:spPr/>
      <dgm:t>
        <a:bodyPr/>
        <a:lstStyle/>
        <a:p>
          <a:r>
            <a:rPr lang="en-US" dirty="0" err="1"/>
            <a:t>Cálculos</a:t>
          </a:r>
          <a:r>
            <a:rPr lang="en-US" dirty="0"/>
            <a:t> para las </a:t>
          </a:r>
          <a:r>
            <a:rPr lang="en-US" dirty="0" err="1"/>
            <a:t>resistencia</a:t>
          </a:r>
          <a:r>
            <a:rPr lang="en-US" dirty="0"/>
            <a:t> de </a:t>
          </a:r>
          <a:r>
            <a:rPr lang="en-US" dirty="0" err="1"/>
            <a:t>medición</a:t>
          </a:r>
          <a:r>
            <a:rPr lang="en-US" dirty="0"/>
            <a:t> </a:t>
          </a:r>
        </a:p>
      </dgm:t>
    </dgm:pt>
    <dgm:pt modelId="{94B3A795-AFCF-4A4A-9E03-43D42362F385}" type="parTrans" cxnId="{91855A4C-4E30-46BD-9D02-D4FFC845873C}">
      <dgm:prSet/>
      <dgm:spPr/>
      <dgm:t>
        <a:bodyPr/>
        <a:lstStyle/>
        <a:p>
          <a:endParaRPr lang="es-EC"/>
        </a:p>
      </dgm:t>
    </dgm:pt>
    <dgm:pt modelId="{615991B0-2ABB-4AA5-B6B6-0D016A0B7C2D}" type="sibTrans" cxnId="{91855A4C-4E30-46BD-9D02-D4FFC845873C}">
      <dgm:prSet/>
      <dgm:spPr/>
      <dgm:t>
        <a:bodyPr/>
        <a:lstStyle/>
        <a:p>
          <a:endParaRPr lang="es-EC"/>
        </a:p>
      </dgm:t>
    </dgm:pt>
    <dgm:pt modelId="{E6DADD65-79E1-4283-A053-870E9FA7CFA5}" type="pres">
      <dgm:prSet presAssocID="{45E7AF9F-510E-4BC4-9E81-2070AFD0283D}" presName="Name0" presStyleCnt="0">
        <dgm:presLayoutVars>
          <dgm:dir/>
          <dgm:resizeHandles val="exact"/>
        </dgm:presLayoutVars>
      </dgm:prSet>
      <dgm:spPr/>
    </dgm:pt>
    <dgm:pt modelId="{AE89A944-3220-44B2-8C29-F851D796C5B1}" type="pres">
      <dgm:prSet presAssocID="{45E7AF9F-510E-4BC4-9E81-2070AFD0283D}" presName="arrow" presStyleLbl="bgShp" presStyleIdx="0" presStyleCnt="1"/>
      <dgm:spPr/>
    </dgm:pt>
    <dgm:pt modelId="{F9645088-8CCF-402A-98BB-FD13CCBF830B}" type="pres">
      <dgm:prSet presAssocID="{45E7AF9F-510E-4BC4-9E81-2070AFD0283D}" presName="points" presStyleCnt="0"/>
      <dgm:spPr/>
    </dgm:pt>
    <dgm:pt modelId="{5FD1ADA3-4737-4906-9E09-0696DFBE745C}" type="pres">
      <dgm:prSet presAssocID="{08128690-1802-4D7F-B7BC-BB084D35202F}" presName="compositeA" presStyleCnt="0"/>
      <dgm:spPr/>
    </dgm:pt>
    <dgm:pt modelId="{39A3DEFE-2E5D-40A5-9C78-6494D9702760}" type="pres">
      <dgm:prSet presAssocID="{08128690-1802-4D7F-B7BC-BB084D35202F}" presName="textA" presStyleLbl="revTx" presStyleIdx="0" presStyleCnt="5">
        <dgm:presLayoutVars>
          <dgm:bulletEnabled val="1"/>
        </dgm:presLayoutVars>
      </dgm:prSet>
      <dgm:spPr/>
    </dgm:pt>
    <dgm:pt modelId="{DFFA02A2-8683-4240-AF8A-828D1EA7957B}" type="pres">
      <dgm:prSet presAssocID="{08128690-1802-4D7F-B7BC-BB084D35202F}" presName="circleA" presStyleLbl="node1" presStyleIdx="0" presStyleCnt="5"/>
      <dgm:spPr/>
      <dgm:extLst/>
    </dgm:pt>
    <dgm:pt modelId="{CBA6F156-BB53-41BC-A792-24D91DA83D76}" type="pres">
      <dgm:prSet presAssocID="{08128690-1802-4D7F-B7BC-BB084D35202F}" presName="spaceA" presStyleCnt="0"/>
      <dgm:spPr/>
    </dgm:pt>
    <dgm:pt modelId="{61100B07-A4B4-4B65-9175-062A4FC244AA}" type="pres">
      <dgm:prSet presAssocID="{89638BF8-865F-49F0-B2C1-ADB441A0966D}" presName="space" presStyleCnt="0"/>
      <dgm:spPr/>
    </dgm:pt>
    <dgm:pt modelId="{D6C330D9-590D-49A4-B897-833C7415BC7F}" type="pres">
      <dgm:prSet presAssocID="{AB2BFCDE-7E45-41A7-A458-A8F57004AE78}" presName="compositeB" presStyleCnt="0"/>
      <dgm:spPr/>
    </dgm:pt>
    <dgm:pt modelId="{173311EB-D06A-415E-A878-6969C841519E}" type="pres">
      <dgm:prSet presAssocID="{AB2BFCDE-7E45-41A7-A458-A8F57004AE78}" presName="textB" presStyleLbl="revTx" presStyleIdx="1" presStyleCnt="5">
        <dgm:presLayoutVars>
          <dgm:bulletEnabled val="1"/>
        </dgm:presLayoutVars>
      </dgm:prSet>
      <dgm:spPr/>
    </dgm:pt>
    <dgm:pt modelId="{8EBCECB6-4A35-4287-AFC3-C00E34E83637}" type="pres">
      <dgm:prSet presAssocID="{AB2BFCDE-7E45-41A7-A458-A8F57004AE78}" presName="circleB" presStyleLbl="node1" presStyleIdx="1" presStyleCnt="5"/>
      <dgm:spPr/>
      <dgm:extLst/>
    </dgm:pt>
    <dgm:pt modelId="{07FB2B73-839E-45A6-9B18-4C6E1233743D}" type="pres">
      <dgm:prSet presAssocID="{AB2BFCDE-7E45-41A7-A458-A8F57004AE78}" presName="spaceB" presStyleCnt="0"/>
      <dgm:spPr/>
    </dgm:pt>
    <dgm:pt modelId="{7E327A0F-8D5D-4B2E-9886-548D9934EBA4}" type="pres">
      <dgm:prSet presAssocID="{00C71142-6122-4AEA-8B0A-EAA0EBFA9D95}" presName="space" presStyleCnt="0"/>
      <dgm:spPr/>
    </dgm:pt>
    <dgm:pt modelId="{47145633-431D-4774-BB63-4FCB6D745EBC}" type="pres">
      <dgm:prSet presAssocID="{DEDE7570-F53F-41C8-A866-5C04617C5EBF}" presName="compositeA" presStyleCnt="0"/>
      <dgm:spPr/>
    </dgm:pt>
    <dgm:pt modelId="{57140A13-3192-47AB-A22A-FCB07355F003}" type="pres">
      <dgm:prSet presAssocID="{DEDE7570-F53F-41C8-A866-5C04617C5EBF}" presName="textA" presStyleLbl="revTx" presStyleIdx="2" presStyleCnt="5">
        <dgm:presLayoutVars>
          <dgm:bulletEnabled val="1"/>
        </dgm:presLayoutVars>
      </dgm:prSet>
      <dgm:spPr/>
    </dgm:pt>
    <dgm:pt modelId="{74408D2D-5B22-4515-BFCE-3690833674E0}" type="pres">
      <dgm:prSet presAssocID="{DEDE7570-F53F-41C8-A866-5C04617C5EBF}" presName="circleA" presStyleLbl="node1" presStyleIdx="2" presStyleCnt="5"/>
      <dgm:spPr/>
      <dgm:extLst/>
    </dgm:pt>
    <dgm:pt modelId="{D7FDEC5A-8B34-4E4C-8574-1A876C696586}" type="pres">
      <dgm:prSet presAssocID="{DEDE7570-F53F-41C8-A866-5C04617C5EBF}" presName="spaceA" presStyleCnt="0"/>
      <dgm:spPr/>
    </dgm:pt>
    <dgm:pt modelId="{22A7C818-4719-4E99-85E9-EFDE4AF769AD}" type="pres">
      <dgm:prSet presAssocID="{E64B3F81-C4A1-4595-98BE-4AC8F5DEFC5F}" presName="space" presStyleCnt="0"/>
      <dgm:spPr/>
    </dgm:pt>
    <dgm:pt modelId="{848F7B73-8F81-480E-BEFF-DAF748A46136}" type="pres">
      <dgm:prSet presAssocID="{A9288F14-8EFB-446D-989C-234E27E77C9D}" presName="compositeB" presStyleCnt="0"/>
      <dgm:spPr/>
    </dgm:pt>
    <dgm:pt modelId="{4F2AF7C9-2A6B-4A39-96E7-15E91272ACC9}" type="pres">
      <dgm:prSet presAssocID="{A9288F14-8EFB-446D-989C-234E27E77C9D}" presName="textB" presStyleLbl="revTx" presStyleIdx="3" presStyleCnt="5">
        <dgm:presLayoutVars>
          <dgm:bulletEnabled val="1"/>
        </dgm:presLayoutVars>
      </dgm:prSet>
      <dgm:spPr/>
    </dgm:pt>
    <dgm:pt modelId="{A46B1A37-B606-458A-9FE5-F72B4EB9FAD6}" type="pres">
      <dgm:prSet presAssocID="{A9288F14-8EFB-446D-989C-234E27E77C9D}" presName="circleB" presStyleLbl="node1" presStyleIdx="3" presStyleCnt="5"/>
      <dgm:spPr/>
    </dgm:pt>
    <dgm:pt modelId="{350C6EB5-022C-44EB-B5BD-27B430A5CBD1}" type="pres">
      <dgm:prSet presAssocID="{A9288F14-8EFB-446D-989C-234E27E77C9D}" presName="spaceB" presStyleCnt="0"/>
      <dgm:spPr/>
    </dgm:pt>
    <dgm:pt modelId="{64AC6CAE-CDDB-4640-B246-3DC0EBE271B3}" type="pres">
      <dgm:prSet presAssocID="{615991B0-2ABB-4AA5-B6B6-0D016A0B7C2D}" presName="space" presStyleCnt="0"/>
      <dgm:spPr/>
    </dgm:pt>
    <dgm:pt modelId="{F2533115-EA24-4F95-9E4D-D48B50DCA346}" type="pres">
      <dgm:prSet presAssocID="{61BD7317-69F4-4805-B7B1-A4EF959D10A1}" presName="compositeA" presStyleCnt="0"/>
      <dgm:spPr/>
    </dgm:pt>
    <dgm:pt modelId="{D6F71019-C1A8-4D4A-AF03-EDBCD3DA0640}" type="pres">
      <dgm:prSet presAssocID="{61BD7317-69F4-4805-B7B1-A4EF959D10A1}" presName="textA" presStyleLbl="revTx" presStyleIdx="4" presStyleCnt="5">
        <dgm:presLayoutVars>
          <dgm:bulletEnabled val="1"/>
        </dgm:presLayoutVars>
      </dgm:prSet>
      <dgm:spPr/>
    </dgm:pt>
    <dgm:pt modelId="{B4617A91-8837-4BA4-9DAC-B1A69B8EF46C}" type="pres">
      <dgm:prSet presAssocID="{61BD7317-69F4-4805-B7B1-A4EF959D10A1}" presName="circleA" presStyleLbl="node1" presStyleIdx="4" presStyleCnt="5"/>
      <dgm:spPr/>
    </dgm:pt>
    <dgm:pt modelId="{AA1925DD-F992-4B9B-A1FA-8D4384F6D232}" type="pres">
      <dgm:prSet presAssocID="{61BD7317-69F4-4805-B7B1-A4EF959D10A1}" presName="spaceA" presStyleCnt="0"/>
      <dgm:spPr/>
    </dgm:pt>
  </dgm:ptLst>
  <dgm:cxnLst>
    <dgm:cxn modelId="{3D8B0E08-EE56-4844-8DD6-51717EA8EEF4}" srcId="{45E7AF9F-510E-4BC4-9E81-2070AFD0283D}" destId="{AB2BFCDE-7E45-41A7-A458-A8F57004AE78}" srcOrd="1" destOrd="0" parTransId="{F5A51BC2-96B0-4747-AC51-14313F06B1AE}" sibTransId="{00C71142-6122-4AEA-8B0A-EAA0EBFA9D95}"/>
    <dgm:cxn modelId="{0C115E3B-5C17-496F-B5C2-87588BA55352}" srcId="{45E7AF9F-510E-4BC4-9E81-2070AFD0283D}" destId="{61BD7317-69F4-4805-B7B1-A4EF959D10A1}" srcOrd="4" destOrd="0" parTransId="{30F580EF-2ED4-4418-802D-0627FCF11A5D}" sibTransId="{A5BB148D-D14D-423E-B84B-D324F400F90A}"/>
    <dgm:cxn modelId="{91855A4C-4E30-46BD-9D02-D4FFC845873C}" srcId="{45E7AF9F-510E-4BC4-9E81-2070AFD0283D}" destId="{A9288F14-8EFB-446D-989C-234E27E77C9D}" srcOrd="3" destOrd="0" parTransId="{94B3A795-AFCF-4A4A-9E03-43D42362F385}" sibTransId="{615991B0-2ABB-4AA5-B6B6-0D016A0B7C2D}"/>
    <dgm:cxn modelId="{C4FFA982-D301-4BE0-83E9-1505D81D5EFE}" type="presOf" srcId="{AB2BFCDE-7E45-41A7-A458-A8F57004AE78}" destId="{173311EB-D06A-415E-A878-6969C841519E}" srcOrd="0" destOrd="0" presId="urn:microsoft.com/office/officeart/2005/8/layout/hProcess11"/>
    <dgm:cxn modelId="{3371CF86-7A92-4FE1-9EA2-A6A2DE672146}" type="presOf" srcId="{A9288F14-8EFB-446D-989C-234E27E77C9D}" destId="{4F2AF7C9-2A6B-4A39-96E7-15E91272ACC9}" srcOrd="0" destOrd="0" presId="urn:microsoft.com/office/officeart/2005/8/layout/hProcess11"/>
    <dgm:cxn modelId="{B842A7B2-1594-4090-8B2B-5CBC1DBDC9FF}" type="presOf" srcId="{45E7AF9F-510E-4BC4-9E81-2070AFD0283D}" destId="{E6DADD65-79E1-4283-A053-870E9FA7CFA5}" srcOrd="0" destOrd="0" presId="urn:microsoft.com/office/officeart/2005/8/layout/hProcess11"/>
    <dgm:cxn modelId="{C12C5EB8-28B4-42C7-AC65-EDBA62BED811}" srcId="{45E7AF9F-510E-4BC4-9E81-2070AFD0283D}" destId="{08128690-1802-4D7F-B7BC-BB084D35202F}" srcOrd="0" destOrd="0" parTransId="{E834B4BE-8876-4840-AFF0-705ED5F0CEE3}" sibTransId="{89638BF8-865F-49F0-B2C1-ADB441A0966D}"/>
    <dgm:cxn modelId="{B207B3BD-C048-4574-A433-869D41826899}" type="presOf" srcId="{08128690-1802-4D7F-B7BC-BB084D35202F}" destId="{39A3DEFE-2E5D-40A5-9C78-6494D9702760}" srcOrd="0" destOrd="0" presId="urn:microsoft.com/office/officeart/2005/8/layout/hProcess11"/>
    <dgm:cxn modelId="{2D2A08BF-45E4-4670-AC70-79F09949714E}" srcId="{45E7AF9F-510E-4BC4-9E81-2070AFD0283D}" destId="{DEDE7570-F53F-41C8-A866-5C04617C5EBF}" srcOrd="2" destOrd="0" parTransId="{8254BFEC-CE5F-4686-92FE-AD64041F6E9C}" sibTransId="{E64B3F81-C4A1-4595-98BE-4AC8F5DEFC5F}"/>
    <dgm:cxn modelId="{B4DDDED1-4BC2-4E73-A18F-3C805B858C01}" type="presOf" srcId="{61BD7317-69F4-4805-B7B1-A4EF959D10A1}" destId="{D6F71019-C1A8-4D4A-AF03-EDBCD3DA0640}" srcOrd="0" destOrd="0" presId="urn:microsoft.com/office/officeart/2005/8/layout/hProcess11"/>
    <dgm:cxn modelId="{4C4E52D7-31FD-4B8C-BCC0-215CD19B95B5}" type="presOf" srcId="{DEDE7570-F53F-41C8-A866-5C04617C5EBF}" destId="{57140A13-3192-47AB-A22A-FCB07355F003}" srcOrd="0" destOrd="0" presId="urn:microsoft.com/office/officeart/2005/8/layout/hProcess11"/>
    <dgm:cxn modelId="{2734DBD2-2A53-41B2-90CD-94BADD25E6A7}" type="presParOf" srcId="{E6DADD65-79E1-4283-A053-870E9FA7CFA5}" destId="{AE89A944-3220-44B2-8C29-F851D796C5B1}" srcOrd="0" destOrd="0" presId="urn:microsoft.com/office/officeart/2005/8/layout/hProcess11"/>
    <dgm:cxn modelId="{8BA159F9-689D-46EF-A221-F1A5D8CBBA40}" type="presParOf" srcId="{E6DADD65-79E1-4283-A053-870E9FA7CFA5}" destId="{F9645088-8CCF-402A-98BB-FD13CCBF830B}" srcOrd="1" destOrd="0" presId="urn:microsoft.com/office/officeart/2005/8/layout/hProcess11"/>
    <dgm:cxn modelId="{04171F64-C9DC-469F-9D59-CFD700BF555D}" type="presParOf" srcId="{F9645088-8CCF-402A-98BB-FD13CCBF830B}" destId="{5FD1ADA3-4737-4906-9E09-0696DFBE745C}" srcOrd="0" destOrd="0" presId="urn:microsoft.com/office/officeart/2005/8/layout/hProcess11"/>
    <dgm:cxn modelId="{605CFAD9-2281-448D-9DC2-7781E48C6677}" type="presParOf" srcId="{5FD1ADA3-4737-4906-9E09-0696DFBE745C}" destId="{39A3DEFE-2E5D-40A5-9C78-6494D9702760}" srcOrd="0" destOrd="0" presId="urn:microsoft.com/office/officeart/2005/8/layout/hProcess11"/>
    <dgm:cxn modelId="{6BE6D611-60B5-47D4-96A4-67916576F4DE}" type="presParOf" srcId="{5FD1ADA3-4737-4906-9E09-0696DFBE745C}" destId="{DFFA02A2-8683-4240-AF8A-828D1EA7957B}" srcOrd="1" destOrd="0" presId="urn:microsoft.com/office/officeart/2005/8/layout/hProcess11"/>
    <dgm:cxn modelId="{E7B5876F-E9DF-4A69-AA04-245D0BE9904F}" type="presParOf" srcId="{5FD1ADA3-4737-4906-9E09-0696DFBE745C}" destId="{CBA6F156-BB53-41BC-A792-24D91DA83D76}" srcOrd="2" destOrd="0" presId="urn:microsoft.com/office/officeart/2005/8/layout/hProcess11"/>
    <dgm:cxn modelId="{E28E5470-6921-443A-B1E9-869C54666386}" type="presParOf" srcId="{F9645088-8CCF-402A-98BB-FD13CCBF830B}" destId="{61100B07-A4B4-4B65-9175-062A4FC244AA}" srcOrd="1" destOrd="0" presId="urn:microsoft.com/office/officeart/2005/8/layout/hProcess11"/>
    <dgm:cxn modelId="{480D19B9-99CB-422A-99B1-ECC38EBF1C81}" type="presParOf" srcId="{F9645088-8CCF-402A-98BB-FD13CCBF830B}" destId="{D6C330D9-590D-49A4-B897-833C7415BC7F}" srcOrd="2" destOrd="0" presId="urn:microsoft.com/office/officeart/2005/8/layout/hProcess11"/>
    <dgm:cxn modelId="{85DFB9E1-7588-4D92-9E5D-574569BEA477}" type="presParOf" srcId="{D6C330D9-590D-49A4-B897-833C7415BC7F}" destId="{173311EB-D06A-415E-A878-6969C841519E}" srcOrd="0" destOrd="0" presId="urn:microsoft.com/office/officeart/2005/8/layout/hProcess11"/>
    <dgm:cxn modelId="{AD5FA6E3-10DF-4AAA-A4A5-3FEEB00167F8}" type="presParOf" srcId="{D6C330D9-590D-49A4-B897-833C7415BC7F}" destId="{8EBCECB6-4A35-4287-AFC3-C00E34E83637}" srcOrd="1" destOrd="0" presId="urn:microsoft.com/office/officeart/2005/8/layout/hProcess11"/>
    <dgm:cxn modelId="{4B9E47FC-6ADD-4484-80C3-F425B5320273}" type="presParOf" srcId="{D6C330D9-590D-49A4-B897-833C7415BC7F}" destId="{07FB2B73-839E-45A6-9B18-4C6E1233743D}" srcOrd="2" destOrd="0" presId="urn:microsoft.com/office/officeart/2005/8/layout/hProcess11"/>
    <dgm:cxn modelId="{0C01C68E-93E5-4FFD-9A69-528C336DEC04}" type="presParOf" srcId="{F9645088-8CCF-402A-98BB-FD13CCBF830B}" destId="{7E327A0F-8D5D-4B2E-9886-548D9934EBA4}" srcOrd="3" destOrd="0" presId="urn:microsoft.com/office/officeart/2005/8/layout/hProcess11"/>
    <dgm:cxn modelId="{8B651B20-87E4-4A8D-B4AB-49E2C2B5D542}" type="presParOf" srcId="{F9645088-8CCF-402A-98BB-FD13CCBF830B}" destId="{47145633-431D-4774-BB63-4FCB6D745EBC}" srcOrd="4" destOrd="0" presId="urn:microsoft.com/office/officeart/2005/8/layout/hProcess11"/>
    <dgm:cxn modelId="{B314F497-4451-4EEE-A651-7DD0BE785A20}" type="presParOf" srcId="{47145633-431D-4774-BB63-4FCB6D745EBC}" destId="{57140A13-3192-47AB-A22A-FCB07355F003}" srcOrd="0" destOrd="0" presId="urn:microsoft.com/office/officeart/2005/8/layout/hProcess11"/>
    <dgm:cxn modelId="{6F54601E-5C78-4F34-8226-C6AD97C27E4B}" type="presParOf" srcId="{47145633-431D-4774-BB63-4FCB6D745EBC}" destId="{74408D2D-5B22-4515-BFCE-3690833674E0}" srcOrd="1" destOrd="0" presId="urn:microsoft.com/office/officeart/2005/8/layout/hProcess11"/>
    <dgm:cxn modelId="{C964E6B1-96B8-4739-A15E-3D61E9806CD0}" type="presParOf" srcId="{47145633-431D-4774-BB63-4FCB6D745EBC}" destId="{D7FDEC5A-8B34-4E4C-8574-1A876C696586}" srcOrd="2" destOrd="0" presId="urn:microsoft.com/office/officeart/2005/8/layout/hProcess11"/>
    <dgm:cxn modelId="{4D9C058D-3A66-49EF-9500-CEC3C69F2B20}" type="presParOf" srcId="{F9645088-8CCF-402A-98BB-FD13CCBF830B}" destId="{22A7C818-4719-4E99-85E9-EFDE4AF769AD}" srcOrd="5" destOrd="0" presId="urn:microsoft.com/office/officeart/2005/8/layout/hProcess11"/>
    <dgm:cxn modelId="{D57A2176-F622-4037-BA3E-2B913211C359}" type="presParOf" srcId="{F9645088-8CCF-402A-98BB-FD13CCBF830B}" destId="{848F7B73-8F81-480E-BEFF-DAF748A46136}" srcOrd="6" destOrd="0" presId="urn:microsoft.com/office/officeart/2005/8/layout/hProcess11"/>
    <dgm:cxn modelId="{769DEED7-D350-414E-8080-79C85D9F4B88}" type="presParOf" srcId="{848F7B73-8F81-480E-BEFF-DAF748A46136}" destId="{4F2AF7C9-2A6B-4A39-96E7-15E91272ACC9}" srcOrd="0" destOrd="0" presId="urn:microsoft.com/office/officeart/2005/8/layout/hProcess11"/>
    <dgm:cxn modelId="{0227FBF3-98B4-4EE5-BA17-106E799B1392}" type="presParOf" srcId="{848F7B73-8F81-480E-BEFF-DAF748A46136}" destId="{A46B1A37-B606-458A-9FE5-F72B4EB9FAD6}" srcOrd="1" destOrd="0" presId="urn:microsoft.com/office/officeart/2005/8/layout/hProcess11"/>
    <dgm:cxn modelId="{F3F0175A-B514-4A5D-9AFA-489C4FCB7D0A}" type="presParOf" srcId="{848F7B73-8F81-480E-BEFF-DAF748A46136}" destId="{350C6EB5-022C-44EB-B5BD-27B430A5CBD1}" srcOrd="2" destOrd="0" presId="urn:microsoft.com/office/officeart/2005/8/layout/hProcess11"/>
    <dgm:cxn modelId="{2BF0C62A-EF9C-4F53-B712-55A69FFFB2F6}" type="presParOf" srcId="{F9645088-8CCF-402A-98BB-FD13CCBF830B}" destId="{64AC6CAE-CDDB-4640-B246-3DC0EBE271B3}" srcOrd="7" destOrd="0" presId="urn:microsoft.com/office/officeart/2005/8/layout/hProcess11"/>
    <dgm:cxn modelId="{810C48DE-1997-4DF0-8C03-8FDC304A7587}" type="presParOf" srcId="{F9645088-8CCF-402A-98BB-FD13CCBF830B}" destId="{F2533115-EA24-4F95-9E4D-D48B50DCA346}" srcOrd="8" destOrd="0" presId="urn:microsoft.com/office/officeart/2005/8/layout/hProcess11"/>
    <dgm:cxn modelId="{97D247C3-D239-4115-BAB4-0AD457FEF91D}" type="presParOf" srcId="{F2533115-EA24-4F95-9E4D-D48B50DCA346}" destId="{D6F71019-C1A8-4D4A-AF03-EDBCD3DA0640}" srcOrd="0" destOrd="0" presId="urn:microsoft.com/office/officeart/2005/8/layout/hProcess11"/>
    <dgm:cxn modelId="{524E7511-A2EB-441A-82FE-9E7C691ADB97}" type="presParOf" srcId="{F2533115-EA24-4F95-9E4D-D48B50DCA346}" destId="{B4617A91-8837-4BA4-9DAC-B1A69B8EF46C}" srcOrd="1" destOrd="0" presId="urn:microsoft.com/office/officeart/2005/8/layout/hProcess11"/>
    <dgm:cxn modelId="{CF2E8EB5-E4BB-4621-8AB1-7D84934A3C2C}" type="presParOf" srcId="{F2533115-EA24-4F95-9E4D-D48B50DCA346}" destId="{AA1925DD-F992-4B9B-A1FA-8D4384F6D23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16D6-ABE0-4E27-8C44-697022651287}">
      <dsp:nvSpPr>
        <dsp:cNvPr id="0" name=""/>
        <dsp:cNvSpPr/>
      </dsp:nvSpPr>
      <dsp:spPr>
        <a:xfrm>
          <a:off x="0" y="0"/>
          <a:ext cx="8596312" cy="184785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t>Mota</a:t>
          </a:r>
        </a:p>
      </dsp:txBody>
      <dsp:txXfrm>
        <a:off x="1904047" y="0"/>
        <a:ext cx="6692264" cy="1847852"/>
      </dsp:txXfrm>
    </dsp:sp>
    <dsp:sp modelId="{61640D3E-F413-4E86-9357-DF5C5880734F}">
      <dsp:nvSpPr>
        <dsp:cNvPr id="0" name=""/>
        <dsp:cNvSpPr/>
      </dsp:nvSpPr>
      <dsp:spPr>
        <a:xfrm>
          <a:off x="272742" y="97485"/>
          <a:ext cx="1488778" cy="16528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88039-AA62-4967-B3F4-C1555695839C}">
      <dsp:nvSpPr>
        <dsp:cNvPr id="0" name=""/>
        <dsp:cNvSpPr/>
      </dsp:nvSpPr>
      <dsp:spPr>
        <a:xfrm>
          <a:off x="0" y="2032637"/>
          <a:ext cx="8596312" cy="184785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t>Gateway</a:t>
          </a:r>
        </a:p>
      </dsp:txBody>
      <dsp:txXfrm>
        <a:off x="1904047" y="2032637"/>
        <a:ext cx="6692264" cy="1847852"/>
      </dsp:txXfrm>
    </dsp:sp>
    <dsp:sp modelId="{9BD7A12C-4D78-40CC-8810-CE4D99F6FEA3}">
      <dsp:nvSpPr>
        <dsp:cNvPr id="0" name=""/>
        <dsp:cNvSpPr/>
      </dsp:nvSpPr>
      <dsp:spPr>
        <a:xfrm>
          <a:off x="192023" y="2182734"/>
          <a:ext cx="1622914" cy="15476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A944-3220-44B2-8C29-F851D796C5B1}">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DEFE-2E5D-40A5-9C78-6494D9702760}">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b="1" kern="1200" dirty="0"/>
            <a:t>Grabación del Arduino</a:t>
          </a:r>
          <a:endParaRPr lang="en-US" sz="1800" b="1" kern="1200" dirty="0"/>
        </a:p>
      </dsp:txBody>
      <dsp:txXfrm>
        <a:off x="3964" y="0"/>
        <a:ext cx="1733481" cy="1952437"/>
      </dsp:txXfrm>
    </dsp:sp>
    <dsp:sp modelId="{DFFA02A2-8683-4240-AF8A-828D1EA7957B}">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311EB-D06A-415E-A878-6969C841519E}">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de las </a:t>
          </a:r>
          <a:r>
            <a:rPr lang="en-US" sz="1800" kern="1200" dirty="0" err="1"/>
            <a:t>resistencias</a:t>
          </a:r>
          <a:r>
            <a:rPr lang="en-US" sz="1800" kern="1200" dirty="0"/>
            <a:t> </a:t>
          </a:r>
          <a:r>
            <a:rPr lang="en-US" sz="1800" kern="1200" dirty="0" err="1"/>
            <a:t>internas</a:t>
          </a:r>
          <a:r>
            <a:rPr lang="en-US" sz="1800" kern="1200" dirty="0"/>
            <a:t> de las </a:t>
          </a:r>
          <a:r>
            <a:rPr lang="en-US" sz="1800" kern="1200" dirty="0" err="1"/>
            <a:t>baterías</a:t>
          </a:r>
          <a:endParaRPr lang="en-US" sz="1800" kern="1200" dirty="0"/>
        </a:p>
      </dsp:txBody>
      <dsp:txXfrm>
        <a:off x="1824120" y="2928655"/>
        <a:ext cx="1733481" cy="1952437"/>
      </dsp:txXfrm>
    </dsp:sp>
    <dsp:sp modelId="{8EBCECB6-4A35-4287-AFC3-C00E34E83637}">
      <dsp:nvSpPr>
        <dsp:cNvPr id="0" name=""/>
        <dsp:cNvSpPr/>
      </dsp:nvSpPr>
      <dsp:spPr>
        <a:xfrm>
          <a:off x="2446806"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0A13-3192-47AB-A22A-FCB07355F003}">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t>Circuito</a:t>
          </a:r>
          <a:r>
            <a:rPr lang="en-US" sz="1800" kern="1200" dirty="0"/>
            <a:t> para la </a:t>
          </a:r>
          <a:r>
            <a:rPr lang="en-US" sz="1800" kern="1200" dirty="0" err="1"/>
            <a:t>medición</a:t>
          </a:r>
          <a:endParaRPr lang="en-US" sz="1800" kern="1200" dirty="0"/>
        </a:p>
      </dsp:txBody>
      <dsp:txXfrm>
        <a:off x="3644276" y="0"/>
        <a:ext cx="1733481" cy="1952437"/>
      </dsp:txXfrm>
    </dsp:sp>
    <dsp:sp modelId="{74408D2D-5B22-4515-BFCE-3690833674E0}">
      <dsp:nvSpPr>
        <dsp:cNvPr id="0" name=""/>
        <dsp:cNvSpPr/>
      </dsp:nvSpPr>
      <dsp:spPr>
        <a:xfrm>
          <a:off x="4266962"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13E0A-8E45-46BD-A27D-53125BEB1A88}">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para la </a:t>
          </a:r>
          <a:r>
            <a:rPr lang="en-US" sz="1800" kern="1200" dirty="0" err="1"/>
            <a:t>resistencia</a:t>
          </a:r>
          <a:r>
            <a:rPr lang="en-US" sz="1800" kern="1200" dirty="0"/>
            <a:t> de </a:t>
          </a:r>
          <a:r>
            <a:rPr lang="en-US" sz="1800" kern="1200" dirty="0" err="1"/>
            <a:t>medición</a:t>
          </a:r>
          <a:r>
            <a:rPr lang="en-US" sz="1800" kern="1200" dirty="0"/>
            <a:t>  </a:t>
          </a:r>
        </a:p>
      </dsp:txBody>
      <dsp:txXfrm>
        <a:off x="5464431" y="2928655"/>
        <a:ext cx="1733481" cy="1952437"/>
      </dsp:txXfrm>
    </dsp:sp>
    <dsp:sp modelId="{04812EFE-6149-4A97-B316-BDA3C05E88C6}">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9B92E-850B-400F-85EB-56981A577E9B}">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t>Programación en </a:t>
          </a:r>
          <a:r>
            <a:rPr lang="es-EC" sz="1800" kern="1200" dirty="0" err="1"/>
            <a:t>LabView</a:t>
          </a:r>
          <a:endParaRPr lang="en-US" sz="1800" kern="1200" dirty="0"/>
        </a:p>
      </dsp:txBody>
      <dsp:txXfrm>
        <a:off x="7284587" y="0"/>
        <a:ext cx="1733481" cy="1952437"/>
      </dsp:txXfrm>
    </dsp:sp>
    <dsp:sp modelId="{A3A1C581-9953-4932-A443-EDADFEBCFDA0}">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A944-3220-44B2-8C29-F851D796C5B1}">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DEFE-2E5D-40A5-9C78-6494D9702760}">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b="1" kern="1200" dirty="0"/>
            <a:t>Grabación del Arduino</a:t>
          </a:r>
          <a:endParaRPr lang="en-US" sz="1800" b="1" kern="1200" dirty="0"/>
        </a:p>
      </dsp:txBody>
      <dsp:txXfrm>
        <a:off x="3964" y="0"/>
        <a:ext cx="1733481" cy="1952437"/>
      </dsp:txXfrm>
    </dsp:sp>
    <dsp:sp modelId="{DFFA02A2-8683-4240-AF8A-828D1EA7957B}">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311EB-D06A-415E-A878-6969C841519E}">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de las </a:t>
          </a:r>
          <a:r>
            <a:rPr lang="en-US" sz="1800" kern="1200" dirty="0" err="1"/>
            <a:t>resistencias</a:t>
          </a:r>
          <a:r>
            <a:rPr lang="en-US" sz="1800" kern="1200" dirty="0"/>
            <a:t> </a:t>
          </a:r>
          <a:r>
            <a:rPr lang="en-US" sz="1800" kern="1200" dirty="0" err="1"/>
            <a:t>internas</a:t>
          </a:r>
          <a:r>
            <a:rPr lang="en-US" sz="1800" kern="1200" dirty="0"/>
            <a:t> de las </a:t>
          </a:r>
          <a:r>
            <a:rPr lang="en-US" sz="1800" kern="1200" dirty="0" err="1"/>
            <a:t>baterías</a:t>
          </a:r>
          <a:endParaRPr lang="en-US" sz="1800" kern="1200" dirty="0"/>
        </a:p>
      </dsp:txBody>
      <dsp:txXfrm>
        <a:off x="1824120" y="2928655"/>
        <a:ext cx="1733481" cy="1952437"/>
      </dsp:txXfrm>
    </dsp:sp>
    <dsp:sp modelId="{8EBCECB6-4A35-4287-AFC3-C00E34E83637}">
      <dsp:nvSpPr>
        <dsp:cNvPr id="0" name=""/>
        <dsp:cNvSpPr/>
      </dsp:nvSpPr>
      <dsp:spPr>
        <a:xfrm>
          <a:off x="2446806"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0A13-3192-47AB-A22A-FCB07355F003}">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t>Circuito</a:t>
          </a:r>
          <a:r>
            <a:rPr lang="en-US" sz="1800" kern="1200" dirty="0"/>
            <a:t> para la </a:t>
          </a:r>
          <a:r>
            <a:rPr lang="en-US" sz="1800" kern="1200" dirty="0" err="1"/>
            <a:t>medición</a:t>
          </a:r>
          <a:endParaRPr lang="en-US" sz="1800" kern="1200" dirty="0"/>
        </a:p>
      </dsp:txBody>
      <dsp:txXfrm>
        <a:off x="3644276" y="0"/>
        <a:ext cx="1733481" cy="1952437"/>
      </dsp:txXfrm>
    </dsp:sp>
    <dsp:sp modelId="{74408D2D-5B22-4515-BFCE-3690833674E0}">
      <dsp:nvSpPr>
        <dsp:cNvPr id="0" name=""/>
        <dsp:cNvSpPr/>
      </dsp:nvSpPr>
      <dsp:spPr>
        <a:xfrm>
          <a:off x="4266962"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19569-130E-4385-8305-079CB86E0BA8}">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para la </a:t>
          </a:r>
          <a:r>
            <a:rPr lang="en-US" sz="1800" kern="1200" dirty="0" err="1"/>
            <a:t>resistencia</a:t>
          </a:r>
          <a:r>
            <a:rPr lang="en-US" sz="1800" kern="1200" dirty="0"/>
            <a:t> de </a:t>
          </a:r>
          <a:r>
            <a:rPr lang="en-US" sz="1800" kern="1200" dirty="0" err="1"/>
            <a:t>medición</a:t>
          </a:r>
          <a:r>
            <a:rPr lang="en-US" sz="1800" kern="1200" dirty="0"/>
            <a:t>  </a:t>
          </a:r>
        </a:p>
      </dsp:txBody>
      <dsp:txXfrm>
        <a:off x="5464431" y="2928655"/>
        <a:ext cx="1733481" cy="1952437"/>
      </dsp:txXfrm>
    </dsp:sp>
    <dsp:sp modelId="{2BC77F25-7770-4AD3-9388-E89114CEB271}">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A1C1E-271E-4CF4-9D6C-BA50A7A4A2F3}">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t>Programación en </a:t>
          </a:r>
          <a:r>
            <a:rPr lang="es-EC" sz="1800" kern="1200" dirty="0" err="1"/>
            <a:t>LabView</a:t>
          </a:r>
          <a:endParaRPr lang="en-US" sz="1800" kern="1200" dirty="0"/>
        </a:p>
      </dsp:txBody>
      <dsp:txXfrm>
        <a:off x="7284587" y="0"/>
        <a:ext cx="1733481" cy="1952437"/>
      </dsp:txXfrm>
    </dsp:sp>
    <dsp:sp modelId="{A31B13BC-9868-4B3A-A580-EF2897785CF8}">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8E113-1437-4F71-99D2-0D9FE90A8542}">
      <dsp:nvSpPr>
        <dsp:cNvPr id="0" name=""/>
        <dsp:cNvSpPr/>
      </dsp:nvSpPr>
      <dsp:spPr>
        <a:xfrm>
          <a:off x="0" y="2006"/>
          <a:ext cx="8596668"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7263E-5D81-40C6-8B7A-C69BCC3E1176}">
      <dsp:nvSpPr>
        <dsp:cNvPr id="0" name=""/>
        <dsp:cNvSpPr/>
      </dsp:nvSpPr>
      <dsp:spPr>
        <a:xfrm>
          <a:off x="0" y="2006"/>
          <a:ext cx="1719333" cy="1368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C" sz="2500" kern="1200" dirty="0"/>
            <a:t>1. Resistivo (directo)</a:t>
          </a:r>
        </a:p>
      </dsp:txBody>
      <dsp:txXfrm>
        <a:off x="0" y="2006"/>
        <a:ext cx="1719333" cy="1368185"/>
      </dsp:txXfrm>
    </dsp:sp>
    <dsp:sp modelId="{861A67DB-6746-4758-8F22-6CB1D2A3A53C}">
      <dsp:nvSpPr>
        <dsp:cNvPr id="0" name=""/>
        <dsp:cNvSpPr/>
      </dsp:nvSpPr>
      <dsp:spPr>
        <a:xfrm>
          <a:off x="1848283" y="64135"/>
          <a:ext cx="6748384" cy="124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EC" sz="1800" kern="1200" dirty="0"/>
        </a:p>
        <a:p>
          <a:pPr marL="0" lvl="0" indent="0" algn="l" defTabSz="800100">
            <a:lnSpc>
              <a:spcPct val="90000"/>
            </a:lnSpc>
            <a:spcBef>
              <a:spcPct val="0"/>
            </a:spcBef>
            <a:spcAft>
              <a:spcPct val="35000"/>
            </a:spcAft>
            <a:buNone/>
          </a:pPr>
          <a:r>
            <a:rPr lang="es-EC" sz="1800" kern="1200" dirty="0"/>
            <a:t>Detección a través de resistencia</a:t>
          </a:r>
        </a:p>
      </dsp:txBody>
      <dsp:txXfrm>
        <a:off x="1848283" y="64135"/>
        <a:ext cx="6748384" cy="1242590"/>
      </dsp:txXfrm>
    </dsp:sp>
    <dsp:sp modelId="{D4684C4E-BB8E-4658-8346-2B4D550B34A5}">
      <dsp:nvSpPr>
        <dsp:cNvPr id="0" name=""/>
        <dsp:cNvSpPr/>
      </dsp:nvSpPr>
      <dsp:spPr>
        <a:xfrm>
          <a:off x="1719333" y="1306726"/>
          <a:ext cx="6877334"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925602-0CF3-4D27-ACD5-F649720CD2EE}">
      <dsp:nvSpPr>
        <dsp:cNvPr id="0" name=""/>
        <dsp:cNvSpPr/>
      </dsp:nvSpPr>
      <dsp:spPr>
        <a:xfrm>
          <a:off x="0" y="1370191"/>
          <a:ext cx="8596668" cy="0"/>
        </a:xfrm>
        <a:prstGeom prst="line">
          <a:avLst/>
        </a:prstGeom>
        <a:solidFill>
          <a:schemeClr val="accent4">
            <a:hueOff val="-10785422"/>
            <a:satOff val="-50000"/>
            <a:lumOff val="-26079"/>
            <a:alphaOff val="0"/>
          </a:schemeClr>
        </a:solidFill>
        <a:ln w="19050" cap="rnd" cmpd="sng" algn="ctr">
          <a:solidFill>
            <a:schemeClr val="accent4">
              <a:hueOff val="-10785422"/>
              <a:satOff val="-50000"/>
              <a:lumOff val="-2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8D147-F258-42D0-B4A4-D0169318D280}">
      <dsp:nvSpPr>
        <dsp:cNvPr id="0" name=""/>
        <dsp:cNvSpPr/>
      </dsp:nvSpPr>
      <dsp:spPr>
        <a:xfrm>
          <a:off x="0" y="1370191"/>
          <a:ext cx="1719333" cy="1368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C" sz="2500" kern="1200" dirty="0"/>
            <a:t>2. Magnético (indirecto)</a:t>
          </a:r>
        </a:p>
      </dsp:txBody>
      <dsp:txXfrm>
        <a:off x="0" y="1370191"/>
        <a:ext cx="1719333" cy="1368185"/>
      </dsp:txXfrm>
    </dsp:sp>
    <dsp:sp modelId="{308AB46E-9833-4149-B0A4-87EDD6765005}">
      <dsp:nvSpPr>
        <dsp:cNvPr id="0" name=""/>
        <dsp:cNvSpPr/>
      </dsp:nvSpPr>
      <dsp:spPr>
        <a:xfrm>
          <a:off x="1848283" y="1391569"/>
          <a:ext cx="6748384" cy="42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a. Transformador de corriente </a:t>
          </a:r>
        </a:p>
      </dsp:txBody>
      <dsp:txXfrm>
        <a:off x="1848283" y="1391569"/>
        <a:ext cx="6748384" cy="427557"/>
      </dsp:txXfrm>
    </dsp:sp>
    <dsp:sp modelId="{1E3544E0-BBBB-4B31-9438-17B7C4BF465F}">
      <dsp:nvSpPr>
        <dsp:cNvPr id="0" name=""/>
        <dsp:cNvSpPr/>
      </dsp:nvSpPr>
      <dsp:spPr>
        <a:xfrm>
          <a:off x="1719333" y="1819127"/>
          <a:ext cx="6877334"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E07BA4-BC55-4F5D-BA9D-F9B160AA8868}">
      <dsp:nvSpPr>
        <dsp:cNvPr id="0" name=""/>
        <dsp:cNvSpPr/>
      </dsp:nvSpPr>
      <dsp:spPr>
        <a:xfrm>
          <a:off x="1848283" y="1840505"/>
          <a:ext cx="6748384" cy="42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b. Bobina de </a:t>
          </a:r>
          <a:r>
            <a:rPr lang="es-EC" sz="1800" kern="1200" dirty="0" err="1"/>
            <a:t>Rogowski</a:t>
          </a:r>
          <a:endParaRPr lang="es-EC" sz="1800" kern="1200" dirty="0"/>
        </a:p>
      </dsp:txBody>
      <dsp:txXfrm>
        <a:off x="1848283" y="1840505"/>
        <a:ext cx="6748384" cy="427557"/>
      </dsp:txXfrm>
    </dsp:sp>
    <dsp:sp modelId="{49540C5E-5EEB-4AE4-9661-04FF3CFF0C98}">
      <dsp:nvSpPr>
        <dsp:cNvPr id="0" name=""/>
        <dsp:cNvSpPr/>
      </dsp:nvSpPr>
      <dsp:spPr>
        <a:xfrm>
          <a:off x="1719333" y="2268063"/>
          <a:ext cx="6877334"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B5F1A-F4EE-420F-A5ED-BF91F154E2C2}">
      <dsp:nvSpPr>
        <dsp:cNvPr id="0" name=""/>
        <dsp:cNvSpPr/>
      </dsp:nvSpPr>
      <dsp:spPr>
        <a:xfrm>
          <a:off x="1848283" y="2289441"/>
          <a:ext cx="6748384" cy="42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c. Dispositivo de efecto Hall</a:t>
          </a:r>
        </a:p>
      </dsp:txBody>
      <dsp:txXfrm>
        <a:off x="1848283" y="2289441"/>
        <a:ext cx="6748384" cy="427557"/>
      </dsp:txXfrm>
    </dsp:sp>
    <dsp:sp modelId="{2B832746-B4AB-4CE8-ADB5-AFFCEF15994C}">
      <dsp:nvSpPr>
        <dsp:cNvPr id="0" name=""/>
        <dsp:cNvSpPr/>
      </dsp:nvSpPr>
      <dsp:spPr>
        <a:xfrm>
          <a:off x="1719333" y="2716999"/>
          <a:ext cx="6877334"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9E4B0-8FFD-4E5B-8BC7-5BBF8112E757}">
      <dsp:nvSpPr>
        <dsp:cNvPr id="0" name=""/>
        <dsp:cNvSpPr/>
      </dsp:nvSpPr>
      <dsp:spPr>
        <a:xfrm>
          <a:off x="0" y="2738377"/>
          <a:ext cx="8596668" cy="0"/>
        </a:xfrm>
        <a:prstGeom prst="line">
          <a:avLst/>
        </a:prstGeom>
        <a:solidFill>
          <a:schemeClr val="accent4">
            <a:hueOff val="-21570844"/>
            <a:satOff val="-100000"/>
            <a:lumOff val="-52159"/>
            <a:alphaOff val="0"/>
          </a:schemeClr>
        </a:solidFill>
        <a:ln w="19050" cap="rnd" cmpd="sng" algn="ctr">
          <a:solidFill>
            <a:schemeClr val="accent4">
              <a:hueOff val="-21570844"/>
              <a:satOff val="-100000"/>
              <a:lumOff val="-521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38619-F541-46E5-85F7-7D5DAB5CEE6C}">
      <dsp:nvSpPr>
        <dsp:cNvPr id="0" name=""/>
        <dsp:cNvSpPr/>
      </dsp:nvSpPr>
      <dsp:spPr>
        <a:xfrm>
          <a:off x="0" y="2738377"/>
          <a:ext cx="1719333" cy="1368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C" sz="2500" kern="1200" dirty="0"/>
            <a:t>3. Transistor (directo)</a:t>
          </a:r>
        </a:p>
      </dsp:txBody>
      <dsp:txXfrm>
        <a:off x="0" y="2738377"/>
        <a:ext cx="1719333" cy="1368185"/>
      </dsp:txXfrm>
    </dsp:sp>
    <dsp:sp modelId="{998C7062-4502-44FB-A5AD-2658CF3186CF}">
      <dsp:nvSpPr>
        <dsp:cNvPr id="0" name=""/>
        <dsp:cNvSpPr/>
      </dsp:nvSpPr>
      <dsp:spPr>
        <a:xfrm>
          <a:off x="1848283" y="2770176"/>
          <a:ext cx="6748384" cy="63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a. RDS (ENCENDIDO) - Resistencia de drenaje a fuente</a:t>
          </a:r>
        </a:p>
      </dsp:txBody>
      <dsp:txXfrm>
        <a:off x="1848283" y="2770176"/>
        <a:ext cx="6748384" cy="635992"/>
      </dsp:txXfrm>
    </dsp:sp>
    <dsp:sp modelId="{CC11072D-702A-4C81-94D5-6BEB47C9D56B}">
      <dsp:nvSpPr>
        <dsp:cNvPr id="0" name=""/>
        <dsp:cNvSpPr/>
      </dsp:nvSpPr>
      <dsp:spPr>
        <a:xfrm>
          <a:off x="1719333" y="3406169"/>
          <a:ext cx="6877334"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FAF37-2351-48CE-BAAC-D63EBBC7927E}">
      <dsp:nvSpPr>
        <dsp:cNvPr id="0" name=""/>
        <dsp:cNvSpPr/>
      </dsp:nvSpPr>
      <dsp:spPr>
        <a:xfrm>
          <a:off x="1848283" y="3437969"/>
          <a:ext cx="6748384" cy="63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b. Proporción de relación: MOSFET de detección de corriente</a:t>
          </a:r>
        </a:p>
      </dsp:txBody>
      <dsp:txXfrm>
        <a:off x="1848283" y="3437969"/>
        <a:ext cx="6748384" cy="635992"/>
      </dsp:txXfrm>
    </dsp:sp>
    <dsp:sp modelId="{767DE4F8-B8FE-4759-8693-B35EED7F5B63}">
      <dsp:nvSpPr>
        <dsp:cNvPr id="0" name=""/>
        <dsp:cNvSpPr/>
      </dsp:nvSpPr>
      <dsp:spPr>
        <a:xfrm>
          <a:off x="1719333" y="4073961"/>
          <a:ext cx="6877334"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3CACF-8F2E-4AD1-B9F2-4B6AE81739E6}">
      <dsp:nvSpPr>
        <dsp:cNvPr id="0" name=""/>
        <dsp:cNvSpPr/>
      </dsp:nvSpPr>
      <dsp:spPr>
        <a:xfrm>
          <a:off x="43186" y="0"/>
          <a:ext cx="3233960" cy="380465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3E3FF6-45B0-4775-87F2-4E0E09DC14C6}">
      <dsp:nvSpPr>
        <dsp:cNvPr id="0" name=""/>
        <dsp:cNvSpPr/>
      </dsp:nvSpPr>
      <dsp:spPr>
        <a:xfrm>
          <a:off x="227587" y="163191"/>
          <a:ext cx="2910564" cy="2473028"/>
        </a:xfrm>
        <a:prstGeom prst="rect">
          <a:avLst/>
        </a:prstGeom>
        <a:blipFill>
          <a:blip xmlns:r="http://schemas.openxmlformats.org/officeDocument/2006/relationships" r:embed="rId1"/>
          <a:srcRect/>
          <a:stretch>
            <a:fillRect l="-49000" r="-4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D9641-784C-4FFA-A07A-C7DF938D583E}">
      <dsp:nvSpPr>
        <dsp:cNvPr id="0" name=""/>
        <dsp:cNvSpPr/>
      </dsp:nvSpPr>
      <dsp:spPr>
        <a:xfrm>
          <a:off x="204884" y="2625214"/>
          <a:ext cx="2910564" cy="102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s-EC" sz="3000" b="1" u="none" kern="1200" dirty="0"/>
            <a:t>Diagrama de Bloques</a:t>
          </a:r>
          <a:endParaRPr lang="es-ES" sz="3000" kern="1200" dirty="0"/>
        </a:p>
      </dsp:txBody>
      <dsp:txXfrm>
        <a:off x="204884" y="2625214"/>
        <a:ext cx="2910564" cy="1027257"/>
      </dsp:txXfrm>
    </dsp:sp>
    <dsp:sp modelId="{DF0E1E74-F856-41D6-AA40-780B537B3C43}">
      <dsp:nvSpPr>
        <dsp:cNvPr id="0" name=""/>
        <dsp:cNvSpPr/>
      </dsp:nvSpPr>
      <dsp:spPr>
        <a:xfrm>
          <a:off x="4005401" y="0"/>
          <a:ext cx="3233960" cy="380465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74CC20-DD36-429A-A062-F2C2E2F474AE}">
      <dsp:nvSpPr>
        <dsp:cNvPr id="0" name=""/>
        <dsp:cNvSpPr/>
      </dsp:nvSpPr>
      <dsp:spPr>
        <a:xfrm>
          <a:off x="4167099" y="152186"/>
          <a:ext cx="2910564" cy="2473028"/>
        </a:xfrm>
        <a:prstGeom prst="rect">
          <a:avLst/>
        </a:prstGeom>
        <a:blipFill>
          <a:blip xmlns:r="http://schemas.openxmlformats.org/officeDocument/2006/relationships" r:embed="rId2"/>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2DB57-35C7-4896-A168-3134545EACB5}">
      <dsp:nvSpPr>
        <dsp:cNvPr id="0" name=""/>
        <dsp:cNvSpPr/>
      </dsp:nvSpPr>
      <dsp:spPr>
        <a:xfrm>
          <a:off x="4167099" y="2625214"/>
          <a:ext cx="2910564" cy="102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s-EC" sz="3000" b="1" u="none" kern="1200" dirty="0"/>
            <a:t>Diagrama Electrónico</a:t>
          </a:r>
          <a:endParaRPr lang="es-ES" sz="3000" kern="1200" dirty="0"/>
        </a:p>
      </dsp:txBody>
      <dsp:txXfrm>
        <a:off x="4167099" y="2625214"/>
        <a:ext cx="2910564" cy="10272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A944-3220-44B2-8C29-F851D796C5B1}">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DEFE-2E5D-40A5-9C78-6494D9702760}">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b="1" kern="1200" dirty="0"/>
            <a:t>Grabación del Arduino</a:t>
          </a:r>
          <a:endParaRPr lang="en-US" sz="1800" b="1" kern="1200" dirty="0"/>
        </a:p>
      </dsp:txBody>
      <dsp:txXfrm>
        <a:off x="3964" y="0"/>
        <a:ext cx="1733481" cy="1952437"/>
      </dsp:txXfrm>
    </dsp:sp>
    <dsp:sp modelId="{DFFA02A2-8683-4240-AF8A-828D1EA7957B}">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311EB-D06A-415E-A878-6969C841519E}">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de las </a:t>
          </a:r>
          <a:r>
            <a:rPr lang="en-US" sz="1800" kern="1200" dirty="0" err="1"/>
            <a:t>resistencias</a:t>
          </a:r>
          <a:r>
            <a:rPr lang="en-US" sz="1800" kern="1200" dirty="0"/>
            <a:t> </a:t>
          </a:r>
          <a:r>
            <a:rPr lang="en-US" sz="1800" kern="1200" dirty="0" err="1"/>
            <a:t>internas</a:t>
          </a:r>
          <a:r>
            <a:rPr lang="en-US" sz="1800" kern="1200" dirty="0"/>
            <a:t> de las </a:t>
          </a:r>
          <a:r>
            <a:rPr lang="en-US" sz="1800" kern="1200" dirty="0" err="1"/>
            <a:t>baterías</a:t>
          </a:r>
          <a:endParaRPr lang="en-US" sz="1800" kern="1200" dirty="0"/>
        </a:p>
      </dsp:txBody>
      <dsp:txXfrm>
        <a:off x="1824120" y="2928655"/>
        <a:ext cx="1733481" cy="1952437"/>
      </dsp:txXfrm>
    </dsp:sp>
    <dsp:sp modelId="{8EBCECB6-4A35-4287-AFC3-C00E34E83637}">
      <dsp:nvSpPr>
        <dsp:cNvPr id="0" name=""/>
        <dsp:cNvSpPr/>
      </dsp:nvSpPr>
      <dsp:spPr>
        <a:xfrm>
          <a:off x="2446806"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0A13-3192-47AB-A22A-FCB07355F003}">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t>Circuito</a:t>
          </a:r>
          <a:r>
            <a:rPr lang="en-US" sz="1800" kern="1200" dirty="0"/>
            <a:t> para la </a:t>
          </a:r>
          <a:r>
            <a:rPr lang="en-US" sz="1800" kern="1200" dirty="0" err="1"/>
            <a:t>medición</a:t>
          </a:r>
          <a:r>
            <a:rPr lang="en-US" sz="1800" kern="1200" dirty="0"/>
            <a:t> </a:t>
          </a:r>
        </a:p>
      </dsp:txBody>
      <dsp:txXfrm>
        <a:off x="3644276" y="0"/>
        <a:ext cx="1733481" cy="1952437"/>
      </dsp:txXfrm>
    </dsp:sp>
    <dsp:sp modelId="{74408D2D-5B22-4515-BFCE-3690833674E0}">
      <dsp:nvSpPr>
        <dsp:cNvPr id="0" name=""/>
        <dsp:cNvSpPr/>
      </dsp:nvSpPr>
      <dsp:spPr>
        <a:xfrm>
          <a:off x="4266962"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124C3-4827-4428-A67A-C45AF312508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para la </a:t>
          </a:r>
          <a:r>
            <a:rPr lang="en-US" sz="1800" kern="1200" dirty="0" err="1"/>
            <a:t>resistencia</a:t>
          </a:r>
          <a:r>
            <a:rPr lang="en-US" sz="1800" kern="1200" dirty="0"/>
            <a:t> de </a:t>
          </a:r>
          <a:r>
            <a:rPr lang="en-US" sz="1800" kern="1200" dirty="0" err="1"/>
            <a:t>medición</a:t>
          </a:r>
          <a:r>
            <a:rPr lang="en-US" sz="1800" kern="1200" dirty="0"/>
            <a:t> </a:t>
          </a:r>
        </a:p>
      </dsp:txBody>
      <dsp:txXfrm>
        <a:off x="5464431" y="2928655"/>
        <a:ext cx="1733481" cy="1952437"/>
      </dsp:txXfrm>
    </dsp:sp>
    <dsp:sp modelId="{81D93A33-33B9-45F5-AB66-298D60142DC1}">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695F9-3610-45DD-8280-17B0B15A6BB7}">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t>Programación en </a:t>
          </a:r>
          <a:r>
            <a:rPr lang="es-EC" sz="1800" kern="1200" dirty="0" err="1"/>
            <a:t>LabView</a:t>
          </a:r>
          <a:endParaRPr lang="en-US" sz="1800" kern="1200" dirty="0"/>
        </a:p>
      </dsp:txBody>
      <dsp:txXfrm>
        <a:off x="7284587" y="0"/>
        <a:ext cx="1733481" cy="1952437"/>
      </dsp:txXfrm>
    </dsp:sp>
    <dsp:sp modelId="{0D891807-1071-4B41-A128-5E896517F299}">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A944-3220-44B2-8C29-F851D796C5B1}">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DEFE-2E5D-40A5-9C78-6494D9702760}">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b="1" kern="1200" dirty="0"/>
            <a:t>Grabación del Arduino</a:t>
          </a:r>
          <a:endParaRPr lang="en-US" sz="1800" b="1" kern="1200" dirty="0"/>
        </a:p>
      </dsp:txBody>
      <dsp:txXfrm>
        <a:off x="3964" y="0"/>
        <a:ext cx="1733481" cy="1952437"/>
      </dsp:txXfrm>
    </dsp:sp>
    <dsp:sp modelId="{DFFA02A2-8683-4240-AF8A-828D1EA7957B}">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311EB-D06A-415E-A878-6969C841519E}">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de las </a:t>
          </a:r>
          <a:r>
            <a:rPr lang="en-US" sz="1800" kern="1200" dirty="0" err="1"/>
            <a:t>resistencias</a:t>
          </a:r>
          <a:r>
            <a:rPr lang="en-US" sz="1800" kern="1200" dirty="0"/>
            <a:t> </a:t>
          </a:r>
          <a:r>
            <a:rPr lang="en-US" sz="1800" kern="1200" dirty="0" err="1"/>
            <a:t>internas</a:t>
          </a:r>
          <a:r>
            <a:rPr lang="en-US" sz="1800" kern="1200" dirty="0"/>
            <a:t> de las </a:t>
          </a:r>
          <a:r>
            <a:rPr lang="en-US" sz="1800" kern="1200" dirty="0" err="1"/>
            <a:t>baterías</a:t>
          </a:r>
          <a:endParaRPr lang="en-US" sz="1800" kern="1200" dirty="0"/>
        </a:p>
      </dsp:txBody>
      <dsp:txXfrm>
        <a:off x="1824120" y="2928655"/>
        <a:ext cx="1733481" cy="1952437"/>
      </dsp:txXfrm>
    </dsp:sp>
    <dsp:sp modelId="{8EBCECB6-4A35-4287-AFC3-C00E34E83637}">
      <dsp:nvSpPr>
        <dsp:cNvPr id="0" name=""/>
        <dsp:cNvSpPr/>
      </dsp:nvSpPr>
      <dsp:spPr>
        <a:xfrm>
          <a:off x="2446806"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0A13-3192-47AB-A22A-FCB07355F003}">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t>Circuito</a:t>
          </a:r>
          <a:r>
            <a:rPr lang="en-US" sz="1800" kern="1200" dirty="0"/>
            <a:t> para la </a:t>
          </a:r>
          <a:r>
            <a:rPr lang="en-US" sz="1800" kern="1200" dirty="0" err="1"/>
            <a:t>medición</a:t>
          </a:r>
          <a:r>
            <a:rPr lang="en-US" sz="1800" kern="1200" dirty="0"/>
            <a:t> </a:t>
          </a:r>
        </a:p>
      </dsp:txBody>
      <dsp:txXfrm>
        <a:off x="3644276" y="0"/>
        <a:ext cx="1733481" cy="1952437"/>
      </dsp:txXfrm>
    </dsp:sp>
    <dsp:sp modelId="{74408D2D-5B22-4515-BFCE-3690833674E0}">
      <dsp:nvSpPr>
        <dsp:cNvPr id="0" name=""/>
        <dsp:cNvSpPr/>
      </dsp:nvSpPr>
      <dsp:spPr>
        <a:xfrm>
          <a:off x="4266962"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124C3-4827-4428-A67A-C45AF312508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para la </a:t>
          </a:r>
          <a:r>
            <a:rPr lang="en-US" sz="1800" kern="1200" dirty="0" err="1"/>
            <a:t>resistencia</a:t>
          </a:r>
          <a:r>
            <a:rPr lang="en-US" sz="1800" kern="1200" dirty="0"/>
            <a:t> de </a:t>
          </a:r>
          <a:r>
            <a:rPr lang="en-US" sz="1800" kern="1200" dirty="0" err="1"/>
            <a:t>medición</a:t>
          </a:r>
          <a:r>
            <a:rPr lang="en-US" sz="1800" kern="1200" dirty="0"/>
            <a:t> </a:t>
          </a:r>
        </a:p>
      </dsp:txBody>
      <dsp:txXfrm>
        <a:off x="5464431" y="2928655"/>
        <a:ext cx="1733481" cy="1952437"/>
      </dsp:txXfrm>
    </dsp:sp>
    <dsp:sp modelId="{81D93A33-33B9-45F5-AB66-298D60142DC1}">
      <dsp:nvSpPr>
        <dsp:cNvPr id="0" name=""/>
        <dsp:cNvSpPr/>
      </dsp:nvSpPr>
      <dsp:spPr>
        <a:xfrm>
          <a:off x="6087117"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695F9-3610-45DD-8280-17B0B15A6BB7}">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t>Programación en </a:t>
          </a:r>
          <a:r>
            <a:rPr lang="es-EC" sz="1800" kern="1200" dirty="0" err="1"/>
            <a:t>LabView</a:t>
          </a:r>
          <a:endParaRPr lang="en-US" sz="1800" kern="1200" dirty="0"/>
        </a:p>
      </dsp:txBody>
      <dsp:txXfrm>
        <a:off x="7284587" y="0"/>
        <a:ext cx="1733481" cy="1952437"/>
      </dsp:txXfrm>
    </dsp:sp>
    <dsp:sp modelId="{0D891807-1071-4B41-A128-5E896517F299}">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A944-3220-44B2-8C29-F851D796C5B1}">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DEFE-2E5D-40A5-9C78-6494D9702760}">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b="1" kern="1200" dirty="0"/>
            <a:t>Grabación del Arduino</a:t>
          </a:r>
          <a:endParaRPr lang="en-US" sz="1800" b="1" kern="1200" dirty="0"/>
        </a:p>
      </dsp:txBody>
      <dsp:txXfrm>
        <a:off x="3964" y="0"/>
        <a:ext cx="1733481" cy="1952437"/>
      </dsp:txXfrm>
    </dsp:sp>
    <dsp:sp modelId="{DFFA02A2-8683-4240-AF8A-828D1EA7957B}">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311EB-D06A-415E-A878-6969C841519E}">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de las </a:t>
          </a:r>
          <a:r>
            <a:rPr lang="en-US" sz="1800" kern="1200" dirty="0" err="1"/>
            <a:t>resistencias</a:t>
          </a:r>
          <a:r>
            <a:rPr lang="en-US" sz="1800" kern="1200" dirty="0"/>
            <a:t> </a:t>
          </a:r>
          <a:r>
            <a:rPr lang="en-US" sz="1800" kern="1200" dirty="0" err="1"/>
            <a:t>internas</a:t>
          </a:r>
          <a:r>
            <a:rPr lang="en-US" sz="1800" kern="1200" dirty="0"/>
            <a:t> de las </a:t>
          </a:r>
          <a:r>
            <a:rPr lang="en-US" sz="1800" kern="1200" dirty="0" err="1"/>
            <a:t>baterías</a:t>
          </a:r>
          <a:endParaRPr lang="en-US" sz="1800" kern="1200" dirty="0"/>
        </a:p>
      </dsp:txBody>
      <dsp:txXfrm>
        <a:off x="1824120" y="2928655"/>
        <a:ext cx="1733481" cy="1952437"/>
      </dsp:txXfrm>
    </dsp:sp>
    <dsp:sp modelId="{8EBCECB6-4A35-4287-AFC3-C00E34E83637}">
      <dsp:nvSpPr>
        <dsp:cNvPr id="0" name=""/>
        <dsp:cNvSpPr/>
      </dsp:nvSpPr>
      <dsp:spPr>
        <a:xfrm>
          <a:off x="2446806"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0A13-3192-47AB-A22A-FCB07355F003}">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t>Circuito</a:t>
          </a:r>
          <a:r>
            <a:rPr lang="en-US" sz="1800" kern="1200" dirty="0"/>
            <a:t> para la </a:t>
          </a:r>
          <a:r>
            <a:rPr lang="en-US" sz="1800" kern="1200" dirty="0" err="1"/>
            <a:t>medición</a:t>
          </a:r>
          <a:r>
            <a:rPr lang="en-US" sz="1800" kern="1200" dirty="0"/>
            <a:t> </a:t>
          </a:r>
        </a:p>
      </dsp:txBody>
      <dsp:txXfrm>
        <a:off x="3644276" y="0"/>
        <a:ext cx="1733481" cy="1952437"/>
      </dsp:txXfrm>
    </dsp:sp>
    <dsp:sp modelId="{74408D2D-5B22-4515-BFCE-3690833674E0}">
      <dsp:nvSpPr>
        <dsp:cNvPr id="0" name=""/>
        <dsp:cNvSpPr/>
      </dsp:nvSpPr>
      <dsp:spPr>
        <a:xfrm>
          <a:off x="4266962"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124C3-4827-4428-A67A-C45AF312508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para la </a:t>
          </a:r>
          <a:r>
            <a:rPr lang="en-US" sz="1800" kern="1200" dirty="0" err="1"/>
            <a:t>resistencia</a:t>
          </a:r>
          <a:r>
            <a:rPr lang="en-US" sz="1800" kern="1200" dirty="0"/>
            <a:t> de </a:t>
          </a:r>
          <a:r>
            <a:rPr lang="en-US" sz="1800" kern="1200" dirty="0" err="1"/>
            <a:t>medición</a:t>
          </a:r>
          <a:r>
            <a:rPr lang="en-US" sz="1800" kern="1200" dirty="0"/>
            <a:t> </a:t>
          </a:r>
        </a:p>
      </dsp:txBody>
      <dsp:txXfrm>
        <a:off x="5464431" y="2928655"/>
        <a:ext cx="1733481" cy="1952437"/>
      </dsp:txXfrm>
    </dsp:sp>
    <dsp:sp modelId="{81D93A33-33B9-45F5-AB66-298D60142DC1}">
      <dsp:nvSpPr>
        <dsp:cNvPr id="0" name=""/>
        <dsp:cNvSpPr/>
      </dsp:nvSpPr>
      <dsp:spPr>
        <a:xfrm>
          <a:off x="6087117"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695F9-3610-45DD-8280-17B0B15A6BB7}">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t>Programación en </a:t>
          </a:r>
          <a:r>
            <a:rPr lang="es-EC" sz="1800" kern="1200" dirty="0" err="1"/>
            <a:t>LabView</a:t>
          </a:r>
          <a:endParaRPr lang="en-US" sz="1800" kern="1200" dirty="0"/>
        </a:p>
      </dsp:txBody>
      <dsp:txXfrm>
        <a:off x="7284587" y="0"/>
        <a:ext cx="1733481" cy="1952437"/>
      </dsp:txXfrm>
    </dsp:sp>
    <dsp:sp modelId="{0D891807-1071-4B41-A128-5E896517F299}">
      <dsp:nvSpPr>
        <dsp:cNvPr id="0" name=""/>
        <dsp:cNvSpPr/>
      </dsp:nvSpPr>
      <dsp:spPr>
        <a:xfrm>
          <a:off x="7907273"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EA7A-5DD7-4CC5-9FEC-E2076DA21F0E}">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3723-D902-4328-ADBA-2160C04D63C6}">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C" sz="2200" b="1" kern="1200" dirty="0"/>
            <a:t>Escenarios a medir</a:t>
          </a:r>
        </a:p>
      </dsp:txBody>
      <dsp:txXfrm>
        <a:off x="3964" y="0"/>
        <a:ext cx="1733481" cy="1952437"/>
      </dsp:txXfrm>
    </dsp:sp>
    <dsp:sp modelId="{A3293199-923D-41F2-82F8-E5352873AAEF}">
      <dsp:nvSpPr>
        <dsp:cNvPr id="0" name=""/>
        <dsp:cNvSpPr/>
      </dsp:nvSpPr>
      <dsp:spPr>
        <a:xfrm>
          <a:off x="626650"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8FFD6-AA44-453C-837B-DCB63F1E78A1}">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err="1"/>
            <a:t>Parámetros</a:t>
          </a:r>
          <a:r>
            <a:rPr lang="en-US" sz="2200" kern="1200" dirty="0"/>
            <a:t> para la </a:t>
          </a:r>
          <a:r>
            <a:rPr lang="en-US" sz="2200" kern="1200" dirty="0" err="1"/>
            <a:t>medición</a:t>
          </a:r>
          <a:endParaRPr lang="en-US" sz="2200" b="1" kern="1200" dirty="0"/>
        </a:p>
      </dsp:txBody>
      <dsp:txXfrm>
        <a:off x="1824120" y="2928655"/>
        <a:ext cx="1733481" cy="1952437"/>
      </dsp:txXfrm>
    </dsp:sp>
    <dsp:sp modelId="{D1B9C14D-4A3B-48D9-A909-48BBE8A31F15}">
      <dsp:nvSpPr>
        <dsp:cNvPr id="0" name=""/>
        <dsp:cNvSpPr/>
      </dsp:nvSpPr>
      <dsp:spPr>
        <a:xfrm>
          <a:off x="2446806"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0FD1E-B800-4799-BF8D-87938CC0BC17}">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Moteconfig</a:t>
          </a:r>
        </a:p>
      </dsp:txBody>
      <dsp:txXfrm>
        <a:off x="3644276" y="0"/>
        <a:ext cx="1733481" cy="1952437"/>
      </dsp:txXfrm>
    </dsp:sp>
    <dsp:sp modelId="{2305434D-2D13-47E2-BACC-D041B6B7BCC5}">
      <dsp:nvSpPr>
        <dsp:cNvPr id="0" name=""/>
        <dsp:cNvSpPr/>
      </dsp:nvSpPr>
      <dsp:spPr>
        <a:xfrm>
          <a:off x="4266962"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7ED69-A91B-49F3-A3EA-50D4D420C61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C" sz="2200" kern="1200" dirty="0" err="1"/>
            <a:t>Moteview</a:t>
          </a:r>
          <a:endParaRPr lang="en-US" sz="2200" kern="1200" dirty="0"/>
        </a:p>
      </dsp:txBody>
      <dsp:txXfrm>
        <a:off x="5464431" y="2928655"/>
        <a:ext cx="1733481" cy="1952437"/>
      </dsp:txXfrm>
    </dsp:sp>
    <dsp:sp modelId="{ED994C33-96CB-4050-B6E6-7B4F0FF488D2}">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A8286-F2CC-45FB-AA03-34420E98B5EC}">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Labview</a:t>
          </a:r>
        </a:p>
      </dsp:txBody>
      <dsp:txXfrm>
        <a:off x="7284587" y="0"/>
        <a:ext cx="1733481" cy="1952437"/>
      </dsp:txXfrm>
    </dsp:sp>
    <dsp:sp modelId="{1AD309CA-EB21-408A-85FF-98726219FF04}">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034E5-C85A-4B4E-8189-852633B1F6D4}">
      <dsp:nvSpPr>
        <dsp:cNvPr id="0" name=""/>
        <dsp:cNvSpPr/>
      </dsp:nvSpPr>
      <dsp:spPr>
        <a:xfrm>
          <a:off x="0" y="2090"/>
          <a:ext cx="9046708"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9594A-02E0-4F4C-99CA-6754ED74FB4D}">
      <dsp:nvSpPr>
        <dsp:cNvPr id="0" name=""/>
        <dsp:cNvSpPr/>
      </dsp:nvSpPr>
      <dsp:spPr>
        <a:xfrm>
          <a:off x="0" y="2090"/>
          <a:ext cx="1809341" cy="142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Fuente DC</a:t>
          </a:r>
        </a:p>
      </dsp:txBody>
      <dsp:txXfrm>
        <a:off x="0" y="2090"/>
        <a:ext cx="1809341" cy="1425466"/>
      </dsp:txXfrm>
    </dsp:sp>
    <dsp:sp modelId="{00F1D219-BC61-4F38-8875-F43855D6B8BE}">
      <dsp:nvSpPr>
        <dsp:cNvPr id="0" name=""/>
        <dsp:cNvSpPr/>
      </dsp:nvSpPr>
      <dsp:spPr>
        <a:xfrm>
          <a:off x="1945042" y="18847"/>
          <a:ext cx="7101665" cy="3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Escenario 1</a:t>
          </a:r>
        </a:p>
      </dsp:txBody>
      <dsp:txXfrm>
        <a:off x="1945042" y="18847"/>
        <a:ext cx="7101665" cy="335137"/>
      </dsp:txXfrm>
    </dsp:sp>
    <dsp:sp modelId="{365B2A5C-BCAF-4C0A-BC18-F556223C022D}">
      <dsp:nvSpPr>
        <dsp:cNvPr id="0" name=""/>
        <dsp:cNvSpPr/>
      </dsp:nvSpPr>
      <dsp:spPr>
        <a:xfrm>
          <a:off x="1809341" y="353984"/>
          <a:ext cx="7237366"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B78DD-D39E-4618-8A55-4BC4C60E84BF}">
      <dsp:nvSpPr>
        <dsp:cNvPr id="0" name=""/>
        <dsp:cNvSpPr/>
      </dsp:nvSpPr>
      <dsp:spPr>
        <a:xfrm>
          <a:off x="1945042" y="370741"/>
          <a:ext cx="7101665" cy="3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Escenario 2</a:t>
          </a:r>
        </a:p>
      </dsp:txBody>
      <dsp:txXfrm>
        <a:off x="1945042" y="370741"/>
        <a:ext cx="7101665" cy="335137"/>
      </dsp:txXfrm>
    </dsp:sp>
    <dsp:sp modelId="{6A10618E-D735-49F6-8D6C-B91AAF863A7F}">
      <dsp:nvSpPr>
        <dsp:cNvPr id="0" name=""/>
        <dsp:cNvSpPr/>
      </dsp:nvSpPr>
      <dsp:spPr>
        <a:xfrm>
          <a:off x="1809341" y="705879"/>
          <a:ext cx="7237366"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B4D4C-3B56-4564-BAA5-5D1570455547}">
      <dsp:nvSpPr>
        <dsp:cNvPr id="0" name=""/>
        <dsp:cNvSpPr/>
      </dsp:nvSpPr>
      <dsp:spPr>
        <a:xfrm>
          <a:off x="1945042" y="722636"/>
          <a:ext cx="7101665" cy="3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Escenario 3</a:t>
          </a:r>
        </a:p>
      </dsp:txBody>
      <dsp:txXfrm>
        <a:off x="1945042" y="722636"/>
        <a:ext cx="7101665" cy="335137"/>
      </dsp:txXfrm>
    </dsp:sp>
    <dsp:sp modelId="{879AAF9A-0ACF-4006-B39A-62BD1D7D8A36}">
      <dsp:nvSpPr>
        <dsp:cNvPr id="0" name=""/>
        <dsp:cNvSpPr/>
      </dsp:nvSpPr>
      <dsp:spPr>
        <a:xfrm>
          <a:off x="1809341" y="1057774"/>
          <a:ext cx="7237366"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34BB1-46CC-42E4-A45C-370ED808D396}">
      <dsp:nvSpPr>
        <dsp:cNvPr id="0" name=""/>
        <dsp:cNvSpPr/>
      </dsp:nvSpPr>
      <dsp:spPr>
        <a:xfrm>
          <a:off x="1945042" y="1074531"/>
          <a:ext cx="7101665" cy="3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Escenario 4</a:t>
          </a:r>
        </a:p>
      </dsp:txBody>
      <dsp:txXfrm>
        <a:off x="1945042" y="1074531"/>
        <a:ext cx="7101665" cy="335137"/>
      </dsp:txXfrm>
    </dsp:sp>
    <dsp:sp modelId="{3784CC3D-D33F-44CA-B46D-A3C53D6B7E78}">
      <dsp:nvSpPr>
        <dsp:cNvPr id="0" name=""/>
        <dsp:cNvSpPr/>
      </dsp:nvSpPr>
      <dsp:spPr>
        <a:xfrm>
          <a:off x="1809341" y="1409668"/>
          <a:ext cx="7237366"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743A8-BB7F-4CD7-B3FF-080B7913B839}">
      <dsp:nvSpPr>
        <dsp:cNvPr id="0" name=""/>
        <dsp:cNvSpPr/>
      </dsp:nvSpPr>
      <dsp:spPr>
        <a:xfrm>
          <a:off x="0" y="1427556"/>
          <a:ext cx="9046708" cy="0"/>
        </a:xfrm>
        <a:prstGeom prst="line">
          <a:avLst/>
        </a:prstGeom>
        <a:solidFill>
          <a:schemeClr val="accent4">
            <a:hueOff val="-10785422"/>
            <a:satOff val="-50000"/>
            <a:lumOff val="-26079"/>
            <a:alphaOff val="0"/>
          </a:schemeClr>
        </a:solidFill>
        <a:ln w="19050" cap="rnd" cmpd="sng" algn="ctr">
          <a:solidFill>
            <a:schemeClr val="accent4">
              <a:hueOff val="-10785422"/>
              <a:satOff val="-50000"/>
              <a:lumOff val="-2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0965F-E39F-4E20-8DE5-EAAB6880CDEF}">
      <dsp:nvSpPr>
        <dsp:cNvPr id="0" name=""/>
        <dsp:cNvSpPr/>
      </dsp:nvSpPr>
      <dsp:spPr>
        <a:xfrm>
          <a:off x="0" y="1427556"/>
          <a:ext cx="1809341" cy="142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Baterías Primarias</a:t>
          </a:r>
        </a:p>
      </dsp:txBody>
      <dsp:txXfrm>
        <a:off x="0" y="1427556"/>
        <a:ext cx="1809341" cy="1425466"/>
      </dsp:txXfrm>
    </dsp:sp>
    <dsp:sp modelId="{D9FE1AC4-4C43-4D83-BFDE-07209FAF8774}">
      <dsp:nvSpPr>
        <dsp:cNvPr id="0" name=""/>
        <dsp:cNvSpPr/>
      </dsp:nvSpPr>
      <dsp:spPr>
        <a:xfrm>
          <a:off x="1945042" y="1492287"/>
          <a:ext cx="7101665" cy="1294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Escenario 5</a:t>
          </a:r>
        </a:p>
      </dsp:txBody>
      <dsp:txXfrm>
        <a:off x="1945042" y="1492287"/>
        <a:ext cx="7101665" cy="1294613"/>
      </dsp:txXfrm>
    </dsp:sp>
    <dsp:sp modelId="{FC453FE0-20B4-4809-98F6-06C5162DF3C5}">
      <dsp:nvSpPr>
        <dsp:cNvPr id="0" name=""/>
        <dsp:cNvSpPr/>
      </dsp:nvSpPr>
      <dsp:spPr>
        <a:xfrm>
          <a:off x="1809341" y="2786900"/>
          <a:ext cx="7237366"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4D0A8-CA0A-45FF-BFBE-598E521F8552}">
      <dsp:nvSpPr>
        <dsp:cNvPr id="0" name=""/>
        <dsp:cNvSpPr/>
      </dsp:nvSpPr>
      <dsp:spPr>
        <a:xfrm>
          <a:off x="0" y="2853023"/>
          <a:ext cx="9046708" cy="0"/>
        </a:xfrm>
        <a:prstGeom prst="line">
          <a:avLst/>
        </a:prstGeom>
        <a:solidFill>
          <a:schemeClr val="accent4">
            <a:hueOff val="-21570844"/>
            <a:satOff val="-100000"/>
            <a:lumOff val="-52159"/>
            <a:alphaOff val="0"/>
          </a:schemeClr>
        </a:solidFill>
        <a:ln w="19050" cap="rnd" cmpd="sng" algn="ctr">
          <a:solidFill>
            <a:schemeClr val="accent4">
              <a:hueOff val="-21570844"/>
              <a:satOff val="-100000"/>
              <a:lumOff val="-521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5E12E-581B-4810-B842-19E5EE274C02}">
      <dsp:nvSpPr>
        <dsp:cNvPr id="0" name=""/>
        <dsp:cNvSpPr/>
      </dsp:nvSpPr>
      <dsp:spPr>
        <a:xfrm>
          <a:off x="0" y="2853023"/>
          <a:ext cx="1809341" cy="142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Baterías Secundarias</a:t>
          </a:r>
        </a:p>
      </dsp:txBody>
      <dsp:txXfrm>
        <a:off x="0" y="2853023"/>
        <a:ext cx="1809341" cy="1425466"/>
      </dsp:txXfrm>
    </dsp:sp>
    <dsp:sp modelId="{9B9CA9C5-D85C-4320-BDD2-F0996619818D}">
      <dsp:nvSpPr>
        <dsp:cNvPr id="0" name=""/>
        <dsp:cNvSpPr/>
      </dsp:nvSpPr>
      <dsp:spPr>
        <a:xfrm>
          <a:off x="1945042" y="2917753"/>
          <a:ext cx="7101665" cy="1294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Escenario 6</a:t>
          </a:r>
        </a:p>
      </dsp:txBody>
      <dsp:txXfrm>
        <a:off x="1945042" y="2917753"/>
        <a:ext cx="7101665" cy="1294613"/>
      </dsp:txXfrm>
    </dsp:sp>
    <dsp:sp modelId="{6473631A-0F5C-428E-BB18-E6789BCF7A6A}">
      <dsp:nvSpPr>
        <dsp:cNvPr id="0" name=""/>
        <dsp:cNvSpPr/>
      </dsp:nvSpPr>
      <dsp:spPr>
        <a:xfrm>
          <a:off x="1809341" y="4212367"/>
          <a:ext cx="7237366"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EA7A-5DD7-4CC5-9FEC-E2076DA21F0E}">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3723-D902-4328-ADBA-2160C04D63C6}">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C" sz="2200" b="1" kern="1200" dirty="0"/>
            <a:t>Escenarios a medir</a:t>
          </a:r>
        </a:p>
      </dsp:txBody>
      <dsp:txXfrm>
        <a:off x="3964" y="0"/>
        <a:ext cx="1733481" cy="1952437"/>
      </dsp:txXfrm>
    </dsp:sp>
    <dsp:sp modelId="{A3293199-923D-41F2-82F8-E5352873AAEF}">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8FFD6-AA44-453C-837B-DCB63F1E78A1}">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err="1"/>
            <a:t>Parámetros</a:t>
          </a:r>
          <a:r>
            <a:rPr lang="en-US" sz="2200" kern="1200" dirty="0"/>
            <a:t> para la </a:t>
          </a:r>
          <a:r>
            <a:rPr lang="en-US" sz="2200" kern="1200" dirty="0" err="1"/>
            <a:t>medición</a:t>
          </a:r>
          <a:endParaRPr lang="en-US" sz="2200" b="1" kern="1200" dirty="0"/>
        </a:p>
      </dsp:txBody>
      <dsp:txXfrm>
        <a:off x="1824120" y="2928655"/>
        <a:ext cx="1733481" cy="1952437"/>
      </dsp:txXfrm>
    </dsp:sp>
    <dsp:sp modelId="{D1B9C14D-4A3B-48D9-A909-48BBE8A31F15}">
      <dsp:nvSpPr>
        <dsp:cNvPr id="0" name=""/>
        <dsp:cNvSpPr/>
      </dsp:nvSpPr>
      <dsp:spPr>
        <a:xfrm>
          <a:off x="2446806"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0FD1E-B800-4799-BF8D-87938CC0BC17}">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Moteconfig</a:t>
          </a:r>
        </a:p>
      </dsp:txBody>
      <dsp:txXfrm>
        <a:off x="3644276" y="0"/>
        <a:ext cx="1733481" cy="1952437"/>
      </dsp:txXfrm>
    </dsp:sp>
    <dsp:sp modelId="{2305434D-2D13-47E2-BACC-D041B6B7BCC5}">
      <dsp:nvSpPr>
        <dsp:cNvPr id="0" name=""/>
        <dsp:cNvSpPr/>
      </dsp:nvSpPr>
      <dsp:spPr>
        <a:xfrm>
          <a:off x="4266962"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7ED69-A91B-49F3-A3EA-50D4D420C61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C" sz="2200" kern="1200" dirty="0" err="1"/>
            <a:t>Moteview</a:t>
          </a:r>
          <a:endParaRPr lang="en-US" sz="2200" kern="1200" dirty="0"/>
        </a:p>
      </dsp:txBody>
      <dsp:txXfrm>
        <a:off x="5464431" y="2928655"/>
        <a:ext cx="1733481" cy="1952437"/>
      </dsp:txXfrm>
    </dsp:sp>
    <dsp:sp modelId="{ED994C33-96CB-4050-B6E6-7B4F0FF488D2}">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A8286-F2CC-45FB-AA03-34420E98B5EC}">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Labview</a:t>
          </a:r>
        </a:p>
      </dsp:txBody>
      <dsp:txXfrm>
        <a:off x="7284587" y="0"/>
        <a:ext cx="1733481" cy="1952437"/>
      </dsp:txXfrm>
    </dsp:sp>
    <dsp:sp modelId="{1AD309CA-EB21-408A-85FF-98726219FF04}">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4AC3C-0A76-4A9B-867B-1F0B547A751F}">
      <dsp:nvSpPr>
        <dsp:cNvPr id="0" name=""/>
        <dsp:cNvSpPr/>
      </dsp:nvSpPr>
      <dsp:spPr>
        <a:xfrm>
          <a:off x="3690349" y="2707429"/>
          <a:ext cx="2269737" cy="2269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C" sz="2200" kern="1200" dirty="0"/>
            <a:t>-</a:t>
          </a:r>
          <a:r>
            <a:rPr lang="es-EC" sz="2400" kern="1200" dirty="0"/>
            <a:t>Batería adecuada </a:t>
          </a:r>
        </a:p>
        <a:p>
          <a:pPr marL="0" lvl="0" indent="0" algn="ctr" defTabSz="977900">
            <a:lnSpc>
              <a:spcPct val="90000"/>
            </a:lnSpc>
            <a:spcBef>
              <a:spcPct val="0"/>
            </a:spcBef>
            <a:spcAft>
              <a:spcPct val="35000"/>
            </a:spcAft>
            <a:buNone/>
          </a:pPr>
          <a:r>
            <a:rPr lang="es-EC" sz="2400" kern="1200" dirty="0"/>
            <a:t>-Tiempo de servicio</a:t>
          </a:r>
        </a:p>
      </dsp:txBody>
      <dsp:txXfrm>
        <a:off x="4022744" y="3039824"/>
        <a:ext cx="1604947" cy="1604947"/>
      </dsp:txXfrm>
    </dsp:sp>
    <dsp:sp modelId="{A88F2955-082D-44C2-9D78-1F250D9DD693}">
      <dsp:nvSpPr>
        <dsp:cNvPr id="0" name=""/>
        <dsp:cNvSpPr/>
      </dsp:nvSpPr>
      <dsp:spPr>
        <a:xfrm rot="12900000">
          <a:off x="2227776" y="2310094"/>
          <a:ext cx="1742292" cy="6468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CEB722-DF3B-41E9-9868-FD2CC3A7F3D6}">
      <dsp:nvSpPr>
        <dsp:cNvPr id="0" name=""/>
        <dsp:cNvSpPr/>
      </dsp:nvSpPr>
      <dsp:spPr>
        <a:xfrm>
          <a:off x="1307195" y="1271363"/>
          <a:ext cx="2156250" cy="17250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Potencias de transmisión inadecuadas </a:t>
          </a:r>
        </a:p>
      </dsp:txBody>
      <dsp:txXfrm>
        <a:off x="1357719" y="1321887"/>
        <a:ext cx="2055202" cy="1623952"/>
      </dsp:txXfrm>
    </dsp:sp>
    <dsp:sp modelId="{1A334A5E-9006-4F99-94E5-C54D4E3DB566}">
      <dsp:nvSpPr>
        <dsp:cNvPr id="0" name=""/>
        <dsp:cNvSpPr/>
      </dsp:nvSpPr>
      <dsp:spPr>
        <a:xfrm rot="16200000">
          <a:off x="3954072" y="1411442"/>
          <a:ext cx="1742292" cy="6468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28FF3-924B-4AA1-BC87-C7CCC999C1B9}">
      <dsp:nvSpPr>
        <dsp:cNvPr id="0" name=""/>
        <dsp:cNvSpPr/>
      </dsp:nvSpPr>
      <dsp:spPr>
        <a:xfrm>
          <a:off x="3747093" y="1233"/>
          <a:ext cx="2156250" cy="17250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Distancias erróneas</a:t>
          </a:r>
        </a:p>
      </dsp:txBody>
      <dsp:txXfrm>
        <a:off x="3797617" y="51757"/>
        <a:ext cx="2055202" cy="1623952"/>
      </dsp:txXfrm>
    </dsp:sp>
    <dsp:sp modelId="{A8DC9D55-2D31-4F79-8F88-AEBEA82C581C}">
      <dsp:nvSpPr>
        <dsp:cNvPr id="0" name=""/>
        <dsp:cNvSpPr/>
      </dsp:nvSpPr>
      <dsp:spPr>
        <a:xfrm rot="19500000">
          <a:off x="5680368" y="2310094"/>
          <a:ext cx="1742292" cy="6468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E78FA2-81D5-4E81-8EF9-6F682031C25B}">
      <dsp:nvSpPr>
        <dsp:cNvPr id="0" name=""/>
        <dsp:cNvSpPr/>
      </dsp:nvSpPr>
      <dsp:spPr>
        <a:xfrm>
          <a:off x="6186990" y="1271363"/>
          <a:ext cx="2156250" cy="17250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Voltaje inadecuado</a:t>
          </a:r>
        </a:p>
      </dsp:txBody>
      <dsp:txXfrm>
        <a:off x="6237514" y="1321887"/>
        <a:ext cx="2055202" cy="16239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EA7A-5DD7-4CC5-9FEC-E2076DA21F0E}">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3723-D902-4328-ADBA-2160C04D63C6}">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C" sz="2200" b="1" kern="1200" dirty="0"/>
            <a:t>Escenarios a medir</a:t>
          </a:r>
        </a:p>
      </dsp:txBody>
      <dsp:txXfrm>
        <a:off x="3964" y="0"/>
        <a:ext cx="1733481" cy="1952437"/>
      </dsp:txXfrm>
    </dsp:sp>
    <dsp:sp modelId="{A3293199-923D-41F2-82F8-E5352873AAEF}">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8FFD6-AA44-453C-837B-DCB63F1E78A1}">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err="1"/>
            <a:t>Parámetros</a:t>
          </a:r>
          <a:r>
            <a:rPr lang="en-US" sz="2200" kern="1200" dirty="0"/>
            <a:t> para la </a:t>
          </a:r>
          <a:r>
            <a:rPr lang="en-US" sz="2200" kern="1200" dirty="0" err="1"/>
            <a:t>medición</a:t>
          </a:r>
          <a:endParaRPr lang="en-US" sz="2200" b="1" kern="1200" dirty="0"/>
        </a:p>
      </dsp:txBody>
      <dsp:txXfrm>
        <a:off x="1824120" y="2928655"/>
        <a:ext cx="1733481" cy="1952437"/>
      </dsp:txXfrm>
    </dsp:sp>
    <dsp:sp modelId="{D1B9C14D-4A3B-48D9-A909-48BBE8A31F15}">
      <dsp:nvSpPr>
        <dsp:cNvPr id="0" name=""/>
        <dsp:cNvSpPr/>
      </dsp:nvSpPr>
      <dsp:spPr>
        <a:xfrm>
          <a:off x="2446806"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0FD1E-B800-4799-BF8D-87938CC0BC17}">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Moteconfig</a:t>
          </a:r>
        </a:p>
      </dsp:txBody>
      <dsp:txXfrm>
        <a:off x="3644276" y="0"/>
        <a:ext cx="1733481" cy="1952437"/>
      </dsp:txXfrm>
    </dsp:sp>
    <dsp:sp modelId="{2305434D-2D13-47E2-BACC-D041B6B7BCC5}">
      <dsp:nvSpPr>
        <dsp:cNvPr id="0" name=""/>
        <dsp:cNvSpPr/>
      </dsp:nvSpPr>
      <dsp:spPr>
        <a:xfrm>
          <a:off x="4266962"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7ED69-A91B-49F3-A3EA-50D4D420C61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C" sz="2200" kern="1200" dirty="0" err="1"/>
            <a:t>Moteview</a:t>
          </a:r>
          <a:endParaRPr lang="en-US" sz="2200" kern="1200" dirty="0"/>
        </a:p>
      </dsp:txBody>
      <dsp:txXfrm>
        <a:off x="5464431" y="2928655"/>
        <a:ext cx="1733481" cy="1952437"/>
      </dsp:txXfrm>
    </dsp:sp>
    <dsp:sp modelId="{ED994C33-96CB-4050-B6E6-7B4F0FF488D2}">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A8286-F2CC-45FB-AA03-34420E98B5EC}">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Labview</a:t>
          </a:r>
        </a:p>
      </dsp:txBody>
      <dsp:txXfrm>
        <a:off x="7284587" y="0"/>
        <a:ext cx="1733481" cy="1952437"/>
      </dsp:txXfrm>
    </dsp:sp>
    <dsp:sp modelId="{1AD309CA-EB21-408A-85FF-98726219FF04}">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EA7A-5DD7-4CC5-9FEC-E2076DA21F0E}">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3723-D902-4328-ADBA-2160C04D63C6}">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C" sz="2200" b="1" kern="1200" dirty="0"/>
            <a:t>Escenarios a medir</a:t>
          </a:r>
        </a:p>
      </dsp:txBody>
      <dsp:txXfrm>
        <a:off x="3964" y="0"/>
        <a:ext cx="1733481" cy="1952437"/>
      </dsp:txXfrm>
    </dsp:sp>
    <dsp:sp modelId="{A3293199-923D-41F2-82F8-E5352873AAEF}">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8FFD6-AA44-453C-837B-DCB63F1E78A1}">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err="1"/>
            <a:t>Parámetros</a:t>
          </a:r>
          <a:r>
            <a:rPr lang="en-US" sz="2200" kern="1200" dirty="0"/>
            <a:t> para la </a:t>
          </a:r>
          <a:r>
            <a:rPr lang="en-US" sz="2200" kern="1200" dirty="0" err="1"/>
            <a:t>medición</a:t>
          </a:r>
          <a:endParaRPr lang="en-US" sz="2200" b="1" kern="1200" dirty="0"/>
        </a:p>
      </dsp:txBody>
      <dsp:txXfrm>
        <a:off x="1824120" y="2928655"/>
        <a:ext cx="1733481" cy="1952437"/>
      </dsp:txXfrm>
    </dsp:sp>
    <dsp:sp modelId="{D1B9C14D-4A3B-48D9-A909-48BBE8A31F15}">
      <dsp:nvSpPr>
        <dsp:cNvPr id="0" name=""/>
        <dsp:cNvSpPr/>
      </dsp:nvSpPr>
      <dsp:spPr>
        <a:xfrm>
          <a:off x="2446806"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0FD1E-B800-4799-BF8D-87938CC0BC17}">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Moteconfig</a:t>
          </a:r>
        </a:p>
      </dsp:txBody>
      <dsp:txXfrm>
        <a:off x="3644276" y="0"/>
        <a:ext cx="1733481" cy="1952437"/>
      </dsp:txXfrm>
    </dsp:sp>
    <dsp:sp modelId="{2305434D-2D13-47E2-BACC-D041B6B7BCC5}">
      <dsp:nvSpPr>
        <dsp:cNvPr id="0" name=""/>
        <dsp:cNvSpPr/>
      </dsp:nvSpPr>
      <dsp:spPr>
        <a:xfrm>
          <a:off x="4266962"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7ED69-A91B-49F3-A3EA-50D4D420C61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C" sz="2200" kern="1200" dirty="0" err="1"/>
            <a:t>Moteview</a:t>
          </a:r>
          <a:endParaRPr lang="en-US" sz="2200" kern="1200" dirty="0"/>
        </a:p>
      </dsp:txBody>
      <dsp:txXfrm>
        <a:off x="5464431" y="2928655"/>
        <a:ext cx="1733481" cy="1952437"/>
      </dsp:txXfrm>
    </dsp:sp>
    <dsp:sp modelId="{ED994C33-96CB-4050-B6E6-7B4F0FF488D2}">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A8286-F2CC-45FB-AA03-34420E98B5EC}">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Labview</a:t>
          </a:r>
        </a:p>
      </dsp:txBody>
      <dsp:txXfrm>
        <a:off x="7284587" y="0"/>
        <a:ext cx="1733481" cy="1952437"/>
      </dsp:txXfrm>
    </dsp:sp>
    <dsp:sp modelId="{1AD309CA-EB21-408A-85FF-98726219FF04}">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EA7A-5DD7-4CC5-9FEC-E2076DA21F0E}">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3723-D902-4328-ADBA-2160C04D63C6}">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C" sz="2200" b="1" kern="1200" dirty="0"/>
            <a:t>Escenarios a medir</a:t>
          </a:r>
        </a:p>
      </dsp:txBody>
      <dsp:txXfrm>
        <a:off x="3964" y="0"/>
        <a:ext cx="1733481" cy="1952437"/>
      </dsp:txXfrm>
    </dsp:sp>
    <dsp:sp modelId="{A3293199-923D-41F2-82F8-E5352873AAEF}">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8FFD6-AA44-453C-837B-DCB63F1E78A1}">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err="1"/>
            <a:t>Parámetros</a:t>
          </a:r>
          <a:r>
            <a:rPr lang="en-US" sz="2200" kern="1200" dirty="0"/>
            <a:t> para la </a:t>
          </a:r>
          <a:r>
            <a:rPr lang="en-US" sz="2200" kern="1200" dirty="0" err="1"/>
            <a:t>medición</a:t>
          </a:r>
          <a:endParaRPr lang="en-US" sz="2200" b="1" kern="1200" dirty="0"/>
        </a:p>
      </dsp:txBody>
      <dsp:txXfrm>
        <a:off x="1824120" y="2928655"/>
        <a:ext cx="1733481" cy="1952437"/>
      </dsp:txXfrm>
    </dsp:sp>
    <dsp:sp modelId="{D1B9C14D-4A3B-48D9-A909-48BBE8A31F15}">
      <dsp:nvSpPr>
        <dsp:cNvPr id="0" name=""/>
        <dsp:cNvSpPr/>
      </dsp:nvSpPr>
      <dsp:spPr>
        <a:xfrm>
          <a:off x="2446806"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0FD1E-B800-4799-BF8D-87938CC0BC17}">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Moteconfig</a:t>
          </a:r>
        </a:p>
      </dsp:txBody>
      <dsp:txXfrm>
        <a:off x="3644276" y="0"/>
        <a:ext cx="1733481" cy="1952437"/>
      </dsp:txXfrm>
    </dsp:sp>
    <dsp:sp modelId="{2305434D-2D13-47E2-BACC-D041B6B7BCC5}">
      <dsp:nvSpPr>
        <dsp:cNvPr id="0" name=""/>
        <dsp:cNvSpPr/>
      </dsp:nvSpPr>
      <dsp:spPr>
        <a:xfrm>
          <a:off x="4266962"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7ED69-A91B-49F3-A3EA-50D4D420C61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C" sz="2200" kern="1200" dirty="0" err="1"/>
            <a:t>Moteview</a:t>
          </a:r>
          <a:endParaRPr lang="en-US" sz="2200" kern="1200" dirty="0"/>
        </a:p>
      </dsp:txBody>
      <dsp:txXfrm>
        <a:off x="5464431" y="2928655"/>
        <a:ext cx="1733481" cy="1952437"/>
      </dsp:txXfrm>
    </dsp:sp>
    <dsp:sp modelId="{ED994C33-96CB-4050-B6E6-7B4F0FF488D2}">
      <dsp:nvSpPr>
        <dsp:cNvPr id="0" name=""/>
        <dsp:cNvSpPr/>
      </dsp:nvSpPr>
      <dsp:spPr>
        <a:xfrm>
          <a:off x="6087117"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A8286-F2CC-45FB-AA03-34420E98B5EC}">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Labview</a:t>
          </a:r>
        </a:p>
      </dsp:txBody>
      <dsp:txXfrm>
        <a:off x="7284587" y="0"/>
        <a:ext cx="1733481" cy="1952437"/>
      </dsp:txXfrm>
    </dsp:sp>
    <dsp:sp modelId="{1AD309CA-EB21-408A-85FF-98726219FF04}">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EA7A-5DD7-4CC5-9FEC-E2076DA21F0E}">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3723-D902-4328-ADBA-2160C04D63C6}">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C" sz="2200" b="1" kern="1200" dirty="0"/>
            <a:t>Escenarios a medir</a:t>
          </a:r>
        </a:p>
      </dsp:txBody>
      <dsp:txXfrm>
        <a:off x="3964" y="0"/>
        <a:ext cx="1733481" cy="1952437"/>
      </dsp:txXfrm>
    </dsp:sp>
    <dsp:sp modelId="{A3293199-923D-41F2-82F8-E5352873AAEF}">
      <dsp:nvSpPr>
        <dsp:cNvPr id="0" name=""/>
        <dsp:cNvSpPr/>
      </dsp:nvSpPr>
      <dsp:spPr>
        <a:xfrm>
          <a:off x="626650" y="2196491"/>
          <a:ext cx="488109" cy="48810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8FFD6-AA44-453C-837B-DCB63F1E78A1}">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err="1"/>
            <a:t>Parámetros</a:t>
          </a:r>
          <a:r>
            <a:rPr lang="en-US" sz="2200" kern="1200" dirty="0"/>
            <a:t> para la </a:t>
          </a:r>
          <a:r>
            <a:rPr lang="en-US" sz="2200" kern="1200" dirty="0" err="1"/>
            <a:t>medición</a:t>
          </a:r>
          <a:endParaRPr lang="en-US" sz="2200" b="1" kern="1200" dirty="0"/>
        </a:p>
      </dsp:txBody>
      <dsp:txXfrm>
        <a:off x="1824120" y="2928655"/>
        <a:ext cx="1733481" cy="1952437"/>
      </dsp:txXfrm>
    </dsp:sp>
    <dsp:sp modelId="{D1B9C14D-4A3B-48D9-A909-48BBE8A31F15}">
      <dsp:nvSpPr>
        <dsp:cNvPr id="0" name=""/>
        <dsp:cNvSpPr/>
      </dsp:nvSpPr>
      <dsp:spPr>
        <a:xfrm>
          <a:off x="2446806"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0FD1E-B800-4799-BF8D-87938CC0BC17}">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Moteconfig</a:t>
          </a:r>
        </a:p>
      </dsp:txBody>
      <dsp:txXfrm>
        <a:off x="3644276" y="0"/>
        <a:ext cx="1733481" cy="1952437"/>
      </dsp:txXfrm>
    </dsp:sp>
    <dsp:sp modelId="{2305434D-2D13-47E2-BACC-D041B6B7BCC5}">
      <dsp:nvSpPr>
        <dsp:cNvPr id="0" name=""/>
        <dsp:cNvSpPr/>
      </dsp:nvSpPr>
      <dsp:spPr>
        <a:xfrm>
          <a:off x="4266962"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7ED69-A91B-49F3-A3EA-50D4D420C61A}">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C" sz="2200" kern="1200" dirty="0" err="1"/>
            <a:t>Moteview</a:t>
          </a:r>
          <a:endParaRPr lang="en-US" sz="2200" kern="1200" dirty="0"/>
        </a:p>
      </dsp:txBody>
      <dsp:txXfrm>
        <a:off x="5464431" y="2928655"/>
        <a:ext cx="1733481" cy="1952437"/>
      </dsp:txXfrm>
    </dsp:sp>
    <dsp:sp modelId="{ED994C33-96CB-4050-B6E6-7B4F0FF488D2}">
      <dsp:nvSpPr>
        <dsp:cNvPr id="0" name=""/>
        <dsp:cNvSpPr/>
      </dsp:nvSpPr>
      <dsp:spPr>
        <a:xfrm>
          <a:off x="6087117"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A8286-F2CC-45FB-AA03-34420E98B5EC}">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Labview</a:t>
          </a:r>
        </a:p>
      </dsp:txBody>
      <dsp:txXfrm>
        <a:off x="7284587" y="0"/>
        <a:ext cx="1733481" cy="1952437"/>
      </dsp:txXfrm>
    </dsp:sp>
    <dsp:sp modelId="{1AD309CA-EB21-408A-85FF-98726219FF04}">
      <dsp:nvSpPr>
        <dsp:cNvPr id="0" name=""/>
        <dsp:cNvSpPr/>
      </dsp:nvSpPr>
      <dsp:spPr>
        <a:xfrm>
          <a:off x="7907273" y="2196491"/>
          <a:ext cx="488109" cy="488109"/>
        </a:xfrm>
        <a:prstGeom prst="ellips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B0974-6FA7-4EEF-8741-41E41ADE2702}">
      <dsp:nvSpPr>
        <dsp:cNvPr id="0" name=""/>
        <dsp:cNvSpPr/>
      </dsp:nvSpPr>
      <dsp:spPr>
        <a:xfrm>
          <a:off x="0" y="0"/>
          <a:ext cx="1081009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E81CB-F7B8-428F-904A-FD1BEB39E8AC}">
      <dsp:nvSpPr>
        <dsp:cNvPr id="0" name=""/>
        <dsp:cNvSpPr/>
      </dsp:nvSpPr>
      <dsp:spPr>
        <a:xfrm>
          <a:off x="0" y="0"/>
          <a:ext cx="10810093" cy="123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dirty="0"/>
            <a:t>Implementar un sistema no intrusivo y autónomo que almacene los datos y permita analizarlos fácilmente, puesto que el sistema usado en el experimento es dificultoso tanto su movilización y hacerlo en lugares abiertos es casi imposible.</a:t>
          </a:r>
          <a:endParaRPr lang="en-US" sz="2200" kern="1200" dirty="0"/>
        </a:p>
      </dsp:txBody>
      <dsp:txXfrm>
        <a:off x="0" y="0"/>
        <a:ext cx="10810093" cy="1236371"/>
      </dsp:txXfrm>
    </dsp:sp>
    <dsp:sp modelId="{D9BFBF82-D599-45F8-B1FC-EB9B144EC214}">
      <dsp:nvSpPr>
        <dsp:cNvPr id="0" name=""/>
        <dsp:cNvSpPr/>
      </dsp:nvSpPr>
      <dsp:spPr>
        <a:xfrm>
          <a:off x="0" y="1236371"/>
          <a:ext cx="1081009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011A7-4903-4675-9DAF-9517EA261AC5}">
      <dsp:nvSpPr>
        <dsp:cNvPr id="0" name=""/>
        <dsp:cNvSpPr/>
      </dsp:nvSpPr>
      <dsp:spPr>
        <a:xfrm>
          <a:off x="0" y="1236371"/>
          <a:ext cx="10810093" cy="123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dirty="0"/>
            <a:t>Implementar y diseñar un Sistema autónomo fotovoltaico o eólico para cada sensor de tal manera que auto cargue las baterías secundarias debido a que sino tocaría ir después de cada tiempo de servicio a cargas las baterías.</a:t>
          </a:r>
          <a:endParaRPr lang="en-US" sz="2200" kern="1200" dirty="0"/>
        </a:p>
      </dsp:txBody>
      <dsp:txXfrm>
        <a:off x="0" y="1236371"/>
        <a:ext cx="10810093" cy="1236371"/>
      </dsp:txXfrm>
    </dsp:sp>
    <dsp:sp modelId="{C3655E44-C0A5-4228-A9D3-A0CFD5540313}">
      <dsp:nvSpPr>
        <dsp:cNvPr id="0" name=""/>
        <dsp:cNvSpPr/>
      </dsp:nvSpPr>
      <dsp:spPr>
        <a:xfrm>
          <a:off x="0" y="2472743"/>
          <a:ext cx="1081009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CDEE3-A005-48F7-86A4-2DB01A296200}">
      <dsp:nvSpPr>
        <dsp:cNvPr id="0" name=""/>
        <dsp:cNvSpPr/>
      </dsp:nvSpPr>
      <dsp:spPr>
        <a:xfrm>
          <a:off x="0" y="2472743"/>
          <a:ext cx="10810093" cy="123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noProof="0" dirty="0"/>
            <a:t>Implementar un sistema que permita mediciones en tiempo real y remotamente de manera que se pueda visualizar en cualquier momento y de cualquier lugar el comportamiento de las WSN.</a:t>
          </a:r>
        </a:p>
      </dsp:txBody>
      <dsp:txXfrm>
        <a:off x="0" y="2472743"/>
        <a:ext cx="10810093" cy="1236371"/>
      </dsp:txXfrm>
    </dsp:sp>
    <dsp:sp modelId="{CFA39C4B-B5D5-4165-B3E4-D18EEC558940}">
      <dsp:nvSpPr>
        <dsp:cNvPr id="0" name=""/>
        <dsp:cNvSpPr/>
      </dsp:nvSpPr>
      <dsp:spPr>
        <a:xfrm>
          <a:off x="0" y="3709115"/>
          <a:ext cx="1081009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76B3B-6E9D-470F-BDCD-123135ED81DA}">
      <dsp:nvSpPr>
        <dsp:cNvPr id="0" name=""/>
        <dsp:cNvSpPr/>
      </dsp:nvSpPr>
      <dsp:spPr>
        <a:xfrm>
          <a:off x="0" y="3709115"/>
          <a:ext cx="10810093" cy="123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noProof="0" dirty="0"/>
            <a:t>Caracterizar el consumo energético de la </a:t>
          </a:r>
          <a:r>
            <a:rPr lang="es-EC" sz="2200" kern="1200" noProof="0" dirty="0" err="1"/>
            <a:t>WSNs</a:t>
          </a:r>
          <a:r>
            <a:rPr lang="es-EC" sz="2200" kern="1200" noProof="0" dirty="0"/>
            <a:t> tanto de las baterías primarias cómo de las baterías secundarías en base a los parámetros de calidad de servicio.</a:t>
          </a:r>
        </a:p>
      </dsp:txBody>
      <dsp:txXfrm>
        <a:off x="0" y="3709115"/>
        <a:ext cx="10810093" cy="1236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A29D-0CE0-4FF7-A591-6A3F54C7BF4F}">
      <dsp:nvSpPr>
        <dsp:cNvPr id="0" name=""/>
        <dsp:cNvSpPr/>
      </dsp:nvSpPr>
      <dsp:spPr>
        <a:xfrm>
          <a:off x="986" y="1638"/>
          <a:ext cx="8594339" cy="11939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C" sz="3400" kern="1200" dirty="0"/>
            <a:t>La mota tiene componentes de detección </a:t>
          </a:r>
        </a:p>
      </dsp:txBody>
      <dsp:txXfrm>
        <a:off x="35957" y="36609"/>
        <a:ext cx="8524397" cy="1124054"/>
      </dsp:txXfrm>
    </dsp:sp>
    <dsp:sp modelId="{103BF85E-577E-4A2A-8E22-481D002C041D}">
      <dsp:nvSpPr>
        <dsp:cNvPr id="0" name=""/>
        <dsp:cNvSpPr/>
      </dsp:nvSpPr>
      <dsp:spPr>
        <a:xfrm>
          <a:off x="986" y="1343720"/>
          <a:ext cx="5614088" cy="11939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kern="1200" dirty="0"/>
            <a:t>Almacenamiento, procesamiento y comunicación. Responsable de</a:t>
          </a:r>
        </a:p>
      </dsp:txBody>
      <dsp:txXfrm>
        <a:off x="35957" y="1378691"/>
        <a:ext cx="5544146" cy="1124054"/>
      </dsp:txXfrm>
    </dsp:sp>
    <dsp:sp modelId="{45DF07C7-784F-45B6-9F9F-D4EFAEA76818}">
      <dsp:nvSpPr>
        <dsp:cNvPr id="0" name=""/>
        <dsp:cNvSpPr/>
      </dsp:nvSpPr>
      <dsp:spPr>
        <a:xfrm>
          <a:off x="986" y="2685801"/>
          <a:ext cx="2749308" cy="11939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Análisis de la red</a:t>
          </a:r>
        </a:p>
      </dsp:txBody>
      <dsp:txXfrm>
        <a:off x="35957" y="2720772"/>
        <a:ext cx="2679366" cy="1124054"/>
      </dsp:txXfrm>
    </dsp:sp>
    <dsp:sp modelId="{73353207-DD50-4978-826A-01327AC3CCD2}">
      <dsp:nvSpPr>
        <dsp:cNvPr id="0" name=""/>
        <dsp:cNvSpPr/>
      </dsp:nvSpPr>
      <dsp:spPr>
        <a:xfrm>
          <a:off x="2865766" y="2685801"/>
          <a:ext cx="2749308" cy="11939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Correlación y fusión de los datos</a:t>
          </a:r>
        </a:p>
      </dsp:txBody>
      <dsp:txXfrm>
        <a:off x="2900737" y="2720772"/>
        <a:ext cx="2679366" cy="1124054"/>
      </dsp:txXfrm>
    </dsp:sp>
    <dsp:sp modelId="{4D6C8193-9C89-4C7C-915D-2E6301E55F61}">
      <dsp:nvSpPr>
        <dsp:cNvPr id="0" name=""/>
        <dsp:cNvSpPr/>
      </dsp:nvSpPr>
      <dsp:spPr>
        <a:xfrm>
          <a:off x="5846016" y="1343720"/>
          <a:ext cx="2749308" cy="11939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kern="1200" dirty="0"/>
            <a:t>Recopilación de datos</a:t>
          </a:r>
        </a:p>
      </dsp:txBody>
      <dsp:txXfrm>
        <a:off x="5880987" y="1378691"/>
        <a:ext cx="2679366" cy="1124054"/>
      </dsp:txXfrm>
    </dsp:sp>
    <dsp:sp modelId="{DDEF9089-03F1-4481-BBB8-B8C41D084117}">
      <dsp:nvSpPr>
        <dsp:cNvPr id="0" name=""/>
        <dsp:cNvSpPr/>
      </dsp:nvSpPr>
      <dsp:spPr>
        <a:xfrm>
          <a:off x="5846016" y="2685801"/>
          <a:ext cx="2749308" cy="11939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Propios datos y de otras motas</a:t>
          </a:r>
        </a:p>
      </dsp:txBody>
      <dsp:txXfrm>
        <a:off x="5880987" y="2720772"/>
        <a:ext cx="2679366" cy="1124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45178-344C-4394-88AF-405705EFDF64}">
      <dsp:nvSpPr>
        <dsp:cNvPr id="0" name=""/>
        <dsp:cNvSpPr/>
      </dsp:nvSpPr>
      <dsp:spPr>
        <a:xfrm>
          <a:off x="5513229" y="773789"/>
          <a:ext cx="2806391" cy="324706"/>
        </a:xfrm>
        <a:custGeom>
          <a:avLst/>
          <a:gdLst/>
          <a:ahLst/>
          <a:cxnLst/>
          <a:rect l="0" t="0" r="0" b="0"/>
          <a:pathLst>
            <a:path>
              <a:moveTo>
                <a:pt x="0" y="0"/>
              </a:moveTo>
              <a:lnTo>
                <a:pt x="0" y="162353"/>
              </a:lnTo>
              <a:lnTo>
                <a:pt x="2806391" y="162353"/>
              </a:lnTo>
              <a:lnTo>
                <a:pt x="2806391" y="3247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57B8A-98C7-4526-8372-76CB969FE714}">
      <dsp:nvSpPr>
        <dsp:cNvPr id="0" name=""/>
        <dsp:cNvSpPr/>
      </dsp:nvSpPr>
      <dsp:spPr>
        <a:xfrm>
          <a:off x="5830204" y="1871606"/>
          <a:ext cx="231933" cy="711261"/>
        </a:xfrm>
        <a:custGeom>
          <a:avLst/>
          <a:gdLst/>
          <a:ahLst/>
          <a:cxnLst/>
          <a:rect l="0" t="0" r="0" b="0"/>
          <a:pathLst>
            <a:path>
              <a:moveTo>
                <a:pt x="0" y="0"/>
              </a:moveTo>
              <a:lnTo>
                <a:pt x="0" y="711261"/>
              </a:lnTo>
              <a:lnTo>
                <a:pt x="231933" y="71126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0AB53-E55B-4307-BC80-16091101413E}">
      <dsp:nvSpPr>
        <dsp:cNvPr id="0" name=""/>
        <dsp:cNvSpPr/>
      </dsp:nvSpPr>
      <dsp:spPr>
        <a:xfrm>
          <a:off x="5513229" y="773789"/>
          <a:ext cx="935463" cy="324706"/>
        </a:xfrm>
        <a:custGeom>
          <a:avLst/>
          <a:gdLst/>
          <a:ahLst/>
          <a:cxnLst/>
          <a:rect l="0" t="0" r="0" b="0"/>
          <a:pathLst>
            <a:path>
              <a:moveTo>
                <a:pt x="0" y="0"/>
              </a:moveTo>
              <a:lnTo>
                <a:pt x="0" y="162353"/>
              </a:lnTo>
              <a:lnTo>
                <a:pt x="935463" y="162353"/>
              </a:lnTo>
              <a:lnTo>
                <a:pt x="935463" y="3247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6447B-F5A7-4594-9BC6-1FCF98EB95B0}">
      <dsp:nvSpPr>
        <dsp:cNvPr id="0" name=""/>
        <dsp:cNvSpPr/>
      </dsp:nvSpPr>
      <dsp:spPr>
        <a:xfrm>
          <a:off x="4577765" y="773789"/>
          <a:ext cx="935463" cy="324706"/>
        </a:xfrm>
        <a:custGeom>
          <a:avLst/>
          <a:gdLst/>
          <a:ahLst/>
          <a:cxnLst/>
          <a:rect l="0" t="0" r="0" b="0"/>
          <a:pathLst>
            <a:path>
              <a:moveTo>
                <a:pt x="935463" y="0"/>
              </a:moveTo>
              <a:lnTo>
                <a:pt x="935463" y="162353"/>
              </a:lnTo>
              <a:lnTo>
                <a:pt x="0" y="162353"/>
              </a:lnTo>
              <a:lnTo>
                <a:pt x="0" y="3247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DA247-76CA-4D73-962D-2AA798DC5BC3}">
      <dsp:nvSpPr>
        <dsp:cNvPr id="0" name=""/>
        <dsp:cNvSpPr/>
      </dsp:nvSpPr>
      <dsp:spPr>
        <a:xfrm>
          <a:off x="2088349" y="1871606"/>
          <a:ext cx="231933" cy="2906896"/>
        </a:xfrm>
        <a:custGeom>
          <a:avLst/>
          <a:gdLst/>
          <a:ahLst/>
          <a:cxnLst/>
          <a:rect l="0" t="0" r="0" b="0"/>
          <a:pathLst>
            <a:path>
              <a:moveTo>
                <a:pt x="0" y="0"/>
              </a:moveTo>
              <a:lnTo>
                <a:pt x="0" y="2906896"/>
              </a:lnTo>
              <a:lnTo>
                <a:pt x="231933" y="29068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E21C3-828D-4452-A554-B819CE10D2E5}">
      <dsp:nvSpPr>
        <dsp:cNvPr id="0" name=""/>
        <dsp:cNvSpPr/>
      </dsp:nvSpPr>
      <dsp:spPr>
        <a:xfrm>
          <a:off x="2088349" y="1871606"/>
          <a:ext cx="231933" cy="1809078"/>
        </a:xfrm>
        <a:custGeom>
          <a:avLst/>
          <a:gdLst/>
          <a:ahLst/>
          <a:cxnLst/>
          <a:rect l="0" t="0" r="0" b="0"/>
          <a:pathLst>
            <a:path>
              <a:moveTo>
                <a:pt x="0" y="0"/>
              </a:moveTo>
              <a:lnTo>
                <a:pt x="0" y="1809078"/>
              </a:lnTo>
              <a:lnTo>
                <a:pt x="231933" y="180907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408EB-BE3E-4BB3-9772-20D212EC0A38}">
      <dsp:nvSpPr>
        <dsp:cNvPr id="0" name=""/>
        <dsp:cNvSpPr/>
      </dsp:nvSpPr>
      <dsp:spPr>
        <a:xfrm>
          <a:off x="2088349" y="1871606"/>
          <a:ext cx="231933" cy="711261"/>
        </a:xfrm>
        <a:custGeom>
          <a:avLst/>
          <a:gdLst/>
          <a:ahLst/>
          <a:cxnLst/>
          <a:rect l="0" t="0" r="0" b="0"/>
          <a:pathLst>
            <a:path>
              <a:moveTo>
                <a:pt x="0" y="0"/>
              </a:moveTo>
              <a:lnTo>
                <a:pt x="0" y="711261"/>
              </a:lnTo>
              <a:lnTo>
                <a:pt x="231933" y="71126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AD1BB-FF5D-4FA1-8030-05B69B959361}">
      <dsp:nvSpPr>
        <dsp:cNvPr id="0" name=""/>
        <dsp:cNvSpPr/>
      </dsp:nvSpPr>
      <dsp:spPr>
        <a:xfrm>
          <a:off x="2706837" y="773789"/>
          <a:ext cx="2806391" cy="324706"/>
        </a:xfrm>
        <a:custGeom>
          <a:avLst/>
          <a:gdLst/>
          <a:ahLst/>
          <a:cxnLst/>
          <a:rect l="0" t="0" r="0" b="0"/>
          <a:pathLst>
            <a:path>
              <a:moveTo>
                <a:pt x="2806391" y="0"/>
              </a:moveTo>
              <a:lnTo>
                <a:pt x="2806391" y="162353"/>
              </a:lnTo>
              <a:lnTo>
                <a:pt x="0" y="162353"/>
              </a:lnTo>
              <a:lnTo>
                <a:pt x="0" y="3247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78C981-BC0D-4D0A-AB4C-3DE87015642C}">
      <dsp:nvSpPr>
        <dsp:cNvPr id="0" name=""/>
        <dsp:cNvSpPr/>
      </dsp:nvSpPr>
      <dsp:spPr>
        <a:xfrm>
          <a:off x="4487589" y="678"/>
          <a:ext cx="2051279"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Nivel Físico y Control de Acceso al Medio</a:t>
          </a:r>
        </a:p>
      </dsp:txBody>
      <dsp:txXfrm>
        <a:off x="4487589" y="678"/>
        <a:ext cx="2051279" cy="773110"/>
      </dsp:txXfrm>
    </dsp:sp>
    <dsp:sp modelId="{3528E523-DFAD-4ADD-B48A-CD45A3C17E42}">
      <dsp:nvSpPr>
        <dsp:cNvPr id="0" name=""/>
        <dsp:cNvSpPr/>
      </dsp:nvSpPr>
      <dsp:spPr>
        <a:xfrm>
          <a:off x="1933727" y="1098496"/>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ISM</a:t>
          </a:r>
        </a:p>
      </dsp:txBody>
      <dsp:txXfrm>
        <a:off x="1933727" y="1098496"/>
        <a:ext cx="1546221" cy="773110"/>
      </dsp:txXfrm>
    </dsp:sp>
    <dsp:sp modelId="{2036ECA9-1A71-459A-B8AF-6894DF807A84}">
      <dsp:nvSpPr>
        <dsp:cNvPr id="0" name=""/>
        <dsp:cNvSpPr/>
      </dsp:nvSpPr>
      <dsp:spPr>
        <a:xfrm>
          <a:off x="2320282" y="2196313"/>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20 kbps: Para la banda de 868MHz. </a:t>
          </a:r>
        </a:p>
      </dsp:txBody>
      <dsp:txXfrm>
        <a:off x="2320282" y="2196313"/>
        <a:ext cx="1546221" cy="773110"/>
      </dsp:txXfrm>
    </dsp:sp>
    <dsp:sp modelId="{2D48BD0E-DEE8-4564-92B3-D31AACAD7966}">
      <dsp:nvSpPr>
        <dsp:cNvPr id="0" name=""/>
        <dsp:cNvSpPr/>
      </dsp:nvSpPr>
      <dsp:spPr>
        <a:xfrm>
          <a:off x="2320282" y="3294130"/>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40 kbps: Para la banda de 915MHz.</a:t>
          </a:r>
        </a:p>
      </dsp:txBody>
      <dsp:txXfrm>
        <a:off x="2320282" y="3294130"/>
        <a:ext cx="1546221" cy="773110"/>
      </dsp:txXfrm>
    </dsp:sp>
    <dsp:sp modelId="{43CEE299-433F-4D7B-A6A7-4E0E7B139032}">
      <dsp:nvSpPr>
        <dsp:cNvPr id="0" name=""/>
        <dsp:cNvSpPr/>
      </dsp:nvSpPr>
      <dsp:spPr>
        <a:xfrm>
          <a:off x="2320282" y="4391947"/>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250 kbps: Para la banda de 2,4 GHz</a:t>
          </a:r>
        </a:p>
      </dsp:txBody>
      <dsp:txXfrm>
        <a:off x="2320282" y="4391947"/>
        <a:ext cx="1546221" cy="773110"/>
      </dsp:txXfrm>
    </dsp:sp>
    <dsp:sp modelId="{0F9056DB-76A2-4D96-8A96-218DACE0ECAB}">
      <dsp:nvSpPr>
        <dsp:cNvPr id="0" name=""/>
        <dsp:cNvSpPr/>
      </dsp:nvSpPr>
      <dsp:spPr>
        <a:xfrm>
          <a:off x="3804654" y="1098496"/>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WPAN</a:t>
          </a:r>
        </a:p>
      </dsp:txBody>
      <dsp:txXfrm>
        <a:off x="3804654" y="1098496"/>
        <a:ext cx="1546221" cy="773110"/>
      </dsp:txXfrm>
    </dsp:sp>
    <dsp:sp modelId="{4BD38422-349E-43A3-8F8B-7F3032724731}">
      <dsp:nvSpPr>
        <dsp:cNvPr id="0" name=""/>
        <dsp:cNvSpPr/>
      </dsp:nvSpPr>
      <dsp:spPr>
        <a:xfrm>
          <a:off x="5675582" y="1098496"/>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Bajas Velocidades</a:t>
          </a:r>
        </a:p>
      </dsp:txBody>
      <dsp:txXfrm>
        <a:off x="5675582" y="1098496"/>
        <a:ext cx="1546221" cy="773110"/>
      </dsp:txXfrm>
    </dsp:sp>
    <dsp:sp modelId="{1303448F-E681-4633-8902-7C8D70E836E6}">
      <dsp:nvSpPr>
        <dsp:cNvPr id="0" name=""/>
        <dsp:cNvSpPr/>
      </dsp:nvSpPr>
      <dsp:spPr>
        <a:xfrm>
          <a:off x="6062138" y="2196313"/>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err="1"/>
            <a:t>Máx</a:t>
          </a:r>
          <a:r>
            <a:rPr lang="es-EC" sz="1800" kern="1200" dirty="0"/>
            <a:t> 250 kbps</a:t>
          </a:r>
        </a:p>
      </dsp:txBody>
      <dsp:txXfrm>
        <a:off x="6062138" y="2196313"/>
        <a:ext cx="1546221" cy="773110"/>
      </dsp:txXfrm>
    </dsp:sp>
    <dsp:sp modelId="{4B07C330-1D6F-45AD-9BAE-5EF622333810}">
      <dsp:nvSpPr>
        <dsp:cNvPr id="0" name=""/>
        <dsp:cNvSpPr/>
      </dsp:nvSpPr>
      <dsp:spPr>
        <a:xfrm>
          <a:off x="7546510" y="1098496"/>
          <a:ext cx="1546221" cy="7731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Bajo Costo y Energía</a:t>
          </a:r>
        </a:p>
      </dsp:txBody>
      <dsp:txXfrm>
        <a:off x="7546510" y="1098496"/>
        <a:ext cx="1546221" cy="773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EF0FB-CB92-4E40-8DFD-A8AD679DFF2E}">
      <dsp:nvSpPr>
        <dsp:cNvPr id="0" name=""/>
        <dsp:cNvSpPr/>
      </dsp:nvSpPr>
      <dsp:spPr>
        <a:xfrm>
          <a:off x="4858526" y="774007"/>
          <a:ext cx="162333" cy="711176"/>
        </a:xfrm>
        <a:custGeom>
          <a:avLst/>
          <a:gdLst/>
          <a:ahLst/>
          <a:cxnLst/>
          <a:rect l="0" t="0" r="0" b="0"/>
          <a:pathLst>
            <a:path>
              <a:moveTo>
                <a:pt x="162333" y="0"/>
              </a:moveTo>
              <a:lnTo>
                <a:pt x="162333" y="711176"/>
              </a:lnTo>
              <a:lnTo>
                <a:pt x="0" y="71117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45178-344C-4394-88AF-405705EFDF64}">
      <dsp:nvSpPr>
        <dsp:cNvPr id="0" name=""/>
        <dsp:cNvSpPr/>
      </dsp:nvSpPr>
      <dsp:spPr>
        <a:xfrm>
          <a:off x="5020860" y="774007"/>
          <a:ext cx="3741405" cy="1422352"/>
        </a:xfrm>
        <a:custGeom>
          <a:avLst/>
          <a:gdLst/>
          <a:ahLst/>
          <a:cxnLst/>
          <a:rect l="0" t="0" r="0" b="0"/>
          <a:pathLst>
            <a:path>
              <a:moveTo>
                <a:pt x="0" y="0"/>
              </a:moveTo>
              <a:lnTo>
                <a:pt x="0" y="1260018"/>
              </a:lnTo>
              <a:lnTo>
                <a:pt x="3741405" y="1260018"/>
              </a:lnTo>
              <a:lnTo>
                <a:pt x="3741405" y="14223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12AFE-FA47-457D-B2F6-9AB275963163}">
      <dsp:nvSpPr>
        <dsp:cNvPr id="0" name=""/>
        <dsp:cNvSpPr/>
      </dsp:nvSpPr>
      <dsp:spPr>
        <a:xfrm>
          <a:off x="6273149" y="2969377"/>
          <a:ext cx="231905" cy="1808861"/>
        </a:xfrm>
        <a:custGeom>
          <a:avLst/>
          <a:gdLst/>
          <a:ahLst/>
          <a:cxnLst/>
          <a:rect l="0" t="0" r="0" b="0"/>
          <a:pathLst>
            <a:path>
              <a:moveTo>
                <a:pt x="0" y="0"/>
              </a:moveTo>
              <a:lnTo>
                <a:pt x="0" y="1808861"/>
              </a:lnTo>
              <a:lnTo>
                <a:pt x="231905" y="180886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57B8A-98C7-4526-8372-76CB969FE714}">
      <dsp:nvSpPr>
        <dsp:cNvPr id="0" name=""/>
        <dsp:cNvSpPr/>
      </dsp:nvSpPr>
      <dsp:spPr>
        <a:xfrm>
          <a:off x="6273149" y="2969377"/>
          <a:ext cx="231905" cy="711176"/>
        </a:xfrm>
        <a:custGeom>
          <a:avLst/>
          <a:gdLst/>
          <a:ahLst/>
          <a:cxnLst/>
          <a:rect l="0" t="0" r="0" b="0"/>
          <a:pathLst>
            <a:path>
              <a:moveTo>
                <a:pt x="0" y="0"/>
              </a:moveTo>
              <a:lnTo>
                <a:pt x="0" y="711176"/>
              </a:lnTo>
              <a:lnTo>
                <a:pt x="231905" y="71117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0AB53-E55B-4307-BC80-16091101413E}">
      <dsp:nvSpPr>
        <dsp:cNvPr id="0" name=""/>
        <dsp:cNvSpPr/>
      </dsp:nvSpPr>
      <dsp:spPr>
        <a:xfrm>
          <a:off x="5020860" y="774007"/>
          <a:ext cx="1870702" cy="1422352"/>
        </a:xfrm>
        <a:custGeom>
          <a:avLst/>
          <a:gdLst/>
          <a:ahLst/>
          <a:cxnLst/>
          <a:rect l="0" t="0" r="0" b="0"/>
          <a:pathLst>
            <a:path>
              <a:moveTo>
                <a:pt x="0" y="0"/>
              </a:moveTo>
              <a:lnTo>
                <a:pt x="0" y="1260018"/>
              </a:lnTo>
              <a:lnTo>
                <a:pt x="1870702" y="1260018"/>
              </a:lnTo>
              <a:lnTo>
                <a:pt x="1870702" y="14223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8D7EB-60BB-46B2-AE34-E3270EE73AC2}">
      <dsp:nvSpPr>
        <dsp:cNvPr id="0" name=""/>
        <dsp:cNvSpPr/>
      </dsp:nvSpPr>
      <dsp:spPr>
        <a:xfrm>
          <a:off x="4975140" y="774007"/>
          <a:ext cx="91440" cy="1422352"/>
        </a:xfrm>
        <a:custGeom>
          <a:avLst/>
          <a:gdLst/>
          <a:ahLst/>
          <a:cxnLst/>
          <a:rect l="0" t="0" r="0" b="0"/>
          <a:pathLst>
            <a:path>
              <a:moveTo>
                <a:pt x="45720" y="0"/>
              </a:moveTo>
              <a:lnTo>
                <a:pt x="45720" y="14223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6447B-F5A7-4594-9BC6-1FCF98EB95B0}">
      <dsp:nvSpPr>
        <dsp:cNvPr id="0" name=""/>
        <dsp:cNvSpPr/>
      </dsp:nvSpPr>
      <dsp:spPr>
        <a:xfrm>
          <a:off x="3150157" y="774007"/>
          <a:ext cx="1870702" cy="1422352"/>
        </a:xfrm>
        <a:custGeom>
          <a:avLst/>
          <a:gdLst/>
          <a:ahLst/>
          <a:cxnLst/>
          <a:rect l="0" t="0" r="0" b="0"/>
          <a:pathLst>
            <a:path>
              <a:moveTo>
                <a:pt x="1870702" y="0"/>
              </a:moveTo>
              <a:lnTo>
                <a:pt x="1870702" y="1260018"/>
              </a:lnTo>
              <a:lnTo>
                <a:pt x="0" y="1260018"/>
              </a:lnTo>
              <a:lnTo>
                <a:pt x="0" y="14223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3531F-B67F-4AB9-8373-5F0A596AFE46}">
      <dsp:nvSpPr>
        <dsp:cNvPr id="0" name=""/>
        <dsp:cNvSpPr/>
      </dsp:nvSpPr>
      <dsp:spPr>
        <a:xfrm>
          <a:off x="661041" y="2969377"/>
          <a:ext cx="231905" cy="1808861"/>
        </a:xfrm>
        <a:custGeom>
          <a:avLst/>
          <a:gdLst/>
          <a:ahLst/>
          <a:cxnLst/>
          <a:rect l="0" t="0" r="0" b="0"/>
          <a:pathLst>
            <a:path>
              <a:moveTo>
                <a:pt x="0" y="0"/>
              </a:moveTo>
              <a:lnTo>
                <a:pt x="0" y="1808861"/>
              </a:lnTo>
              <a:lnTo>
                <a:pt x="231905" y="180886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D9C5D-9F39-469D-8D18-7081111713BC}">
      <dsp:nvSpPr>
        <dsp:cNvPr id="0" name=""/>
        <dsp:cNvSpPr/>
      </dsp:nvSpPr>
      <dsp:spPr>
        <a:xfrm>
          <a:off x="661041" y="2969377"/>
          <a:ext cx="231905" cy="711176"/>
        </a:xfrm>
        <a:custGeom>
          <a:avLst/>
          <a:gdLst/>
          <a:ahLst/>
          <a:cxnLst/>
          <a:rect l="0" t="0" r="0" b="0"/>
          <a:pathLst>
            <a:path>
              <a:moveTo>
                <a:pt x="0" y="0"/>
              </a:moveTo>
              <a:lnTo>
                <a:pt x="0" y="711176"/>
              </a:lnTo>
              <a:lnTo>
                <a:pt x="231905" y="71117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AD1BB-FF5D-4FA1-8030-05B69B959361}">
      <dsp:nvSpPr>
        <dsp:cNvPr id="0" name=""/>
        <dsp:cNvSpPr/>
      </dsp:nvSpPr>
      <dsp:spPr>
        <a:xfrm>
          <a:off x="1279455" y="774007"/>
          <a:ext cx="3741405" cy="1422352"/>
        </a:xfrm>
        <a:custGeom>
          <a:avLst/>
          <a:gdLst/>
          <a:ahLst/>
          <a:cxnLst/>
          <a:rect l="0" t="0" r="0" b="0"/>
          <a:pathLst>
            <a:path>
              <a:moveTo>
                <a:pt x="3741405" y="0"/>
              </a:moveTo>
              <a:lnTo>
                <a:pt x="3741405" y="1260018"/>
              </a:lnTo>
              <a:lnTo>
                <a:pt x="0" y="1260018"/>
              </a:lnTo>
              <a:lnTo>
                <a:pt x="0" y="14223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78C981-BC0D-4D0A-AB4C-3DE87015642C}">
      <dsp:nvSpPr>
        <dsp:cNvPr id="0" name=""/>
        <dsp:cNvSpPr/>
      </dsp:nvSpPr>
      <dsp:spPr>
        <a:xfrm>
          <a:off x="4247842" y="98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Protocolos de alto nivel</a:t>
          </a:r>
        </a:p>
      </dsp:txBody>
      <dsp:txXfrm>
        <a:off x="4247842" y="989"/>
        <a:ext cx="1546035" cy="773017"/>
      </dsp:txXfrm>
    </dsp:sp>
    <dsp:sp modelId="{3528E523-DFAD-4ADD-B48A-CD45A3C17E42}">
      <dsp:nvSpPr>
        <dsp:cNvPr id="0" name=""/>
        <dsp:cNvSpPr/>
      </dsp:nvSpPr>
      <dsp:spPr>
        <a:xfrm>
          <a:off x="506437" y="219635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Usa 802.15.4</a:t>
          </a:r>
        </a:p>
      </dsp:txBody>
      <dsp:txXfrm>
        <a:off x="506437" y="2196359"/>
        <a:ext cx="1546035" cy="773017"/>
      </dsp:txXfrm>
    </dsp:sp>
    <dsp:sp modelId="{54761966-8026-4822-AEE6-7681FD884B0B}">
      <dsp:nvSpPr>
        <dsp:cNvPr id="0" name=""/>
        <dsp:cNvSpPr/>
      </dsp:nvSpPr>
      <dsp:spPr>
        <a:xfrm>
          <a:off x="892946" y="3294044"/>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Nivel Físico</a:t>
          </a:r>
        </a:p>
      </dsp:txBody>
      <dsp:txXfrm>
        <a:off x="892946" y="3294044"/>
        <a:ext cx="1546035" cy="773017"/>
      </dsp:txXfrm>
    </dsp:sp>
    <dsp:sp modelId="{540BC9B1-4B18-447C-9E30-0D8427BA3234}">
      <dsp:nvSpPr>
        <dsp:cNvPr id="0" name=""/>
        <dsp:cNvSpPr/>
      </dsp:nvSpPr>
      <dsp:spPr>
        <a:xfrm>
          <a:off x="892946" y="439172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Control de acceso al medio</a:t>
          </a:r>
        </a:p>
      </dsp:txBody>
      <dsp:txXfrm>
        <a:off x="892946" y="4391729"/>
        <a:ext cx="1546035" cy="773017"/>
      </dsp:txXfrm>
    </dsp:sp>
    <dsp:sp modelId="{0F9056DB-76A2-4D96-8A96-218DACE0ECAB}">
      <dsp:nvSpPr>
        <dsp:cNvPr id="0" name=""/>
        <dsp:cNvSpPr/>
      </dsp:nvSpPr>
      <dsp:spPr>
        <a:xfrm>
          <a:off x="2377140" y="219635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Bajo Consumo</a:t>
          </a:r>
        </a:p>
      </dsp:txBody>
      <dsp:txXfrm>
        <a:off x="2377140" y="2196359"/>
        <a:ext cx="1546035" cy="773017"/>
      </dsp:txXfrm>
    </dsp:sp>
    <dsp:sp modelId="{B8B314E5-13F3-407A-9B11-723A0B5DB0A5}">
      <dsp:nvSpPr>
        <dsp:cNvPr id="0" name=""/>
        <dsp:cNvSpPr/>
      </dsp:nvSpPr>
      <dsp:spPr>
        <a:xfrm>
          <a:off x="4247842" y="219635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Alta Seguridad</a:t>
          </a:r>
        </a:p>
      </dsp:txBody>
      <dsp:txXfrm>
        <a:off x="4247842" y="2196359"/>
        <a:ext cx="1546035" cy="773017"/>
      </dsp:txXfrm>
    </dsp:sp>
    <dsp:sp modelId="{4BD38422-349E-43A3-8F8B-7F3032724731}">
      <dsp:nvSpPr>
        <dsp:cNvPr id="0" name=""/>
        <dsp:cNvSpPr/>
      </dsp:nvSpPr>
      <dsp:spPr>
        <a:xfrm>
          <a:off x="6118545" y="219635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Bajas Velocidades</a:t>
          </a:r>
        </a:p>
      </dsp:txBody>
      <dsp:txXfrm>
        <a:off x="6118545" y="2196359"/>
        <a:ext cx="1546035" cy="773017"/>
      </dsp:txXfrm>
    </dsp:sp>
    <dsp:sp modelId="{1303448F-E681-4633-8902-7C8D70E836E6}">
      <dsp:nvSpPr>
        <dsp:cNvPr id="0" name=""/>
        <dsp:cNvSpPr/>
      </dsp:nvSpPr>
      <dsp:spPr>
        <a:xfrm>
          <a:off x="6505054" y="3294044"/>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err="1"/>
            <a:t>Máx</a:t>
          </a:r>
          <a:r>
            <a:rPr lang="es-EC" sz="1800" kern="1200" dirty="0"/>
            <a:t> 250 kbps</a:t>
          </a:r>
        </a:p>
      </dsp:txBody>
      <dsp:txXfrm>
        <a:off x="6505054" y="3294044"/>
        <a:ext cx="1546035" cy="773017"/>
      </dsp:txXfrm>
    </dsp:sp>
    <dsp:sp modelId="{43DEB3D2-13BE-4000-A821-0DD367AC5904}">
      <dsp:nvSpPr>
        <dsp:cNvPr id="0" name=""/>
        <dsp:cNvSpPr/>
      </dsp:nvSpPr>
      <dsp:spPr>
        <a:xfrm>
          <a:off x="6505054" y="439172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err="1"/>
            <a:t>Máx</a:t>
          </a:r>
          <a:r>
            <a:rPr lang="es-EC" sz="1800" kern="1200" dirty="0"/>
            <a:t> 75 m</a:t>
          </a:r>
        </a:p>
      </dsp:txBody>
      <dsp:txXfrm>
        <a:off x="6505054" y="4391729"/>
        <a:ext cx="1546035" cy="773017"/>
      </dsp:txXfrm>
    </dsp:sp>
    <dsp:sp modelId="{4B07C330-1D6F-45AD-9BAE-5EF622333810}">
      <dsp:nvSpPr>
        <dsp:cNvPr id="0" name=""/>
        <dsp:cNvSpPr/>
      </dsp:nvSpPr>
      <dsp:spPr>
        <a:xfrm>
          <a:off x="7989248" y="2196359"/>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No IP</a:t>
          </a:r>
        </a:p>
      </dsp:txBody>
      <dsp:txXfrm>
        <a:off x="7989248" y="2196359"/>
        <a:ext cx="1546035" cy="773017"/>
      </dsp:txXfrm>
    </dsp:sp>
    <dsp:sp modelId="{7C80D90A-C2F3-4FFD-B7EB-10F36ADA1FFD}">
      <dsp:nvSpPr>
        <dsp:cNvPr id="0" name=""/>
        <dsp:cNvSpPr/>
      </dsp:nvSpPr>
      <dsp:spPr>
        <a:xfrm>
          <a:off x="3312491" y="1098674"/>
          <a:ext cx="1546035" cy="773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Red y Aplicación</a:t>
          </a:r>
        </a:p>
      </dsp:txBody>
      <dsp:txXfrm>
        <a:off x="3312491" y="1098674"/>
        <a:ext cx="1546035" cy="773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D5974-6212-4C47-9A48-E297A2D208D9}">
      <dsp:nvSpPr>
        <dsp:cNvPr id="0" name=""/>
        <dsp:cNvSpPr/>
      </dsp:nvSpPr>
      <dsp:spPr>
        <a:xfrm>
          <a:off x="305773" y="0"/>
          <a:ext cx="8208001" cy="4545045"/>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s-EC" sz="2400" b="1" kern="1200" dirty="0"/>
            <a:t>IRIS XM2110</a:t>
          </a:r>
        </a:p>
        <a:p>
          <a:pPr marL="0" lvl="0" indent="0" algn="l" defTabSz="1066800">
            <a:lnSpc>
              <a:spcPct val="90000"/>
            </a:lnSpc>
            <a:spcBef>
              <a:spcPct val="0"/>
            </a:spcBef>
            <a:spcAft>
              <a:spcPct val="35000"/>
            </a:spcAft>
            <a:buFont typeface="+mj-lt"/>
            <a:buNone/>
          </a:pPr>
          <a:endParaRPr lang="es-EC" sz="2400" b="1" kern="1200" dirty="0"/>
        </a:p>
        <a:p>
          <a:pPr marL="0" lvl="0" indent="0" algn="just" defTabSz="1066800">
            <a:lnSpc>
              <a:spcPct val="90000"/>
            </a:lnSpc>
            <a:spcBef>
              <a:spcPct val="0"/>
            </a:spcBef>
            <a:spcAft>
              <a:spcPct val="35000"/>
            </a:spcAft>
            <a:buFont typeface="+mj-lt"/>
            <a:buNone/>
          </a:pPr>
          <a:r>
            <a:rPr lang="es-EC" sz="2400" kern="1200" dirty="0"/>
            <a:t>Los nodos IRIS XM2110 son la última generación de motas producidas por Crossbow. Este modelo cuenta con 16 canales de comunicaciones (2405 a 2485 MHz). Está compuesto por un microprocesador Atmega1281, el cual brinda un rango de radio tres veces superior y el doble de memoria de programación en comparación a modelos anteriores de motas </a:t>
          </a:r>
          <a:r>
            <a:rPr lang="es-EC" sz="2400" kern="1200" dirty="0" err="1"/>
            <a:t>MICAz</a:t>
          </a:r>
          <a:r>
            <a:rPr lang="es-EC" sz="2400" kern="1200" dirty="0"/>
            <a:t>.</a:t>
          </a:r>
          <a:endParaRPr lang="es-ES" sz="2400" kern="1200" dirty="0"/>
        </a:p>
      </dsp:txBody>
      <dsp:txXfrm>
        <a:off x="2370363" y="0"/>
        <a:ext cx="6143412" cy="4545045"/>
      </dsp:txXfrm>
    </dsp:sp>
    <dsp:sp modelId="{364166D6-23FC-4621-B21D-614D0358D92C}">
      <dsp:nvSpPr>
        <dsp:cNvPr id="0" name=""/>
        <dsp:cNvSpPr/>
      </dsp:nvSpPr>
      <dsp:spPr>
        <a:xfrm>
          <a:off x="125623" y="1410763"/>
          <a:ext cx="2018618" cy="1791656"/>
        </a:xfrm>
        <a:prstGeom prst="roundRect">
          <a:avLst>
            <a:gd name="adj" fmla="val 10000"/>
          </a:avLst>
        </a:prstGeom>
        <a:blipFill>
          <a:blip xmlns:r="http://schemas.openxmlformats.org/officeDocument/2006/relationships" r:embed="rId1"/>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9C18F-A928-4A39-8286-951CFF5FC888}">
      <dsp:nvSpPr>
        <dsp:cNvPr id="0" name=""/>
        <dsp:cNvSpPr/>
      </dsp:nvSpPr>
      <dsp:spPr>
        <a:xfrm>
          <a:off x="0" y="0"/>
          <a:ext cx="8059892" cy="4545045"/>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Gateway MIB520 (Mote Interface Boards)</a:t>
          </a:r>
        </a:p>
        <a:p>
          <a:pPr marL="0" lvl="0" indent="0" algn="l" defTabSz="1066800">
            <a:lnSpc>
              <a:spcPct val="90000"/>
            </a:lnSpc>
            <a:spcBef>
              <a:spcPct val="0"/>
            </a:spcBef>
            <a:spcAft>
              <a:spcPct val="35000"/>
            </a:spcAft>
            <a:buNone/>
          </a:pPr>
          <a:endParaRPr lang="en-US" sz="2400" kern="1200" dirty="0"/>
        </a:p>
        <a:p>
          <a:pPr marL="0" lvl="0" indent="0" algn="just" defTabSz="1066800">
            <a:lnSpc>
              <a:spcPct val="90000"/>
            </a:lnSpc>
            <a:spcBef>
              <a:spcPct val="0"/>
            </a:spcBef>
            <a:spcAft>
              <a:spcPct val="35000"/>
            </a:spcAft>
            <a:buNone/>
          </a:pPr>
          <a:r>
            <a:rPr lang="es-EC" sz="2400" kern="1200" dirty="0"/>
            <a:t>El MIB520CB proporciona conectividad USB a la familia de Motes IRIS y MICA para la comunicación y la programación en el sistema. Cualquier nodo IRIS/ </a:t>
          </a:r>
          <a:r>
            <a:rPr lang="es-EC" sz="2400" kern="1200" dirty="0" err="1"/>
            <a:t>MICAz</a:t>
          </a:r>
          <a:r>
            <a:rPr lang="es-EC" sz="2400" kern="1200" dirty="0"/>
            <a:t>/MICA2 puede funcionar como una estación base cuando se acopla a la placa de interfaz USB MIB520CB. Además de la transferencia de datos, el MIB520CB también proporciona una interfaz de programación USB</a:t>
          </a:r>
          <a:endParaRPr lang="es-ES" sz="2400" kern="1200" dirty="0"/>
        </a:p>
      </dsp:txBody>
      <dsp:txXfrm>
        <a:off x="2066482" y="0"/>
        <a:ext cx="5993409" cy="4545045"/>
      </dsp:txXfrm>
    </dsp:sp>
    <dsp:sp modelId="{7D2858DE-9F6F-4221-8B8E-ED92EE972C0D}">
      <dsp:nvSpPr>
        <dsp:cNvPr id="0" name=""/>
        <dsp:cNvSpPr/>
      </dsp:nvSpPr>
      <dsp:spPr>
        <a:xfrm>
          <a:off x="0" y="1489047"/>
          <a:ext cx="1972980" cy="14263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F887A-57AA-485F-AC8A-F46900C12F3E}">
      <dsp:nvSpPr>
        <dsp:cNvPr id="0" name=""/>
        <dsp:cNvSpPr/>
      </dsp:nvSpPr>
      <dsp:spPr>
        <a:xfrm>
          <a:off x="0" y="42333"/>
          <a:ext cx="2539999" cy="2032000"/>
        </a:xfrm>
        <a:prstGeom prst="rect">
          <a:avLst/>
        </a:prstGeom>
        <a:blipFill>
          <a:blip xmlns:r="http://schemas.openxmlformats.org/officeDocument/2006/relationships" r:embed="rId1"/>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0D19A-0FFF-43F6-8969-C1DE1E7EE55C}">
      <dsp:nvSpPr>
        <dsp:cNvPr id="0" name=""/>
        <dsp:cNvSpPr/>
      </dsp:nvSpPr>
      <dsp:spPr>
        <a:xfrm>
          <a:off x="228600" y="1871133"/>
          <a:ext cx="2260600" cy="711200"/>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Computadores</a:t>
          </a:r>
        </a:p>
      </dsp:txBody>
      <dsp:txXfrm>
        <a:off x="228600" y="1871133"/>
        <a:ext cx="2260600" cy="711200"/>
      </dsp:txXfrm>
    </dsp:sp>
    <dsp:sp modelId="{8E464B11-1DEE-41A4-81CB-F03EC8D8251E}">
      <dsp:nvSpPr>
        <dsp:cNvPr id="0" name=""/>
        <dsp:cNvSpPr/>
      </dsp:nvSpPr>
      <dsp:spPr>
        <a:xfrm>
          <a:off x="2794000" y="42333"/>
          <a:ext cx="2539999" cy="2032000"/>
        </a:xfrm>
        <a:prstGeom prst="rect">
          <a:avLst/>
        </a:prstGeom>
        <a:blipFill>
          <a:blip xmlns:r="http://schemas.openxmlformats.org/officeDocument/2006/relationships" r:embed="rId2"/>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CCF6B-3097-4198-8F80-2CFC4179C2F9}">
      <dsp:nvSpPr>
        <dsp:cNvPr id="0" name=""/>
        <dsp:cNvSpPr/>
      </dsp:nvSpPr>
      <dsp:spPr>
        <a:xfrm>
          <a:off x="3022600" y="1871133"/>
          <a:ext cx="2260600" cy="711200"/>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Arduinos</a:t>
          </a:r>
        </a:p>
      </dsp:txBody>
      <dsp:txXfrm>
        <a:off x="3022600" y="1871133"/>
        <a:ext cx="2260600" cy="711200"/>
      </dsp:txXfrm>
    </dsp:sp>
    <dsp:sp modelId="{FC8244E1-AF70-4F0A-A675-8D85264E2F09}">
      <dsp:nvSpPr>
        <dsp:cNvPr id="0" name=""/>
        <dsp:cNvSpPr/>
      </dsp:nvSpPr>
      <dsp:spPr>
        <a:xfrm>
          <a:off x="5587999" y="42333"/>
          <a:ext cx="2539999" cy="2032000"/>
        </a:xfrm>
        <a:prstGeom prst="rect">
          <a:avLst/>
        </a:prstGeom>
        <a:blipFill>
          <a:blip xmlns:r="http://schemas.openxmlformats.org/officeDocument/2006/relationships" r:embed="rId3"/>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10533-327F-4FD5-A9EB-30BAAD64D4C5}">
      <dsp:nvSpPr>
        <dsp:cNvPr id="0" name=""/>
        <dsp:cNvSpPr/>
      </dsp:nvSpPr>
      <dsp:spPr>
        <a:xfrm>
          <a:off x="5816599" y="1871133"/>
          <a:ext cx="2260600" cy="711200"/>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Primarias</a:t>
          </a:r>
        </a:p>
      </dsp:txBody>
      <dsp:txXfrm>
        <a:off x="5816599" y="1871133"/>
        <a:ext cx="2260600" cy="711200"/>
      </dsp:txXfrm>
    </dsp:sp>
    <dsp:sp modelId="{3CF0557D-814A-4599-A853-6DD825BF3BDF}">
      <dsp:nvSpPr>
        <dsp:cNvPr id="0" name=""/>
        <dsp:cNvSpPr/>
      </dsp:nvSpPr>
      <dsp:spPr>
        <a:xfrm>
          <a:off x="1397000" y="2836333"/>
          <a:ext cx="2539999" cy="2032000"/>
        </a:xfrm>
        <a:prstGeom prst="rect">
          <a:avLst/>
        </a:prstGeom>
        <a:blipFill>
          <a:blip xmlns:r="http://schemas.openxmlformats.org/officeDocument/2006/relationships" r:embed="rId4"/>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DA855-D715-4303-9D28-BA54B697A03A}">
      <dsp:nvSpPr>
        <dsp:cNvPr id="0" name=""/>
        <dsp:cNvSpPr/>
      </dsp:nvSpPr>
      <dsp:spPr>
        <a:xfrm>
          <a:off x="1625600" y="4665133"/>
          <a:ext cx="2260600" cy="711200"/>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Secundarias</a:t>
          </a:r>
        </a:p>
      </dsp:txBody>
      <dsp:txXfrm>
        <a:off x="1625600" y="4665133"/>
        <a:ext cx="2260600" cy="711200"/>
      </dsp:txXfrm>
    </dsp:sp>
    <dsp:sp modelId="{6712900C-CE79-4866-AC50-C5B99B76FBC3}">
      <dsp:nvSpPr>
        <dsp:cNvPr id="0" name=""/>
        <dsp:cNvSpPr/>
      </dsp:nvSpPr>
      <dsp:spPr>
        <a:xfrm>
          <a:off x="4191000" y="2836333"/>
          <a:ext cx="2539999" cy="2032000"/>
        </a:xfrm>
        <a:prstGeom prst="rect">
          <a:avLst/>
        </a:prstGeom>
        <a:blipFill>
          <a:blip xmlns:r="http://schemas.openxmlformats.org/officeDocument/2006/relationships" r:embed="rId5"/>
          <a:srcRect/>
          <a:stretch>
            <a:fillRect l="-12000" r="-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AF5BE-80E0-4535-AF62-C4F7FA620D5B}">
      <dsp:nvSpPr>
        <dsp:cNvPr id="0" name=""/>
        <dsp:cNvSpPr/>
      </dsp:nvSpPr>
      <dsp:spPr>
        <a:xfrm>
          <a:off x="4419600" y="4665133"/>
          <a:ext cx="2260600" cy="711200"/>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Resistencias, cables y porta pilas</a:t>
          </a:r>
        </a:p>
      </dsp:txBody>
      <dsp:txXfrm>
        <a:off x="4419600" y="4665133"/>
        <a:ext cx="2260600" cy="711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9A944-3220-44B2-8C29-F851D796C5B1}">
      <dsp:nvSpPr>
        <dsp:cNvPr id="0" name=""/>
        <dsp:cNvSpPr/>
      </dsp:nvSpPr>
      <dsp:spPr>
        <a:xfrm>
          <a:off x="0" y="1464327"/>
          <a:ext cx="10024482" cy="195243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DEFE-2E5D-40A5-9C78-6494D9702760}">
      <dsp:nvSpPr>
        <dsp:cNvPr id="0" name=""/>
        <dsp:cNvSpPr/>
      </dsp:nvSpPr>
      <dsp:spPr>
        <a:xfrm>
          <a:off x="3964"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b="1" kern="1200" dirty="0"/>
            <a:t>Selección de tarjeta de medición y Grabación del Arduino</a:t>
          </a:r>
          <a:endParaRPr lang="en-US" sz="1800" b="1" kern="1200" dirty="0"/>
        </a:p>
      </dsp:txBody>
      <dsp:txXfrm>
        <a:off x="3964" y="0"/>
        <a:ext cx="1733481" cy="1952437"/>
      </dsp:txXfrm>
    </dsp:sp>
    <dsp:sp modelId="{DFFA02A2-8683-4240-AF8A-828D1EA7957B}">
      <dsp:nvSpPr>
        <dsp:cNvPr id="0" name=""/>
        <dsp:cNvSpPr/>
      </dsp:nvSpPr>
      <dsp:spPr>
        <a:xfrm>
          <a:off x="626650"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311EB-D06A-415E-A878-6969C841519E}">
      <dsp:nvSpPr>
        <dsp:cNvPr id="0" name=""/>
        <dsp:cNvSpPr/>
      </dsp:nvSpPr>
      <dsp:spPr>
        <a:xfrm>
          <a:off x="1824120"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de las </a:t>
          </a:r>
          <a:r>
            <a:rPr lang="en-US" sz="1800" kern="1200" dirty="0" err="1"/>
            <a:t>resistencias</a:t>
          </a:r>
          <a:r>
            <a:rPr lang="en-US" sz="1800" kern="1200" dirty="0"/>
            <a:t> </a:t>
          </a:r>
          <a:r>
            <a:rPr lang="en-US" sz="1800" kern="1200" dirty="0" err="1"/>
            <a:t>internas</a:t>
          </a:r>
          <a:r>
            <a:rPr lang="en-US" sz="1800" kern="1200" dirty="0"/>
            <a:t> de las </a:t>
          </a:r>
          <a:r>
            <a:rPr lang="en-US" sz="1800" kern="1200" dirty="0" err="1"/>
            <a:t>baterías</a:t>
          </a:r>
          <a:endParaRPr lang="en-US" sz="1800" kern="1200" dirty="0"/>
        </a:p>
      </dsp:txBody>
      <dsp:txXfrm>
        <a:off x="1824120" y="2928655"/>
        <a:ext cx="1733481" cy="1952437"/>
      </dsp:txXfrm>
    </dsp:sp>
    <dsp:sp modelId="{8EBCECB6-4A35-4287-AFC3-C00E34E83637}">
      <dsp:nvSpPr>
        <dsp:cNvPr id="0" name=""/>
        <dsp:cNvSpPr/>
      </dsp:nvSpPr>
      <dsp:spPr>
        <a:xfrm>
          <a:off x="2446806"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40A13-3192-47AB-A22A-FCB07355F003}">
      <dsp:nvSpPr>
        <dsp:cNvPr id="0" name=""/>
        <dsp:cNvSpPr/>
      </dsp:nvSpPr>
      <dsp:spPr>
        <a:xfrm>
          <a:off x="3644276"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t>Circuito</a:t>
          </a:r>
          <a:r>
            <a:rPr lang="en-US" sz="1800" kern="1200" dirty="0"/>
            <a:t> para la </a:t>
          </a:r>
          <a:r>
            <a:rPr lang="en-US" sz="1800" kern="1200" dirty="0" err="1"/>
            <a:t>medición</a:t>
          </a:r>
          <a:endParaRPr lang="en-US" sz="1800" kern="1200" dirty="0"/>
        </a:p>
      </dsp:txBody>
      <dsp:txXfrm>
        <a:off x="3644276" y="0"/>
        <a:ext cx="1733481" cy="1952437"/>
      </dsp:txXfrm>
    </dsp:sp>
    <dsp:sp modelId="{74408D2D-5B22-4515-BFCE-3690833674E0}">
      <dsp:nvSpPr>
        <dsp:cNvPr id="0" name=""/>
        <dsp:cNvSpPr/>
      </dsp:nvSpPr>
      <dsp:spPr>
        <a:xfrm>
          <a:off x="4266962"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AF7C9-2A6B-4A39-96E7-15E91272ACC9}">
      <dsp:nvSpPr>
        <dsp:cNvPr id="0" name=""/>
        <dsp:cNvSpPr/>
      </dsp:nvSpPr>
      <dsp:spPr>
        <a:xfrm>
          <a:off x="5464431" y="2928655"/>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t>Cálculos</a:t>
          </a:r>
          <a:r>
            <a:rPr lang="en-US" sz="1800" kern="1200" dirty="0"/>
            <a:t> para las </a:t>
          </a:r>
          <a:r>
            <a:rPr lang="en-US" sz="1800" kern="1200" dirty="0" err="1"/>
            <a:t>resistencia</a:t>
          </a:r>
          <a:r>
            <a:rPr lang="en-US" sz="1800" kern="1200" dirty="0"/>
            <a:t> de </a:t>
          </a:r>
          <a:r>
            <a:rPr lang="en-US" sz="1800" kern="1200" dirty="0" err="1"/>
            <a:t>medición</a:t>
          </a:r>
          <a:r>
            <a:rPr lang="en-US" sz="1800" kern="1200" dirty="0"/>
            <a:t> </a:t>
          </a:r>
        </a:p>
      </dsp:txBody>
      <dsp:txXfrm>
        <a:off x="5464431" y="2928655"/>
        <a:ext cx="1733481" cy="1952437"/>
      </dsp:txXfrm>
    </dsp:sp>
    <dsp:sp modelId="{A46B1A37-B606-458A-9FE5-F72B4EB9FAD6}">
      <dsp:nvSpPr>
        <dsp:cNvPr id="0" name=""/>
        <dsp:cNvSpPr/>
      </dsp:nvSpPr>
      <dsp:spPr>
        <a:xfrm>
          <a:off x="6087117"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71019-C1A8-4D4A-AF03-EDBCD3DA0640}">
      <dsp:nvSpPr>
        <dsp:cNvPr id="0" name=""/>
        <dsp:cNvSpPr/>
      </dsp:nvSpPr>
      <dsp:spPr>
        <a:xfrm>
          <a:off x="7284587" y="0"/>
          <a:ext cx="1733481" cy="195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t>Programación en </a:t>
          </a:r>
          <a:r>
            <a:rPr lang="es-EC" sz="1800" kern="1200" dirty="0" err="1"/>
            <a:t>LabView</a:t>
          </a:r>
          <a:endParaRPr lang="en-US" sz="1800" kern="1200" dirty="0"/>
        </a:p>
      </dsp:txBody>
      <dsp:txXfrm>
        <a:off x="7284587" y="0"/>
        <a:ext cx="1733481" cy="1952437"/>
      </dsp:txXfrm>
    </dsp:sp>
    <dsp:sp modelId="{B4617A91-8837-4BA4-9DAC-B1A69B8EF46C}">
      <dsp:nvSpPr>
        <dsp:cNvPr id="0" name=""/>
        <dsp:cNvSpPr/>
      </dsp:nvSpPr>
      <dsp:spPr>
        <a:xfrm>
          <a:off x="7907273" y="2196491"/>
          <a:ext cx="488109" cy="488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AFEE463-8648-4A77-98BC-2AAC8D192A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A1C103C2-1474-48CD-8A8A-73F8E5136B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706ECD-8EDF-474C-A956-BFEB98073CCF}" type="datetimeFigureOut">
              <a:rPr lang="es-EC" smtClean="0"/>
              <a:t>1/3/2018</a:t>
            </a:fld>
            <a:endParaRPr lang="es-EC"/>
          </a:p>
        </p:txBody>
      </p:sp>
      <p:sp>
        <p:nvSpPr>
          <p:cNvPr id="4" name="Marcador de pie de página 3">
            <a:extLst>
              <a:ext uri="{FF2B5EF4-FFF2-40B4-BE49-F238E27FC236}">
                <a16:creationId xmlns:a16="http://schemas.microsoft.com/office/drawing/2014/main" id="{61F91301-97FD-40E8-AFB7-F3EF40D37E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DE96BDE2-8AAB-41B9-B0D7-29C77097A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6C070C-B318-41C9-91CE-95A0C43C0ADE}" type="slidenum">
              <a:rPr lang="es-EC" smtClean="0"/>
              <a:t>‹Nº›</a:t>
            </a:fld>
            <a:endParaRPr lang="es-EC"/>
          </a:p>
        </p:txBody>
      </p:sp>
    </p:spTree>
    <p:extLst>
      <p:ext uri="{BB962C8B-B14F-4D97-AF65-F5344CB8AC3E}">
        <p14:creationId xmlns:p14="http://schemas.microsoft.com/office/powerpoint/2010/main" val="1029069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E23A0-0B5D-40BF-9DDF-734A7C86AB3D}" type="datetimeFigureOut">
              <a:rPr lang="es-EC" smtClean="0"/>
              <a:t>1/3/2018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321F1-C0F1-4455-A114-6D1089C6F1FA}" type="slidenum">
              <a:rPr lang="es-EC" smtClean="0"/>
              <a:t>‹Nº›</a:t>
            </a:fld>
            <a:endParaRPr lang="es-EC"/>
          </a:p>
        </p:txBody>
      </p:sp>
    </p:spTree>
    <p:extLst>
      <p:ext uri="{BB962C8B-B14F-4D97-AF65-F5344CB8AC3E}">
        <p14:creationId xmlns:p14="http://schemas.microsoft.com/office/powerpoint/2010/main" val="16846546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3087145-7839-4DE7-A5E6-193E56B25A90}" type="slidenum">
              <a:rPr lang="en-US" smtClean="0"/>
              <a:t>1</a:t>
            </a:fld>
            <a:endParaRPr lang="en-US" dirty="0"/>
          </a:p>
        </p:txBody>
      </p:sp>
    </p:spTree>
    <p:extLst>
      <p:ext uri="{BB962C8B-B14F-4D97-AF65-F5344CB8AC3E}">
        <p14:creationId xmlns:p14="http://schemas.microsoft.com/office/powerpoint/2010/main" val="18281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0E9418D-6010-40D0-A969-1852F4F1FA4E}" type="slidenum">
              <a:rPr lang="es-EC" smtClean="0"/>
              <a:t>2</a:t>
            </a:fld>
            <a:endParaRPr lang="es-EC" dirty="0"/>
          </a:p>
        </p:txBody>
      </p:sp>
    </p:spTree>
    <p:extLst>
      <p:ext uri="{BB962C8B-B14F-4D97-AF65-F5344CB8AC3E}">
        <p14:creationId xmlns:p14="http://schemas.microsoft.com/office/powerpoint/2010/main" val="240553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110059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22803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493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195033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274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21536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107784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167290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25845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B521E28-CD23-41F2-B4AC-1D26F43ECDD8}" type="datetimeFigureOut">
              <a:rPr lang="es-EC" smtClean="0"/>
              <a:t>1/3/2018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137404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B521E28-CD23-41F2-B4AC-1D26F43ECDD8}" type="datetimeFigureOut">
              <a:rPr lang="es-EC" smtClean="0"/>
              <a:t>1/3/2018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98130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521E28-CD23-41F2-B4AC-1D26F43ECDD8}" type="datetimeFigureOut">
              <a:rPr lang="es-EC" smtClean="0"/>
              <a:t>1/3/2018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414867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B521E28-CD23-41F2-B4AC-1D26F43ECDD8}" type="datetimeFigureOut">
              <a:rPr lang="es-EC" smtClean="0"/>
              <a:t>1/3/2018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367514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21E28-CD23-41F2-B4AC-1D26F43ECDD8}" type="datetimeFigureOut">
              <a:rPr lang="es-EC" smtClean="0"/>
              <a:t>1/3/2018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414158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B521E28-CD23-41F2-B4AC-1D26F43ECDD8}" type="datetimeFigureOut">
              <a:rPr lang="es-EC" smtClean="0"/>
              <a:t>1/3/2018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37818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B521E28-CD23-41F2-B4AC-1D26F43ECDD8}" type="datetimeFigureOut">
              <a:rPr lang="es-EC" smtClean="0"/>
              <a:t>1/3/2018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5E88BDF-4668-4F57-B813-19FCBF3E2448}" type="slidenum">
              <a:rPr lang="es-EC" smtClean="0"/>
              <a:t>‹Nº›</a:t>
            </a:fld>
            <a:endParaRPr lang="es-EC"/>
          </a:p>
        </p:txBody>
      </p:sp>
    </p:spTree>
    <p:extLst>
      <p:ext uri="{BB962C8B-B14F-4D97-AF65-F5344CB8AC3E}">
        <p14:creationId xmlns:p14="http://schemas.microsoft.com/office/powerpoint/2010/main" val="27109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521E28-CD23-41F2-B4AC-1D26F43ECDD8}" type="datetimeFigureOut">
              <a:rPr lang="es-EC" smtClean="0"/>
              <a:t>1/3/2018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E88BDF-4668-4F57-B813-19FCBF3E2448}" type="slidenum">
              <a:rPr lang="es-EC" smtClean="0"/>
              <a:t>‹Nº›</a:t>
            </a:fld>
            <a:endParaRPr lang="es-EC"/>
          </a:p>
        </p:txBody>
      </p:sp>
    </p:spTree>
    <p:extLst>
      <p:ext uri="{BB962C8B-B14F-4D97-AF65-F5344CB8AC3E}">
        <p14:creationId xmlns:p14="http://schemas.microsoft.com/office/powerpoint/2010/main" val="40511211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321278" y="1938070"/>
            <a:ext cx="8596668" cy="1320800"/>
          </a:xfrm>
        </p:spPr>
        <p:txBody>
          <a:bodyPr>
            <a:normAutofit fontScale="90000"/>
          </a:bodyPr>
          <a:lstStyle/>
          <a:p>
            <a:pPr algn="ctr"/>
            <a:r>
              <a:rPr lang="en-US" sz="2200" b="1" dirty="0">
                <a:solidFill>
                  <a:schemeClr val="tx1"/>
                </a:solidFill>
              </a:rPr>
              <a:t>DEPARTAMENTO DE ELECTRICA Y ELECTRONICA</a:t>
            </a:r>
            <a:br>
              <a:rPr lang="en-US" sz="2200" b="1" dirty="0">
                <a:solidFill>
                  <a:schemeClr val="tx1"/>
                </a:solidFill>
              </a:rPr>
            </a:br>
            <a:br>
              <a:rPr lang="es-EC" sz="2200" b="1" dirty="0">
                <a:solidFill>
                  <a:schemeClr val="tx1"/>
                </a:solidFill>
              </a:rPr>
            </a:br>
            <a:r>
              <a:rPr lang="es-EC" sz="2200" b="1" dirty="0">
                <a:solidFill>
                  <a:schemeClr val="tx1"/>
                </a:solidFill>
              </a:rPr>
              <a:t>CARRERA DE INGENIERÍA EN ELECTRÓNICA Y TELECOMUNICACIONES</a:t>
            </a:r>
            <a:br>
              <a:rPr lang="es-EC" sz="2200" b="1" dirty="0">
                <a:solidFill>
                  <a:schemeClr val="tx1"/>
                </a:solidFill>
              </a:rPr>
            </a:br>
            <a:br>
              <a:rPr lang="es-EC" sz="2200" b="1" dirty="0">
                <a:solidFill>
                  <a:schemeClr val="tx1"/>
                </a:solidFill>
              </a:rPr>
            </a:br>
            <a:r>
              <a:rPr lang="es-EC" sz="2200" b="1" dirty="0">
                <a:solidFill>
                  <a:schemeClr val="tx1"/>
                </a:solidFill>
              </a:rPr>
              <a:t>PROYECTO DE TITULACIÓN PREVIO A LA OBTENCIÓN DEL TÍTULO DE INGENIERÍA EN ELECTRÓNICA Y TELECOMUNICACIONES</a:t>
            </a:r>
            <a:br>
              <a:rPr lang="es-EC" sz="2200" b="1" dirty="0">
                <a:solidFill>
                  <a:schemeClr val="tx1"/>
                </a:solidFill>
              </a:rPr>
            </a:br>
            <a:br>
              <a:rPr lang="es-EC" sz="2200" b="1" dirty="0">
                <a:solidFill>
                  <a:schemeClr val="tx1"/>
                </a:solidFill>
              </a:rPr>
            </a:br>
            <a:r>
              <a:rPr lang="es-EC" sz="2200" b="1" dirty="0">
                <a:solidFill>
                  <a:schemeClr val="tx1"/>
                </a:solidFill>
              </a:rPr>
              <a:t>TEMA: CARACTERIZACIÓN DEL CONSUMO ENERGÉTICO DE REDES DE SENSORES INALÁMBRICOS(WSN)</a:t>
            </a:r>
            <a:r>
              <a:rPr lang="es-EC" sz="2000" b="1" dirty="0">
                <a:solidFill>
                  <a:schemeClr val="tx1"/>
                </a:solidFill>
              </a:rPr>
              <a:t> </a:t>
            </a:r>
            <a:br>
              <a:rPr lang="en-US" sz="2000" b="1" dirty="0">
                <a:solidFill>
                  <a:schemeClr val="tx1"/>
                </a:solidFill>
              </a:rPr>
            </a:br>
            <a:r>
              <a:rPr lang="es-EC" sz="2000" b="1" dirty="0">
                <a:solidFill>
                  <a:schemeClr val="tx1"/>
                </a:solidFill>
              </a:rPr>
              <a:t> </a:t>
            </a:r>
            <a:br>
              <a:rPr lang="en-US" sz="2000" b="1" dirty="0">
                <a:solidFill>
                  <a:schemeClr val="tx1"/>
                </a:solidFill>
              </a:rPr>
            </a:br>
            <a:r>
              <a:rPr lang="es-EC" sz="2000" b="1" dirty="0">
                <a:solidFill>
                  <a:schemeClr val="tx1"/>
                </a:solidFill>
              </a:rPr>
              <a:t>  </a:t>
            </a:r>
            <a:br>
              <a:rPr lang="es-EC" sz="2000" b="1" dirty="0">
                <a:solidFill>
                  <a:schemeClr val="tx1"/>
                </a:solidFill>
              </a:rPr>
            </a:br>
            <a:br>
              <a:rPr lang="es-EC" sz="2000" b="1" dirty="0">
                <a:solidFill>
                  <a:schemeClr val="tx1"/>
                </a:solidFill>
              </a:rPr>
            </a:br>
            <a:br>
              <a:rPr lang="es-EC" sz="2000" b="1" dirty="0">
                <a:solidFill>
                  <a:schemeClr val="tx1"/>
                </a:solidFill>
              </a:rPr>
            </a:br>
            <a:br>
              <a:rPr lang="en-US" sz="2000" b="1" dirty="0">
                <a:solidFill>
                  <a:schemeClr val="tx1"/>
                </a:solidFill>
              </a:rPr>
            </a:br>
            <a:r>
              <a:rPr lang="es-EC" sz="2000" b="1" dirty="0">
                <a:solidFill>
                  <a:schemeClr val="tx1"/>
                </a:solidFill>
              </a:rPr>
              <a:t>SANGOLQUÍ</a:t>
            </a:r>
            <a:br>
              <a:rPr lang="en-US" sz="2000" b="1" dirty="0">
                <a:solidFill>
                  <a:schemeClr val="tx1"/>
                </a:solidFill>
              </a:rPr>
            </a:br>
            <a:r>
              <a:rPr lang="es-EC" sz="2000" b="1" dirty="0">
                <a:solidFill>
                  <a:schemeClr val="tx1"/>
                </a:solidFill>
              </a:rPr>
              <a:t>2017</a:t>
            </a:r>
            <a:br>
              <a:rPr lang="es-EC" sz="2000" b="1" dirty="0">
                <a:solidFill>
                  <a:schemeClr val="tx1"/>
                </a:solidFill>
              </a:rPr>
            </a:br>
            <a:br>
              <a:rPr lang="en-US" sz="2400" dirty="0"/>
            </a:br>
            <a:br>
              <a:rPr lang="es-EC" sz="2400" b="1" dirty="0"/>
            </a:br>
            <a:br>
              <a:rPr lang="en-US" dirty="0"/>
            </a:br>
            <a:endParaRPr lang="en-US" dirty="0"/>
          </a:p>
        </p:txBody>
      </p:sp>
      <p:sp>
        <p:nvSpPr>
          <p:cNvPr id="6" name="Marcador de contenido 2"/>
          <p:cNvSpPr>
            <a:spLocks noGrp="1"/>
          </p:cNvSpPr>
          <p:nvPr>
            <p:ph idx="1"/>
          </p:nvPr>
        </p:nvSpPr>
        <p:spPr>
          <a:xfrm>
            <a:off x="6372895" y="5200919"/>
            <a:ext cx="5633314" cy="1057238"/>
          </a:xfrm>
        </p:spPr>
        <p:txBody>
          <a:bodyPr>
            <a:normAutofit/>
          </a:bodyPr>
          <a:lstStyle/>
          <a:p>
            <a:pPr marL="0" indent="0">
              <a:buNone/>
            </a:pPr>
            <a:r>
              <a:rPr lang="es-EC" sz="2000" b="1" dirty="0">
                <a:solidFill>
                  <a:schemeClr val="tx1"/>
                </a:solidFill>
                <a:latin typeface="+mj-lt"/>
                <a:ea typeface="+mj-ea"/>
                <a:cs typeface="+mj-cs"/>
              </a:rPr>
              <a:t>DIRECTOR: </a:t>
            </a:r>
            <a:r>
              <a:rPr lang="sv-SE" sz="2000" b="1" dirty="0">
                <a:solidFill>
                  <a:schemeClr val="tx1"/>
                </a:solidFill>
                <a:latin typeface="+mj-lt"/>
                <a:ea typeface="+mj-ea"/>
                <a:cs typeface="+mj-cs"/>
              </a:rPr>
              <a:t>ING. ALVAREZ VEINTIMILLA JORGE 		      DAMIAN MSC.</a:t>
            </a:r>
            <a:br>
              <a:rPr lang="en-US" sz="2000" b="1" dirty="0">
                <a:solidFill>
                  <a:schemeClr val="tx1"/>
                </a:solidFill>
                <a:latin typeface="+mj-lt"/>
                <a:ea typeface="+mj-ea"/>
                <a:cs typeface="+mj-cs"/>
              </a:rPr>
            </a:br>
            <a:endParaRPr lang="en-US" sz="2000" b="1" dirty="0">
              <a:solidFill>
                <a:schemeClr val="tx1"/>
              </a:solidFill>
              <a:latin typeface="+mj-lt"/>
              <a:ea typeface="+mj-ea"/>
              <a:cs typeface="+mj-cs"/>
            </a:endParaRPr>
          </a:p>
        </p:txBody>
      </p:sp>
      <p:sp>
        <p:nvSpPr>
          <p:cNvPr id="7" name="Marcador de contenido 2"/>
          <p:cNvSpPr txBox="1">
            <a:spLocks/>
          </p:cNvSpPr>
          <p:nvPr/>
        </p:nvSpPr>
        <p:spPr>
          <a:xfrm>
            <a:off x="739581" y="5200919"/>
            <a:ext cx="5633314" cy="10572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2000" b="1" dirty="0">
                <a:solidFill>
                  <a:schemeClr val="tx1"/>
                </a:solidFill>
                <a:latin typeface="+mj-lt"/>
                <a:ea typeface="+mj-ea"/>
                <a:cs typeface="+mj-cs"/>
              </a:rPr>
              <a:t>AUTOR: </a:t>
            </a:r>
            <a:r>
              <a:rPr lang="es-EC" sz="2000" b="1" dirty="0">
                <a:solidFill>
                  <a:schemeClr val="tx1"/>
                </a:solidFill>
              </a:rPr>
              <a:t>CARRIÓN ANDRADE</a:t>
            </a:r>
            <a:endParaRPr lang="en-US" sz="2000" b="1" dirty="0">
              <a:solidFill>
                <a:schemeClr val="tx1"/>
              </a:solidFill>
            </a:endParaRPr>
          </a:p>
          <a:p>
            <a:pPr marL="0" indent="0">
              <a:buNone/>
            </a:pPr>
            <a:r>
              <a:rPr lang="es-EC" sz="2000" b="1" dirty="0">
                <a:solidFill>
                  <a:schemeClr val="tx1"/>
                </a:solidFill>
                <a:latin typeface="+mj-lt"/>
                <a:ea typeface="+mj-ea"/>
                <a:cs typeface="+mj-cs"/>
              </a:rPr>
              <a:t>		 LUIS EDUARDO</a:t>
            </a:r>
            <a:endParaRPr lang="en-US" sz="2000" b="1" dirty="0">
              <a:solidFill>
                <a:schemeClr val="tx1"/>
              </a:solidFill>
              <a:latin typeface="+mj-lt"/>
              <a:ea typeface="+mj-ea"/>
              <a:cs typeface="+mj-cs"/>
            </a:endParaRPr>
          </a:p>
        </p:txBody>
      </p:sp>
      <p:pic>
        <p:nvPicPr>
          <p:cNvPr id="3" name="Imagen 2">
            <a:extLst>
              <a:ext uri="{FF2B5EF4-FFF2-40B4-BE49-F238E27FC236}">
                <a16:creationId xmlns:a16="http://schemas.microsoft.com/office/drawing/2014/main" id="{1B552DB4-22D7-46CA-97BA-A86A41B3B2B3}"/>
              </a:ext>
            </a:extLst>
          </p:cNvPr>
          <p:cNvPicPr>
            <a:picLocks noChangeAspect="1"/>
          </p:cNvPicPr>
          <p:nvPr/>
        </p:nvPicPr>
        <p:blipFill>
          <a:blip r:embed="rId4"/>
          <a:stretch>
            <a:fillRect/>
          </a:stretch>
        </p:blipFill>
        <p:spPr>
          <a:xfrm>
            <a:off x="2724012" y="312354"/>
            <a:ext cx="5791200" cy="1498331"/>
          </a:xfrm>
          <a:prstGeom prst="rect">
            <a:avLst/>
          </a:prstGeom>
        </p:spPr>
      </p:pic>
    </p:spTree>
    <p:extLst>
      <p:ext uri="{BB962C8B-B14F-4D97-AF65-F5344CB8AC3E}">
        <p14:creationId xmlns:p14="http://schemas.microsoft.com/office/powerpoint/2010/main" val="20216502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0BC47-3148-4D15-9FE7-A86B33EA8416}"/>
              </a:ext>
            </a:extLst>
          </p:cNvPr>
          <p:cNvSpPr>
            <a:spLocks noGrp="1"/>
          </p:cNvSpPr>
          <p:nvPr>
            <p:ph type="title"/>
          </p:nvPr>
        </p:nvSpPr>
        <p:spPr/>
        <p:txBody>
          <a:bodyPr/>
          <a:lstStyle/>
          <a:p>
            <a:r>
              <a:rPr lang="es-EC" dirty="0"/>
              <a:t>Topologías de las </a:t>
            </a:r>
            <a:r>
              <a:rPr lang="es-EC" dirty="0" err="1"/>
              <a:t>WSNs</a:t>
            </a:r>
            <a:endParaRPr lang="es-EC" dirty="0"/>
          </a:p>
        </p:txBody>
      </p:sp>
      <p:sp>
        <p:nvSpPr>
          <p:cNvPr id="3" name="Marcador de contenido 2">
            <a:extLst>
              <a:ext uri="{FF2B5EF4-FFF2-40B4-BE49-F238E27FC236}">
                <a16:creationId xmlns:a16="http://schemas.microsoft.com/office/drawing/2014/main" id="{4B0E945C-CDD6-4BFA-B036-74FE1787254B}"/>
              </a:ext>
            </a:extLst>
          </p:cNvPr>
          <p:cNvSpPr>
            <a:spLocks noGrp="1"/>
          </p:cNvSpPr>
          <p:nvPr>
            <p:ph idx="1"/>
          </p:nvPr>
        </p:nvSpPr>
        <p:spPr>
          <a:xfrm>
            <a:off x="677334" y="1601789"/>
            <a:ext cx="8596668" cy="3880773"/>
          </a:xfrm>
        </p:spPr>
        <p:txBody>
          <a:bodyPr/>
          <a:lstStyle/>
          <a:p>
            <a:pPr marL="0" indent="0" algn="just">
              <a:buNone/>
            </a:pPr>
            <a:r>
              <a:rPr lang="es-EC" sz="2400" dirty="0"/>
              <a:t>La mayoría de las veces, los nodos se dispersan al azar, ya que la ubicación y las conexiones entre ellos determinan la topología de la red. Los dos principales tipos de topologías se han establecido en la práctica: </a:t>
            </a:r>
          </a:p>
          <a:p>
            <a:endParaRPr lang="es-EC" dirty="0"/>
          </a:p>
          <a:p>
            <a:pPr marL="0" indent="0">
              <a:buNone/>
            </a:pPr>
            <a:endParaRPr lang="es-EC" dirty="0"/>
          </a:p>
          <a:p>
            <a:endParaRPr lang="es-EC" dirty="0"/>
          </a:p>
          <a:p>
            <a:endParaRPr lang="es-EC" dirty="0"/>
          </a:p>
          <a:p>
            <a:endParaRPr lang="es-EC" dirty="0"/>
          </a:p>
        </p:txBody>
      </p:sp>
      <p:sp>
        <p:nvSpPr>
          <p:cNvPr id="7" name="Marcador de texto 5">
            <a:extLst>
              <a:ext uri="{FF2B5EF4-FFF2-40B4-BE49-F238E27FC236}">
                <a16:creationId xmlns:a16="http://schemas.microsoft.com/office/drawing/2014/main" id="{9E3EBE89-C990-4DFA-BA65-89AD107FFCB9}"/>
              </a:ext>
            </a:extLst>
          </p:cNvPr>
          <p:cNvSpPr txBox="1">
            <a:spLocks/>
          </p:cNvSpPr>
          <p:nvPr/>
        </p:nvSpPr>
        <p:spPr>
          <a:xfrm>
            <a:off x="675746" y="3088083"/>
            <a:ext cx="4185623"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400" dirty="0"/>
              <a:t>Estrella</a:t>
            </a:r>
          </a:p>
        </p:txBody>
      </p:sp>
      <p:pic>
        <p:nvPicPr>
          <p:cNvPr id="8" name="Marcador de contenido 9">
            <a:extLst>
              <a:ext uri="{FF2B5EF4-FFF2-40B4-BE49-F238E27FC236}">
                <a16:creationId xmlns:a16="http://schemas.microsoft.com/office/drawing/2014/main" id="{6B5A8911-D4BD-4C24-BE4F-562AB11D9162}"/>
              </a:ext>
            </a:extLst>
          </p:cNvPr>
          <p:cNvPicPr>
            <a:picLocks noChangeAspect="1"/>
          </p:cNvPicPr>
          <p:nvPr/>
        </p:nvPicPr>
        <p:blipFill>
          <a:blip r:embed="rId2"/>
          <a:stretch>
            <a:fillRect/>
          </a:stretch>
        </p:blipFill>
        <p:spPr>
          <a:xfrm>
            <a:off x="675746" y="3642713"/>
            <a:ext cx="3781424" cy="2605687"/>
          </a:xfrm>
          <a:prstGeom prst="rect">
            <a:avLst/>
          </a:prstGeom>
        </p:spPr>
      </p:pic>
      <p:sp>
        <p:nvSpPr>
          <p:cNvPr id="9" name="Marcador de texto 7">
            <a:extLst>
              <a:ext uri="{FF2B5EF4-FFF2-40B4-BE49-F238E27FC236}">
                <a16:creationId xmlns:a16="http://schemas.microsoft.com/office/drawing/2014/main" id="{0C267240-4B36-49B0-9476-0718BC17E889}"/>
              </a:ext>
            </a:extLst>
          </p:cNvPr>
          <p:cNvSpPr txBox="1">
            <a:spLocks/>
          </p:cNvSpPr>
          <p:nvPr/>
        </p:nvSpPr>
        <p:spPr>
          <a:xfrm>
            <a:off x="5088384" y="3088083"/>
            <a:ext cx="4185618"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400" dirty="0"/>
              <a:t>Malla</a:t>
            </a:r>
          </a:p>
        </p:txBody>
      </p:sp>
      <p:pic>
        <p:nvPicPr>
          <p:cNvPr id="10" name="Marcador de contenido 10">
            <a:extLst>
              <a:ext uri="{FF2B5EF4-FFF2-40B4-BE49-F238E27FC236}">
                <a16:creationId xmlns:a16="http://schemas.microsoft.com/office/drawing/2014/main" id="{32C52BEC-0BC5-44F2-9CBC-C48CA82E5E48}"/>
              </a:ext>
            </a:extLst>
          </p:cNvPr>
          <p:cNvPicPr>
            <a:picLocks noChangeAspect="1"/>
          </p:cNvPicPr>
          <p:nvPr/>
        </p:nvPicPr>
        <p:blipFill>
          <a:blip r:embed="rId3"/>
          <a:stretch>
            <a:fillRect/>
          </a:stretch>
        </p:blipFill>
        <p:spPr>
          <a:xfrm>
            <a:off x="5088384" y="3655136"/>
            <a:ext cx="3781424" cy="2593264"/>
          </a:xfrm>
          <a:prstGeom prst="rect">
            <a:avLst/>
          </a:prstGeom>
        </p:spPr>
      </p:pic>
    </p:spTree>
    <p:extLst>
      <p:ext uri="{BB962C8B-B14F-4D97-AF65-F5344CB8AC3E}">
        <p14:creationId xmlns:p14="http://schemas.microsoft.com/office/powerpoint/2010/main" val="158753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13" y="239680"/>
            <a:ext cx="9831826" cy="1320800"/>
          </a:xfrm>
        </p:spPr>
        <p:txBody>
          <a:bodyPr>
            <a:normAutofit/>
          </a:bodyPr>
          <a:lstStyle/>
          <a:p>
            <a:r>
              <a:rPr lang="es-EC" dirty="0"/>
              <a:t>Materiales y Métodos</a:t>
            </a:r>
            <a:endParaRPr lang="en-US" dirty="0"/>
          </a:p>
        </p:txBody>
      </p:sp>
      <p:graphicFrame>
        <p:nvGraphicFramePr>
          <p:cNvPr id="11" name="Diagrama 10">
            <a:extLst>
              <a:ext uri="{FF2B5EF4-FFF2-40B4-BE49-F238E27FC236}">
                <a16:creationId xmlns:a16="http://schemas.microsoft.com/office/drawing/2014/main" id="{B1A1F9D1-F3DB-46C1-9084-AF29DF366BEB}"/>
              </a:ext>
            </a:extLst>
          </p:cNvPr>
          <p:cNvGraphicFramePr/>
          <p:nvPr>
            <p:extLst>
              <p:ext uri="{D42A27DB-BD31-4B8C-83A1-F6EECF244321}">
                <p14:modId xmlns:p14="http://schemas.microsoft.com/office/powerpoint/2010/main" val="3486278712"/>
              </p:ext>
            </p:extLst>
          </p:nvPr>
        </p:nvGraphicFramePr>
        <p:xfrm>
          <a:off x="690213" y="1156477"/>
          <a:ext cx="8819549" cy="454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16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13" y="294913"/>
            <a:ext cx="9831826" cy="1320800"/>
          </a:xfrm>
        </p:spPr>
        <p:txBody>
          <a:bodyPr>
            <a:normAutofit/>
          </a:bodyPr>
          <a:lstStyle/>
          <a:p>
            <a:r>
              <a:rPr lang="es-EC" dirty="0"/>
              <a:t>Materiales y Métodos</a:t>
            </a:r>
            <a:endParaRPr lang="en-US" dirty="0"/>
          </a:p>
        </p:txBody>
      </p:sp>
      <p:sp>
        <p:nvSpPr>
          <p:cNvPr id="3" name="Marcador de contenido 2"/>
          <p:cNvSpPr>
            <a:spLocks noGrp="1"/>
          </p:cNvSpPr>
          <p:nvPr>
            <p:ph idx="1"/>
          </p:nvPr>
        </p:nvSpPr>
        <p:spPr>
          <a:xfrm>
            <a:off x="252330" y="955313"/>
            <a:ext cx="11480323" cy="4779233"/>
          </a:xfrm>
        </p:spPr>
        <p:txBody>
          <a:bodyPr/>
          <a:lstStyle/>
          <a:p>
            <a:pPr marL="0" indent="0">
              <a:buNone/>
            </a:pPr>
            <a:endParaRPr lang="es-EC" dirty="0"/>
          </a:p>
          <a:p>
            <a:pPr marL="0" indent="0">
              <a:buNone/>
            </a:pPr>
            <a:endParaRPr lang="en-US" dirty="0"/>
          </a:p>
        </p:txBody>
      </p:sp>
      <p:graphicFrame>
        <p:nvGraphicFramePr>
          <p:cNvPr id="11" name="Diagrama 10">
            <a:extLst>
              <a:ext uri="{FF2B5EF4-FFF2-40B4-BE49-F238E27FC236}">
                <a16:creationId xmlns:a16="http://schemas.microsoft.com/office/drawing/2014/main" id="{B1A1F9D1-F3DB-46C1-9084-AF29DF366BEB}"/>
              </a:ext>
            </a:extLst>
          </p:cNvPr>
          <p:cNvGraphicFramePr/>
          <p:nvPr>
            <p:extLst>
              <p:ext uri="{D42A27DB-BD31-4B8C-83A1-F6EECF244321}">
                <p14:modId xmlns:p14="http://schemas.microsoft.com/office/powerpoint/2010/main" val="2870232553"/>
              </p:ext>
            </p:extLst>
          </p:nvPr>
        </p:nvGraphicFramePr>
        <p:xfrm>
          <a:off x="690213" y="1357642"/>
          <a:ext cx="8059892" cy="454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62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13" y="197476"/>
            <a:ext cx="9831826" cy="1320800"/>
          </a:xfrm>
        </p:spPr>
        <p:txBody>
          <a:bodyPr>
            <a:normAutofit/>
          </a:bodyPr>
          <a:lstStyle/>
          <a:p>
            <a:r>
              <a:rPr lang="es-EC" dirty="0"/>
              <a:t>Materiales y Métodos</a:t>
            </a:r>
            <a:endParaRPr lang="en-US" dirty="0"/>
          </a:p>
        </p:txBody>
      </p:sp>
      <p:graphicFrame>
        <p:nvGraphicFramePr>
          <p:cNvPr id="13" name="Diagrama 12">
            <a:extLst>
              <a:ext uri="{FF2B5EF4-FFF2-40B4-BE49-F238E27FC236}">
                <a16:creationId xmlns:a16="http://schemas.microsoft.com/office/drawing/2014/main" id="{8AF979DC-6ACA-44D3-BED5-8F9C12506B5B}"/>
              </a:ext>
            </a:extLst>
          </p:cNvPr>
          <p:cNvGraphicFramePr/>
          <p:nvPr>
            <p:extLst>
              <p:ext uri="{D42A27DB-BD31-4B8C-83A1-F6EECF244321}">
                <p14:modId xmlns:p14="http://schemas.microsoft.com/office/powerpoint/2010/main" val="4292052800"/>
              </p:ext>
            </p:extLst>
          </p:nvPr>
        </p:nvGraphicFramePr>
        <p:xfrm>
          <a:off x="911668" y="1270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69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46619940"/>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37D2576D-52B7-4C05-A608-AFCBEE294191}"/>
              </a:ext>
            </a:extLst>
          </p:cNvPr>
          <p:cNvSpPr/>
          <p:nvPr/>
        </p:nvSpPr>
        <p:spPr>
          <a:xfrm>
            <a:off x="1127789" y="3600874"/>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047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4" y="1825651"/>
            <a:ext cx="5025735" cy="461665"/>
          </a:xfrm>
          <a:prstGeom prst="rect">
            <a:avLst/>
          </a:prstGeom>
        </p:spPr>
        <p:txBody>
          <a:bodyPr wrap="none">
            <a:spAutoFit/>
          </a:bodyPr>
          <a:lstStyle/>
          <a:p>
            <a:pPr lvl="0"/>
            <a:r>
              <a:rPr lang="es-EC" sz="2400" b="1" dirty="0"/>
              <a:t>Selección de tarjeta de medición </a:t>
            </a:r>
          </a:p>
        </p:txBody>
      </p:sp>
      <p:graphicFrame>
        <p:nvGraphicFramePr>
          <p:cNvPr id="9" name="Tabla 8">
            <a:extLst>
              <a:ext uri="{FF2B5EF4-FFF2-40B4-BE49-F238E27FC236}">
                <a16:creationId xmlns:a16="http://schemas.microsoft.com/office/drawing/2014/main" id="{7BF5DE6E-56C1-4A90-A261-3349BAC6AE7F}"/>
              </a:ext>
            </a:extLst>
          </p:cNvPr>
          <p:cNvGraphicFramePr>
            <a:graphicFrameLocks noGrp="1"/>
          </p:cNvGraphicFramePr>
          <p:nvPr>
            <p:extLst>
              <p:ext uri="{D42A27DB-BD31-4B8C-83A1-F6EECF244321}">
                <p14:modId xmlns:p14="http://schemas.microsoft.com/office/powerpoint/2010/main" val="3470481223"/>
              </p:ext>
            </p:extLst>
          </p:nvPr>
        </p:nvGraphicFramePr>
        <p:xfrm>
          <a:off x="677334" y="4570685"/>
          <a:ext cx="8459175" cy="1314256"/>
        </p:xfrm>
        <a:graphic>
          <a:graphicData uri="http://schemas.openxmlformats.org/drawingml/2006/table">
            <a:tbl>
              <a:tblPr firstRow="1" firstCol="1" bandRow="1">
                <a:tableStyleId>{2D5ABB26-0587-4C30-8999-92F81FD0307C}</a:tableStyleId>
              </a:tblPr>
              <a:tblGrid>
                <a:gridCol w="2902265">
                  <a:extLst>
                    <a:ext uri="{9D8B030D-6E8A-4147-A177-3AD203B41FA5}">
                      <a16:colId xmlns:a16="http://schemas.microsoft.com/office/drawing/2014/main" val="2580111988"/>
                    </a:ext>
                  </a:extLst>
                </a:gridCol>
                <a:gridCol w="1384353">
                  <a:extLst>
                    <a:ext uri="{9D8B030D-6E8A-4147-A177-3AD203B41FA5}">
                      <a16:colId xmlns:a16="http://schemas.microsoft.com/office/drawing/2014/main" val="1982793841"/>
                    </a:ext>
                  </a:extLst>
                </a:gridCol>
                <a:gridCol w="2144772">
                  <a:extLst>
                    <a:ext uri="{9D8B030D-6E8A-4147-A177-3AD203B41FA5}">
                      <a16:colId xmlns:a16="http://schemas.microsoft.com/office/drawing/2014/main" val="338013579"/>
                    </a:ext>
                  </a:extLst>
                </a:gridCol>
                <a:gridCol w="2027785">
                  <a:extLst>
                    <a:ext uri="{9D8B030D-6E8A-4147-A177-3AD203B41FA5}">
                      <a16:colId xmlns:a16="http://schemas.microsoft.com/office/drawing/2014/main" val="3382376841"/>
                    </a:ext>
                  </a:extLst>
                </a:gridCol>
              </a:tblGrid>
              <a:tr h="352328">
                <a:tc>
                  <a:txBody>
                    <a:bodyPr/>
                    <a:lstStyle/>
                    <a:p>
                      <a:pPr marL="0" indent="0" algn="ctr" defTabSz="0" rtl="0" eaLnBrk="1" latinLnBrk="0" hangingPunct="1">
                        <a:lnSpc>
                          <a:spcPct val="100000"/>
                        </a:lnSpc>
                        <a:spcAft>
                          <a:spcPts val="0"/>
                        </a:spcAft>
                      </a:pPr>
                      <a:r>
                        <a:rPr lang="es-EC" sz="2000" kern="1200" dirty="0">
                          <a:effectLst/>
                        </a:rPr>
                        <a:t>Características</a:t>
                      </a:r>
                      <a:endParaRPr lang="es-EC" sz="2000" b="1" kern="1200" dirty="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effectLst/>
                        </a:rPr>
                        <a:t>Arduino Nano</a:t>
                      </a:r>
                      <a:endParaRPr lang="es-EC" sz="2000" b="1" kern="1200" dirty="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effectLst/>
                        </a:rPr>
                        <a:t>STM32F4</a:t>
                      </a:r>
                      <a:endParaRPr lang="es-EC" sz="2000" b="1" kern="1200" dirty="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effectLst/>
                        </a:rPr>
                        <a:t>NI MYDAQ </a:t>
                      </a:r>
                      <a:endParaRPr lang="es-EC" sz="2000" b="1" kern="1200" dirty="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4602752"/>
                  </a:ext>
                </a:extLst>
              </a:tr>
              <a:tr h="352328">
                <a:tc>
                  <a:txBody>
                    <a:bodyPr/>
                    <a:lstStyle/>
                    <a:p>
                      <a:pPr marL="0" indent="0" algn="ctr" defTabSz="0" rtl="0" eaLnBrk="1" latinLnBrk="0" hangingPunct="1">
                        <a:lnSpc>
                          <a:spcPct val="100000"/>
                        </a:lnSpc>
                        <a:spcAft>
                          <a:spcPts val="0"/>
                        </a:spcAft>
                      </a:pPr>
                      <a:r>
                        <a:rPr lang="es-EC" sz="2000" kern="1200" dirty="0">
                          <a:effectLst/>
                        </a:rPr>
                        <a:t>Resolución ADC</a:t>
                      </a:r>
                      <a:endParaRPr lang="es-EC" sz="2000" b="1" kern="1200" dirty="0">
                        <a:solidFill>
                          <a:schemeClr val="tx1"/>
                        </a:solidFill>
                        <a:effectLst/>
                        <a:latin typeface="+mn-lt"/>
                        <a:ea typeface="+mn-ea"/>
                        <a:cs typeface="+mn-cs"/>
                      </a:endParaRPr>
                    </a:p>
                  </a:txBody>
                  <a:tcPr marL="20836" marR="20836" marT="0" marB="0">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a:effectLst/>
                        </a:rPr>
                        <a:t>10 bits</a:t>
                      </a:r>
                      <a:endParaRPr lang="es-EC" sz="2000" b="1" kern="120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dirty="0">
                          <a:effectLst/>
                        </a:rPr>
                        <a:t>12 bits</a:t>
                      </a:r>
                      <a:endParaRPr lang="es-EC" sz="2000" b="1" kern="1200" dirty="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dirty="0">
                          <a:effectLst/>
                        </a:rPr>
                        <a:t>16 bits</a:t>
                      </a:r>
                      <a:endParaRPr lang="es-EC" sz="2000" b="1" kern="1200" dirty="0">
                        <a:solidFill>
                          <a:schemeClr val="tx1"/>
                        </a:solidFill>
                        <a:effectLst/>
                        <a:latin typeface="+mn-lt"/>
                        <a:ea typeface="+mn-ea"/>
                        <a:cs typeface="+mn-cs"/>
                      </a:endParaRPr>
                    </a:p>
                  </a:txBody>
                  <a:tcPr marL="20836" marR="2083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5915508"/>
                  </a:ext>
                </a:extLst>
              </a:tr>
              <a:tr h="352328">
                <a:tc>
                  <a:txBody>
                    <a:bodyPr/>
                    <a:lstStyle/>
                    <a:p>
                      <a:pPr marL="0" indent="0" algn="ctr" defTabSz="0" rtl="0" eaLnBrk="1" latinLnBrk="0" hangingPunct="1">
                        <a:lnSpc>
                          <a:spcPct val="100000"/>
                        </a:lnSpc>
                        <a:spcAft>
                          <a:spcPts val="0"/>
                        </a:spcAft>
                      </a:pPr>
                      <a:r>
                        <a:rPr lang="es-EC" sz="2000" kern="1200" dirty="0">
                          <a:effectLst/>
                        </a:rPr>
                        <a:t>Costo</a:t>
                      </a:r>
                      <a:endParaRPr lang="es-EC" sz="2000" b="1" kern="1200" dirty="0">
                        <a:solidFill>
                          <a:schemeClr val="tx1"/>
                        </a:solidFill>
                        <a:effectLst/>
                        <a:latin typeface="+mn-lt"/>
                        <a:ea typeface="+mn-ea"/>
                        <a:cs typeface="+mn-cs"/>
                      </a:endParaRPr>
                    </a:p>
                  </a:txBody>
                  <a:tcPr marL="20836" marR="20836" marT="0" marB="0">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effectLst/>
                        </a:rPr>
                        <a:t>10 </a:t>
                      </a:r>
                      <a:r>
                        <a:rPr lang="es-EC" sz="2000" kern="1200" dirty="0" err="1">
                          <a:effectLst/>
                        </a:rPr>
                        <a:t>usd</a:t>
                      </a:r>
                      <a:endParaRPr lang="es-EC" sz="2000" b="1" kern="1200" dirty="0">
                        <a:solidFill>
                          <a:schemeClr val="tx1"/>
                        </a:solidFill>
                        <a:effectLst/>
                        <a:latin typeface="+mn-lt"/>
                        <a:ea typeface="+mn-ea"/>
                        <a:cs typeface="+mn-cs"/>
                      </a:endParaRPr>
                    </a:p>
                  </a:txBody>
                  <a:tcPr marL="20836" marR="20836"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effectLst/>
                        </a:rPr>
                        <a:t>50 </a:t>
                      </a:r>
                      <a:r>
                        <a:rPr lang="es-EC" sz="2000" kern="1200" dirty="0" err="1">
                          <a:effectLst/>
                        </a:rPr>
                        <a:t>usd</a:t>
                      </a:r>
                      <a:endParaRPr lang="es-EC" sz="2000" b="1" kern="1200" dirty="0">
                        <a:solidFill>
                          <a:schemeClr val="tx1"/>
                        </a:solidFill>
                        <a:effectLst/>
                        <a:latin typeface="+mn-lt"/>
                        <a:ea typeface="+mn-ea"/>
                        <a:cs typeface="+mn-cs"/>
                      </a:endParaRPr>
                    </a:p>
                  </a:txBody>
                  <a:tcPr marL="20836" marR="20836"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effectLst/>
                        </a:rPr>
                        <a:t>350 </a:t>
                      </a:r>
                      <a:r>
                        <a:rPr lang="es-EC" sz="2000" kern="1200" dirty="0" err="1">
                          <a:effectLst/>
                        </a:rPr>
                        <a:t>usd</a:t>
                      </a:r>
                      <a:r>
                        <a:rPr lang="es-EC" sz="2000" kern="1200" dirty="0">
                          <a:effectLst/>
                        </a:rPr>
                        <a:t> </a:t>
                      </a:r>
                      <a:endParaRPr lang="es-EC" sz="2000" b="1" kern="1200" dirty="0">
                        <a:solidFill>
                          <a:schemeClr val="tx1"/>
                        </a:solidFill>
                        <a:effectLst/>
                        <a:latin typeface="+mn-lt"/>
                        <a:ea typeface="+mn-ea"/>
                        <a:cs typeface="+mn-cs"/>
                      </a:endParaRPr>
                    </a:p>
                  </a:txBody>
                  <a:tcPr marL="20836" marR="2083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261619"/>
                  </a:ext>
                </a:extLst>
              </a:tr>
            </a:tbl>
          </a:graphicData>
        </a:graphic>
      </p:graphicFrame>
      <p:pic>
        <p:nvPicPr>
          <p:cNvPr id="20" name="Imagen 19">
            <a:extLst>
              <a:ext uri="{FF2B5EF4-FFF2-40B4-BE49-F238E27FC236}">
                <a16:creationId xmlns:a16="http://schemas.microsoft.com/office/drawing/2014/main" id="{15F458BB-0BF2-4CBD-B7F5-E1B985F500DD}"/>
              </a:ext>
            </a:extLst>
          </p:cNvPr>
          <p:cNvPicPr>
            <a:picLocks noChangeAspect="1"/>
          </p:cNvPicPr>
          <p:nvPr/>
        </p:nvPicPr>
        <p:blipFill>
          <a:blip r:embed="rId2"/>
          <a:stretch>
            <a:fillRect/>
          </a:stretch>
        </p:blipFill>
        <p:spPr>
          <a:xfrm>
            <a:off x="3324052" y="3060976"/>
            <a:ext cx="5886450" cy="1400175"/>
          </a:xfrm>
          <a:prstGeom prst="rect">
            <a:avLst/>
          </a:prstGeom>
        </p:spPr>
      </p:pic>
    </p:spTree>
    <p:extLst>
      <p:ext uri="{BB962C8B-B14F-4D97-AF65-F5344CB8AC3E}">
        <p14:creationId xmlns:p14="http://schemas.microsoft.com/office/powerpoint/2010/main" val="2480524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pic>
        <p:nvPicPr>
          <p:cNvPr id="7" name="Marcador de contenido 4">
            <a:extLst>
              <a:ext uri="{FF2B5EF4-FFF2-40B4-BE49-F238E27FC236}">
                <a16:creationId xmlns:a16="http://schemas.microsoft.com/office/drawing/2014/main" id="{6A1E1A6A-5B3D-4641-972D-D6E7B819BAD6}"/>
              </a:ext>
            </a:extLst>
          </p:cNvPr>
          <p:cNvPicPr>
            <a:picLocks noGrp="1"/>
          </p:cNvPicPr>
          <p:nvPr>
            <p:ph idx="1"/>
          </p:nvPr>
        </p:nvPicPr>
        <p:blipFill rotWithShape="1">
          <a:blip r:embed="rId2"/>
          <a:srcRect l="13012" t="15988" r="16120" b="18536"/>
          <a:stretch/>
        </p:blipFill>
        <p:spPr bwMode="auto">
          <a:xfrm>
            <a:off x="677334" y="3402267"/>
            <a:ext cx="2145380" cy="1260751"/>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734F7F5D-1E74-4512-BBD2-DF44F7B18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364" y="2372139"/>
            <a:ext cx="5372280" cy="3498850"/>
          </a:xfrm>
          <a:prstGeom prst="rect">
            <a:avLst/>
          </a:prstGeom>
        </p:spPr>
      </p:pic>
      <p:pic>
        <p:nvPicPr>
          <p:cNvPr id="6" name="Imagen 5">
            <a:extLst>
              <a:ext uri="{FF2B5EF4-FFF2-40B4-BE49-F238E27FC236}">
                <a16:creationId xmlns:a16="http://schemas.microsoft.com/office/drawing/2014/main" id="{E4484E60-11DB-4E96-80C2-9166EFFD198C}"/>
              </a:ext>
            </a:extLst>
          </p:cNvPr>
          <p:cNvPicPr/>
          <p:nvPr/>
        </p:nvPicPr>
        <p:blipFill>
          <a:blip r:embed="rId4"/>
          <a:stretch>
            <a:fillRect/>
          </a:stretch>
        </p:blipFill>
        <p:spPr>
          <a:xfrm>
            <a:off x="5177451" y="2593788"/>
            <a:ext cx="3668106" cy="2235199"/>
          </a:xfrm>
          <a:prstGeom prst="rect">
            <a:avLst/>
          </a:prstGeom>
        </p:spPr>
      </p:pic>
      <p:sp>
        <p:nvSpPr>
          <p:cNvPr id="4" name="Rectángulo 3">
            <a:extLst>
              <a:ext uri="{FF2B5EF4-FFF2-40B4-BE49-F238E27FC236}">
                <a16:creationId xmlns:a16="http://schemas.microsoft.com/office/drawing/2014/main" id="{B408440F-E9F1-4022-947A-4B15AF4CAD66}"/>
              </a:ext>
            </a:extLst>
          </p:cNvPr>
          <p:cNvSpPr/>
          <p:nvPr/>
        </p:nvSpPr>
        <p:spPr>
          <a:xfrm>
            <a:off x="677334" y="1825651"/>
            <a:ext cx="3372077" cy="461665"/>
          </a:xfrm>
          <a:prstGeom prst="rect">
            <a:avLst/>
          </a:prstGeom>
        </p:spPr>
        <p:txBody>
          <a:bodyPr wrap="none">
            <a:spAutoFit/>
          </a:bodyPr>
          <a:lstStyle/>
          <a:p>
            <a:pPr lvl="0"/>
            <a:r>
              <a:rPr lang="es-EC" sz="2400" b="1" dirty="0"/>
              <a:t>Grabación del Arduino</a:t>
            </a:r>
            <a:endParaRPr lang="en-US" sz="2400" b="1" dirty="0"/>
          </a:p>
        </p:txBody>
      </p:sp>
      <p:sp>
        <p:nvSpPr>
          <p:cNvPr id="11" name="Flecha: a la izquierda y derecha 10">
            <a:extLst>
              <a:ext uri="{FF2B5EF4-FFF2-40B4-BE49-F238E27FC236}">
                <a16:creationId xmlns:a16="http://schemas.microsoft.com/office/drawing/2014/main" id="{69DC1054-2049-4726-BE3D-3091B81BB5EC}"/>
              </a:ext>
            </a:extLst>
          </p:cNvPr>
          <p:cNvSpPr/>
          <p:nvPr/>
        </p:nvSpPr>
        <p:spPr>
          <a:xfrm>
            <a:off x="2933082" y="3684896"/>
            <a:ext cx="1281913" cy="682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07984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73281503"/>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37D2576D-52B7-4C05-A608-AFCBEE294191}"/>
              </a:ext>
            </a:extLst>
          </p:cNvPr>
          <p:cNvSpPr/>
          <p:nvPr/>
        </p:nvSpPr>
        <p:spPr>
          <a:xfrm>
            <a:off x="2957225" y="3600874"/>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464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4" y="1825651"/>
            <a:ext cx="7529625" cy="461665"/>
          </a:xfrm>
          <a:prstGeom prst="rect">
            <a:avLst/>
          </a:prstGeom>
        </p:spPr>
        <p:txBody>
          <a:bodyPr wrap="none">
            <a:spAutoFit/>
          </a:bodyPr>
          <a:lstStyle/>
          <a:p>
            <a:pPr lvl="0"/>
            <a:r>
              <a:rPr lang="es-EC" sz="2400" b="1" dirty="0"/>
              <a:t>Cálculos de las resistencias internas de las baterías</a:t>
            </a:r>
          </a:p>
        </p:txBody>
      </p:sp>
      <p:pic>
        <p:nvPicPr>
          <p:cNvPr id="11" name="Imagen 10">
            <a:extLst>
              <a:ext uri="{FF2B5EF4-FFF2-40B4-BE49-F238E27FC236}">
                <a16:creationId xmlns:a16="http://schemas.microsoft.com/office/drawing/2014/main" id="{787E8523-5C30-48BA-8AE3-6D4C36120B47}"/>
              </a:ext>
            </a:extLst>
          </p:cNvPr>
          <p:cNvPicPr/>
          <p:nvPr/>
        </p:nvPicPr>
        <p:blipFill>
          <a:blip r:embed="rId2"/>
          <a:stretch>
            <a:fillRect/>
          </a:stretch>
        </p:blipFill>
        <p:spPr>
          <a:xfrm>
            <a:off x="1206542" y="2647527"/>
            <a:ext cx="7118592" cy="3453021"/>
          </a:xfrm>
          <a:prstGeom prst="rect">
            <a:avLst/>
          </a:prstGeom>
        </p:spPr>
      </p:pic>
    </p:spTree>
    <p:extLst>
      <p:ext uri="{BB962C8B-B14F-4D97-AF65-F5344CB8AC3E}">
        <p14:creationId xmlns:p14="http://schemas.microsoft.com/office/powerpoint/2010/main" val="3541174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76897521"/>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37D2576D-52B7-4C05-A608-AFCBEE294191}"/>
              </a:ext>
            </a:extLst>
          </p:cNvPr>
          <p:cNvSpPr/>
          <p:nvPr/>
        </p:nvSpPr>
        <p:spPr>
          <a:xfrm>
            <a:off x="4785393" y="3600874"/>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19961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6542" y="631397"/>
            <a:ext cx="2258610" cy="643612"/>
          </a:xfrm>
        </p:spPr>
        <p:txBody>
          <a:bodyPr>
            <a:normAutofit/>
          </a:bodyPr>
          <a:lstStyle/>
          <a:p>
            <a:r>
              <a:rPr lang="es-US" dirty="0">
                <a:solidFill>
                  <a:schemeClr val="tx1"/>
                </a:solidFill>
                <a:latin typeface="Trebuchet MS (Títulos)"/>
                <a:ea typeface="+mn-ea"/>
                <a:cs typeface="Arial" panose="020B0604020202020204" pitchFamily="34" charset="0"/>
              </a:rPr>
              <a:t>Agenda</a:t>
            </a:r>
            <a:endParaRPr lang="es-EC" dirty="0">
              <a:solidFill>
                <a:schemeClr val="tx1"/>
              </a:solidFill>
              <a:latin typeface="Trebuchet MS (Títulos)"/>
              <a:ea typeface="+mn-ea"/>
              <a:cs typeface="Arial" panose="020B0604020202020204" pitchFamily="34" charset="0"/>
            </a:endParaRPr>
          </a:p>
        </p:txBody>
      </p:sp>
      <p:sp>
        <p:nvSpPr>
          <p:cNvPr id="3" name="Marcador de contenido 2"/>
          <p:cNvSpPr>
            <a:spLocks noGrp="1"/>
          </p:cNvSpPr>
          <p:nvPr>
            <p:ph idx="1"/>
          </p:nvPr>
        </p:nvSpPr>
        <p:spPr>
          <a:xfrm>
            <a:off x="1526542" y="1434743"/>
            <a:ext cx="5893904" cy="4931182"/>
          </a:xfrm>
        </p:spPr>
        <p:txBody>
          <a:bodyPr>
            <a:normAutofit fontScale="32500" lnSpcReduction="20000"/>
          </a:bodyPr>
          <a:lstStyle/>
          <a:p>
            <a:pPr>
              <a:lnSpc>
                <a:spcPct val="150000"/>
              </a:lnSpc>
            </a:pPr>
            <a:r>
              <a:rPr lang="es-US" sz="7200" dirty="0">
                <a:solidFill>
                  <a:schemeClr val="tx1"/>
                </a:solidFill>
                <a:latin typeface="Trebuchet MS (Títulos)"/>
                <a:cs typeface="Arial" panose="020B0604020202020204" pitchFamily="34" charset="0"/>
              </a:rPr>
              <a:t>Palabras Clave </a:t>
            </a:r>
          </a:p>
          <a:p>
            <a:pPr>
              <a:lnSpc>
                <a:spcPct val="150000"/>
              </a:lnSpc>
            </a:pPr>
            <a:r>
              <a:rPr lang="es-US" sz="7200" dirty="0">
                <a:solidFill>
                  <a:schemeClr val="tx1"/>
                </a:solidFill>
                <a:latin typeface="Trebuchet MS (Títulos)"/>
                <a:cs typeface="Arial" panose="020B0604020202020204" pitchFamily="34" charset="0"/>
              </a:rPr>
              <a:t>Importancia y Justificación</a:t>
            </a:r>
          </a:p>
          <a:p>
            <a:pPr>
              <a:lnSpc>
                <a:spcPct val="150000"/>
              </a:lnSpc>
            </a:pPr>
            <a:r>
              <a:rPr lang="es-US" sz="7200" dirty="0">
                <a:solidFill>
                  <a:schemeClr val="tx1"/>
                </a:solidFill>
                <a:latin typeface="Trebuchet MS (Títulos)"/>
                <a:cs typeface="Arial" panose="020B0604020202020204" pitchFamily="34" charset="0"/>
              </a:rPr>
              <a:t>Objetivos</a:t>
            </a:r>
          </a:p>
          <a:p>
            <a:pPr>
              <a:lnSpc>
                <a:spcPct val="150000"/>
              </a:lnSpc>
            </a:pPr>
            <a:r>
              <a:rPr lang="es-US" sz="7200" dirty="0">
                <a:solidFill>
                  <a:schemeClr val="tx1"/>
                </a:solidFill>
                <a:latin typeface="Trebuchet MS (Títulos)"/>
                <a:cs typeface="Arial" panose="020B0604020202020204" pitchFamily="34" charset="0"/>
              </a:rPr>
              <a:t>Marco Teórico</a:t>
            </a:r>
          </a:p>
          <a:p>
            <a:pPr>
              <a:lnSpc>
                <a:spcPct val="150000"/>
              </a:lnSpc>
            </a:pPr>
            <a:r>
              <a:rPr lang="es-US" sz="7200" dirty="0">
                <a:solidFill>
                  <a:schemeClr val="tx1"/>
                </a:solidFill>
                <a:latin typeface="Trebuchet MS (Títulos)"/>
                <a:cs typeface="Arial" panose="020B0604020202020204" pitchFamily="34" charset="0"/>
              </a:rPr>
              <a:t>Materiales y métodos</a:t>
            </a:r>
          </a:p>
          <a:p>
            <a:pPr>
              <a:lnSpc>
                <a:spcPct val="150000"/>
              </a:lnSpc>
            </a:pPr>
            <a:r>
              <a:rPr lang="es-US" sz="7200" dirty="0">
                <a:solidFill>
                  <a:schemeClr val="tx1"/>
                </a:solidFill>
                <a:latin typeface="Trebuchet MS (Títulos)"/>
                <a:cs typeface="Arial" panose="020B0604020202020204" pitchFamily="34" charset="0"/>
              </a:rPr>
              <a:t>Análisis de Resultados Obtenidos</a:t>
            </a:r>
          </a:p>
          <a:p>
            <a:pPr>
              <a:lnSpc>
                <a:spcPct val="150000"/>
              </a:lnSpc>
            </a:pPr>
            <a:r>
              <a:rPr lang="es-US" sz="7200" dirty="0">
                <a:solidFill>
                  <a:schemeClr val="tx1"/>
                </a:solidFill>
                <a:latin typeface="Trebuchet MS (Títulos)"/>
                <a:cs typeface="Arial" panose="020B0604020202020204" pitchFamily="34" charset="0"/>
              </a:rPr>
              <a:t>Conclusiones y Recomendaciones</a:t>
            </a:r>
          </a:p>
          <a:p>
            <a:pPr>
              <a:lnSpc>
                <a:spcPct val="150000"/>
              </a:lnSpc>
            </a:pPr>
            <a:r>
              <a:rPr lang="es-US" sz="7200" dirty="0">
                <a:solidFill>
                  <a:schemeClr val="tx1"/>
                </a:solidFill>
                <a:latin typeface="Trebuchet MS (Títulos)"/>
                <a:cs typeface="Arial" panose="020B0604020202020204" pitchFamily="34" charset="0"/>
              </a:rPr>
              <a:t>Líneas Futuras de Investigación</a:t>
            </a:r>
          </a:p>
          <a:p>
            <a:endParaRPr lang="es-US" dirty="0">
              <a:solidFill>
                <a:schemeClr val="tx1"/>
              </a:solidFill>
            </a:endParaRPr>
          </a:p>
          <a:p>
            <a:pPr lvl="1"/>
            <a:endParaRPr lang="es-US" dirty="0">
              <a:solidFill>
                <a:schemeClr val="tx1"/>
              </a:solidFill>
            </a:endParaRPr>
          </a:p>
          <a:p>
            <a:pPr lvl="1"/>
            <a:endParaRPr lang="es-EC" dirty="0">
              <a:solidFill>
                <a:schemeClr val="tx1"/>
              </a:solidFill>
            </a:endParaRPr>
          </a:p>
        </p:txBody>
      </p:sp>
    </p:spTree>
    <p:extLst>
      <p:ext uri="{BB962C8B-B14F-4D97-AF65-F5344CB8AC3E}">
        <p14:creationId xmlns:p14="http://schemas.microsoft.com/office/powerpoint/2010/main" val="135974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3" y="1825651"/>
            <a:ext cx="8207359" cy="461665"/>
          </a:xfrm>
          <a:prstGeom prst="rect">
            <a:avLst/>
          </a:prstGeom>
        </p:spPr>
        <p:txBody>
          <a:bodyPr wrap="square">
            <a:spAutoFit/>
          </a:bodyPr>
          <a:lstStyle/>
          <a:p>
            <a:pPr lvl="0"/>
            <a:r>
              <a:rPr lang="en-US" sz="2400" dirty="0" err="1"/>
              <a:t>Circuito</a:t>
            </a:r>
            <a:r>
              <a:rPr lang="en-US" sz="2400" dirty="0"/>
              <a:t> para la </a:t>
            </a:r>
            <a:r>
              <a:rPr lang="en-US" sz="2400" dirty="0" err="1"/>
              <a:t>medición</a:t>
            </a:r>
            <a:r>
              <a:rPr lang="en-US" sz="2400" dirty="0"/>
              <a:t>, </a:t>
            </a:r>
            <a:r>
              <a:rPr lang="en-US" sz="2400" dirty="0" err="1"/>
              <a:t>Métodos</a:t>
            </a:r>
            <a:r>
              <a:rPr lang="en-US" sz="2400" dirty="0"/>
              <a:t> </a:t>
            </a:r>
          </a:p>
        </p:txBody>
      </p:sp>
      <p:graphicFrame>
        <p:nvGraphicFramePr>
          <p:cNvPr id="6" name="Diagrama 5">
            <a:extLst>
              <a:ext uri="{FF2B5EF4-FFF2-40B4-BE49-F238E27FC236}">
                <a16:creationId xmlns:a16="http://schemas.microsoft.com/office/drawing/2014/main" id="{2C7A2F67-A18B-4EC4-A656-AED462015B67}"/>
              </a:ext>
            </a:extLst>
          </p:cNvPr>
          <p:cNvGraphicFramePr/>
          <p:nvPr>
            <p:extLst>
              <p:ext uri="{D42A27DB-BD31-4B8C-83A1-F6EECF244321}">
                <p14:modId xmlns:p14="http://schemas.microsoft.com/office/powerpoint/2010/main" val="3776348470"/>
              </p:ext>
            </p:extLst>
          </p:nvPr>
        </p:nvGraphicFramePr>
        <p:xfrm>
          <a:off x="677333" y="2328622"/>
          <a:ext cx="8596668" cy="410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esquinas redondeadas 12">
            <a:extLst>
              <a:ext uri="{FF2B5EF4-FFF2-40B4-BE49-F238E27FC236}">
                <a16:creationId xmlns:a16="http://schemas.microsoft.com/office/drawing/2014/main" id="{8A769700-CE16-4F29-AB7E-BB811CC18F8A}"/>
              </a:ext>
            </a:extLst>
          </p:cNvPr>
          <p:cNvSpPr/>
          <p:nvPr/>
        </p:nvSpPr>
        <p:spPr>
          <a:xfrm>
            <a:off x="2483893" y="2607088"/>
            <a:ext cx="3612107" cy="6388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538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4" y="1825651"/>
            <a:ext cx="3746538" cy="461665"/>
          </a:xfrm>
          <a:prstGeom prst="rect">
            <a:avLst/>
          </a:prstGeom>
        </p:spPr>
        <p:txBody>
          <a:bodyPr wrap="none">
            <a:spAutoFit/>
          </a:bodyPr>
          <a:lstStyle/>
          <a:p>
            <a:pPr lvl="0"/>
            <a:r>
              <a:rPr lang="en-US" sz="2400" dirty="0" err="1"/>
              <a:t>Circuito</a:t>
            </a:r>
            <a:r>
              <a:rPr lang="en-US" sz="2400" dirty="0"/>
              <a:t> para la </a:t>
            </a:r>
            <a:r>
              <a:rPr lang="en-US" sz="2400" dirty="0" err="1"/>
              <a:t>medición</a:t>
            </a:r>
            <a:r>
              <a:rPr lang="en-US" dirty="0"/>
              <a:t> </a:t>
            </a:r>
          </a:p>
        </p:txBody>
      </p:sp>
      <p:graphicFrame>
        <p:nvGraphicFramePr>
          <p:cNvPr id="6" name="Diagrama 5">
            <a:extLst>
              <a:ext uri="{FF2B5EF4-FFF2-40B4-BE49-F238E27FC236}">
                <a16:creationId xmlns:a16="http://schemas.microsoft.com/office/drawing/2014/main" id="{9C9EDCF2-4F02-4347-8683-1F1CA1CBC3D3}"/>
              </a:ext>
            </a:extLst>
          </p:cNvPr>
          <p:cNvGraphicFramePr/>
          <p:nvPr>
            <p:extLst>
              <p:ext uri="{D42A27DB-BD31-4B8C-83A1-F6EECF244321}">
                <p14:modId xmlns:p14="http://schemas.microsoft.com/office/powerpoint/2010/main" val="3018598299"/>
              </p:ext>
            </p:extLst>
          </p:nvPr>
        </p:nvGraphicFramePr>
        <p:xfrm>
          <a:off x="1334393" y="2397358"/>
          <a:ext cx="7282549" cy="380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44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89984498"/>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37D2576D-52B7-4C05-A608-AFCBEE294191}"/>
              </a:ext>
            </a:extLst>
          </p:cNvPr>
          <p:cNvSpPr/>
          <p:nvPr/>
        </p:nvSpPr>
        <p:spPr>
          <a:xfrm>
            <a:off x="6588311" y="3600874"/>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0597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4" y="1825651"/>
            <a:ext cx="5835252" cy="830997"/>
          </a:xfrm>
          <a:prstGeom prst="rect">
            <a:avLst/>
          </a:prstGeom>
        </p:spPr>
        <p:txBody>
          <a:bodyPr wrap="none">
            <a:spAutoFit/>
          </a:bodyPr>
          <a:lstStyle/>
          <a:p>
            <a:r>
              <a:rPr lang="en-US" sz="2400" dirty="0" err="1"/>
              <a:t>Cálculos</a:t>
            </a:r>
            <a:r>
              <a:rPr lang="en-US" sz="2400" dirty="0"/>
              <a:t> para la </a:t>
            </a:r>
            <a:r>
              <a:rPr lang="en-US" sz="2400" dirty="0" err="1"/>
              <a:t>resistencia</a:t>
            </a:r>
            <a:r>
              <a:rPr lang="en-US" sz="2400" dirty="0"/>
              <a:t> de </a:t>
            </a:r>
            <a:r>
              <a:rPr lang="en-US" sz="2400" dirty="0" err="1"/>
              <a:t>medición</a:t>
            </a:r>
            <a:r>
              <a:rPr lang="en-US" sz="2400" dirty="0"/>
              <a:t> </a:t>
            </a:r>
          </a:p>
          <a:p>
            <a:pPr lvl="0"/>
            <a:r>
              <a:rPr lang="en-US" sz="2400" dirty="0"/>
              <a:t> </a:t>
            </a:r>
            <a:endParaRPr lang="en-US" dirty="0"/>
          </a:p>
        </p:txBody>
      </p:sp>
      <p:pic>
        <p:nvPicPr>
          <p:cNvPr id="5" name="Imagen 4">
            <a:extLst>
              <a:ext uri="{FF2B5EF4-FFF2-40B4-BE49-F238E27FC236}">
                <a16:creationId xmlns:a16="http://schemas.microsoft.com/office/drawing/2014/main" id="{14BC4E9B-A5A8-409F-B515-4304C5C57DD6}"/>
              </a:ext>
            </a:extLst>
          </p:cNvPr>
          <p:cNvPicPr/>
          <p:nvPr/>
        </p:nvPicPr>
        <p:blipFill rotWithShape="1">
          <a:blip r:embed="rId2"/>
          <a:srcRect b="14474"/>
          <a:stretch/>
        </p:blipFill>
        <p:spPr bwMode="auto">
          <a:xfrm>
            <a:off x="5772106" y="3060266"/>
            <a:ext cx="4547552" cy="2478905"/>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5DB18179-D3C9-4CFE-B6B3-C44004902323}"/>
              </a:ext>
            </a:extLst>
          </p:cNvPr>
          <p:cNvPicPr/>
          <p:nvPr/>
        </p:nvPicPr>
        <p:blipFill>
          <a:blip r:embed="rId3"/>
          <a:stretch>
            <a:fillRect/>
          </a:stretch>
        </p:blipFill>
        <p:spPr>
          <a:xfrm>
            <a:off x="677334" y="3060266"/>
            <a:ext cx="4243009" cy="2478905"/>
          </a:xfrm>
          <a:prstGeom prst="rect">
            <a:avLst/>
          </a:prstGeom>
        </p:spPr>
      </p:pic>
      <p:sp>
        <p:nvSpPr>
          <p:cNvPr id="3" name="Flecha: a la izquierda y derecha 2">
            <a:extLst>
              <a:ext uri="{FF2B5EF4-FFF2-40B4-BE49-F238E27FC236}">
                <a16:creationId xmlns:a16="http://schemas.microsoft.com/office/drawing/2014/main" id="{D9EB68D3-C6F0-4B5B-B9F8-1A6345CFD0CA}"/>
              </a:ext>
            </a:extLst>
          </p:cNvPr>
          <p:cNvSpPr/>
          <p:nvPr/>
        </p:nvSpPr>
        <p:spPr>
          <a:xfrm>
            <a:off x="4920342" y="4143828"/>
            <a:ext cx="851763" cy="3918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5202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4" y="1825651"/>
            <a:ext cx="5835252" cy="830997"/>
          </a:xfrm>
          <a:prstGeom prst="rect">
            <a:avLst/>
          </a:prstGeom>
        </p:spPr>
        <p:txBody>
          <a:bodyPr wrap="none">
            <a:spAutoFit/>
          </a:bodyPr>
          <a:lstStyle/>
          <a:p>
            <a:r>
              <a:rPr lang="en-US" sz="2400" dirty="0" err="1"/>
              <a:t>Cálculos</a:t>
            </a:r>
            <a:r>
              <a:rPr lang="en-US" sz="2400" dirty="0"/>
              <a:t> para la </a:t>
            </a:r>
            <a:r>
              <a:rPr lang="en-US" sz="2400" dirty="0" err="1"/>
              <a:t>resistencia</a:t>
            </a:r>
            <a:r>
              <a:rPr lang="en-US" sz="2400" dirty="0"/>
              <a:t> de </a:t>
            </a:r>
            <a:r>
              <a:rPr lang="en-US" sz="2400" dirty="0" err="1"/>
              <a:t>medición</a:t>
            </a:r>
            <a:r>
              <a:rPr lang="en-US" sz="2400" dirty="0"/>
              <a:t> </a:t>
            </a:r>
          </a:p>
          <a:p>
            <a:pPr lvl="0"/>
            <a:r>
              <a:rPr lang="en-US" sz="2400" dirty="0"/>
              <a:t> </a:t>
            </a:r>
            <a:endParaRPr lang="en-US" dirty="0"/>
          </a:p>
        </p:txBody>
      </p:sp>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602BD657-23E4-4FC4-A500-C8BD975897C1}"/>
                  </a:ext>
                </a:extLst>
              </p:cNvPr>
              <p:cNvGraphicFramePr>
                <a:graphicFrameLocks noGrp="1"/>
              </p:cNvGraphicFramePr>
              <p:nvPr>
                <p:extLst>
                  <p:ext uri="{D42A27DB-BD31-4B8C-83A1-F6EECF244321}">
                    <p14:modId xmlns:p14="http://schemas.microsoft.com/office/powerpoint/2010/main" val="3766415116"/>
                  </p:ext>
                </p:extLst>
              </p:nvPr>
            </p:nvGraphicFramePr>
            <p:xfrm>
              <a:off x="677334" y="2656648"/>
              <a:ext cx="8596668" cy="3476244"/>
            </p:xfrm>
            <a:graphic>
              <a:graphicData uri="http://schemas.openxmlformats.org/drawingml/2006/table">
                <a:tbl>
                  <a:tblPr firstRow="1" bandRow="1">
                    <a:tableStyleId>{2D5ABB26-0587-4C30-8999-92F81FD0307C}</a:tableStyleId>
                  </a:tblPr>
                  <a:tblGrid>
                    <a:gridCol w="6521752">
                      <a:extLst>
                        <a:ext uri="{9D8B030D-6E8A-4147-A177-3AD203B41FA5}">
                          <a16:colId xmlns:a16="http://schemas.microsoft.com/office/drawing/2014/main" val="1595194616"/>
                        </a:ext>
                      </a:extLst>
                    </a:gridCol>
                    <a:gridCol w="2074916">
                      <a:extLst>
                        <a:ext uri="{9D8B030D-6E8A-4147-A177-3AD203B41FA5}">
                          <a16:colId xmlns:a16="http://schemas.microsoft.com/office/drawing/2014/main" val="1496120554"/>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C" sz="2000" i="1" smtClean="0">
                                        <a:latin typeface="Cambria Math" panose="02040503050406030204" pitchFamily="18" charset="0"/>
                                      </a:rPr>
                                    </m:ctrlPr>
                                  </m:sSubPr>
                                  <m:e>
                                    <m:r>
                                      <a:rPr lang="es-EC" sz="2000">
                                        <a:latin typeface="Cambria Math" panose="02040503050406030204" pitchFamily="18" charset="0"/>
                                      </a:rPr>
                                      <m:t>𝑝</m:t>
                                    </m:r>
                                  </m:e>
                                  <m:sub>
                                    <m:r>
                                      <a:rPr lang="es-EC" sz="2000">
                                        <a:latin typeface="Cambria Math" panose="02040503050406030204" pitchFamily="18" charset="0"/>
                                      </a:rPr>
                                      <m:t>𝑚</m:t>
                                    </m:r>
                                    <m:r>
                                      <a:rPr lang="es-EC" sz="2000">
                                        <a:latin typeface="Cambria Math" panose="02040503050406030204" pitchFamily="18" charset="0"/>
                                      </a:rPr>
                                      <m:t>á</m:t>
                                    </m:r>
                                    <m:r>
                                      <a:rPr lang="es-EC" sz="2000">
                                        <a:latin typeface="Cambria Math" panose="02040503050406030204" pitchFamily="18" charset="0"/>
                                      </a:rPr>
                                      <m:t>𝑥</m:t>
                                    </m:r>
                                  </m:sub>
                                </m:sSub>
                                <m:r>
                                  <a:rPr lang="es-EC" sz="2000">
                                    <a:latin typeface="Cambria Math" panose="02040503050406030204" pitchFamily="18" charset="0"/>
                                  </a:rPr>
                                  <m:t>= </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sSub>
                                          <m:sSubPr>
                                            <m:ctrlPr>
                                              <a:rPr lang="es-EC" sz="2000" i="1">
                                                <a:latin typeface="Cambria Math" panose="02040503050406030204" pitchFamily="18" charset="0"/>
                                              </a:rPr>
                                            </m:ctrlPr>
                                          </m:sSubPr>
                                          <m:e>
                                            <m:r>
                                              <a:rPr lang="es-EC" sz="2000">
                                                <a:latin typeface="Cambria Math" panose="02040503050406030204" pitchFamily="18" charset="0"/>
                                              </a:rPr>
                                              <m:t>𝑣</m:t>
                                            </m:r>
                                          </m:e>
                                          <m:sub>
                                            <m:r>
                                              <a:rPr lang="es-EC" sz="2000">
                                                <a:latin typeface="Cambria Math" panose="02040503050406030204" pitchFamily="18" charset="0"/>
                                              </a:rPr>
                                              <m:t>𝑓</m:t>
                                            </m:r>
                                          </m:sub>
                                        </m:sSub>
                                      </m:e>
                                      <m:sup>
                                        <m:r>
                                          <a:rPr lang="es-EC" sz="2000">
                                            <a:latin typeface="Cambria Math" panose="02040503050406030204" pitchFamily="18" charset="0"/>
                                          </a:rPr>
                                          <m:t>2</m:t>
                                        </m:r>
                                      </m:sup>
                                    </m:sSup>
                                  </m:num>
                                  <m:den>
                                    <m:r>
                                      <a:rPr lang="es-EC" sz="2000">
                                        <a:latin typeface="Cambria Math" panose="02040503050406030204" pitchFamily="18" charset="0"/>
                                      </a:rPr>
                                      <m:t>4∙</m:t>
                                    </m:r>
                                    <m:sSub>
                                      <m:sSubPr>
                                        <m:ctrlPr>
                                          <a:rPr lang="es-EC" sz="2000" i="1">
                                            <a:latin typeface="Cambria Math" panose="02040503050406030204" pitchFamily="18" charset="0"/>
                                          </a:rPr>
                                        </m:ctrlPr>
                                      </m:sSubPr>
                                      <m:e>
                                        <m:r>
                                          <a:rPr lang="es-EC" sz="2000">
                                            <a:latin typeface="Cambria Math" panose="02040503050406030204" pitchFamily="18" charset="0"/>
                                          </a:rPr>
                                          <m:t>𝑅</m:t>
                                        </m:r>
                                      </m:e>
                                      <m:sub>
                                        <m:r>
                                          <a:rPr lang="es-EC" sz="2000">
                                            <a:latin typeface="Cambria Math" panose="02040503050406030204" pitchFamily="18" charset="0"/>
                                          </a:rPr>
                                          <m:t>𝑇𝐻</m:t>
                                        </m:r>
                                      </m:sub>
                                    </m:sSub>
                                  </m:den>
                                </m:f>
                              </m:oMath>
                            </m:oMathPara>
                          </a14:m>
                          <a:endParaRPr lang="es-EC" sz="2000" dirty="0"/>
                        </a:p>
                        <a:p>
                          <a:pPr algn="l"/>
                          <a:endParaRPr lang="es-EC" sz="2000" dirty="0"/>
                        </a:p>
                      </a:txBody>
                      <a:tcPr/>
                    </a:tc>
                    <a:tc>
                      <a:txBody>
                        <a:bodyPr/>
                        <a:lstStyle/>
                        <a:p>
                          <a:pPr algn="ctr"/>
                          <a:r>
                            <a:rPr lang="es-EC" sz="2000" b="1" dirty="0"/>
                            <a:t>(1)</a:t>
                          </a:r>
                        </a:p>
                      </a:txBody>
                      <a:tcPr anchor="ctr"/>
                    </a:tc>
                    <a:extLst>
                      <a:ext uri="{0D108BD9-81ED-4DB2-BD59-A6C34878D82A}">
                        <a16:rowId xmlns:a16="http://schemas.microsoft.com/office/drawing/2014/main" val="25414033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C" sz="2000" i="1" smtClean="0">
                                        <a:latin typeface="Cambria Math" panose="02040503050406030204" pitchFamily="18" charset="0"/>
                                      </a:rPr>
                                    </m:ctrlPr>
                                  </m:sSubPr>
                                  <m:e>
                                    <m:r>
                                      <a:rPr lang="es-EC" sz="2000">
                                        <a:latin typeface="Cambria Math" panose="02040503050406030204" pitchFamily="18" charset="0"/>
                                      </a:rPr>
                                      <m:t>𝑝</m:t>
                                    </m:r>
                                  </m:e>
                                  <m:sub>
                                    <m:r>
                                      <a:rPr lang="es-EC" sz="2000">
                                        <a:latin typeface="Cambria Math" panose="02040503050406030204" pitchFamily="18" charset="0"/>
                                      </a:rPr>
                                      <m:t>𝑚</m:t>
                                    </m:r>
                                    <m:r>
                                      <a:rPr lang="es-EC" sz="2000">
                                        <a:latin typeface="Cambria Math" panose="02040503050406030204" pitchFamily="18" charset="0"/>
                                      </a:rPr>
                                      <m:t>á</m:t>
                                    </m:r>
                                    <m:r>
                                      <a:rPr lang="es-EC" sz="2000">
                                        <a:latin typeface="Cambria Math" panose="02040503050406030204" pitchFamily="18" charset="0"/>
                                      </a:rPr>
                                      <m:t>𝑥</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a:latin typeface="Cambria Math" panose="02040503050406030204" pitchFamily="18" charset="0"/>
                                      </a:rPr>
                                      <m:t>𝑉</m:t>
                                    </m:r>
                                  </m:e>
                                  <m:sub>
                                    <m:r>
                                      <a:rPr lang="es-EC" sz="2000">
                                        <a:latin typeface="Cambria Math" panose="02040503050406030204" pitchFamily="18" charset="0"/>
                                      </a:rPr>
                                      <m:t>𝑚</m:t>
                                    </m:r>
                                    <m:r>
                                      <a:rPr lang="es-EC" sz="2000">
                                        <a:latin typeface="Cambria Math" panose="02040503050406030204" pitchFamily="18" charset="0"/>
                                      </a:rPr>
                                      <m:t>á</m:t>
                                    </m:r>
                                    <m:r>
                                      <a:rPr lang="es-EC" sz="2000">
                                        <a:latin typeface="Cambria Math" panose="02040503050406030204" pitchFamily="18" charset="0"/>
                                      </a:rPr>
                                      <m:t>𝑥</m:t>
                                    </m:r>
                                    <m:r>
                                      <a:rPr lang="es-EC" sz="2000">
                                        <a:latin typeface="Cambria Math" panose="02040503050406030204" pitchFamily="18" charset="0"/>
                                      </a:rPr>
                                      <m:t> </m:t>
                                    </m:r>
                                    <m:r>
                                      <a:rPr lang="es-EC" sz="2000">
                                        <a:latin typeface="Cambria Math" panose="02040503050406030204" pitchFamily="18" charset="0"/>
                                      </a:rPr>
                                      <m:t>𝑀𝑜𝑡𝑎</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a:latin typeface="Cambria Math" panose="02040503050406030204" pitchFamily="18" charset="0"/>
                                      </a:rPr>
                                      <m:t>𝐼</m:t>
                                    </m:r>
                                  </m:e>
                                  <m:sub>
                                    <m:r>
                                      <a:rPr lang="es-EC" sz="2000">
                                        <a:latin typeface="Cambria Math" panose="02040503050406030204" pitchFamily="18" charset="0"/>
                                      </a:rPr>
                                      <m:t>𝑚</m:t>
                                    </m:r>
                                    <m:r>
                                      <a:rPr lang="es-EC" sz="2000">
                                        <a:latin typeface="Cambria Math" panose="02040503050406030204" pitchFamily="18" charset="0"/>
                                      </a:rPr>
                                      <m:t>á</m:t>
                                    </m:r>
                                    <m:r>
                                      <a:rPr lang="es-EC" sz="2000">
                                        <a:latin typeface="Cambria Math" panose="02040503050406030204" pitchFamily="18" charset="0"/>
                                      </a:rPr>
                                      <m:t>𝑥</m:t>
                                    </m:r>
                                    <m:r>
                                      <a:rPr lang="es-EC" sz="2000">
                                        <a:latin typeface="Cambria Math" panose="02040503050406030204" pitchFamily="18" charset="0"/>
                                      </a:rPr>
                                      <m:t> </m:t>
                                    </m:r>
                                    <m:r>
                                      <a:rPr lang="es-EC" sz="2000">
                                        <a:latin typeface="Cambria Math" panose="02040503050406030204" pitchFamily="18" charset="0"/>
                                      </a:rPr>
                                      <m:t>𝑀𝑜𝑡𝑎</m:t>
                                    </m:r>
                                  </m:sub>
                                </m:sSub>
                              </m:oMath>
                            </m:oMathPara>
                          </a14:m>
                          <a:endParaRPr lang="es-EC" sz="2000" dirty="0"/>
                        </a:p>
                        <a:p>
                          <a:pPr algn="l"/>
                          <a:endParaRPr lang="es-EC" sz="2000" dirty="0"/>
                        </a:p>
                      </a:txBody>
                      <a:tcPr/>
                    </a:tc>
                    <a:tc>
                      <a:txBody>
                        <a:bodyPr/>
                        <a:lstStyle/>
                        <a:p>
                          <a:pPr algn="ctr"/>
                          <a:r>
                            <a:rPr lang="es-EC" sz="2000" b="1" dirty="0"/>
                            <a:t>(2)</a:t>
                          </a:r>
                        </a:p>
                      </a:txBody>
                      <a:tcPr anchor="ctr"/>
                    </a:tc>
                    <a:extLst>
                      <a:ext uri="{0D108BD9-81ED-4DB2-BD59-A6C34878D82A}">
                        <a16:rowId xmlns:a16="http://schemas.microsoft.com/office/drawing/2014/main" val="581316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C" sz="2000" i="1" smtClean="0">
                                        <a:latin typeface="Cambria Math" panose="02040503050406030204" pitchFamily="18" charset="0"/>
                                      </a:rPr>
                                    </m:ctrlPr>
                                  </m:sSubPr>
                                  <m:e>
                                    <m:r>
                                      <a:rPr lang="es-EC" sz="2000">
                                        <a:latin typeface="Cambria Math" panose="02040503050406030204" pitchFamily="18" charset="0"/>
                                      </a:rPr>
                                      <m:t>𝑅</m:t>
                                    </m:r>
                                  </m:e>
                                  <m:sub>
                                    <m:r>
                                      <a:rPr lang="es-EC" sz="2000">
                                        <a:latin typeface="Cambria Math" panose="02040503050406030204" pitchFamily="18" charset="0"/>
                                      </a:rPr>
                                      <m:t>𝑇𝐻</m:t>
                                    </m:r>
                                  </m:sub>
                                </m:sSub>
                                <m:r>
                                  <a:rPr lang="es-EC" sz="2000">
                                    <a:latin typeface="Cambria Math" panose="02040503050406030204" pitchFamily="18" charset="0"/>
                                  </a:rPr>
                                  <m:t>=3∙</m:t>
                                </m:r>
                                <m:sSub>
                                  <m:sSubPr>
                                    <m:ctrlPr>
                                      <a:rPr lang="es-EC" sz="2000" i="1">
                                        <a:latin typeface="Cambria Math" panose="02040503050406030204" pitchFamily="18" charset="0"/>
                                      </a:rPr>
                                    </m:ctrlPr>
                                  </m:sSubPr>
                                  <m:e>
                                    <m:r>
                                      <a:rPr lang="es-EC" sz="2000">
                                        <a:latin typeface="Cambria Math" panose="02040503050406030204" pitchFamily="18" charset="0"/>
                                      </a:rPr>
                                      <m:t>𝑅</m:t>
                                    </m:r>
                                  </m:e>
                                  <m:sub>
                                    <m:r>
                                      <a:rPr lang="es-EC" sz="2000">
                                        <a:latin typeface="Cambria Math" panose="02040503050406030204" pitchFamily="18" charset="0"/>
                                      </a:rPr>
                                      <m:t>𝑖𝑛𝑡𝑒𝑟𝑛𝑎</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a:latin typeface="Cambria Math" panose="02040503050406030204" pitchFamily="18" charset="0"/>
                                      </a:rPr>
                                      <m:t>𝑅</m:t>
                                    </m:r>
                                  </m:e>
                                  <m:sub>
                                    <m:r>
                                      <a:rPr lang="es-EC" sz="2000">
                                        <a:latin typeface="Cambria Math" panose="02040503050406030204" pitchFamily="18" charset="0"/>
                                      </a:rPr>
                                      <m:t>𝑚𝑒𝑑𝑖𝑐𝑖</m:t>
                                    </m:r>
                                    <m:r>
                                      <a:rPr lang="es-EC" sz="2000">
                                        <a:latin typeface="Cambria Math" panose="02040503050406030204" pitchFamily="18" charset="0"/>
                                      </a:rPr>
                                      <m:t>ó</m:t>
                                    </m:r>
                                    <m:r>
                                      <a:rPr lang="es-EC" sz="2000">
                                        <a:latin typeface="Cambria Math" panose="02040503050406030204" pitchFamily="18" charset="0"/>
                                      </a:rPr>
                                      <m:t>𝑛</m:t>
                                    </m:r>
                                  </m:sub>
                                </m:sSub>
                              </m:oMath>
                            </m:oMathPara>
                          </a14:m>
                          <a:endParaRPr lang="es-EC" sz="2000" dirty="0"/>
                        </a:p>
                        <a:p>
                          <a:pPr algn="l"/>
                          <a:endParaRPr lang="es-EC" sz="2000" dirty="0"/>
                        </a:p>
                      </a:txBody>
                      <a:tcPr/>
                    </a:tc>
                    <a:tc>
                      <a:txBody>
                        <a:bodyPr/>
                        <a:lstStyle/>
                        <a:p>
                          <a:pPr algn="ctr"/>
                          <a:r>
                            <a:rPr lang="es-EC" sz="2000" b="1" dirty="0"/>
                            <a:t>(3)</a:t>
                          </a:r>
                        </a:p>
                      </a:txBody>
                      <a:tcPr anchor="ctr"/>
                    </a:tc>
                    <a:extLst>
                      <a:ext uri="{0D108BD9-81ED-4DB2-BD59-A6C34878D82A}">
                        <a16:rowId xmlns:a16="http://schemas.microsoft.com/office/drawing/2014/main" val="3670930737"/>
                      </a:ext>
                    </a:extLst>
                  </a:tr>
                  <a:tr h="370840">
                    <a:tc>
                      <a:txBody>
                        <a:bodyPr/>
                        <a:lstStyle/>
                        <a:p>
                          <a:pPr indent="45021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𝑅</m:t>
                                    </m:r>
                                  </m:e>
                                  <m:sub>
                                    <m:r>
                                      <a:rPr lang="es-EC" sz="2000">
                                        <a:effectLst/>
                                        <a:latin typeface="Cambria Math" panose="02040503050406030204" pitchFamily="18" charset="0"/>
                                      </a:rPr>
                                      <m:t>𝑚𝑒𝑑𝑖𝑐𝑖</m:t>
                                    </m:r>
                                    <m:r>
                                      <a:rPr lang="es-EC" sz="2000">
                                        <a:effectLst/>
                                        <a:latin typeface="Cambria Math" panose="02040503050406030204" pitchFamily="18" charset="0"/>
                                      </a:rPr>
                                      <m:t>ó</m:t>
                                    </m:r>
                                    <m:r>
                                      <a:rPr lang="es-EC" sz="2000">
                                        <a:effectLst/>
                                        <a:latin typeface="Cambria Math" panose="02040503050406030204" pitchFamily="18" charset="0"/>
                                      </a:rPr>
                                      <m:t>𝑛</m:t>
                                    </m:r>
                                  </m:sub>
                                </m:sSub>
                                <m:r>
                                  <a:rPr lang="es-EC" sz="2000">
                                    <a:effectLst/>
                                    <a:latin typeface="Cambria Math" panose="02040503050406030204" pitchFamily="18" charset="0"/>
                                  </a:rPr>
                                  <m:t>=</m:t>
                                </m:r>
                                <m:f>
                                  <m:fPr>
                                    <m:ctrlPr>
                                      <a:rPr lang="es-EC" sz="2000" i="1">
                                        <a:effectLst/>
                                        <a:latin typeface="Cambria Math" panose="02040503050406030204" pitchFamily="18" charset="0"/>
                                      </a:rPr>
                                    </m:ctrlPr>
                                  </m:fPr>
                                  <m:num>
                                    <m:sSup>
                                      <m:sSupPr>
                                        <m:ctrlPr>
                                          <a:rPr lang="es-EC" sz="2000" i="1">
                                            <a:effectLst/>
                                            <a:latin typeface="Cambria Math" panose="02040503050406030204" pitchFamily="18" charset="0"/>
                                          </a:rPr>
                                        </m:ctrlPr>
                                      </m:sSupPr>
                                      <m:e>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𝑣</m:t>
                                            </m:r>
                                          </m:e>
                                          <m:sub>
                                            <m:r>
                                              <a:rPr lang="es-EC" sz="2000">
                                                <a:effectLst/>
                                                <a:latin typeface="Cambria Math" panose="02040503050406030204" pitchFamily="18" charset="0"/>
                                              </a:rPr>
                                              <m:t>𝑓</m:t>
                                            </m:r>
                                          </m:sub>
                                        </m:sSub>
                                      </m:e>
                                      <m:sup>
                                        <m:r>
                                          <a:rPr lang="es-EC" sz="2000">
                                            <a:effectLst/>
                                            <a:latin typeface="Cambria Math" panose="02040503050406030204" pitchFamily="18" charset="0"/>
                                          </a:rPr>
                                          <m:t>2</m:t>
                                        </m:r>
                                      </m:sup>
                                    </m:sSup>
                                    <m:r>
                                      <a:rPr lang="es-EC" sz="2000">
                                        <a:effectLst/>
                                        <a:latin typeface="Cambria Math" panose="02040503050406030204" pitchFamily="18" charset="0"/>
                                      </a:rPr>
                                      <m:t>−12</m:t>
                                    </m:r>
                                    <m:r>
                                      <a:rPr lang="en-US" sz="2000">
                                        <a:effectLst/>
                                        <a:latin typeface="Cambria Math" panose="02040503050406030204" pitchFamily="18" charset="0"/>
                                      </a:rPr>
                                      <m:t>∙</m:t>
                                    </m:r>
                                    <m:sSub>
                                      <m:sSubPr>
                                        <m:ctrlPr>
                                          <a:rPr lang="es-EC" sz="2000" i="1">
                                            <a:effectLst/>
                                            <a:latin typeface="Cambria Math" panose="02040503050406030204" pitchFamily="18" charset="0"/>
                                          </a:rPr>
                                        </m:ctrlPr>
                                      </m:sSubPr>
                                      <m:e>
                                        <m:r>
                                          <a:rPr lang="en-US" sz="2000">
                                            <a:effectLst/>
                                            <a:latin typeface="Cambria Math" panose="02040503050406030204" pitchFamily="18" charset="0"/>
                                          </a:rPr>
                                          <m:t>𝑉</m:t>
                                        </m:r>
                                      </m:e>
                                      <m:sub>
                                        <m:r>
                                          <a:rPr lang="en-US" sz="2000">
                                            <a:effectLst/>
                                            <a:latin typeface="Cambria Math" panose="02040503050406030204" pitchFamily="18" charset="0"/>
                                          </a:rPr>
                                          <m:t>𝑚</m:t>
                                        </m:r>
                                        <m:r>
                                          <a:rPr lang="en-US" sz="2000">
                                            <a:effectLst/>
                                            <a:latin typeface="Cambria Math" panose="02040503050406030204" pitchFamily="18" charset="0"/>
                                          </a:rPr>
                                          <m:t>á</m:t>
                                        </m:r>
                                        <m:r>
                                          <a:rPr lang="en-US" sz="2000">
                                            <a:effectLst/>
                                            <a:latin typeface="Cambria Math" panose="02040503050406030204" pitchFamily="18" charset="0"/>
                                          </a:rPr>
                                          <m:t>𝑥</m:t>
                                        </m:r>
                                        <m:r>
                                          <a:rPr lang="en-US" sz="2000">
                                            <a:effectLst/>
                                            <a:latin typeface="Cambria Math" panose="02040503050406030204" pitchFamily="18" charset="0"/>
                                          </a:rPr>
                                          <m:t> </m:t>
                                        </m:r>
                                        <m:r>
                                          <a:rPr lang="en-US" sz="2000">
                                            <a:effectLst/>
                                            <a:latin typeface="Cambria Math" panose="02040503050406030204" pitchFamily="18" charset="0"/>
                                          </a:rPr>
                                          <m:t>𝑀𝑜𝑡𝑎</m:t>
                                        </m:r>
                                      </m:sub>
                                    </m:sSub>
                                    <m:r>
                                      <a:rPr lang="en-US" sz="2000">
                                        <a:effectLst/>
                                        <a:latin typeface="Cambria Math" panose="02040503050406030204" pitchFamily="18" charset="0"/>
                                      </a:rPr>
                                      <m:t>∙</m:t>
                                    </m:r>
                                    <m:sSub>
                                      <m:sSubPr>
                                        <m:ctrlPr>
                                          <a:rPr lang="es-EC" sz="2000" i="1">
                                            <a:effectLst/>
                                            <a:latin typeface="Cambria Math" panose="02040503050406030204" pitchFamily="18" charset="0"/>
                                          </a:rPr>
                                        </m:ctrlPr>
                                      </m:sSubPr>
                                      <m:e>
                                        <m:r>
                                          <a:rPr lang="en-US" sz="2000">
                                            <a:effectLst/>
                                            <a:latin typeface="Cambria Math" panose="02040503050406030204" pitchFamily="18" charset="0"/>
                                          </a:rPr>
                                          <m:t>𝐼</m:t>
                                        </m:r>
                                      </m:e>
                                      <m:sub>
                                        <m:r>
                                          <a:rPr lang="en-US" sz="2000">
                                            <a:effectLst/>
                                            <a:latin typeface="Cambria Math" panose="02040503050406030204" pitchFamily="18" charset="0"/>
                                          </a:rPr>
                                          <m:t>𝑚</m:t>
                                        </m:r>
                                        <m:r>
                                          <a:rPr lang="en-US" sz="2000">
                                            <a:effectLst/>
                                            <a:latin typeface="Cambria Math" panose="02040503050406030204" pitchFamily="18" charset="0"/>
                                          </a:rPr>
                                          <m:t>á</m:t>
                                        </m:r>
                                        <m:r>
                                          <a:rPr lang="en-US" sz="2000">
                                            <a:effectLst/>
                                            <a:latin typeface="Cambria Math" panose="02040503050406030204" pitchFamily="18" charset="0"/>
                                          </a:rPr>
                                          <m:t>𝑥</m:t>
                                        </m:r>
                                        <m:r>
                                          <a:rPr lang="en-US" sz="2000">
                                            <a:effectLst/>
                                            <a:latin typeface="Cambria Math" panose="02040503050406030204" pitchFamily="18" charset="0"/>
                                          </a:rPr>
                                          <m:t> </m:t>
                                        </m:r>
                                        <m:r>
                                          <a:rPr lang="en-US" sz="2000">
                                            <a:effectLst/>
                                            <a:latin typeface="Cambria Math" panose="02040503050406030204" pitchFamily="18" charset="0"/>
                                          </a:rPr>
                                          <m:t>𝑀𝑜𝑡𝑎</m:t>
                                        </m:r>
                                      </m:sub>
                                    </m:sSub>
                                    <m:r>
                                      <a:rPr lang="en-US" sz="2000">
                                        <a:effectLst/>
                                        <a:latin typeface="Cambria Math" panose="02040503050406030204" pitchFamily="18" charset="0"/>
                                      </a:rPr>
                                      <m:t>∙</m:t>
                                    </m:r>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𝑅</m:t>
                                        </m:r>
                                      </m:e>
                                      <m:sub>
                                        <m:r>
                                          <a:rPr lang="es-EC" sz="2000">
                                            <a:effectLst/>
                                            <a:latin typeface="Cambria Math" panose="02040503050406030204" pitchFamily="18" charset="0"/>
                                          </a:rPr>
                                          <m:t>𝑖𝑛𝑡𝑒𝑟𝑛𝑎</m:t>
                                        </m:r>
                                      </m:sub>
                                    </m:sSub>
                                  </m:num>
                                  <m:den>
                                    <m:r>
                                      <a:rPr lang="en-US" sz="2000">
                                        <a:effectLst/>
                                        <a:latin typeface="Cambria Math" panose="02040503050406030204" pitchFamily="18" charset="0"/>
                                      </a:rPr>
                                      <m:t>4</m:t>
                                    </m:r>
                                    <m:r>
                                      <a:rPr lang="es-EC" sz="2000">
                                        <a:effectLst/>
                                        <a:latin typeface="Cambria Math" panose="02040503050406030204" pitchFamily="18" charset="0"/>
                                      </a:rPr>
                                      <m:t>∙</m:t>
                                    </m:r>
                                    <m:sSub>
                                      <m:sSubPr>
                                        <m:ctrlPr>
                                          <a:rPr lang="es-EC" sz="2000" i="1">
                                            <a:effectLst/>
                                            <a:latin typeface="Cambria Math" panose="02040503050406030204" pitchFamily="18" charset="0"/>
                                          </a:rPr>
                                        </m:ctrlPr>
                                      </m:sSubPr>
                                      <m:e>
                                        <m:r>
                                          <a:rPr lang="en-US" sz="2000">
                                            <a:effectLst/>
                                            <a:latin typeface="Cambria Math" panose="02040503050406030204" pitchFamily="18" charset="0"/>
                                          </a:rPr>
                                          <m:t>𝑉</m:t>
                                        </m:r>
                                      </m:e>
                                      <m:sub>
                                        <m:r>
                                          <a:rPr lang="en-US" sz="2000">
                                            <a:effectLst/>
                                            <a:latin typeface="Cambria Math" panose="02040503050406030204" pitchFamily="18" charset="0"/>
                                          </a:rPr>
                                          <m:t>𝑚</m:t>
                                        </m:r>
                                        <m:r>
                                          <a:rPr lang="en-US" sz="2000">
                                            <a:effectLst/>
                                            <a:latin typeface="Cambria Math" panose="02040503050406030204" pitchFamily="18" charset="0"/>
                                          </a:rPr>
                                          <m:t>á</m:t>
                                        </m:r>
                                        <m:r>
                                          <a:rPr lang="en-US" sz="2000">
                                            <a:effectLst/>
                                            <a:latin typeface="Cambria Math" panose="02040503050406030204" pitchFamily="18" charset="0"/>
                                          </a:rPr>
                                          <m:t>𝑥</m:t>
                                        </m:r>
                                        <m:r>
                                          <a:rPr lang="en-US" sz="2000">
                                            <a:effectLst/>
                                            <a:latin typeface="Cambria Math" panose="02040503050406030204" pitchFamily="18" charset="0"/>
                                          </a:rPr>
                                          <m:t> </m:t>
                                        </m:r>
                                        <m:r>
                                          <a:rPr lang="en-US" sz="2000">
                                            <a:effectLst/>
                                            <a:latin typeface="Cambria Math" panose="02040503050406030204" pitchFamily="18" charset="0"/>
                                          </a:rPr>
                                          <m:t>𝑀𝑜𝑡𝑎</m:t>
                                        </m:r>
                                      </m:sub>
                                    </m:sSub>
                                    <m:r>
                                      <a:rPr lang="en-US" sz="2000">
                                        <a:effectLst/>
                                        <a:latin typeface="Cambria Math" panose="02040503050406030204" pitchFamily="18" charset="0"/>
                                      </a:rPr>
                                      <m:t>∙</m:t>
                                    </m:r>
                                    <m:sSub>
                                      <m:sSubPr>
                                        <m:ctrlPr>
                                          <a:rPr lang="es-EC" sz="2000" i="1">
                                            <a:effectLst/>
                                            <a:latin typeface="Cambria Math" panose="02040503050406030204" pitchFamily="18" charset="0"/>
                                          </a:rPr>
                                        </m:ctrlPr>
                                      </m:sSubPr>
                                      <m:e>
                                        <m:r>
                                          <a:rPr lang="en-US" sz="2000">
                                            <a:effectLst/>
                                            <a:latin typeface="Cambria Math" panose="02040503050406030204" pitchFamily="18" charset="0"/>
                                          </a:rPr>
                                          <m:t>𝐼</m:t>
                                        </m:r>
                                      </m:e>
                                      <m:sub>
                                        <m:r>
                                          <a:rPr lang="en-US" sz="2000">
                                            <a:effectLst/>
                                            <a:latin typeface="Cambria Math" panose="02040503050406030204" pitchFamily="18" charset="0"/>
                                          </a:rPr>
                                          <m:t>𝑚</m:t>
                                        </m:r>
                                        <m:r>
                                          <a:rPr lang="en-US" sz="2000">
                                            <a:effectLst/>
                                            <a:latin typeface="Cambria Math" panose="02040503050406030204" pitchFamily="18" charset="0"/>
                                          </a:rPr>
                                          <m:t>á</m:t>
                                        </m:r>
                                        <m:r>
                                          <a:rPr lang="en-US" sz="2000">
                                            <a:effectLst/>
                                            <a:latin typeface="Cambria Math" panose="02040503050406030204" pitchFamily="18" charset="0"/>
                                          </a:rPr>
                                          <m:t>𝑥</m:t>
                                        </m:r>
                                        <m:r>
                                          <a:rPr lang="en-US" sz="2000">
                                            <a:effectLst/>
                                            <a:latin typeface="Cambria Math" panose="02040503050406030204" pitchFamily="18" charset="0"/>
                                          </a:rPr>
                                          <m:t> </m:t>
                                        </m:r>
                                        <m:r>
                                          <a:rPr lang="en-US" sz="2000">
                                            <a:effectLst/>
                                            <a:latin typeface="Cambria Math" panose="02040503050406030204" pitchFamily="18" charset="0"/>
                                          </a:rPr>
                                          <m:t>𝑀𝑜𝑡𝑎</m:t>
                                        </m:r>
                                      </m:sub>
                                    </m:sSub>
                                  </m:den>
                                </m:f>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2000" b="1" dirty="0"/>
                            <a:t>(4)</a:t>
                          </a:r>
                        </a:p>
                      </a:txBody>
                      <a:tcPr anchor="ctr"/>
                    </a:tc>
                    <a:extLst>
                      <a:ext uri="{0D108BD9-81ED-4DB2-BD59-A6C34878D82A}">
                        <a16:rowId xmlns:a16="http://schemas.microsoft.com/office/drawing/2014/main" val="2601031337"/>
                      </a:ext>
                    </a:extLst>
                  </a:tr>
                </a:tbl>
              </a:graphicData>
            </a:graphic>
          </p:graphicFrame>
        </mc:Choice>
        <mc:Fallback xmlns="">
          <p:graphicFrame>
            <p:nvGraphicFramePr>
              <p:cNvPr id="15" name="Tabla 14">
                <a:extLst>
                  <a:ext uri="{FF2B5EF4-FFF2-40B4-BE49-F238E27FC236}">
                    <a16:creationId xmlns:a16="http://schemas.microsoft.com/office/drawing/2014/main" id="{602BD657-23E4-4FC4-A500-C8BD975897C1}"/>
                  </a:ext>
                </a:extLst>
              </p:cNvPr>
              <p:cNvGraphicFramePr>
                <a:graphicFrameLocks noGrp="1"/>
              </p:cNvGraphicFramePr>
              <p:nvPr>
                <p:extLst>
                  <p:ext uri="{D42A27DB-BD31-4B8C-83A1-F6EECF244321}">
                    <p14:modId xmlns:p14="http://schemas.microsoft.com/office/powerpoint/2010/main" val="3766415116"/>
                  </p:ext>
                </p:extLst>
              </p:nvPr>
            </p:nvGraphicFramePr>
            <p:xfrm>
              <a:off x="677334" y="2656648"/>
              <a:ext cx="8596668" cy="3506725"/>
            </p:xfrm>
            <a:graphic>
              <a:graphicData uri="http://schemas.openxmlformats.org/drawingml/2006/table">
                <a:tbl>
                  <a:tblPr firstRow="1" bandRow="1">
                    <a:tableStyleId>{2D5ABB26-0587-4C30-8999-92F81FD0307C}</a:tableStyleId>
                  </a:tblPr>
                  <a:tblGrid>
                    <a:gridCol w="6521752">
                      <a:extLst>
                        <a:ext uri="{9D8B030D-6E8A-4147-A177-3AD203B41FA5}">
                          <a16:colId xmlns:a16="http://schemas.microsoft.com/office/drawing/2014/main" val="1595194616"/>
                        </a:ext>
                      </a:extLst>
                    </a:gridCol>
                    <a:gridCol w="2074916">
                      <a:extLst>
                        <a:ext uri="{9D8B030D-6E8A-4147-A177-3AD203B41FA5}">
                          <a16:colId xmlns:a16="http://schemas.microsoft.com/office/drawing/2014/main" val="1496120554"/>
                        </a:ext>
                      </a:extLst>
                    </a:gridCol>
                  </a:tblGrid>
                  <a:tr h="1078675">
                    <a:tc>
                      <a:txBody>
                        <a:bodyPr/>
                        <a:lstStyle/>
                        <a:p>
                          <a:endParaRPr lang="es-EC"/>
                        </a:p>
                      </a:txBody>
                      <a:tcPr>
                        <a:blipFill>
                          <a:blip r:embed="rId2"/>
                          <a:stretch>
                            <a:fillRect r="-31869" b="-225989"/>
                          </a:stretch>
                        </a:blipFill>
                      </a:tcPr>
                    </a:tc>
                    <a:tc>
                      <a:txBody>
                        <a:bodyPr/>
                        <a:lstStyle/>
                        <a:p>
                          <a:pPr algn="ctr"/>
                          <a:r>
                            <a:rPr lang="es-EC" sz="2000" b="1" dirty="0"/>
                            <a:t>(1)</a:t>
                          </a:r>
                        </a:p>
                      </a:txBody>
                      <a:tcPr anchor="ctr"/>
                    </a:tc>
                    <a:extLst>
                      <a:ext uri="{0D108BD9-81ED-4DB2-BD59-A6C34878D82A}">
                        <a16:rowId xmlns:a16="http://schemas.microsoft.com/office/drawing/2014/main" val="2541403391"/>
                      </a:ext>
                    </a:extLst>
                  </a:tr>
                  <a:tr h="701040">
                    <a:tc>
                      <a:txBody>
                        <a:bodyPr/>
                        <a:lstStyle/>
                        <a:p>
                          <a:endParaRPr lang="es-EC"/>
                        </a:p>
                      </a:txBody>
                      <a:tcPr>
                        <a:blipFill>
                          <a:blip r:embed="rId2"/>
                          <a:stretch>
                            <a:fillRect t="-152586" r="-31869" b="-244828"/>
                          </a:stretch>
                        </a:blipFill>
                      </a:tcPr>
                    </a:tc>
                    <a:tc>
                      <a:txBody>
                        <a:bodyPr/>
                        <a:lstStyle/>
                        <a:p>
                          <a:pPr algn="ctr"/>
                          <a:r>
                            <a:rPr lang="es-EC" sz="2000" b="1" dirty="0"/>
                            <a:t>(2)</a:t>
                          </a:r>
                        </a:p>
                      </a:txBody>
                      <a:tcPr anchor="ctr"/>
                    </a:tc>
                    <a:extLst>
                      <a:ext uri="{0D108BD9-81ED-4DB2-BD59-A6C34878D82A}">
                        <a16:rowId xmlns:a16="http://schemas.microsoft.com/office/drawing/2014/main" val="58131670"/>
                      </a:ext>
                    </a:extLst>
                  </a:tr>
                  <a:tr h="701040">
                    <a:tc>
                      <a:txBody>
                        <a:bodyPr/>
                        <a:lstStyle/>
                        <a:p>
                          <a:endParaRPr lang="es-EC"/>
                        </a:p>
                      </a:txBody>
                      <a:tcPr>
                        <a:blipFill>
                          <a:blip r:embed="rId2"/>
                          <a:stretch>
                            <a:fillRect t="-254783" r="-31869" b="-146957"/>
                          </a:stretch>
                        </a:blipFill>
                      </a:tcPr>
                    </a:tc>
                    <a:tc>
                      <a:txBody>
                        <a:bodyPr/>
                        <a:lstStyle/>
                        <a:p>
                          <a:pPr algn="ctr"/>
                          <a:r>
                            <a:rPr lang="es-EC" sz="2000" b="1" dirty="0"/>
                            <a:t>(3)</a:t>
                          </a:r>
                        </a:p>
                      </a:txBody>
                      <a:tcPr anchor="ctr"/>
                    </a:tc>
                    <a:extLst>
                      <a:ext uri="{0D108BD9-81ED-4DB2-BD59-A6C34878D82A}">
                        <a16:rowId xmlns:a16="http://schemas.microsoft.com/office/drawing/2014/main" val="3670930737"/>
                      </a:ext>
                    </a:extLst>
                  </a:tr>
                  <a:tr h="1025970">
                    <a:tc>
                      <a:txBody>
                        <a:bodyPr/>
                        <a:lstStyle/>
                        <a:p>
                          <a:endParaRPr lang="es-EC"/>
                        </a:p>
                      </a:txBody>
                      <a:tcPr marL="68580" marR="68580" marT="0" marB="0" anchor="ctr">
                        <a:blipFill>
                          <a:blip r:embed="rId2"/>
                          <a:stretch>
                            <a:fillRect t="-241420" r="-31869"/>
                          </a:stretch>
                        </a:blipFill>
                      </a:tcPr>
                    </a:tc>
                    <a:tc>
                      <a:txBody>
                        <a:bodyPr/>
                        <a:lstStyle/>
                        <a:p>
                          <a:pPr algn="ctr"/>
                          <a:r>
                            <a:rPr lang="es-EC" sz="2000" b="1" dirty="0"/>
                            <a:t>(4)</a:t>
                          </a:r>
                        </a:p>
                      </a:txBody>
                      <a:tcPr anchor="ctr"/>
                    </a:tc>
                    <a:extLst>
                      <a:ext uri="{0D108BD9-81ED-4DB2-BD59-A6C34878D82A}">
                        <a16:rowId xmlns:a16="http://schemas.microsoft.com/office/drawing/2014/main" val="2601031337"/>
                      </a:ext>
                    </a:extLst>
                  </a:tr>
                </a:tbl>
              </a:graphicData>
            </a:graphic>
          </p:graphicFrame>
        </mc:Fallback>
      </mc:AlternateContent>
    </p:spTree>
    <p:extLst>
      <p:ext uri="{BB962C8B-B14F-4D97-AF65-F5344CB8AC3E}">
        <p14:creationId xmlns:p14="http://schemas.microsoft.com/office/powerpoint/2010/main" val="362584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7229540"/>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37D2576D-52B7-4C05-A608-AFCBEE294191}"/>
              </a:ext>
            </a:extLst>
          </p:cNvPr>
          <p:cNvSpPr/>
          <p:nvPr/>
        </p:nvSpPr>
        <p:spPr>
          <a:xfrm>
            <a:off x="8402593" y="3600874"/>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5469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sp>
        <p:nvSpPr>
          <p:cNvPr id="4" name="Rectángulo 3">
            <a:extLst>
              <a:ext uri="{FF2B5EF4-FFF2-40B4-BE49-F238E27FC236}">
                <a16:creationId xmlns:a16="http://schemas.microsoft.com/office/drawing/2014/main" id="{B408440F-E9F1-4022-947A-4B15AF4CAD66}"/>
              </a:ext>
            </a:extLst>
          </p:cNvPr>
          <p:cNvSpPr/>
          <p:nvPr/>
        </p:nvSpPr>
        <p:spPr>
          <a:xfrm>
            <a:off x="677334" y="1825651"/>
            <a:ext cx="3976553" cy="738664"/>
          </a:xfrm>
          <a:prstGeom prst="rect">
            <a:avLst/>
          </a:prstGeom>
        </p:spPr>
        <p:txBody>
          <a:bodyPr wrap="square">
            <a:spAutoFit/>
          </a:bodyPr>
          <a:lstStyle/>
          <a:p>
            <a:r>
              <a:rPr lang="es-EC" sz="2400" dirty="0"/>
              <a:t>Programación en </a:t>
            </a:r>
            <a:r>
              <a:rPr lang="es-EC" sz="2400" dirty="0" err="1"/>
              <a:t>LabView</a:t>
            </a:r>
            <a:endParaRPr lang="en-US" sz="2400" dirty="0"/>
          </a:p>
          <a:p>
            <a:pPr lvl="0"/>
            <a:r>
              <a:rPr lang="en-US" dirty="0"/>
              <a:t> </a:t>
            </a:r>
          </a:p>
        </p:txBody>
      </p:sp>
      <p:pic>
        <p:nvPicPr>
          <p:cNvPr id="7" name="Imagen 6">
            <a:extLst>
              <a:ext uri="{FF2B5EF4-FFF2-40B4-BE49-F238E27FC236}">
                <a16:creationId xmlns:a16="http://schemas.microsoft.com/office/drawing/2014/main" id="{E562A134-F6FF-43ED-A420-7F9670005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499" y="2320654"/>
            <a:ext cx="6586577" cy="4289695"/>
          </a:xfrm>
          <a:prstGeom prst="rect">
            <a:avLst/>
          </a:prstGeom>
        </p:spPr>
      </p:pic>
      <p:pic>
        <p:nvPicPr>
          <p:cNvPr id="8" name="Imagen 7">
            <a:extLst>
              <a:ext uri="{FF2B5EF4-FFF2-40B4-BE49-F238E27FC236}">
                <a16:creationId xmlns:a16="http://schemas.microsoft.com/office/drawing/2014/main" id="{2268F1C4-8BD3-44F0-BD6F-5C467CA0D42A}"/>
              </a:ext>
            </a:extLst>
          </p:cNvPr>
          <p:cNvPicPr/>
          <p:nvPr/>
        </p:nvPicPr>
        <p:blipFill>
          <a:blip r:embed="rId3"/>
          <a:stretch>
            <a:fillRect/>
          </a:stretch>
        </p:blipFill>
        <p:spPr>
          <a:xfrm>
            <a:off x="2333625" y="2564315"/>
            <a:ext cx="4610099" cy="2779210"/>
          </a:xfrm>
          <a:prstGeom prst="rect">
            <a:avLst/>
          </a:prstGeom>
        </p:spPr>
      </p:pic>
      <p:pic>
        <p:nvPicPr>
          <p:cNvPr id="9" name="Imagen 8">
            <a:extLst>
              <a:ext uri="{FF2B5EF4-FFF2-40B4-BE49-F238E27FC236}">
                <a16:creationId xmlns:a16="http://schemas.microsoft.com/office/drawing/2014/main" id="{D1EA55BB-DA37-414F-A3A8-601DA27CE6D8}"/>
              </a:ext>
            </a:extLst>
          </p:cNvPr>
          <p:cNvPicPr/>
          <p:nvPr/>
        </p:nvPicPr>
        <p:blipFill>
          <a:blip r:embed="rId3"/>
          <a:stretch>
            <a:fillRect/>
          </a:stretch>
        </p:blipFill>
        <p:spPr>
          <a:xfrm>
            <a:off x="677334" y="2320654"/>
            <a:ext cx="8188370" cy="4424703"/>
          </a:xfrm>
          <a:prstGeom prst="rect">
            <a:avLst/>
          </a:prstGeom>
        </p:spPr>
      </p:pic>
    </p:spTree>
    <p:extLst>
      <p:ext uri="{BB962C8B-B14F-4D97-AF65-F5344CB8AC3E}">
        <p14:creationId xmlns:p14="http://schemas.microsoft.com/office/powerpoint/2010/main" val="38321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8"/>
                                        </p:tgtEl>
                                        <p:attrNameLst>
                                          <p:attrName>ppt_w</p:attrName>
                                        </p:attrNameLst>
                                      </p:cBhvr>
                                      <p:tavLst>
                                        <p:tav tm="0">
                                          <p:val>
                                            <p:strVal val="ppt_w"/>
                                          </p:val>
                                        </p:tav>
                                        <p:tav tm="100000">
                                          <p:val>
                                            <p:fltVal val="0"/>
                                          </p:val>
                                        </p:tav>
                                      </p:tavLst>
                                    </p:anim>
                                    <p:anim calcmode="lin" valueType="num">
                                      <p:cBhvr>
                                        <p:cTn id="7" dur="10"/>
                                        <p:tgtEl>
                                          <p:spTgt spid="8"/>
                                        </p:tgtEl>
                                        <p:attrNameLst>
                                          <p:attrName>ppt_h</p:attrName>
                                        </p:attrNameLst>
                                      </p:cBhvr>
                                      <p:tavLst>
                                        <p:tav tm="0">
                                          <p:val>
                                            <p:strVal val="ppt_h"/>
                                          </p:val>
                                        </p:tav>
                                        <p:tav tm="100000">
                                          <p:val>
                                            <p:fltVal val="0"/>
                                          </p:val>
                                        </p:tav>
                                      </p:tavLst>
                                    </p:anim>
                                    <p:animEffect transition="out" filter="fade">
                                      <p:cBhvr>
                                        <p:cTn id="8" dur="10"/>
                                        <p:tgtEl>
                                          <p:spTgt spid="8"/>
                                        </p:tgtEl>
                                      </p:cBhvr>
                                    </p:animEffect>
                                    <p:set>
                                      <p:cBhvr>
                                        <p:cTn id="9" dur="1" fill="hold">
                                          <p:stCondLst>
                                            <p:cond delay="9"/>
                                          </p:stCondLst>
                                        </p:cTn>
                                        <p:tgtEl>
                                          <p:spTgt spid="8"/>
                                        </p:tgtEl>
                                        <p:attrNameLst>
                                          <p:attrName>style.visibility</p:attrName>
                                        </p:attrNameLst>
                                      </p:cBhvr>
                                      <p:to>
                                        <p:strVal val="hidden"/>
                                      </p:to>
                                    </p:set>
                                  </p:childTnLst>
                                </p:cTn>
                              </p:par>
                            </p:childTnLst>
                          </p:cTn>
                        </p:par>
                        <p:par>
                          <p:cTn id="10" fill="hold">
                            <p:stCondLst>
                              <p:cond delay="10"/>
                            </p:stCondLst>
                            <p:childTnLst>
                              <p:par>
                                <p:cTn id="11" presetID="1" presetClass="exit" presetSubtype="0" fill="hold" nodeType="after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par>
                          <p:cTn id="13" fill="hold">
                            <p:stCondLst>
                              <p:cond delay="1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Primera etapa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59935368"/>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75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45967786"/>
              </p:ext>
            </p:extLst>
          </p:nvPr>
        </p:nvGraphicFramePr>
        <p:xfrm>
          <a:off x="551380" y="1730062"/>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sp>
        <p:nvSpPr>
          <p:cNvPr id="5" name="Elipse 4">
            <a:extLst>
              <a:ext uri="{FF2B5EF4-FFF2-40B4-BE49-F238E27FC236}">
                <a16:creationId xmlns:a16="http://schemas.microsoft.com/office/drawing/2014/main" id="{3B76F92C-753D-4200-BA27-0A04AF33438C}"/>
              </a:ext>
            </a:extLst>
          </p:cNvPr>
          <p:cNvSpPr/>
          <p:nvPr/>
        </p:nvSpPr>
        <p:spPr>
          <a:xfrm>
            <a:off x="1183400" y="3926553"/>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6681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graphicFrame>
        <p:nvGraphicFramePr>
          <p:cNvPr id="3" name="Marcador de contenido 2">
            <a:extLst>
              <a:ext uri="{FF2B5EF4-FFF2-40B4-BE49-F238E27FC236}">
                <a16:creationId xmlns:a16="http://schemas.microsoft.com/office/drawing/2014/main" id="{1C639D47-CC6D-4D36-84EF-6AE35D9934B6}"/>
              </a:ext>
            </a:extLst>
          </p:cNvPr>
          <p:cNvGraphicFramePr>
            <a:graphicFrameLocks noGrp="1"/>
          </p:cNvGraphicFramePr>
          <p:nvPr>
            <p:ph idx="1"/>
            <p:extLst>
              <p:ext uri="{D42A27DB-BD31-4B8C-83A1-F6EECF244321}">
                <p14:modId xmlns:p14="http://schemas.microsoft.com/office/powerpoint/2010/main" val="189165192"/>
              </p:ext>
            </p:extLst>
          </p:nvPr>
        </p:nvGraphicFramePr>
        <p:xfrm>
          <a:off x="677863" y="2366963"/>
          <a:ext cx="9046708" cy="428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131B7537-A521-4796-97CD-22E10B126221}"/>
              </a:ext>
            </a:extLst>
          </p:cNvPr>
          <p:cNvSpPr/>
          <p:nvPr/>
        </p:nvSpPr>
        <p:spPr>
          <a:xfrm>
            <a:off x="677334" y="1777229"/>
            <a:ext cx="3148619" cy="461665"/>
          </a:xfrm>
          <a:prstGeom prst="rect">
            <a:avLst/>
          </a:prstGeom>
        </p:spPr>
        <p:txBody>
          <a:bodyPr wrap="none">
            <a:spAutoFit/>
          </a:bodyPr>
          <a:lstStyle/>
          <a:p>
            <a:pPr lvl="0"/>
            <a:r>
              <a:rPr lang="es-EC" sz="2400" b="1" dirty="0"/>
              <a:t>Escenarios a a medir</a:t>
            </a:r>
            <a:endParaRPr lang="en-US" sz="2400" b="1" dirty="0"/>
          </a:p>
        </p:txBody>
      </p:sp>
    </p:spTree>
    <p:extLst>
      <p:ext uri="{BB962C8B-B14F-4D97-AF65-F5344CB8AC3E}">
        <p14:creationId xmlns:p14="http://schemas.microsoft.com/office/powerpoint/2010/main" val="112419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E8CF9-D810-4D1A-8BE2-820B25FCA241}"/>
              </a:ext>
            </a:extLst>
          </p:cNvPr>
          <p:cNvSpPr>
            <a:spLocks noGrp="1"/>
          </p:cNvSpPr>
          <p:nvPr>
            <p:ph type="title"/>
          </p:nvPr>
        </p:nvSpPr>
        <p:spPr/>
        <p:txBody>
          <a:bodyPr/>
          <a:lstStyle/>
          <a:p>
            <a:r>
              <a:rPr lang="es-US" dirty="0"/>
              <a:t>PALABRAS CLAVES</a:t>
            </a:r>
            <a:endParaRPr lang="es-EC" dirty="0"/>
          </a:p>
        </p:txBody>
      </p:sp>
      <p:graphicFrame>
        <p:nvGraphicFramePr>
          <p:cNvPr id="4" name="Marcador de contenido 3">
            <a:extLst>
              <a:ext uri="{FF2B5EF4-FFF2-40B4-BE49-F238E27FC236}">
                <a16:creationId xmlns:a16="http://schemas.microsoft.com/office/drawing/2014/main" id="{9F73CB7F-24DB-42D8-A321-C6EE81A01F3E}"/>
              </a:ext>
            </a:extLst>
          </p:cNvPr>
          <p:cNvGraphicFramePr>
            <a:graphicFrameLocks noGrp="1"/>
          </p:cNvGraphicFramePr>
          <p:nvPr>
            <p:ph idx="1"/>
            <p:extLst>
              <p:ext uri="{D42A27DB-BD31-4B8C-83A1-F6EECF244321}">
                <p14:modId xmlns:p14="http://schemas.microsoft.com/office/powerpoint/2010/main" val="20338769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250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A1F35-1DE8-4EA7-B3E0-00F2E1FB39BB}"/>
              </a:ext>
            </a:extLst>
          </p:cNvPr>
          <p:cNvSpPr>
            <a:spLocks noGrp="1"/>
          </p:cNvSpPr>
          <p:nvPr>
            <p:ph type="title"/>
          </p:nvPr>
        </p:nvSpPr>
        <p:spPr>
          <a:xfrm>
            <a:off x="677331" y="1176048"/>
            <a:ext cx="8596668" cy="754352"/>
          </a:xfrm>
        </p:spPr>
        <p:txBody>
          <a:bodyPr/>
          <a:lstStyle/>
          <a:p>
            <a:r>
              <a:rPr lang="es-EC" sz="2400" b="1" dirty="0">
                <a:solidFill>
                  <a:schemeClr val="tx1"/>
                </a:solidFill>
                <a:latin typeface="+mn-lt"/>
                <a:ea typeface="+mn-ea"/>
                <a:cs typeface="+mn-cs"/>
              </a:rPr>
              <a:t>Escenarios</a:t>
            </a:r>
            <a:r>
              <a:rPr lang="es-EC" dirty="0"/>
              <a:t> </a:t>
            </a:r>
            <a:r>
              <a:rPr lang="es-EC" sz="2400" b="1" dirty="0">
                <a:solidFill>
                  <a:schemeClr val="tx1"/>
                </a:solidFill>
                <a:latin typeface="+mn-lt"/>
                <a:ea typeface="+mn-ea"/>
                <a:cs typeface="+mn-cs"/>
              </a:rPr>
              <a:t>1,2,3 y 4</a:t>
            </a:r>
          </a:p>
        </p:txBody>
      </p:sp>
      <p:sp>
        <p:nvSpPr>
          <p:cNvPr id="3" name="Marcador de contenido 2">
            <a:extLst>
              <a:ext uri="{FF2B5EF4-FFF2-40B4-BE49-F238E27FC236}">
                <a16:creationId xmlns:a16="http://schemas.microsoft.com/office/drawing/2014/main" id="{95EC4BF9-9942-48A5-89D0-FCEEF15021A6}"/>
              </a:ext>
            </a:extLst>
          </p:cNvPr>
          <p:cNvSpPr>
            <a:spLocks noGrp="1"/>
          </p:cNvSpPr>
          <p:nvPr>
            <p:ph idx="1"/>
          </p:nvPr>
        </p:nvSpPr>
        <p:spPr>
          <a:xfrm>
            <a:off x="677333" y="1930400"/>
            <a:ext cx="9142527" cy="3880773"/>
          </a:xfrm>
        </p:spPr>
        <p:txBody>
          <a:bodyPr>
            <a:normAutofit/>
          </a:bodyPr>
          <a:lstStyle/>
          <a:p>
            <a:pPr marL="0" indent="0" algn="just">
              <a:buNone/>
            </a:pPr>
            <a:r>
              <a:rPr lang="es-EC" sz="2400" dirty="0"/>
              <a:t>El propósito de usar una fuente DC en estos escenarios fue de medir la distancia máxima a la que hay conexión entre la mota y el Gateway, en este caso se hizo con la mota número 3.</a:t>
            </a:r>
          </a:p>
        </p:txBody>
      </p:sp>
      <p:pic>
        <p:nvPicPr>
          <p:cNvPr id="5" name="Imagen 4">
            <a:extLst>
              <a:ext uri="{FF2B5EF4-FFF2-40B4-BE49-F238E27FC236}">
                <a16:creationId xmlns:a16="http://schemas.microsoft.com/office/drawing/2014/main" id="{6502BD59-87AB-441A-8BA7-46CF34EEDDFA}"/>
              </a:ext>
            </a:extLst>
          </p:cNvPr>
          <p:cNvPicPr>
            <a:picLocks noChangeAspect="1"/>
          </p:cNvPicPr>
          <p:nvPr/>
        </p:nvPicPr>
        <p:blipFill rotWithShape="1">
          <a:blip r:embed="rId2">
            <a:extLst>
              <a:ext uri="{28A0092B-C50C-407E-A947-70E740481C1C}">
                <a14:useLocalDpi xmlns:a14="http://schemas.microsoft.com/office/drawing/2010/main" val="0"/>
              </a:ext>
            </a:extLst>
          </a:blip>
          <a:srcRect l="3576" t="10366" r="2986" b="9101"/>
          <a:stretch/>
        </p:blipFill>
        <p:spPr>
          <a:xfrm>
            <a:off x="677332" y="3503382"/>
            <a:ext cx="9142527" cy="2874239"/>
          </a:xfrm>
          <a:prstGeom prst="rect">
            <a:avLst/>
          </a:prstGeom>
        </p:spPr>
      </p:pic>
      <p:sp>
        <p:nvSpPr>
          <p:cNvPr id="6" name="Título 1">
            <a:extLst>
              <a:ext uri="{FF2B5EF4-FFF2-40B4-BE49-F238E27FC236}">
                <a16:creationId xmlns:a16="http://schemas.microsoft.com/office/drawing/2014/main" id="{33016C8C-4CF1-4F31-9B23-211EC13D08E5}"/>
              </a:ext>
            </a:extLst>
          </p:cNvPr>
          <p:cNvSpPr txBox="1">
            <a:spLocks/>
          </p:cNvSpPr>
          <p:nvPr/>
        </p:nvSpPr>
        <p:spPr>
          <a:xfrm>
            <a:off x="677331" y="148544"/>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spTree>
    <p:extLst>
      <p:ext uri="{BB962C8B-B14F-4D97-AF65-F5344CB8AC3E}">
        <p14:creationId xmlns:p14="http://schemas.microsoft.com/office/powerpoint/2010/main" val="61229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A1F35-1DE8-4EA7-B3E0-00F2E1FB39BB}"/>
              </a:ext>
            </a:extLst>
          </p:cNvPr>
          <p:cNvSpPr>
            <a:spLocks noGrp="1"/>
          </p:cNvSpPr>
          <p:nvPr>
            <p:ph type="title"/>
          </p:nvPr>
        </p:nvSpPr>
        <p:spPr>
          <a:xfrm>
            <a:off x="677331" y="1176048"/>
            <a:ext cx="8596668" cy="754352"/>
          </a:xfrm>
        </p:spPr>
        <p:txBody>
          <a:bodyPr/>
          <a:lstStyle/>
          <a:p>
            <a:r>
              <a:rPr lang="es-EC" sz="2400" b="1" dirty="0">
                <a:solidFill>
                  <a:schemeClr val="tx1"/>
                </a:solidFill>
                <a:latin typeface="+mn-lt"/>
                <a:ea typeface="+mn-ea"/>
                <a:cs typeface="+mn-cs"/>
              </a:rPr>
              <a:t>Escenario</a:t>
            </a:r>
            <a:r>
              <a:rPr lang="es-EC" dirty="0"/>
              <a:t> </a:t>
            </a:r>
            <a:r>
              <a:rPr lang="es-EC" sz="2400" b="1" dirty="0">
                <a:solidFill>
                  <a:schemeClr val="tx1"/>
                </a:solidFill>
                <a:latin typeface="+mn-lt"/>
                <a:ea typeface="+mn-ea"/>
                <a:cs typeface="+mn-cs"/>
              </a:rPr>
              <a:t>5</a:t>
            </a:r>
          </a:p>
        </p:txBody>
      </p:sp>
      <p:sp>
        <p:nvSpPr>
          <p:cNvPr id="6" name="Título 1">
            <a:extLst>
              <a:ext uri="{FF2B5EF4-FFF2-40B4-BE49-F238E27FC236}">
                <a16:creationId xmlns:a16="http://schemas.microsoft.com/office/drawing/2014/main" id="{33016C8C-4CF1-4F31-9B23-211EC13D08E5}"/>
              </a:ext>
            </a:extLst>
          </p:cNvPr>
          <p:cNvSpPr txBox="1">
            <a:spLocks/>
          </p:cNvSpPr>
          <p:nvPr/>
        </p:nvSpPr>
        <p:spPr>
          <a:xfrm>
            <a:off x="677331" y="148544"/>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pic>
        <p:nvPicPr>
          <p:cNvPr id="8" name="Imagen 7">
            <a:extLst>
              <a:ext uri="{FF2B5EF4-FFF2-40B4-BE49-F238E27FC236}">
                <a16:creationId xmlns:a16="http://schemas.microsoft.com/office/drawing/2014/main" id="{DBFD2362-C156-4547-8B87-9961650BF5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00" t="18153" r="16805" b="14388"/>
          <a:stretch/>
        </p:blipFill>
        <p:spPr>
          <a:xfrm>
            <a:off x="677331" y="1930400"/>
            <a:ext cx="8453966" cy="4159799"/>
          </a:xfrm>
          <a:prstGeom prst="rect">
            <a:avLst/>
          </a:prstGeom>
        </p:spPr>
      </p:pic>
    </p:spTree>
    <p:extLst>
      <p:ext uri="{BB962C8B-B14F-4D97-AF65-F5344CB8AC3E}">
        <p14:creationId xmlns:p14="http://schemas.microsoft.com/office/powerpoint/2010/main" val="2797203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A1F35-1DE8-4EA7-B3E0-00F2E1FB39BB}"/>
              </a:ext>
            </a:extLst>
          </p:cNvPr>
          <p:cNvSpPr>
            <a:spLocks noGrp="1"/>
          </p:cNvSpPr>
          <p:nvPr>
            <p:ph type="title"/>
          </p:nvPr>
        </p:nvSpPr>
        <p:spPr>
          <a:xfrm>
            <a:off x="677331" y="1176048"/>
            <a:ext cx="8596668" cy="754352"/>
          </a:xfrm>
        </p:spPr>
        <p:txBody>
          <a:bodyPr/>
          <a:lstStyle/>
          <a:p>
            <a:r>
              <a:rPr lang="es-EC" sz="2400" b="1" dirty="0">
                <a:solidFill>
                  <a:schemeClr val="tx1"/>
                </a:solidFill>
                <a:latin typeface="+mn-lt"/>
                <a:ea typeface="+mn-ea"/>
                <a:cs typeface="+mn-cs"/>
              </a:rPr>
              <a:t>Escenario 6</a:t>
            </a:r>
            <a:r>
              <a:rPr lang="es-EC" dirty="0"/>
              <a:t> </a:t>
            </a:r>
            <a:endParaRPr lang="es-EC" sz="2400" b="1" dirty="0">
              <a:solidFill>
                <a:schemeClr val="tx1"/>
              </a:solidFill>
              <a:latin typeface="+mn-lt"/>
              <a:ea typeface="+mn-ea"/>
              <a:cs typeface="+mn-cs"/>
            </a:endParaRPr>
          </a:p>
        </p:txBody>
      </p:sp>
      <p:sp>
        <p:nvSpPr>
          <p:cNvPr id="6" name="Título 1">
            <a:extLst>
              <a:ext uri="{FF2B5EF4-FFF2-40B4-BE49-F238E27FC236}">
                <a16:creationId xmlns:a16="http://schemas.microsoft.com/office/drawing/2014/main" id="{33016C8C-4CF1-4F31-9B23-211EC13D08E5}"/>
              </a:ext>
            </a:extLst>
          </p:cNvPr>
          <p:cNvSpPr txBox="1">
            <a:spLocks/>
          </p:cNvSpPr>
          <p:nvPr/>
        </p:nvSpPr>
        <p:spPr>
          <a:xfrm>
            <a:off x="677331" y="148544"/>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pic>
        <p:nvPicPr>
          <p:cNvPr id="5" name="Imagen 4">
            <a:extLst>
              <a:ext uri="{FF2B5EF4-FFF2-40B4-BE49-F238E27FC236}">
                <a16:creationId xmlns:a16="http://schemas.microsoft.com/office/drawing/2014/main" id="{1A977219-7879-4C53-A846-C0A02034D1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00" t="18153" r="16805" b="14388"/>
          <a:stretch/>
        </p:blipFill>
        <p:spPr>
          <a:xfrm>
            <a:off x="677331" y="1930400"/>
            <a:ext cx="8453966" cy="4159799"/>
          </a:xfrm>
          <a:prstGeom prst="rect">
            <a:avLst/>
          </a:prstGeom>
        </p:spPr>
      </p:pic>
    </p:spTree>
    <p:extLst>
      <p:ext uri="{BB962C8B-B14F-4D97-AF65-F5344CB8AC3E}">
        <p14:creationId xmlns:p14="http://schemas.microsoft.com/office/powerpoint/2010/main" val="2745984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98346371"/>
              </p:ext>
            </p:extLst>
          </p:nvPr>
        </p:nvGraphicFramePr>
        <p:xfrm>
          <a:off x="551380" y="1730062"/>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sp>
        <p:nvSpPr>
          <p:cNvPr id="5" name="Elipse 4">
            <a:extLst>
              <a:ext uri="{FF2B5EF4-FFF2-40B4-BE49-F238E27FC236}">
                <a16:creationId xmlns:a16="http://schemas.microsoft.com/office/drawing/2014/main" id="{3B76F92C-753D-4200-BA27-0A04AF33438C}"/>
              </a:ext>
            </a:extLst>
          </p:cNvPr>
          <p:cNvSpPr/>
          <p:nvPr/>
        </p:nvSpPr>
        <p:spPr>
          <a:xfrm>
            <a:off x="2983169" y="3926553"/>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4008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0B9FC71-CC1C-4B15-99D2-1F866321F9C9}"/>
              </a:ext>
            </a:extLst>
          </p:cNvPr>
          <p:cNvGraphicFramePr>
            <a:graphicFrameLocks noGrp="1"/>
          </p:cNvGraphicFramePr>
          <p:nvPr>
            <p:extLst>
              <p:ext uri="{D42A27DB-BD31-4B8C-83A1-F6EECF244321}">
                <p14:modId xmlns:p14="http://schemas.microsoft.com/office/powerpoint/2010/main" val="3490548933"/>
              </p:ext>
            </p:extLst>
          </p:nvPr>
        </p:nvGraphicFramePr>
        <p:xfrm>
          <a:off x="677334" y="2468086"/>
          <a:ext cx="9029700" cy="3959999"/>
        </p:xfrm>
        <a:graphic>
          <a:graphicData uri="http://schemas.openxmlformats.org/drawingml/2006/table">
            <a:tbl>
              <a:tblPr firstRow="1" firstCol="1" bandRow="1">
                <a:tableStyleId>{2D5ABB26-0587-4C30-8999-92F81FD0307C}</a:tableStyleId>
              </a:tblPr>
              <a:tblGrid>
                <a:gridCol w="1325637">
                  <a:extLst>
                    <a:ext uri="{9D8B030D-6E8A-4147-A177-3AD203B41FA5}">
                      <a16:colId xmlns:a16="http://schemas.microsoft.com/office/drawing/2014/main" val="940399297"/>
                    </a:ext>
                  </a:extLst>
                </a:gridCol>
                <a:gridCol w="1262743">
                  <a:extLst>
                    <a:ext uri="{9D8B030D-6E8A-4147-A177-3AD203B41FA5}">
                      <a16:colId xmlns:a16="http://schemas.microsoft.com/office/drawing/2014/main" val="3475009927"/>
                    </a:ext>
                  </a:extLst>
                </a:gridCol>
                <a:gridCol w="1488320">
                  <a:extLst>
                    <a:ext uri="{9D8B030D-6E8A-4147-A177-3AD203B41FA5}">
                      <a16:colId xmlns:a16="http://schemas.microsoft.com/office/drawing/2014/main" val="271082447"/>
                    </a:ext>
                  </a:extLst>
                </a:gridCol>
                <a:gridCol w="1661280">
                  <a:extLst>
                    <a:ext uri="{9D8B030D-6E8A-4147-A177-3AD203B41FA5}">
                      <a16:colId xmlns:a16="http://schemas.microsoft.com/office/drawing/2014/main" val="4244002787"/>
                    </a:ext>
                  </a:extLst>
                </a:gridCol>
                <a:gridCol w="1577220">
                  <a:extLst>
                    <a:ext uri="{9D8B030D-6E8A-4147-A177-3AD203B41FA5}">
                      <a16:colId xmlns:a16="http://schemas.microsoft.com/office/drawing/2014/main" val="3191909315"/>
                    </a:ext>
                  </a:extLst>
                </a:gridCol>
                <a:gridCol w="1714500">
                  <a:extLst>
                    <a:ext uri="{9D8B030D-6E8A-4147-A177-3AD203B41FA5}">
                      <a16:colId xmlns:a16="http://schemas.microsoft.com/office/drawing/2014/main" val="2059984458"/>
                    </a:ext>
                  </a:extLst>
                </a:gridCol>
              </a:tblGrid>
              <a:tr h="1347879">
                <a:tc>
                  <a:txBody>
                    <a:bodyPr/>
                    <a:lstStyle/>
                    <a:p>
                      <a:pPr indent="0" algn="ctr" defTabSz="0">
                        <a:lnSpc>
                          <a:spcPct val="100000"/>
                        </a:lnSpc>
                        <a:spcAft>
                          <a:spcPts val="0"/>
                        </a:spcAft>
                      </a:pPr>
                      <a:r>
                        <a:rPr lang="es-EC" sz="2000" b="1" dirty="0">
                          <a:effectLst/>
                        </a:rPr>
                        <a:t>Escenario</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b="1" kern="1200" dirty="0">
                          <a:solidFill>
                            <a:schemeClr val="tx1"/>
                          </a:solidFill>
                          <a:effectLst/>
                          <a:latin typeface="+mn-lt"/>
                          <a:ea typeface="+mn-ea"/>
                          <a:cs typeface="+mn-cs"/>
                        </a:rPr>
                        <a:t>Tiempo de</a:t>
                      </a:r>
                      <a:br>
                        <a:rPr lang="es-EC" sz="2000" b="1" kern="1200" dirty="0">
                          <a:solidFill>
                            <a:schemeClr val="tx1"/>
                          </a:solidFill>
                          <a:effectLst/>
                          <a:latin typeface="+mn-lt"/>
                          <a:ea typeface="+mn-ea"/>
                          <a:cs typeface="+mn-cs"/>
                        </a:rPr>
                      </a:br>
                      <a:r>
                        <a:rPr lang="es-EC" sz="2000" b="1" kern="1200" dirty="0">
                          <a:solidFill>
                            <a:schemeClr val="tx1"/>
                          </a:solidFill>
                          <a:effectLst/>
                          <a:latin typeface="+mn-lt"/>
                          <a:ea typeface="+mn-ea"/>
                          <a:cs typeface="+mn-cs"/>
                        </a:rPr>
                        <a:t>medición [h]</a:t>
                      </a: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b="1" kern="1200" dirty="0">
                          <a:solidFill>
                            <a:schemeClr val="tx1"/>
                          </a:solidFill>
                          <a:effectLst/>
                          <a:latin typeface="+mn-lt"/>
                          <a:ea typeface="+mn-ea"/>
                          <a:cs typeface="+mn-cs"/>
                        </a:rPr>
                        <a:t>Potencia de transmisión [dBm]</a:t>
                      </a: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b="1" kern="1200" dirty="0">
                          <a:solidFill>
                            <a:schemeClr val="tx1"/>
                          </a:solidFill>
                          <a:effectLst/>
                          <a:latin typeface="+mn-lt"/>
                          <a:ea typeface="+mn-ea"/>
                          <a:cs typeface="+mn-cs"/>
                        </a:rPr>
                        <a:t>Voltaje de</a:t>
                      </a:r>
                      <a:br>
                        <a:rPr lang="es-EC" sz="2000" b="1" kern="1200" dirty="0">
                          <a:solidFill>
                            <a:schemeClr val="tx1"/>
                          </a:solidFill>
                          <a:effectLst/>
                          <a:latin typeface="+mn-lt"/>
                          <a:ea typeface="+mn-ea"/>
                          <a:cs typeface="+mn-cs"/>
                        </a:rPr>
                      </a:br>
                      <a:r>
                        <a:rPr lang="es-EC" sz="2000" b="1" kern="1200" dirty="0">
                          <a:solidFill>
                            <a:schemeClr val="tx1"/>
                          </a:solidFill>
                          <a:effectLst/>
                          <a:latin typeface="+mn-lt"/>
                          <a:ea typeface="+mn-ea"/>
                          <a:cs typeface="+mn-cs"/>
                        </a:rPr>
                        <a:t>alimentación [V]</a:t>
                      </a: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b="1" kern="1200" dirty="0">
                          <a:solidFill>
                            <a:schemeClr val="tx1"/>
                          </a:solidFill>
                          <a:effectLst/>
                          <a:latin typeface="+mn-lt"/>
                          <a:ea typeface="+mn-ea"/>
                          <a:cs typeface="+mn-cs"/>
                        </a:rPr>
                        <a:t>Resistencia</a:t>
                      </a:r>
                      <a:br>
                        <a:rPr lang="es-EC" sz="2000" b="1" kern="1200" dirty="0">
                          <a:solidFill>
                            <a:schemeClr val="tx1"/>
                          </a:solidFill>
                          <a:effectLst/>
                          <a:latin typeface="+mn-lt"/>
                          <a:ea typeface="+mn-ea"/>
                          <a:cs typeface="+mn-cs"/>
                        </a:rPr>
                      </a:br>
                      <a:r>
                        <a:rPr lang="es-EC" sz="2000" b="1" kern="1200" dirty="0">
                          <a:solidFill>
                            <a:schemeClr val="tx1"/>
                          </a:solidFill>
                          <a:effectLst/>
                          <a:latin typeface="+mn-lt"/>
                          <a:ea typeface="+mn-ea"/>
                          <a:cs typeface="+mn-cs"/>
                        </a:rPr>
                        <a:t>medición [ohm]</a:t>
                      </a: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b="1" kern="1200" dirty="0">
                          <a:solidFill>
                            <a:schemeClr val="tx1"/>
                          </a:solidFill>
                          <a:effectLst/>
                          <a:latin typeface="+mn-lt"/>
                          <a:ea typeface="+mn-ea"/>
                          <a:cs typeface="+mn-cs"/>
                        </a:rPr>
                        <a:t>Voltaje en</a:t>
                      </a:r>
                      <a:br>
                        <a:rPr lang="es-EC" sz="2000" b="1" kern="1200" dirty="0">
                          <a:solidFill>
                            <a:schemeClr val="tx1"/>
                          </a:solidFill>
                          <a:effectLst/>
                          <a:latin typeface="+mn-lt"/>
                          <a:ea typeface="+mn-ea"/>
                          <a:cs typeface="+mn-cs"/>
                        </a:rPr>
                      </a:br>
                      <a:r>
                        <a:rPr lang="es-EC" sz="2000" b="1" kern="1200" dirty="0">
                          <a:solidFill>
                            <a:schemeClr val="tx1"/>
                          </a:solidFill>
                          <a:effectLst/>
                          <a:latin typeface="+mn-lt"/>
                          <a:ea typeface="+mn-ea"/>
                          <a:cs typeface="+mn-cs"/>
                        </a:rPr>
                        <a:t>la mota [V]</a:t>
                      </a: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846134"/>
                  </a:ext>
                </a:extLst>
              </a:tr>
              <a:tr h="653030">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1</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0,166</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3,2</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4,68</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a:solidFill>
                            <a:schemeClr val="tx1"/>
                          </a:solidFill>
                          <a:effectLst/>
                          <a:latin typeface="+mn-lt"/>
                          <a:ea typeface="+mn-ea"/>
                          <a:cs typeface="+mn-cs"/>
                        </a:rPr>
                        <a:t>75,421</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2000" kern="1200">
                          <a:solidFill>
                            <a:schemeClr val="tx1"/>
                          </a:solidFill>
                          <a:effectLst/>
                          <a:latin typeface="+mn-lt"/>
                          <a:ea typeface="+mn-ea"/>
                          <a:cs typeface="+mn-cs"/>
                        </a:rPr>
                        <a:t>3,3</a:t>
                      </a: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26247800"/>
                  </a:ext>
                </a:extLst>
              </a:tr>
              <a:tr h="653030">
                <a:tc>
                  <a:txBody>
                    <a:bodyPr/>
                    <a:lstStyle/>
                    <a:p>
                      <a:pPr marL="0" indent="0" algn="ctr" defTabSz="0" rtl="0" eaLnBrk="1" latinLnBrk="0" hangingPunct="1">
                        <a:lnSpc>
                          <a:spcPct val="100000"/>
                        </a:lnSpc>
                        <a:spcAft>
                          <a:spcPts val="0"/>
                        </a:spcAft>
                      </a:pPr>
                      <a:r>
                        <a:rPr lang="es-EC" sz="2000" kern="1200">
                          <a:solidFill>
                            <a:schemeClr val="tx1"/>
                          </a:solidFill>
                          <a:effectLst/>
                          <a:latin typeface="+mn-lt"/>
                          <a:ea typeface="+mn-ea"/>
                          <a:cs typeface="+mn-cs"/>
                        </a:rPr>
                        <a:t>2</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0,166</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3,2</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4,68</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92,182</a:t>
                      </a:r>
                    </a:p>
                  </a:txBody>
                  <a:tcPr marL="44450" marR="44450" marT="0" marB="0" anchor="ctr"/>
                </a:tc>
                <a:tc>
                  <a:txBody>
                    <a:bodyPr/>
                    <a:lstStyle/>
                    <a:p>
                      <a:pPr marL="0" indent="0" algn="ctr" defTabSz="0" rtl="0" eaLnBrk="1" latinLnBrk="0" hangingPunct="1">
                        <a:lnSpc>
                          <a:spcPct val="100000"/>
                        </a:lnSpc>
                        <a:spcAft>
                          <a:spcPts val="0"/>
                        </a:spcAft>
                      </a:pPr>
                      <a:r>
                        <a:rPr lang="es-EC" sz="2000" kern="1200">
                          <a:solidFill>
                            <a:schemeClr val="tx1"/>
                          </a:solidFill>
                          <a:effectLst/>
                          <a:latin typeface="+mn-lt"/>
                          <a:ea typeface="+mn-ea"/>
                          <a:cs typeface="+mn-cs"/>
                        </a:rPr>
                        <a:t>2,7</a:t>
                      </a:r>
                    </a:p>
                  </a:txBody>
                  <a:tcPr marL="44450" marR="44450" marT="0" marB="0" anchor="ctr"/>
                </a:tc>
                <a:extLst>
                  <a:ext uri="{0D108BD9-81ED-4DB2-BD59-A6C34878D82A}">
                    <a16:rowId xmlns:a16="http://schemas.microsoft.com/office/drawing/2014/main" val="1490344108"/>
                  </a:ext>
                </a:extLst>
              </a:tr>
              <a:tr h="653030">
                <a:tc>
                  <a:txBody>
                    <a:bodyPr/>
                    <a:lstStyle/>
                    <a:p>
                      <a:pPr marL="0" indent="0" algn="ctr" defTabSz="0" rtl="0" eaLnBrk="1" latinLnBrk="0" hangingPunct="1">
                        <a:lnSpc>
                          <a:spcPct val="100000"/>
                        </a:lnSpc>
                        <a:spcAft>
                          <a:spcPts val="0"/>
                        </a:spcAft>
                      </a:pPr>
                      <a:r>
                        <a:rPr lang="es-EC" sz="2000" kern="1200">
                          <a:solidFill>
                            <a:schemeClr val="tx1"/>
                          </a:solidFill>
                          <a:effectLst/>
                          <a:latin typeface="+mn-lt"/>
                          <a:ea typeface="+mn-ea"/>
                          <a:cs typeface="+mn-cs"/>
                        </a:rPr>
                        <a:t>3</a:t>
                      </a:r>
                    </a:p>
                  </a:txBody>
                  <a:tcPr marL="44450" marR="44450" marT="0" marB="0" anchor="ctr"/>
                </a:tc>
                <a:tc>
                  <a:txBody>
                    <a:bodyPr/>
                    <a:lstStyle/>
                    <a:p>
                      <a:pPr marL="0" indent="0" algn="ctr" defTabSz="0" rtl="0" eaLnBrk="1" latinLnBrk="0" hangingPunct="1">
                        <a:lnSpc>
                          <a:spcPct val="100000"/>
                        </a:lnSpc>
                        <a:spcAft>
                          <a:spcPts val="0"/>
                        </a:spcAft>
                      </a:pPr>
                      <a:r>
                        <a:rPr lang="es-EC" sz="2000" kern="1200">
                          <a:solidFill>
                            <a:schemeClr val="tx1"/>
                          </a:solidFill>
                          <a:effectLst/>
                          <a:latin typeface="+mn-lt"/>
                          <a:ea typeface="+mn-ea"/>
                          <a:cs typeface="+mn-cs"/>
                        </a:rPr>
                        <a:t>0,166</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-17</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4,68</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75,421</a:t>
                      </a:r>
                    </a:p>
                  </a:txBody>
                  <a:tcPr marL="44450" marR="44450" marT="0" marB="0" anchor="ct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3,3</a:t>
                      </a:r>
                    </a:p>
                  </a:txBody>
                  <a:tcPr marL="44450" marR="44450" marT="0" marB="0" anchor="ctr"/>
                </a:tc>
                <a:extLst>
                  <a:ext uri="{0D108BD9-81ED-4DB2-BD59-A6C34878D82A}">
                    <a16:rowId xmlns:a16="http://schemas.microsoft.com/office/drawing/2014/main" val="4261655780"/>
                  </a:ext>
                </a:extLst>
              </a:tr>
              <a:tr h="653030">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4</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0,166</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-17</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4,68</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92,182</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2000" kern="1200" dirty="0">
                          <a:solidFill>
                            <a:schemeClr val="tx1"/>
                          </a:solidFill>
                          <a:effectLst/>
                          <a:latin typeface="+mn-lt"/>
                          <a:ea typeface="+mn-ea"/>
                          <a:cs typeface="+mn-cs"/>
                        </a:rPr>
                        <a:t>2,7</a:t>
                      </a: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801789"/>
                  </a:ext>
                </a:extLst>
              </a:tr>
            </a:tbl>
          </a:graphicData>
        </a:graphic>
      </p:graphicFrame>
      <p:sp>
        <p:nvSpPr>
          <p:cNvPr id="5" name="Título 1">
            <a:extLst>
              <a:ext uri="{FF2B5EF4-FFF2-40B4-BE49-F238E27FC236}">
                <a16:creationId xmlns:a16="http://schemas.microsoft.com/office/drawing/2014/main" id="{0E6B8CE3-2DA8-4A96-A986-B2A3D5BE8D20}"/>
              </a:ext>
            </a:extLst>
          </p:cNvPr>
          <p:cNvSpPr>
            <a:spLocks noGrp="1"/>
          </p:cNvSpPr>
          <p:nvPr>
            <p:ph type="title"/>
          </p:nvPr>
        </p:nvSpPr>
        <p:spPr>
          <a:xfrm>
            <a:off x="677334" y="609600"/>
            <a:ext cx="8596668" cy="1320800"/>
          </a:xfrm>
        </p:spPr>
        <p:txBody>
          <a:bodyPr/>
          <a:lstStyle/>
          <a:p>
            <a:br>
              <a:rPr lang="es-EC" dirty="0"/>
            </a:br>
            <a:endParaRPr lang="es-EC" dirty="0"/>
          </a:p>
        </p:txBody>
      </p:sp>
      <p:sp>
        <p:nvSpPr>
          <p:cNvPr id="6" name="Marcador de contenido 2">
            <a:extLst>
              <a:ext uri="{FF2B5EF4-FFF2-40B4-BE49-F238E27FC236}">
                <a16:creationId xmlns:a16="http://schemas.microsoft.com/office/drawing/2014/main" id="{B67EFB08-BC82-41AD-95EC-1D08A75CD565}"/>
              </a:ext>
            </a:extLst>
          </p:cNvPr>
          <p:cNvSpPr>
            <a:spLocks noGrp="1"/>
          </p:cNvSpPr>
          <p:nvPr>
            <p:ph idx="1"/>
          </p:nvPr>
        </p:nvSpPr>
        <p:spPr>
          <a:xfrm>
            <a:off x="677331" y="1567364"/>
            <a:ext cx="9142527" cy="726072"/>
          </a:xfrm>
        </p:spPr>
        <p:txBody>
          <a:bodyPr>
            <a:normAutofit/>
          </a:bodyPr>
          <a:lstStyle/>
          <a:p>
            <a:pPr marL="0" lvl="0" indent="0">
              <a:buNone/>
            </a:pPr>
            <a:r>
              <a:rPr lang="en-US" sz="2400" b="1" dirty="0" err="1">
                <a:solidFill>
                  <a:schemeClr val="tx1"/>
                </a:solidFill>
              </a:rPr>
              <a:t>Parámetros</a:t>
            </a:r>
            <a:r>
              <a:rPr lang="en-US" sz="2400" b="1" dirty="0">
                <a:solidFill>
                  <a:schemeClr val="tx1"/>
                </a:solidFill>
              </a:rPr>
              <a:t> para la </a:t>
            </a:r>
            <a:r>
              <a:rPr lang="es-EC" sz="2400" b="1" dirty="0">
                <a:solidFill>
                  <a:schemeClr val="tx1"/>
                </a:solidFill>
              </a:rPr>
              <a:t>medición, Escenarios 1,2,3 y 4</a:t>
            </a:r>
          </a:p>
        </p:txBody>
      </p:sp>
      <p:sp>
        <p:nvSpPr>
          <p:cNvPr id="7" name="Título 1">
            <a:extLst>
              <a:ext uri="{FF2B5EF4-FFF2-40B4-BE49-F238E27FC236}">
                <a16:creationId xmlns:a16="http://schemas.microsoft.com/office/drawing/2014/main" id="{C82F71EA-941F-4C57-9B63-7106C7F0C674}"/>
              </a:ext>
            </a:extLst>
          </p:cNvPr>
          <p:cNvSpPr txBox="1">
            <a:spLocks/>
          </p:cNvSpPr>
          <p:nvPr/>
        </p:nvSpPr>
        <p:spPr>
          <a:xfrm>
            <a:off x="677334" y="441143"/>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spTree>
    <p:extLst>
      <p:ext uri="{BB962C8B-B14F-4D97-AF65-F5344CB8AC3E}">
        <p14:creationId xmlns:p14="http://schemas.microsoft.com/office/powerpoint/2010/main" val="818625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E6B8CE3-2DA8-4A96-A986-B2A3D5BE8D20}"/>
              </a:ext>
            </a:extLst>
          </p:cNvPr>
          <p:cNvSpPr>
            <a:spLocks noGrp="1"/>
          </p:cNvSpPr>
          <p:nvPr>
            <p:ph type="title"/>
          </p:nvPr>
        </p:nvSpPr>
        <p:spPr>
          <a:xfrm>
            <a:off x="677334" y="609600"/>
            <a:ext cx="8596668" cy="1320800"/>
          </a:xfrm>
        </p:spPr>
        <p:txBody>
          <a:bodyPr/>
          <a:lstStyle/>
          <a:p>
            <a:br>
              <a:rPr lang="es-EC" dirty="0"/>
            </a:br>
            <a:endParaRPr lang="es-EC" dirty="0"/>
          </a:p>
        </p:txBody>
      </p:sp>
      <p:sp>
        <p:nvSpPr>
          <p:cNvPr id="6" name="Marcador de contenido 2">
            <a:extLst>
              <a:ext uri="{FF2B5EF4-FFF2-40B4-BE49-F238E27FC236}">
                <a16:creationId xmlns:a16="http://schemas.microsoft.com/office/drawing/2014/main" id="{B67EFB08-BC82-41AD-95EC-1D08A75CD565}"/>
              </a:ext>
            </a:extLst>
          </p:cNvPr>
          <p:cNvSpPr>
            <a:spLocks noGrp="1"/>
          </p:cNvSpPr>
          <p:nvPr>
            <p:ph idx="1"/>
          </p:nvPr>
        </p:nvSpPr>
        <p:spPr>
          <a:xfrm>
            <a:off x="677331" y="1567364"/>
            <a:ext cx="9142527" cy="726072"/>
          </a:xfrm>
        </p:spPr>
        <p:txBody>
          <a:bodyPr>
            <a:normAutofit/>
          </a:bodyPr>
          <a:lstStyle/>
          <a:p>
            <a:pPr marL="0" lvl="0" indent="0">
              <a:buNone/>
            </a:pPr>
            <a:r>
              <a:rPr lang="en-US" sz="2400" b="1" dirty="0" err="1">
                <a:solidFill>
                  <a:schemeClr val="tx1"/>
                </a:solidFill>
              </a:rPr>
              <a:t>Parámetros</a:t>
            </a:r>
            <a:r>
              <a:rPr lang="en-US" sz="2400" b="1" dirty="0">
                <a:solidFill>
                  <a:schemeClr val="tx1"/>
                </a:solidFill>
              </a:rPr>
              <a:t> para la </a:t>
            </a:r>
            <a:r>
              <a:rPr lang="es-EC" sz="2400" b="1" dirty="0">
                <a:solidFill>
                  <a:schemeClr val="tx1"/>
                </a:solidFill>
              </a:rPr>
              <a:t>medición, Escenario 5</a:t>
            </a:r>
          </a:p>
        </p:txBody>
      </p:sp>
      <p:sp>
        <p:nvSpPr>
          <p:cNvPr id="7" name="Título 1">
            <a:extLst>
              <a:ext uri="{FF2B5EF4-FFF2-40B4-BE49-F238E27FC236}">
                <a16:creationId xmlns:a16="http://schemas.microsoft.com/office/drawing/2014/main" id="{C82F71EA-941F-4C57-9B63-7106C7F0C674}"/>
              </a:ext>
            </a:extLst>
          </p:cNvPr>
          <p:cNvSpPr txBox="1">
            <a:spLocks/>
          </p:cNvSpPr>
          <p:nvPr/>
        </p:nvSpPr>
        <p:spPr>
          <a:xfrm>
            <a:off x="677334" y="441143"/>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graphicFrame>
        <p:nvGraphicFramePr>
          <p:cNvPr id="8" name="Tabla 7">
            <a:extLst>
              <a:ext uri="{FF2B5EF4-FFF2-40B4-BE49-F238E27FC236}">
                <a16:creationId xmlns:a16="http://schemas.microsoft.com/office/drawing/2014/main" id="{BCF5B6D1-8426-496B-8A13-4E0E35C1D463}"/>
              </a:ext>
            </a:extLst>
          </p:cNvPr>
          <p:cNvGraphicFramePr>
            <a:graphicFrameLocks noGrp="1"/>
          </p:cNvGraphicFramePr>
          <p:nvPr>
            <p:extLst>
              <p:ext uri="{D42A27DB-BD31-4B8C-83A1-F6EECF244321}">
                <p14:modId xmlns:p14="http://schemas.microsoft.com/office/powerpoint/2010/main" val="1643538431"/>
              </p:ext>
            </p:extLst>
          </p:nvPr>
        </p:nvGraphicFramePr>
        <p:xfrm>
          <a:off x="677331" y="2235015"/>
          <a:ext cx="9004300" cy="3960002"/>
        </p:xfrm>
        <a:graphic>
          <a:graphicData uri="http://schemas.openxmlformats.org/drawingml/2006/table">
            <a:tbl>
              <a:tblPr firstRow="1" firstCol="1" bandRow="1">
                <a:tableStyleId>{2D5ABB26-0587-4C30-8999-92F81FD0307C}</a:tableStyleId>
              </a:tblPr>
              <a:tblGrid>
                <a:gridCol w="1277205">
                  <a:extLst>
                    <a:ext uri="{9D8B030D-6E8A-4147-A177-3AD203B41FA5}">
                      <a16:colId xmlns:a16="http://schemas.microsoft.com/office/drawing/2014/main" val="3256463849"/>
                    </a:ext>
                  </a:extLst>
                </a:gridCol>
                <a:gridCol w="1213346">
                  <a:extLst>
                    <a:ext uri="{9D8B030D-6E8A-4147-A177-3AD203B41FA5}">
                      <a16:colId xmlns:a16="http://schemas.microsoft.com/office/drawing/2014/main" val="643117920"/>
                    </a:ext>
                  </a:extLst>
                </a:gridCol>
                <a:gridCol w="2000955">
                  <a:extLst>
                    <a:ext uri="{9D8B030D-6E8A-4147-A177-3AD203B41FA5}">
                      <a16:colId xmlns:a16="http://schemas.microsoft.com/office/drawing/2014/main" val="414150921"/>
                    </a:ext>
                  </a:extLst>
                </a:gridCol>
                <a:gridCol w="1745514">
                  <a:extLst>
                    <a:ext uri="{9D8B030D-6E8A-4147-A177-3AD203B41FA5}">
                      <a16:colId xmlns:a16="http://schemas.microsoft.com/office/drawing/2014/main" val="3889333939"/>
                    </a:ext>
                  </a:extLst>
                </a:gridCol>
                <a:gridCol w="1575221">
                  <a:extLst>
                    <a:ext uri="{9D8B030D-6E8A-4147-A177-3AD203B41FA5}">
                      <a16:colId xmlns:a16="http://schemas.microsoft.com/office/drawing/2014/main" val="2119103789"/>
                    </a:ext>
                  </a:extLst>
                </a:gridCol>
                <a:gridCol w="1192059">
                  <a:extLst>
                    <a:ext uri="{9D8B030D-6E8A-4147-A177-3AD203B41FA5}">
                      <a16:colId xmlns:a16="http://schemas.microsoft.com/office/drawing/2014/main" val="1156331049"/>
                    </a:ext>
                  </a:extLst>
                </a:gridCol>
              </a:tblGrid>
              <a:tr h="1347878">
                <a:tc>
                  <a:txBody>
                    <a:bodyPr/>
                    <a:lstStyle/>
                    <a:p>
                      <a:pPr marL="0" indent="0" algn="ctr" defTabSz="0" rtl="0" eaLnBrk="1" latinLnBrk="0" hangingPunct="1">
                        <a:lnSpc>
                          <a:spcPct val="100000"/>
                        </a:lnSpc>
                        <a:spcAft>
                          <a:spcPts val="0"/>
                        </a:spcAft>
                      </a:pPr>
                      <a:r>
                        <a:rPr lang="es-EC" sz="1800" b="1" kern="1200" dirty="0">
                          <a:effectLst/>
                        </a:rPr>
                        <a:t>Mota</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Tiempo de</a:t>
                      </a:r>
                      <a:br>
                        <a:rPr lang="es-EC" sz="1800" b="1" kern="1200" dirty="0">
                          <a:effectLst/>
                        </a:rPr>
                      </a:br>
                      <a:r>
                        <a:rPr lang="es-EC" sz="1800" b="1" kern="1200" dirty="0">
                          <a:effectLst/>
                        </a:rPr>
                        <a:t>medición [h]</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Potencia de transmisión [dBm]</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Voltaje de</a:t>
                      </a:r>
                      <a:br>
                        <a:rPr lang="es-EC" sz="1800" b="1" kern="1200" dirty="0">
                          <a:effectLst/>
                        </a:rPr>
                      </a:br>
                      <a:r>
                        <a:rPr lang="es-EC" sz="1800" b="1" kern="1200" dirty="0">
                          <a:effectLst/>
                        </a:rPr>
                        <a:t>alimentación [V]</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Resistencia</a:t>
                      </a:r>
                      <a:br>
                        <a:rPr lang="es-EC" sz="1800" b="1" kern="1200" dirty="0">
                          <a:effectLst/>
                        </a:rPr>
                      </a:br>
                      <a:r>
                        <a:rPr lang="es-EC" sz="1800" b="1" kern="1200" dirty="0">
                          <a:effectLst/>
                        </a:rPr>
                        <a:t>medición [ohm]</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Voltaje en</a:t>
                      </a:r>
                      <a:br>
                        <a:rPr lang="es-EC" sz="1800" b="1" kern="1200" dirty="0">
                          <a:effectLst/>
                        </a:rPr>
                      </a:br>
                      <a:r>
                        <a:rPr lang="es-EC" sz="1800" b="1" kern="1200" dirty="0">
                          <a:effectLst/>
                        </a:rPr>
                        <a:t>la mota [V]</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291816"/>
                  </a:ext>
                </a:extLst>
              </a:tr>
              <a:tr h="653031">
                <a:tc>
                  <a:txBody>
                    <a:bodyPr/>
                    <a:lstStyle/>
                    <a:p>
                      <a:pPr marL="0" indent="0" algn="ctr" defTabSz="0" rtl="0" eaLnBrk="1" latinLnBrk="0" hangingPunct="1">
                        <a:lnSpc>
                          <a:spcPct val="100000"/>
                        </a:lnSpc>
                        <a:spcAft>
                          <a:spcPts val="0"/>
                        </a:spcAft>
                      </a:pPr>
                      <a:r>
                        <a:rPr lang="es-EC" sz="1800" kern="1200" dirty="0">
                          <a:effectLst/>
                        </a:rPr>
                        <a:t>3</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120</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-17</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4,68</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69,692</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a:effectLst/>
                        </a:rPr>
                        <a:t>3,3</a:t>
                      </a:r>
                      <a:endParaRPr lang="es-EC" sz="1800" b="1"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4178387"/>
                  </a:ext>
                </a:extLst>
              </a:tr>
              <a:tr h="653031">
                <a:tc>
                  <a:txBody>
                    <a:bodyPr/>
                    <a:lstStyle/>
                    <a:p>
                      <a:pPr marL="0" indent="0" algn="ctr" defTabSz="0" rtl="0" eaLnBrk="1" latinLnBrk="0" hangingPunct="1">
                        <a:lnSpc>
                          <a:spcPct val="100000"/>
                        </a:lnSpc>
                        <a:spcAft>
                          <a:spcPts val="0"/>
                        </a:spcAft>
                      </a:pPr>
                      <a:r>
                        <a:rPr lang="es-EC" sz="1800" kern="1200">
                          <a:effectLst/>
                        </a:rPr>
                        <a:t>4</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120</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-17</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4,68</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69,692</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3,3</a:t>
                      </a:r>
                      <a:endParaRPr lang="es-EC" sz="1800" b="1" kern="1200" dirty="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3864852998"/>
                  </a:ext>
                </a:extLst>
              </a:tr>
              <a:tr h="653031">
                <a:tc>
                  <a:txBody>
                    <a:bodyPr/>
                    <a:lstStyle/>
                    <a:p>
                      <a:pPr marL="0" indent="0" algn="ctr" defTabSz="0" rtl="0" eaLnBrk="1" latinLnBrk="0" hangingPunct="1">
                        <a:lnSpc>
                          <a:spcPct val="100000"/>
                        </a:lnSpc>
                        <a:spcAft>
                          <a:spcPts val="0"/>
                        </a:spcAft>
                      </a:pPr>
                      <a:r>
                        <a:rPr lang="es-EC" sz="1800" kern="1200">
                          <a:effectLst/>
                        </a:rPr>
                        <a:t>5</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a:effectLst/>
                        </a:rPr>
                        <a:t>120</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a:effectLst/>
                        </a:rPr>
                        <a:t>3,2</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4,68</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69,692</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3,3</a:t>
                      </a:r>
                      <a:endParaRPr lang="es-EC" sz="1800" b="1" kern="1200" dirty="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290060624"/>
                  </a:ext>
                </a:extLst>
              </a:tr>
              <a:tr h="653031">
                <a:tc>
                  <a:txBody>
                    <a:bodyPr/>
                    <a:lstStyle/>
                    <a:p>
                      <a:pPr marL="0" indent="0" algn="ctr" defTabSz="0" rtl="0" eaLnBrk="1" latinLnBrk="0" hangingPunct="1">
                        <a:lnSpc>
                          <a:spcPct val="100000"/>
                        </a:lnSpc>
                        <a:spcAft>
                          <a:spcPts val="0"/>
                        </a:spcAft>
                      </a:pPr>
                      <a:r>
                        <a:rPr lang="es-EC" sz="1800" kern="1200" dirty="0">
                          <a:effectLst/>
                        </a:rPr>
                        <a:t>6</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120</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-17</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4,68</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69,692</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3,3</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663065"/>
                  </a:ext>
                </a:extLst>
              </a:tr>
            </a:tbl>
          </a:graphicData>
        </a:graphic>
      </p:graphicFrame>
    </p:spTree>
    <p:extLst>
      <p:ext uri="{BB962C8B-B14F-4D97-AF65-F5344CB8AC3E}">
        <p14:creationId xmlns:p14="http://schemas.microsoft.com/office/powerpoint/2010/main" val="161335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E6B8CE3-2DA8-4A96-A986-B2A3D5BE8D20}"/>
              </a:ext>
            </a:extLst>
          </p:cNvPr>
          <p:cNvSpPr>
            <a:spLocks noGrp="1"/>
          </p:cNvSpPr>
          <p:nvPr>
            <p:ph type="title"/>
          </p:nvPr>
        </p:nvSpPr>
        <p:spPr>
          <a:xfrm>
            <a:off x="677334" y="609600"/>
            <a:ext cx="8596668" cy="1320800"/>
          </a:xfrm>
        </p:spPr>
        <p:txBody>
          <a:bodyPr/>
          <a:lstStyle/>
          <a:p>
            <a:br>
              <a:rPr lang="es-EC" dirty="0"/>
            </a:br>
            <a:endParaRPr lang="es-EC" dirty="0"/>
          </a:p>
        </p:txBody>
      </p:sp>
      <p:sp>
        <p:nvSpPr>
          <p:cNvPr id="6" name="Marcador de contenido 2">
            <a:extLst>
              <a:ext uri="{FF2B5EF4-FFF2-40B4-BE49-F238E27FC236}">
                <a16:creationId xmlns:a16="http://schemas.microsoft.com/office/drawing/2014/main" id="{B67EFB08-BC82-41AD-95EC-1D08A75CD565}"/>
              </a:ext>
            </a:extLst>
          </p:cNvPr>
          <p:cNvSpPr>
            <a:spLocks noGrp="1"/>
          </p:cNvSpPr>
          <p:nvPr>
            <p:ph idx="1"/>
          </p:nvPr>
        </p:nvSpPr>
        <p:spPr>
          <a:xfrm>
            <a:off x="677331" y="1567364"/>
            <a:ext cx="9142527" cy="726072"/>
          </a:xfrm>
        </p:spPr>
        <p:txBody>
          <a:bodyPr>
            <a:normAutofit/>
          </a:bodyPr>
          <a:lstStyle/>
          <a:p>
            <a:pPr marL="0" lvl="0" indent="0">
              <a:buNone/>
            </a:pPr>
            <a:r>
              <a:rPr lang="en-US" sz="2400" b="1" dirty="0" err="1">
                <a:solidFill>
                  <a:schemeClr val="tx1"/>
                </a:solidFill>
              </a:rPr>
              <a:t>Parámetros</a:t>
            </a:r>
            <a:r>
              <a:rPr lang="en-US" sz="2400" b="1" dirty="0">
                <a:solidFill>
                  <a:schemeClr val="tx1"/>
                </a:solidFill>
              </a:rPr>
              <a:t> para la </a:t>
            </a:r>
            <a:r>
              <a:rPr lang="es-EC" sz="2400" b="1" dirty="0">
                <a:solidFill>
                  <a:schemeClr val="tx1"/>
                </a:solidFill>
              </a:rPr>
              <a:t>medición, Escenario 6</a:t>
            </a:r>
          </a:p>
        </p:txBody>
      </p:sp>
      <p:sp>
        <p:nvSpPr>
          <p:cNvPr id="7" name="Título 1">
            <a:extLst>
              <a:ext uri="{FF2B5EF4-FFF2-40B4-BE49-F238E27FC236}">
                <a16:creationId xmlns:a16="http://schemas.microsoft.com/office/drawing/2014/main" id="{C82F71EA-941F-4C57-9B63-7106C7F0C674}"/>
              </a:ext>
            </a:extLst>
          </p:cNvPr>
          <p:cNvSpPr txBox="1">
            <a:spLocks/>
          </p:cNvSpPr>
          <p:nvPr/>
        </p:nvSpPr>
        <p:spPr>
          <a:xfrm>
            <a:off x="677334" y="441143"/>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graphicFrame>
        <p:nvGraphicFramePr>
          <p:cNvPr id="9" name="Tabla 8">
            <a:extLst>
              <a:ext uri="{FF2B5EF4-FFF2-40B4-BE49-F238E27FC236}">
                <a16:creationId xmlns:a16="http://schemas.microsoft.com/office/drawing/2014/main" id="{3C244494-6C6B-4976-BF05-F26BD68004E6}"/>
              </a:ext>
            </a:extLst>
          </p:cNvPr>
          <p:cNvGraphicFramePr>
            <a:graphicFrameLocks noGrp="1"/>
          </p:cNvGraphicFramePr>
          <p:nvPr>
            <p:extLst>
              <p:ext uri="{D42A27DB-BD31-4B8C-83A1-F6EECF244321}">
                <p14:modId xmlns:p14="http://schemas.microsoft.com/office/powerpoint/2010/main" val="4211531746"/>
              </p:ext>
            </p:extLst>
          </p:nvPr>
        </p:nvGraphicFramePr>
        <p:xfrm>
          <a:off x="677331" y="2288400"/>
          <a:ext cx="8911165" cy="3960000"/>
        </p:xfrm>
        <a:graphic>
          <a:graphicData uri="http://schemas.openxmlformats.org/drawingml/2006/table">
            <a:tbl>
              <a:tblPr firstRow="1" firstCol="1" bandRow="1">
                <a:tableStyleId>{2D5ABB26-0587-4C30-8999-92F81FD0307C}</a:tableStyleId>
              </a:tblPr>
              <a:tblGrid>
                <a:gridCol w="1263995">
                  <a:extLst>
                    <a:ext uri="{9D8B030D-6E8A-4147-A177-3AD203B41FA5}">
                      <a16:colId xmlns:a16="http://schemas.microsoft.com/office/drawing/2014/main" val="3227767237"/>
                    </a:ext>
                  </a:extLst>
                </a:gridCol>
                <a:gridCol w="1200795">
                  <a:extLst>
                    <a:ext uri="{9D8B030D-6E8A-4147-A177-3AD203B41FA5}">
                      <a16:colId xmlns:a16="http://schemas.microsoft.com/office/drawing/2014/main" val="2326730624"/>
                    </a:ext>
                  </a:extLst>
                </a:gridCol>
                <a:gridCol w="1980259">
                  <a:extLst>
                    <a:ext uri="{9D8B030D-6E8A-4147-A177-3AD203B41FA5}">
                      <a16:colId xmlns:a16="http://schemas.microsoft.com/office/drawing/2014/main" val="4025350302"/>
                    </a:ext>
                  </a:extLst>
                </a:gridCol>
                <a:gridCol w="1727460">
                  <a:extLst>
                    <a:ext uri="{9D8B030D-6E8A-4147-A177-3AD203B41FA5}">
                      <a16:colId xmlns:a16="http://schemas.microsoft.com/office/drawing/2014/main" val="915375607"/>
                    </a:ext>
                  </a:extLst>
                </a:gridCol>
                <a:gridCol w="1558927">
                  <a:extLst>
                    <a:ext uri="{9D8B030D-6E8A-4147-A177-3AD203B41FA5}">
                      <a16:colId xmlns:a16="http://schemas.microsoft.com/office/drawing/2014/main" val="156912586"/>
                    </a:ext>
                  </a:extLst>
                </a:gridCol>
                <a:gridCol w="1179729">
                  <a:extLst>
                    <a:ext uri="{9D8B030D-6E8A-4147-A177-3AD203B41FA5}">
                      <a16:colId xmlns:a16="http://schemas.microsoft.com/office/drawing/2014/main" val="3692040247"/>
                    </a:ext>
                  </a:extLst>
                </a:gridCol>
              </a:tblGrid>
              <a:tr h="1347880">
                <a:tc>
                  <a:txBody>
                    <a:bodyPr/>
                    <a:lstStyle/>
                    <a:p>
                      <a:pPr marL="0" indent="0" algn="ctr" defTabSz="0" rtl="0" eaLnBrk="1" latinLnBrk="0" hangingPunct="1">
                        <a:lnSpc>
                          <a:spcPct val="100000"/>
                        </a:lnSpc>
                        <a:spcAft>
                          <a:spcPts val="0"/>
                        </a:spcAft>
                      </a:pPr>
                      <a:r>
                        <a:rPr lang="es-EC" sz="1800" b="1" kern="1200" dirty="0">
                          <a:effectLst/>
                        </a:rPr>
                        <a:t>Mota</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Tiempo de</a:t>
                      </a:r>
                      <a:br>
                        <a:rPr lang="es-EC" sz="1800" b="1" kern="1200" dirty="0">
                          <a:effectLst/>
                        </a:rPr>
                      </a:br>
                      <a:r>
                        <a:rPr lang="es-EC" sz="1800" b="1" kern="1200" dirty="0">
                          <a:effectLst/>
                        </a:rPr>
                        <a:t>medición [h]</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Potencia de transmisión [dBm]</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Voltaje de</a:t>
                      </a:r>
                      <a:br>
                        <a:rPr lang="es-EC" sz="1800" b="1" kern="1200" dirty="0">
                          <a:effectLst/>
                        </a:rPr>
                      </a:br>
                      <a:r>
                        <a:rPr lang="es-EC" sz="1800" b="1" kern="1200" dirty="0">
                          <a:effectLst/>
                        </a:rPr>
                        <a:t>alimentación [V]</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Resistencia</a:t>
                      </a:r>
                      <a:br>
                        <a:rPr lang="es-EC" sz="1800" b="1" kern="1200" dirty="0">
                          <a:effectLst/>
                        </a:rPr>
                      </a:br>
                      <a:r>
                        <a:rPr lang="es-EC" sz="1800" b="1" kern="1200" dirty="0">
                          <a:effectLst/>
                        </a:rPr>
                        <a:t>medición [ohm]</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b="1" kern="1200" dirty="0">
                          <a:effectLst/>
                        </a:rPr>
                        <a:t>Voltaje en</a:t>
                      </a:r>
                      <a:br>
                        <a:rPr lang="es-EC" sz="1800" b="1" kern="1200" dirty="0">
                          <a:effectLst/>
                        </a:rPr>
                      </a:br>
                      <a:r>
                        <a:rPr lang="es-EC" sz="1800" b="1" kern="1200" dirty="0">
                          <a:effectLst/>
                        </a:rPr>
                        <a:t>la mota [V]</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832853"/>
                  </a:ext>
                </a:extLst>
              </a:tr>
              <a:tr h="653030">
                <a:tc>
                  <a:txBody>
                    <a:bodyPr/>
                    <a:lstStyle/>
                    <a:p>
                      <a:pPr marL="0" indent="0" algn="ctr" defTabSz="0" rtl="0" eaLnBrk="1" latinLnBrk="0" hangingPunct="1">
                        <a:lnSpc>
                          <a:spcPct val="100000"/>
                        </a:lnSpc>
                        <a:spcAft>
                          <a:spcPts val="0"/>
                        </a:spcAft>
                      </a:pPr>
                      <a:r>
                        <a:rPr lang="es-EC" sz="1800" kern="1200" dirty="0">
                          <a:effectLst/>
                        </a:rPr>
                        <a:t>3</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65</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-17</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dirty="0">
                          <a:effectLst/>
                        </a:rPr>
                        <a:t>3,72</a:t>
                      </a:r>
                      <a:endParaRPr lang="es-EC" sz="1800" b="1" kern="120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a:effectLst/>
                        </a:rPr>
                        <a:t>40,978</a:t>
                      </a:r>
                      <a:endParaRPr lang="es-EC" sz="1800" b="1"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indent="0" algn="ctr" defTabSz="0" rtl="0" eaLnBrk="1" latinLnBrk="0" hangingPunct="1">
                        <a:lnSpc>
                          <a:spcPct val="100000"/>
                        </a:lnSpc>
                        <a:spcAft>
                          <a:spcPts val="0"/>
                        </a:spcAft>
                      </a:pPr>
                      <a:r>
                        <a:rPr lang="es-EC" sz="1800" kern="1200">
                          <a:effectLst/>
                        </a:rPr>
                        <a:t>3,3</a:t>
                      </a:r>
                      <a:endParaRPr lang="es-EC" sz="1800" b="1"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0941413"/>
                  </a:ext>
                </a:extLst>
              </a:tr>
              <a:tr h="653030">
                <a:tc>
                  <a:txBody>
                    <a:bodyPr/>
                    <a:lstStyle/>
                    <a:p>
                      <a:pPr marL="0" indent="0" algn="ctr" defTabSz="0" rtl="0" eaLnBrk="1" latinLnBrk="0" hangingPunct="1">
                        <a:lnSpc>
                          <a:spcPct val="100000"/>
                        </a:lnSpc>
                        <a:spcAft>
                          <a:spcPts val="0"/>
                        </a:spcAft>
                      </a:pPr>
                      <a:r>
                        <a:rPr lang="es-EC" sz="1800" kern="1200">
                          <a:effectLst/>
                        </a:rPr>
                        <a:t>4</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65</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-17</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3,72</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a:effectLst/>
                        </a:rPr>
                        <a:t>40,978</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a:effectLst/>
                        </a:rPr>
                        <a:t>3,3</a:t>
                      </a:r>
                      <a:endParaRPr lang="es-EC" sz="1800" b="1" kern="120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2361207591"/>
                  </a:ext>
                </a:extLst>
              </a:tr>
              <a:tr h="653030">
                <a:tc>
                  <a:txBody>
                    <a:bodyPr/>
                    <a:lstStyle/>
                    <a:p>
                      <a:pPr marL="0" indent="0" algn="ctr" defTabSz="0" rtl="0" eaLnBrk="1" latinLnBrk="0" hangingPunct="1">
                        <a:lnSpc>
                          <a:spcPct val="100000"/>
                        </a:lnSpc>
                        <a:spcAft>
                          <a:spcPts val="0"/>
                        </a:spcAft>
                      </a:pPr>
                      <a:r>
                        <a:rPr lang="es-EC" sz="1800" kern="1200">
                          <a:effectLst/>
                        </a:rPr>
                        <a:t>5</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a:effectLst/>
                        </a:rPr>
                        <a:t>65</a:t>
                      </a:r>
                      <a:endParaRPr lang="es-EC" sz="1800" b="1" kern="120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3,2</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3,72</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40,978</a:t>
                      </a:r>
                      <a:endParaRPr lang="es-EC" sz="1800" b="1" kern="1200" dirty="0">
                        <a:solidFill>
                          <a:schemeClr val="tx1"/>
                        </a:solidFill>
                        <a:effectLst/>
                        <a:latin typeface="+mn-lt"/>
                        <a:ea typeface="+mn-ea"/>
                        <a:cs typeface="+mn-cs"/>
                      </a:endParaRPr>
                    </a:p>
                  </a:txBody>
                  <a:tcPr marL="44450" marR="44450" marT="0" marB="0" anchor="ctr"/>
                </a:tc>
                <a:tc>
                  <a:txBody>
                    <a:bodyPr/>
                    <a:lstStyle/>
                    <a:p>
                      <a:pPr marL="0" indent="0" algn="ctr" defTabSz="0" rtl="0" eaLnBrk="1" latinLnBrk="0" hangingPunct="1">
                        <a:lnSpc>
                          <a:spcPct val="100000"/>
                        </a:lnSpc>
                        <a:spcAft>
                          <a:spcPts val="0"/>
                        </a:spcAft>
                      </a:pPr>
                      <a:r>
                        <a:rPr lang="es-EC" sz="1800" kern="1200" dirty="0">
                          <a:effectLst/>
                        </a:rPr>
                        <a:t>3,3</a:t>
                      </a:r>
                      <a:endParaRPr lang="es-EC" sz="1800" b="1" kern="1200" dirty="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3013099671"/>
                  </a:ext>
                </a:extLst>
              </a:tr>
              <a:tr h="653030">
                <a:tc>
                  <a:txBody>
                    <a:bodyPr/>
                    <a:lstStyle/>
                    <a:p>
                      <a:pPr marL="0" indent="0" algn="ctr" defTabSz="0" rtl="0" eaLnBrk="1" latinLnBrk="0" hangingPunct="1">
                        <a:lnSpc>
                          <a:spcPct val="100000"/>
                        </a:lnSpc>
                        <a:spcAft>
                          <a:spcPts val="0"/>
                        </a:spcAft>
                      </a:pPr>
                      <a:r>
                        <a:rPr lang="es-EC" sz="1800" kern="1200" dirty="0">
                          <a:effectLst/>
                        </a:rPr>
                        <a:t>6</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65</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-17</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3,72</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40,978</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indent="0" algn="ctr" defTabSz="0" rtl="0" eaLnBrk="1" latinLnBrk="0" hangingPunct="1">
                        <a:lnSpc>
                          <a:spcPct val="100000"/>
                        </a:lnSpc>
                        <a:spcAft>
                          <a:spcPts val="0"/>
                        </a:spcAft>
                      </a:pPr>
                      <a:r>
                        <a:rPr lang="es-EC" sz="1800" kern="1200" dirty="0">
                          <a:effectLst/>
                        </a:rPr>
                        <a:t>3,3</a:t>
                      </a:r>
                      <a:endParaRPr lang="es-EC" sz="1800" b="1" kern="120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86312"/>
                  </a:ext>
                </a:extLst>
              </a:tr>
            </a:tbl>
          </a:graphicData>
        </a:graphic>
      </p:graphicFrame>
    </p:spTree>
    <p:extLst>
      <p:ext uri="{BB962C8B-B14F-4D97-AF65-F5344CB8AC3E}">
        <p14:creationId xmlns:p14="http://schemas.microsoft.com/office/powerpoint/2010/main" val="58574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88612663"/>
              </p:ext>
            </p:extLst>
          </p:nvPr>
        </p:nvGraphicFramePr>
        <p:xfrm>
          <a:off x="551380" y="1730062"/>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sp>
        <p:nvSpPr>
          <p:cNvPr id="5" name="Elipse 4">
            <a:extLst>
              <a:ext uri="{FF2B5EF4-FFF2-40B4-BE49-F238E27FC236}">
                <a16:creationId xmlns:a16="http://schemas.microsoft.com/office/drawing/2014/main" id="{3B76F92C-753D-4200-BA27-0A04AF33438C}"/>
              </a:ext>
            </a:extLst>
          </p:cNvPr>
          <p:cNvSpPr/>
          <p:nvPr/>
        </p:nvSpPr>
        <p:spPr>
          <a:xfrm>
            <a:off x="4808240" y="3926553"/>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455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E6B8CE3-2DA8-4A96-A986-B2A3D5BE8D20}"/>
              </a:ext>
            </a:extLst>
          </p:cNvPr>
          <p:cNvSpPr>
            <a:spLocks noGrp="1"/>
          </p:cNvSpPr>
          <p:nvPr>
            <p:ph type="title"/>
          </p:nvPr>
        </p:nvSpPr>
        <p:spPr>
          <a:xfrm>
            <a:off x="677334" y="609600"/>
            <a:ext cx="8596668" cy="1320800"/>
          </a:xfrm>
        </p:spPr>
        <p:txBody>
          <a:bodyPr/>
          <a:lstStyle/>
          <a:p>
            <a:br>
              <a:rPr lang="es-EC" dirty="0"/>
            </a:br>
            <a:endParaRPr lang="es-EC" dirty="0"/>
          </a:p>
        </p:txBody>
      </p:sp>
      <p:sp>
        <p:nvSpPr>
          <p:cNvPr id="6" name="Marcador de contenido 2">
            <a:extLst>
              <a:ext uri="{FF2B5EF4-FFF2-40B4-BE49-F238E27FC236}">
                <a16:creationId xmlns:a16="http://schemas.microsoft.com/office/drawing/2014/main" id="{B67EFB08-BC82-41AD-95EC-1D08A75CD565}"/>
              </a:ext>
            </a:extLst>
          </p:cNvPr>
          <p:cNvSpPr>
            <a:spLocks noGrp="1"/>
          </p:cNvSpPr>
          <p:nvPr>
            <p:ph idx="1"/>
          </p:nvPr>
        </p:nvSpPr>
        <p:spPr>
          <a:xfrm>
            <a:off x="677331" y="1567364"/>
            <a:ext cx="9142527" cy="726072"/>
          </a:xfrm>
        </p:spPr>
        <p:txBody>
          <a:bodyPr>
            <a:normAutofit/>
          </a:bodyPr>
          <a:lstStyle/>
          <a:p>
            <a:pPr marL="0" lvl="0" indent="0">
              <a:buNone/>
            </a:pPr>
            <a:r>
              <a:rPr lang="es-EC" sz="2400" b="1" dirty="0">
                <a:solidFill>
                  <a:schemeClr val="tx1"/>
                </a:solidFill>
              </a:rPr>
              <a:t>Moteconfig</a:t>
            </a:r>
          </a:p>
        </p:txBody>
      </p:sp>
      <p:sp>
        <p:nvSpPr>
          <p:cNvPr id="7" name="Título 1">
            <a:extLst>
              <a:ext uri="{FF2B5EF4-FFF2-40B4-BE49-F238E27FC236}">
                <a16:creationId xmlns:a16="http://schemas.microsoft.com/office/drawing/2014/main" id="{C82F71EA-941F-4C57-9B63-7106C7F0C674}"/>
              </a:ext>
            </a:extLst>
          </p:cNvPr>
          <p:cNvSpPr txBox="1">
            <a:spLocks/>
          </p:cNvSpPr>
          <p:nvPr/>
        </p:nvSpPr>
        <p:spPr>
          <a:xfrm>
            <a:off x="677334" y="441143"/>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pic>
        <p:nvPicPr>
          <p:cNvPr id="8" name="Imagen 7">
            <a:extLst>
              <a:ext uri="{FF2B5EF4-FFF2-40B4-BE49-F238E27FC236}">
                <a16:creationId xmlns:a16="http://schemas.microsoft.com/office/drawing/2014/main" id="{1E0C1695-C161-442F-BD6A-27A63B18C15B}"/>
              </a:ext>
            </a:extLst>
          </p:cNvPr>
          <p:cNvPicPr/>
          <p:nvPr/>
        </p:nvPicPr>
        <p:blipFill>
          <a:blip r:embed="rId2"/>
          <a:stretch>
            <a:fillRect/>
          </a:stretch>
        </p:blipFill>
        <p:spPr>
          <a:xfrm>
            <a:off x="677331" y="2191201"/>
            <a:ext cx="7566337" cy="4225656"/>
          </a:xfrm>
          <a:prstGeom prst="rect">
            <a:avLst/>
          </a:prstGeom>
        </p:spPr>
      </p:pic>
      <p:sp>
        <p:nvSpPr>
          <p:cNvPr id="3" name="Rectángulo 2">
            <a:extLst>
              <a:ext uri="{FF2B5EF4-FFF2-40B4-BE49-F238E27FC236}">
                <a16:creationId xmlns:a16="http://schemas.microsoft.com/office/drawing/2014/main" id="{D5AD69D3-C1D2-4DCF-8A77-58BF5ABDD4AA}"/>
              </a:ext>
            </a:extLst>
          </p:cNvPr>
          <p:cNvSpPr/>
          <p:nvPr/>
        </p:nvSpPr>
        <p:spPr>
          <a:xfrm>
            <a:off x="6696238" y="2888165"/>
            <a:ext cx="209387" cy="323165"/>
          </a:xfrm>
          <a:prstGeom prst="rect">
            <a:avLst/>
          </a:prstGeom>
          <a:noFill/>
          <a:ln>
            <a:solidFill>
              <a:schemeClr val="accent4">
                <a:lumMod val="60000"/>
                <a:lumOff val="40000"/>
              </a:schemeClr>
            </a:solidFill>
          </a:ln>
        </p:spPr>
        <p:txBody>
          <a:bodyPr wrap="square" lIns="91440" tIns="45720" rIns="91440" bIns="45720">
            <a:spAutoFit/>
          </a:bodyPr>
          <a:lstStyle/>
          <a:p>
            <a:pPr algn="ctr"/>
            <a:r>
              <a:rPr lang="es-ES" sz="1500" b="1" dirty="0">
                <a:ln w="12700">
                  <a:solidFill>
                    <a:schemeClr val="accent5"/>
                  </a:solidFill>
                  <a:prstDash val="solid"/>
                </a:ln>
                <a:pattFill prst="ltDnDiag">
                  <a:fgClr>
                    <a:schemeClr val="accent5">
                      <a:lumMod val="60000"/>
                      <a:lumOff val="40000"/>
                    </a:schemeClr>
                  </a:fgClr>
                  <a:bgClr>
                    <a:schemeClr val="bg1"/>
                  </a:bgClr>
                </a:pattFill>
              </a:rPr>
              <a:t>1</a:t>
            </a:r>
          </a:p>
        </p:txBody>
      </p:sp>
      <p:sp>
        <p:nvSpPr>
          <p:cNvPr id="12" name="Rectángulo 11">
            <a:extLst>
              <a:ext uri="{FF2B5EF4-FFF2-40B4-BE49-F238E27FC236}">
                <a16:creationId xmlns:a16="http://schemas.microsoft.com/office/drawing/2014/main" id="{6C30D6CC-F2A9-42D7-840F-DABEAB2CFDC9}"/>
              </a:ext>
            </a:extLst>
          </p:cNvPr>
          <p:cNvSpPr/>
          <p:nvPr/>
        </p:nvSpPr>
        <p:spPr>
          <a:xfrm>
            <a:off x="2629063" y="3379898"/>
            <a:ext cx="209387" cy="323165"/>
          </a:xfrm>
          <a:prstGeom prst="rect">
            <a:avLst/>
          </a:prstGeom>
          <a:noFill/>
          <a:ln>
            <a:solidFill>
              <a:schemeClr val="accent4">
                <a:lumMod val="60000"/>
                <a:lumOff val="40000"/>
              </a:schemeClr>
            </a:solidFill>
          </a:ln>
        </p:spPr>
        <p:txBody>
          <a:bodyPr wrap="square" lIns="91440" tIns="45720" rIns="91440" bIns="45720">
            <a:spAutoFit/>
          </a:bodyPr>
          <a:lstStyle/>
          <a:p>
            <a:pPr algn="ctr"/>
            <a:r>
              <a:rPr lang="es-ES" sz="1500" b="1" dirty="0">
                <a:ln w="12700">
                  <a:solidFill>
                    <a:schemeClr val="accent5"/>
                  </a:solidFill>
                  <a:prstDash val="solid"/>
                </a:ln>
                <a:pattFill prst="ltDnDiag">
                  <a:fgClr>
                    <a:schemeClr val="accent5">
                      <a:lumMod val="60000"/>
                      <a:lumOff val="40000"/>
                    </a:schemeClr>
                  </a:fgClr>
                  <a:bgClr>
                    <a:schemeClr val="bg1"/>
                  </a:bgClr>
                </a:pattFill>
              </a:rPr>
              <a:t>2</a:t>
            </a:r>
          </a:p>
        </p:txBody>
      </p:sp>
      <p:sp>
        <p:nvSpPr>
          <p:cNvPr id="13" name="Rectángulo 12">
            <a:extLst>
              <a:ext uri="{FF2B5EF4-FFF2-40B4-BE49-F238E27FC236}">
                <a16:creationId xmlns:a16="http://schemas.microsoft.com/office/drawing/2014/main" id="{72170B38-DD16-4EAD-B3BE-987FF7CB903E}"/>
              </a:ext>
            </a:extLst>
          </p:cNvPr>
          <p:cNvSpPr/>
          <p:nvPr/>
        </p:nvSpPr>
        <p:spPr>
          <a:xfrm>
            <a:off x="2629062" y="3748198"/>
            <a:ext cx="209387" cy="323165"/>
          </a:xfrm>
          <a:prstGeom prst="rect">
            <a:avLst/>
          </a:prstGeom>
          <a:noFill/>
          <a:ln>
            <a:solidFill>
              <a:schemeClr val="accent4">
                <a:lumMod val="60000"/>
                <a:lumOff val="40000"/>
              </a:schemeClr>
            </a:solidFill>
          </a:ln>
        </p:spPr>
        <p:txBody>
          <a:bodyPr wrap="square" lIns="91440" tIns="45720" rIns="91440" bIns="45720">
            <a:spAutoFit/>
          </a:bodyPr>
          <a:lstStyle/>
          <a:p>
            <a:pPr algn="ctr"/>
            <a:r>
              <a:rPr lang="es-ES" sz="1500" b="1" dirty="0">
                <a:ln w="12700">
                  <a:solidFill>
                    <a:schemeClr val="accent5"/>
                  </a:solidFill>
                  <a:prstDash val="solid"/>
                </a:ln>
                <a:pattFill prst="ltDnDiag">
                  <a:fgClr>
                    <a:schemeClr val="accent5">
                      <a:lumMod val="60000"/>
                      <a:lumOff val="40000"/>
                    </a:schemeClr>
                  </a:fgClr>
                  <a:bgClr>
                    <a:schemeClr val="bg1"/>
                  </a:bgClr>
                </a:pattFill>
              </a:rPr>
              <a:t>3</a:t>
            </a:r>
          </a:p>
        </p:txBody>
      </p:sp>
      <p:sp>
        <p:nvSpPr>
          <p:cNvPr id="14" name="Rectángulo 13">
            <a:extLst>
              <a:ext uri="{FF2B5EF4-FFF2-40B4-BE49-F238E27FC236}">
                <a16:creationId xmlns:a16="http://schemas.microsoft.com/office/drawing/2014/main" id="{F716FD3C-A190-46FF-B1EF-8B88FD960233}"/>
              </a:ext>
            </a:extLst>
          </p:cNvPr>
          <p:cNvSpPr/>
          <p:nvPr/>
        </p:nvSpPr>
        <p:spPr>
          <a:xfrm>
            <a:off x="3312463" y="3959468"/>
            <a:ext cx="209387" cy="323165"/>
          </a:xfrm>
          <a:prstGeom prst="rect">
            <a:avLst/>
          </a:prstGeom>
          <a:noFill/>
          <a:ln>
            <a:solidFill>
              <a:schemeClr val="accent4">
                <a:lumMod val="60000"/>
                <a:lumOff val="40000"/>
              </a:schemeClr>
            </a:solidFill>
          </a:ln>
        </p:spPr>
        <p:txBody>
          <a:bodyPr wrap="square" lIns="91440" tIns="45720" rIns="91440" bIns="45720">
            <a:spAutoFit/>
          </a:bodyPr>
          <a:lstStyle/>
          <a:p>
            <a:pPr algn="ctr"/>
            <a:r>
              <a:rPr lang="es-ES" sz="1500" b="1" dirty="0">
                <a:ln w="12700">
                  <a:solidFill>
                    <a:schemeClr val="accent5"/>
                  </a:solidFill>
                  <a:prstDash val="solid"/>
                </a:ln>
                <a:pattFill prst="ltDnDiag">
                  <a:fgClr>
                    <a:schemeClr val="accent5">
                      <a:lumMod val="60000"/>
                      <a:lumOff val="40000"/>
                    </a:schemeClr>
                  </a:fgClr>
                  <a:bgClr>
                    <a:schemeClr val="bg1"/>
                  </a:bgClr>
                </a:pattFill>
              </a:rPr>
              <a:t>4</a:t>
            </a:r>
          </a:p>
        </p:txBody>
      </p:sp>
      <p:sp>
        <p:nvSpPr>
          <p:cNvPr id="15" name="Rectángulo 14">
            <a:extLst>
              <a:ext uri="{FF2B5EF4-FFF2-40B4-BE49-F238E27FC236}">
                <a16:creationId xmlns:a16="http://schemas.microsoft.com/office/drawing/2014/main" id="{129BA0BC-D166-435F-8E27-EF71B80AD163}"/>
              </a:ext>
            </a:extLst>
          </p:cNvPr>
          <p:cNvSpPr/>
          <p:nvPr/>
        </p:nvSpPr>
        <p:spPr>
          <a:xfrm>
            <a:off x="3312463" y="4304029"/>
            <a:ext cx="209387" cy="323165"/>
          </a:xfrm>
          <a:prstGeom prst="rect">
            <a:avLst/>
          </a:prstGeom>
          <a:noFill/>
          <a:ln>
            <a:solidFill>
              <a:schemeClr val="accent4">
                <a:lumMod val="60000"/>
                <a:lumOff val="40000"/>
              </a:schemeClr>
            </a:solidFill>
          </a:ln>
        </p:spPr>
        <p:txBody>
          <a:bodyPr wrap="square" lIns="91440" tIns="45720" rIns="91440" bIns="45720">
            <a:spAutoFit/>
          </a:bodyPr>
          <a:lstStyle/>
          <a:p>
            <a:pPr algn="ctr"/>
            <a:r>
              <a:rPr lang="es-ES" sz="1500" b="1" dirty="0">
                <a:ln w="12700">
                  <a:solidFill>
                    <a:schemeClr val="accent5"/>
                  </a:solidFill>
                  <a:prstDash val="solid"/>
                </a:ln>
                <a:pattFill prst="ltDnDiag">
                  <a:fgClr>
                    <a:schemeClr val="accent5">
                      <a:lumMod val="60000"/>
                      <a:lumOff val="40000"/>
                    </a:schemeClr>
                  </a:fgClr>
                  <a:bgClr>
                    <a:schemeClr val="bg1"/>
                  </a:bgClr>
                </a:pattFill>
              </a:rPr>
              <a:t>5</a:t>
            </a:r>
          </a:p>
        </p:txBody>
      </p:sp>
      <p:sp>
        <p:nvSpPr>
          <p:cNvPr id="16" name="Rectángulo 15">
            <a:extLst>
              <a:ext uri="{FF2B5EF4-FFF2-40B4-BE49-F238E27FC236}">
                <a16:creationId xmlns:a16="http://schemas.microsoft.com/office/drawing/2014/main" id="{28019633-FECE-4CA4-AE46-D49D7C72DA86}"/>
              </a:ext>
            </a:extLst>
          </p:cNvPr>
          <p:cNvSpPr/>
          <p:nvPr/>
        </p:nvSpPr>
        <p:spPr>
          <a:xfrm>
            <a:off x="4766281" y="4532814"/>
            <a:ext cx="209387" cy="323165"/>
          </a:xfrm>
          <a:prstGeom prst="rect">
            <a:avLst/>
          </a:prstGeom>
          <a:noFill/>
          <a:ln>
            <a:solidFill>
              <a:schemeClr val="accent4">
                <a:lumMod val="60000"/>
                <a:lumOff val="40000"/>
              </a:schemeClr>
            </a:solidFill>
          </a:ln>
        </p:spPr>
        <p:txBody>
          <a:bodyPr wrap="square" lIns="91440" tIns="45720" rIns="91440" bIns="45720">
            <a:spAutoFit/>
          </a:bodyPr>
          <a:lstStyle/>
          <a:p>
            <a:pPr algn="ctr"/>
            <a:r>
              <a:rPr lang="es-ES" sz="1500" b="1" dirty="0">
                <a:ln w="12700">
                  <a:solidFill>
                    <a:schemeClr val="accent5"/>
                  </a:solidFill>
                  <a:prstDash val="solid"/>
                </a:ln>
                <a:pattFill prst="ltDnDiag">
                  <a:fgClr>
                    <a:schemeClr val="accent5">
                      <a:lumMod val="60000"/>
                      <a:lumOff val="40000"/>
                    </a:schemeClr>
                  </a:fgClr>
                  <a:bgClr>
                    <a:schemeClr val="bg1"/>
                  </a:bgClr>
                </a:pattFill>
              </a:rPr>
              <a:t>6</a:t>
            </a:r>
          </a:p>
        </p:txBody>
      </p:sp>
    </p:spTree>
    <p:extLst>
      <p:ext uri="{BB962C8B-B14F-4D97-AF65-F5344CB8AC3E}">
        <p14:creationId xmlns:p14="http://schemas.microsoft.com/office/powerpoint/2010/main" val="6733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69957542"/>
              </p:ext>
            </p:extLst>
          </p:nvPr>
        </p:nvGraphicFramePr>
        <p:xfrm>
          <a:off x="551380" y="1730062"/>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sp>
        <p:nvSpPr>
          <p:cNvPr id="5" name="Elipse 4">
            <a:extLst>
              <a:ext uri="{FF2B5EF4-FFF2-40B4-BE49-F238E27FC236}">
                <a16:creationId xmlns:a16="http://schemas.microsoft.com/office/drawing/2014/main" id="{3B76F92C-753D-4200-BA27-0A04AF33438C}"/>
              </a:ext>
            </a:extLst>
          </p:cNvPr>
          <p:cNvSpPr/>
          <p:nvPr/>
        </p:nvSpPr>
        <p:spPr>
          <a:xfrm>
            <a:off x="6622524" y="3926553"/>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542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7A9CA-C524-462F-8F07-C935C5527E87}"/>
              </a:ext>
            </a:extLst>
          </p:cNvPr>
          <p:cNvSpPr>
            <a:spLocks noGrp="1"/>
          </p:cNvSpPr>
          <p:nvPr>
            <p:ph type="title"/>
          </p:nvPr>
        </p:nvSpPr>
        <p:spPr/>
        <p:txBody>
          <a:bodyPr/>
          <a:lstStyle/>
          <a:p>
            <a:r>
              <a:rPr lang="es-EC" dirty="0"/>
              <a:t>Importancia y justificación</a:t>
            </a:r>
          </a:p>
        </p:txBody>
      </p:sp>
      <p:graphicFrame>
        <p:nvGraphicFramePr>
          <p:cNvPr id="8" name="Marcador de contenido 7">
            <a:extLst>
              <a:ext uri="{FF2B5EF4-FFF2-40B4-BE49-F238E27FC236}">
                <a16:creationId xmlns:a16="http://schemas.microsoft.com/office/drawing/2014/main" id="{6177130A-69A9-4391-81CF-DA94ACAE3D12}"/>
              </a:ext>
            </a:extLst>
          </p:cNvPr>
          <p:cNvGraphicFramePr>
            <a:graphicFrameLocks noGrp="1"/>
          </p:cNvGraphicFramePr>
          <p:nvPr>
            <p:ph idx="1"/>
            <p:extLst>
              <p:ext uri="{D42A27DB-BD31-4B8C-83A1-F6EECF244321}">
                <p14:modId xmlns:p14="http://schemas.microsoft.com/office/powerpoint/2010/main" val="3857166556"/>
              </p:ext>
            </p:extLst>
          </p:nvPr>
        </p:nvGraphicFramePr>
        <p:xfrm>
          <a:off x="0" y="1466949"/>
          <a:ext cx="9650437"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58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D4F3F71B-6C85-4FFF-B911-78C5A4127076}"/>
              </a:ext>
            </a:extLst>
          </p:cNvPr>
          <p:cNvPicPr/>
          <p:nvPr/>
        </p:nvPicPr>
        <p:blipFill>
          <a:blip r:embed="rId2"/>
          <a:stretch>
            <a:fillRect/>
          </a:stretch>
        </p:blipFill>
        <p:spPr>
          <a:xfrm>
            <a:off x="677335" y="2276329"/>
            <a:ext cx="7907866" cy="3692671"/>
          </a:xfrm>
          <a:prstGeom prst="rect">
            <a:avLst/>
          </a:prstGeom>
        </p:spPr>
      </p:pic>
      <p:sp>
        <p:nvSpPr>
          <p:cNvPr id="5" name="Título 1">
            <a:extLst>
              <a:ext uri="{FF2B5EF4-FFF2-40B4-BE49-F238E27FC236}">
                <a16:creationId xmlns:a16="http://schemas.microsoft.com/office/drawing/2014/main" id="{0E6B8CE3-2DA8-4A96-A986-B2A3D5BE8D20}"/>
              </a:ext>
            </a:extLst>
          </p:cNvPr>
          <p:cNvSpPr>
            <a:spLocks noGrp="1"/>
          </p:cNvSpPr>
          <p:nvPr>
            <p:ph type="title"/>
          </p:nvPr>
        </p:nvSpPr>
        <p:spPr>
          <a:xfrm>
            <a:off x="677334" y="609600"/>
            <a:ext cx="8596668" cy="1320800"/>
          </a:xfrm>
        </p:spPr>
        <p:txBody>
          <a:bodyPr/>
          <a:lstStyle/>
          <a:p>
            <a:br>
              <a:rPr lang="es-EC" dirty="0"/>
            </a:br>
            <a:endParaRPr lang="es-EC" dirty="0"/>
          </a:p>
        </p:txBody>
      </p:sp>
      <p:sp>
        <p:nvSpPr>
          <p:cNvPr id="6" name="Marcador de contenido 2">
            <a:extLst>
              <a:ext uri="{FF2B5EF4-FFF2-40B4-BE49-F238E27FC236}">
                <a16:creationId xmlns:a16="http://schemas.microsoft.com/office/drawing/2014/main" id="{B67EFB08-BC82-41AD-95EC-1D08A75CD565}"/>
              </a:ext>
            </a:extLst>
          </p:cNvPr>
          <p:cNvSpPr>
            <a:spLocks noGrp="1"/>
          </p:cNvSpPr>
          <p:nvPr>
            <p:ph idx="1"/>
          </p:nvPr>
        </p:nvSpPr>
        <p:spPr>
          <a:xfrm>
            <a:off x="677334" y="1625372"/>
            <a:ext cx="9142527" cy="726072"/>
          </a:xfrm>
        </p:spPr>
        <p:txBody>
          <a:bodyPr>
            <a:normAutofit/>
          </a:bodyPr>
          <a:lstStyle/>
          <a:p>
            <a:pPr marL="0" lvl="0" indent="0">
              <a:buNone/>
            </a:pPr>
            <a:r>
              <a:rPr lang="es-EC" sz="2400" b="1" dirty="0" err="1">
                <a:solidFill>
                  <a:schemeClr val="tx1"/>
                </a:solidFill>
              </a:rPr>
              <a:t>Moteview</a:t>
            </a:r>
            <a:endParaRPr lang="es-EC" sz="2400" b="1" dirty="0">
              <a:solidFill>
                <a:schemeClr val="tx1"/>
              </a:solidFill>
            </a:endParaRPr>
          </a:p>
        </p:txBody>
      </p:sp>
      <p:sp>
        <p:nvSpPr>
          <p:cNvPr id="7" name="Título 1">
            <a:extLst>
              <a:ext uri="{FF2B5EF4-FFF2-40B4-BE49-F238E27FC236}">
                <a16:creationId xmlns:a16="http://schemas.microsoft.com/office/drawing/2014/main" id="{C82F71EA-941F-4C57-9B63-7106C7F0C674}"/>
              </a:ext>
            </a:extLst>
          </p:cNvPr>
          <p:cNvSpPr txBox="1">
            <a:spLocks/>
          </p:cNvSpPr>
          <p:nvPr/>
        </p:nvSpPr>
        <p:spPr>
          <a:xfrm>
            <a:off x="677334" y="441143"/>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spTree>
    <p:extLst>
      <p:ext uri="{BB962C8B-B14F-4D97-AF65-F5344CB8AC3E}">
        <p14:creationId xmlns:p14="http://schemas.microsoft.com/office/powerpoint/2010/main" val="3402445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65481079"/>
              </p:ext>
            </p:extLst>
          </p:nvPr>
        </p:nvGraphicFramePr>
        <p:xfrm>
          <a:off x="551380" y="1730062"/>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sp>
        <p:nvSpPr>
          <p:cNvPr id="5" name="Elipse 4">
            <a:extLst>
              <a:ext uri="{FF2B5EF4-FFF2-40B4-BE49-F238E27FC236}">
                <a16:creationId xmlns:a16="http://schemas.microsoft.com/office/drawing/2014/main" id="{3B76F92C-753D-4200-BA27-0A04AF33438C}"/>
              </a:ext>
            </a:extLst>
          </p:cNvPr>
          <p:cNvSpPr/>
          <p:nvPr/>
        </p:nvSpPr>
        <p:spPr>
          <a:xfrm>
            <a:off x="8438624" y="3926553"/>
            <a:ext cx="488109" cy="48810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709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E6B8CE3-2DA8-4A96-A986-B2A3D5BE8D20}"/>
              </a:ext>
            </a:extLst>
          </p:cNvPr>
          <p:cNvSpPr>
            <a:spLocks noGrp="1"/>
          </p:cNvSpPr>
          <p:nvPr>
            <p:ph type="title"/>
          </p:nvPr>
        </p:nvSpPr>
        <p:spPr>
          <a:xfrm>
            <a:off x="677334" y="609600"/>
            <a:ext cx="8596668" cy="1320800"/>
          </a:xfrm>
        </p:spPr>
        <p:txBody>
          <a:bodyPr/>
          <a:lstStyle/>
          <a:p>
            <a:br>
              <a:rPr lang="es-EC" dirty="0"/>
            </a:br>
            <a:endParaRPr lang="es-EC" dirty="0"/>
          </a:p>
        </p:txBody>
      </p:sp>
      <p:sp>
        <p:nvSpPr>
          <p:cNvPr id="6" name="Marcador de contenido 2">
            <a:extLst>
              <a:ext uri="{FF2B5EF4-FFF2-40B4-BE49-F238E27FC236}">
                <a16:creationId xmlns:a16="http://schemas.microsoft.com/office/drawing/2014/main" id="{B67EFB08-BC82-41AD-95EC-1D08A75CD565}"/>
              </a:ext>
            </a:extLst>
          </p:cNvPr>
          <p:cNvSpPr>
            <a:spLocks noGrp="1"/>
          </p:cNvSpPr>
          <p:nvPr>
            <p:ph idx="1"/>
          </p:nvPr>
        </p:nvSpPr>
        <p:spPr>
          <a:xfrm>
            <a:off x="677334" y="1645992"/>
            <a:ext cx="9142527" cy="726072"/>
          </a:xfrm>
        </p:spPr>
        <p:txBody>
          <a:bodyPr>
            <a:normAutofit/>
          </a:bodyPr>
          <a:lstStyle/>
          <a:p>
            <a:pPr marL="0" lvl="0" indent="0">
              <a:buNone/>
            </a:pPr>
            <a:r>
              <a:rPr lang="es-EC" sz="2400" b="1" dirty="0">
                <a:solidFill>
                  <a:schemeClr val="tx1"/>
                </a:solidFill>
              </a:rPr>
              <a:t>Labview</a:t>
            </a:r>
          </a:p>
        </p:txBody>
      </p:sp>
      <p:sp>
        <p:nvSpPr>
          <p:cNvPr id="7" name="Título 1">
            <a:extLst>
              <a:ext uri="{FF2B5EF4-FFF2-40B4-BE49-F238E27FC236}">
                <a16:creationId xmlns:a16="http://schemas.microsoft.com/office/drawing/2014/main" id="{C82F71EA-941F-4C57-9B63-7106C7F0C674}"/>
              </a:ext>
            </a:extLst>
          </p:cNvPr>
          <p:cNvSpPr txBox="1">
            <a:spLocks/>
          </p:cNvSpPr>
          <p:nvPr/>
        </p:nvSpPr>
        <p:spPr>
          <a:xfrm>
            <a:off x="677334" y="441143"/>
            <a:ext cx="8596668" cy="10388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de las mediciones</a:t>
            </a:r>
            <a:br>
              <a:rPr lang="es-EC" dirty="0"/>
            </a:br>
            <a:r>
              <a:rPr lang="es-EC" dirty="0"/>
              <a:t>Segunda etapa</a:t>
            </a:r>
            <a:endParaRPr lang="en-US" dirty="0"/>
          </a:p>
        </p:txBody>
      </p:sp>
      <p:pic>
        <p:nvPicPr>
          <p:cNvPr id="8" name="Imagen 7">
            <a:extLst>
              <a:ext uri="{FF2B5EF4-FFF2-40B4-BE49-F238E27FC236}">
                <a16:creationId xmlns:a16="http://schemas.microsoft.com/office/drawing/2014/main" id="{6D34D09F-B46A-4A5F-857C-05B4F66868BC}"/>
              </a:ext>
            </a:extLst>
          </p:cNvPr>
          <p:cNvPicPr/>
          <p:nvPr/>
        </p:nvPicPr>
        <p:blipFill>
          <a:blip r:embed="rId2"/>
          <a:stretch>
            <a:fillRect/>
          </a:stretch>
        </p:blipFill>
        <p:spPr>
          <a:xfrm>
            <a:off x="677334" y="2098857"/>
            <a:ext cx="7742766" cy="3933643"/>
          </a:xfrm>
          <a:prstGeom prst="rect">
            <a:avLst/>
          </a:prstGeom>
        </p:spPr>
      </p:pic>
    </p:spTree>
    <p:extLst>
      <p:ext uri="{BB962C8B-B14F-4D97-AF65-F5344CB8AC3E}">
        <p14:creationId xmlns:p14="http://schemas.microsoft.com/office/powerpoint/2010/main" val="3802600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466952382"/>
              </p:ext>
            </p:extLst>
          </p:nvPr>
        </p:nvGraphicFramePr>
        <p:xfrm>
          <a:off x="551380" y="1730062"/>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C762AC6-19D7-4250-B207-FA8BD7D53DA4}"/>
              </a:ext>
            </a:extLst>
          </p:cNvPr>
          <p:cNvSpPr>
            <a:spLocks noGrp="1"/>
          </p:cNvSpPr>
          <p:nvPr>
            <p:ph type="title"/>
          </p:nvPr>
        </p:nvSpPr>
        <p:spPr>
          <a:xfrm>
            <a:off x="677334" y="609600"/>
            <a:ext cx="8596668" cy="1038896"/>
          </a:xfrm>
        </p:spPr>
        <p:txBody>
          <a:bodyPr>
            <a:noAutofit/>
          </a:bodyPr>
          <a:lstStyle/>
          <a:p>
            <a:r>
              <a:rPr lang="es-EC" dirty="0"/>
              <a:t>Desarrollo de las mediciones</a:t>
            </a:r>
            <a:br>
              <a:rPr lang="es-EC" dirty="0"/>
            </a:br>
            <a:r>
              <a:rPr lang="es-EC" dirty="0"/>
              <a:t>Segunda etapa</a:t>
            </a:r>
            <a:endParaRPr lang="en-US" dirty="0"/>
          </a:p>
        </p:txBody>
      </p:sp>
    </p:spTree>
    <p:extLst>
      <p:ext uri="{BB962C8B-B14F-4D97-AF65-F5344CB8AC3E}">
        <p14:creationId xmlns:p14="http://schemas.microsoft.com/office/powerpoint/2010/main" val="3420793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670387"/>
          </a:xfrm>
        </p:spPr>
        <p:txBody>
          <a:bodyPr/>
          <a:lstStyle/>
          <a:p>
            <a:r>
              <a:rPr lang="es-EC" sz="2400" dirty="0"/>
              <a:t>Escenario 1,2</a:t>
            </a:r>
          </a:p>
          <a:p>
            <a:pPr marL="0" indent="0">
              <a:buNone/>
            </a:pPr>
            <a:endParaRPr lang="es-EC" sz="2000" dirty="0"/>
          </a:p>
          <a:p>
            <a:endParaRPr lang="es-EC" dirty="0"/>
          </a:p>
        </p:txBody>
      </p:sp>
      <p:pic>
        <p:nvPicPr>
          <p:cNvPr id="7" name="Imagen 6">
            <a:extLst>
              <a:ext uri="{FF2B5EF4-FFF2-40B4-BE49-F238E27FC236}">
                <a16:creationId xmlns:a16="http://schemas.microsoft.com/office/drawing/2014/main" id="{C039FFBA-741D-41DD-9D26-350DFAD8EB56}"/>
              </a:ext>
            </a:extLst>
          </p:cNvPr>
          <p:cNvPicPr/>
          <p:nvPr/>
        </p:nvPicPr>
        <p:blipFill rotWithShape="1">
          <a:blip r:embed="rId2" cstate="print">
            <a:extLst>
              <a:ext uri="{28A0092B-C50C-407E-A947-70E740481C1C}">
                <a14:useLocalDpi xmlns:a14="http://schemas.microsoft.com/office/drawing/2010/main" val="0"/>
              </a:ext>
            </a:extLst>
          </a:blip>
          <a:srcRect l="3302" t="9703" r="2640" b="5533"/>
          <a:stretch/>
        </p:blipFill>
        <p:spPr bwMode="auto">
          <a:xfrm>
            <a:off x="677334" y="2269979"/>
            <a:ext cx="7200000" cy="180000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307F65C6-017F-4C97-A0E6-DE7B7F9D33C4}"/>
              </a:ext>
            </a:extLst>
          </p:cNvPr>
          <p:cNvPicPr/>
          <p:nvPr/>
        </p:nvPicPr>
        <p:blipFill rotWithShape="1">
          <a:blip r:embed="rId3" cstate="print">
            <a:extLst>
              <a:ext uri="{28A0092B-C50C-407E-A947-70E740481C1C}">
                <a14:useLocalDpi xmlns:a14="http://schemas.microsoft.com/office/drawing/2010/main" val="0"/>
              </a:ext>
            </a:extLst>
          </a:blip>
          <a:srcRect l="3424" t="11255" r="3196" b="7590"/>
          <a:stretch/>
        </p:blipFill>
        <p:spPr bwMode="auto">
          <a:xfrm>
            <a:off x="677333" y="4304636"/>
            <a:ext cx="7200000" cy="1800000"/>
          </a:xfrm>
          <a:prstGeom prst="rect">
            <a:avLst/>
          </a:prstGeom>
          <a:no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DAC8BFF2-EBDB-4AEF-B930-12B184833EC2}"/>
              </a:ext>
            </a:extLst>
          </p:cNvPr>
          <p:cNvSpPr txBox="1"/>
          <p:nvPr/>
        </p:nvSpPr>
        <p:spPr>
          <a:xfrm>
            <a:off x="1016000" y="2449220"/>
            <a:ext cx="1536700" cy="369332"/>
          </a:xfrm>
          <a:prstGeom prst="rect">
            <a:avLst/>
          </a:prstGeom>
          <a:noFill/>
        </p:spPr>
        <p:txBody>
          <a:bodyPr wrap="square" rtlCol="0">
            <a:spAutoFit/>
          </a:bodyPr>
          <a:lstStyle/>
          <a:p>
            <a:r>
              <a:rPr lang="es-EC" dirty="0">
                <a:solidFill>
                  <a:schemeClr val="bg1"/>
                </a:solidFill>
              </a:rPr>
              <a:t>Escenario 1</a:t>
            </a:r>
          </a:p>
        </p:txBody>
      </p:sp>
      <p:sp>
        <p:nvSpPr>
          <p:cNvPr id="9" name="CuadroTexto 8">
            <a:extLst>
              <a:ext uri="{FF2B5EF4-FFF2-40B4-BE49-F238E27FC236}">
                <a16:creationId xmlns:a16="http://schemas.microsoft.com/office/drawing/2014/main" id="{57E15462-F24C-4FC1-8162-56B1B68FBEEA}"/>
              </a:ext>
            </a:extLst>
          </p:cNvPr>
          <p:cNvSpPr txBox="1"/>
          <p:nvPr/>
        </p:nvSpPr>
        <p:spPr>
          <a:xfrm>
            <a:off x="1016000" y="4511026"/>
            <a:ext cx="1536700" cy="369332"/>
          </a:xfrm>
          <a:prstGeom prst="rect">
            <a:avLst/>
          </a:prstGeom>
          <a:noFill/>
        </p:spPr>
        <p:txBody>
          <a:bodyPr wrap="square" rtlCol="0">
            <a:spAutoFit/>
          </a:bodyPr>
          <a:lstStyle/>
          <a:p>
            <a:r>
              <a:rPr lang="es-EC" dirty="0">
                <a:solidFill>
                  <a:schemeClr val="bg1"/>
                </a:solidFill>
              </a:rPr>
              <a:t>Escenario 2</a:t>
            </a:r>
          </a:p>
        </p:txBody>
      </p:sp>
    </p:spTree>
    <p:extLst>
      <p:ext uri="{BB962C8B-B14F-4D97-AF65-F5344CB8AC3E}">
        <p14:creationId xmlns:p14="http://schemas.microsoft.com/office/powerpoint/2010/main" val="3002301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1,2</a:t>
            </a:r>
          </a:p>
          <a:p>
            <a:pPr marL="0" indent="0">
              <a:buNone/>
            </a:pPr>
            <a:endParaRPr lang="es-EC" sz="2000" dirty="0"/>
          </a:p>
          <a:p>
            <a:endParaRPr lang="es-EC" dirty="0"/>
          </a:p>
        </p:txBody>
      </p:sp>
      <p:pic>
        <p:nvPicPr>
          <p:cNvPr id="5" name="Imagen 4">
            <a:extLst>
              <a:ext uri="{FF2B5EF4-FFF2-40B4-BE49-F238E27FC236}">
                <a16:creationId xmlns:a16="http://schemas.microsoft.com/office/drawing/2014/main" id="{7A4F271C-0587-4DBA-B812-0D826355F04B}"/>
              </a:ext>
            </a:extLst>
          </p:cNvPr>
          <p:cNvPicPr/>
          <p:nvPr/>
        </p:nvPicPr>
        <p:blipFill rotWithShape="1">
          <a:blip r:embed="rId2"/>
          <a:srcRect l="2008" r="2537"/>
          <a:stretch/>
        </p:blipFill>
        <p:spPr>
          <a:xfrm>
            <a:off x="729363" y="1973550"/>
            <a:ext cx="7920000" cy="4320000"/>
          </a:xfrm>
          <a:prstGeom prst="rect">
            <a:avLst/>
          </a:prstGeom>
        </p:spPr>
      </p:pic>
    </p:spTree>
    <p:extLst>
      <p:ext uri="{BB962C8B-B14F-4D97-AF65-F5344CB8AC3E}">
        <p14:creationId xmlns:p14="http://schemas.microsoft.com/office/powerpoint/2010/main" val="2062116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3,4</a:t>
            </a:r>
          </a:p>
          <a:p>
            <a:pPr marL="0" indent="0">
              <a:buNone/>
            </a:pPr>
            <a:endParaRPr lang="es-EC" sz="2000" dirty="0"/>
          </a:p>
          <a:p>
            <a:endParaRPr lang="es-EC" dirty="0"/>
          </a:p>
        </p:txBody>
      </p:sp>
      <p:pic>
        <p:nvPicPr>
          <p:cNvPr id="5" name="Imagen 4">
            <a:extLst>
              <a:ext uri="{FF2B5EF4-FFF2-40B4-BE49-F238E27FC236}">
                <a16:creationId xmlns:a16="http://schemas.microsoft.com/office/drawing/2014/main" id="{B1482F0C-F56C-4A57-81A1-6FD8958D1671}"/>
              </a:ext>
            </a:extLst>
          </p:cNvPr>
          <p:cNvPicPr/>
          <p:nvPr/>
        </p:nvPicPr>
        <p:blipFill rotWithShape="1">
          <a:blip r:embed="rId2" cstate="print">
            <a:extLst>
              <a:ext uri="{28A0092B-C50C-407E-A947-70E740481C1C}">
                <a14:useLocalDpi xmlns:a14="http://schemas.microsoft.com/office/drawing/2010/main" val="0"/>
              </a:ext>
            </a:extLst>
          </a:blip>
          <a:srcRect l="3664" t="11727" r="3284" b="8405"/>
          <a:stretch/>
        </p:blipFill>
        <p:spPr bwMode="auto">
          <a:xfrm>
            <a:off x="677334" y="2234518"/>
            <a:ext cx="7200000" cy="180000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BE90DC5E-2DF2-452E-B147-EE3E1FF796EA}"/>
              </a:ext>
            </a:extLst>
          </p:cNvPr>
          <p:cNvPicPr/>
          <p:nvPr/>
        </p:nvPicPr>
        <p:blipFill rotWithShape="1">
          <a:blip r:embed="rId3" cstate="print">
            <a:extLst>
              <a:ext uri="{28A0092B-C50C-407E-A947-70E740481C1C}">
                <a14:useLocalDpi xmlns:a14="http://schemas.microsoft.com/office/drawing/2010/main" val="0"/>
              </a:ext>
            </a:extLst>
          </a:blip>
          <a:srcRect l="3593" t="9851" r="3024" b="9233"/>
          <a:stretch/>
        </p:blipFill>
        <p:spPr bwMode="auto">
          <a:xfrm>
            <a:off x="677334" y="4338636"/>
            <a:ext cx="7200000" cy="180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3049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3,4</a:t>
            </a:r>
          </a:p>
          <a:p>
            <a:pPr marL="0" indent="0">
              <a:buNone/>
            </a:pPr>
            <a:endParaRPr lang="es-EC" sz="2000" dirty="0"/>
          </a:p>
          <a:p>
            <a:endParaRPr lang="es-EC" dirty="0"/>
          </a:p>
        </p:txBody>
      </p:sp>
      <p:pic>
        <p:nvPicPr>
          <p:cNvPr id="7" name="Imagen 6">
            <a:extLst>
              <a:ext uri="{FF2B5EF4-FFF2-40B4-BE49-F238E27FC236}">
                <a16:creationId xmlns:a16="http://schemas.microsoft.com/office/drawing/2014/main" id="{E5128F9D-4DA7-4A2E-ADA8-7381C9B4EB2B}"/>
              </a:ext>
            </a:extLst>
          </p:cNvPr>
          <p:cNvPicPr/>
          <p:nvPr/>
        </p:nvPicPr>
        <p:blipFill rotWithShape="1">
          <a:blip r:embed="rId2"/>
          <a:srcRect l="1692" r="-1"/>
          <a:stretch/>
        </p:blipFill>
        <p:spPr bwMode="auto">
          <a:xfrm>
            <a:off x="677334" y="2072002"/>
            <a:ext cx="8199380" cy="43991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846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5</a:t>
            </a:r>
          </a:p>
          <a:p>
            <a:pPr marL="0" indent="0">
              <a:buNone/>
            </a:pPr>
            <a:endParaRPr lang="es-EC" sz="2000" dirty="0"/>
          </a:p>
          <a:p>
            <a:endParaRPr lang="es-EC" dirty="0"/>
          </a:p>
        </p:txBody>
      </p:sp>
      <p:pic>
        <p:nvPicPr>
          <p:cNvPr id="7" name="Imagen 6">
            <a:extLst>
              <a:ext uri="{FF2B5EF4-FFF2-40B4-BE49-F238E27FC236}">
                <a16:creationId xmlns:a16="http://schemas.microsoft.com/office/drawing/2014/main" id="{ADD522B8-8EBF-4C94-8141-5FC2156204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2147180"/>
            <a:ext cx="8280000" cy="3960000"/>
          </a:xfrm>
          <a:prstGeom prst="rect">
            <a:avLst/>
          </a:prstGeom>
          <a:noFill/>
          <a:ln>
            <a:noFill/>
          </a:ln>
        </p:spPr>
      </p:pic>
    </p:spTree>
    <p:extLst>
      <p:ext uri="{BB962C8B-B14F-4D97-AF65-F5344CB8AC3E}">
        <p14:creationId xmlns:p14="http://schemas.microsoft.com/office/powerpoint/2010/main" val="285999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5 - Voltaje</a:t>
            </a:r>
          </a:p>
          <a:p>
            <a:pPr marL="0" indent="0">
              <a:buNone/>
            </a:pPr>
            <a:endParaRPr lang="es-EC" sz="2000" dirty="0"/>
          </a:p>
          <a:p>
            <a:endParaRPr lang="es-EC" dirty="0"/>
          </a:p>
        </p:txBody>
      </p:sp>
      <p:pic>
        <p:nvPicPr>
          <p:cNvPr id="5" name="Imagen 4">
            <a:extLst>
              <a:ext uri="{FF2B5EF4-FFF2-40B4-BE49-F238E27FC236}">
                <a16:creationId xmlns:a16="http://schemas.microsoft.com/office/drawing/2014/main" id="{20E5558C-FA76-4A7F-8067-B762C7CAB9CE}"/>
              </a:ext>
            </a:extLst>
          </p:cNvPr>
          <p:cNvPicPr/>
          <p:nvPr/>
        </p:nvPicPr>
        <p:blipFill rotWithShape="1">
          <a:blip r:embed="rId2"/>
          <a:srcRect l="3565"/>
          <a:stretch/>
        </p:blipFill>
        <p:spPr>
          <a:xfrm>
            <a:off x="677333" y="2086586"/>
            <a:ext cx="8438531" cy="4440823"/>
          </a:xfrm>
          <a:prstGeom prst="rect">
            <a:avLst/>
          </a:prstGeom>
        </p:spPr>
      </p:pic>
    </p:spTree>
    <p:extLst>
      <p:ext uri="{BB962C8B-B14F-4D97-AF65-F5344CB8AC3E}">
        <p14:creationId xmlns:p14="http://schemas.microsoft.com/office/powerpoint/2010/main" val="45657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60271"/>
            <a:ext cx="8596668" cy="1320800"/>
          </a:xfrm>
        </p:spPr>
        <p:txBody>
          <a:bodyPr/>
          <a:lstStyle/>
          <a:p>
            <a:r>
              <a:rPr lang="es-EC" dirty="0"/>
              <a:t>Objetivos</a:t>
            </a:r>
          </a:p>
        </p:txBody>
      </p:sp>
      <p:sp>
        <p:nvSpPr>
          <p:cNvPr id="3" name="Marcador de contenido 2"/>
          <p:cNvSpPr>
            <a:spLocks noGrp="1"/>
          </p:cNvSpPr>
          <p:nvPr>
            <p:ph idx="1"/>
          </p:nvPr>
        </p:nvSpPr>
        <p:spPr>
          <a:xfrm>
            <a:off x="677333" y="1017431"/>
            <a:ext cx="9986373" cy="5537916"/>
          </a:xfrm>
        </p:spPr>
        <p:txBody>
          <a:bodyPr>
            <a:normAutofit lnSpcReduction="10000"/>
          </a:bodyPr>
          <a:lstStyle/>
          <a:p>
            <a:pPr marL="0" indent="0">
              <a:buNone/>
            </a:pPr>
            <a:r>
              <a:rPr lang="es-EC" sz="2400" b="1" dirty="0">
                <a:solidFill>
                  <a:schemeClr val="tx1"/>
                </a:solidFill>
              </a:rPr>
              <a:t>Objetivo General:</a:t>
            </a:r>
          </a:p>
          <a:p>
            <a:pPr lvl="0"/>
            <a:r>
              <a:rPr lang="es-EC" sz="2400" dirty="0">
                <a:solidFill>
                  <a:schemeClr val="tx1"/>
                </a:solidFill>
              </a:rPr>
              <a:t>Caracterizar el consumo energético de las motas al variar parámetros de voltaje, potencia de transmisión y la distancia de mota a mota y de mota a Gateway.</a:t>
            </a:r>
            <a:endParaRPr lang="en-US" sz="2400" dirty="0">
              <a:solidFill>
                <a:schemeClr val="tx1"/>
              </a:solidFill>
            </a:endParaRPr>
          </a:p>
          <a:p>
            <a:pPr marL="0" indent="0">
              <a:buNone/>
            </a:pPr>
            <a:r>
              <a:rPr lang="es-EC" sz="2400" b="1" dirty="0">
                <a:solidFill>
                  <a:schemeClr val="tx1"/>
                </a:solidFill>
              </a:rPr>
              <a:t>Objetivos</a:t>
            </a:r>
            <a:r>
              <a:rPr lang="en-US" sz="2400" b="1" dirty="0">
                <a:solidFill>
                  <a:schemeClr val="tx1"/>
                </a:solidFill>
              </a:rPr>
              <a:t> </a:t>
            </a:r>
            <a:r>
              <a:rPr lang="es-EC" sz="2400" b="1" dirty="0">
                <a:solidFill>
                  <a:schemeClr val="tx1"/>
                </a:solidFill>
              </a:rPr>
              <a:t>Específicos</a:t>
            </a:r>
            <a:r>
              <a:rPr lang="en-US" sz="2400" b="1" dirty="0">
                <a:solidFill>
                  <a:schemeClr val="tx1"/>
                </a:solidFill>
              </a:rPr>
              <a:t>:</a:t>
            </a:r>
          </a:p>
          <a:p>
            <a:pPr lvl="0" algn="just"/>
            <a:r>
              <a:rPr lang="es-EC" sz="2400" dirty="0">
                <a:solidFill>
                  <a:schemeClr val="tx1"/>
                </a:solidFill>
              </a:rPr>
              <a:t>Medir las distancias de alcance de la mota al Gateway con distintas potencias de transmisión y un valor constante de alimentación de la fuente de voltaje (Fuente DC).</a:t>
            </a:r>
          </a:p>
          <a:p>
            <a:pPr lvl="0" algn="just"/>
            <a:r>
              <a:rPr lang="es-EC" sz="2400" dirty="0">
                <a:solidFill>
                  <a:schemeClr val="tx1"/>
                </a:solidFill>
              </a:rPr>
              <a:t>Medir el voltaje y corriente de las baterías primarias en un tiempo determinado, con una potencia de transmisión y distancia específica de las motas, entre ellos y hacía el Gateway.</a:t>
            </a:r>
          </a:p>
          <a:p>
            <a:pPr lvl="0" algn="just"/>
            <a:r>
              <a:rPr lang="es-EC" sz="2400" dirty="0"/>
              <a:t>Medir el voltaje y corriente de las baterías secundarias en un tiempo determinado, con una potencia de transmisión y distancia específica de las motas, entre ellos y hacía el Gateway.</a:t>
            </a:r>
          </a:p>
          <a:p>
            <a:pPr marL="0" lvl="0" indent="0" algn="just">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88694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5 - Corriente</a:t>
            </a:r>
          </a:p>
          <a:p>
            <a:pPr marL="0" indent="0">
              <a:buNone/>
            </a:pPr>
            <a:endParaRPr lang="es-EC" sz="2000" dirty="0"/>
          </a:p>
          <a:p>
            <a:endParaRPr lang="es-EC" dirty="0"/>
          </a:p>
        </p:txBody>
      </p:sp>
      <p:pic>
        <p:nvPicPr>
          <p:cNvPr id="4" name="Imagen 3">
            <a:extLst>
              <a:ext uri="{FF2B5EF4-FFF2-40B4-BE49-F238E27FC236}">
                <a16:creationId xmlns:a16="http://schemas.microsoft.com/office/drawing/2014/main" id="{6187E86A-9AFF-47E1-8442-57047437536F}"/>
              </a:ext>
            </a:extLst>
          </p:cNvPr>
          <p:cNvPicPr/>
          <p:nvPr/>
        </p:nvPicPr>
        <p:blipFill>
          <a:blip r:embed="rId2"/>
          <a:stretch>
            <a:fillRect/>
          </a:stretch>
        </p:blipFill>
        <p:spPr>
          <a:xfrm>
            <a:off x="677333" y="2130424"/>
            <a:ext cx="8596667" cy="4340714"/>
          </a:xfrm>
          <a:prstGeom prst="rect">
            <a:avLst/>
          </a:prstGeom>
        </p:spPr>
      </p:pic>
    </p:spTree>
    <p:extLst>
      <p:ext uri="{BB962C8B-B14F-4D97-AF65-F5344CB8AC3E}">
        <p14:creationId xmlns:p14="http://schemas.microsoft.com/office/powerpoint/2010/main" val="4115699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6</a:t>
            </a:r>
          </a:p>
          <a:p>
            <a:endParaRPr lang="es-EC" sz="2400" dirty="0"/>
          </a:p>
          <a:p>
            <a:pPr marL="0" indent="0">
              <a:buNone/>
            </a:pPr>
            <a:endParaRPr lang="es-EC" sz="2000" dirty="0"/>
          </a:p>
          <a:p>
            <a:endParaRPr lang="es-EC" dirty="0"/>
          </a:p>
        </p:txBody>
      </p:sp>
      <p:pic>
        <p:nvPicPr>
          <p:cNvPr id="5" name="Imagen 4">
            <a:extLst>
              <a:ext uri="{FF2B5EF4-FFF2-40B4-BE49-F238E27FC236}">
                <a16:creationId xmlns:a16="http://schemas.microsoft.com/office/drawing/2014/main" id="{9A339904-DC3B-4082-93BA-10CD39EB9D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3" y="2203451"/>
            <a:ext cx="8280000" cy="3960000"/>
          </a:xfrm>
          <a:prstGeom prst="rect">
            <a:avLst/>
          </a:prstGeom>
          <a:noFill/>
          <a:ln>
            <a:noFill/>
          </a:ln>
        </p:spPr>
      </p:pic>
    </p:spTree>
    <p:extLst>
      <p:ext uri="{BB962C8B-B14F-4D97-AF65-F5344CB8AC3E}">
        <p14:creationId xmlns:p14="http://schemas.microsoft.com/office/powerpoint/2010/main" val="3332057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6 - Voltaje</a:t>
            </a:r>
          </a:p>
          <a:p>
            <a:endParaRPr lang="es-EC" sz="2400" dirty="0"/>
          </a:p>
          <a:p>
            <a:pPr marL="0" indent="0">
              <a:buNone/>
            </a:pPr>
            <a:endParaRPr lang="es-EC" sz="2000" dirty="0"/>
          </a:p>
          <a:p>
            <a:endParaRPr lang="es-EC" dirty="0"/>
          </a:p>
        </p:txBody>
      </p:sp>
      <p:pic>
        <p:nvPicPr>
          <p:cNvPr id="6" name="Imagen 5">
            <a:extLst>
              <a:ext uri="{FF2B5EF4-FFF2-40B4-BE49-F238E27FC236}">
                <a16:creationId xmlns:a16="http://schemas.microsoft.com/office/drawing/2014/main" id="{110515C1-70A8-4580-BF82-A7EF4656C2A5}"/>
              </a:ext>
            </a:extLst>
          </p:cNvPr>
          <p:cNvPicPr/>
          <p:nvPr/>
        </p:nvPicPr>
        <p:blipFill rotWithShape="1">
          <a:blip r:embed="rId2"/>
          <a:srcRect l="3520" r="4141"/>
          <a:stretch/>
        </p:blipFill>
        <p:spPr bwMode="auto">
          <a:xfrm>
            <a:off x="677334" y="2065653"/>
            <a:ext cx="8157177" cy="4307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4166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B6076-A4D8-43C9-A183-BA81318B00A7}"/>
              </a:ext>
            </a:extLst>
          </p:cNvPr>
          <p:cNvSpPr>
            <a:spLocks noGrp="1"/>
          </p:cNvSpPr>
          <p:nvPr>
            <p:ph type="title"/>
          </p:nvPr>
        </p:nvSpPr>
        <p:spPr/>
        <p:txBody>
          <a:bodyPr/>
          <a:lstStyle/>
          <a:p>
            <a:r>
              <a:rPr lang="es-EC" dirty="0"/>
              <a:t>Análisis de Resultados</a:t>
            </a:r>
          </a:p>
        </p:txBody>
      </p:sp>
      <p:sp>
        <p:nvSpPr>
          <p:cNvPr id="3" name="Marcador de contenido 2">
            <a:extLst>
              <a:ext uri="{FF2B5EF4-FFF2-40B4-BE49-F238E27FC236}">
                <a16:creationId xmlns:a16="http://schemas.microsoft.com/office/drawing/2014/main" id="{98961A41-CAE9-41DE-BD8D-0C7AD1D2DA36}"/>
              </a:ext>
            </a:extLst>
          </p:cNvPr>
          <p:cNvSpPr>
            <a:spLocks noGrp="1"/>
          </p:cNvSpPr>
          <p:nvPr>
            <p:ph idx="1"/>
          </p:nvPr>
        </p:nvSpPr>
        <p:spPr>
          <a:xfrm>
            <a:off x="677334" y="1488613"/>
            <a:ext cx="8596668" cy="3880773"/>
          </a:xfrm>
        </p:spPr>
        <p:txBody>
          <a:bodyPr/>
          <a:lstStyle/>
          <a:p>
            <a:r>
              <a:rPr lang="es-EC" sz="2400" dirty="0"/>
              <a:t>Escenario 6 - Corriente</a:t>
            </a:r>
          </a:p>
          <a:p>
            <a:endParaRPr lang="es-EC" sz="2400" dirty="0"/>
          </a:p>
          <a:p>
            <a:pPr marL="0" indent="0">
              <a:buNone/>
            </a:pPr>
            <a:endParaRPr lang="es-EC" sz="2000" dirty="0"/>
          </a:p>
          <a:p>
            <a:endParaRPr lang="es-EC" dirty="0"/>
          </a:p>
        </p:txBody>
      </p:sp>
      <p:pic>
        <p:nvPicPr>
          <p:cNvPr id="4" name="Imagen 3">
            <a:extLst>
              <a:ext uri="{FF2B5EF4-FFF2-40B4-BE49-F238E27FC236}">
                <a16:creationId xmlns:a16="http://schemas.microsoft.com/office/drawing/2014/main" id="{A5C50EF6-7561-46CC-B2EA-B6D61B12B1EB}"/>
              </a:ext>
            </a:extLst>
          </p:cNvPr>
          <p:cNvPicPr/>
          <p:nvPr/>
        </p:nvPicPr>
        <p:blipFill>
          <a:blip r:embed="rId2"/>
          <a:stretch>
            <a:fillRect/>
          </a:stretch>
        </p:blipFill>
        <p:spPr>
          <a:xfrm>
            <a:off x="677334" y="2259646"/>
            <a:ext cx="8016500" cy="4141154"/>
          </a:xfrm>
          <a:prstGeom prst="rect">
            <a:avLst/>
          </a:prstGeom>
        </p:spPr>
      </p:pic>
    </p:spTree>
    <p:extLst>
      <p:ext uri="{BB962C8B-B14F-4D97-AF65-F5344CB8AC3E}">
        <p14:creationId xmlns:p14="http://schemas.microsoft.com/office/powerpoint/2010/main" val="1417869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CF6BB-5F83-4285-A591-6D28DAC952F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F2EB3D2-4F1F-495F-A577-CB990E09344D}"/>
              </a:ext>
            </a:extLst>
          </p:cNvPr>
          <p:cNvSpPr>
            <a:spLocks noGrp="1"/>
          </p:cNvSpPr>
          <p:nvPr>
            <p:ph idx="1"/>
          </p:nvPr>
        </p:nvSpPr>
        <p:spPr>
          <a:xfrm>
            <a:off x="677334" y="2198689"/>
            <a:ext cx="8596668" cy="3880773"/>
          </a:xfrm>
        </p:spPr>
        <p:txBody>
          <a:bodyPr/>
          <a:lstStyle/>
          <a:p>
            <a:pPr marL="0" indent="0">
              <a:buNone/>
            </a:pPr>
            <a:r>
              <a:rPr lang="es-EC" sz="4400" b="1" dirty="0">
                <a:effectLst>
                  <a:glow>
                    <a:srgbClr val="000000"/>
                  </a:glow>
                  <a:outerShdw sx="0" sy="0">
                    <a:srgbClr val="000000"/>
                  </a:outerShdw>
                  <a:reflection stA="0" endPos="0" fadeDir="0" sx="0" sy="0"/>
                </a:effectLst>
              </a:rPr>
              <a:t>Escenario 5 vs Escenario 6</a:t>
            </a:r>
          </a:p>
          <a:p>
            <a:endParaRPr lang="es-EC" dirty="0"/>
          </a:p>
        </p:txBody>
      </p:sp>
    </p:spTree>
    <p:extLst>
      <p:ext uri="{BB962C8B-B14F-4D97-AF65-F5344CB8AC3E}">
        <p14:creationId xmlns:p14="http://schemas.microsoft.com/office/powerpoint/2010/main" val="469590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52023"/>
            <a:ext cx="8596668" cy="1320800"/>
          </a:xfrm>
        </p:spPr>
        <p:txBody>
          <a:bodyPr/>
          <a:lstStyle/>
          <a:p>
            <a:r>
              <a:rPr lang="es-EC" dirty="0"/>
              <a:t>Conclusiones</a:t>
            </a:r>
            <a:endParaRPr lang="en-US" dirty="0"/>
          </a:p>
        </p:txBody>
      </p:sp>
      <p:sp>
        <p:nvSpPr>
          <p:cNvPr id="3" name="Marcador de contenido 2"/>
          <p:cNvSpPr>
            <a:spLocks noGrp="1"/>
          </p:cNvSpPr>
          <p:nvPr>
            <p:ph idx="1"/>
          </p:nvPr>
        </p:nvSpPr>
        <p:spPr>
          <a:xfrm>
            <a:off x="677335" y="1420621"/>
            <a:ext cx="9085644" cy="4958366"/>
          </a:xfrm>
        </p:spPr>
        <p:txBody>
          <a:bodyPr>
            <a:normAutofit fontScale="92500" lnSpcReduction="20000"/>
          </a:bodyPr>
          <a:lstStyle/>
          <a:p>
            <a:pPr lvl="0" algn="just"/>
            <a:r>
              <a:rPr lang="es-EC" sz="2600" dirty="0"/>
              <a:t>Se determinó por medio de la utilización de la fuente de alimentación DC en los escenarios uno y dos que las motas con potencia de transmisión máxima y con un voltaje máximo de alimentación a la mota, pueden llegar comunicarse a una distancia de 68 metros y qué además el consumo de corriente es directamente proporcional a la distancia.</a:t>
            </a:r>
          </a:p>
          <a:p>
            <a:pPr lvl="0" algn="just"/>
            <a:endParaRPr lang="es-EC" sz="2600" dirty="0"/>
          </a:p>
          <a:p>
            <a:pPr lvl="0" algn="just"/>
            <a:r>
              <a:rPr lang="es-EC" sz="2600" dirty="0"/>
              <a:t>Se determinó por medio de la utilización de la fuente de alimentación DC en los escenarios tres y cuatro que las motas con potencia de transmisión mínima y con un voltaje máximo de alimentación a la mota, pueden llegar comunicarse a una distancia de 39 metros y qué además el consumo de corriente es directamente proporcional a la distancia.</a:t>
            </a:r>
          </a:p>
          <a:p>
            <a:pPr marL="0" indent="0">
              <a:buNone/>
            </a:pPr>
            <a:r>
              <a:rPr lang="es-ES" sz="2000" dirty="0"/>
              <a:t> </a:t>
            </a:r>
            <a:endParaRPr lang="en-US" sz="2000" dirty="0"/>
          </a:p>
          <a:p>
            <a:endParaRPr lang="en-US" dirty="0"/>
          </a:p>
        </p:txBody>
      </p:sp>
    </p:spTree>
    <p:extLst>
      <p:ext uri="{BB962C8B-B14F-4D97-AF65-F5344CB8AC3E}">
        <p14:creationId xmlns:p14="http://schemas.microsoft.com/office/powerpoint/2010/main" val="1272961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52023"/>
            <a:ext cx="8596668" cy="1320800"/>
          </a:xfrm>
        </p:spPr>
        <p:txBody>
          <a:bodyPr/>
          <a:lstStyle/>
          <a:p>
            <a:r>
              <a:rPr lang="es-EC" dirty="0"/>
              <a:t>Conclusiones</a:t>
            </a:r>
            <a:endParaRPr lang="en-US" dirty="0"/>
          </a:p>
        </p:txBody>
      </p:sp>
      <p:sp>
        <p:nvSpPr>
          <p:cNvPr id="3" name="Marcador de contenido 2"/>
          <p:cNvSpPr>
            <a:spLocks noGrp="1"/>
          </p:cNvSpPr>
          <p:nvPr>
            <p:ph idx="1"/>
          </p:nvPr>
        </p:nvSpPr>
        <p:spPr>
          <a:xfrm>
            <a:off x="677335" y="1420620"/>
            <a:ext cx="9085644" cy="5261533"/>
          </a:xfrm>
        </p:spPr>
        <p:txBody>
          <a:bodyPr>
            <a:normAutofit fontScale="47500" lnSpcReduction="20000"/>
          </a:bodyPr>
          <a:lstStyle/>
          <a:p>
            <a:pPr lvl="0" algn="just"/>
            <a:r>
              <a:rPr lang="es-EC" sz="4600" dirty="0"/>
              <a:t>Se observó que para aplicaciones qué necesiten un tiempo de servicio qué este en el rango de 58,07 a 118 horas aproximadamente se debe usar las baterías primarias, y para aplicaciones qué necesiten un tiempo de servicio qué sea menor a 58,07 horas aproximadamente se debe usar las baterías secundarias.</a:t>
            </a:r>
          </a:p>
          <a:p>
            <a:pPr lvl="0" algn="just"/>
            <a:endParaRPr lang="es-EC" sz="4600" dirty="0"/>
          </a:p>
          <a:p>
            <a:pPr lvl="0" algn="just"/>
            <a:r>
              <a:rPr lang="es-EC" sz="4600" dirty="0"/>
              <a:t>Se determinó que el escenario 5 posee más autonomía que el escenario 6 en cuánto a tiempo de servicio, es decir que en el escenario 5 una disminución de corriente aumenta su tiempo de servicio en un porcentaje mucho mayor al escenario 6 en lo que es la topología estrella, y en lo que respecta a la topología malla de la mota 4 y la topología estrella de la mota 6 en el escenario 5 una disminución de corriente aumenta su tiempo de servicio en un porcentaje mayor al escenario 6.</a:t>
            </a:r>
          </a:p>
          <a:p>
            <a:pPr marL="0" indent="0">
              <a:buNone/>
            </a:pPr>
            <a:r>
              <a:rPr lang="es-ES" sz="2000" dirty="0"/>
              <a:t> </a:t>
            </a:r>
            <a:endParaRPr lang="en-US" sz="2000" dirty="0"/>
          </a:p>
          <a:p>
            <a:endParaRPr lang="en-US" dirty="0"/>
          </a:p>
        </p:txBody>
      </p:sp>
    </p:spTree>
    <p:extLst>
      <p:ext uri="{BB962C8B-B14F-4D97-AF65-F5344CB8AC3E}">
        <p14:creationId xmlns:p14="http://schemas.microsoft.com/office/powerpoint/2010/main" val="2024353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52023"/>
            <a:ext cx="8596668" cy="1320800"/>
          </a:xfrm>
        </p:spPr>
        <p:txBody>
          <a:bodyPr/>
          <a:lstStyle/>
          <a:p>
            <a:r>
              <a:rPr lang="es-EC" dirty="0"/>
              <a:t>Conclusiones</a:t>
            </a:r>
            <a:endParaRPr lang="en-US" dirty="0"/>
          </a:p>
        </p:txBody>
      </p:sp>
      <p:sp>
        <p:nvSpPr>
          <p:cNvPr id="3" name="Marcador de contenido 2"/>
          <p:cNvSpPr>
            <a:spLocks noGrp="1"/>
          </p:cNvSpPr>
          <p:nvPr>
            <p:ph idx="1"/>
          </p:nvPr>
        </p:nvSpPr>
        <p:spPr>
          <a:xfrm>
            <a:off x="677335" y="1420620"/>
            <a:ext cx="9085644" cy="4558149"/>
          </a:xfrm>
        </p:spPr>
        <p:txBody>
          <a:bodyPr>
            <a:normAutofit fontScale="92500" lnSpcReduction="20000"/>
          </a:bodyPr>
          <a:lstStyle/>
          <a:p>
            <a:pPr lvl="0" algn="just"/>
            <a:r>
              <a:rPr lang="es-EC" sz="2800" dirty="0"/>
              <a:t>Se determinó tanto en el escenario 5 cómo en el escenario 6, que en promedio las motas consumen un mili-amperio cada 24 horas.</a:t>
            </a:r>
          </a:p>
          <a:p>
            <a:pPr lvl="0" algn="just"/>
            <a:endParaRPr lang="es-EC" sz="2800" dirty="0"/>
          </a:p>
          <a:p>
            <a:pPr lvl="0" algn="just"/>
            <a:r>
              <a:rPr lang="es-EC" sz="2800" dirty="0"/>
              <a:t>Se determinó que cuando se quiere tener más tiempo de servicio en la WSN se debería usar la topología estrella con una distancia de cobertura limitada, en cambio sí se pretende tener mayor distancia de cobertura en la WSN correspondería usar la topología malla, pero con un tiempo de servicio limitado por las motas conectadas de las demás motas más alejadas del Gateway. </a:t>
            </a:r>
          </a:p>
          <a:p>
            <a:pPr marL="0" indent="0">
              <a:buNone/>
            </a:pPr>
            <a:r>
              <a:rPr lang="es-ES" sz="2000" dirty="0"/>
              <a:t> </a:t>
            </a:r>
            <a:endParaRPr lang="en-US" sz="2000" dirty="0"/>
          </a:p>
          <a:p>
            <a:endParaRPr lang="en-US" dirty="0"/>
          </a:p>
        </p:txBody>
      </p:sp>
    </p:spTree>
    <p:extLst>
      <p:ext uri="{BB962C8B-B14F-4D97-AF65-F5344CB8AC3E}">
        <p14:creationId xmlns:p14="http://schemas.microsoft.com/office/powerpoint/2010/main" val="4092040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Recomendaciones</a:t>
            </a:r>
            <a:endParaRPr lang="en-US" dirty="0"/>
          </a:p>
        </p:txBody>
      </p:sp>
      <p:sp>
        <p:nvSpPr>
          <p:cNvPr id="3" name="Marcador de contenido 2"/>
          <p:cNvSpPr>
            <a:spLocks noGrp="1"/>
          </p:cNvSpPr>
          <p:nvPr>
            <p:ph idx="1"/>
          </p:nvPr>
        </p:nvSpPr>
        <p:spPr>
          <a:xfrm>
            <a:off x="677333" y="1661375"/>
            <a:ext cx="9278035" cy="4697222"/>
          </a:xfrm>
        </p:spPr>
        <p:txBody>
          <a:bodyPr>
            <a:normAutofit fontScale="92500" lnSpcReduction="20000"/>
          </a:bodyPr>
          <a:lstStyle/>
          <a:p>
            <a:pPr marL="0" indent="0">
              <a:buNone/>
            </a:pPr>
            <a:endParaRPr lang="en-US" dirty="0"/>
          </a:p>
          <a:p>
            <a:pPr algn="just"/>
            <a:r>
              <a:rPr lang="es-EC" sz="2600" dirty="0"/>
              <a:t>Las baterías tanto primarias como secundarias poseen resistencias internas, las motas normalmente usan dos baterías para su funcionamiento, en donde se entiende que el sistema viene acoplado para los valores de las resistencias internas, pero al momento de introducir otra batería, se aumenta la resistencia del circuito lo cuál para no poseer errores en la medición es muy importante hacer los cálculos tomando en cuenta la resistencia interna, para así obtener la resistencia de medición adecuada y acoplada al circuito.</a:t>
            </a:r>
          </a:p>
          <a:p>
            <a:pPr algn="just"/>
            <a:endParaRPr lang="es-EC" sz="2600" dirty="0"/>
          </a:p>
          <a:p>
            <a:pPr algn="just"/>
            <a:r>
              <a:rPr lang="es-EC" sz="2600" dirty="0"/>
              <a:t>Se sugiere que se compruebe los datos obtenidos del arduino en el laboratorio ya sea con un multímetro o un osciloscopio para de esta manera tener una mayor fiabilidad. </a:t>
            </a:r>
          </a:p>
          <a:p>
            <a:endParaRPr lang="en-US" dirty="0"/>
          </a:p>
        </p:txBody>
      </p:sp>
    </p:spTree>
    <p:extLst>
      <p:ext uri="{BB962C8B-B14F-4D97-AF65-F5344CB8AC3E}">
        <p14:creationId xmlns:p14="http://schemas.microsoft.com/office/powerpoint/2010/main" val="2796561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Recomendaciones</a:t>
            </a:r>
            <a:endParaRPr lang="en-US" dirty="0"/>
          </a:p>
        </p:txBody>
      </p:sp>
      <p:sp>
        <p:nvSpPr>
          <p:cNvPr id="3" name="Marcador de contenido 2"/>
          <p:cNvSpPr>
            <a:spLocks noGrp="1"/>
          </p:cNvSpPr>
          <p:nvPr>
            <p:ph idx="1"/>
          </p:nvPr>
        </p:nvSpPr>
        <p:spPr>
          <a:xfrm>
            <a:off x="677333" y="1661375"/>
            <a:ext cx="9278035" cy="2938760"/>
          </a:xfrm>
        </p:spPr>
        <p:txBody>
          <a:bodyPr>
            <a:normAutofit/>
          </a:bodyPr>
          <a:lstStyle/>
          <a:p>
            <a:pPr marL="0" indent="0">
              <a:buNone/>
            </a:pPr>
            <a:endParaRPr lang="en-US" dirty="0"/>
          </a:p>
          <a:p>
            <a:pPr algn="just"/>
            <a:r>
              <a:rPr lang="es-EC" sz="2400" dirty="0"/>
              <a:t>Debido a la necesidad presentada de almacenar, procesar y visualizar los datos obtenidos del comportamiento de las motas en un tiempo continuo, se optó por utilizar el software de </a:t>
            </a:r>
            <a:r>
              <a:rPr lang="es-EC" sz="2400" dirty="0" err="1"/>
              <a:t>Labiew</a:t>
            </a:r>
            <a:r>
              <a:rPr lang="es-EC" sz="2400" dirty="0"/>
              <a:t>, el cual permitió de manera eficiente capturar cada uno de los datos de la mota y poder analizarlos de una mejor manera.</a:t>
            </a:r>
            <a:endParaRPr lang="en-US" sz="2400" dirty="0"/>
          </a:p>
        </p:txBody>
      </p:sp>
    </p:spTree>
    <p:extLst>
      <p:ext uri="{BB962C8B-B14F-4D97-AF65-F5344CB8AC3E}">
        <p14:creationId xmlns:p14="http://schemas.microsoft.com/office/powerpoint/2010/main" val="418939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0867C-14C5-4A1A-BCD3-56E0DA67A855}"/>
              </a:ext>
            </a:extLst>
          </p:cNvPr>
          <p:cNvSpPr>
            <a:spLocks noGrp="1"/>
          </p:cNvSpPr>
          <p:nvPr>
            <p:ph type="title"/>
          </p:nvPr>
        </p:nvSpPr>
        <p:spPr/>
        <p:txBody>
          <a:bodyPr>
            <a:normAutofit fontScale="90000"/>
          </a:bodyPr>
          <a:lstStyle/>
          <a:p>
            <a:r>
              <a:rPr lang="es-EC" dirty="0"/>
              <a:t>Marco Teórico</a:t>
            </a:r>
            <a:br>
              <a:rPr lang="es-EC" dirty="0"/>
            </a:br>
            <a:r>
              <a:rPr lang="es-EC" dirty="0"/>
              <a:t>Redes de sensores inalámbricos (</a:t>
            </a:r>
            <a:r>
              <a:rPr lang="es-EC" dirty="0" err="1"/>
              <a:t>WSNs</a:t>
            </a:r>
            <a:r>
              <a:rPr lang="es-EC" dirty="0"/>
              <a:t>)</a:t>
            </a:r>
            <a:br>
              <a:rPr lang="es-EC" dirty="0"/>
            </a:br>
            <a:endParaRPr lang="es-EC" dirty="0"/>
          </a:p>
        </p:txBody>
      </p:sp>
      <p:graphicFrame>
        <p:nvGraphicFramePr>
          <p:cNvPr id="6" name="Marcador de contenido 5">
            <a:extLst>
              <a:ext uri="{FF2B5EF4-FFF2-40B4-BE49-F238E27FC236}">
                <a16:creationId xmlns:a16="http://schemas.microsoft.com/office/drawing/2014/main" id="{1E0BD280-02F7-4908-AC08-944630EF8AAB}"/>
              </a:ext>
            </a:extLst>
          </p:cNvPr>
          <p:cNvGraphicFramePr>
            <a:graphicFrameLocks noGrp="1"/>
          </p:cNvGraphicFramePr>
          <p:nvPr>
            <p:ph idx="1"/>
            <p:extLst>
              <p:ext uri="{D42A27DB-BD31-4B8C-83A1-F6EECF244321}">
                <p14:modId xmlns:p14="http://schemas.microsoft.com/office/powerpoint/2010/main" val="110259895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924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Trabajos</a:t>
            </a:r>
            <a:r>
              <a:rPr lang="en-US" dirty="0"/>
              <a:t> </a:t>
            </a:r>
            <a:r>
              <a:rPr lang="es-EC" dirty="0"/>
              <a:t>Futuros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79890204"/>
              </p:ext>
            </p:extLst>
          </p:nvPr>
        </p:nvGraphicFramePr>
        <p:xfrm>
          <a:off x="101085" y="1513138"/>
          <a:ext cx="10810093" cy="494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902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lRriUUmrpjA/Tv4ex4jO3tI/AAAAAAAAZwM/PEpvxly2Rac/s400/zzzzzzzzzzzzzzzzzzzzzzzzzzzzzzzzZZzz49.jpg">
            <a:extLst>
              <a:ext uri="{FF2B5EF4-FFF2-40B4-BE49-F238E27FC236}">
                <a16:creationId xmlns:a16="http://schemas.microsoft.com/office/drawing/2014/main" id="{CD2A962A-884C-4CD5-90B1-61D2B562AC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3" r="13445" b="26817"/>
          <a:stretch/>
        </p:blipFill>
        <p:spPr bwMode="auto">
          <a:xfrm>
            <a:off x="1730325" y="1677279"/>
            <a:ext cx="7000544" cy="316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5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A7AC76-EF2C-4057-92B4-4824532BF256}"/>
              </a:ext>
            </a:extLst>
          </p:cNvPr>
          <p:cNvSpPr>
            <a:spLocks noGrp="1"/>
          </p:cNvSpPr>
          <p:nvPr>
            <p:ph type="title"/>
          </p:nvPr>
        </p:nvSpPr>
        <p:spPr/>
        <p:txBody>
          <a:bodyPr/>
          <a:lstStyle/>
          <a:p>
            <a:r>
              <a:rPr lang="es-EC" dirty="0"/>
              <a:t>Elementos de una WSN</a:t>
            </a:r>
          </a:p>
        </p:txBody>
      </p:sp>
      <p:pic>
        <p:nvPicPr>
          <p:cNvPr id="6" name="Marcador de contenido 5">
            <a:extLst>
              <a:ext uri="{FF2B5EF4-FFF2-40B4-BE49-F238E27FC236}">
                <a16:creationId xmlns:a16="http://schemas.microsoft.com/office/drawing/2014/main" id="{739E9AFA-63EC-4A30-8E2A-C253DA73CEB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826" b="18709"/>
          <a:stretch/>
        </p:blipFill>
        <p:spPr>
          <a:xfrm>
            <a:off x="833834" y="2148581"/>
            <a:ext cx="7649766" cy="2637183"/>
          </a:xfrm>
        </p:spPr>
      </p:pic>
      <p:sp>
        <p:nvSpPr>
          <p:cNvPr id="7" name="CuadroTexto 6">
            <a:extLst>
              <a:ext uri="{FF2B5EF4-FFF2-40B4-BE49-F238E27FC236}">
                <a16:creationId xmlns:a16="http://schemas.microsoft.com/office/drawing/2014/main" id="{C188F810-A914-42A7-BEAD-306C2336867D}"/>
              </a:ext>
            </a:extLst>
          </p:cNvPr>
          <p:cNvSpPr txBox="1"/>
          <p:nvPr/>
        </p:nvSpPr>
        <p:spPr>
          <a:xfrm>
            <a:off x="1013791" y="5003945"/>
            <a:ext cx="976549" cy="461665"/>
          </a:xfrm>
          <a:prstGeom prst="rect">
            <a:avLst/>
          </a:prstGeom>
          <a:noFill/>
        </p:spPr>
        <p:txBody>
          <a:bodyPr wrap="none" rtlCol="0">
            <a:spAutoFit/>
          </a:bodyPr>
          <a:lstStyle/>
          <a:p>
            <a:r>
              <a:rPr lang="es-EC" sz="2400" dirty="0"/>
              <a:t>Motas</a:t>
            </a:r>
          </a:p>
        </p:txBody>
      </p:sp>
      <p:sp>
        <p:nvSpPr>
          <p:cNvPr id="8" name="CuadroTexto 7">
            <a:extLst>
              <a:ext uri="{FF2B5EF4-FFF2-40B4-BE49-F238E27FC236}">
                <a16:creationId xmlns:a16="http://schemas.microsoft.com/office/drawing/2014/main" id="{E4F82C17-C7EE-4B08-9771-D1B275AC4408}"/>
              </a:ext>
            </a:extLst>
          </p:cNvPr>
          <p:cNvSpPr txBox="1"/>
          <p:nvPr/>
        </p:nvSpPr>
        <p:spPr>
          <a:xfrm>
            <a:off x="4432089" y="5003945"/>
            <a:ext cx="1388522" cy="461665"/>
          </a:xfrm>
          <a:prstGeom prst="rect">
            <a:avLst/>
          </a:prstGeom>
          <a:noFill/>
        </p:spPr>
        <p:txBody>
          <a:bodyPr wrap="none" rtlCol="0">
            <a:spAutoFit/>
          </a:bodyPr>
          <a:lstStyle/>
          <a:p>
            <a:r>
              <a:rPr lang="es-EC" sz="2400" dirty="0"/>
              <a:t>Gateway</a:t>
            </a:r>
          </a:p>
        </p:txBody>
      </p:sp>
      <p:sp>
        <p:nvSpPr>
          <p:cNvPr id="9" name="CuadroTexto 8">
            <a:extLst>
              <a:ext uri="{FF2B5EF4-FFF2-40B4-BE49-F238E27FC236}">
                <a16:creationId xmlns:a16="http://schemas.microsoft.com/office/drawing/2014/main" id="{D7488D20-DE45-4C0C-9645-97A5AFC9A558}"/>
              </a:ext>
            </a:extLst>
          </p:cNvPr>
          <p:cNvSpPr txBox="1"/>
          <p:nvPr/>
        </p:nvSpPr>
        <p:spPr>
          <a:xfrm>
            <a:off x="6490880" y="5003945"/>
            <a:ext cx="2055371" cy="461665"/>
          </a:xfrm>
          <a:prstGeom prst="rect">
            <a:avLst/>
          </a:prstGeom>
          <a:noFill/>
        </p:spPr>
        <p:txBody>
          <a:bodyPr wrap="none" rtlCol="0">
            <a:spAutoFit/>
          </a:bodyPr>
          <a:lstStyle/>
          <a:p>
            <a:r>
              <a:rPr lang="es-EC" sz="2400" dirty="0"/>
              <a:t>Estación Base</a:t>
            </a:r>
          </a:p>
        </p:txBody>
      </p:sp>
    </p:spTree>
    <p:extLst>
      <p:ext uri="{BB962C8B-B14F-4D97-AF65-F5344CB8AC3E}">
        <p14:creationId xmlns:p14="http://schemas.microsoft.com/office/powerpoint/2010/main" val="190967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593BBDA7-199C-4EB0-830B-EC15AA2582C4}"/>
              </a:ext>
            </a:extLst>
          </p:cNvPr>
          <p:cNvGraphicFramePr>
            <a:graphicFrameLocks noGrp="1"/>
          </p:cNvGraphicFramePr>
          <p:nvPr>
            <p:ph idx="1"/>
            <p:extLst>
              <p:ext uri="{D42A27DB-BD31-4B8C-83A1-F6EECF244321}">
                <p14:modId xmlns:p14="http://schemas.microsoft.com/office/powerpoint/2010/main" val="2976535437"/>
              </p:ext>
            </p:extLst>
          </p:nvPr>
        </p:nvGraphicFramePr>
        <p:xfrm>
          <a:off x="-996196" y="1452880"/>
          <a:ext cx="11026459" cy="516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F2A4E9C5-A778-4019-A31E-1414D1140EED}"/>
              </a:ext>
            </a:extLst>
          </p:cNvPr>
          <p:cNvSpPr>
            <a:spLocks noGrp="1"/>
          </p:cNvSpPr>
          <p:nvPr>
            <p:ph type="title"/>
          </p:nvPr>
        </p:nvSpPr>
        <p:spPr>
          <a:xfrm>
            <a:off x="677334" y="609600"/>
            <a:ext cx="8596668" cy="1320800"/>
          </a:xfrm>
        </p:spPr>
        <p:txBody>
          <a:bodyPr/>
          <a:lstStyle/>
          <a:p>
            <a:r>
              <a:rPr lang="es-EC" dirty="0"/>
              <a:t>Estándar IEEE 802.15.4</a:t>
            </a:r>
          </a:p>
        </p:txBody>
      </p:sp>
    </p:spTree>
    <p:extLst>
      <p:ext uri="{BB962C8B-B14F-4D97-AF65-F5344CB8AC3E}">
        <p14:creationId xmlns:p14="http://schemas.microsoft.com/office/powerpoint/2010/main" val="353455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593BBDA7-199C-4EB0-830B-EC15AA2582C4}"/>
              </a:ext>
            </a:extLst>
          </p:cNvPr>
          <p:cNvGraphicFramePr>
            <a:graphicFrameLocks noGrp="1"/>
          </p:cNvGraphicFramePr>
          <p:nvPr>
            <p:ph idx="1"/>
            <p:extLst>
              <p:ext uri="{D42A27DB-BD31-4B8C-83A1-F6EECF244321}">
                <p14:modId xmlns:p14="http://schemas.microsoft.com/office/powerpoint/2010/main" val="1681629378"/>
              </p:ext>
            </p:extLst>
          </p:nvPr>
        </p:nvGraphicFramePr>
        <p:xfrm>
          <a:off x="-236539" y="1319469"/>
          <a:ext cx="10041721" cy="516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F2A4E9C5-A778-4019-A31E-1414D1140EED}"/>
              </a:ext>
            </a:extLst>
          </p:cNvPr>
          <p:cNvSpPr>
            <a:spLocks noGrp="1"/>
          </p:cNvSpPr>
          <p:nvPr>
            <p:ph type="title"/>
          </p:nvPr>
        </p:nvSpPr>
        <p:spPr>
          <a:xfrm>
            <a:off x="677334" y="609600"/>
            <a:ext cx="8596668" cy="1320800"/>
          </a:xfrm>
        </p:spPr>
        <p:txBody>
          <a:bodyPr/>
          <a:lstStyle/>
          <a:p>
            <a:r>
              <a:rPr lang="es-EC" dirty="0"/>
              <a:t>Tecnología ZIGBEE</a:t>
            </a:r>
          </a:p>
        </p:txBody>
      </p:sp>
    </p:spTree>
    <p:extLst>
      <p:ext uri="{BB962C8B-B14F-4D97-AF65-F5344CB8AC3E}">
        <p14:creationId xmlns:p14="http://schemas.microsoft.com/office/powerpoint/2010/main" val="2553963169"/>
      </p:ext>
    </p:extLst>
  </p:cSld>
  <p:clrMapOvr>
    <a:masterClrMapping/>
  </p:clrMapOvr>
</p:sld>
</file>

<file path=ppt/theme/theme1.xml><?xml version="1.0" encoding="utf-8"?>
<a:theme xmlns:a="http://schemas.openxmlformats.org/drawingml/2006/main" name="Faceta">
  <a:themeElements>
    <a:clrScheme name="Personalizado 12">
      <a:dk1>
        <a:sysClr val="windowText" lastClr="000000"/>
      </a:dk1>
      <a:lt1>
        <a:sysClr val="window" lastClr="FFFFFF"/>
      </a:lt1>
      <a:dk2>
        <a:srgbClr val="000000"/>
      </a:dk2>
      <a:lt2>
        <a:srgbClr val="F8F8F8"/>
      </a:lt2>
      <a:accent1>
        <a:srgbClr val="7C7C7C"/>
      </a:accent1>
      <a:accent2>
        <a:srgbClr val="FE9999"/>
      </a:accent2>
      <a:accent3>
        <a:srgbClr val="FF6566"/>
      </a:accent3>
      <a:accent4>
        <a:srgbClr val="FF0B0D"/>
      </a:accent4>
      <a:accent5>
        <a:srgbClr val="000000"/>
      </a:accent5>
      <a:accent6>
        <a:srgbClr val="CC6600"/>
      </a:accent6>
      <a:hlink>
        <a:srgbClr val="5F5F5F"/>
      </a:hlink>
      <a:folHlink>
        <a:srgbClr val="91919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2">
    <a:dk1>
      <a:sysClr val="windowText" lastClr="000000"/>
    </a:dk1>
    <a:lt1>
      <a:sysClr val="window" lastClr="FFFFFF"/>
    </a:lt1>
    <a:dk2>
      <a:srgbClr val="000000"/>
    </a:dk2>
    <a:lt2>
      <a:srgbClr val="F8F8F8"/>
    </a:lt2>
    <a:accent1>
      <a:srgbClr val="7C7C7C"/>
    </a:accent1>
    <a:accent2>
      <a:srgbClr val="FE9999"/>
    </a:accent2>
    <a:accent3>
      <a:srgbClr val="FF6566"/>
    </a:accent3>
    <a:accent4>
      <a:srgbClr val="FF0B0D"/>
    </a:accent4>
    <a:accent5>
      <a:srgbClr val="000000"/>
    </a:accent5>
    <a:accent6>
      <a:srgbClr val="CC6600"/>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9813</TotalTime>
  <Words>1972</Words>
  <Application>Microsoft Office PowerPoint</Application>
  <PresentationFormat>Panorámica</PresentationFormat>
  <Paragraphs>397</Paragraphs>
  <Slides>61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61</vt:i4>
      </vt:variant>
    </vt:vector>
  </HeadingPairs>
  <TitlesOfParts>
    <vt:vector size="69" baseType="lpstr">
      <vt:lpstr>Trebuchet MS (Títulos)</vt:lpstr>
      <vt:lpstr>Arial</vt:lpstr>
      <vt:lpstr>Calibri</vt:lpstr>
      <vt:lpstr>Cambria Math</vt:lpstr>
      <vt:lpstr>Times New Roman</vt:lpstr>
      <vt:lpstr>Trebuchet MS</vt:lpstr>
      <vt:lpstr>Wingdings 3</vt:lpstr>
      <vt:lpstr>Faceta</vt:lpstr>
      <vt:lpstr>DEPARTAMENTO DE ELECTRICA Y ELECTRONICA  CARRERA DE INGENIERÍA EN ELECTRÓNICA Y TELECOMUNICACIONES  PROYECTO DE TITULACIÓN PREVIO A LA OBTENCIÓN DEL TÍTULO DE INGENIERÍA EN ELECTRÓNICA Y TELECOMUNICACIONES  TEMA: CARACTERIZACIÓN DEL CONSUMO ENERGÉTICO DE REDES DE SENSORES INALÁMBRICOS(WSN)          SANGOLQUÍ 2017    </vt:lpstr>
      <vt:lpstr>Agenda</vt:lpstr>
      <vt:lpstr>PALABRAS CLAVES</vt:lpstr>
      <vt:lpstr>Importancia y justificación</vt:lpstr>
      <vt:lpstr>Objetivos</vt:lpstr>
      <vt:lpstr>Marco Teórico Redes de sensores inalámbricos (WSNs) </vt:lpstr>
      <vt:lpstr>Elementos de una WSN</vt:lpstr>
      <vt:lpstr>Estándar IEEE 802.15.4</vt:lpstr>
      <vt:lpstr>Tecnología ZIGBEE</vt:lpstr>
      <vt:lpstr>Topologías de las WSNs</vt:lpstr>
      <vt:lpstr>Materiales y Métodos</vt:lpstr>
      <vt:lpstr>Materiales y Métodos</vt:lpstr>
      <vt:lpstr>Materiales y Métodos</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Primera etapa</vt:lpstr>
      <vt:lpstr>Desarrollo de las mediciones Segunda etapa</vt:lpstr>
      <vt:lpstr>Desarrollo de las mediciones Segunda etapa</vt:lpstr>
      <vt:lpstr>Escenarios 1,2,3 y 4</vt:lpstr>
      <vt:lpstr>Escenario 5</vt:lpstr>
      <vt:lpstr>Escenario 6 </vt:lpstr>
      <vt:lpstr>Desarrollo de las mediciones Segunda etapa</vt:lpstr>
      <vt:lpstr> </vt:lpstr>
      <vt:lpstr> </vt:lpstr>
      <vt:lpstr> </vt:lpstr>
      <vt:lpstr>Desarrollo de las mediciones Segunda etapa</vt:lpstr>
      <vt:lpstr> </vt:lpstr>
      <vt:lpstr>Desarrollo de las mediciones Segunda etapa</vt:lpstr>
      <vt:lpstr> </vt:lpstr>
      <vt:lpstr>Desarrollo de las mediciones Segunda etapa</vt:lpstr>
      <vt:lpstr> </vt:lpstr>
      <vt:lpstr>Desarrollo de las mediciones Segunda etapa</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Presentación de PowerPoint</vt:lpstr>
      <vt:lpstr>Conclusiones</vt:lpstr>
      <vt:lpstr>Conclusiones</vt:lpstr>
      <vt:lpstr>Conclusiones</vt:lpstr>
      <vt:lpstr>Recomendaciones</vt:lpstr>
      <vt:lpstr>Recomendaciones</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ELECTRICA Y ELECTRONICA  CARRERA DE INGENIERÍA EN ELECTRÓNICA Y TELECOMUNICACIONES  PROYECTO DE TITULACIÓN PREVIO A LA OBTENCIÓN DEL TÍTULO DE INGENIERÍA EN ELECTRÓNICA Y TELECOMUNICACIONES  TEMA: CARACTERIZACIÓN DEL CONSUMO ENERGÉTICO DE REDES DE SENSORES INALÁMBRICOS(WSN)          SANGOLQUÍ 2017</dc:title>
  <dc:creator>Luis Carrion</dc:creator>
  <cp:lastModifiedBy>Luis Carrion</cp:lastModifiedBy>
  <cp:revision>103</cp:revision>
  <dcterms:created xsi:type="dcterms:W3CDTF">2018-01-29T03:41:29Z</dcterms:created>
  <dcterms:modified xsi:type="dcterms:W3CDTF">2018-03-01T07:44:37Z</dcterms:modified>
</cp:coreProperties>
</file>