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64" r:id="rId5"/>
    <p:sldId id="282" r:id="rId6"/>
    <p:sldId id="281" r:id="rId7"/>
    <p:sldId id="276" r:id="rId8"/>
    <p:sldId id="277" r:id="rId9"/>
    <p:sldId id="278" r:id="rId10"/>
    <p:sldId id="279" r:id="rId11"/>
    <p:sldId id="268" r:id="rId12"/>
    <p:sldId id="269" r:id="rId13"/>
    <p:sldId id="29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4" r:id="rId23"/>
    <p:sldId id="291" r:id="rId24"/>
    <p:sldId id="295" r:id="rId25"/>
    <p:sldId id="292" r:id="rId26"/>
    <p:sldId id="293" r:id="rId27"/>
    <p:sldId id="296" r:id="rId28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0" autoAdjust="0"/>
    <p:restoredTop sz="94660"/>
  </p:normalViewPr>
  <p:slideViewPr>
    <p:cSldViewPr showGuides="1">
      <p:cViewPr varScale="1">
        <p:scale>
          <a:sx n="121" d="100"/>
          <a:sy n="121" d="100"/>
        </p:scale>
        <p:origin x="31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wnloads\Plantilla%20resum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ownloads\Plantilla%20resum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'[Plantilla resumen.xlsx]Hoja1'!$F$17:$F$32</c:f>
              <c:strCache>
                <c:ptCount val="16"/>
                <c:pt idx="0">
                  <c:v>EMPRESAS </c:v>
                </c:pt>
                <c:pt idx="1">
                  <c:v>ACTIVOS FINANCIEROS A VALOR RAZONABLE CON CAMBIOS EN RESULTADOS</c:v>
                </c:pt>
                <c:pt idx="2">
                  <c:v>ACTIVOS FINANCIEROS DISPONIBLES PARA LA VENTA </c:v>
                </c:pt>
                <c:pt idx="3">
                  <c:v>ACTIVOS FINANCIEROS MANTENIDOS HASTA EL VENCIMIENTO </c:v>
                </c:pt>
                <c:pt idx="4">
                  <c:v>DOCUMENTOS Y CUENTAS POR COBRAR CLIENTES NO RELACIONADOS</c:v>
                </c:pt>
                <c:pt idx="5">
                  <c:v>DE ACTIVIDADES ORDINARIAS QUE GENEREN INTERESES</c:v>
                </c:pt>
                <c:pt idx="6">
                  <c:v>SEGUROS PAGADOS POR ANTICIPADOS</c:v>
                </c:pt>
                <c:pt idx="7">
                  <c:v>ACTIVO FINANCIERO MANTENIDO HASTA EL VENCIMIENTO </c:v>
                </c:pt>
                <c:pt idx="8">
                  <c:v>INVERSIONES NEGOCIOS CONJUNTOS </c:v>
                </c:pt>
                <c:pt idx="9">
                  <c:v>OTRAS INVERSIONES </c:v>
                </c:pt>
                <c:pt idx="10">
                  <c:v>TERRENOS </c:v>
                </c:pt>
                <c:pt idx="11">
                  <c:v>EDIFICIOS </c:v>
                </c:pt>
                <c:pt idx="12">
                  <c:v>PLUSVALIA </c:v>
                </c:pt>
                <c:pt idx="13">
                  <c:v>MARCAS, PATENTES </c:v>
                </c:pt>
                <c:pt idx="14">
                  <c:v>ACTIVOS DE EXPLOTACION Y EXPLORACION </c:v>
                </c:pt>
                <c:pt idx="15">
                  <c:v>OTROS INTANGIBLES </c:v>
                </c:pt>
              </c:strCache>
            </c:strRef>
          </c:cat>
          <c:val>
            <c:numRef>
              <c:f>'[Plantilla resumen.xlsx]Hoja1'!$H$17:$H$32</c:f>
              <c:numCache>
                <c:formatCode>0%</c:formatCode>
                <c:ptCount val="16"/>
                <c:pt idx="0">
                  <c:v>1</c:v>
                </c:pt>
                <c:pt idx="1">
                  <c:v>3.125E-2</c:v>
                </c:pt>
                <c:pt idx="2">
                  <c:v>1.5625E-2</c:v>
                </c:pt>
                <c:pt idx="3">
                  <c:v>1.5625E-2</c:v>
                </c:pt>
                <c:pt idx="4">
                  <c:v>0</c:v>
                </c:pt>
                <c:pt idx="5">
                  <c:v>0</c:v>
                </c:pt>
                <c:pt idx="6">
                  <c:v>9.375E-2</c:v>
                </c:pt>
                <c:pt idx="7">
                  <c:v>0</c:v>
                </c:pt>
                <c:pt idx="8">
                  <c:v>9.375E-2</c:v>
                </c:pt>
                <c:pt idx="9">
                  <c:v>9.375E-2</c:v>
                </c:pt>
                <c:pt idx="10">
                  <c:v>1.5625E-2</c:v>
                </c:pt>
                <c:pt idx="11">
                  <c:v>7.8125E-2</c:v>
                </c:pt>
                <c:pt idx="12">
                  <c:v>7.8125E-2</c:v>
                </c:pt>
                <c:pt idx="13">
                  <c:v>9.375E-2</c:v>
                </c:pt>
                <c:pt idx="14">
                  <c:v>0</c:v>
                </c:pt>
                <c:pt idx="15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B-4F12-8826-467AD9E3C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473152"/>
        <c:axId val="726508096"/>
      </c:barChart>
      <c:catAx>
        <c:axId val="7354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726508096"/>
        <c:crosses val="autoZero"/>
        <c:auto val="1"/>
        <c:lblAlgn val="ctr"/>
        <c:lblOffset val="100"/>
        <c:noMultiLvlLbl val="0"/>
      </c:catAx>
      <c:valAx>
        <c:axId val="726508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547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Hoja1!$F$35:$F$45</c:f>
              <c:strCache>
                <c:ptCount val="11"/>
                <c:pt idx="0">
                  <c:v>EMPRESAS </c:v>
                </c:pt>
                <c:pt idx="1">
                  <c:v>PASIVOS FINANCIEROS A VALOR RAZONABLE CON CAMBIOS EN RESULTADOS </c:v>
                </c:pt>
                <c:pt idx="2">
                  <c:v>PASIVOS POR CONTRATOS DE ARRENDAMIENTO FINANCIEROS </c:v>
                </c:pt>
                <c:pt idx="3">
                  <c:v>CUENTAS Y DOCUMENTOS POR PAGAR</c:v>
                </c:pt>
                <c:pt idx="4">
                  <c:v>OBLIGACIONES CON INSTITUCIONES FINANCIERAS </c:v>
                </c:pt>
                <c:pt idx="5">
                  <c:v>OTROS PASIVOS FINANCIEROS </c:v>
                </c:pt>
                <c:pt idx="6">
                  <c:v>PASIVOS POR CONTRATOS DE ARRENDAMIENTO FINANCIERO </c:v>
                </c:pt>
                <c:pt idx="7">
                  <c:v>CUENTAS Y DOCUMENTOS POR PAGAR </c:v>
                </c:pt>
                <c:pt idx="8">
                  <c:v>OBLIGACIONES CON INSTITUCIONES FINANCIERAS </c:v>
                </c:pt>
                <c:pt idx="9">
                  <c:v>OBLIGACIONES EMITIDAS </c:v>
                </c:pt>
                <c:pt idx="10">
                  <c:v>OTROS PASIVOS NO CORRIENTES </c:v>
                </c:pt>
              </c:strCache>
            </c:strRef>
          </c:cat>
          <c:val>
            <c:numRef>
              <c:f>Hoja1!$H$35:$H$45</c:f>
              <c:numCache>
                <c:formatCode>0%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0.5234375</c:v>
                </c:pt>
                <c:pt idx="4">
                  <c:v>0.2421875</c:v>
                </c:pt>
                <c:pt idx="5">
                  <c:v>5.46875E-2</c:v>
                </c:pt>
                <c:pt idx="6">
                  <c:v>0</c:v>
                </c:pt>
                <c:pt idx="7">
                  <c:v>7.8125E-2</c:v>
                </c:pt>
                <c:pt idx="8">
                  <c:v>3.125E-2</c:v>
                </c:pt>
                <c:pt idx="9">
                  <c:v>1.5625E-2</c:v>
                </c:pt>
                <c:pt idx="10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F-419F-B1B1-87606FCE26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477760"/>
        <c:axId val="726509248"/>
      </c:barChart>
      <c:catAx>
        <c:axId val="73547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726509248"/>
        <c:crosses val="autoZero"/>
        <c:auto val="1"/>
        <c:lblAlgn val="ctr"/>
        <c:lblOffset val="100"/>
        <c:noMultiLvlLbl val="0"/>
      </c:catAx>
      <c:valAx>
        <c:axId val="726509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547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2C10F-7792-472E-9727-8569822B56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2CE6DD-B4FA-42A2-9477-A5E5B98B2DF2}">
      <dgm:prSet phldrT="[Texto]"/>
      <dgm:spPr/>
      <dgm:t>
        <a:bodyPr/>
        <a:lstStyle/>
        <a:p>
          <a:r>
            <a:rPr lang="es-ES" dirty="0" smtClean="0"/>
            <a:t>Célula de la economía</a:t>
          </a:r>
          <a:endParaRPr lang="es-ES" dirty="0"/>
        </a:p>
      </dgm:t>
    </dgm:pt>
    <dgm:pt modelId="{805BB69E-E1FF-43E3-8DD8-9F75752BE536}" type="parTrans" cxnId="{281484D7-4327-4628-906A-0ECD3DEB76A6}">
      <dgm:prSet/>
      <dgm:spPr/>
      <dgm:t>
        <a:bodyPr/>
        <a:lstStyle/>
        <a:p>
          <a:endParaRPr lang="es-ES"/>
        </a:p>
      </dgm:t>
    </dgm:pt>
    <dgm:pt modelId="{7C7E361B-FE5C-4168-9FB8-50795FB9CED9}" type="sibTrans" cxnId="{281484D7-4327-4628-906A-0ECD3DEB76A6}">
      <dgm:prSet/>
      <dgm:spPr/>
      <dgm:t>
        <a:bodyPr/>
        <a:lstStyle/>
        <a:p>
          <a:endParaRPr lang="es-ES"/>
        </a:p>
      </dgm:t>
    </dgm:pt>
    <dgm:pt modelId="{0384EC65-CA05-46C9-B349-B41925A73D66}" type="pres">
      <dgm:prSet presAssocID="{D6D2C10F-7792-472E-9727-8569822B56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FE08E6-BC51-47E7-A8EB-4082024D0D54}" type="pres">
      <dgm:prSet presAssocID="{2F2CE6DD-B4FA-42A2-9477-A5E5B98B2DF2}" presName="node" presStyleLbl="node1" presStyleIdx="0" presStyleCnt="1" custScaleX="68896" custScaleY="282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9A57C4-CECD-47D3-92D8-28378ECD76E1}" type="presOf" srcId="{D6D2C10F-7792-472E-9727-8569822B5622}" destId="{0384EC65-CA05-46C9-B349-B41925A73D66}" srcOrd="0" destOrd="0" presId="urn:microsoft.com/office/officeart/2005/8/layout/default"/>
    <dgm:cxn modelId="{DB934F15-0447-43CB-B05F-458897843E4A}" type="presOf" srcId="{2F2CE6DD-B4FA-42A2-9477-A5E5B98B2DF2}" destId="{E8FE08E6-BC51-47E7-A8EB-4082024D0D54}" srcOrd="0" destOrd="0" presId="urn:microsoft.com/office/officeart/2005/8/layout/default"/>
    <dgm:cxn modelId="{281484D7-4327-4628-906A-0ECD3DEB76A6}" srcId="{D6D2C10F-7792-472E-9727-8569822B5622}" destId="{2F2CE6DD-B4FA-42A2-9477-A5E5B98B2DF2}" srcOrd="0" destOrd="0" parTransId="{805BB69E-E1FF-43E3-8DD8-9F75752BE536}" sibTransId="{7C7E361B-FE5C-4168-9FB8-50795FB9CED9}"/>
    <dgm:cxn modelId="{6B356E6A-C67A-4DB7-B934-68EFBDF6D693}" type="presParOf" srcId="{0384EC65-CA05-46C9-B349-B41925A73D66}" destId="{E8FE08E6-BC51-47E7-A8EB-4082024D0D5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9E99A5-58FE-4D45-B481-64FAB04EED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627C50-3132-47D5-8B9F-B5B25FF24A5A}">
      <dgm:prSet/>
      <dgm:spPr/>
      <dgm:t>
        <a:bodyPr/>
        <a:lstStyle/>
        <a:p>
          <a:r>
            <a:rPr lang="es-EC" dirty="0" smtClean="0"/>
            <a:t>Analizar el uso de los instrumentos financieros en los Restaurantes PyMES del cantón Quito mediante sus estados financieros </a:t>
          </a:r>
          <a:endParaRPr lang="es-EC" dirty="0"/>
        </a:p>
      </dgm:t>
    </dgm:pt>
    <dgm:pt modelId="{F62E4D40-62D1-47BA-B3D8-8D1E54C01FDE}" type="parTrans" cxnId="{3991ABC4-FC92-4483-87BA-09BE07E787ED}">
      <dgm:prSet/>
      <dgm:spPr/>
      <dgm:t>
        <a:bodyPr/>
        <a:lstStyle/>
        <a:p>
          <a:endParaRPr lang="es-ES"/>
        </a:p>
      </dgm:t>
    </dgm:pt>
    <dgm:pt modelId="{21D172F5-70BB-418A-9937-073EF082C525}" type="sibTrans" cxnId="{3991ABC4-FC92-4483-87BA-09BE07E787ED}">
      <dgm:prSet/>
      <dgm:spPr/>
      <dgm:t>
        <a:bodyPr/>
        <a:lstStyle/>
        <a:p>
          <a:endParaRPr lang="es-ES"/>
        </a:p>
      </dgm:t>
    </dgm:pt>
    <dgm:pt modelId="{9A1B36A4-A12D-41BE-A879-1DB6E514826E}" type="pres">
      <dgm:prSet presAssocID="{A09E99A5-58FE-4D45-B481-64FAB04EED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064862-2463-4C5D-B753-488F86CBA416}" type="pres">
      <dgm:prSet presAssocID="{B8627C50-3132-47D5-8B9F-B5B25FF24A5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43957F-9581-4142-9C4D-A3B4FE7D0F52}" type="presOf" srcId="{B8627C50-3132-47D5-8B9F-B5B25FF24A5A}" destId="{58064862-2463-4C5D-B753-488F86CBA416}" srcOrd="0" destOrd="0" presId="urn:microsoft.com/office/officeart/2005/8/layout/default"/>
    <dgm:cxn modelId="{3991ABC4-FC92-4483-87BA-09BE07E787ED}" srcId="{A09E99A5-58FE-4D45-B481-64FAB04EED54}" destId="{B8627C50-3132-47D5-8B9F-B5B25FF24A5A}" srcOrd="0" destOrd="0" parTransId="{F62E4D40-62D1-47BA-B3D8-8D1E54C01FDE}" sibTransId="{21D172F5-70BB-418A-9937-073EF082C525}"/>
    <dgm:cxn modelId="{F14F28E6-A559-4FC5-80D8-804AEBC31955}" type="presOf" srcId="{A09E99A5-58FE-4D45-B481-64FAB04EED54}" destId="{9A1B36A4-A12D-41BE-A879-1DB6E514826E}" srcOrd="0" destOrd="0" presId="urn:microsoft.com/office/officeart/2005/8/layout/default"/>
    <dgm:cxn modelId="{F081F693-6551-4B62-8F83-7067D43D8186}" type="presParOf" srcId="{9A1B36A4-A12D-41BE-A879-1DB6E514826E}" destId="{58064862-2463-4C5D-B753-488F86CBA41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936360-2CC2-4194-85CF-3CE4B46B38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8B6F80-37E1-4B18-B111-2CD62502C614}">
      <dgm:prSet phldrT="[Texto]"/>
      <dgm:spPr/>
      <dgm:t>
        <a:bodyPr/>
        <a:lstStyle/>
        <a:p>
          <a:r>
            <a:rPr lang="es-EC" dirty="0" smtClean="0"/>
            <a:t>Investigar la oferta de papeles financieros</a:t>
          </a:r>
          <a:endParaRPr lang="es-ES" dirty="0"/>
        </a:p>
      </dgm:t>
    </dgm:pt>
    <dgm:pt modelId="{33C4DD80-B952-44C5-9408-A6F88111494E}" type="parTrans" cxnId="{A86E9E67-F5C4-4A3B-8E23-D9030E6CD7BD}">
      <dgm:prSet/>
      <dgm:spPr/>
      <dgm:t>
        <a:bodyPr/>
        <a:lstStyle/>
        <a:p>
          <a:endParaRPr lang="es-ES"/>
        </a:p>
      </dgm:t>
    </dgm:pt>
    <dgm:pt modelId="{F6A6CDCA-41E6-475C-B1C1-48669DC43F73}" type="sibTrans" cxnId="{A86E9E67-F5C4-4A3B-8E23-D9030E6CD7BD}">
      <dgm:prSet/>
      <dgm:spPr/>
      <dgm:t>
        <a:bodyPr/>
        <a:lstStyle/>
        <a:p>
          <a:endParaRPr lang="es-ES"/>
        </a:p>
      </dgm:t>
    </dgm:pt>
    <dgm:pt modelId="{8ABAF5F0-7815-4E91-861F-16D0395F1331}">
      <dgm:prSet phldrT="[Texto]"/>
      <dgm:spPr/>
      <dgm:t>
        <a:bodyPr/>
        <a:lstStyle/>
        <a:p>
          <a:r>
            <a:rPr lang="es-EC" dirty="0" smtClean="0"/>
            <a:t>Analizar los estados financieros</a:t>
          </a:r>
          <a:endParaRPr lang="es-ES" dirty="0"/>
        </a:p>
      </dgm:t>
    </dgm:pt>
    <dgm:pt modelId="{BED95240-4428-46A1-A07C-595AFAD6B9FB}" type="parTrans" cxnId="{6461A1DC-E2DA-4A5D-B935-EE71DFE7CE5A}">
      <dgm:prSet/>
      <dgm:spPr/>
      <dgm:t>
        <a:bodyPr/>
        <a:lstStyle/>
        <a:p>
          <a:endParaRPr lang="es-ES"/>
        </a:p>
      </dgm:t>
    </dgm:pt>
    <dgm:pt modelId="{6387D10B-4BCC-413A-9EF7-C1F8C0D34CDE}" type="sibTrans" cxnId="{6461A1DC-E2DA-4A5D-B935-EE71DFE7CE5A}">
      <dgm:prSet/>
      <dgm:spPr/>
      <dgm:t>
        <a:bodyPr/>
        <a:lstStyle/>
        <a:p>
          <a:endParaRPr lang="es-ES"/>
        </a:p>
      </dgm:t>
    </dgm:pt>
    <dgm:pt modelId="{8AD89D98-F775-4F6C-8E4E-3A24859E27C1}">
      <dgm:prSet phldrT="[Texto]"/>
      <dgm:spPr/>
      <dgm:t>
        <a:bodyPr/>
        <a:lstStyle/>
        <a:p>
          <a:r>
            <a:rPr lang="es-EC" dirty="0" smtClean="0"/>
            <a:t>Cuantificar la información de los análisis financieros</a:t>
          </a:r>
          <a:endParaRPr lang="es-ES" dirty="0"/>
        </a:p>
      </dgm:t>
    </dgm:pt>
    <dgm:pt modelId="{8E32E072-6E98-4AFE-B8A3-5C60DB2F86A0}" type="parTrans" cxnId="{4BE33CC2-9A98-4076-84BF-4666D59E8B5F}">
      <dgm:prSet/>
      <dgm:spPr/>
      <dgm:t>
        <a:bodyPr/>
        <a:lstStyle/>
        <a:p>
          <a:endParaRPr lang="es-ES"/>
        </a:p>
      </dgm:t>
    </dgm:pt>
    <dgm:pt modelId="{EEAE6ABF-61D3-49B8-A2D3-BE961B6DC0FE}" type="sibTrans" cxnId="{4BE33CC2-9A98-4076-84BF-4666D59E8B5F}">
      <dgm:prSet/>
      <dgm:spPr/>
      <dgm:t>
        <a:bodyPr/>
        <a:lstStyle/>
        <a:p>
          <a:endParaRPr lang="es-ES"/>
        </a:p>
      </dgm:t>
    </dgm:pt>
    <dgm:pt modelId="{BFBADFAE-A34C-4E09-B6EC-C89C554B6C20}" type="pres">
      <dgm:prSet presAssocID="{3C936360-2CC2-4194-85CF-3CE4B46B38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FF8CD2-E262-4F15-BD05-4FB3E690DF23}" type="pres">
      <dgm:prSet presAssocID="{A28B6F80-37E1-4B18-B111-2CD62502C6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90A22-3BEE-4604-8C9D-ACD5D2872BC7}" type="pres">
      <dgm:prSet presAssocID="{F6A6CDCA-41E6-475C-B1C1-48669DC43F73}" presName="sibTrans" presStyleCnt="0"/>
      <dgm:spPr/>
    </dgm:pt>
    <dgm:pt modelId="{56ED85BB-B43B-4A09-AB91-9D701C0A0A3B}" type="pres">
      <dgm:prSet presAssocID="{8ABAF5F0-7815-4E91-861F-16D0395F13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8CD38-1BFC-473F-9E50-2A1CB102004E}" type="pres">
      <dgm:prSet presAssocID="{6387D10B-4BCC-413A-9EF7-C1F8C0D34CDE}" presName="sibTrans" presStyleCnt="0"/>
      <dgm:spPr/>
    </dgm:pt>
    <dgm:pt modelId="{CF1B9C1D-8F04-460F-B151-DBB6D8C67F28}" type="pres">
      <dgm:prSet presAssocID="{8AD89D98-F775-4F6C-8E4E-3A24859E27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E72AF4-1299-403A-8430-C440ACA26523}" type="presOf" srcId="{8ABAF5F0-7815-4E91-861F-16D0395F1331}" destId="{56ED85BB-B43B-4A09-AB91-9D701C0A0A3B}" srcOrd="0" destOrd="0" presId="urn:microsoft.com/office/officeart/2005/8/layout/default"/>
    <dgm:cxn modelId="{68A50787-0E71-4671-830C-24B31C8A0674}" type="presOf" srcId="{8AD89D98-F775-4F6C-8E4E-3A24859E27C1}" destId="{CF1B9C1D-8F04-460F-B151-DBB6D8C67F28}" srcOrd="0" destOrd="0" presId="urn:microsoft.com/office/officeart/2005/8/layout/default"/>
    <dgm:cxn modelId="{A86E9E67-F5C4-4A3B-8E23-D9030E6CD7BD}" srcId="{3C936360-2CC2-4194-85CF-3CE4B46B3863}" destId="{A28B6F80-37E1-4B18-B111-2CD62502C614}" srcOrd="0" destOrd="0" parTransId="{33C4DD80-B952-44C5-9408-A6F88111494E}" sibTransId="{F6A6CDCA-41E6-475C-B1C1-48669DC43F73}"/>
    <dgm:cxn modelId="{6461A1DC-E2DA-4A5D-B935-EE71DFE7CE5A}" srcId="{3C936360-2CC2-4194-85CF-3CE4B46B3863}" destId="{8ABAF5F0-7815-4E91-861F-16D0395F1331}" srcOrd="1" destOrd="0" parTransId="{BED95240-4428-46A1-A07C-595AFAD6B9FB}" sibTransId="{6387D10B-4BCC-413A-9EF7-C1F8C0D34CDE}"/>
    <dgm:cxn modelId="{4BE33CC2-9A98-4076-84BF-4666D59E8B5F}" srcId="{3C936360-2CC2-4194-85CF-3CE4B46B3863}" destId="{8AD89D98-F775-4F6C-8E4E-3A24859E27C1}" srcOrd="2" destOrd="0" parTransId="{8E32E072-6E98-4AFE-B8A3-5C60DB2F86A0}" sibTransId="{EEAE6ABF-61D3-49B8-A2D3-BE961B6DC0FE}"/>
    <dgm:cxn modelId="{21F2E88E-4B33-4EA6-94A6-709D5C13FF7B}" type="presOf" srcId="{3C936360-2CC2-4194-85CF-3CE4B46B3863}" destId="{BFBADFAE-A34C-4E09-B6EC-C89C554B6C20}" srcOrd="0" destOrd="0" presId="urn:microsoft.com/office/officeart/2005/8/layout/default"/>
    <dgm:cxn modelId="{0D2FED7F-3021-4A84-B61E-8B37344D01A6}" type="presOf" srcId="{A28B6F80-37E1-4B18-B111-2CD62502C614}" destId="{1BFF8CD2-E262-4F15-BD05-4FB3E690DF23}" srcOrd="0" destOrd="0" presId="urn:microsoft.com/office/officeart/2005/8/layout/default"/>
    <dgm:cxn modelId="{9F26E92C-9861-4444-8CE4-C1768FF198A0}" type="presParOf" srcId="{BFBADFAE-A34C-4E09-B6EC-C89C554B6C20}" destId="{1BFF8CD2-E262-4F15-BD05-4FB3E690DF23}" srcOrd="0" destOrd="0" presId="urn:microsoft.com/office/officeart/2005/8/layout/default"/>
    <dgm:cxn modelId="{F12F25D6-963E-46C6-9C7E-F4813FE9017E}" type="presParOf" srcId="{BFBADFAE-A34C-4E09-B6EC-C89C554B6C20}" destId="{03C90A22-3BEE-4604-8C9D-ACD5D2872BC7}" srcOrd="1" destOrd="0" presId="urn:microsoft.com/office/officeart/2005/8/layout/default"/>
    <dgm:cxn modelId="{323C8083-28B0-4D32-8E40-1740B3F0C21F}" type="presParOf" srcId="{BFBADFAE-A34C-4E09-B6EC-C89C554B6C20}" destId="{56ED85BB-B43B-4A09-AB91-9D701C0A0A3B}" srcOrd="2" destOrd="0" presId="urn:microsoft.com/office/officeart/2005/8/layout/default"/>
    <dgm:cxn modelId="{40116CDE-BD89-4018-A4E2-4749BA31A79B}" type="presParOf" srcId="{BFBADFAE-A34C-4E09-B6EC-C89C554B6C20}" destId="{1B28CD38-1BFC-473F-9E50-2A1CB102004E}" srcOrd="3" destOrd="0" presId="urn:microsoft.com/office/officeart/2005/8/layout/default"/>
    <dgm:cxn modelId="{27E31D13-231F-4DC9-AE0E-45CA73BB2E94}" type="presParOf" srcId="{BFBADFAE-A34C-4E09-B6EC-C89C554B6C20}" destId="{CF1B9C1D-8F04-460F-B151-DBB6D8C67F2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92F457-E819-4C19-94F5-B658A274FD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666773-07CE-46F6-9B41-27620653CAB3}">
      <dgm:prSet phldrT="[Texto]"/>
      <dgm:spPr/>
      <dgm:t>
        <a:bodyPr/>
        <a:lstStyle/>
        <a:p>
          <a:r>
            <a:rPr lang="es-ES" dirty="0" smtClean="0"/>
            <a:t>Cualitativa</a:t>
          </a:r>
          <a:endParaRPr lang="es-ES" dirty="0"/>
        </a:p>
      </dgm:t>
    </dgm:pt>
    <dgm:pt modelId="{8B7A8F21-BC69-4C09-9DC5-6BB4B8BAE1EF}" type="parTrans" cxnId="{C91EC6BD-C38A-436F-B333-4F77D2B92469}">
      <dgm:prSet/>
      <dgm:spPr/>
      <dgm:t>
        <a:bodyPr/>
        <a:lstStyle/>
        <a:p>
          <a:endParaRPr lang="es-ES"/>
        </a:p>
      </dgm:t>
    </dgm:pt>
    <dgm:pt modelId="{2FA0F5D0-13A3-449C-912C-967566C87B90}" type="sibTrans" cxnId="{C91EC6BD-C38A-436F-B333-4F77D2B92469}">
      <dgm:prSet/>
      <dgm:spPr/>
      <dgm:t>
        <a:bodyPr/>
        <a:lstStyle/>
        <a:p>
          <a:endParaRPr lang="es-ES"/>
        </a:p>
      </dgm:t>
    </dgm:pt>
    <dgm:pt modelId="{9C2CB01D-EB39-4E23-B8DB-E1EE4D2D81BD}">
      <dgm:prSet phldrT="[Texto]"/>
      <dgm:spPr/>
      <dgm:t>
        <a:bodyPr/>
        <a:lstStyle/>
        <a:p>
          <a:r>
            <a:rPr lang="es-ES" dirty="0" smtClean="0"/>
            <a:t>Técnica de la investigación, observación directa</a:t>
          </a:r>
          <a:endParaRPr lang="es-ES" dirty="0"/>
        </a:p>
      </dgm:t>
    </dgm:pt>
    <dgm:pt modelId="{82FF03E0-D8DB-456A-91ED-59CA748BCE19}" type="parTrans" cxnId="{2DE17292-BA2D-4782-96E1-F5292A6EB9DD}">
      <dgm:prSet/>
      <dgm:spPr/>
      <dgm:t>
        <a:bodyPr/>
        <a:lstStyle/>
        <a:p>
          <a:endParaRPr lang="es-ES"/>
        </a:p>
      </dgm:t>
    </dgm:pt>
    <dgm:pt modelId="{BCA92764-FB03-4A8A-A6DE-7CBDE12EE071}" type="sibTrans" cxnId="{2DE17292-BA2D-4782-96E1-F5292A6EB9DD}">
      <dgm:prSet/>
      <dgm:spPr/>
      <dgm:t>
        <a:bodyPr/>
        <a:lstStyle/>
        <a:p>
          <a:endParaRPr lang="es-ES"/>
        </a:p>
      </dgm:t>
    </dgm:pt>
    <dgm:pt modelId="{B20A4530-07AB-45CB-852B-A159465E1976}">
      <dgm:prSet phldrT="[Texto]"/>
      <dgm:spPr/>
      <dgm:t>
        <a:bodyPr/>
        <a:lstStyle/>
        <a:p>
          <a:r>
            <a:rPr lang="es-ES" dirty="0" smtClean="0"/>
            <a:t>Fuente de información, documental</a:t>
          </a:r>
          <a:endParaRPr lang="es-ES" dirty="0"/>
        </a:p>
      </dgm:t>
    </dgm:pt>
    <dgm:pt modelId="{0B5B936F-10E6-473B-86B2-4B111F6FB19F}" type="parTrans" cxnId="{2317B3D0-42DA-476C-8439-648E81083921}">
      <dgm:prSet/>
      <dgm:spPr/>
      <dgm:t>
        <a:bodyPr/>
        <a:lstStyle/>
        <a:p>
          <a:endParaRPr lang="es-ES"/>
        </a:p>
      </dgm:t>
    </dgm:pt>
    <dgm:pt modelId="{5BAD92BC-E0D0-4568-A1F1-601546348556}" type="sibTrans" cxnId="{2317B3D0-42DA-476C-8439-648E81083921}">
      <dgm:prSet/>
      <dgm:spPr/>
      <dgm:t>
        <a:bodyPr/>
        <a:lstStyle/>
        <a:p>
          <a:endParaRPr lang="es-ES"/>
        </a:p>
      </dgm:t>
    </dgm:pt>
    <dgm:pt modelId="{632AFF66-4357-4B96-A4EA-D59028298646}">
      <dgm:prSet phldrT="[Texto]"/>
      <dgm:spPr/>
      <dgm:t>
        <a:bodyPr/>
        <a:lstStyle/>
        <a:p>
          <a:r>
            <a:rPr lang="es-ES" smtClean="0"/>
            <a:t>Descriptiva (No existe hipótesis)</a:t>
          </a:r>
          <a:endParaRPr lang="es-ES" dirty="0"/>
        </a:p>
      </dgm:t>
    </dgm:pt>
    <dgm:pt modelId="{E85F39F1-EFCE-406B-9A15-551E2F1D03D0}" type="parTrans" cxnId="{15E29E1A-3B3E-4D4E-AC6B-8999183B275C}">
      <dgm:prSet/>
      <dgm:spPr/>
      <dgm:t>
        <a:bodyPr/>
        <a:lstStyle/>
        <a:p>
          <a:endParaRPr lang="es-ES"/>
        </a:p>
      </dgm:t>
    </dgm:pt>
    <dgm:pt modelId="{6332ACB1-0C3B-4896-922E-207370BC671C}" type="sibTrans" cxnId="{15E29E1A-3B3E-4D4E-AC6B-8999183B275C}">
      <dgm:prSet/>
      <dgm:spPr/>
      <dgm:t>
        <a:bodyPr/>
        <a:lstStyle/>
        <a:p>
          <a:endParaRPr lang="es-ES"/>
        </a:p>
      </dgm:t>
    </dgm:pt>
    <dgm:pt modelId="{F4417CFB-84FB-4A92-9578-3724160D6DF3}">
      <dgm:prSet phldrT="[Texto]"/>
      <dgm:spPr/>
      <dgm:t>
        <a:bodyPr/>
        <a:lstStyle/>
        <a:p>
          <a:r>
            <a:rPr lang="es-ES" dirty="0" smtClean="0"/>
            <a:t>No experimental</a:t>
          </a:r>
          <a:endParaRPr lang="es-ES" dirty="0"/>
        </a:p>
      </dgm:t>
    </dgm:pt>
    <dgm:pt modelId="{AC2AD9C6-2CA8-40A8-9B94-B075E9ABB706}" type="parTrans" cxnId="{AE847297-A29F-4A3E-8A7F-59F1DFB1C05B}">
      <dgm:prSet/>
      <dgm:spPr/>
      <dgm:t>
        <a:bodyPr/>
        <a:lstStyle/>
        <a:p>
          <a:endParaRPr lang="es-ES"/>
        </a:p>
      </dgm:t>
    </dgm:pt>
    <dgm:pt modelId="{33884658-33C7-4941-B89F-F73C2A16F90B}" type="sibTrans" cxnId="{AE847297-A29F-4A3E-8A7F-59F1DFB1C05B}">
      <dgm:prSet/>
      <dgm:spPr/>
      <dgm:t>
        <a:bodyPr/>
        <a:lstStyle/>
        <a:p>
          <a:endParaRPr lang="es-ES"/>
        </a:p>
      </dgm:t>
    </dgm:pt>
    <dgm:pt modelId="{686DA050-BE5E-4228-ADFD-ABF416EF6562}" type="pres">
      <dgm:prSet presAssocID="{CA92F457-E819-4C19-94F5-B658A274FD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0534E1-FC42-44F5-A9B8-9A71A429B80A}" type="pres">
      <dgm:prSet presAssocID="{8F666773-07CE-46F6-9B41-27620653CAB3}" presName="parentLin" presStyleCnt="0"/>
      <dgm:spPr/>
    </dgm:pt>
    <dgm:pt modelId="{7E6E9A02-9256-46E7-A6BF-071AF7ACC9A5}" type="pres">
      <dgm:prSet presAssocID="{8F666773-07CE-46F6-9B41-27620653CAB3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445DF35-3CD2-49BA-A221-41B56FA513F4}" type="pres">
      <dgm:prSet presAssocID="{8F666773-07CE-46F6-9B41-27620653CA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3A91A-06AE-4812-A015-C895FAFA1231}" type="pres">
      <dgm:prSet presAssocID="{8F666773-07CE-46F6-9B41-27620653CAB3}" presName="negativeSpace" presStyleCnt="0"/>
      <dgm:spPr/>
    </dgm:pt>
    <dgm:pt modelId="{E94D4E01-DDED-42B4-9301-C67D09D71828}" type="pres">
      <dgm:prSet presAssocID="{8F666773-07CE-46F6-9B41-27620653CAB3}" presName="childText" presStyleLbl="conFgAcc1" presStyleIdx="0" presStyleCnt="5">
        <dgm:presLayoutVars>
          <dgm:bulletEnabled val="1"/>
        </dgm:presLayoutVars>
      </dgm:prSet>
      <dgm:spPr/>
    </dgm:pt>
    <dgm:pt modelId="{8A37FA5B-9D42-4856-919C-4C917EC27EF3}" type="pres">
      <dgm:prSet presAssocID="{2FA0F5D0-13A3-449C-912C-967566C87B90}" presName="spaceBetweenRectangles" presStyleCnt="0"/>
      <dgm:spPr/>
    </dgm:pt>
    <dgm:pt modelId="{9671B6C3-9372-4466-8D59-A526A8F85658}" type="pres">
      <dgm:prSet presAssocID="{632AFF66-4357-4B96-A4EA-D59028298646}" presName="parentLin" presStyleCnt="0"/>
      <dgm:spPr/>
    </dgm:pt>
    <dgm:pt modelId="{43FA6C01-E4F4-4C83-AEAA-ABC61D80B866}" type="pres">
      <dgm:prSet presAssocID="{632AFF66-4357-4B96-A4EA-D5902829864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84F04583-7976-4FA1-BD5A-02F6B49011F7}" type="pres">
      <dgm:prSet presAssocID="{632AFF66-4357-4B96-A4EA-D590282986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5EF27-B179-4F9A-A9E5-F6A80E57EDF9}" type="pres">
      <dgm:prSet presAssocID="{632AFF66-4357-4B96-A4EA-D59028298646}" presName="negativeSpace" presStyleCnt="0"/>
      <dgm:spPr/>
    </dgm:pt>
    <dgm:pt modelId="{C04BC077-9C5F-4E7E-89C6-DC897671F39C}" type="pres">
      <dgm:prSet presAssocID="{632AFF66-4357-4B96-A4EA-D59028298646}" presName="childText" presStyleLbl="conFgAcc1" presStyleIdx="1" presStyleCnt="5">
        <dgm:presLayoutVars>
          <dgm:bulletEnabled val="1"/>
        </dgm:presLayoutVars>
      </dgm:prSet>
      <dgm:spPr/>
    </dgm:pt>
    <dgm:pt modelId="{FA49977C-F745-46E4-9D22-932584D89CCE}" type="pres">
      <dgm:prSet presAssocID="{6332ACB1-0C3B-4896-922E-207370BC671C}" presName="spaceBetweenRectangles" presStyleCnt="0"/>
      <dgm:spPr/>
    </dgm:pt>
    <dgm:pt modelId="{415DF46B-7111-4D2A-A648-E99E90FCD3B5}" type="pres">
      <dgm:prSet presAssocID="{F4417CFB-84FB-4A92-9578-3724160D6DF3}" presName="parentLin" presStyleCnt="0"/>
      <dgm:spPr/>
    </dgm:pt>
    <dgm:pt modelId="{C4444092-3E0C-4D6C-921C-812BBE5CED69}" type="pres">
      <dgm:prSet presAssocID="{F4417CFB-84FB-4A92-9578-3724160D6DF3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E01B0832-EB98-4C22-B179-46EA241B08D2}" type="pres">
      <dgm:prSet presAssocID="{F4417CFB-84FB-4A92-9578-3724160D6D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9BF6B-502D-442A-AF17-C62624E11334}" type="pres">
      <dgm:prSet presAssocID="{F4417CFB-84FB-4A92-9578-3724160D6DF3}" presName="negativeSpace" presStyleCnt="0"/>
      <dgm:spPr/>
    </dgm:pt>
    <dgm:pt modelId="{7BE5D885-41BD-4423-9176-1F7AEDCC139B}" type="pres">
      <dgm:prSet presAssocID="{F4417CFB-84FB-4A92-9578-3724160D6DF3}" presName="childText" presStyleLbl="conFgAcc1" presStyleIdx="2" presStyleCnt="5">
        <dgm:presLayoutVars>
          <dgm:bulletEnabled val="1"/>
        </dgm:presLayoutVars>
      </dgm:prSet>
      <dgm:spPr/>
    </dgm:pt>
    <dgm:pt modelId="{7096864B-4B12-4EE6-9A97-840AC9EE065E}" type="pres">
      <dgm:prSet presAssocID="{33884658-33C7-4941-B89F-F73C2A16F90B}" presName="spaceBetweenRectangles" presStyleCnt="0"/>
      <dgm:spPr/>
    </dgm:pt>
    <dgm:pt modelId="{3D356779-F2BF-4944-84B6-C8DE0B4AD18E}" type="pres">
      <dgm:prSet presAssocID="{9C2CB01D-EB39-4E23-B8DB-E1EE4D2D81BD}" presName="parentLin" presStyleCnt="0"/>
      <dgm:spPr/>
    </dgm:pt>
    <dgm:pt modelId="{0965A621-EA18-44F5-A9A9-0634E96E65A4}" type="pres">
      <dgm:prSet presAssocID="{9C2CB01D-EB39-4E23-B8DB-E1EE4D2D81BD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858D654A-0C77-45DD-903E-455B1C61AC9F}" type="pres">
      <dgm:prSet presAssocID="{9C2CB01D-EB39-4E23-B8DB-E1EE4D2D81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EB8F3-B254-4248-9DE1-63975A8A589B}" type="pres">
      <dgm:prSet presAssocID="{9C2CB01D-EB39-4E23-B8DB-E1EE4D2D81BD}" presName="negativeSpace" presStyleCnt="0"/>
      <dgm:spPr/>
    </dgm:pt>
    <dgm:pt modelId="{6385833D-8199-4E35-A43C-B381DFF45104}" type="pres">
      <dgm:prSet presAssocID="{9C2CB01D-EB39-4E23-B8DB-E1EE4D2D81BD}" presName="childText" presStyleLbl="conFgAcc1" presStyleIdx="3" presStyleCnt="5">
        <dgm:presLayoutVars>
          <dgm:bulletEnabled val="1"/>
        </dgm:presLayoutVars>
      </dgm:prSet>
      <dgm:spPr/>
    </dgm:pt>
    <dgm:pt modelId="{FC4E61F4-F91E-4552-8A9F-F5D0482BC1C6}" type="pres">
      <dgm:prSet presAssocID="{BCA92764-FB03-4A8A-A6DE-7CBDE12EE071}" presName="spaceBetweenRectangles" presStyleCnt="0"/>
      <dgm:spPr/>
    </dgm:pt>
    <dgm:pt modelId="{D147D65B-67B0-4828-AAC6-A4DDADD1F17A}" type="pres">
      <dgm:prSet presAssocID="{B20A4530-07AB-45CB-852B-A159465E1976}" presName="parentLin" presStyleCnt="0"/>
      <dgm:spPr/>
    </dgm:pt>
    <dgm:pt modelId="{525ACE78-7634-4652-B693-A4999F955A82}" type="pres">
      <dgm:prSet presAssocID="{B20A4530-07AB-45CB-852B-A159465E1976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FDF350FE-582B-4928-A8A5-67C678AC46F5}" type="pres">
      <dgm:prSet presAssocID="{B20A4530-07AB-45CB-852B-A159465E19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F816E-B80A-419F-9BB4-E46A4FB145B3}" type="pres">
      <dgm:prSet presAssocID="{B20A4530-07AB-45CB-852B-A159465E1976}" presName="negativeSpace" presStyleCnt="0"/>
      <dgm:spPr/>
    </dgm:pt>
    <dgm:pt modelId="{1F537D6A-7B9B-4175-9478-49039720839D}" type="pres">
      <dgm:prSet presAssocID="{B20A4530-07AB-45CB-852B-A159465E197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21999D2-2CA1-40BF-8FE0-7B24EA9E49A7}" type="presOf" srcId="{9C2CB01D-EB39-4E23-B8DB-E1EE4D2D81BD}" destId="{0965A621-EA18-44F5-A9A9-0634E96E65A4}" srcOrd="0" destOrd="0" presId="urn:microsoft.com/office/officeart/2005/8/layout/list1"/>
    <dgm:cxn modelId="{3382F77D-9CFE-48E8-8004-CF0574FC5CCE}" type="presOf" srcId="{B20A4530-07AB-45CB-852B-A159465E1976}" destId="{525ACE78-7634-4652-B693-A4999F955A82}" srcOrd="0" destOrd="0" presId="urn:microsoft.com/office/officeart/2005/8/layout/list1"/>
    <dgm:cxn modelId="{AE847297-A29F-4A3E-8A7F-59F1DFB1C05B}" srcId="{CA92F457-E819-4C19-94F5-B658A274FD89}" destId="{F4417CFB-84FB-4A92-9578-3724160D6DF3}" srcOrd="2" destOrd="0" parTransId="{AC2AD9C6-2CA8-40A8-9B94-B075E9ABB706}" sibTransId="{33884658-33C7-4941-B89F-F73C2A16F90B}"/>
    <dgm:cxn modelId="{8B28774D-BB77-43AA-B921-1FC65DFFA1E2}" type="presOf" srcId="{B20A4530-07AB-45CB-852B-A159465E1976}" destId="{FDF350FE-582B-4928-A8A5-67C678AC46F5}" srcOrd="1" destOrd="0" presId="urn:microsoft.com/office/officeart/2005/8/layout/list1"/>
    <dgm:cxn modelId="{2317B3D0-42DA-476C-8439-648E81083921}" srcId="{CA92F457-E819-4C19-94F5-B658A274FD89}" destId="{B20A4530-07AB-45CB-852B-A159465E1976}" srcOrd="4" destOrd="0" parTransId="{0B5B936F-10E6-473B-86B2-4B111F6FB19F}" sibTransId="{5BAD92BC-E0D0-4568-A1F1-601546348556}"/>
    <dgm:cxn modelId="{AC72FE6A-D3E6-4847-AD69-6976C2DFD282}" type="presOf" srcId="{632AFF66-4357-4B96-A4EA-D59028298646}" destId="{43FA6C01-E4F4-4C83-AEAA-ABC61D80B866}" srcOrd="0" destOrd="0" presId="urn:microsoft.com/office/officeart/2005/8/layout/list1"/>
    <dgm:cxn modelId="{04C5BB6A-3DEF-432C-8ABC-6640A450AB7D}" type="presOf" srcId="{8F666773-07CE-46F6-9B41-27620653CAB3}" destId="{7E6E9A02-9256-46E7-A6BF-071AF7ACC9A5}" srcOrd="0" destOrd="0" presId="urn:microsoft.com/office/officeart/2005/8/layout/list1"/>
    <dgm:cxn modelId="{15E29E1A-3B3E-4D4E-AC6B-8999183B275C}" srcId="{CA92F457-E819-4C19-94F5-B658A274FD89}" destId="{632AFF66-4357-4B96-A4EA-D59028298646}" srcOrd="1" destOrd="0" parTransId="{E85F39F1-EFCE-406B-9A15-551E2F1D03D0}" sibTransId="{6332ACB1-0C3B-4896-922E-207370BC671C}"/>
    <dgm:cxn modelId="{68BE99E4-7BF1-47FC-A05F-48D721841150}" type="presOf" srcId="{8F666773-07CE-46F6-9B41-27620653CAB3}" destId="{9445DF35-3CD2-49BA-A221-41B56FA513F4}" srcOrd="1" destOrd="0" presId="urn:microsoft.com/office/officeart/2005/8/layout/list1"/>
    <dgm:cxn modelId="{C91EC6BD-C38A-436F-B333-4F77D2B92469}" srcId="{CA92F457-E819-4C19-94F5-B658A274FD89}" destId="{8F666773-07CE-46F6-9B41-27620653CAB3}" srcOrd="0" destOrd="0" parTransId="{8B7A8F21-BC69-4C09-9DC5-6BB4B8BAE1EF}" sibTransId="{2FA0F5D0-13A3-449C-912C-967566C87B90}"/>
    <dgm:cxn modelId="{1A05259F-93D9-41E8-80BF-D9991DCDAA72}" type="presOf" srcId="{F4417CFB-84FB-4A92-9578-3724160D6DF3}" destId="{E01B0832-EB98-4C22-B179-46EA241B08D2}" srcOrd="1" destOrd="0" presId="urn:microsoft.com/office/officeart/2005/8/layout/list1"/>
    <dgm:cxn modelId="{61875AB9-72C3-4F85-AF05-6BFDDA2F741B}" type="presOf" srcId="{F4417CFB-84FB-4A92-9578-3724160D6DF3}" destId="{C4444092-3E0C-4D6C-921C-812BBE5CED69}" srcOrd="0" destOrd="0" presId="urn:microsoft.com/office/officeart/2005/8/layout/list1"/>
    <dgm:cxn modelId="{2DE17292-BA2D-4782-96E1-F5292A6EB9DD}" srcId="{CA92F457-E819-4C19-94F5-B658A274FD89}" destId="{9C2CB01D-EB39-4E23-B8DB-E1EE4D2D81BD}" srcOrd="3" destOrd="0" parTransId="{82FF03E0-D8DB-456A-91ED-59CA748BCE19}" sibTransId="{BCA92764-FB03-4A8A-A6DE-7CBDE12EE071}"/>
    <dgm:cxn modelId="{5ED3BF16-0190-40AE-A00B-63A419C309F4}" type="presOf" srcId="{CA92F457-E819-4C19-94F5-B658A274FD89}" destId="{686DA050-BE5E-4228-ADFD-ABF416EF6562}" srcOrd="0" destOrd="0" presId="urn:microsoft.com/office/officeart/2005/8/layout/list1"/>
    <dgm:cxn modelId="{52F1E361-8F15-4C71-978E-18E6F242BD7E}" type="presOf" srcId="{9C2CB01D-EB39-4E23-B8DB-E1EE4D2D81BD}" destId="{858D654A-0C77-45DD-903E-455B1C61AC9F}" srcOrd="1" destOrd="0" presId="urn:microsoft.com/office/officeart/2005/8/layout/list1"/>
    <dgm:cxn modelId="{B82385D9-CAF7-45BD-A9F9-76090796B190}" type="presOf" srcId="{632AFF66-4357-4B96-A4EA-D59028298646}" destId="{84F04583-7976-4FA1-BD5A-02F6B49011F7}" srcOrd="1" destOrd="0" presId="urn:microsoft.com/office/officeart/2005/8/layout/list1"/>
    <dgm:cxn modelId="{200EF747-DAD2-448B-A10E-1569D18FB7F2}" type="presParOf" srcId="{686DA050-BE5E-4228-ADFD-ABF416EF6562}" destId="{220534E1-FC42-44F5-A9B8-9A71A429B80A}" srcOrd="0" destOrd="0" presId="urn:microsoft.com/office/officeart/2005/8/layout/list1"/>
    <dgm:cxn modelId="{21C6C71F-29F0-4ABA-8AA9-827701840227}" type="presParOf" srcId="{220534E1-FC42-44F5-A9B8-9A71A429B80A}" destId="{7E6E9A02-9256-46E7-A6BF-071AF7ACC9A5}" srcOrd="0" destOrd="0" presId="urn:microsoft.com/office/officeart/2005/8/layout/list1"/>
    <dgm:cxn modelId="{F33F74AD-725E-450B-A78C-866D2D7608C3}" type="presParOf" srcId="{220534E1-FC42-44F5-A9B8-9A71A429B80A}" destId="{9445DF35-3CD2-49BA-A221-41B56FA513F4}" srcOrd="1" destOrd="0" presId="urn:microsoft.com/office/officeart/2005/8/layout/list1"/>
    <dgm:cxn modelId="{686F5388-AB91-45B0-8B05-A68CA5EDAF6F}" type="presParOf" srcId="{686DA050-BE5E-4228-ADFD-ABF416EF6562}" destId="{4F23A91A-06AE-4812-A015-C895FAFA1231}" srcOrd="1" destOrd="0" presId="urn:microsoft.com/office/officeart/2005/8/layout/list1"/>
    <dgm:cxn modelId="{C6E43155-FA24-46E8-957B-FB5EACE4A31F}" type="presParOf" srcId="{686DA050-BE5E-4228-ADFD-ABF416EF6562}" destId="{E94D4E01-DDED-42B4-9301-C67D09D71828}" srcOrd="2" destOrd="0" presId="urn:microsoft.com/office/officeart/2005/8/layout/list1"/>
    <dgm:cxn modelId="{33731843-ED54-4628-9663-AB9D7E14A2DB}" type="presParOf" srcId="{686DA050-BE5E-4228-ADFD-ABF416EF6562}" destId="{8A37FA5B-9D42-4856-919C-4C917EC27EF3}" srcOrd="3" destOrd="0" presId="urn:microsoft.com/office/officeart/2005/8/layout/list1"/>
    <dgm:cxn modelId="{8F7173D3-FB75-4249-8E04-4AFDC515E229}" type="presParOf" srcId="{686DA050-BE5E-4228-ADFD-ABF416EF6562}" destId="{9671B6C3-9372-4466-8D59-A526A8F85658}" srcOrd="4" destOrd="0" presId="urn:microsoft.com/office/officeart/2005/8/layout/list1"/>
    <dgm:cxn modelId="{7C91FEE8-AB41-4EC4-8277-F726CC9E1F2C}" type="presParOf" srcId="{9671B6C3-9372-4466-8D59-A526A8F85658}" destId="{43FA6C01-E4F4-4C83-AEAA-ABC61D80B866}" srcOrd="0" destOrd="0" presId="urn:microsoft.com/office/officeart/2005/8/layout/list1"/>
    <dgm:cxn modelId="{1C09C8AC-5685-44FC-821E-3EDC9969FA34}" type="presParOf" srcId="{9671B6C3-9372-4466-8D59-A526A8F85658}" destId="{84F04583-7976-4FA1-BD5A-02F6B49011F7}" srcOrd="1" destOrd="0" presId="urn:microsoft.com/office/officeart/2005/8/layout/list1"/>
    <dgm:cxn modelId="{A3F6A565-3FBD-44B6-846E-1BD60E020C65}" type="presParOf" srcId="{686DA050-BE5E-4228-ADFD-ABF416EF6562}" destId="{CC85EF27-B179-4F9A-A9E5-F6A80E57EDF9}" srcOrd="5" destOrd="0" presId="urn:microsoft.com/office/officeart/2005/8/layout/list1"/>
    <dgm:cxn modelId="{0534DE8A-056C-4BA9-BF4E-5D27BD29A67E}" type="presParOf" srcId="{686DA050-BE5E-4228-ADFD-ABF416EF6562}" destId="{C04BC077-9C5F-4E7E-89C6-DC897671F39C}" srcOrd="6" destOrd="0" presId="urn:microsoft.com/office/officeart/2005/8/layout/list1"/>
    <dgm:cxn modelId="{2385F784-856D-4D3D-ABE4-E7F19351D18E}" type="presParOf" srcId="{686DA050-BE5E-4228-ADFD-ABF416EF6562}" destId="{FA49977C-F745-46E4-9D22-932584D89CCE}" srcOrd="7" destOrd="0" presId="urn:microsoft.com/office/officeart/2005/8/layout/list1"/>
    <dgm:cxn modelId="{D4FBFCFD-87E1-4F31-BD1D-D9D0B086E0CA}" type="presParOf" srcId="{686DA050-BE5E-4228-ADFD-ABF416EF6562}" destId="{415DF46B-7111-4D2A-A648-E99E90FCD3B5}" srcOrd="8" destOrd="0" presId="urn:microsoft.com/office/officeart/2005/8/layout/list1"/>
    <dgm:cxn modelId="{4EE2D90E-C74E-4E24-9EFA-31F4A20F3424}" type="presParOf" srcId="{415DF46B-7111-4D2A-A648-E99E90FCD3B5}" destId="{C4444092-3E0C-4D6C-921C-812BBE5CED69}" srcOrd="0" destOrd="0" presId="urn:microsoft.com/office/officeart/2005/8/layout/list1"/>
    <dgm:cxn modelId="{21999582-6014-4236-9F5A-5FFBA8AD5945}" type="presParOf" srcId="{415DF46B-7111-4D2A-A648-E99E90FCD3B5}" destId="{E01B0832-EB98-4C22-B179-46EA241B08D2}" srcOrd="1" destOrd="0" presId="urn:microsoft.com/office/officeart/2005/8/layout/list1"/>
    <dgm:cxn modelId="{7246AE4D-F81B-4AD5-AFC9-EE2F11DFB424}" type="presParOf" srcId="{686DA050-BE5E-4228-ADFD-ABF416EF6562}" destId="{65C9BF6B-502D-442A-AF17-C62624E11334}" srcOrd="9" destOrd="0" presId="urn:microsoft.com/office/officeart/2005/8/layout/list1"/>
    <dgm:cxn modelId="{66824300-D93A-43F7-A900-DFF1026A1435}" type="presParOf" srcId="{686DA050-BE5E-4228-ADFD-ABF416EF6562}" destId="{7BE5D885-41BD-4423-9176-1F7AEDCC139B}" srcOrd="10" destOrd="0" presId="urn:microsoft.com/office/officeart/2005/8/layout/list1"/>
    <dgm:cxn modelId="{D30BBAE7-8A7D-4435-801B-45112B160F44}" type="presParOf" srcId="{686DA050-BE5E-4228-ADFD-ABF416EF6562}" destId="{7096864B-4B12-4EE6-9A97-840AC9EE065E}" srcOrd="11" destOrd="0" presId="urn:microsoft.com/office/officeart/2005/8/layout/list1"/>
    <dgm:cxn modelId="{E5C5D310-1794-44D5-BF8F-F370D8A2FA3E}" type="presParOf" srcId="{686DA050-BE5E-4228-ADFD-ABF416EF6562}" destId="{3D356779-F2BF-4944-84B6-C8DE0B4AD18E}" srcOrd="12" destOrd="0" presId="urn:microsoft.com/office/officeart/2005/8/layout/list1"/>
    <dgm:cxn modelId="{24235B4A-DF32-4046-9DD7-6719D851E6D8}" type="presParOf" srcId="{3D356779-F2BF-4944-84B6-C8DE0B4AD18E}" destId="{0965A621-EA18-44F5-A9A9-0634E96E65A4}" srcOrd="0" destOrd="0" presId="urn:microsoft.com/office/officeart/2005/8/layout/list1"/>
    <dgm:cxn modelId="{C5C03074-65D3-420F-BA96-062E6DA2D797}" type="presParOf" srcId="{3D356779-F2BF-4944-84B6-C8DE0B4AD18E}" destId="{858D654A-0C77-45DD-903E-455B1C61AC9F}" srcOrd="1" destOrd="0" presId="urn:microsoft.com/office/officeart/2005/8/layout/list1"/>
    <dgm:cxn modelId="{8A0A5082-40B5-4F6C-8AC2-ADD5D5080FE2}" type="presParOf" srcId="{686DA050-BE5E-4228-ADFD-ABF416EF6562}" destId="{438EB8F3-B254-4248-9DE1-63975A8A589B}" srcOrd="13" destOrd="0" presId="urn:microsoft.com/office/officeart/2005/8/layout/list1"/>
    <dgm:cxn modelId="{5FB64A29-8809-412B-A08B-F711E8223414}" type="presParOf" srcId="{686DA050-BE5E-4228-ADFD-ABF416EF6562}" destId="{6385833D-8199-4E35-A43C-B381DFF45104}" srcOrd="14" destOrd="0" presId="urn:microsoft.com/office/officeart/2005/8/layout/list1"/>
    <dgm:cxn modelId="{08B70673-542E-4EEF-BFDF-B237BF4C2C9F}" type="presParOf" srcId="{686DA050-BE5E-4228-ADFD-ABF416EF6562}" destId="{FC4E61F4-F91E-4552-8A9F-F5D0482BC1C6}" srcOrd="15" destOrd="0" presId="urn:microsoft.com/office/officeart/2005/8/layout/list1"/>
    <dgm:cxn modelId="{C9C40E66-D7C6-465C-8C75-26303D078A72}" type="presParOf" srcId="{686DA050-BE5E-4228-ADFD-ABF416EF6562}" destId="{D147D65B-67B0-4828-AAC6-A4DDADD1F17A}" srcOrd="16" destOrd="0" presId="urn:microsoft.com/office/officeart/2005/8/layout/list1"/>
    <dgm:cxn modelId="{31092DC0-F825-4197-8995-28A4DCBFB6F8}" type="presParOf" srcId="{D147D65B-67B0-4828-AAC6-A4DDADD1F17A}" destId="{525ACE78-7634-4652-B693-A4999F955A82}" srcOrd="0" destOrd="0" presId="urn:microsoft.com/office/officeart/2005/8/layout/list1"/>
    <dgm:cxn modelId="{0B5B52D1-EBC4-45AC-BBFC-D7F2E5F57001}" type="presParOf" srcId="{D147D65B-67B0-4828-AAC6-A4DDADD1F17A}" destId="{FDF350FE-582B-4928-A8A5-67C678AC46F5}" srcOrd="1" destOrd="0" presId="urn:microsoft.com/office/officeart/2005/8/layout/list1"/>
    <dgm:cxn modelId="{9B33B22E-C8AB-4E3C-BA50-A069DC57FA99}" type="presParOf" srcId="{686DA050-BE5E-4228-ADFD-ABF416EF6562}" destId="{2A7F816E-B80A-419F-9BB4-E46A4FB145B3}" srcOrd="17" destOrd="0" presId="urn:microsoft.com/office/officeart/2005/8/layout/list1"/>
    <dgm:cxn modelId="{70F8C10A-34D5-4882-8025-8D75BD6A8FA8}" type="presParOf" srcId="{686DA050-BE5E-4228-ADFD-ABF416EF6562}" destId="{1F537D6A-7B9B-4175-9478-49039720839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0FC60C-BDA7-4DD5-AC18-FA63D23115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3A698B-9767-4404-9D02-3669D5FB6D96}">
      <dgm:prSet phldrT="[Texto]"/>
      <dgm:spPr/>
      <dgm:t>
        <a:bodyPr/>
        <a:lstStyle/>
        <a:p>
          <a:r>
            <a:rPr lang="es-EC" dirty="0" smtClean="0"/>
            <a:t>En Quito existen 192 Pequeñas y Medianas Empresas activas, dentro del sector que nos interesa. </a:t>
          </a:r>
          <a:endParaRPr lang="es-ES" dirty="0"/>
        </a:p>
      </dgm:t>
    </dgm:pt>
    <dgm:pt modelId="{A0C01822-8EEF-42CE-B728-2AD5BC7C847B}" type="parTrans" cxnId="{05B78E58-D219-4BB8-8FD8-155175138A50}">
      <dgm:prSet/>
      <dgm:spPr/>
      <dgm:t>
        <a:bodyPr/>
        <a:lstStyle/>
        <a:p>
          <a:endParaRPr lang="es-ES"/>
        </a:p>
      </dgm:t>
    </dgm:pt>
    <dgm:pt modelId="{6C1C8C62-6885-42CF-9FC7-FCD0C232BDE2}" type="sibTrans" cxnId="{05B78E58-D219-4BB8-8FD8-155175138A50}">
      <dgm:prSet/>
      <dgm:spPr/>
      <dgm:t>
        <a:bodyPr/>
        <a:lstStyle/>
        <a:p>
          <a:endParaRPr lang="es-ES"/>
        </a:p>
      </dgm:t>
    </dgm:pt>
    <dgm:pt modelId="{0336CAA0-090A-46F1-9486-8CAC261E67BC}" type="pres">
      <dgm:prSet presAssocID="{0E0FC60C-BDA7-4DD5-AC18-FA63D23115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2C3401-34C4-4158-B677-6C3F7B585FAD}" type="pres">
      <dgm:prSet presAssocID="{EE3A698B-9767-4404-9D02-3669D5FB6D9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DD62E7-762A-41D2-8B6D-6A9995FC6DE8}" type="presOf" srcId="{0E0FC60C-BDA7-4DD5-AC18-FA63D2311531}" destId="{0336CAA0-090A-46F1-9486-8CAC261E67BC}" srcOrd="0" destOrd="0" presId="urn:microsoft.com/office/officeart/2005/8/layout/default"/>
    <dgm:cxn modelId="{283F3E74-151D-4C72-8DC4-5692BFF0F0F3}" type="presOf" srcId="{EE3A698B-9767-4404-9D02-3669D5FB6D96}" destId="{232C3401-34C4-4158-B677-6C3F7B585FAD}" srcOrd="0" destOrd="0" presId="urn:microsoft.com/office/officeart/2005/8/layout/default"/>
    <dgm:cxn modelId="{05B78E58-D219-4BB8-8FD8-155175138A50}" srcId="{0E0FC60C-BDA7-4DD5-AC18-FA63D2311531}" destId="{EE3A698B-9767-4404-9D02-3669D5FB6D96}" srcOrd="0" destOrd="0" parTransId="{A0C01822-8EEF-42CE-B728-2AD5BC7C847B}" sibTransId="{6C1C8C62-6885-42CF-9FC7-FCD0C232BDE2}"/>
    <dgm:cxn modelId="{B3D410DC-99A6-4926-8258-8759482DE773}" type="presParOf" srcId="{0336CAA0-090A-46F1-9486-8CAC261E67BC}" destId="{232C3401-34C4-4158-B677-6C3F7B585F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D2BA9F-99A8-4EB9-A525-52B1D6ECC0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0F6047-84E4-4015-A582-4E2A151992C9}">
      <dgm:prSet phldrT="[Texto]"/>
      <dgm:spPr/>
      <dgm:t>
        <a:bodyPr/>
        <a:lstStyle/>
        <a:p>
          <a:r>
            <a:rPr lang="es-ES" dirty="0" smtClean="0"/>
            <a:t>Alto nivel de liquides</a:t>
          </a:r>
          <a:endParaRPr lang="es-ES" dirty="0"/>
        </a:p>
      </dgm:t>
    </dgm:pt>
    <dgm:pt modelId="{B255DCE7-8771-4E0A-B28E-BCB99AC1760C}" type="parTrans" cxnId="{4AC281CB-5EDA-4BB3-B5DA-1A48988E78F2}">
      <dgm:prSet/>
      <dgm:spPr/>
      <dgm:t>
        <a:bodyPr/>
        <a:lstStyle/>
        <a:p>
          <a:endParaRPr lang="es-ES"/>
        </a:p>
      </dgm:t>
    </dgm:pt>
    <dgm:pt modelId="{17E1AB41-00B4-4D4E-BBB8-A281A3B8E665}" type="sibTrans" cxnId="{4AC281CB-5EDA-4BB3-B5DA-1A48988E78F2}">
      <dgm:prSet/>
      <dgm:spPr/>
      <dgm:t>
        <a:bodyPr/>
        <a:lstStyle/>
        <a:p>
          <a:endParaRPr lang="es-ES"/>
        </a:p>
      </dgm:t>
    </dgm:pt>
    <dgm:pt modelId="{FEE0FB38-BF80-47D3-A548-CF490E118980}">
      <dgm:prSet phldrT="[Texto]"/>
      <dgm:spPr/>
      <dgm:t>
        <a:bodyPr/>
        <a:lstStyle/>
        <a:p>
          <a:r>
            <a:rPr lang="es-ES" dirty="0" smtClean="0"/>
            <a:t>Un promedio de $36000 mensuales en efectivo </a:t>
          </a:r>
          <a:endParaRPr lang="es-ES" dirty="0"/>
        </a:p>
      </dgm:t>
    </dgm:pt>
    <dgm:pt modelId="{96A5753A-4E20-4B5D-A693-61DE91043EDF}" type="parTrans" cxnId="{BDBF49AB-ECFF-445D-8057-C7F3DBE4203C}">
      <dgm:prSet/>
      <dgm:spPr/>
      <dgm:t>
        <a:bodyPr/>
        <a:lstStyle/>
        <a:p>
          <a:endParaRPr lang="es-ES"/>
        </a:p>
      </dgm:t>
    </dgm:pt>
    <dgm:pt modelId="{94F67D20-383F-4489-B2B6-F41F135820B8}" type="sibTrans" cxnId="{BDBF49AB-ECFF-445D-8057-C7F3DBE4203C}">
      <dgm:prSet/>
      <dgm:spPr/>
      <dgm:t>
        <a:bodyPr/>
        <a:lstStyle/>
        <a:p>
          <a:endParaRPr lang="es-ES"/>
        </a:p>
      </dgm:t>
    </dgm:pt>
    <dgm:pt modelId="{07C85B4C-B542-4EE5-80D9-37CCA656F45E}">
      <dgm:prSet phldrT="[Texto]"/>
      <dgm:spPr/>
      <dgm:t>
        <a:bodyPr/>
        <a:lstStyle/>
        <a:p>
          <a:r>
            <a:rPr lang="es-ES" dirty="0" smtClean="0"/>
            <a:t>Bajo nivel de endeudamiento bancario</a:t>
          </a:r>
          <a:endParaRPr lang="es-ES" dirty="0"/>
        </a:p>
      </dgm:t>
    </dgm:pt>
    <dgm:pt modelId="{FCAB890D-DDFB-4420-B205-DEAF288B9936}" type="parTrans" cxnId="{EA41AA0F-DA5F-4EC4-BBDD-F7F0C4DD46F8}">
      <dgm:prSet/>
      <dgm:spPr/>
      <dgm:t>
        <a:bodyPr/>
        <a:lstStyle/>
        <a:p>
          <a:endParaRPr lang="es-ES"/>
        </a:p>
      </dgm:t>
    </dgm:pt>
    <dgm:pt modelId="{94C7B6DF-F910-4F6B-8C2C-93FA38C148B6}" type="sibTrans" cxnId="{EA41AA0F-DA5F-4EC4-BBDD-F7F0C4DD46F8}">
      <dgm:prSet/>
      <dgm:spPr/>
      <dgm:t>
        <a:bodyPr/>
        <a:lstStyle/>
        <a:p>
          <a:endParaRPr lang="es-ES"/>
        </a:p>
      </dgm:t>
    </dgm:pt>
    <dgm:pt modelId="{1C461356-799A-41B4-AE8B-2803F04777BE}">
      <dgm:prSet phldrT="[Texto]"/>
      <dgm:spPr/>
      <dgm:t>
        <a:bodyPr/>
        <a:lstStyle/>
        <a:p>
          <a:r>
            <a:rPr lang="es-ES" dirty="0" smtClean="0"/>
            <a:t>Bajo uso de seguros</a:t>
          </a:r>
          <a:endParaRPr lang="es-ES" dirty="0"/>
        </a:p>
      </dgm:t>
    </dgm:pt>
    <dgm:pt modelId="{F7984E1A-2622-4C1B-8890-E8A89C45165E}" type="parTrans" cxnId="{00DA80F4-7A11-499E-9755-2918C5CED20C}">
      <dgm:prSet/>
      <dgm:spPr/>
      <dgm:t>
        <a:bodyPr/>
        <a:lstStyle/>
        <a:p>
          <a:endParaRPr lang="es-ES"/>
        </a:p>
      </dgm:t>
    </dgm:pt>
    <dgm:pt modelId="{266B8F99-8EB5-47A2-9CF1-08B244697B94}" type="sibTrans" cxnId="{00DA80F4-7A11-499E-9755-2918C5CED20C}">
      <dgm:prSet/>
      <dgm:spPr/>
      <dgm:t>
        <a:bodyPr/>
        <a:lstStyle/>
        <a:p>
          <a:endParaRPr lang="es-ES"/>
        </a:p>
      </dgm:t>
    </dgm:pt>
    <dgm:pt modelId="{28DAC88D-854E-44BC-B5B7-3D10C4528D5E}">
      <dgm:prSet phldrT="[Texto]"/>
      <dgm:spPr/>
      <dgm:t>
        <a:bodyPr/>
        <a:lstStyle/>
        <a:p>
          <a:r>
            <a:rPr lang="es-ES" dirty="0" smtClean="0"/>
            <a:t>Amplia oferta de instrumentos financieros</a:t>
          </a:r>
          <a:endParaRPr lang="es-ES" dirty="0"/>
        </a:p>
      </dgm:t>
    </dgm:pt>
    <dgm:pt modelId="{796A0AB3-9D30-4F3F-A826-C4423B6304C7}" type="parTrans" cxnId="{61E4E4F4-7E82-4B50-A0E3-4BD66C67D2C2}">
      <dgm:prSet/>
      <dgm:spPr/>
      <dgm:t>
        <a:bodyPr/>
        <a:lstStyle/>
        <a:p>
          <a:endParaRPr lang="es-ES"/>
        </a:p>
      </dgm:t>
    </dgm:pt>
    <dgm:pt modelId="{F5FCBE1A-F87C-476C-A697-91C17C3692CB}" type="sibTrans" cxnId="{61E4E4F4-7E82-4B50-A0E3-4BD66C67D2C2}">
      <dgm:prSet/>
      <dgm:spPr/>
      <dgm:t>
        <a:bodyPr/>
        <a:lstStyle/>
        <a:p>
          <a:endParaRPr lang="es-ES"/>
        </a:p>
      </dgm:t>
    </dgm:pt>
    <dgm:pt modelId="{D274C113-7858-4233-81B3-56DC47F4DB5E}">
      <dgm:prSet phldrT="[Texto]"/>
      <dgm:spPr/>
      <dgm:t>
        <a:bodyPr/>
        <a:lstStyle/>
        <a:p>
          <a:r>
            <a:rPr lang="es-ES" dirty="0" smtClean="0"/>
            <a:t>Financiamiento Propio</a:t>
          </a:r>
          <a:endParaRPr lang="es-ES" dirty="0"/>
        </a:p>
      </dgm:t>
    </dgm:pt>
    <dgm:pt modelId="{749D27B7-F5AD-439B-BA92-B85CB51C0244}" type="parTrans" cxnId="{45DE0253-6C39-4574-AFC7-0D307B83E285}">
      <dgm:prSet/>
      <dgm:spPr/>
      <dgm:t>
        <a:bodyPr/>
        <a:lstStyle/>
        <a:p>
          <a:endParaRPr lang="es-ES"/>
        </a:p>
      </dgm:t>
    </dgm:pt>
    <dgm:pt modelId="{A3703191-2B09-4C46-A513-3426C523AA24}" type="sibTrans" cxnId="{45DE0253-6C39-4574-AFC7-0D307B83E285}">
      <dgm:prSet/>
      <dgm:spPr/>
      <dgm:t>
        <a:bodyPr/>
        <a:lstStyle/>
        <a:p>
          <a:endParaRPr lang="es-ES"/>
        </a:p>
      </dgm:t>
    </dgm:pt>
    <dgm:pt modelId="{5B3D2676-3448-4539-9DEA-6019CFDD9615}">
      <dgm:prSet phldrT="[Texto]"/>
      <dgm:spPr/>
      <dgm:t>
        <a:bodyPr/>
        <a:lstStyle/>
        <a:p>
          <a:r>
            <a:rPr lang="es-ES" dirty="0" smtClean="0"/>
            <a:t>Financiamiento de proveedores</a:t>
          </a:r>
          <a:endParaRPr lang="es-ES" dirty="0"/>
        </a:p>
      </dgm:t>
    </dgm:pt>
    <dgm:pt modelId="{E594AF84-4988-4972-A114-6FFE0B017551}" type="parTrans" cxnId="{19ABE21C-172B-465B-8F37-A4348D5ADF40}">
      <dgm:prSet/>
      <dgm:spPr/>
      <dgm:t>
        <a:bodyPr/>
        <a:lstStyle/>
        <a:p>
          <a:endParaRPr lang="es-ES"/>
        </a:p>
      </dgm:t>
    </dgm:pt>
    <dgm:pt modelId="{69F2910D-4481-41EC-924E-3D813AC4ED78}" type="sibTrans" cxnId="{19ABE21C-172B-465B-8F37-A4348D5ADF40}">
      <dgm:prSet/>
      <dgm:spPr/>
      <dgm:t>
        <a:bodyPr/>
        <a:lstStyle/>
        <a:p>
          <a:endParaRPr lang="es-ES"/>
        </a:p>
      </dgm:t>
    </dgm:pt>
    <dgm:pt modelId="{F83DB660-6D35-47D6-A33B-F5AB5D14F16A}" type="pres">
      <dgm:prSet presAssocID="{AAD2BA9F-99A8-4EB9-A525-52B1D6ECC0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03B713-60E9-4E5B-8350-73A57A12C0BF}" type="pres">
      <dgm:prSet presAssocID="{900F6047-84E4-4015-A582-4E2A151992C9}" presName="parentLin" presStyleCnt="0"/>
      <dgm:spPr/>
    </dgm:pt>
    <dgm:pt modelId="{01026D81-4EED-47E7-A26C-2759A14ADB58}" type="pres">
      <dgm:prSet presAssocID="{900F6047-84E4-4015-A582-4E2A151992C9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98A94D81-C8F4-40D6-BA36-29C011B0C14E}" type="pres">
      <dgm:prSet presAssocID="{900F6047-84E4-4015-A582-4E2A151992C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401B2-A521-4478-8416-FDDB7A7C02E7}" type="pres">
      <dgm:prSet presAssocID="{900F6047-84E4-4015-A582-4E2A151992C9}" presName="negativeSpace" presStyleCnt="0"/>
      <dgm:spPr/>
    </dgm:pt>
    <dgm:pt modelId="{27C01708-F975-4D4D-B127-87EE350183F2}" type="pres">
      <dgm:prSet presAssocID="{900F6047-84E4-4015-A582-4E2A151992C9}" presName="childText" presStyleLbl="conFgAcc1" presStyleIdx="0" presStyleCnt="7">
        <dgm:presLayoutVars>
          <dgm:bulletEnabled val="1"/>
        </dgm:presLayoutVars>
      </dgm:prSet>
      <dgm:spPr/>
    </dgm:pt>
    <dgm:pt modelId="{324B5046-F281-41B0-818D-42A23B6310F9}" type="pres">
      <dgm:prSet presAssocID="{17E1AB41-00B4-4D4E-BBB8-A281A3B8E665}" presName="spaceBetweenRectangles" presStyleCnt="0"/>
      <dgm:spPr/>
    </dgm:pt>
    <dgm:pt modelId="{04134E72-72DD-4C27-A6C0-B6D93F7F9F12}" type="pres">
      <dgm:prSet presAssocID="{FEE0FB38-BF80-47D3-A548-CF490E118980}" presName="parentLin" presStyleCnt="0"/>
      <dgm:spPr/>
    </dgm:pt>
    <dgm:pt modelId="{034ECC03-D6ED-4120-91B2-E1071E0644A0}" type="pres">
      <dgm:prSet presAssocID="{FEE0FB38-BF80-47D3-A548-CF490E118980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9D11DF0F-59CD-4B06-8CBF-6D8E3CDB26EC}" type="pres">
      <dgm:prSet presAssocID="{FEE0FB38-BF80-47D3-A548-CF490E11898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BFF7B-08A4-4A40-A854-28C9CFFE9F1D}" type="pres">
      <dgm:prSet presAssocID="{FEE0FB38-BF80-47D3-A548-CF490E118980}" presName="negativeSpace" presStyleCnt="0"/>
      <dgm:spPr/>
    </dgm:pt>
    <dgm:pt modelId="{938FD3DD-4C81-4D5D-83B4-32A70C6414E6}" type="pres">
      <dgm:prSet presAssocID="{FEE0FB38-BF80-47D3-A548-CF490E118980}" presName="childText" presStyleLbl="conFgAcc1" presStyleIdx="1" presStyleCnt="7">
        <dgm:presLayoutVars>
          <dgm:bulletEnabled val="1"/>
        </dgm:presLayoutVars>
      </dgm:prSet>
      <dgm:spPr/>
    </dgm:pt>
    <dgm:pt modelId="{4438E2F9-4099-45F5-9858-111C6ACC9154}" type="pres">
      <dgm:prSet presAssocID="{94F67D20-383F-4489-B2B6-F41F135820B8}" presName="spaceBetweenRectangles" presStyleCnt="0"/>
      <dgm:spPr/>
    </dgm:pt>
    <dgm:pt modelId="{D1AC1852-3758-48B9-ABD3-32931FD006B0}" type="pres">
      <dgm:prSet presAssocID="{07C85B4C-B542-4EE5-80D9-37CCA656F45E}" presName="parentLin" presStyleCnt="0"/>
      <dgm:spPr/>
    </dgm:pt>
    <dgm:pt modelId="{1BDD7121-917E-4738-8DC3-A87892FD5578}" type="pres">
      <dgm:prSet presAssocID="{07C85B4C-B542-4EE5-80D9-37CCA656F45E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FA4BCFA8-D8CE-4A5A-A2BD-07B6CBED4DBC}" type="pres">
      <dgm:prSet presAssocID="{07C85B4C-B542-4EE5-80D9-37CCA656F45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E387A-BAEB-4A59-A862-5C485C96629B}" type="pres">
      <dgm:prSet presAssocID="{07C85B4C-B542-4EE5-80D9-37CCA656F45E}" presName="negativeSpace" presStyleCnt="0"/>
      <dgm:spPr/>
    </dgm:pt>
    <dgm:pt modelId="{74CB8D5D-5766-4BDB-8663-AEB093CFFF13}" type="pres">
      <dgm:prSet presAssocID="{07C85B4C-B542-4EE5-80D9-37CCA656F45E}" presName="childText" presStyleLbl="conFgAcc1" presStyleIdx="2" presStyleCnt="7">
        <dgm:presLayoutVars>
          <dgm:bulletEnabled val="1"/>
        </dgm:presLayoutVars>
      </dgm:prSet>
      <dgm:spPr/>
    </dgm:pt>
    <dgm:pt modelId="{728F5FC0-BAD0-4994-8339-50E3948137E3}" type="pres">
      <dgm:prSet presAssocID="{94C7B6DF-F910-4F6B-8C2C-93FA38C148B6}" presName="spaceBetweenRectangles" presStyleCnt="0"/>
      <dgm:spPr/>
    </dgm:pt>
    <dgm:pt modelId="{5FDBE645-0856-40D4-AA06-D6245BD6D68F}" type="pres">
      <dgm:prSet presAssocID="{1C461356-799A-41B4-AE8B-2803F04777BE}" presName="parentLin" presStyleCnt="0"/>
      <dgm:spPr/>
    </dgm:pt>
    <dgm:pt modelId="{FAE8A15D-9082-45A5-8F0B-B7E25461D473}" type="pres">
      <dgm:prSet presAssocID="{1C461356-799A-41B4-AE8B-2803F04777BE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C05D30FC-9462-4717-B666-2838B1A51ACE}" type="pres">
      <dgm:prSet presAssocID="{1C461356-799A-41B4-AE8B-2803F04777B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235F7-0A68-48ED-9DAB-576B3FAB2627}" type="pres">
      <dgm:prSet presAssocID="{1C461356-799A-41B4-AE8B-2803F04777BE}" presName="negativeSpace" presStyleCnt="0"/>
      <dgm:spPr/>
    </dgm:pt>
    <dgm:pt modelId="{57A1759D-52DE-4A7A-9158-C65FE633C961}" type="pres">
      <dgm:prSet presAssocID="{1C461356-799A-41B4-AE8B-2803F04777BE}" presName="childText" presStyleLbl="conFgAcc1" presStyleIdx="3" presStyleCnt="7">
        <dgm:presLayoutVars>
          <dgm:bulletEnabled val="1"/>
        </dgm:presLayoutVars>
      </dgm:prSet>
      <dgm:spPr/>
    </dgm:pt>
    <dgm:pt modelId="{8F1CCA7C-5152-433F-9E0F-8534BC5EC53A}" type="pres">
      <dgm:prSet presAssocID="{266B8F99-8EB5-47A2-9CF1-08B244697B94}" presName="spaceBetweenRectangles" presStyleCnt="0"/>
      <dgm:spPr/>
    </dgm:pt>
    <dgm:pt modelId="{832FBD59-DD04-42BA-9BCB-7AD80872B091}" type="pres">
      <dgm:prSet presAssocID="{28DAC88D-854E-44BC-B5B7-3D10C4528D5E}" presName="parentLin" presStyleCnt="0"/>
      <dgm:spPr/>
    </dgm:pt>
    <dgm:pt modelId="{2FFA8B13-E8E4-4022-948C-0E516643A7D7}" type="pres">
      <dgm:prSet presAssocID="{28DAC88D-854E-44BC-B5B7-3D10C4528D5E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B5AFFF3C-180D-429F-B35C-7655C23E41F8}" type="pres">
      <dgm:prSet presAssocID="{28DAC88D-854E-44BC-B5B7-3D10C4528D5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653785-91DC-4DE1-A3D4-626776944030}" type="pres">
      <dgm:prSet presAssocID="{28DAC88D-854E-44BC-B5B7-3D10C4528D5E}" presName="negativeSpace" presStyleCnt="0"/>
      <dgm:spPr/>
    </dgm:pt>
    <dgm:pt modelId="{63BECCCE-9752-4AC2-81F1-CD87AFF42995}" type="pres">
      <dgm:prSet presAssocID="{28DAC88D-854E-44BC-B5B7-3D10C4528D5E}" presName="childText" presStyleLbl="conFgAcc1" presStyleIdx="4" presStyleCnt="7">
        <dgm:presLayoutVars>
          <dgm:bulletEnabled val="1"/>
        </dgm:presLayoutVars>
      </dgm:prSet>
      <dgm:spPr/>
    </dgm:pt>
    <dgm:pt modelId="{C0B3C0D4-F3BA-4472-9842-747592D215F3}" type="pres">
      <dgm:prSet presAssocID="{F5FCBE1A-F87C-476C-A697-91C17C3692CB}" presName="spaceBetweenRectangles" presStyleCnt="0"/>
      <dgm:spPr/>
    </dgm:pt>
    <dgm:pt modelId="{0132F04C-4926-4494-B2F9-AD1638464C6D}" type="pres">
      <dgm:prSet presAssocID="{D274C113-7858-4233-81B3-56DC47F4DB5E}" presName="parentLin" presStyleCnt="0"/>
      <dgm:spPr/>
    </dgm:pt>
    <dgm:pt modelId="{ECF56280-EF4A-4AC2-A9F7-352888716D1D}" type="pres">
      <dgm:prSet presAssocID="{D274C113-7858-4233-81B3-56DC47F4DB5E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360A18D9-4BB8-4B25-9A29-A5A08DFAC01D}" type="pres">
      <dgm:prSet presAssocID="{D274C113-7858-4233-81B3-56DC47F4DB5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7DE70-2D52-4D78-AEB3-6B709C99E0C2}" type="pres">
      <dgm:prSet presAssocID="{D274C113-7858-4233-81B3-56DC47F4DB5E}" presName="negativeSpace" presStyleCnt="0"/>
      <dgm:spPr/>
    </dgm:pt>
    <dgm:pt modelId="{D00DCC0E-F740-49F5-9AA9-9EC15690D6EB}" type="pres">
      <dgm:prSet presAssocID="{D274C113-7858-4233-81B3-56DC47F4DB5E}" presName="childText" presStyleLbl="conFgAcc1" presStyleIdx="5" presStyleCnt="7">
        <dgm:presLayoutVars>
          <dgm:bulletEnabled val="1"/>
        </dgm:presLayoutVars>
      </dgm:prSet>
      <dgm:spPr/>
    </dgm:pt>
    <dgm:pt modelId="{A32F8965-306C-4002-B413-66B07BA2FD62}" type="pres">
      <dgm:prSet presAssocID="{A3703191-2B09-4C46-A513-3426C523AA24}" presName="spaceBetweenRectangles" presStyleCnt="0"/>
      <dgm:spPr/>
    </dgm:pt>
    <dgm:pt modelId="{7BDE6203-D2E7-4A3C-B05B-66454365A3DC}" type="pres">
      <dgm:prSet presAssocID="{5B3D2676-3448-4539-9DEA-6019CFDD9615}" presName="parentLin" presStyleCnt="0"/>
      <dgm:spPr/>
    </dgm:pt>
    <dgm:pt modelId="{C052F88D-11D5-437C-9F4A-1421F3209FD5}" type="pres">
      <dgm:prSet presAssocID="{5B3D2676-3448-4539-9DEA-6019CFDD9615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A71528E2-CFE7-4562-A85D-26B88D372E6D}" type="pres">
      <dgm:prSet presAssocID="{5B3D2676-3448-4539-9DEA-6019CFDD961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F03F5-1D5A-45A5-910A-02536EF278E7}" type="pres">
      <dgm:prSet presAssocID="{5B3D2676-3448-4539-9DEA-6019CFDD9615}" presName="negativeSpace" presStyleCnt="0"/>
      <dgm:spPr/>
    </dgm:pt>
    <dgm:pt modelId="{47F21C8F-4103-462D-8844-2BCEFF1F95BD}" type="pres">
      <dgm:prSet presAssocID="{5B3D2676-3448-4539-9DEA-6019CFDD961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28E53DB-716A-40B2-900F-41A15C3FF74B}" type="presOf" srcId="{28DAC88D-854E-44BC-B5B7-3D10C4528D5E}" destId="{B5AFFF3C-180D-429F-B35C-7655C23E41F8}" srcOrd="1" destOrd="0" presId="urn:microsoft.com/office/officeart/2005/8/layout/list1"/>
    <dgm:cxn modelId="{EA41AA0F-DA5F-4EC4-BBDD-F7F0C4DD46F8}" srcId="{AAD2BA9F-99A8-4EB9-A525-52B1D6ECC04A}" destId="{07C85B4C-B542-4EE5-80D9-37CCA656F45E}" srcOrd="2" destOrd="0" parTransId="{FCAB890D-DDFB-4420-B205-DEAF288B9936}" sibTransId="{94C7B6DF-F910-4F6B-8C2C-93FA38C148B6}"/>
    <dgm:cxn modelId="{BDBF49AB-ECFF-445D-8057-C7F3DBE4203C}" srcId="{AAD2BA9F-99A8-4EB9-A525-52B1D6ECC04A}" destId="{FEE0FB38-BF80-47D3-A548-CF490E118980}" srcOrd="1" destOrd="0" parTransId="{96A5753A-4E20-4B5D-A693-61DE91043EDF}" sibTransId="{94F67D20-383F-4489-B2B6-F41F135820B8}"/>
    <dgm:cxn modelId="{45DE0253-6C39-4574-AFC7-0D307B83E285}" srcId="{AAD2BA9F-99A8-4EB9-A525-52B1D6ECC04A}" destId="{D274C113-7858-4233-81B3-56DC47F4DB5E}" srcOrd="5" destOrd="0" parTransId="{749D27B7-F5AD-439B-BA92-B85CB51C0244}" sibTransId="{A3703191-2B09-4C46-A513-3426C523AA24}"/>
    <dgm:cxn modelId="{00DA80F4-7A11-499E-9755-2918C5CED20C}" srcId="{AAD2BA9F-99A8-4EB9-A525-52B1D6ECC04A}" destId="{1C461356-799A-41B4-AE8B-2803F04777BE}" srcOrd="3" destOrd="0" parTransId="{F7984E1A-2622-4C1B-8890-E8A89C45165E}" sibTransId="{266B8F99-8EB5-47A2-9CF1-08B244697B94}"/>
    <dgm:cxn modelId="{15AA0EA9-BE07-4149-BF81-C453ACFC3607}" type="presOf" srcId="{1C461356-799A-41B4-AE8B-2803F04777BE}" destId="{FAE8A15D-9082-45A5-8F0B-B7E25461D473}" srcOrd="0" destOrd="0" presId="urn:microsoft.com/office/officeart/2005/8/layout/list1"/>
    <dgm:cxn modelId="{B2EA47D5-610F-49CD-81ED-C28D248A5D09}" type="presOf" srcId="{FEE0FB38-BF80-47D3-A548-CF490E118980}" destId="{9D11DF0F-59CD-4B06-8CBF-6D8E3CDB26EC}" srcOrd="1" destOrd="0" presId="urn:microsoft.com/office/officeart/2005/8/layout/list1"/>
    <dgm:cxn modelId="{CAD9FAC1-AD55-4427-B54F-DD2524823B06}" type="presOf" srcId="{FEE0FB38-BF80-47D3-A548-CF490E118980}" destId="{034ECC03-D6ED-4120-91B2-E1071E0644A0}" srcOrd="0" destOrd="0" presId="urn:microsoft.com/office/officeart/2005/8/layout/list1"/>
    <dgm:cxn modelId="{136CFB10-F193-4710-89B6-DCD47DEE11FA}" type="presOf" srcId="{5B3D2676-3448-4539-9DEA-6019CFDD9615}" destId="{C052F88D-11D5-437C-9F4A-1421F3209FD5}" srcOrd="0" destOrd="0" presId="urn:microsoft.com/office/officeart/2005/8/layout/list1"/>
    <dgm:cxn modelId="{33303B40-B89B-4E2B-B305-ADFDB46CF594}" type="presOf" srcId="{5B3D2676-3448-4539-9DEA-6019CFDD9615}" destId="{A71528E2-CFE7-4562-A85D-26B88D372E6D}" srcOrd="1" destOrd="0" presId="urn:microsoft.com/office/officeart/2005/8/layout/list1"/>
    <dgm:cxn modelId="{61E4E4F4-7E82-4B50-A0E3-4BD66C67D2C2}" srcId="{AAD2BA9F-99A8-4EB9-A525-52B1D6ECC04A}" destId="{28DAC88D-854E-44BC-B5B7-3D10C4528D5E}" srcOrd="4" destOrd="0" parTransId="{796A0AB3-9D30-4F3F-A826-C4423B6304C7}" sibTransId="{F5FCBE1A-F87C-476C-A697-91C17C3692CB}"/>
    <dgm:cxn modelId="{DCFFE6BE-4517-464F-91E0-59F2460DE6A8}" type="presOf" srcId="{D274C113-7858-4233-81B3-56DC47F4DB5E}" destId="{ECF56280-EF4A-4AC2-A9F7-352888716D1D}" srcOrd="0" destOrd="0" presId="urn:microsoft.com/office/officeart/2005/8/layout/list1"/>
    <dgm:cxn modelId="{DAAE6C2C-4071-4B64-8235-29CEEEEB6834}" type="presOf" srcId="{07C85B4C-B542-4EE5-80D9-37CCA656F45E}" destId="{FA4BCFA8-D8CE-4A5A-A2BD-07B6CBED4DBC}" srcOrd="1" destOrd="0" presId="urn:microsoft.com/office/officeart/2005/8/layout/list1"/>
    <dgm:cxn modelId="{4BEFD54F-91A2-4620-B0E2-240E92413CC3}" type="presOf" srcId="{D274C113-7858-4233-81B3-56DC47F4DB5E}" destId="{360A18D9-4BB8-4B25-9A29-A5A08DFAC01D}" srcOrd="1" destOrd="0" presId="urn:microsoft.com/office/officeart/2005/8/layout/list1"/>
    <dgm:cxn modelId="{4C2FD069-78C6-4CCC-8F0D-FD1524E9378C}" type="presOf" srcId="{900F6047-84E4-4015-A582-4E2A151992C9}" destId="{98A94D81-C8F4-40D6-BA36-29C011B0C14E}" srcOrd="1" destOrd="0" presId="urn:microsoft.com/office/officeart/2005/8/layout/list1"/>
    <dgm:cxn modelId="{4AC281CB-5EDA-4BB3-B5DA-1A48988E78F2}" srcId="{AAD2BA9F-99A8-4EB9-A525-52B1D6ECC04A}" destId="{900F6047-84E4-4015-A582-4E2A151992C9}" srcOrd="0" destOrd="0" parTransId="{B255DCE7-8771-4E0A-B28E-BCB99AC1760C}" sibTransId="{17E1AB41-00B4-4D4E-BBB8-A281A3B8E665}"/>
    <dgm:cxn modelId="{B5512592-E22E-412C-A192-55DA570DCBBA}" type="presOf" srcId="{1C461356-799A-41B4-AE8B-2803F04777BE}" destId="{C05D30FC-9462-4717-B666-2838B1A51ACE}" srcOrd="1" destOrd="0" presId="urn:microsoft.com/office/officeart/2005/8/layout/list1"/>
    <dgm:cxn modelId="{D1ED2AB9-DECE-4F79-B5EC-93ACB00C81AA}" type="presOf" srcId="{AAD2BA9F-99A8-4EB9-A525-52B1D6ECC04A}" destId="{F83DB660-6D35-47D6-A33B-F5AB5D14F16A}" srcOrd="0" destOrd="0" presId="urn:microsoft.com/office/officeart/2005/8/layout/list1"/>
    <dgm:cxn modelId="{AE0C59A1-B49B-4F01-B69D-C5DB57F940F0}" type="presOf" srcId="{28DAC88D-854E-44BC-B5B7-3D10C4528D5E}" destId="{2FFA8B13-E8E4-4022-948C-0E516643A7D7}" srcOrd="0" destOrd="0" presId="urn:microsoft.com/office/officeart/2005/8/layout/list1"/>
    <dgm:cxn modelId="{114B7D09-05C7-462C-9374-2F93435BAF01}" type="presOf" srcId="{900F6047-84E4-4015-A582-4E2A151992C9}" destId="{01026D81-4EED-47E7-A26C-2759A14ADB58}" srcOrd="0" destOrd="0" presId="urn:microsoft.com/office/officeart/2005/8/layout/list1"/>
    <dgm:cxn modelId="{05F13451-FBC0-4033-9002-D4780E7628B3}" type="presOf" srcId="{07C85B4C-B542-4EE5-80D9-37CCA656F45E}" destId="{1BDD7121-917E-4738-8DC3-A87892FD5578}" srcOrd="0" destOrd="0" presId="urn:microsoft.com/office/officeart/2005/8/layout/list1"/>
    <dgm:cxn modelId="{19ABE21C-172B-465B-8F37-A4348D5ADF40}" srcId="{AAD2BA9F-99A8-4EB9-A525-52B1D6ECC04A}" destId="{5B3D2676-3448-4539-9DEA-6019CFDD9615}" srcOrd="6" destOrd="0" parTransId="{E594AF84-4988-4972-A114-6FFE0B017551}" sibTransId="{69F2910D-4481-41EC-924E-3D813AC4ED78}"/>
    <dgm:cxn modelId="{CC836B43-FD22-4612-8E7D-4CD19C416DB0}" type="presParOf" srcId="{F83DB660-6D35-47D6-A33B-F5AB5D14F16A}" destId="{FC03B713-60E9-4E5B-8350-73A57A12C0BF}" srcOrd="0" destOrd="0" presId="urn:microsoft.com/office/officeart/2005/8/layout/list1"/>
    <dgm:cxn modelId="{61B32EEB-38FC-4274-B666-96B8BD6523E1}" type="presParOf" srcId="{FC03B713-60E9-4E5B-8350-73A57A12C0BF}" destId="{01026D81-4EED-47E7-A26C-2759A14ADB58}" srcOrd="0" destOrd="0" presId="urn:microsoft.com/office/officeart/2005/8/layout/list1"/>
    <dgm:cxn modelId="{569FDB05-8DE3-472A-81A5-D3709C340EB4}" type="presParOf" srcId="{FC03B713-60E9-4E5B-8350-73A57A12C0BF}" destId="{98A94D81-C8F4-40D6-BA36-29C011B0C14E}" srcOrd="1" destOrd="0" presId="urn:microsoft.com/office/officeart/2005/8/layout/list1"/>
    <dgm:cxn modelId="{8D72A6EB-DCE7-435E-A25E-3CA3C93E4E72}" type="presParOf" srcId="{F83DB660-6D35-47D6-A33B-F5AB5D14F16A}" destId="{387401B2-A521-4478-8416-FDDB7A7C02E7}" srcOrd="1" destOrd="0" presId="urn:microsoft.com/office/officeart/2005/8/layout/list1"/>
    <dgm:cxn modelId="{3DA54F43-2934-4246-8718-88CCC4014496}" type="presParOf" srcId="{F83DB660-6D35-47D6-A33B-F5AB5D14F16A}" destId="{27C01708-F975-4D4D-B127-87EE350183F2}" srcOrd="2" destOrd="0" presId="urn:microsoft.com/office/officeart/2005/8/layout/list1"/>
    <dgm:cxn modelId="{0FE7B13B-A74E-4DEB-A40D-BBB4780688AE}" type="presParOf" srcId="{F83DB660-6D35-47D6-A33B-F5AB5D14F16A}" destId="{324B5046-F281-41B0-818D-42A23B6310F9}" srcOrd="3" destOrd="0" presId="urn:microsoft.com/office/officeart/2005/8/layout/list1"/>
    <dgm:cxn modelId="{8C96CAC9-AE68-4C0E-8DAD-0C766D5C010F}" type="presParOf" srcId="{F83DB660-6D35-47D6-A33B-F5AB5D14F16A}" destId="{04134E72-72DD-4C27-A6C0-B6D93F7F9F12}" srcOrd="4" destOrd="0" presId="urn:microsoft.com/office/officeart/2005/8/layout/list1"/>
    <dgm:cxn modelId="{44BAA5BE-F833-44FE-B267-F6930711CB8D}" type="presParOf" srcId="{04134E72-72DD-4C27-A6C0-B6D93F7F9F12}" destId="{034ECC03-D6ED-4120-91B2-E1071E0644A0}" srcOrd="0" destOrd="0" presId="urn:microsoft.com/office/officeart/2005/8/layout/list1"/>
    <dgm:cxn modelId="{484EA6D0-6938-4383-910F-73E8942A8819}" type="presParOf" srcId="{04134E72-72DD-4C27-A6C0-B6D93F7F9F12}" destId="{9D11DF0F-59CD-4B06-8CBF-6D8E3CDB26EC}" srcOrd="1" destOrd="0" presId="urn:microsoft.com/office/officeart/2005/8/layout/list1"/>
    <dgm:cxn modelId="{B28E05D7-0436-4BBE-9105-8B1F0F15FE97}" type="presParOf" srcId="{F83DB660-6D35-47D6-A33B-F5AB5D14F16A}" destId="{DD3BFF7B-08A4-4A40-A854-28C9CFFE9F1D}" srcOrd="5" destOrd="0" presId="urn:microsoft.com/office/officeart/2005/8/layout/list1"/>
    <dgm:cxn modelId="{0DB9196B-8F69-43B5-9EA4-4D1F9B2FEFE3}" type="presParOf" srcId="{F83DB660-6D35-47D6-A33B-F5AB5D14F16A}" destId="{938FD3DD-4C81-4D5D-83B4-32A70C6414E6}" srcOrd="6" destOrd="0" presId="urn:microsoft.com/office/officeart/2005/8/layout/list1"/>
    <dgm:cxn modelId="{0F386FDC-A015-47B0-B2DE-AF65CE6AA70A}" type="presParOf" srcId="{F83DB660-6D35-47D6-A33B-F5AB5D14F16A}" destId="{4438E2F9-4099-45F5-9858-111C6ACC9154}" srcOrd="7" destOrd="0" presId="urn:microsoft.com/office/officeart/2005/8/layout/list1"/>
    <dgm:cxn modelId="{19D8E5F2-1AF6-4ED3-8691-013D218F4D98}" type="presParOf" srcId="{F83DB660-6D35-47D6-A33B-F5AB5D14F16A}" destId="{D1AC1852-3758-48B9-ABD3-32931FD006B0}" srcOrd="8" destOrd="0" presId="urn:microsoft.com/office/officeart/2005/8/layout/list1"/>
    <dgm:cxn modelId="{C9697A82-EB69-49C8-B47B-104639749EC9}" type="presParOf" srcId="{D1AC1852-3758-48B9-ABD3-32931FD006B0}" destId="{1BDD7121-917E-4738-8DC3-A87892FD5578}" srcOrd="0" destOrd="0" presId="urn:microsoft.com/office/officeart/2005/8/layout/list1"/>
    <dgm:cxn modelId="{A6555CE5-3DC4-4516-8DED-DAD372B19096}" type="presParOf" srcId="{D1AC1852-3758-48B9-ABD3-32931FD006B0}" destId="{FA4BCFA8-D8CE-4A5A-A2BD-07B6CBED4DBC}" srcOrd="1" destOrd="0" presId="urn:microsoft.com/office/officeart/2005/8/layout/list1"/>
    <dgm:cxn modelId="{4DAADAC1-FB55-4209-9BE7-D3103913D5C0}" type="presParOf" srcId="{F83DB660-6D35-47D6-A33B-F5AB5D14F16A}" destId="{0E1E387A-BAEB-4A59-A862-5C485C96629B}" srcOrd="9" destOrd="0" presId="urn:microsoft.com/office/officeart/2005/8/layout/list1"/>
    <dgm:cxn modelId="{1174140B-B284-428A-BA61-C8AE68B5DE56}" type="presParOf" srcId="{F83DB660-6D35-47D6-A33B-F5AB5D14F16A}" destId="{74CB8D5D-5766-4BDB-8663-AEB093CFFF13}" srcOrd="10" destOrd="0" presId="urn:microsoft.com/office/officeart/2005/8/layout/list1"/>
    <dgm:cxn modelId="{64EC5616-6F9A-4A34-934A-FDE8FE04B7F9}" type="presParOf" srcId="{F83DB660-6D35-47D6-A33B-F5AB5D14F16A}" destId="{728F5FC0-BAD0-4994-8339-50E3948137E3}" srcOrd="11" destOrd="0" presId="urn:microsoft.com/office/officeart/2005/8/layout/list1"/>
    <dgm:cxn modelId="{CA8B949E-CDDC-4CBC-886B-7E187FEFDB71}" type="presParOf" srcId="{F83DB660-6D35-47D6-A33B-F5AB5D14F16A}" destId="{5FDBE645-0856-40D4-AA06-D6245BD6D68F}" srcOrd="12" destOrd="0" presId="urn:microsoft.com/office/officeart/2005/8/layout/list1"/>
    <dgm:cxn modelId="{78F289BF-F9A7-47AD-8945-DE0B53D27809}" type="presParOf" srcId="{5FDBE645-0856-40D4-AA06-D6245BD6D68F}" destId="{FAE8A15D-9082-45A5-8F0B-B7E25461D473}" srcOrd="0" destOrd="0" presId="urn:microsoft.com/office/officeart/2005/8/layout/list1"/>
    <dgm:cxn modelId="{CA2D1A60-00D2-4508-AD9B-B51EDF742418}" type="presParOf" srcId="{5FDBE645-0856-40D4-AA06-D6245BD6D68F}" destId="{C05D30FC-9462-4717-B666-2838B1A51ACE}" srcOrd="1" destOrd="0" presId="urn:microsoft.com/office/officeart/2005/8/layout/list1"/>
    <dgm:cxn modelId="{7C18A9CD-9694-4055-B847-E622A3D62E88}" type="presParOf" srcId="{F83DB660-6D35-47D6-A33B-F5AB5D14F16A}" destId="{2E2235F7-0A68-48ED-9DAB-576B3FAB2627}" srcOrd="13" destOrd="0" presId="urn:microsoft.com/office/officeart/2005/8/layout/list1"/>
    <dgm:cxn modelId="{4F34B7CB-4873-43AF-9E01-59800761A2D2}" type="presParOf" srcId="{F83DB660-6D35-47D6-A33B-F5AB5D14F16A}" destId="{57A1759D-52DE-4A7A-9158-C65FE633C961}" srcOrd="14" destOrd="0" presId="urn:microsoft.com/office/officeart/2005/8/layout/list1"/>
    <dgm:cxn modelId="{700B4B77-4041-45AC-92E0-7CD1910EB7E9}" type="presParOf" srcId="{F83DB660-6D35-47D6-A33B-F5AB5D14F16A}" destId="{8F1CCA7C-5152-433F-9E0F-8534BC5EC53A}" srcOrd="15" destOrd="0" presId="urn:microsoft.com/office/officeart/2005/8/layout/list1"/>
    <dgm:cxn modelId="{4832CBAF-6C6E-4410-A0D6-D9D0F830229B}" type="presParOf" srcId="{F83DB660-6D35-47D6-A33B-F5AB5D14F16A}" destId="{832FBD59-DD04-42BA-9BCB-7AD80872B091}" srcOrd="16" destOrd="0" presId="urn:microsoft.com/office/officeart/2005/8/layout/list1"/>
    <dgm:cxn modelId="{5E95B987-7815-46C3-B93F-E0D24CC21EC8}" type="presParOf" srcId="{832FBD59-DD04-42BA-9BCB-7AD80872B091}" destId="{2FFA8B13-E8E4-4022-948C-0E516643A7D7}" srcOrd="0" destOrd="0" presId="urn:microsoft.com/office/officeart/2005/8/layout/list1"/>
    <dgm:cxn modelId="{0C56359E-6E5A-43D6-9B0F-A1AF887B1C42}" type="presParOf" srcId="{832FBD59-DD04-42BA-9BCB-7AD80872B091}" destId="{B5AFFF3C-180D-429F-B35C-7655C23E41F8}" srcOrd="1" destOrd="0" presId="urn:microsoft.com/office/officeart/2005/8/layout/list1"/>
    <dgm:cxn modelId="{92490EE1-72CB-47E8-84A2-B7B2D89C8B2E}" type="presParOf" srcId="{F83DB660-6D35-47D6-A33B-F5AB5D14F16A}" destId="{83653785-91DC-4DE1-A3D4-626776944030}" srcOrd="17" destOrd="0" presId="urn:microsoft.com/office/officeart/2005/8/layout/list1"/>
    <dgm:cxn modelId="{28B9B1BC-F3B0-43D2-BC2C-C3E39D8E9108}" type="presParOf" srcId="{F83DB660-6D35-47D6-A33B-F5AB5D14F16A}" destId="{63BECCCE-9752-4AC2-81F1-CD87AFF42995}" srcOrd="18" destOrd="0" presId="urn:microsoft.com/office/officeart/2005/8/layout/list1"/>
    <dgm:cxn modelId="{3BCE5089-DDFF-4C9A-8584-8D0BDEAA89E3}" type="presParOf" srcId="{F83DB660-6D35-47D6-A33B-F5AB5D14F16A}" destId="{C0B3C0D4-F3BA-4472-9842-747592D215F3}" srcOrd="19" destOrd="0" presId="urn:microsoft.com/office/officeart/2005/8/layout/list1"/>
    <dgm:cxn modelId="{7807F7D6-550E-4C55-955F-DBB34A49C066}" type="presParOf" srcId="{F83DB660-6D35-47D6-A33B-F5AB5D14F16A}" destId="{0132F04C-4926-4494-B2F9-AD1638464C6D}" srcOrd="20" destOrd="0" presId="urn:microsoft.com/office/officeart/2005/8/layout/list1"/>
    <dgm:cxn modelId="{6E46F0A9-B45B-4A33-8346-E37EFBBF4BF4}" type="presParOf" srcId="{0132F04C-4926-4494-B2F9-AD1638464C6D}" destId="{ECF56280-EF4A-4AC2-A9F7-352888716D1D}" srcOrd="0" destOrd="0" presId="urn:microsoft.com/office/officeart/2005/8/layout/list1"/>
    <dgm:cxn modelId="{BFD81565-E4DE-46C8-947D-418385D54FD6}" type="presParOf" srcId="{0132F04C-4926-4494-B2F9-AD1638464C6D}" destId="{360A18D9-4BB8-4B25-9A29-A5A08DFAC01D}" srcOrd="1" destOrd="0" presId="urn:microsoft.com/office/officeart/2005/8/layout/list1"/>
    <dgm:cxn modelId="{4E3AEE0D-2FDF-426A-9342-9C9076AEFBBC}" type="presParOf" srcId="{F83DB660-6D35-47D6-A33B-F5AB5D14F16A}" destId="{A2D7DE70-2D52-4D78-AEB3-6B709C99E0C2}" srcOrd="21" destOrd="0" presId="urn:microsoft.com/office/officeart/2005/8/layout/list1"/>
    <dgm:cxn modelId="{F0F711B8-24EC-46FE-8F87-32E59B359A3A}" type="presParOf" srcId="{F83DB660-6D35-47D6-A33B-F5AB5D14F16A}" destId="{D00DCC0E-F740-49F5-9AA9-9EC15690D6EB}" srcOrd="22" destOrd="0" presId="urn:microsoft.com/office/officeart/2005/8/layout/list1"/>
    <dgm:cxn modelId="{D389F47D-69C5-4D73-BB56-0897381E93BA}" type="presParOf" srcId="{F83DB660-6D35-47D6-A33B-F5AB5D14F16A}" destId="{A32F8965-306C-4002-B413-66B07BA2FD62}" srcOrd="23" destOrd="0" presId="urn:microsoft.com/office/officeart/2005/8/layout/list1"/>
    <dgm:cxn modelId="{A1B57DFB-25E6-40BC-BC29-3F5C67FEF35E}" type="presParOf" srcId="{F83DB660-6D35-47D6-A33B-F5AB5D14F16A}" destId="{7BDE6203-D2E7-4A3C-B05B-66454365A3DC}" srcOrd="24" destOrd="0" presId="urn:microsoft.com/office/officeart/2005/8/layout/list1"/>
    <dgm:cxn modelId="{45A2E7D3-3826-4169-8A18-0406CE7D8330}" type="presParOf" srcId="{7BDE6203-D2E7-4A3C-B05B-66454365A3DC}" destId="{C052F88D-11D5-437C-9F4A-1421F3209FD5}" srcOrd="0" destOrd="0" presId="urn:microsoft.com/office/officeart/2005/8/layout/list1"/>
    <dgm:cxn modelId="{9BAD4925-883F-462C-A640-D9134541C96C}" type="presParOf" srcId="{7BDE6203-D2E7-4A3C-B05B-66454365A3DC}" destId="{A71528E2-CFE7-4562-A85D-26B88D372E6D}" srcOrd="1" destOrd="0" presId="urn:microsoft.com/office/officeart/2005/8/layout/list1"/>
    <dgm:cxn modelId="{4132058F-4225-4ADC-ACF2-0C271B2DCB7D}" type="presParOf" srcId="{F83DB660-6D35-47D6-A33B-F5AB5D14F16A}" destId="{E79F03F5-1D5A-45A5-910A-02536EF278E7}" srcOrd="25" destOrd="0" presId="urn:microsoft.com/office/officeart/2005/8/layout/list1"/>
    <dgm:cxn modelId="{7795B9B3-B0B5-4180-AD39-1804FC8EC9B8}" type="presParOf" srcId="{F83DB660-6D35-47D6-A33B-F5AB5D14F16A}" destId="{47F21C8F-4103-462D-8844-2BCEFF1F95B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84EFF4-C3AA-4ADA-B7C0-0E8E4D8DED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944144-5640-4748-994D-99853E0F1871}">
      <dgm:prSet phldrT="[Texto]"/>
      <dgm:spPr/>
      <dgm:t>
        <a:bodyPr/>
        <a:lstStyle/>
        <a:p>
          <a:r>
            <a:rPr lang="es-ES" dirty="0" smtClean="0"/>
            <a:t>Recapitalización</a:t>
          </a:r>
          <a:endParaRPr lang="es-ES" dirty="0"/>
        </a:p>
      </dgm:t>
    </dgm:pt>
    <dgm:pt modelId="{94ED8D72-101C-4FCD-84A8-2A8D36AC0A57}" type="parTrans" cxnId="{D1E9E754-1285-4EC9-B70D-029389BB4E99}">
      <dgm:prSet/>
      <dgm:spPr/>
      <dgm:t>
        <a:bodyPr/>
        <a:lstStyle/>
        <a:p>
          <a:endParaRPr lang="es-ES"/>
        </a:p>
      </dgm:t>
    </dgm:pt>
    <dgm:pt modelId="{D3DA044A-E26A-47A8-83D7-D4507AB231AB}" type="sibTrans" cxnId="{D1E9E754-1285-4EC9-B70D-029389BB4E99}">
      <dgm:prSet/>
      <dgm:spPr/>
      <dgm:t>
        <a:bodyPr/>
        <a:lstStyle/>
        <a:p>
          <a:endParaRPr lang="es-ES"/>
        </a:p>
      </dgm:t>
    </dgm:pt>
    <dgm:pt modelId="{7642F518-B5DF-49E0-845F-79617FE3B628}">
      <dgm:prSet phldrT="[Texto]"/>
      <dgm:spPr/>
      <dgm:t>
        <a:bodyPr/>
        <a:lstStyle/>
        <a:p>
          <a:r>
            <a:rPr lang="es-ES" dirty="0" smtClean="0"/>
            <a:t>Aseguramiento de valores y bienes </a:t>
          </a:r>
          <a:endParaRPr lang="es-ES" dirty="0"/>
        </a:p>
      </dgm:t>
    </dgm:pt>
    <dgm:pt modelId="{5D3646C7-F937-456C-9E6E-06A5200EB5A3}" type="parTrans" cxnId="{18763D38-526F-4700-9932-A080ADEF9015}">
      <dgm:prSet/>
      <dgm:spPr/>
      <dgm:t>
        <a:bodyPr/>
        <a:lstStyle/>
        <a:p>
          <a:endParaRPr lang="es-ES"/>
        </a:p>
      </dgm:t>
    </dgm:pt>
    <dgm:pt modelId="{0C003C4C-3D0A-48A3-9D0C-97FD947704A5}" type="sibTrans" cxnId="{18763D38-526F-4700-9932-A080ADEF9015}">
      <dgm:prSet/>
      <dgm:spPr/>
      <dgm:t>
        <a:bodyPr/>
        <a:lstStyle/>
        <a:p>
          <a:endParaRPr lang="es-ES"/>
        </a:p>
      </dgm:t>
    </dgm:pt>
    <dgm:pt modelId="{2F697744-08B6-4D5B-A4ED-55D26A5BBEC3}">
      <dgm:prSet phldrT="[Texto]"/>
      <dgm:spPr/>
      <dgm:t>
        <a:bodyPr/>
        <a:lstStyle/>
        <a:p>
          <a:r>
            <a:rPr lang="es-ES" dirty="0" smtClean="0"/>
            <a:t>Invertir y diversificar </a:t>
          </a:r>
          <a:endParaRPr lang="es-ES" dirty="0"/>
        </a:p>
      </dgm:t>
    </dgm:pt>
    <dgm:pt modelId="{CE0C923D-9332-47B9-88B0-6FE6D814E51D}" type="parTrans" cxnId="{A3F89566-3C3A-42AB-9D0F-72C45407FA5D}">
      <dgm:prSet/>
      <dgm:spPr/>
      <dgm:t>
        <a:bodyPr/>
        <a:lstStyle/>
        <a:p>
          <a:endParaRPr lang="es-ES"/>
        </a:p>
      </dgm:t>
    </dgm:pt>
    <dgm:pt modelId="{8BBF3428-502A-4FB7-AB82-2168D5A820DD}" type="sibTrans" cxnId="{A3F89566-3C3A-42AB-9D0F-72C45407FA5D}">
      <dgm:prSet/>
      <dgm:spPr/>
      <dgm:t>
        <a:bodyPr/>
        <a:lstStyle/>
        <a:p>
          <a:endParaRPr lang="es-ES"/>
        </a:p>
      </dgm:t>
    </dgm:pt>
    <dgm:pt modelId="{D8785F2F-BF52-4B3A-B527-F48170684EDE}">
      <dgm:prSet phldrT="[Texto]"/>
      <dgm:spPr/>
      <dgm:t>
        <a:bodyPr/>
        <a:lstStyle/>
        <a:p>
          <a:r>
            <a:rPr lang="es-ES" dirty="0" smtClean="0"/>
            <a:t>Utilizar más financiamiento de la banca</a:t>
          </a:r>
          <a:endParaRPr lang="es-ES" dirty="0"/>
        </a:p>
      </dgm:t>
    </dgm:pt>
    <dgm:pt modelId="{7D5FA366-58A6-4C75-9148-A911B8F22D0F}" type="parTrans" cxnId="{052BEA2A-9076-49E6-B61F-DDF88D995353}">
      <dgm:prSet/>
      <dgm:spPr/>
      <dgm:t>
        <a:bodyPr/>
        <a:lstStyle/>
        <a:p>
          <a:endParaRPr lang="es-ES"/>
        </a:p>
      </dgm:t>
    </dgm:pt>
    <dgm:pt modelId="{AED7B36F-B420-4245-881F-3C7AD3F59DB1}" type="sibTrans" cxnId="{052BEA2A-9076-49E6-B61F-DDF88D995353}">
      <dgm:prSet/>
      <dgm:spPr/>
      <dgm:t>
        <a:bodyPr/>
        <a:lstStyle/>
        <a:p>
          <a:endParaRPr lang="es-ES"/>
        </a:p>
      </dgm:t>
    </dgm:pt>
    <dgm:pt modelId="{ABF1F68F-E4B5-468F-BD3E-BE70805DCD66}">
      <dgm:prSet phldrT="[Texto]"/>
      <dgm:spPr/>
      <dgm:t>
        <a:bodyPr/>
        <a:lstStyle/>
        <a:p>
          <a:r>
            <a:rPr lang="es-ES" dirty="0" smtClean="0"/>
            <a:t>Capacitación de mandos gerenciales</a:t>
          </a:r>
          <a:endParaRPr lang="es-ES" dirty="0"/>
        </a:p>
      </dgm:t>
    </dgm:pt>
    <dgm:pt modelId="{49542216-B4EE-4386-9519-C1471C87193E}" type="parTrans" cxnId="{505764F3-EEF5-41D2-B8C3-6D6C83C841BC}">
      <dgm:prSet/>
      <dgm:spPr/>
      <dgm:t>
        <a:bodyPr/>
        <a:lstStyle/>
        <a:p>
          <a:endParaRPr lang="es-ES"/>
        </a:p>
      </dgm:t>
    </dgm:pt>
    <dgm:pt modelId="{C1C3DF06-B047-4B9C-B82A-74E3660F7A8F}" type="sibTrans" cxnId="{505764F3-EEF5-41D2-B8C3-6D6C83C841BC}">
      <dgm:prSet/>
      <dgm:spPr/>
      <dgm:t>
        <a:bodyPr/>
        <a:lstStyle/>
        <a:p>
          <a:endParaRPr lang="es-ES"/>
        </a:p>
      </dgm:t>
    </dgm:pt>
    <dgm:pt modelId="{E1A50205-3B17-4A22-8EDF-4BE12817BE9F}" type="pres">
      <dgm:prSet presAssocID="{8684EFF4-C3AA-4ADA-B7C0-0E8E4D8DED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437426-FAC5-4812-BD90-D7E13D2DA9C5}" type="pres">
      <dgm:prSet presAssocID="{D1944144-5640-4748-994D-99853E0F1871}" presName="parentLin" presStyleCnt="0"/>
      <dgm:spPr/>
    </dgm:pt>
    <dgm:pt modelId="{439C15FB-05B3-4793-ABE3-E1A4A7EF293D}" type="pres">
      <dgm:prSet presAssocID="{D1944144-5640-4748-994D-99853E0F1871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852550D3-0A55-4BD4-954F-807CBC611ECB}" type="pres">
      <dgm:prSet presAssocID="{D1944144-5640-4748-994D-99853E0F18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D1158-5E27-4BB3-A279-AC8F4EAB71C3}" type="pres">
      <dgm:prSet presAssocID="{D1944144-5640-4748-994D-99853E0F1871}" presName="negativeSpace" presStyleCnt="0"/>
      <dgm:spPr/>
    </dgm:pt>
    <dgm:pt modelId="{9ADC6D6B-445B-4073-A7F0-5E40D7618927}" type="pres">
      <dgm:prSet presAssocID="{D1944144-5640-4748-994D-99853E0F1871}" presName="childText" presStyleLbl="conFgAcc1" presStyleIdx="0" presStyleCnt="5">
        <dgm:presLayoutVars>
          <dgm:bulletEnabled val="1"/>
        </dgm:presLayoutVars>
      </dgm:prSet>
      <dgm:spPr/>
    </dgm:pt>
    <dgm:pt modelId="{80CFC6AB-446E-41FC-9723-027E5D4B6ADE}" type="pres">
      <dgm:prSet presAssocID="{D3DA044A-E26A-47A8-83D7-D4507AB231AB}" presName="spaceBetweenRectangles" presStyleCnt="0"/>
      <dgm:spPr/>
    </dgm:pt>
    <dgm:pt modelId="{1CF99D6F-65FA-491A-8FAA-6D3C42204AFF}" type="pres">
      <dgm:prSet presAssocID="{7642F518-B5DF-49E0-845F-79617FE3B628}" presName="parentLin" presStyleCnt="0"/>
      <dgm:spPr/>
    </dgm:pt>
    <dgm:pt modelId="{B2D88BDA-5AA9-46AF-B276-7BB67EF285FF}" type="pres">
      <dgm:prSet presAssocID="{7642F518-B5DF-49E0-845F-79617FE3B628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4ED44B5-9D6F-4301-8267-9C7A09995351}" type="pres">
      <dgm:prSet presAssocID="{7642F518-B5DF-49E0-845F-79617FE3B62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59E57-A404-4571-9171-D4F99CD10FFF}" type="pres">
      <dgm:prSet presAssocID="{7642F518-B5DF-49E0-845F-79617FE3B628}" presName="negativeSpace" presStyleCnt="0"/>
      <dgm:spPr/>
    </dgm:pt>
    <dgm:pt modelId="{4D5857C5-49BF-4F96-8AA3-290F84110A4B}" type="pres">
      <dgm:prSet presAssocID="{7642F518-B5DF-49E0-845F-79617FE3B628}" presName="childText" presStyleLbl="conFgAcc1" presStyleIdx="1" presStyleCnt="5">
        <dgm:presLayoutVars>
          <dgm:bulletEnabled val="1"/>
        </dgm:presLayoutVars>
      </dgm:prSet>
      <dgm:spPr/>
    </dgm:pt>
    <dgm:pt modelId="{97351287-5905-4459-91D6-7AA905B9444A}" type="pres">
      <dgm:prSet presAssocID="{0C003C4C-3D0A-48A3-9D0C-97FD947704A5}" presName="spaceBetweenRectangles" presStyleCnt="0"/>
      <dgm:spPr/>
    </dgm:pt>
    <dgm:pt modelId="{6AFE19AE-AEB0-4483-8631-ECDBE0F15C42}" type="pres">
      <dgm:prSet presAssocID="{2F697744-08B6-4D5B-A4ED-55D26A5BBEC3}" presName="parentLin" presStyleCnt="0"/>
      <dgm:spPr/>
    </dgm:pt>
    <dgm:pt modelId="{9144070A-CD7E-4065-B8F5-429E05E282C9}" type="pres">
      <dgm:prSet presAssocID="{2F697744-08B6-4D5B-A4ED-55D26A5BBEC3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B1106508-6832-474F-8223-BF5D3D008E20}" type="pres">
      <dgm:prSet presAssocID="{2F697744-08B6-4D5B-A4ED-55D26A5BBE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2FD027-7572-44A2-A358-88ECE2F05AB0}" type="pres">
      <dgm:prSet presAssocID="{2F697744-08B6-4D5B-A4ED-55D26A5BBEC3}" presName="negativeSpace" presStyleCnt="0"/>
      <dgm:spPr/>
    </dgm:pt>
    <dgm:pt modelId="{8C11212D-6F90-47CA-A45B-F55531CC4E75}" type="pres">
      <dgm:prSet presAssocID="{2F697744-08B6-4D5B-A4ED-55D26A5BBEC3}" presName="childText" presStyleLbl="conFgAcc1" presStyleIdx="2" presStyleCnt="5">
        <dgm:presLayoutVars>
          <dgm:bulletEnabled val="1"/>
        </dgm:presLayoutVars>
      </dgm:prSet>
      <dgm:spPr/>
    </dgm:pt>
    <dgm:pt modelId="{1602326F-1B49-4AC0-93BB-B19E29BCDA0B}" type="pres">
      <dgm:prSet presAssocID="{8BBF3428-502A-4FB7-AB82-2168D5A820DD}" presName="spaceBetweenRectangles" presStyleCnt="0"/>
      <dgm:spPr/>
    </dgm:pt>
    <dgm:pt modelId="{9F0CE1ED-28E0-4AB1-BF1D-76014585A5CC}" type="pres">
      <dgm:prSet presAssocID="{D8785F2F-BF52-4B3A-B527-F48170684EDE}" presName="parentLin" presStyleCnt="0"/>
      <dgm:spPr/>
    </dgm:pt>
    <dgm:pt modelId="{800C37CB-6D8A-417D-A542-7EADE0836D56}" type="pres">
      <dgm:prSet presAssocID="{D8785F2F-BF52-4B3A-B527-F48170684EDE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D4218733-4C50-4CDE-9952-2A5EB9A2DF23}" type="pres">
      <dgm:prSet presAssocID="{D8785F2F-BF52-4B3A-B527-F48170684ED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3CF15F-505A-47B9-BCC2-8887AF48BDCB}" type="pres">
      <dgm:prSet presAssocID="{D8785F2F-BF52-4B3A-B527-F48170684EDE}" presName="negativeSpace" presStyleCnt="0"/>
      <dgm:spPr/>
    </dgm:pt>
    <dgm:pt modelId="{731C74EF-EC5C-4AEA-B2A5-52B7B2BF98F0}" type="pres">
      <dgm:prSet presAssocID="{D8785F2F-BF52-4B3A-B527-F48170684EDE}" presName="childText" presStyleLbl="conFgAcc1" presStyleIdx="3" presStyleCnt="5">
        <dgm:presLayoutVars>
          <dgm:bulletEnabled val="1"/>
        </dgm:presLayoutVars>
      </dgm:prSet>
      <dgm:spPr/>
    </dgm:pt>
    <dgm:pt modelId="{DDD6DBEE-F377-40B4-8621-74D440839154}" type="pres">
      <dgm:prSet presAssocID="{AED7B36F-B420-4245-881F-3C7AD3F59DB1}" presName="spaceBetweenRectangles" presStyleCnt="0"/>
      <dgm:spPr/>
    </dgm:pt>
    <dgm:pt modelId="{F07B0531-0FBE-41DA-A605-67AD2A5D0106}" type="pres">
      <dgm:prSet presAssocID="{ABF1F68F-E4B5-468F-BD3E-BE70805DCD66}" presName="parentLin" presStyleCnt="0"/>
      <dgm:spPr/>
    </dgm:pt>
    <dgm:pt modelId="{8F986B79-17F6-4A67-8E77-6F86F547AD6C}" type="pres">
      <dgm:prSet presAssocID="{ABF1F68F-E4B5-468F-BD3E-BE70805DCD66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228BC481-4727-481B-B6EE-5058A8B36FB6}" type="pres">
      <dgm:prSet presAssocID="{ABF1F68F-E4B5-468F-BD3E-BE70805DCD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76E64E-A01E-49D8-83DC-0E64D432188A}" type="pres">
      <dgm:prSet presAssocID="{ABF1F68F-E4B5-468F-BD3E-BE70805DCD66}" presName="negativeSpace" presStyleCnt="0"/>
      <dgm:spPr/>
    </dgm:pt>
    <dgm:pt modelId="{0FED5777-86B3-4555-8D24-7295681036D3}" type="pres">
      <dgm:prSet presAssocID="{ABF1F68F-E4B5-468F-BD3E-BE70805DCD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5764F3-EEF5-41D2-B8C3-6D6C83C841BC}" srcId="{8684EFF4-C3AA-4ADA-B7C0-0E8E4D8DEDAF}" destId="{ABF1F68F-E4B5-468F-BD3E-BE70805DCD66}" srcOrd="4" destOrd="0" parTransId="{49542216-B4EE-4386-9519-C1471C87193E}" sibTransId="{C1C3DF06-B047-4B9C-B82A-74E3660F7A8F}"/>
    <dgm:cxn modelId="{AFEAC6F1-2A58-4276-9753-BD2233BBC3A1}" type="presOf" srcId="{D8785F2F-BF52-4B3A-B527-F48170684EDE}" destId="{D4218733-4C50-4CDE-9952-2A5EB9A2DF23}" srcOrd="1" destOrd="0" presId="urn:microsoft.com/office/officeart/2005/8/layout/list1"/>
    <dgm:cxn modelId="{052BEA2A-9076-49E6-B61F-DDF88D995353}" srcId="{8684EFF4-C3AA-4ADA-B7C0-0E8E4D8DEDAF}" destId="{D8785F2F-BF52-4B3A-B527-F48170684EDE}" srcOrd="3" destOrd="0" parTransId="{7D5FA366-58A6-4C75-9148-A911B8F22D0F}" sibTransId="{AED7B36F-B420-4245-881F-3C7AD3F59DB1}"/>
    <dgm:cxn modelId="{A3F89566-3C3A-42AB-9D0F-72C45407FA5D}" srcId="{8684EFF4-C3AA-4ADA-B7C0-0E8E4D8DEDAF}" destId="{2F697744-08B6-4D5B-A4ED-55D26A5BBEC3}" srcOrd="2" destOrd="0" parTransId="{CE0C923D-9332-47B9-88B0-6FE6D814E51D}" sibTransId="{8BBF3428-502A-4FB7-AB82-2168D5A820DD}"/>
    <dgm:cxn modelId="{18763D38-526F-4700-9932-A080ADEF9015}" srcId="{8684EFF4-C3AA-4ADA-B7C0-0E8E4D8DEDAF}" destId="{7642F518-B5DF-49E0-845F-79617FE3B628}" srcOrd="1" destOrd="0" parTransId="{5D3646C7-F937-456C-9E6E-06A5200EB5A3}" sibTransId="{0C003C4C-3D0A-48A3-9D0C-97FD947704A5}"/>
    <dgm:cxn modelId="{AFF29786-77E6-4FC3-95A0-08B9E8ECB743}" type="presOf" srcId="{ABF1F68F-E4B5-468F-BD3E-BE70805DCD66}" destId="{228BC481-4727-481B-B6EE-5058A8B36FB6}" srcOrd="1" destOrd="0" presId="urn:microsoft.com/office/officeart/2005/8/layout/list1"/>
    <dgm:cxn modelId="{9B91EBAF-6930-476E-BC40-853C3E1D3116}" type="presOf" srcId="{D1944144-5640-4748-994D-99853E0F1871}" destId="{852550D3-0A55-4BD4-954F-807CBC611ECB}" srcOrd="1" destOrd="0" presId="urn:microsoft.com/office/officeart/2005/8/layout/list1"/>
    <dgm:cxn modelId="{DFFF788C-C5D3-4EF0-ADBF-C0AF3AE194FF}" type="presOf" srcId="{D1944144-5640-4748-994D-99853E0F1871}" destId="{439C15FB-05B3-4793-ABE3-E1A4A7EF293D}" srcOrd="0" destOrd="0" presId="urn:microsoft.com/office/officeart/2005/8/layout/list1"/>
    <dgm:cxn modelId="{C72560ED-3A93-426B-B85B-21C4FE38A7F6}" type="presOf" srcId="{D8785F2F-BF52-4B3A-B527-F48170684EDE}" destId="{800C37CB-6D8A-417D-A542-7EADE0836D56}" srcOrd="0" destOrd="0" presId="urn:microsoft.com/office/officeart/2005/8/layout/list1"/>
    <dgm:cxn modelId="{D1E9E754-1285-4EC9-B70D-029389BB4E99}" srcId="{8684EFF4-C3AA-4ADA-B7C0-0E8E4D8DEDAF}" destId="{D1944144-5640-4748-994D-99853E0F1871}" srcOrd="0" destOrd="0" parTransId="{94ED8D72-101C-4FCD-84A8-2A8D36AC0A57}" sibTransId="{D3DA044A-E26A-47A8-83D7-D4507AB231AB}"/>
    <dgm:cxn modelId="{F923C5B1-CC04-4045-8977-BA80B77CCCF1}" type="presOf" srcId="{2F697744-08B6-4D5B-A4ED-55D26A5BBEC3}" destId="{9144070A-CD7E-4065-B8F5-429E05E282C9}" srcOrd="0" destOrd="0" presId="urn:microsoft.com/office/officeart/2005/8/layout/list1"/>
    <dgm:cxn modelId="{FB763FB9-75C8-4C0B-90A3-347628B28495}" type="presOf" srcId="{7642F518-B5DF-49E0-845F-79617FE3B628}" destId="{B2D88BDA-5AA9-46AF-B276-7BB67EF285FF}" srcOrd="0" destOrd="0" presId="urn:microsoft.com/office/officeart/2005/8/layout/list1"/>
    <dgm:cxn modelId="{26B9CE0C-0755-4043-8DA8-49FF880BEE14}" type="presOf" srcId="{2F697744-08B6-4D5B-A4ED-55D26A5BBEC3}" destId="{B1106508-6832-474F-8223-BF5D3D008E20}" srcOrd="1" destOrd="0" presId="urn:microsoft.com/office/officeart/2005/8/layout/list1"/>
    <dgm:cxn modelId="{BC32A3F6-20CF-4592-985E-EA6E154B9BEA}" type="presOf" srcId="{8684EFF4-C3AA-4ADA-B7C0-0E8E4D8DEDAF}" destId="{E1A50205-3B17-4A22-8EDF-4BE12817BE9F}" srcOrd="0" destOrd="0" presId="urn:microsoft.com/office/officeart/2005/8/layout/list1"/>
    <dgm:cxn modelId="{1BBE9E96-A94C-4274-8021-CC3DC528A9E3}" type="presOf" srcId="{7642F518-B5DF-49E0-845F-79617FE3B628}" destId="{04ED44B5-9D6F-4301-8267-9C7A09995351}" srcOrd="1" destOrd="0" presId="urn:microsoft.com/office/officeart/2005/8/layout/list1"/>
    <dgm:cxn modelId="{6C54FFC1-45CC-4FD6-9292-7C9B09AAB5C2}" type="presOf" srcId="{ABF1F68F-E4B5-468F-BD3E-BE70805DCD66}" destId="{8F986B79-17F6-4A67-8E77-6F86F547AD6C}" srcOrd="0" destOrd="0" presId="urn:microsoft.com/office/officeart/2005/8/layout/list1"/>
    <dgm:cxn modelId="{3B8808F2-63E5-4B6D-A955-6E9F8C9B2A4D}" type="presParOf" srcId="{E1A50205-3B17-4A22-8EDF-4BE12817BE9F}" destId="{EB437426-FAC5-4812-BD90-D7E13D2DA9C5}" srcOrd="0" destOrd="0" presId="urn:microsoft.com/office/officeart/2005/8/layout/list1"/>
    <dgm:cxn modelId="{8069EDB9-094B-4999-A6CC-A9A4F97222F5}" type="presParOf" srcId="{EB437426-FAC5-4812-BD90-D7E13D2DA9C5}" destId="{439C15FB-05B3-4793-ABE3-E1A4A7EF293D}" srcOrd="0" destOrd="0" presId="urn:microsoft.com/office/officeart/2005/8/layout/list1"/>
    <dgm:cxn modelId="{DF780FF9-7416-4BEC-A37C-D144536DEF8E}" type="presParOf" srcId="{EB437426-FAC5-4812-BD90-D7E13D2DA9C5}" destId="{852550D3-0A55-4BD4-954F-807CBC611ECB}" srcOrd="1" destOrd="0" presId="urn:microsoft.com/office/officeart/2005/8/layout/list1"/>
    <dgm:cxn modelId="{967F8B7D-3189-4BF0-91A2-4EF2372AE7F2}" type="presParOf" srcId="{E1A50205-3B17-4A22-8EDF-4BE12817BE9F}" destId="{25FD1158-5E27-4BB3-A279-AC8F4EAB71C3}" srcOrd="1" destOrd="0" presId="urn:microsoft.com/office/officeart/2005/8/layout/list1"/>
    <dgm:cxn modelId="{6BDE9BAF-20FA-4792-985D-7E054C45206C}" type="presParOf" srcId="{E1A50205-3B17-4A22-8EDF-4BE12817BE9F}" destId="{9ADC6D6B-445B-4073-A7F0-5E40D7618927}" srcOrd="2" destOrd="0" presId="urn:microsoft.com/office/officeart/2005/8/layout/list1"/>
    <dgm:cxn modelId="{D68A890E-7DBB-454A-BBE0-8C1BA0EAFBF3}" type="presParOf" srcId="{E1A50205-3B17-4A22-8EDF-4BE12817BE9F}" destId="{80CFC6AB-446E-41FC-9723-027E5D4B6ADE}" srcOrd="3" destOrd="0" presId="urn:microsoft.com/office/officeart/2005/8/layout/list1"/>
    <dgm:cxn modelId="{88531B58-E49F-400B-A2FE-328CE3A6CE72}" type="presParOf" srcId="{E1A50205-3B17-4A22-8EDF-4BE12817BE9F}" destId="{1CF99D6F-65FA-491A-8FAA-6D3C42204AFF}" srcOrd="4" destOrd="0" presId="urn:microsoft.com/office/officeart/2005/8/layout/list1"/>
    <dgm:cxn modelId="{6FA3989E-2FF4-4DBF-9DC4-D8C61E523C16}" type="presParOf" srcId="{1CF99D6F-65FA-491A-8FAA-6D3C42204AFF}" destId="{B2D88BDA-5AA9-46AF-B276-7BB67EF285FF}" srcOrd="0" destOrd="0" presId="urn:microsoft.com/office/officeart/2005/8/layout/list1"/>
    <dgm:cxn modelId="{95A4842D-083D-4AD1-B0F1-8CD0CECFDD20}" type="presParOf" srcId="{1CF99D6F-65FA-491A-8FAA-6D3C42204AFF}" destId="{04ED44B5-9D6F-4301-8267-9C7A09995351}" srcOrd="1" destOrd="0" presId="urn:microsoft.com/office/officeart/2005/8/layout/list1"/>
    <dgm:cxn modelId="{BC524976-73EA-45F0-A298-D09B32E6DD09}" type="presParOf" srcId="{E1A50205-3B17-4A22-8EDF-4BE12817BE9F}" destId="{14B59E57-A404-4571-9171-D4F99CD10FFF}" srcOrd="5" destOrd="0" presId="urn:microsoft.com/office/officeart/2005/8/layout/list1"/>
    <dgm:cxn modelId="{D9EF2892-424A-47C2-B270-F6817D7BF4BD}" type="presParOf" srcId="{E1A50205-3B17-4A22-8EDF-4BE12817BE9F}" destId="{4D5857C5-49BF-4F96-8AA3-290F84110A4B}" srcOrd="6" destOrd="0" presId="urn:microsoft.com/office/officeart/2005/8/layout/list1"/>
    <dgm:cxn modelId="{8E1BA632-D75F-4F40-8340-6FE809F482BA}" type="presParOf" srcId="{E1A50205-3B17-4A22-8EDF-4BE12817BE9F}" destId="{97351287-5905-4459-91D6-7AA905B9444A}" srcOrd="7" destOrd="0" presId="urn:microsoft.com/office/officeart/2005/8/layout/list1"/>
    <dgm:cxn modelId="{0B0DF8FC-B005-4A76-8150-5EACADFB26F0}" type="presParOf" srcId="{E1A50205-3B17-4A22-8EDF-4BE12817BE9F}" destId="{6AFE19AE-AEB0-4483-8631-ECDBE0F15C42}" srcOrd="8" destOrd="0" presId="urn:microsoft.com/office/officeart/2005/8/layout/list1"/>
    <dgm:cxn modelId="{7E65BC1F-6247-4798-A3C0-0439E5117F32}" type="presParOf" srcId="{6AFE19AE-AEB0-4483-8631-ECDBE0F15C42}" destId="{9144070A-CD7E-4065-B8F5-429E05E282C9}" srcOrd="0" destOrd="0" presId="urn:microsoft.com/office/officeart/2005/8/layout/list1"/>
    <dgm:cxn modelId="{50548A79-E4C2-4F05-903F-929DE83F7850}" type="presParOf" srcId="{6AFE19AE-AEB0-4483-8631-ECDBE0F15C42}" destId="{B1106508-6832-474F-8223-BF5D3D008E20}" srcOrd="1" destOrd="0" presId="urn:microsoft.com/office/officeart/2005/8/layout/list1"/>
    <dgm:cxn modelId="{2E9E8DF4-0611-41CB-8C3D-87BBE121F959}" type="presParOf" srcId="{E1A50205-3B17-4A22-8EDF-4BE12817BE9F}" destId="{DD2FD027-7572-44A2-A358-88ECE2F05AB0}" srcOrd="9" destOrd="0" presId="urn:microsoft.com/office/officeart/2005/8/layout/list1"/>
    <dgm:cxn modelId="{195EF77C-1E3F-4E94-80DE-5E484291387A}" type="presParOf" srcId="{E1A50205-3B17-4A22-8EDF-4BE12817BE9F}" destId="{8C11212D-6F90-47CA-A45B-F55531CC4E75}" srcOrd="10" destOrd="0" presId="urn:microsoft.com/office/officeart/2005/8/layout/list1"/>
    <dgm:cxn modelId="{C3060CE7-0537-4505-82DA-AC3F51D0DC45}" type="presParOf" srcId="{E1A50205-3B17-4A22-8EDF-4BE12817BE9F}" destId="{1602326F-1B49-4AC0-93BB-B19E29BCDA0B}" srcOrd="11" destOrd="0" presId="urn:microsoft.com/office/officeart/2005/8/layout/list1"/>
    <dgm:cxn modelId="{AA0E3BFD-6417-49C3-8276-F0D3C63CED8A}" type="presParOf" srcId="{E1A50205-3B17-4A22-8EDF-4BE12817BE9F}" destId="{9F0CE1ED-28E0-4AB1-BF1D-76014585A5CC}" srcOrd="12" destOrd="0" presId="urn:microsoft.com/office/officeart/2005/8/layout/list1"/>
    <dgm:cxn modelId="{599EC75E-732C-48AE-97BC-A2EB582AED17}" type="presParOf" srcId="{9F0CE1ED-28E0-4AB1-BF1D-76014585A5CC}" destId="{800C37CB-6D8A-417D-A542-7EADE0836D56}" srcOrd="0" destOrd="0" presId="urn:microsoft.com/office/officeart/2005/8/layout/list1"/>
    <dgm:cxn modelId="{1F02401D-274D-490E-9B27-B62252366F9A}" type="presParOf" srcId="{9F0CE1ED-28E0-4AB1-BF1D-76014585A5CC}" destId="{D4218733-4C50-4CDE-9952-2A5EB9A2DF23}" srcOrd="1" destOrd="0" presId="urn:microsoft.com/office/officeart/2005/8/layout/list1"/>
    <dgm:cxn modelId="{902815F1-DCD6-4AB6-8DEA-A2AC57D17A22}" type="presParOf" srcId="{E1A50205-3B17-4A22-8EDF-4BE12817BE9F}" destId="{C93CF15F-505A-47B9-BCC2-8887AF48BDCB}" srcOrd="13" destOrd="0" presId="urn:microsoft.com/office/officeart/2005/8/layout/list1"/>
    <dgm:cxn modelId="{CE142646-D36C-4605-8FB2-45108596B440}" type="presParOf" srcId="{E1A50205-3B17-4A22-8EDF-4BE12817BE9F}" destId="{731C74EF-EC5C-4AEA-B2A5-52B7B2BF98F0}" srcOrd="14" destOrd="0" presId="urn:microsoft.com/office/officeart/2005/8/layout/list1"/>
    <dgm:cxn modelId="{8DBC2B55-33A8-4108-A0A5-E0873BDE359D}" type="presParOf" srcId="{E1A50205-3B17-4A22-8EDF-4BE12817BE9F}" destId="{DDD6DBEE-F377-40B4-8621-74D440839154}" srcOrd="15" destOrd="0" presId="urn:microsoft.com/office/officeart/2005/8/layout/list1"/>
    <dgm:cxn modelId="{B9561690-3F35-4B3E-A23E-A0B4380C6173}" type="presParOf" srcId="{E1A50205-3B17-4A22-8EDF-4BE12817BE9F}" destId="{F07B0531-0FBE-41DA-A605-67AD2A5D0106}" srcOrd="16" destOrd="0" presId="urn:microsoft.com/office/officeart/2005/8/layout/list1"/>
    <dgm:cxn modelId="{9D86F361-353C-46FF-831E-20EB46CDD66E}" type="presParOf" srcId="{F07B0531-0FBE-41DA-A605-67AD2A5D0106}" destId="{8F986B79-17F6-4A67-8E77-6F86F547AD6C}" srcOrd="0" destOrd="0" presId="urn:microsoft.com/office/officeart/2005/8/layout/list1"/>
    <dgm:cxn modelId="{B7EE53C8-5A6A-4D38-9498-A35A54E3B56E}" type="presParOf" srcId="{F07B0531-0FBE-41DA-A605-67AD2A5D0106}" destId="{228BC481-4727-481B-B6EE-5058A8B36FB6}" srcOrd="1" destOrd="0" presId="urn:microsoft.com/office/officeart/2005/8/layout/list1"/>
    <dgm:cxn modelId="{2D49BF8B-6AD7-4ACC-BAA6-6E56E04837C6}" type="presParOf" srcId="{E1A50205-3B17-4A22-8EDF-4BE12817BE9F}" destId="{E376E64E-A01E-49D8-83DC-0E64D432188A}" srcOrd="17" destOrd="0" presId="urn:microsoft.com/office/officeart/2005/8/layout/list1"/>
    <dgm:cxn modelId="{CFFA5667-99D0-4606-9F2D-E5C9BDD09106}" type="presParOf" srcId="{E1A50205-3B17-4A22-8EDF-4BE12817BE9F}" destId="{0FED5777-86B3-4555-8D24-7295681036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E7A97-DFAD-4731-B7FC-A8A8C35CA5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819E8-5869-4E77-B8BC-04D0DA0A94BE}">
      <dgm:prSet phldrT="[Texto]"/>
      <dgm:spPr/>
      <dgm:t>
        <a:bodyPr/>
        <a:lstStyle/>
        <a:p>
          <a:r>
            <a:rPr lang="es-ES" dirty="0" smtClean="0"/>
            <a:t>Comprenden un 90% de las unidades productivas </a:t>
          </a:r>
          <a:endParaRPr lang="es-ES" dirty="0"/>
        </a:p>
      </dgm:t>
    </dgm:pt>
    <dgm:pt modelId="{3FA75F49-CB3B-48CD-B17E-BA2F947F8BE1}" type="parTrans" cxnId="{D05B765E-E1BD-4F89-8830-E52C790564F2}">
      <dgm:prSet/>
      <dgm:spPr/>
      <dgm:t>
        <a:bodyPr/>
        <a:lstStyle/>
        <a:p>
          <a:endParaRPr lang="es-ES"/>
        </a:p>
      </dgm:t>
    </dgm:pt>
    <dgm:pt modelId="{B9685D41-7A46-469F-918A-8CF38385F719}" type="sibTrans" cxnId="{D05B765E-E1BD-4F89-8830-E52C790564F2}">
      <dgm:prSet/>
      <dgm:spPr/>
      <dgm:t>
        <a:bodyPr/>
        <a:lstStyle/>
        <a:p>
          <a:endParaRPr lang="es-ES"/>
        </a:p>
      </dgm:t>
    </dgm:pt>
    <dgm:pt modelId="{4B8A2D7E-CAD9-480C-B032-EFBA6B33EC05}">
      <dgm:prSet phldrT="[Texto]"/>
      <dgm:spPr/>
      <dgm:t>
        <a:bodyPr/>
        <a:lstStyle/>
        <a:p>
          <a:r>
            <a:rPr lang="es-ES" dirty="0" smtClean="0"/>
            <a:t>Alto nivel de empleo, el 60%</a:t>
          </a:r>
          <a:endParaRPr lang="es-ES" dirty="0"/>
        </a:p>
      </dgm:t>
    </dgm:pt>
    <dgm:pt modelId="{B132DEDD-4B54-4156-99B9-7086E18EA2C5}" type="parTrans" cxnId="{5C15F7BA-75C8-4FB0-9043-07F565A6FB46}">
      <dgm:prSet/>
      <dgm:spPr/>
      <dgm:t>
        <a:bodyPr/>
        <a:lstStyle/>
        <a:p>
          <a:endParaRPr lang="es-ES"/>
        </a:p>
      </dgm:t>
    </dgm:pt>
    <dgm:pt modelId="{10A1AD22-B0AE-4CC0-B097-46FBC7D9D5FC}" type="sibTrans" cxnId="{5C15F7BA-75C8-4FB0-9043-07F565A6FB46}">
      <dgm:prSet/>
      <dgm:spPr/>
      <dgm:t>
        <a:bodyPr/>
        <a:lstStyle/>
        <a:p>
          <a:endParaRPr lang="es-ES"/>
        </a:p>
      </dgm:t>
    </dgm:pt>
    <dgm:pt modelId="{90D6F64A-D0A3-428C-AD65-C2B6FFDDFA4E}">
      <dgm:prSet phldrT="[Texto]"/>
      <dgm:spPr/>
      <dgm:t>
        <a:bodyPr/>
        <a:lstStyle/>
        <a:p>
          <a:r>
            <a:rPr lang="es-ES" dirty="0" smtClean="0"/>
            <a:t>EL 50% de PYMES no llega al 5 año</a:t>
          </a:r>
          <a:endParaRPr lang="es-ES" dirty="0"/>
        </a:p>
      </dgm:t>
    </dgm:pt>
    <dgm:pt modelId="{FFAA8A58-EFB8-48F2-BAE6-B167EC90551B}" type="parTrans" cxnId="{D0FD75FF-0381-4561-A9FB-F9005EE01A97}">
      <dgm:prSet/>
      <dgm:spPr/>
      <dgm:t>
        <a:bodyPr/>
        <a:lstStyle/>
        <a:p>
          <a:endParaRPr lang="es-ES"/>
        </a:p>
      </dgm:t>
    </dgm:pt>
    <dgm:pt modelId="{3913FA01-8BE3-47D7-A1AC-06A71881C979}" type="sibTrans" cxnId="{D0FD75FF-0381-4561-A9FB-F9005EE01A97}">
      <dgm:prSet/>
      <dgm:spPr/>
      <dgm:t>
        <a:bodyPr/>
        <a:lstStyle/>
        <a:p>
          <a:endParaRPr lang="es-ES"/>
        </a:p>
      </dgm:t>
    </dgm:pt>
    <dgm:pt modelId="{4F56AD7B-EEEB-4FB2-B032-23A4E79670FF}">
      <dgm:prSet phldrT="[Texto]"/>
      <dgm:spPr/>
      <dgm:t>
        <a:bodyPr/>
        <a:lstStyle/>
        <a:p>
          <a:r>
            <a:rPr lang="es-ES" dirty="0" smtClean="0"/>
            <a:t>Gerenciación y administración empírica</a:t>
          </a:r>
          <a:endParaRPr lang="es-ES" dirty="0"/>
        </a:p>
      </dgm:t>
    </dgm:pt>
    <dgm:pt modelId="{E1B061ED-AEFE-40C1-92E1-4BF9E379BB4E}" type="parTrans" cxnId="{7FE1C41D-26D2-4E0E-BE88-7AB06DAFB6F4}">
      <dgm:prSet/>
      <dgm:spPr/>
      <dgm:t>
        <a:bodyPr/>
        <a:lstStyle/>
        <a:p>
          <a:endParaRPr lang="es-ES"/>
        </a:p>
      </dgm:t>
    </dgm:pt>
    <dgm:pt modelId="{34150D2F-924D-422A-BD82-E7CDE1BA2A14}" type="sibTrans" cxnId="{7FE1C41D-26D2-4E0E-BE88-7AB06DAFB6F4}">
      <dgm:prSet/>
      <dgm:spPr/>
      <dgm:t>
        <a:bodyPr/>
        <a:lstStyle/>
        <a:p>
          <a:endParaRPr lang="es-ES"/>
        </a:p>
      </dgm:t>
    </dgm:pt>
    <dgm:pt modelId="{59A54CE3-EFA5-4A15-814C-74250E5940E1}" type="pres">
      <dgm:prSet presAssocID="{ED1E7A97-DFAD-4731-B7FC-A8A8C35CA5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82BD0F-D6AB-49D6-B1D5-01B2ED566B62}" type="pres">
      <dgm:prSet presAssocID="{F91819E8-5869-4E77-B8BC-04D0DA0A94BE}" presName="parentLin" presStyleCnt="0"/>
      <dgm:spPr/>
    </dgm:pt>
    <dgm:pt modelId="{B57D9C4F-EEC0-4869-B0D2-488C3D3C8287}" type="pres">
      <dgm:prSet presAssocID="{F91819E8-5869-4E77-B8BC-04D0DA0A94BE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4FCA1006-92D5-4AEB-8400-0CD55C18B2AC}" type="pres">
      <dgm:prSet presAssocID="{F91819E8-5869-4E77-B8BC-04D0DA0A94BE}" presName="parentText" presStyleLbl="node1" presStyleIdx="0" presStyleCnt="4" custScaleX="108763" custLinFactNeighborX="881" custLinFactNeighborY="136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52474-9855-4C5F-9841-489FCC2D3D10}" type="pres">
      <dgm:prSet presAssocID="{F91819E8-5869-4E77-B8BC-04D0DA0A94BE}" presName="negativeSpace" presStyleCnt="0"/>
      <dgm:spPr/>
    </dgm:pt>
    <dgm:pt modelId="{EC8B493D-C1BD-495C-8E24-034625D698FA}" type="pres">
      <dgm:prSet presAssocID="{F91819E8-5869-4E77-B8BC-04D0DA0A94BE}" presName="childText" presStyleLbl="conFgAcc1" presStyleIdx="0" presStyleCnt="4">
        <dgm:presLayoutVars>
          <dgm:bulletEnabled val="1"/>
        </dgm:presLayoutVars>
      </dgm:prSet>
      <dgm:spPr/>
    </dgm:pt>
    <dgm:pt modelId="{E4645FA0-1E86-42FD-A60D-42C66A755C1E}" type="pres">
      <dgm:prSet presAssocID="{B9685D41-7A46-469F-918A-8CF38385F719}" presName="spaceBetweenRectangles" presStyleCnt="0"/>
      <dgm:spPr/>
    </dgm:pt>
    <dgm:pt modelId="{790FB64F-873F-4150-A1CE-5DDA4648F1A5}" type="pres">
      <dgm:prSet presAssocID="{4B8A2D7E-CAD9-480C-B032-EFBA6B33EC05}" presName="parentLin" presStyleCnt="0"/>
      <dgm:spPr/>
    </dgm:pt>
    <dgm:pt modelId="{EFBDEF84-0B96-4ADF-B92C-9119D9177E07}" type="pres">
      <dgm:prSet presAssocID="{4B8A2D7E-CAD9-480C-B032-EFBA6B33EC0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4742E0F2-6243-4980-BAC8-ED09995A9215}" type="pres">
      <dgm:prSet presAssocID="{4B8A2D7E-CAD9-480C-B032-EFBA6B33EC05}" presName="parentText" presStyleLbl="node1" presStyleIdx="1" presStyleCnt="4" custScaleX="1087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8694CD-6E37-49D0-BA24-01736FE52C5C}" type="pres">
      <dgm:prSet presAssocID="{4B8A2D7E-CAD9-480C-B032-EFBA6B33EC05}" presName="negativeSpace" presStyleCnt="0"/>
      <dgm:spPr/>
    </dgm:pt>
    <dgm:pt modelId="{54441BAA-DA10-4A7A-9ACB-0BAB14BB939A}" type="pres">
      <dgm:prSet presAssocID="{4B8A2D7E-CAD9-480C-B032-EFBA6B33EC05}" presName="childText" presStyleLbl="conFgAcc1" presStyleIdx="1" presStyleCnt="4">
        <dgm:presLayoutVars>
          <dgm:bulletEnabled val="1"/>
        </dgm:presLayoutVars>
      </dgm:prSet>
      <dgm:spPr/>
    </dgm:pt>
    <dgm:pt modelId="{C97EACB1-73FA-4978-AF38-6ABFB32DF8C6}" type="pres">
      <dgm:prSet presAssocID="{10A1AD22-B0AE-4CC0-B097-46FBC7D9D5FC}" presName="spaceBetweenRectangles" presStyleCnt="0"/>
      <dgm:spPr/>
    </dgm:pt>
    <dgm:pt modelId="{5A97B451-DDD1-4A03-966D-78243671FEB6}" type="pres">
      <dgm:prSet presAssocID="{90D6F64A-D0A3-428C-AD65-C2B6FFDDFA4E}" presName="parentLin" presStyleCnt="0"/>
      <dgm:spPr/>
    </dgm:pt>
    <dgm:pt modelId="{5C658C38-E711-424B-A88A-D149A7378648}" type="pres">
      <dgm:prSet presAssocID="{90D6F64A-D0A3-428C-AD65-C2B6FFDDFA4E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21C12DEB-405B-4622-A56C-BB3CF7F37C35}" type="pres">
      <dgm:prSet presAssocID="{90D6F64A-D0A3-428C-AD65-C2B6FFDDFA4E}" presName="parentText" presStyleLbl="node1" presStyleIdx="2" presStyleCnt="4" custScaleX="1087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768A21-5160-4ECB-9A87-E5C234F7CED3}" type="pres">
      <dgm:prSet presAssocID="{90D6F64A-D0A3-428C-AD65-C2B6FFDDFA4E}" presName="negativeSpace" presStyleCnt="0"/>
      <dgm:spPr/>
    </dgm:pt>
    <dgm:pt modelId="{6B909388-2CE8-4452-9810-E558E140C9BE}" type="pres">
      <dgm:prSet presAssocID="{90D6F64A-D0A3-428C-AD65-C2B6FFDDFA4E}" presName="childText" presStyleLbl="conFgAcc1" presStyleIdx="2" presStyleCnt="4">
        <dgm:presLayoutVars>
          <dgm:bulletEnabled val="1"/>
        </dgm:presLayoutVars>
      </dgm:prSet>
      <dgm:spPr/>
    </dgm:pt>
    <dgm:pt modelId="{B24B6730-76ED-4DEB-A57A-FFB2EBF10DF0}" type="pres">
      <dgm:prSet presAssocID="{3913FA01-8BE3-47D7-A1AC-06A71881C979}" presName="spaceBetweenRectangles" presStyleCnt="0"/>
      <dgm:spPr/>
    </dgm:pt>
    <dgm:pt modelId="{64859FDE-F328-493B-BED2-A65D3BB00929}" type="pres">
      <dgm:prSet presAssocID="{4F56AD7B-EEEB-4FB2-B032-23A4E79670FF}" presName="parentLin" presStyleCnt="0"/>
      <dgm:spPr/>
    </dgm:pt>
    <dgm:pt modelId="{68755DF3-AB44-45E6-965A-0FFF133F3B81}" type="pres">
      <dgm:prSet presAssocID="{4F56AD7B-EEEB-4FB2-B032-23A4E79670FF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E24F83E2-1932-48E6-B67D-9B9441CC27F1}" type="pres">
      <dgm:prSet presAssocID="{4F56AD7B-EEEB-4FB2-B032-23A4E79670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D034F3-988B-4214-BB49-E671F518509E}" type="pres">
      <dgm:prSet presAssocID="{4F56AD7B-EEEB-4FB2-B032-23A4E79670FF}" presName="negativeSpace" presStyleCnt="0"/>
      <dgm:spPr/>
    </dgm:pt>
    <dgm:pt modelId="{514517C1-95E5-4462-AA2D-D9B65F28A7DF}" type="pres">
      <dgm:prSet presAssocID="{4F56AD7B-EEEB-4FB2-B032-23A4E79670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0E291A-DEE2-434E-8B5E-A08FD5C6E273}" type="presOf" srcId="{F91819E8-5869-4E77-B8BC-04D0DA0A94BE}" destId="{B57D9C4F-EEC0-4869-B0D2-488C3D3C8287}" srcOrd="0" destOrd="0" presId="urn:microsoft.com/office/officeart/2005/8/layout/list1"/>
    <dgm:cxn modelId="{6E356740-18C9-43FB-9C26-C82F9135758C}" type="presOf" srcId="{ED1E7A97-DFAD-4731-B7FC-A8A8C35CA561}" destId="{59A54CE3-EFA5-4A15-814C-74250E5940E1}" srcOrd="0" destOrd="0" presId="urn:microsoft.com/office/officeart/2005/8/layout/list1"/>
    <dgm:cxn modelId="{A55AC26F-4FB8-44AA-8265-962E3B814367}" type="presOf" srcId="{F91819E8-5869-4E77-B8BC-04D0DA0A94BE}" destId="{4FCA1006-92D5-4AEB-8400-0CD55C18B2AC}" srcOrd="1" destOrd="0" presId="urn:microsoft.com/office/officeart/2005/8/layout/list1"/>
    <dgm:cxn modelId="{D0FD75FF-0381-4561-A9FB-F9005EE01A97}" srcId="{ED1E7A97-DFAD-4731-B7FC-A8A8C35CA561}" destId="{90D6F64A-D0A3-428C-AD65-C2B6FFDDFA4E}" srcOrd="2" destOrd="0" parTransId="{FFAA8A58-EFB8-48F2-BAE6-B167EC90551B}" sibTransId="{3913FA01-8BE3-47D7-A1AC-06A71881C979}"/>
    <dgm:cxn modelId="{1E50054C-715D-4260-86F9-C647E4AD4C1E}" type="presOf" srcId="{90D6F64A-D0A3-428C-AD65-C2B6FFDDFA4E}" destId="{21C12DEB-405B-4622-A56C-BB3CF7F37C35}" srcOrd="1" destOrd="0" presId="urn:microsoft.com/office/officeart/2005/8/layout/list1"/>
    <dgm:cxn modelId="{D05B765E-E1BD-4F89-8830-E52C790564F2}" srcId="{ED1E7A97-DFAD-4731-B7FC-A8A8C35CA561}" destId="{F91819E8-5869-4E77-B8BC-04D0DA0A94BE}" srcOrd="0" destOrd="0" parTransId="{3FA75F49-CB3B-48CD-B17E-BA2F947F8BE1}" sibTransId="{B9685D41-7A46-469F-918A-8CF38385F719}"/>
    <dgm:cxn modelId="{B0BE84F4-A5E6-4605-85BE-54F18659B3F6}" type="presOf" srcId="{4B8A2D7E-CAD9-480C-B032-EFBA6B33EC05}" destId="{EFBDEF84-0B96-4ADF-B92C-9119D9177E07}" srcOrd="0" destOrd="0" presId="urn:microsoft.com/office/officeart/2005/8/layout/list1"/>
    <dgm:cxn modelId="{0AED3D36-413E-4180-8912-2173D818029A}" type="presOf" srcId="{4B8A2D7E-CAD9-480C-B032-EFBA6B33EC05}" destId="{4742E0F2-6243-4980-BAC8-ED09995A9215}" srcOrd="1" destOrd="0" presId="urn:microsoft.com/office/officeart/2005/8/layout/list1"/>
    <dgm:cxn modelId="{5C15F7BA-75C8-4FB0-9043-07F565A6FB46}" srcId="{ED1E7A97-DFAD-4731-B7FC-A8A8C35CA561}" destId="{4B8A2D7E-CAD9-480C-B032-EFBA6B33EC05}" srcOrd="1" destOrd="0" parTransId="{B132DEDD-4B54-4156-99B9-7086E18EA2C5}" sibTransId="{10A1AD22-B0AE-4CC0-B097-46FBC7D9D5FC}"/>
    <dgm:cxn modelId="{44D9418B-8F88-4AA2-8C66-FFB8D24ACE51}" type="presOf" srcId="{4F56AD7B-EEEB-4FB2-B032-23A4E79670FF}" destId="{68755DF3-AB44-45E6-965A-0FFF133F3B81}" srcOrd="0" destOrd="0" presId="urn:microsoft.com/office/officeart/2005/8/layout/list1"/>
    <dgm:cxn modelId="{FFFF6992-453F-47B4-BB9A-558F140CDB91}" type="presOf" srcId="{90D6F64A-D0A3-428C-AD65-C2B6FFDDFA4E}" destId="{5C658C38-E711-424B-A88A-D149A7378648}" srcOrd="0" destOrd="0" presId="urn:microsoft.com/office/officeart/2005/8/layout/list1"/>
    <dgm:cxn modelId="{7FE1C41D-26D2-4E0E-BE88-7AB06DAFB6F4}" srcId="{ED1E7A97-DFAD-4731-B7FC-A8A8C35CA561}" destId="{4F56AD7B-EEEB-4FB2-B032-23A4E79670FF}" srcOrd="3" destOrd="0" parTransId="{E1B061ED-AEFE-40C1-92E1-4BF9E379BB4E}" sibTransId="{34150D2F-924D-422A-BD82-E7CDE1BA2A14}"/>
    <dgm:cxn modelId="{FDB3319E-FFD2-48C5-8AAD-12234D3A7082}" type="presOf" srcId="{4F56AD7B-EEEB-4FB2-B032-23A4E79670FF}" destId="{E24F83E2-1932-48E6-B67D-9B9441CC27F1}" srcOrd="1" destOrd="0" presId="urn:microsoft.com/office/officeart/2005/8/layout/list1"/>
    <dgm:cxn modelId="{43101ECC-E302-4123-8636-7F8822D4CCE2}" type="presParOf" srcId="{59A54CE3-EFA5-4A15-814C-74250E5940E1}" destId="{8C82BD0F-D6AB-49D6-B1D5-01B2ED566B62}" srcOrd="0" destOrd="0" presId="urn:microsoft.com/office/officeart/2005/8/layout/list1"/>
    <dgm:cxn modelId="{8CC58001-C20F-4CCE-9219-82E7012D9F11}" type="presParOf" srcId="{8C82BD0F-D6AB-49D6-B1D5-01B2ED566B62}" destId="{B57D9C4F-EEC0-4869-B0D2-488C3D3C8287}" srcOrd="0" destOrd="0" presId="urn:microsoft.com/office/officeart/2005/8/layout/list1"/>
    <dgm:cxn modelId="{2129502E-D0C6-403B-938D-69F5754B5EC3}" type="presParOf" srcId="{8C82BD0F-D6AB-49D6-B1D5-01B2ED566B62}" destId="{4FCA1006-92D5-4AEB-8400-0CD55C18B2AC}" srcOrd="1" destOrd="0" presId="urn:microsoft.com/office/officeart/2005/8/layout/list1"/>
    <dgm:cxn modelId="{ADC28C1C-F20A-45F3-8D46-A9B1F0A6496F}" type="presParOf" srcId="{59A54CE3-EFA5-4A15-814C-74250E5940E1}" destId="{84C52474-9855-4C5F-9841-489FCC2D3D10}" srcOrd="1" destOrd="0" presId="urn:microsoft.com/office/officeart/2005/8/layout/list1"/>
    <dgm:cxn modelId="{B859FFEB-8ACC-4027-8BC9-BC2AB136C973}" type="presParOf" srcId="{59A54CE3-EFA5-4A15-814C-74250E5940E1}" destId="{EC8B493D-C1BD-495C-8E24-034625D698FA}" srcOrd="2" destOrd="0" presId="urn:microsoft.com/office/officeart/2005/8/layout/list1"/>
    <dgm:cxn modelId="{1C70BDBE-ABB7-413C-A9D1-BFD18645D4DA}" type="presParOf" srcId="{59A54CE3-EFA5-4A15-814C-74250E5940E1}" destId="{E4645FA0-1E86-42FD-A60D-42C66A755C1E}" srcOrd="3" destOrd="0" presId="urn:microsoft.com/office/officeart/2005/8/layout/list1"/>
    <dgm:cxn modelId="{E9C70E44-420F-4944-9DAC-5D11F20586B3}" type="presParOf" srcId="{59A54CE3-EFA5-4A15-814C-74250E5940E1}" destId="{790FB64F-873F-4150-A1CE-5DDA4648F1A5}" srcOrd="4" destOrd="0" presId="urn:microsoft.com/office/officeart/2005/8/layout/list1"/>
    <dgm:cxn modelId="{8DE88590-F6AC-4592-B51C-C82B0CBF123C}" type="presParOf" srcId="{790FB64F-873F-4150-A1CE-5DDA4648F1A5}" destId="{EFBDEF84-0B96-4ADF-B92C-9119D9177E07}" srcOrd="0" destOrd="0" presId="urn:microsoft.com/office/officeart/2005/8/layout/list1"/>
    <dgm:cxn modelId="{E267E736-0156-4748-92B8-077CF8EE3975}" type="presParOf" srcId="{790FB64F-873F-4150-A1CE-5DDA4648F1A5}" destId="{4742E0F2-6243-4980-BAC8-ED09995A9215}" srcOrd="1" destOrd="0" presId="urn:microsoft.com/office/officeart/2005/8/layout/list1"/>
    <dgm:cxn modelId="{0C0C2C13-2AB9-453E-B62C-2EA85F42866E}" type="presParOf" srcId="{59A54CE3-EFA5-4A15-814C-74250E5940E1}" destId="{A28694CD-6E37-49D0-BA24-01736FE52C5C}" srcOrd="5" destOrd="0" presId="urn:microsoft.com/office/officeart/2005/8/layout/list1"/>
    <dgm:cxn modelId="{B5C14122-8C02-442D-94E5-61AB2A6BAF25}" type="presParOf" srcId="{59A54CE3-EFA5-4A15-814C-74250E5940E1}" destId="{54441BAA-DA10-4A7A-9ACB-0BAB14BB939A}" srcOrd="6" destOrd="0" presId="urn:microsoft.com/office/officeart/2005/8/layout/list1"/>
    <dgm:cxn modelId="{C1EEA68A-44C0-4ED2-B34F-9178B2CD47CE}" type="presParOf" srcId="{59A54CE3-EFA5-4A15-814C-74250E5940E1}" destId="{C97EACB1-73FA-4978-AF38-6ABFB32DF8C6}" srcOrd="7" destOrd="0" presId="urn:microsoft.com/office/officeart/2005/8/layout/list1"/>
    <dgm:cxn modelId="{B1E5DDC6-D3EC-4818-99F3-9D82BF092312}" type="presParOf" srcId="{59A54CE3-EFA5-4A15-814C-74250E5940E1}" destId="{5A97B451-DDD1-4A03-966D-78243671FEB6}" srcOrd="8" destOrd="0" presId="urn:microsoft.com/office/officeart/2005/8/layout/list1"/>
    <dgm:cxn modelId="{4DF99C50-E5C6-486B-A137-624C5797D765}" type="presParOf" srcId="{5A97B451-DDD1-4A03-966D-78243671FEB6}" destId="{5C658C38-E711-424B-A88A-D149A7378648}" srcOrd="0" destOrd="0" presId="urn:microsoft.com/office/officeart/2005/8/layout/list1"/>
    <dgm:cxn modelId="{138E4217-6FE3-4AE6-9CB3-E5AE8B3E11C5}" type="presParOf" srcId="{5A97B451-DDD1-4A03-966D-78243671FEB6}" destId="{21C12DEB-405B-4622-A56C-BB3CF7F37C35}" srcOrd="1" destOrd="0" presId="urn:microsoft.com/office/officeart/2005/8/layout/list1"/>
    <dgm:cxn modelId="{C29BC7E7-5F9D-4B04-868C-523023F67FA7}" type="presParOf" srcId="{59A54CE3-EFA5-4A15-814C-74250E5940E1}" destId="{B5768A21-5160-4ECB-9A87-E5C234F7CED3}" srcOrd="9" destOrd="0" presId="urn:microsoft.com/office/officeart/2005/8/layout/list1"/>
    <dgm:cxn modelId="{7A8BF9B5-3D15-408D-B80C-C976742DFCB2}" type="presParOf" srcId="{59A54CE3-EFA5-4A15-814C-74250E5940E1}" destId="{6B909388-2CE8-4452-9810-E558E140C9BE}" srcOrd="10" destOrd="0" presId="urn:microsoft.com/office/officeart/2005/8/layout/list1"/>
    <dgm:cxn modelId="{90022FD0-FD93-4A45-914C-7417E783B702}" type="presParOf" srcId="{59A54CE3-EFA5-4A15-814C-74250E5940E1}" destId="{B24B6730-76ED-4DEB-A57A-FFB2EBF10DF0}" srcOrd="11" destOrd="0" presId="urn:microsoft.com/office/officeart/2005/8/layout/list1"/>
    <dgm:cxn modelId="{EEB040DB-0ABD-42E6-9694-C18744F670E1}" type="presParOf" srcId="{59A54CE3-EFA5-4A15-814C-74250E5940E1}" destId="{64859FDE-F328-493B-BED2-A65D3BB00929}" srcOrd="12" destOrd="0" presId="urn:microsoft.com/office/officeart/2005/8/layout/list1"/>
    <dgm:cxn modelId="{214CB79F-6951-408E-B85E-B1FE023DA1DE}" type="presParOf" srcId="{64859FDE-F328-493B-BED2-A65D3BB00929}" destId="{68755DF3-AB44-45E6-965A-0FFF133F3B81}" srcOrd="0" destOrd="0" presId="urn:microsoft.com/office/officeart/2005/8/layout/list1"/>
    <dgm:cxn modelId="{A19BB436-3313-4F64-ACE0-262F588951AC}" type="presParOf" srcId="{64859FDE-F328-493B-BED2-A65D3BB00929}" destId="{E24F83E2-1932-48E6-B67D-9B9441CC27F1}" srcOrd="1" destOrd="0" presId="urn:microsoft.com/office/officeart/2005/8/layout/list1"/>
    <dgm:cxn modelId="{84450E23-630C-4AA5-8C8A-6AAF3AACAFB7}" type="presParOf" srcId="{59A54CE3-EFA5-4A15-814C-74250E5940E1}" destId="{D7D034F3-988B-4214-BB49-E671F518509E}" srcOrd="13" destOrd="0" presId="urn:microsoft.com/office/officeart/2005/8/layout/list1"/>
    <dgm:cxn modelId="{FDAB5824-43D3-488E-9E36-5FD0A48A3D84}" type="presParOf" srcId="{59A54CE3-EFA5-4A15-814C-74250E5940E1}" destId="{514517C1-95E5-4462-AA2D-D9B65F28A7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3E53C-FE5C-4411-88E5-E7E4F825E1D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FAFAE9-A27B-423F-84FC-E911E7FBE696}">
      <dgm:prSet phldrT="[Texto]"/>
      <dgm:spPr/>
      <dgm:t>
        <a:bodyPr/>
        <a:lstStyle/>
        <a:p>
          <a:r>
            <a:rPr lang="es-ES" dirty="0" smtClean="0"/>
            <a:t>Gestión efectiva del dinero</a:t>
          </a:r>
          <a:endParaRPr lang="es-ES" dirty="0"/>
        </a:p>
      </dgm:t>
    </dgm:pt>
    <dgm:pt modelId="{C219EA9B-6159-4B54-A97E-99443E2CB643}" type="parTrans" cxnId="{DE8FD648-896B-4359-8217-51792B08D660}">
      <dgm:prSet/>
      <dgm:spPr/>
      <dgm:t>
        <a:bodyPr/>
        <a:lstStyle/>
        <a:p>
          <a:endParaRPr lang="es-ES"/>
        </a:p>
      </dgm:t>
    </dgm:pt>
    <dgm:pt modelId="{0E2B67A7-AA4E-40CD-A389-DB8B22DC767A}" type="sibTrans" cxnId="{DE8FD648-896B-4359-8217-51792B08D660}">
      <dgm:prSet/>
      <dgm:spPr/>
      <dgm:t>
        <a:bodyPr/>
        <a:lstStyle/>
        <a:p>
          <a:endParaRPr lang="es-ES"/>
        </a:p>
      </dgm:t>
    </dgm:pt>
    <dgm:pt modelId="{33F6749B-85F2-4707-9900-FD0C9E3E8274}">
      <dgm:prSet phldrT="[Texto]"/>
      <dgm:spPr/>
      <dgm:t>
        <a:bodyPr/>
        <a:lstStyle/>
        <a:p>
          <a:r>
            <a:rPr lang="es-ES" dirty="0" smtClean="0"/>
            <a:t>Instrumentos Financieros</a:t>
          </a:r>
          <a:endParaRPr lang="es-ES" dirty="0"/>
        </a:p>
      </dgm:t>
    </dgm:pt>
    <dgm:pt modelId="{F017E627-2CDD-4481-A874-0D98202840F3}" type="parTrans" cxnId="{3C4B54F2-AE08-4844-A786-41A8FADF85E4}">
      <dgm:prSet/>
      <dgm:spPr/>
      <dgm:t>
        <a:bodyPr/>
        <a:lstStyle/>
        <a:p>
          <a:endParaRPr lang="es-ES"/>
        </a:p>
      </dgm:t>
    </dgm:pt>
    <dgm:pt modelId="{9CEA2902-2866-42E6-983C-2C4E7535C3A5}" type="sibTrans" cxnId="{3C4B54F2-AE08-4844-A786-41A8FADF85E4}">
      <dgm:prSet/>
      <dgm:spPr/>
      <dgm:t>
        <a:bodyPr/>
        <a:lstStyle/>
        <a:p>
          <a:endParaRPr lang="es-ES"/>
        </a:p>
      </dgm:t>
    </dgm:pt>
    <dgm:pt modelId="{D1250AF3-0742-45AD-B217-E733F6CFAC2C}" type="pres">
      <dgm:prSet presAssocID="{9B03E53C-FE5C-4411-88E5-E7E4F825E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C9F664-E0A7-4529-989A-3466988793AC}" type="pres">
      <dgm:prSet presAssocID="{21FAFAE9-A27B-423F-84FC-E911E7FBE69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13FCFA-4325-471E-9E59-4D361D84D5BC}" type="pres">
      <dgm:prSet presAssocID="{33F6749B-85F2-4707-9900-FD0C9E3E827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E72ACB-3DDF-4D70-98FF-109818FCC2CF}" type="presOf" srcId="{9B03E53C-FE5C-4411-88E5-E7E4F825E1D8}" destId="{D1250AF3-0742-45AD-B217-E733F6CFAC2C}" srcOrd="0" destOrd="0" presId="urn:microsoft.com/office/officeart/2005/8/layout/arrow5"/>
    <dgm:cxn modelId="{DE8FD648-896B-4359-8217-51792B08D660}" srcId="{9B03E53C-FE5C-4411-88E5-E7E4F825E1D8}" destId="{21FAFAE9-A27B-423F-84FC-E911E7FBE696}" srcOrd="0" destOrd="0" parTransId="{C219EA9B-6159-4B54-A97E-99443E2CB643}" sibTransId="{0E2B67A7-AA4E-40CD-A389-DB8B22DC767A}"/>
    <dgm:cxn modelId="{3C4B54F2-AE08-4844-A786-41A8FADF85E4}" srcId="{9B03E53C-FE5C-4411-88E5-E7E4F825E1D8}" destId="{33F6749B-85F2-4707-9900-FD0C9E3E8274}" srcOrd="1" destOrd="0" parTransId="{F017E627-2CDD-4481-A874-0D98202840F3}" sibTransId="{9CEA2902-2866-42E6-983C-2C4E7535C3A5}"/>
    <dgm:cxn modelId="{CB059A6C-AB7D-47BC-BCC2-EC238638A8CA}" type="presOf" srcId="{33F6749B-85F2-4707-9900-FD0C9E3E8274}" destId="{E913FCFA-4325-471E-9E59-4D361D84D5BC}" srcOrd="0" destOrd="0" presId="urn:microsoft.com/office/officeart/2005/8/layout/arrow5"/>
    <dgm:cxn modelId="{A03B1CB0-50D9-47A3-84C2-95EE2D402BD8}" type="presOf" srcId="{21FAFAE9-A27B-423F-84FC-E911E7FBE696}" destId="{F1C9F664-E0A7-4529-989A-3466988793AC}" srcOrd="0" destOrd="0" presId="urn:microsoft.com/office/officeart/2005/8/layout/arrow5"/>
    <dgm:cxn modelId="{6C7489BA-945B-4F32-967C-1CB06A808892}" type="presParOf" srcId="{D1250AF3-0742-45AD-B217-E733F6CFAC2C}" destId="{F1C9F664-E0A7-4529-989A-3466988793AC}" srcOrd="0" destOrd="0" presId="urn:microsoft.com/office/officeart/2005/8/layout/arrow5"/>
    <dgm:cxn modelId="{5FB1A42B-B8C3-47E7-B628-A36D4EEC1511}" type="presParOf" srcId="{D1250AF3-0742-45AD-B217-E733F6CFAC2C}" destId="{E913FCFA-4325-471E-9E59-4D361D84D5B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58C7C-6108-49B0-A174-A511FF85C8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C0F5CF-B3E9-48F9-9DE0-EE2AA32E4691}">
      <dgm:prSet phldrT="[Texto]"/>
      <dgm:spPr/>
      <dgm:t>
        <a:bodyPr/>
        <a:lstStyle/>
        <a:p>
          <a:r>
            <a:rPr lang="es-ES" dirty="0" smtClean="0"/>
            <a:t>Herramienta intangible necesaria para satisfacer necesidades monetarias</a:t>
          </a:r>
          <a:endParaRPr lang="es-ES" dirty="0"/>
        </a:p>
      </dgm:t>
    </dgm:pt>
    <dgm:pt modelId="{43C297E9-96F9-4551-ABD3-726C3286D29C}" type="parTrans" cxnId="{257988BE-D33A-446C-8EBB-F34952839659}">
      <dgm:prSet/>
      <dgm:spPr/>
      <dgm:t>
        <a:bodyPr/>
        <a:lstStyle/>
        <a:p>
          <a:endParaRPr lang="es-ES"/>
        </a:p>
      </dgm:t>
    </dgm:pt>
    <dgm:pt modelId="{6827F721-AA9A-4A8B-B007-1A6BA7AA0F18}" type="sibTrans" cxnId="{257988BE-D33A-446C-8EBB-F34952839659}">
      <dgm:prSet/>
      <dgm:spPr/>
      <dgm:t>
        <a:bodyPr/>
        <a:lstStyle/>
        <a:p>
          <a:endParaRPr lang="es-ES"/>
        </a:p>
      </dgm:t>
    </dgm:pt>
    <dgm:pt modelId="{733651D2-E166-46D4-889D-8DECEF94DC94}" type="pres">
      <dgm:prSet presAssocID="{94858C7C-6108-49B0-A174-A511FF85C8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839084-42A3-4EBE-B331-A3A3F2A8ECAC}" type="pres">
      <dgm:prSet presAssocID="{9BC0F5CF-B3E9-48F9-9DE0-EE2AA32E469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FB65D0-AC67-41B1-B2D6-F549ED0E1963}" type="presOf" srcId="{94858C7C-6108-49B0-A174-A511FF85C840}" destId="{733651D2-E166-46D4-889D-8DECEF94DC94}" srcOrd="0" destOrd="0" presId="urn:microsoft.com/office/officeart/2005/8/layout/default"/>
    <dgm:cxn modelId="{257988BE-D33A-446C-8EBB-F34952839659}" srcId="{94858C7C-6108-49B0-A174-A511FF85C840}" destId="{9BC0F5CF-B3E9-48F9-9DE0-EE2AA32E4691}" srcOrd="0" destOrd="0" parTransId="{43C297E9-96F9-4551-ABD3-726C3286D29C}" sibTransId="{6827F721-AA9A-4A8B-B007-1A6BA7AA0F18}"/>
    <dgm:cxn modelId="{7AB64243-6409-4503-A35B-FAA106172F3F}" type="presOf" srcId="{9BC0F5CF-B3E9-48F9-9DE0-EE2AA32E4691}" destId="{8C839084-42A3-4EBE-B331-A3A3F2A8ECAC}" srcOrd="0" destOrd="0" presId="urn:microsoft.com/office/officeart/2005/8/layout/default"/>
    <dgm:cxn modelId="{BEF24372-E5B1-49ED-80CF-B718B16E41D8}" type="presParOf" srcId="{733651D2-E166-46D4-889D-8DECEF94DC94}" destId="{8C839084-42A3-4EBE-B331-A3A3F2A8ECA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2CB07A-A798-4DB5-851B-782AF4F8C0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8A18E8-8EF6-4002-A427-75FCB294E8B5}">
      <dgm:prSet phldrT="[Texto]"/>
      <dgm:spPr/>
      <dgm:t>
        <a:bodyPr/>
        <a:lstStyle/>
        <a:p>
          <a:r>
            <a:rPr lang="es-EC" dirty="0" smtClean="0"/>
            <a:t>Contrato que da origen a un activo financiero en una empresa </a:t>
          </a:r>
          <a:r>
            <a:rPr lang="es-EC" dirty="0" smtClean="0"/>
            <a:t>y </a:t>
          </a:r>
          <a:r>
            <a:rPr lang="es-EC" dirty="0" smtClean="0"/>
            <a:t>un </a:t>
          </a:r>
          <a:r>
            <a:rPr lang="es-EC" dirty="0" smtClean="0"/>
            <a:t>pasivo o patrimonio financiero en </a:t>
          </a:r>
          <a:r>
            <a:rPr lang="es-EC" dirty="0" smtClean="0"/>
            <a:t>otra</a:t>
          </a:r>
          <a:endParaRPr lang="es-ES" dirty="0"/>
        </a:p>
      </dgm:t>
    </dgm:pt>
    <dgm:pt modelId="{94CD4075-9BFF-45CC-8837-1A76BC837CC6}" type="parTrans" cxnId="{A386DE2A-7913-4B8E-84A6-6F07CD77A756}">
      <dgm:prSet/>
      <dgm:spPr/>
      <dgm:t>
        <a:bodyPr/>
        <a:lstStyle/>
        <a:p>
          <a:endParaRPr lang="es-ES"/>
        </a:p>
      </dgm:t>
    </dgm:pt>
    <dgm:pt modelId="{CF5D85E8-8BD2-4280-8DED-E2342AF20796}" type="sibTrans" cxnId="{A386DE2A-7913-4B8E-84A6-6F07CD77A756}">
      <dgm:prSet/>
      <dgm:spPr/>
      <dgm:t>
        <a:bodyPr/>
        <a:lstStyle/>
        <a:p>
          <a:endParaRPr lang="es-ES"/>
        </a:p>
      </dgm:t>
    </dgm:pt>
    <dgm:pt modelId="{4C46C748-A4BD-4B72-AB16-098A82485775}" type="pres">
      <dgm:prSet presAssocID="{CF2CB07A-A798-4DB5-851B-782AF4F8C0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65EBC5-645E-40FC-98D8-2D6938C1C53C}" type="pres">
      <dgm:prSet presAssocID="{D18A18E8-8EF6-4002-A427-75FCB294E8B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75967E-AB47-4B3D-B8D1-AC7313196DB3}" type="presOf" srcId="{CF2CB07A-A798-4DB5-851B-782AF4F8C035}" destId="{4C46C748-A4BD-4B72-AB16-098A82485775}" srcOrd="0" destOrd="0" presId="urn:microsoft.com/office/officeart/2005/8/layout/default"/>
    <dgm:cxn modelId="{A386DE2A-7913-4B8E-84A6-6F07CD77A756}" srcId="{CF2CB07A-A798-4DB5-851B-782AF4F8C035}" destId="{D18A18E8-8EF6-4002-A427-75FCB294E8B5}" srcOrd="0" destOrd="0" parTransId="{94CD4075-9BFF-45CC-8837-1A76BC837CC6}" sibTransId="{CF5D85E8-8BD2-4280-8DED-E2342AF20796}"/>
    <dgm:cxn modelId="{CD5F83D6-7CC0-4216-BB8C-B99B156D18BC}" type="presOf" srcId="{D18A18E8-8EF6-4002-A427-75FCB294E8B5}" destId="{1865EBC5-645E-40FC-98D8-2D6938C1C53C}" srcOrd="0" destOrd="0" presId="urn:microsoft.com/office/officeart/2005/8/layout/default"/>
    <dgm:cxn modelId="{F43BED5F-DD4D-41FB-8140-5C1A1DC50198}" type="presParOf" srcId="{4C46C748-A4BD-4B72-AB16-098A82485775}" destId="{1865EBC5-645E-40FC-98D8-2D6938C1C53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3DAF1C-48FB-431A-AE3F-510A05EF9CD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780BE8-A192-41DA-B0C3-4F58B9069CB5}">
      <dgm:prSet phldrT="[Texto]"/>
      <dgm:spPr/>
      <dgm:t>
        <a:bodyPr/>
        <a:lstStyle/>
        <a:p>
          <a:r>
            <a:rPr lang="es-ES" dirty="0" smtClean="0"/>
            <a:t>Instrumentos Financieros</a:t>
          </a:r>
          <a:endParaRPr lang="es-ES" dirty="0"/>
        </a:p>
      </dgm:t>
    </dgm:pt>
    <dgm:pt modelId="{64FE5D17-7C75-4DC6-BA43-8495F02337F3}" type="parTrans" cxnId="{907D6D6C-F360-4312-A2D8-B27812CB636E}">
      <dgm:prSet/>
      <dgm:spPr/>
      <dgm:t>
        <a:bodyPr/>
        <a:lstStyle/>
        <a:p>
          <a:endParaRPr lang="es-ES"/>
        </a:p>
      </dgm:t>
    </dgm:pt>
    <dgm:pt modelId="{A014B5A8-6477-4723-926D-CBB61F834A3A}" type="sibTrans" cxnId="{907D6D6C-F360-4312-A2D8-B27812CB636E}">
      <dgm:prSet/>
      <dgm:spPr/>
      <dgm:t>
        <a:bodyPr/>
        <a:lstStyle/>
        <a:p>
          <a:endParaRPr lang="es-ES"/>
        </a:p>
      </dgm:t>
    </dgm:pt>
    <dgm:pt modelId="{CB5A6200-C49B-4F91-A17A-9ACF7E808AB2}">
      <dgm:prSet phldrT="[Texto]"/>
      <dgm:spPr/>
      <dgm:t>
        <a:bodyPr/>
        <a:lstStyle/>
        <a:p>
          <a:r>
            <a:rPr lang="es-ES" dirty="0" smtClean="0"/>
            <a:t>Financiación</a:t>
          </a:r>
          <a:endParaRPr lang="es-ES" dirty="0"/>
        </a:p>
      </dgm:t>
    </dgm:pt>
    <dgm:pt modelId="{F975560C-358E-4E1E-8C66-7E9329420740}" type="parTrans" cxnId="{D60D030A-0D76-42E2-8B5B-D955D04A6D1E}">
      <dgm:prSet/>
      <dgm:spPr/>
      <dgm:t>
        <a:bodyPr/>
        <a:lstStyle/>
        <a:p>
          <a:endParaRPr lang="es-ES"/>
        </a:p>
      </dgm:t>
    </dgm:pt>
    <dgm:pt modelId="{672CACAA-08B2-4790-92D8-42F608B888AA}" type="sibTrans" cxnId="{D60D030A-0D76-42E2-8B5B-D955D04A6D1E}">
      <dgm:prSet/>
      <dgm:spPr/>
      <dgm:t>
        <a:bodyPr/>
        <a:lstStyle/>
        <a:p>
          <a:endParaRPr lang="es-ES"/>
        </a:p>
      </dgm:t>
    </dgm:pt>
    <dgm:pt modelId="{804CB936-7AE2-4CD4-9AC2-C036183295AA}">
      <dgm:prSet phldrT="[Texto]"/>
      <dgm:spPr/>
      <dgm:t>
        <a:bodyPr/>
        <a:lstStyle/>
        <a:p>
          <a:r>
            <a:rPr lang="es-ES" dirty="0" smtClean="0"/>
            <a:t>Inversión </a:t>
          </a:r>
          <a:endParaRPr lang="es-ES" dirty="0"/>
        </a:p>
      </dgm:t>
    </dgm:pt>
    <dgm:pt modelId="{809CC90E-5714-4C0E-B9B2-FA01A52862B4}" type="parTrans" cxnId="{B60D4E59-6B83-40E9-822C-3A522DA18232}">
      <dgm:prSet/>
      <dgm:spPr/>
      <dgm:t>
        <a:bodyPr/>
        <a:lstStyle/>
        <a:p>
          <a:endParaRPr lang="es-ES"/>
        </a:p>
      </dgm:t>
    </dgm:pt>
    <dgm:pt modelId="{57FA4186-961D-4B43-9774-9F2D27ADB497}" type="sibTrans" cxnId="{B60D4E59-6B83-40E9-822C-3A522DA18232}">
      <dgm:prSet/>
      <dgm:spPr/>
      <dgm:t>
        <a:bodyPr/>
        <a:lstStyle/>
        <a:p>
          <a:endParaRPr lang="es-ES"/>
        </a:p>
      </dgm:t>
    </dgm:pt>
    <dgm:pt modelId="{A621A57F-F5F8-4365-83D2-CE9C4F6C144B}">
      <dgm:prSet phldrT="[Texto]"/>
      <dgm:spPr/>
      <dgm:t>
        <a:bodyPr/>
        <a:lstStyle/>
        <a:p>
          <a:r>
            <a:rPr lang="es-ES" dirty="0" smtClean="0"/>
            <a:t>Documentos</a:t>
          </a:r>
          <a:endParaRPr lang="es-ES" dirty="0"/>
        </a:p>
      </dgm:t>
    </dgm:pt>
    <dgm:pt modelId="{CAE5D840-243D-4881-BB18-2AA62D4BBE46}" type="parTrans" cxnId="{94C680D2-E840-4CAB-9A57-91702BCDBE52}">
      <dgm:prSet/>
      <dgm:spPr/>
      <dgm:t>
        <a:bodyPr/>
        <a:lstStyle/>
        <a:p>
          <a:endParaRPr lang="es-ES"/>
        </a:p>
      </dgm:t>
    </dgm:pt>
    <dgm:pt modelId="{6E4D3818-A141-4AF7-A292-AB1A7DD12BE3}" type="sibTrans" cxnId="{94C680D2-E840-4CAB-9A57-91702BCDBE52}">
      <dgm:prSet/>
      <dgm:spPr/>
      <dgm:t>
        <a:bodyPr/>
        <a:lstStyle/>
        <a:p>
          <a:endParaRPr lang="es-ES"/>
        </a:p>
      </dgm:t>
    </dgm:pt>
    <dgm:pt modelId="{222BE631-D6FC-4E87-A950-7222D0FAC921}">
      <dgm:prSet phldrT="[Texto]"/>
      <dgm:spPr/>
      <dgm:t>
        <a:bodyPr/>
        <a:lstStyle/>
        <a:p>
          <a:r>
            <a:rPr lang="es-ES" dirty="0" smtClean="0"/>
            <a:t>Seguros</a:t>
          </a:r>
          <a:endParaRPr lang="es-ES" dirty="0"/>
        </a:p>
      </dgm:t>
    </dgm:pt>
    <dgm:pt modelId="{2941963A-8E23-4DAF-BC1A-E53999917974}" type="parTrans" cxnId="{B776D8CF-CF23-485E-8048-D397BDD681B7}">
      <dgm:prSet/>
      <dgm:spPr/>
      <dgm:t>
        <a:bodyPr/>
        <a:lstStyle/>
        <a:p>
          <a:endParaRPr lang="es-ES"/>
        </a:p>
      </dgm:t>
    </dgm:pt>
    <dgm:pt modelId="{30316BC8-B577-4532-B97F-0B9CBBC619E6}" type="sibTrans" cxnId="{B776D8CF-CF23-485E-8048-D397BDD681B7}">
      <dgm:prSet/>
      <dgm:spPr/>
      <dgm:t>
        <a:bodyPr/>
        <a:lstStyle/>
        <a:p>
          <a:endParaRPr lang="es-ES"/>
        </a:p>
      </dgm:t>
    </dgm:pt>
    <dgm:pt modelId="{24C034C8-65CE-4554-A09D-D6708CBD378C}">
      <dgm:prSet phldrT="[Texto]"/>
      <dgm:spPr/>
      <dgm:t>
        <a:bodyPr/>
        <a:lstStyle/>
        <a:p>
          <a:r>
            <a:rPr lang="es-ES" dirty="0" smtClean="0"/>
            <a:t>Corto plazo</a:t>
          </a:r>
          <a:endParaRPr lang="es-ES" dirty="0"/>
        </a:p>
      </dgm:t>
    </dgm:pt>
    <dgm:pt modelId="{2FFE2A48-C43F-4099-9936-D7E77010044B}" type="parTrans" cxnId="{67A3A9E1-E45D-44CE-B7BA-9C808197745D}">
      <dgm:prSet/>
      <dgm:spPr/>
      <dgm:t>
        <a:bodyPr/>
        <a:lstStyle/>
        <a:p>
          <a:endParaRPr lang="es-ES"/>
        </a:p>
      </dgm:t>
    </dgm:pt>
    <dgm:pt modelId="{F074288F-F4FD-4ADA-AB83-800DFAE256B4}" type="sibTrans" cxnId="{67A3A9E1-E45D-44CE-B7BA-9C808197745D}">
      <dgm:prSet/>
      <dgm:spPr/>
      <dgm:t>
        <a:bodyPr/>
        <a:lstStyle/>
        <a:p>
          <a:endParaRPr lang="es-ES"/>
        </a:p>
      </dgm:t>
    </dgm:pt>
    <dgm:pt modelId="{E632C33E-E814-4534-B847-2E9FEB173727}">
      <dgm:prSet phldrT="[Texto]"/>
      <dgm:spPr/>
      <dgm:t>
        <a:bodyPr/>
        <a:lstStyle/>
        <a:p>
          <a:r>
            <a:rPr lang="es-ES" dirty="0" smtClean="0"/>
            <a:t>Largo plazo</a:t>
          </a:r>
          <a:endParaRPr lang="es-ES" dirty="0"/>
        </a:p>
      </dgm:t>
    </dgm:pt>
    <dgm:pt modelId="{AC671A1A-E994-4370-AF5F-C4626C518CF9}" type="parTrans" cxnId="{B3B5FA04-418A-45F7-A81F-E42C019132F5}">
      <dgm:prSet/>
      <dgm:spPr/>
      <dgm:t>
        <a:bodyPr/>
        <a:lstStyle/>
        <a:p>
          <a:endParaRPr lang="es-ES"/>
        </a:p>
      </dgm:t>
    </dgm:pt>
    <dgm:pt modelId="{8321C5B6-F273-4773-9DF2-995A9EB617F5}" type="sibTrans" cxnId="{B3B5FA04-418A-45F7-A81F-E42C019132F5}">
      <dgm:prSet/>
      <dgm:spPr/>
      <dgm:t>
        <a:bodyPr/>
        <a:lstStyle/>
        <a:p>
          <a:endParaRPr lang="es-ES"/>
        </a:p>
      </dgm:t>
    </dgm:pt>
    <dgm:pt modelId="{04EC816A-F000-4968-BF32-8CC3F8B88784}">
      <dgm:prSet phldrT="[Texto]"/>
      <dgm:spPr/>
      <dgm:t>
        <a:bodyPr/>
        <a:lstStyle/>
        <a:p>
          <a:r>
            <a:rPr lang="es-ES" dirty="0" smtClean="0"/>
            <a:t>Renta fija y variable</a:t>
          </a:r>
          <a:endParaRPr lang="es-ES" dirty="0"/>
        </a:p>
      </dgm:t>
    </dgm:pt>
    <dgm:pt modelId="{78261921-A778-49D0-BA07-3A6FF3C52241}" type="parTrans" cxnId="{31144A53-E024-49A9-94E6-B6741DAF4AEE}">
      <dgm:prSet/>
      <dgm:spPr/>
      <dgm:t>
        <a:bodyPr/>
        <a:lstStyle/>
        <a:p>
          <a:endParaRPr lang="es-ES"/>
        </a:p>
      </dgm:t>
    </dgm:pt>
    <dgm:pt modelId="{2AC383C2-EFF6-4983-946C-336617646F6C}" type="sibTrans" cxnId="{31144A53-E024-49A9-94E6-B6741DAF4AEE}">
      <dgm:prSet/>
      <dgm:spPr/>
      <dgm:t>
        <a:bodyPr/>
        <a:lstStyle/>
        <a:p>
          <a:endParaRPr lang="es-ES"/>
        </a:p>
      </dgm:t>
    </dgm:pt>
    <dgm:pt modelId="{B0FE9066-F4F4-4C8B-9D1D-0BBB0A978015}">
      <dgm:prSet phldrT="[Texto]"/>
      <dgm:spPr/>
      <dgm:t>
        <a:bodyPr/>
        <a:lstStyle/>
        <a:p>
          <a:r>
            <a:rPr lang="es-ES" dirty="0" smtClean="0"/>
            <a:t>Fondos de inversión</a:t>
          </a:r>
          <a:endParaRPr lang="es-ES" dirty="0"/>
        </a:p>
      </dgm:t>
    </dgm:pt>
    <dgm:pt modelId="{9E849050-0E48-49A7-BAC5-CC79FCD932DB}" type="parTrans" cxnId="{15887CFB-76D9-47CF-A663-762218A64E07}">
      <dgm:prSet/>
      <dgm:spPr/>
      <dgm:t>
        <a:bodyPr/>
        <a:lstStyle/>
        <a:p>
          <a:endParaRPr lang="es-ES"/>
        </a:p>
      </dgm:t>
    </dgm:pt>
    <dgm:pt modelId="{0EBF77DD-666A-49E1-80BB-2ABFB036380E}" type="sibTrans" cxnId="{15887CFB-76D9-47CF-A663-762218A64E07}">
      <dgm:prSet/>
      <dgm:spPr/>
      <dgm:t>
        <a:bodyPr/>
        <a:lstStyle/>
        <a:p>
          <a:endParaRPr lang="es-ES"/>
        </a:p>
      </dgm:t>
    </dgm:pt>
    <dgm:pt modelId="{03240A64-7F45-4EF4-8FBD-FEE7414CE358}">
      <dgm:prSet phldrT="[Texto]"/>
      <dgm:spPr/>
      <dgm:t>
        <a:bodyPr/>
        <a:lstStyle/>
        <a:p>
          <a:r>
            <a:rPr lang="es-ES" dirty="0" smtClean="0"/>
            <a:t>Derivados</a:t>
          </a:r>
          <a:endParaRPr lang="es-ES" dirty="0"/>
        </a:p>
      </dgm:t>
    </dgm:pt>
    <dgm:pt modelId="{AD0DBE09-D1BD-407F-AE6F-01CC1A78DEC5}" type="parTrans" cxnId="{8ADE5D95-A66D-4E76-BD61-A6EC59DE0F7C}">
      <dgm:prSet/>
      <dgm:spPr/>
      <dgm:t>
        <a:bodyPr/>
        <a:lstStyle/>
        <a:p>
          <a:endParaRPr lang="es-ES"/>
        </a:p>
      </dgm:t>
    </dgm:pt>
    <dgm:pt modelId="{4694BF44-25F7-4FF4-BA6B-7D955DED202D}" type="sibTrans" cxnId="{8ADE5D95-A66D-4E76-BD61-A6EC59DE0F7C}">
      <dgm:prSet/>
      <dgm:spPr/>
      <dgm:t>
        <a:bodyPr/>
        <a:lstStyle/>
        <a:p>
          <a:endParaRPr lang="es-ES"/>
        </a:p>
      </dgm:t>
    </dgm:pt>
    <dgm:pt modelId="{F1B38FA0-668C-4255-A6AF-56F0246047BB}">
      <dgm:prSet phldrT="[Texto]"/>
      <dgm:spPr/>
      <dgm:t>
        <a:bodyPr/>
        <a:lstStyle/>
        <a:p>
          <a:r>
            <a:rPr lang="es-ES" dirty="0" smtClean="0"/>
            <a:t>Futuros</a:t>
          </a:r>
          <a:endParaRPr lang="es-ES" dirty="0"/>
        </a:p>
      </dgm:t>
    </dgm:pt>
    <dgm:pt modelId="{709E8AD4-00CF-44BC-8DA7-396E032298DD}" type="parTrans" cxnId="{93925CA2-5CCB-4576-BBE5-51B27596BD5D}">
      <dgm:prSet/>
      <dgm:spPr/>
      <dgm:t>
        <a:bodyPr/>
        <a:lstStyle/>
        <a:p>
          <a:endParaRPr lang="es-ES"/>
        </a:p>
      </dgm:t>
    </dgm:pt>
    <dgm:pt modelId="{A0C43D4B-F3B3-4954-90D0-99A093D89045}" type="sibTrans" cxnId="{93925CA2-5CCB-4576-BBE5-51B27596BD5D}">
      <dgm:prSet/>
      <dgm:spPr/>
      <dgm:t>
        <a:bodyPr/>
        <a:lstStyle/>
        <a:p>
          <a:endParaRPr lang="es-ES"/>
        </a:p>
      </dgm:t>
    </dgm:pt>
    <dgm:pt modelId="{0FC63633-30AF-4E60-83E6-E13B09AD1F06}">
      <dgm:prSet phldrT="[Texto]"/>
      <dgm:spPr/>
      <dgm:t>
        <a:bodyPr/>
        <a:lstStyle/>
        <a:p>
          <a:r>
            <a:rPr lang="es-ES" dirty="0" smtClean="0"/>
            <a:t>Warrants</a:t>
          </a:r>
          <a:endParaRPr lang="es-ES" dirty="0"/>
        </a:p>
      </dgm:t>
    </dgm:pt>
    <dgm:pt modelId="{EBFE8B40-FBAB-4068-A674-F5031203BA78}" type="parTrans" cxnId="{404E26DA-0C6B-46A1-BE92-51C44BCC352A}">
      <dgm:prSet/>
      <dgm:spPr/>
      <dgm:t>
        <a:bodyPr/>
        <a:lstStyle/>
        <a:p>
          <a:endParaRPr lang="es-ES"/>
        </a:p>
      </dgm:t>
    </dgm:pt>
    <dgm:pt modelId="{EB86DB0C-3CB9-4FA5-9CC1-63AA36D5313B}" type="sibTrans" cxnId="{404E26DA-0C6B-46A1-BE92-51C44BCC352A}">
      <dgm:prSet/>
      <dgm:spPr/>
      <dgm:t>
        <a:bodyPr/>
        <a:lstStyle/>
        <a:p>
          <a:endParaRPr lang="es-ES"/>
        </a:p>
      </dgm:t>
    </dgm:pt>
    <dgm:pt modelId="{EE7833F4-CD77-43AF-AF53-F5DD4FE1C0BB}">
      <dgm:prSet phldrT="[Texto]"/>
      <dgm:spPr/>
      <dgm:t>
        <a:bodyPr/>
        <a:lstStyle/>
        <a:p>
          <a:r>
            <a:rPr lang="es-ES" dirty="0" smtClean="0"/>
            <a:t>Opciones</a:t>
          </a:r>
          <a:endParaRPr lang="es-ES" dirty="0"/>
        </a:p>
      </dgm:t>
    </dgm:pt>
    <dgm:pt modelId="{EB8F8CDF-F6F5-41B3-8216-9AFF4A7A462E}" type="parTrans" cxnId="{CA4EA829-21A4-4796-91EE-237AD7C16155}">
      <dgm:prSet/>
      <dgm:spPr/>
      <dgm:t>
        <a:bodyPr/>
        <a:lstStyle/>
        <a:p>
          <a:endParaRPr lang="es-ES"/>
        </a:p>
      </dgm:t>
    </dgm:pt>
    <dgm:pt modelId="{38E9E0F5-5DF8-4B4C-A603-18C82D8C8D2B}" type="sibTrans" cxnId="{CA4EA829-21A4-4796-91EE-237AD7C16155}">
      <dgm:prSet/>
      <dgm:spPr/>
      <dgm:t>
        <a:bodyPr/>
        <a:lstStyle/>
        <a:p>
          <a:endParaRPr lang="es-ES"/>
        </a:p>
      </dgm:t>
    </dgm:pt>
    <dgm:pt modelId="{672669D3-CECE-4E19-A3C5-854B23DE20ED}">
      <dgm:prSet phldrT="[Texto]"/>
      <dgm:spPr/>
      <dgm:t>
        <a:bodyPr/>
        <a:lstStyle/>
        <a:p>
          <a:r>
            <a:rPr lang="es-ES" dirty="0" smtClean="0"/>
            <a:t>Otros</a:t>
          </a:r>
          <a:endParaRPr lang="es-ES" dirty="0"/>
        </a:p>
      </dgm:t>
    </dgm:pt>
    <dgm:pt modelId="{D05DBD29-C40F-4F4C-B3A5-AB324E54F6BB}" type="sibTrans" cxnId="{DA6852EA-0330-43D9-B7FA-79C8E1BE9AE8}">
      <dgm:prSet/>
      <dgm:spPr/>
      <dgm:t>
        <a:bodyPr/>
        <a:lstStyle/>
        <a:p>
          <a:endParaRPr lang="es-ES"/>
        </a:p>
      </dgm:t>
    </dgm:pt>
    <dgm:pt modelId="{082E3A3E-5460-4EC4-9B42-80F77DF2436F}" type="parTrans" cxnId="{DA6852EA-0330-43D9-B7FA-79C8E1BE9AE8}">
      <dgm:prSet/>
      <dgm:spPr/>
      <dgm:t>
        <a:bodyPr/>
        <a:lstStyle/>
        <a:p>
          <a:endParaRPr lang="es-ES"/>
        </a:p>
      </dgm:t>
    </dgm:pt>
    <dgm:pt modelId="{CABE993B-F92C-40BF-A914-5ABFC640342E}" type="pres">
      <dgm:prSet presAssocID="{A13DAF1C-48FB-431A-AE3F-510A05EF9C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B02ACF-F6B8-45C5-B35B-5659AFC8CA9B}" type="pres">
      <dgm:prSet presAssocID="{9E780BE8-A192-41DA-B0C3-4F58B9069CB5}" presName="root1" presStyleCnt="0"/>
      <dgm:spPr/>
    </dgm:pt>
    <dgm:pt modelId="{4232F8FB-B5DB-4286-A925-17F464F6C331}" type="pres">
      <dgm:prSet presAssocID="{9E780BE8-A192-41DA-B0C3-4F58B9069CB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05C74-3FFD-4681-85B4-D86D5344673D}" type="pres">
      <dgm:prSet presAssocID="{9E780BE8-A192-41DA-B0C3-4F58B9069CB5}" presName="level2hierChild" presStyleCnt="0"/>
      <dgm:spPr/>
    </dgm:pt>
    <dgm:pt modelId="{ACAA7409-2518-4DBD-B708-ABCAFC83B067}" type="pres">
      <dgm:prSet presAssocID="{F975560C-358E-4E1E-8C66-7E932942074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E10B639-6394-4491-B13C-38A586DE9230}" type="pres">
      <dgm:prSet presAssocID="{F975560C-358E-4E1E-8C66-7E932942074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2EF1E72-37E9-49BC-A76B-97C5A68DB459}" type="pres">
      <dgm:prSet presAssocID="{CB5A6200-C49B-4F91-A17A-9ACF7E808AB2}" presName="root2" presStyleCnt="0"/>
      <dgm:spPr/>
    </dgm:pt>
    <dgm:pt modelId="{B71EA4E8-49E8-4899-B9D3-8AEA436B7CEC}" type="pres">
      <dgm:prSet presAssocID="{CB5A6200-C49B-4F91-A17A-9ACF7E808AB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7A07E-C28F-4554-8EB7-6DCB1BCAA75C}" type="pres">
      <dgm:prSet presAssocID="{CB5A6200-C49B-4F91-A17A-9ACF7E808AB2}" presName="level3hierChild" presStyleCnt="0"/>
      <dgm:spPr/>
    </dgm:pt>
    <dgm:pt modelId="{39EBD519-C8F0-4CE5-A47C-19065A257398}" type="pres">
      <dgm:prSet presAssocID="{2FFE2A48-C43F-4099-9936-D7E77010044B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E9F0E5D5-F779-4591-B470-65DF793F1A17}" type="pres">
      <dgm:prSet presAssocID="{2FFE2A48-C43F-4099-9936-D7E77010044B}" presName="connTx" presStyleLbl="parChTrans1D3" presStyleIdx="0" presStyleCnt="7"/>
      <dgm:spPr/>
      <dgm:t>
        <a:bodyPr/>
        <a:lstStyle/>
        <a:p>
          <a:endParaRPr lang="es-ES"/>
        </a:p>
      </dgm:t>
    </dgm:pt>
    <dgm:pt modelId="{A5ABDE0F-65CB-497C-A3CA-883A93CB782F}" type="pres">
      <dgm:prSet presAssocID="{24C034C8-65CE-4554-A09D-D6708CBD378C}" presName="root2" presStyleCnt="0"/>
      <dgm:spPr/>
    </dgm:pt>
    <dgm:pt modelId="{88D36E62-FD34-4DDD-BE08-AB7017D3ED5B}" type="pres">
      <dgm:prSet presAssocID="{24C034C8-65CE-4554-A09D-D6708CBD378C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E7B122-7251-4601-A85B-6FDEAE3EBC37}" type="pres">
      <dgm:prSet presAssocID="{24C034C8-65CE-4554-A09D-D6708CBD378C}" presName="level3hierChild" presStyleCnt="0"/>
      <dgm:spPr/>
    </dgm:pt>
    <dgm:pt modelId="{E871C731-B7BC-45DE-BC02-1331EF1E5E61}" type="pres">
      <dgm:prSet presAssocID="{AC671A1A-E994-4370-AF5F-C4626C518CF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3A89B90B-4CEA-4EA5-AB9F-889FDA8553FE}" type="pres">
      <dgm:prSet presAssocID="{AC671A1A-E994-4370-AF5F-C4626C518CF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949A05D5-136F-4E07-9EFD-5D4A72CDB5E1}" type="pres">
      <dgm:prSet presAssocID="{E632C33E-E814-4534-B847-2E9FEB173727}" presName="root2" presStyleCnt="0"/>
      <dgm:spPr/>
    </dgm:pt>
    <dgm:pt modelId="{E5E9983E-ACAD-480A-8A3E-346CB7D70FA5}" type="pres">
      <dgm:prSet presAssocID="{E632C33E-E814-4534-B847-2E9FEB173727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0FE8EA-500B-4159-8849-499853F58812}" type="pres">
      <dgm:prSet presAssocID="{E632C33E-E814-4534-B847-2E9FEB173727}" presName="level3hierChild" presStyleCnt="0"/>
      <dgm:spPr/>
    </dgm:pt>
    <dgm:pt modelId="{A250C6EA-24AA-46D5-8A84-D2B0C16E2693}" type="pres">
      <dgm:prSet presAssocID="{809CC90E-5714-4C0E-B9B2-FA01A52862B4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B53E53CA-7CFC-4441-B862-AFA962413B48}" type="pres">
      <dgm:prSet presAssocID="{809CC90E-5714-4C0E-B9B2-FA01A52862B4}" presName="connTx" presStyleLbl="parChTrans1D2" presStyleIdx="1" presStyleCnt="3"/>
      <dgm:spPr/>
      <dgm:t>
        <a:bodyPr/>
        <a:lstStyle/>
        <a:p>
          <a:endParaRPr lang="es-ES"/>
        </a:p>
      </dgm:t>
    </dgm:pt>
    <dgm:pt modelId="{CAEA1E84-882C-4FCE-A3E7-17C10CEC11F0}" type="pres">
      <dgm:prSet presAssocID="{804CB936-7AE2-4CD4-9AC2-C036183295AA}" presName="root2" presStyleCnt="0"/>
      <dgm:spPr/>
    </dgm:pt>
    <dgm:pt modelId="{3929A0B3-8F1E-45F1-B34F-0CC59D066190}" type="pres">
      <dgm:prSet presAssocID="{804CB936-7AE2-4CD4-9AC2-C036183295A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01C8EC-9D15-46C0-8867-0FFAB7DFA9D8}" type="pres">
      <dgm:prSet presAssocID="{804CB936-7AE2-4CD4-9AC2-C036183295AA}" presName="level3hierChild" presStyleCnt="0"/>
      <dgm:spPr/>
    </dgm:pt>
    <dgm:pt modelId="{858841D9-736D-4736-94A5-69CB56DA4263}" type="pres">
      <dgm:prSet presAssocID="{78261921-A778-49D0-BA07-3A6FF3C52241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3A5171A6-52B0-4CD4-9937-311BB1012979}" type="pres">
      <dgm:prSet presAssocID="{78261921-A778-49D0-BA07-3A6FF3C52241}" presName="connTx" presStyleLbl="parChTrans1D3" presStyleIdx="2" presStyleCnt="7"/>
      <dgm:spPr/>
      <dgm:t>
        <a:bodyPr/>
        <a:lstStyle/>
        <a:p>
          <a:endParaRPr lang="es-ES"/>
        </a:p>
      </dgm:t>
    </dgm:pt>
    <dgm:pt modelId="{AAA552A0-21E5-4F0A-8277-5298FE08249A}" type="pres">
      <dgm:prSet presAssocID="{04EC816A-F000-4968-BF32-8CC3F8B88784}" presName="root2" presStyleCnt="0"/>
      <dgm:spPr/>
    </dgm:pt>
    <dgm:pt modelId="{E35D631A-526F-42DA-92B7-D9055454B2FE}" type="pres">
      <dgm:prSet presAssocID="{04EC816A-F000-4968-BF32-8CC3F8B88784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888267-C1EA-4385-9FE7-6D053DD3496D}" type="pres">
      <dgm:prSet presAssocID="{04EC816A-F000-4968-BF32-8CC3F8B88784}" presName="level3hierChild" presStyleCnt="0"/>
      <dgm:spPr/>
    </dgm:pt>
    <dgm:pt modelId="{138B9E81-1F2E-49B3-B1DF-E58CA38007C1}" type="pres">
      <dgm:prSet presAssocID="{9E849050-0E48-49A7-BAC5-CC79FCD932DB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BC09DFFC-9D0F-4BFA-A832-3AEF312B0CC5}" type="pres">
      <dgm:prSet presAssocID="{9E849050-0E48-49A7-BAC5-CC79FCD932DB}" presName="connTx" presStyleLbl="parChTrans1D3" presStyleIdx="3" presStyleCnt="7"/>
      <dgm:spPr/>
      <dgm:t>
        <a:bodyPr/>
        <a:lstStyle/>
        <a:p>
          <a:endParaRPr lang="es-ES"/>
        </a:p>
      </dgm:t>
    </dgm:pt>
    <dgm:pt modelId="{CD87FA7D-C345-42F9-932A-69D5DC886257}" type="pres">
      <dgm:prSet presAssocID="{B0FE9066-F4F4-4C8B-9D1D-0BBB0A978015}" presName="root2" presStyleCnt="0"/>
      <dgm:spPr/>
    </dgm:pt>
    <dgm:pt modelId="{B607CC2F-DC21-47E6-9503-55C14EFF9CEA}" type="pres">
      <dgm:prSet presAssocID="{B0FE9066-F4F4-4C8B-9D1D-0BBB0A978015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D2CC35-0363-4BE6-A888-0A923794C8FA}" type="pres">
      <dgm:prSet presAssocID="{B0FE9066-F4F4-4C8B-9D1D-0BBB0A978015}" presName="level3hierChild" presStyleCnt="0"/>
      <dgm:spPr/>
    </dgm:pt>
    <dgm:pt modelId="{DBB85A98-8CD5-4051-BC94-968CB31CA77E}" type="pres">
      <dgm:prSet presAssocID="{AD0DBE09-D1BD-407F-AE6F-01CC1A78DEC5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E66AD577-D104-4D84-8FCD-D0DFC94617B5}" type="pres">
      <dgm:prSet presAssocID="{AD0DBE09-D1BD-407F-AE6F-01CC1A78DEC5}" presName="connTx" presStyleLbl="parChTrans1D3" presStyleIdx="4" presStyleCnt="7"/>
      <dgm:spPr/>
      <dgm:t>
        <a:bodyPr/>
        <a:lstStyle/>
        <a:p>
          <a:endParaRPr lang="es-ES"/>
        </a:p>
      </dgm:t>
    </dgm:pt>
    <dgm:pt modelId="{5E055570-A0A3-411D-8B15-362EB6A876C6}" type="pres">
      <dgm:prSet presAssocID="{03240A64-7F45-4EF4-8FBD-FEE7414CE358}" presName="root2" presStyleCnt="0"/>
      <dgm:spPr/>
    </dgm:pt>
    <dgm:pt modelId="{7080E618-2EC4-4175-8545-2AD3F8680E3F}" type="pres">
      <dgm:prSet presAssocID="{03240A64-7F45-4EF4-8FBD-FEE7414CE358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F0B775-5B73-4BF0-B83B-7A1DF21064E7}" type="pres">
      <dgm:prSet presAssocID="{03240A64-7F45-4EF4-8FBD-FEE7414CE358}" presName="level3hierChild" presStyleCnt="0"/>
      <dgm:spPr/>
    </dgm:pt>
    <dgm:pt modelId="{96531DDB-C828-49A9-A8DA-39231A2C1CDF}" type="pres">
      <dgm:prSet presAssocID="{709E8AD4-00CF-44BC-8DA7-396E032298DD}" presName="conn2-1" presStyleLbl="parChTrans1D4" presStyleIdx="0" presStyleCnt="3"/>
      <dgm:spPr/>
      <dgm:t>
        <a:bodyPr/>
        <a:lstStyle/>
        <a:p>
          <a:endParaRPr lang="es-ES"/>
        </a:p>
      </dgm:t>
    </dgm:pt>
    <dgm:pt modelId="{C17FFB39-CD49-4CF6-823B-0AB3DF9BC2F8}" type="pres">
      <dgm:prSet presAssocID="{709E8AD4-00CF-44BC-8DA7-396E032298DD}" presName="connTx" presStyleLbl="parChTrans1D4" presStyleIdx="0" presStyleCnt="3"/>
      <dgm:spPr/>
      <dgm:t>
        <a:bodyPr/>
        <a:lstStyle/>
        <a:p>
          <a:endParaRPr lang="es-ES"/>
        </a:p>
      </dgm:t>
    </dgm:pt>
    <dgm:pt modelId="{80C32EE6-8F79-4815-A4C9-CFAE9B75ABDC}" type="pres">
      <dgm:prSet presAssocID="{F1B38FA0-668C-4255-A6AF-56F0246047BB}" presName="root2" presStyleCnt="0"/>
      <dgm:spPr/>
    </dgm:pt>
    <dgm:pt modelId="{C8674A80-0841-43B6-B6A3-B73B15BF45B3}" type="pres">
      <dgm:prSet presAssocID="{F1B38FA0-668C-4255-A6AF-56F0246047BB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568BA-919A-42CF-AF4A-CD0EBD8333E1}" type="pres">
      <dgm:prSet presAssocID="{F1B38FA0-668C-4255-A6AF-56F0246047BB}" presName="level3hierChild" presStyleCnt="0"/>
      <dgm:spPr/>
    </dgm:pt>
    <dgm:pt modelId="{4F2CC85F-0562-4511-AD85-08D393CF0C4C}" type="pres">
      <dgm:prSet presAssocID="{EBFE8B40-FBAB-4068-A674-F5031203BA78}" presName="conn2-1" presStyleLbl="parChTrans1D4" presStyleIdx="1" presStyleCnt="3"/>
      <dgm:spPr/>
      <dgm:t>
        <a:bodyPr/>
        <a:lstStyle/>
        <a:p>
          <a:endParaRPr lang="es-ES"/>
        </a:p>
      </dgm:t>
    </dgm:pt>
    <dgm:pt modelId="{C9D40638-BDED-4026-8D0C-6F0A264ED6AE}" type="pres">
      <dgm:prSet presAssocID="{EBFE8B40-FBAB-4068-A674-F5031203BA78}" presName="connTx" presStyleLbl="parChTrans1D4" presStyleIdx="1" presStyleCnt="3"/>
      <dgm:spPr/>
      <dgm:t>
        <a:bodyPr/>
        <a:lstStyle/>
        <a:p>
          <a:endParaRPr lang="es-ES"/>
        </a:p>
      </dgm:t>
    </dgm:pt>
    <dgm:pt modelId="{934F1E64-C203-4D0A-A14A-CE40DC539B0E}" type="pres">
      <dgm:prSet presAssocID="{0FC63633-30AF-4E60-83E6-E13B09AD1F06}" presName="root2" presStyleCnt="0"/>
      <dgm:spPr/>
    </dgm:pt>
    <dgm:pt modelId="{1C190F09-F3FB-4F15-A1BD-512E014043CB}" type="pres">
      <dgm:prSet presAssocID="{0FC63633-30AF-4E60-83E6-E13B09AD1F06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D6AB90-FD81-4F33-BD10-E674855EC386}" type="pres">
      <dgm:prSet presAssocID="{0FC63633-30AF-4E60-83E6-E13B09AD1F06}" presName="level3hierChild" presStyleCnt="0"/>
      <dgm:spPr/>
    </dgm:pt>
    <dgm:pt modelId="{FE231624-D41A-4064-869C-A7CFEE9A7AB4}" type="pres">
      <dgm:prSet presAssocID="{EB8F8CDF-F6F5-41B3-8216-9AFF4A7A462E}" presName="conn2-1" presStyleLbl="parChTrans1D4" presStyleIdx="2" presStyleCnt="3"/>
      <dgm:spPr/>
      <dgm:t>
        <a:bodyPr/>
        <a:lstStyle/>
        <a:p>
          <a:endParaRPr lang="es-ES"/>
        </a:p>
      </dgm:t>
    </dgm:pt>
    <dgm:pt modelId="{76E21096-122B-43F4-AB3F-580789CF793C}" type="pres">
      <dgm:prSet presAssocID="{EB8F8CDF-F6F5-41B3-8216-9AFF4A7A462E}" presName="connTx" presStyleLbl="parChTrans1D4" presStyleIdx="2" presStyleCnt="3"/>
      <dgm:spPr/>
      <dgm:t>
        <a:bodyPr/>
        <a:lstStyle/>
        <a:p>
          <a:endParaRPr lang="es-ES"/>
        </a:p>
      </dgm:t>
    </dgm:pt>
    <dgm:pt modelId="{A11BE20B-D79E-46AA-918B-5C59A9BFB36F}" type="pres">
      <dgm:prSet presAssocID="{EE7833F4-CD77-43AF-AF53-F5DD4FE1C0BB}" presName="root2" presStyleCnt="0"/>
      <dgm:spPr/>
    </dgm:pt>
    <dgm:pt modelId="{C66729DB-0E8A-46AD-B076-EFB4F4C0CF15}" type="pres">
      <dgm:prSet presAssocID="{EE7833F4-CD77-43AF-AF53-F5DD4FE1C0BB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A9E4-CCFE-48D7-86DC-EDA5B64A86FB}" type="pres">
      <dgm:prSet presAssocID="{EE7833F4-CD77-43AF-AF53-F5DD4FE1C0BB}" presName="level3hierChild" presStyleCnt="0"/>
      <dgm:spPr/>
    </dgm:pt>
    <dgm:pt modelId="{DA5BE208-112A-4B6E-995C-38E2BB692920}" type="pres">
      <dgm:prSet presAssocID="{082E3A3E-5460-4EC4-9B42-80F77DF2436F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B4283D4-8F10-496A-A4E7-565F3522A22C}" type="pres">
      <dgm:prSet presAssocID="{082E3A3E-5460-4EC4-9B42-80F77DF2436F}" presName="connTx" presStyleLbl="parChTrans1D2" presStyleIdx="2" presStyleCnt="3"/>
      <dgm:spPr/>
      <dgm:t>
        <a:bodyPr/>
        <a:lstStyle/>
        <a:p>
          <a:endParaRPr lang="es-ES"/>
        </a:p>
      </dgm:t>
    </dgm:pt>
    <dgm:pt modelId="{971A979A-5788-4AF1-BE1C-D8FC0ACABFD7}" type="pres">
      <dgm:prSet presAssocID="{672669D3-CECE-4E19-A3C5-854B23DE20ED}" presName="root2" presStyleCnt="0"/>
      <dgm:spPr/>
    </dgm:pt>
    <dgm:pt modelId="{B7F54F72-6F00-458D-AE8E-6D84F3FEAA65}" type="pres">
      <dgm:prSet presAssocID="{672669D3-CECE-4E19-A3C5-854B23DE20E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54D36A-EDC5-400B-88B8-31F77BB53320}" type="pres">
      <dgm:prSet presAssocID="{672669D3-CECE-4E19-A3C5-854B23DE20ED}" presName="level3hierChild" presStyleCnt="0"/>
      <dgm:spPr/>
    </dgm:pt>
    <dgm:pt modelId="{D30BF855-86E9-43BB-A07D-BFB1BEF2D223}" type="pres">
      <dgm:prSet presAssocID="{CAE5D840-243D-4881-BB18-2AA62D4BBE46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6E34921B-CDB5-4EF3-AA44-F85A520ED318}" type="pres">
      <dgm:prSet presAssocID="{CAE5D840-243D-4881-BB18-2AA62D4BBE46}" presName="connTx" presStyleLbl="parChTrans1D3" presStyleIdx="5" presStyleCnt="7"/>
      <dgm:spPr/>
      <dgm:t>
        <a:bodyPr/>
        <a:lstStyle/>
        <a:p>
          <a:endParaRPr lang="es-ES"/>
        </a:p>
      </dgm:t>
    </dgm:pt>
    <dgm:pt modelId="{51EF2AFF-9A70-442A-B510-1ED0F20B3D60}" type="pres">
      <dgm:prSet presAssocID="{A621A57F-F5F8-4365-83D2-CE9C4F6C144B}" presName="root2" presStyleCnt="0"/>
      <dgm:spPr/>
    </dgm:pt>
    <dgm:pt modelId="{760B7375-0BB4-4D3E-9930-0F059645CA63}" type="pres">
      <dgm:prSet presAssocID="{A621A57F-F5F8-4365-83D2-CE9C4F6C144B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6CAC1F-A2F8-424D-83CB-C5738685B8B1}" type="pres">
      <dgm:prSet presAssocID="{A621A57F-F5F8-4365-83D2-CE9C4F6C144B}" presName="level3hierChild" presStyleCnt="0"/>
      <dgm:spPr/>
    </dgm:pt>
    <dgm:pt modelId="{9059B917-F43C-4C23-BFEF-BB8B0471D0B1}" type="pres">
      <dgm:prSet presAssocID="{2941963A-8E23-4DAF-BC1A-E53999917974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CD126291-AB26-4313-AC39-FF7091B9C6A3}" type="pres">
      <dgm:prSet presAssocID="{2941963A-8E23-4DAF-BC1A-E53999917974}" presName="connTx" presStyleLbl="parChTrans1D3" presStyleIdx="6" presStyleCnt="7"/>
      <dgm:spPr/>
      <dgm:t>
        <a:bodyPr/>
        <a:lstStyle/>
        <a:p>
          <a:endParaRPr lang="es-ES"/>
        </a:p>
      </dgm:t>
    </dgm:pt>
    <dgm:pt modelId="{CAAA45DF-8592-4BC5-8B50-D5982ACB1F21}" type="pres">
      <dgm:prSet presAssocID="{222BE631-D6FC-4E87-A950-7222D0FAC921}" presName="root2" presStyleCnt="0"/>
      <dgm:spPr/>
    </dgm:pt>
    <dgm:pt modelId="{C64ED04D-D285-4ABE-BC2D-597CF1BFACEA}" type="pres">
      <dgm:prSet presAssocID="{222BE631-D6FC-4E87-A950-7222D0FAC921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1DA707-C9AF-4802-A66A-1BE897B0C29E}" type="pres">
      <dgm:prSet presAssocID="{222BE631-D6FC-4E87-A950-7222D0FAC921}" presName="level3hierChild" presStyleCnt="0"/>
      <dgm:spPr/>
    </dgm:pt>
  </dgm:ptLst>
  <dgm:cxnLst>
    <dgm:cxn modelId="{4F3CC40A-6F37-4FDD-BC28-478A2FA956B1}" type="presOf" srcId="{B0FE9066-F4F4-4C8B-9D1D-0BBB0A978015}" destId="{B607CC2F-DC21-47E6-9503-55C14EFF9CEA}" srcOrd="0" destOrd="0" presId="urn:microsoft.com/office/officeart/2005/8/layout/hierarchy2"/>
    <dgm:cxn modelId="{56511EE4-262D-43D8-9E31-0F37BD1F7851}" type="presOf" srcId="{78261921-A778-49D0-BA07-3A6FF3C52241}" destId="{858841D9-736D-4736-94A5-69CB56DA4263}" srcOrd="0" destOrd="0" presId="urn:microsoft.com/office/officeart/2005/8/layout/hierarchy2"/>
    <dgm:cxn modelId="{CA4EA829-21A4-4796-91EE-237AD7C16155}" srcId="{03240A64-7F45-4EF4-8FBD-FEE7414CE358}" destId="{EE7833F4-CD77-43AF-AF53-F5DD4FE1C0BB}" srcOrd="2" destOrd="0" parTransId="{EB8F8CDF-F6F5-41B3-8216-9AFF4A7A462E}" sibTransId="{38E9E0F5-5DF8-4B4C-A603-18C82D8C8D2B}"/>
    <dgm:cxn modelId="{D40C3940-019F-4C4C-B25C-1F6632D727AE}" type="presOf" srcId="{2FFE2A48-C43F-4099-9936-D7E77010044B}" destId="{39EBD519-C8F0-4CE5-A47C-19065A257398}" srcOrd="0" destOrd="0" presId="urn:microsoft.com/office/officeart/2005/8/layout/hierarchy2"/>
    <dgm:cxn modelId="{083246F1-24F9-46A6-B2AA-1802F3158B18}" type="presOf" srcId="{F1B38FA0-668C-4255-A6AF-56F0246047BB}" destId="{C8674A80-0841-43B6-B6A3-B73B15BF45B3}" srcOrd="0" destOrd="0" presId="urn:microsoft.com/office/officeart/2005/8/layout/hierarchy2"/>
    <dgm:cxn modelId="{2A55DB2B-06BA-48BB-AC6C-2A2CA186F980}" type="presOf" srcId="{804CB936-7AE2-4CD4-9AC2-C036183295AA}" destId="{3929A0B3-8F1E-45F1-B34F-0CC59D066190}" srcOrd="0" destOrd="0" presId="urn:microsoft.com/office/officeart/2005/8/layout/hierarchy2"/>
    <dgm:cxn modelId="{B60D4E59-6B83-40E9-822C-3A522DA18232}" srcId="{9E780BE8-A192-41DA-B0C3-4F58B9069CB5}" destId="{804CB936-7AE2-4CD4-9AC2-C036183295AA}" srcOrd="1" destOrd="0" parTransId="{809CC90E-5714-4C0E-B9B2-FA01A52862B4}" sibTransId="{57FA4186-961D-4B43-9774-9F2D27ADB497}"/>
    <dgm:cxn modelId="{141AD90B-0A86-4AC1-9AC8-993D341EE70E}" type="presOf" srcId="{EE7833F4-CD77-43AF-AF53-F5DD4FE1C0BB}" destId="{C66729DB-0E8A-46AD-B076-EFB4F4C0CF15}" srcOrd="0" destOrd="0" presId="urn:microsoft.com/office/officeart/2005/8/layout/hierarchy2"/>
    <dgm:cxn modelId="{DA6852EA-0330-43D9-B7FA-79C8E1BE9AE8}" srcId="{9E780BE8-A192-41DA-B0C3-4F58B9069CB5}" destId="{672669D3-CECE-4E19-A3C5-854B23DE20ED}" srcOrd="2" destOrd="0" parTransId="{082E3A3E-5460-4EC4-9B42-80F77DF2436F}" sibTransId="{D05DBD29-C40F-4F4C-B3A5-AB324E54F6BB}"/>
    <dgm:cxn modelId="{9530CA7D-F974-41CB-AE4A-F4213149499D}" type="presOf" srcId="{9E849050-0E48-49A7-BAC5-CC79FCD932DB}" destId="{138B9E81-1F2E-49B3-B1DF-E58CA38007C1}" srcOrd="0" destOrd="0" presId="urn:microsoft.com/office/officeart/2005/8/layout/hierarchy2"/>
    <dgm:cxn modelId="{595615F6-2612-4216-859D-CA8532B5B1FB}" type="presOf" srcId="{78261921-A778-49D0-BA07-3A6FF3C52241}" destId="{3A5171A6-52B0-4CD4-9937-311BB1012979}" srcOrd="1" destOrd="0" presId="urn:microsoft.com/office/officeart/2005/8/layout/hierarchy2"/>
    <dgm:cxn modelId="{B53C23C9-45C7-4257-B897-8AECCDD4E3B0}" type="presOf" srcId="{AD0DBE09-D1BD-407F-AE6F-01CC1A78DEC5}" destId="{DBB85A98-8CD5-4051-BC94-968CB31CA77E}" srcOrd="0" destOrd="0" presId="urn:microsoft.com/office/officeart/2005/8/layout/hierarchy2"/>
    <dgm:cxn modelId="{B3B5FA04-418A-45F7-A81F-E42C019132F5}" srcId="{CB5A6200-C49B-4F91-A17A-9ACF7E808AB2}" destId="{E632C33E-E814-4534-B847-2E9FEB173727}" srcOrd="1" destOrd="0" parTransId="{AC671A1A-E994-4370-AF5F-C4626C518CF9}" sibTransId="{8321C5B6-F273-4773-9DF2-995A9EB617F5}"/>
    <dgm:cxn modelId="{D8C0B40F-639B-448E-9BB8-E31C6FD35203}" type="presOf" srcId="{CAE5D840-243D-4881-BB18-2AA62D4BBE46}" destId="{D30BF855-86E9-43BB-A07D-BFB1BEF2D223}" srcOrd="0" destOrd="0" presId="urn:microsoft.com/office/officeart/2005/8/layout/hierarchy2"/>
    <dgm:cxn modelId="{1B9934E3-5E6E-4B18-96E3-11C428DDFBD6}" type="presOf" srcId="{AC671A1A-E994-4370-AF5F-C4626C518CF9}" destId="{E871C731-B7BC-45DE-BC02-1331EF1E5E61}" srcOrd="0" destOrd="0" presId="urn:microsoft.com/office/officeart/2005/8/layout/hierarchy2"/>
    <dgm:cxn modelId="{946F1791-2F99-42F2-B869-F21F01D34243}" type="presOf" srcId="{2941963A-8E23-4DAF-BC1A-E53999917974}" destId="{9059B917-F43C-4C23-BFEF-BB8B0471D0B1}" srcOrd="0" destOrd="0" presId="urn:microsoft.com/office/officeart/2005/8/layout/hierarchy2"/>
    <dgm:cxn modelId="{22A59940-3CFC-4303-A255-B7CEE59BC40B}" type="presOf" srcId="{082E3A3E-5460-4EC4-9B42-80F77DF2436F}" destId="{6B4283D4-8F10-496A-A4E7-565F3522A22C}" srcOrd="1" destOrd="0" presId="urn:microsoft.com/office/officeart/2005/8/layout/hierarchy2"/>
    <dgm:cxn modelId="{A92A5269-BD9A-4AF0-A218-13F65DC927A7}" type="presOf" srcId="{24C034C8-65CE-4554-A09D-D6708CBD378C}" destId="{88D36E62-FD34-4DDD-BE08-AB7017D3ED5B}" srcOrd="0" destOrd="0" presId="urn:microsoft.com/office/officeart/2005/8/layout/hierarchy2"/>
    <dgm:cxn modelId="{2A62FFC1-A6AC-47C6-B0B2-C7262E875445}" type="presOf" srcId="{EBFE8B40-FBAB-4068-A674-F5031203BA78}" destId="{C9D40638-BDED-4026-8D0C-6F0A264ED6AE}" srcOrd="1" destOrd="0" presId="urn:microsoft.com/office/officeart/2005/8/layout/hierarchy2"/>
    <dgm:cxn modelId="{51D692C7-0E17-4A5D-AD78-04305FB5843D}" type="presOf" srcId="{04EC816A-F000-4968-BF32-8CC3F8B88784}" destId="{E35D631A-526F-42DA-92B7-D9055454B2FE}" srcOrd="0" destOrd="0" presId="urn:microsoft.com/office/officeart/2005/8/layout/hierarchy2"/>
    <dgm:cxn modelId="{3A42CF81-30F2-4D7D-B84A-B74BC1702E02}" type="presOf" srcId="{809CC90E-5714-4C0E-B9B2-FA01A52862B4}" destId="{A250C6EA-24AA-46D5-8A84-D2B0C16E2693}" srcOrd="0" destOrd="0" presId="urn:microsoft.com/office/officeart/2005/8/layout/hierarchy2"/>
    <dgm:cxn modelId="{57A0BA8F-986F-47F0-896E-4D9A7D4BCF5E}" type="presOf" srcId="{709E8AD4-00CF-44BC-8DA7-396E032298DD}" destId="{96531DDB-C828-49A9-A8DA-39231A2C1CDF}" srcOrd="0" destOrd="0" presId="urn:microsoft.com/office/officeart/2005/8/layout/hierarchy2"/>
    <dgm:cxn modelId="{E0D95295-75DB-47B6-96FF-DE8BD4F65AAD}" type="presOf" srcId="{672669D3-CECE-4E19-A3C5-854B23DE20ED}" destId="{B7F54F72-6F00-458D-AE8E-6D84F3FEAA65}" srcOrd="0" destOrd="0" presId="urn:microsoft.com/office/officeart/2005/8/layout/hierarchy2"/>
    <dgm:cxn modelId="{67A3A9E1-E45D-44CE-B7BA-9C808197745D}" srcId="{CB5A6200-C49B-4F91-A17A-9ACF7E808AB2}" destId="{24C034C8-65CE-4554-A09D-D6708CBD378C}" srcOrd="0" destOrd="0" parTransId="{2FFE2A48-C43F-4099-9936-D7E77010044B}" sibTransId="{F074288F-F4FD-4ADA-AB83-800DFAE256B4}"/>
    <dgm:cxn modelId="{6CFFB7EF-0935-442E-9B12-6942A7FE13F1}" type="presOf" srcId="{2941963A-8E23-4DAF-BC1A-E53999917974}" destId="{CD126291-AB26-4313-AC39-FF7091B9C6A3}" srcOrd="1" destOrd="0" presId="urn:microsoft.com/office/officeart/2005/8/layout/hierarchy2"/>
    <dgm:cxn modelId="{93925CA2-5CCB-4576-BBE5-51B27596BD5D}" srcId="{03240A64-7F45-4EF4-8FBD-FEE7414CE358}" destId="{F1B38FA0-668C-4255-A6AF-56F0246047BB}" srcOrd="0" destOrd="0" parTransId="{709E8AD4-00CF-44BC-8DA7-396E032298DD}" sibTransId="{A0C43D4B-F3B3-4954-90D0-99A093D89045}"/>
    <dgm:cxn modelId="{31144A53-E024-49A9-94E6-B6741DAF4AEE}" srcId="{804CB936-7AE2-4CD4-9AC2-C036183295AA}" destId="{04EC816A-F000-4968-BF32-8CC3F8B88784}" srcOrd="0" destOrd="0" parTransId="{78261921-A778-49D0-BA07-3A6FF3C52241}" sibTransId="{2AC383C2-EFF6-4983-946C-336617646F6C}"/>
    <dgm:cxn modelId="{907D6D6C-F360-4312-A2D8-B27812CB636E}" srcId="{A13DAF1C-48FB-431A-AE3F-510A05EF9CDD}" destId="{9E780BE8-A192-41DA-B0C3-4F58B9069CB5}" srcOrd="0" destOrd="0" parTransId="{64FE5D17-7C75-4DC6-BA43-8495F02337F3}" sibTransId="{A014B5A8-6477-4723-926D-CBB61F834A3A}"/>
    <dgm:cxn modelId="{790345AC-52B0-4EF8-8FB6-599B577690D3}" type="presOf" srcId="{EB8F8CDF-F6F5-41B3-8216-9AFF4A7A462E}" destId="{76E21096-122B-43F4-AB3F-580789CF793C}" srcOrd="1" destOrd="0" presId="urn:microsoft.com/office/officeart/2005/8/layout/hierarchy2"/>
    <dgm:cxn modelId="{C2C33944-F597-49FA-83E4-08EC45D5EE2D}" type="presOf" srcId="{CB5A6200-C49B-4F91-A17A-9ACF7E808AB2}" destId="{B71EA4E8-49E8-4899-B9D3-8AEA436B7CEC}" srcOrd="0" destOrd="0" presId="urn:microsoft.com/office/officeart/2005/8/layout/hierarchy2"/>
    <dgm:cxn modelId="{AEF80862-3BB2-439A-94FD-04F66A50B65D}" type="presOf" srcId="{A13DAF1C-48FB-431A-AE3F-510A05EF9CDD}" destId="{CABE993B-F92C-40BF-A914-5ABFC640342E}" srcOrd="0" destOrd="0" presId="urn:microsoft.com/office/officeart/2005/8/layout/hierarchy2"/>
    <dgm:cxn modelId="{884DFDD5-CD91-4919-AB13-9BB656AD4BDE}" type="presOf" srcId="{EBFE8B40-FBAB-4068-A674-F5031203BA78}" destId="{4F2CC85F-0562-4511-AD85-08D393CF0C4C}" srcOrd="0" destOrd="0" presId="urn:microsoft.com/office/officeart/2005/8/layout/hierarchy2"/>
    <dgm:cxn modelId="{8ADE5D95-A66D-4E76-BD61-A6EC59DE0F7C}" srcId="{804CB936-7AE2-4CD4-9AC2-C036183295AA}" destId="{03240A64-7F45-4EF4-8FBD-FEE7414CE358}" srcOrd="2" destOrd="0" parTransId="{AD0DBE09-D1BD-407F-AE6F-01CC1A78DEC5}" sibTransId="{4694BF44-25F7-4FF4-BA6B-7D955DED202D}"/>
    <dgm:cxn modelId="{51D32FD3-13D8-4F72-AAD6-58C84EE3F342}" type="presOf" srcId="{F975560C-358E-4E1E-8C66-7E9329420740}" destId="{CE10B639-6394-4491-B13C-38A586DE9230}" srcOrd="1" destOrd="0" presId="urn:microsoft.com/office/officeart/2005/8/layout/hierarchy2"/>
    <dgm:cxn modelId="{FC9918CB-B123-4BEB-A662-BBBB9784B2B8}" type="presOf" srcId="{A621A57F-F5F8-4365-83D2-CE9C4F6C144B}" destId="{760B7375-0BB4-4D3E-9930-0F059645CA63}" srcOrd="0" destOrd="0" presId="urn:microsoft.com/office/officeart/2005/8/layout/hierarchy2"/>
    <dgm:cxn modelId="{CDE41D29-F904-4809-BA77-8E78626F5A88}" type="presOf" srcId="{9E780BE8-A192-41DA-B0C3-4F58B9069CB5}" destId="{4232F8FB-B5DB-4286-A925-17F464F6C331}" srcOrd="0" destOrd="0" presId="urn:microsoft.com/office/officeart/2005/8/layout/hierarchy2"/>
    <dgm:cxn modelId="{E90EFAE9-0A1C-4F0E-AB17-2D3A3BA88897}" type="presOf" srcId="{E632C33E-E814-4534-B847-2E9FEB173727}" destId="{E5E9983E-ACAD-480A-8A3E-346CB7D70FA5}" srcOrd="0" destOrd="0" presId="urn:microsoft.com/office/officeart/2005/8/layout/hierarchy2"/>
    <dgm:cxn modelId="{A0A00D8F-BD52-4434-9278-414B0F6E271A}" type="presOf" srcId="{F975560C-358E-4E1E-8C66-7E9329420740}" destId="{ACAA7409-2518-4DBD-B708-ABCAFC83B067}" srcOrd="0" destOrd="0" presId="urn:microsoft.com/office/officeart/2005/8/layout/hierarchy2"/>
    <dgm:cxn modelId="{86B68A87-22A4-4B2B-8FE6-2084CA651146}" type="presOf" srcId="{222BE631-D6FC-4E87-A950-7222D0FAC921}" destId="{C64ED04D-D285-4ABE-BC2D-597CF1BFACEA}" srcOrd="0" destOrd="0" presId="urn:microsoft.com/office/officeart/2005/8/layout/hierarchy2"/>
    <dgm:cxn modelId="{B776D8CF-CF23-485E-8048-D397BDD681B7}" srcId="{672669D3-CECE-4E19-A3C5-854B23DE20ED}" destId="{222BE631-D6FC-4E87-A950-7222D0FAC921}" srcOrd="1" destOrd="0" parTransId="{2941963A-8E23-4DAF-BC1A-E53999917974}" sibTransId="{30316BC8-B577-4532-B97F-0B9CBBC619E6}"/>
    <dgm:cxn modelId="{5310C0E9-EB43-4B87-96D8-46F7AE72889D}" type="presOf" srcId="{EB8F8CDF-F6F5-41B3-8216-9AFF4A7A462E}" destId="{FE231624-D41A-4064-869C-A7CFEE9A7AB4}" srcOrd="0" destOrd="0" presId="urn:microsoft.com/office/officeart/2005/8/layout/hierarchy2"/>
    <dgm:cxn modelId="{4C401686-8643-4AC0-AC23-2B996073AA86}" type="presOf" srcId="{AD0DBE09-D1BD-407F-AE6F-01CC1A78DEC5}" destId="{E66AD577-D104-4D84-8FCD-D0DFC94617B5}" srcOrd="1" destOrd="0" presId="urn:microsoft.com/office/officeart/2005/8/layout/hierarchy2"/>
    <dgm:cxn modelId="{7F14BF9F-BB80-4317-966A-3448BC150CFB}" type="presOf" srcId="{CAE5D840-243D-4881-BB18-2AA62D4BBE46}" destId="{6E34921B-CDB5-4EF3-AA44-F85A520ED318}" srcOrd="1" destOrd="0" presId="urn:microsoft.com/office/officeart/2005/8/layout/hierarchy2"/>
    <dgm:cxn modelId="{B83E5F94-B97F-435F-96D8-D8731824F5A9}" type="presOf" srcId="{03240A64-7F45-4EF4-8FBD-FEE7414CE358}" destId="{7080E618-2EC4-4175-8545-2AD3F8680E3F}" srcOrd="0" destOrd="0" presId="urn:microsoft.com/office/officeart/2005/8/layout/hierarchy2"/>
    <dgm:cxn modelId="{5C7ED217-8FC9-4E37-A713-79ABA811D923}" type="presOf" srcId="{709E8AD4-00CF-44BC-8DA7-396E032298DD}" destId="{C17FFB39-CD49-4CF6-823B-0AB3DF9BC2F8}" srcOrd="1" destOrd="0" presId="urn:microsoft.com/office/officeart/2005/8/layout/hierarchy2"/>
    <dgm:cxn modelId="{7134F00F-A47A-4634-8414-68A5CA550A96}" type="presOf" srcId="{9E849050-0E48-49A7-BAC5-CC79FCD932DB}" destId="{BC09DFFC-9D0F-4BFA-A832-3AEF312B0CC5}" srcOrd="1" destOrd="0" presId="urn:microsoft.com/office/officeart/2005/8/layout/hierarchy2"/>
    <dgm:cxn modelId="{94C680D2-E840-4CAB-9A57-91702BCDBE52}" srcId="{672669D3-CECE-4E19-A3C5-854B23DE20ED}" destId="{A621A57F-F5F8-4365-83D2-CE9C4F6C144B}" srcOrd="0" destOrd="0" parTransId="{CAE5D840-243D-4881-BB18-2AA62D4BBE46}" sibTransId="{6E4D3818-A141-4AF7-A292-AB1A7DD12BE3}"/>
    <dgm:cxn modelId="{A302DDDC-EE20-41D7-AEF1-650905C0F0CC}" type="presOf" srcId="{0FC63633-30AF-4E60-83E6-E13B09AD1F06}" destId="{1C190F09-F3FB-4F15-A1BD-512E014043CB}" srcOrd="0" destOrd="0" presId="urn:microsoft.com/office/officeart/2005/8/layout/hierarchy2"/>
    <dgm:cxn modelId="{84EA2126-D791-496C-A9D7-D223DF53E576}" type="presOf" srcId="{AC671A1A-E994-4370-AF5F-C4626C518CF9}" destId="{3A89B90B-4CEA-4EA5-AB9F-889FDA8553FE}" srcOrd="1" destOrd="0" presId="urn:microsoft.com/office/officeart/2005/8/layout/hierarchy2"/>
    <dgm:cxn modelId="{15887CFB-76D9-47CF-A663-762218A64E07}" srcId="{804CB936-7AE2-4CD4-9AC2-C036183295AA}" destId="{B0FE9066-F4F4-4C8B-9D1D-0BBB0A978015}" srcOrd="1" destOrd="0" parTransId="{9E849050-0E48-49A7-BAC5-CC79FCD932DB}" sibTransId="{0EBF77DD-666A-49E1-80BB-2ABFB036380E}"/>
    <dgm:cxn modelId="{404E26DA-0C6B-46A1-BE92-51C44BCC352A}" srcId="{03240A64-7F45-4EF4-8FBD-FEE7414CE358}" destId="{0FC63633-30AF-4E60-83E6-E13B09AD1F06}" srcOrd="1" destOrd="0" parTransId="{EBFE8B40-FBAB-4068-A674-F5031203BA78}" sibTransId="{EB86DB0C-3CB9-4FA5-9CC1-63AA36D5313B}"/>
    <dgm:cxn modelId="{55F25704-75F4-4185-A4ED-58AE728F7E6B}" type="presOf" srcId="{2FFE2A48-C43F-4099-9936-D7E77010044B}" destId="{E9F0E5D5-F779-4591-B470-65DF793F1A17}" srcOrd="1" destOrd="0" presId="urn:microsoft.com/office/officeart/2005/8/layout/hierarchy2"/>
    <dgm:cxn modelId="{D60D030A-0D76-42E2-8B5B-D955D04A6D1E}" srcId="{9E780BE8-A192-41DA-B0C3-4F58B9069CB5}" destId="{CB5A6200-C49B-4F91-A17A-9ACF7E808AB2}" srcOrd="0" destOrd="0" parTransId="{F975560C-358E-4E1E-8C66-7E9329420740}" sibTransId="{672CACAA-08B2-4790-92D8-42F608B888AA}"/>
    <dgm:cxn modelId="{BF5C0B48-EEA6-46ED-B988-8F48551D736C}" type="presOf" srcId="{082E3A3E-5460-4EC4-9B42-80F77DF2436F}" destId="{DA5BE208-112A-4B6E-995C-38E2BB692920}" srcOrd="0" destOrd="0" presId="urn:microsoft.com/office/officeart/2005/8/layout/hierarchy2"/>
    <dgm:cxn modelId="{53DAC439-3EEB-4E37-B8C9-BF7AB1CE14D2}" type="presOf" srcId="{809CC90E-5714-4C0E-B9B2-FA01A52862B4}" destId="{B53E53CA-7CFC-4441-B862-AFA962413B48}" srcOrd="1" destOrd="0" presId="urn:microsoft.com/office/officeart/2005/8/layout/hierarchy2"/>
    <dgm:cxn modelId="{A32BF2E4-94ED-4163-A0E6-03A8B19BC4B2}" type="presParOf" srcId="{CABE993B-F92C-40BF-A914-5ABFC640342E}" destId="{46B02ACF-F6B8-45C5-B35B-5659AFC8CA9B}" srcOrd="0" destOrd="0" presId="urn:microsoft.com/office/officeart/2005/8/layout/hierarchy2"/>
    <dgm:cxn modelId="{67FDB9E0-9F6C-4DF1-B0DE-CD848F43756F}" type="presParOf" srcId="{46B02ACF-F6B8-45C5-B35B-5659AFC8CA9B}" destId="{4232F8FB-B5DB-4286-A925-17F464F6C331}" srcOrd="0" destOrd="0" presId="urn:microsoft.com/office/officeart/2005/8/layout/hierarchy2"/>
    <dgm:cxn modelId="{79DDE2FA-4E1F-45F3-A276-7A8899728399}" type="presParOf" srcId="{46B02ACF-F6B8-45C5-B35B-5659AFC8CA9B}" destId="{A5405C74-3FFD-4681-85B4-D86D5344673D}" srcOrd="1" destOrd="0" presId="urn:microsoft.com/office/officeart/2005/8/layout/hierarchy2"/>
    <dgm:cxn modelId="{48F9AC00-70CF-48F4-95A1-6F79D0E96C2B}" type="presParOf" srcId="{A5405C74-3FFD-4681-85B4-D86D5344673D}" destId="{ACAA7409-2518-4DBD-B708-ABCAFC83B067}" srcOrd="0" destOrd="0" presId="urn:microsoft.com/office/officeart/2005/8/layout/hierarchy2"/>
    <dgm:cxn modelId="{C99B63A8-17E1-4E26-8BB6-8BED704B446D}" type="presParOf" srcId="{ACAA7409-2518-4DBD-B708-ABCAFC83B067}" destId="{CE10B639-6394-4491-B13C-38A586DE9230}" srcOrd="0" destOrd="0" presId="urn:microsoft.com/office/officeart/2005/8/layout/hierarchy2"/>
    <dgm:cxn modelId="{FD13A5B0-129A-41EC-A970-B60394EDBC06}" type="presParOf" srcId="{A5405C74-3FFD-4681-85B4-D86D5344673D}" destId="{F2EF1E72-37E9-49BC-A76B-97C5A68DB459}" srcOrd="1" destOrd="0" presId="urn:microsoft.com/office/officeart/2005/8/layout/hierarchy2"/>
    <dgm:cxn modelId="{FCFD7AD5-1310-45A8-AFB9-18E4242A72B1}" type="presParOf" srcId="{F2EF1E72-37E9-49BC-A76B-97C5A68DB459}" destId="{B71EA4E8-49E8-4899-B9D3-8AEA436B7CEC}" srcOrd="0" destOrd="0" presId="urn:microsoft.com/office/officeart/2005/8/layout/hierarchy2"/>
    <dgm:cxn modelId="{99424E9E-648C-4252-871F-C563FB42FE48}" type="presParOf" srcId="{F2EF1E72-37E9-49BC-A76B-97C5A68DB459}" destId="{8AB7A07E-C28F-4554-8EB7-6DCB1BCAA75C}" srcOrd="1" destOrd="0" presId="urn:microsoft.com/office/officeart/2005/8/layout/hierarchy2"/>
    <dgm:cxn modelId="{BE4ED153-ED8B-4BD0-8319-BC12C915DB18}" type="presParOf" srcId="{8AB7A07E-C28F-4554-8EB7-6DCB1BCAA75C}" destId="{39EBD519-C8F0-4CE5-A47C-19065A257398}" srcOrd="0" destOrd="0" presId="urn:microsoft.com/office/officeart/2005/8/layout/hierarchy2"/>
    <dgm:cxn modelId="{B22E996E-0AC8-409A-AA8C-88D7099F3B54}" type="presParOf" srcId="{39EBD519-C8F0-4CE5-A47C-19065A257398}" destId="{E9F0E5D5-F779-4591-B470-65DF793F1A17}" srcOrd="0" destOrd="0" presId="urn:microsoft.com/office/officeart/2005/8/layout/hierarchy2"/>
    <dgm:cxn modelId="{70FEBE63-ED06-43FD-8E7A-8790F4BCE5C9}" type="presParOf" srcId="{8AB7A07E-C28F-4554-8EB7-6DCB1BCAA75C}" destId="{A5ABDE0F-65CB-497C-A3CA-883A93CB782F}" srcOrd="1" destOrd="0" presId="urn:microsoft.com/office/officeart/2005/8/layout/hierarchy2"/>
    <dgm:cxn modelId="{CF3000EA-9E73-43E1-B2D0-DF8601381196}" type="presParOf" srcId="{A5ABDE0F-65CB-497C-A3CA-883A93CB782F}" destId="{88D36E62-FD34-4DDD-BE08-AB7017D3ED5B}" srcOrd="0" destOrd="0" presId="urn:microsoft.com/office/officeart/2005/8/layout/hierarchy2"/>
    <dgm:cxn modelId="{C244A0C5-DD79-4C60-A24A-D78384C2928C}" type="presParOf" srcId="{A5ABDE0F-65CB-497C-A3CA-883A93CB782F}" destId="{FCE7B122-7251-4601-A85B-6FDEAE3EBC37}" srcOrd="1" destOrd="0" presId="urn:microsoft.com/office/officeart/2005/8/layout/hierarchy2"/>
    <dgm:cxn modelId="{C34E7F45-8C5C-449C-AF9A-BFF3A8E46623}" type="presParOf" srcId="{8AB7A07E-C28F-4554-8EB7-6DCB1BCAA75C}" destId="{E871C731-B7BC-45DE-BC02-1331EF1E5E61}" srcOrd="2" destOrd="0" presId="urn:microsoft.com/office/officeart/2005/8/layout/hierarchy2"/>
    <dgm:cxn modelId="{D516F7F8-9907-451E-BEAC-028BFDB1E959}" type="presParOf" srcId="{E871C731-B7BC-45DE-BC02-1331EF1E5E61}" destId="{3A89B90B-4CEA-4EA5-AB9F-889FDA8553FE}" srcOrd="0" destOrd="0" presId="urn:microsoft.com/office/officeart/2005/8/layout/hierarchy2"/>
    <dgm:cxn modelId="{26EBDDDD-BB86-4F52-9646-34B01FA8588E}" type="presParOf" srcId="{8AB7A07E-C28F-4554-8EB7-6DCB1BCAA75C}" destId="{949A05D5-136F-4E07-9EFD-5D4A72CDB5E1}" srcOrd="3" destOrd="0" presId="urn:microsoft.com/office/officeart/2005/8/layout/hierarchy2"/>
    <dgm:cxn modelId="{FF9B4A3C-9414-4FFA-B244-02171FFDA6ED}" type="presParOf" srcId="{949A05D5-136F-4E07-9EFD-5D4A72CDB5E1}" destId="{E5E9983E-ACAD-480A-8A3E-346CB7D70FA5}" srcOrd="0" destOrd="0" presId="urn:microsoft.com/office/officeart/2005/8/layout/hierarchy2"/>
    <dgm:cxn modelId="{DAF62B92-FDA2-4B93-9B6D-51D9B8D683CC}" type="presParOf" srcId="{949A05D5-136F-4E07-9EFD-5D4A72CDB5E1}" destId="{AB0FE8EA-500B-4159-8849-499853F58812}" srcOrd="1" destOrd="0" presId="urn:microsoft.com/office/officeart/2005/8/layout/hierarchy2"/>
    <dgm:cxn modelId="{9E5D8A0B-9C24-4A98-BCEF-033CB44E7A25}" type="presParOf" srcId="{A5405C74-3FFD-4681-85B4-D86D5344673D}" destId="{A250C6EA-24AA-46D5-8A84-D2B0C16E2693}" srcOrd="2" destOrd="0" presId="urn:microsoft.com/office/officeart/2005/8/layout/hierarchy2"/>
    <dgm:cxn modelId="{6E0733C8-B995-4E77-A2CE-74453462A799}" type="presParOf" srcId="{A250C6EA-24AA-46D5-8A84-D2B0C16E2693}" destId="{B53E53CA-7CFC-4441-B862-AFA962413B48}" srcOrd="0" destOrd="0" presId="urn:microsoft.com/office/officeart/2005/8/layout/hierarchy2"/>
    <dgm:cxn modelId="{8CDDD055-4230-4C15-A450-737AFBFC036A}" type="presParOf" srcId="{A5405C74-3FFD-4681-85B4-D86D5344673D}" destId="{CAEA1E84-882C-4FCE-A3E7-17C10CEC11F0}" srcOrd="3" destOrd="0" presId="urn:microsoft.com/office/officeart/2005/8/layout/hierarchy2"/>
    <dgm:cxn modelId="{BEADEFB3-2919-49DC-815C-5C383F2F1BAF}" type="presParOf" srcId="{CAEA1E84-882C-4FCE-A3E7-17C10CEC11F0}" destId="{3929A0B3-8F1E-45F1-B34F-0CC59D066190}" srcOrd="0" destOrd="0" presId="urn:microsoft.com/office/officeart/2005/8/layout/hierarchy2"/>
    <dgm:cxn modelId="{BBDD7738-AB86-4F08-A346-8A328F732F4C}" type="presParOf" srcId="{CAEA1E84-882C-4FCE-A3E7-17C10CEC11F0}" destId="{8701C8EC-9D15-46C0-8867-0FFAB7DFA9D8}" srcOrd="1" destOrd="0" presId="urn:microsoft.com/office/officeart/2005/8/layout/hierarchy2"/>
    <dgm:cxn modelId="{526CF656-3736-4D31-9FF7-DC5C5471B079}" type="presParOf" srcId="{8701C8EC-9D15-46C0-8867-0FFAB7DFA9D8}" destId="{858841D9-736D-4736-94A5-69CB56DA4263}" srcOrd="0" destOrd="0" presId="urn:microsoft.com/office/officeart/2005/8/layout/hierarchy2"/>
    <dgm:cxn modelId="{2C373B74-6335-44FC-BF21-A765ECA3899E}" type="presParOf" srcId="{858841D9-736D-4736-94A5-69CB56DA4263}" destId="{3A5171A6-52B0-4CD4-9937-311BB1012979}" srcOrd="0" destOrd="0" presId="urn:microsoft.com/office/officeart/2005/8/layout/hierarchy2"/>
    <dgm:cxn modelId="{AC2E5507-1325-43AC-9C2B-9470A3D36EE2}" type="presParOf" srcId="{8701C8EC-9D15-46C0-8867-0FFAB7DFA9D8}" destId="{AAA552A0-21E5-4F0A-8277-5298FE08249A}" srcOrd="1" destOrd="0" presId="urn:microsoft.com/office/officeart/2005/8/layout/hierarchy2"/>
    <dgm:cxn modelId="{C9E65B87-FF35-47FC-A699-CEF7045500A6}" type="presParOf" srcId="{AAA552A0-21E5-4F0A-8277-5298FE08249A}" destId="{E35D631A-526F-42DA-92B7-D9055454B2FE}" srcOrd="0" destOrd="0" presId="urn:microsoft.com/office/officeart/2005/8/layout/hierarchy2"/>
    <dgm:cxn modelId="{83C36595-26A3-4754-A255-A91EDCCB5183}" type="presParOf" srcId="{AAA552A0-21E5-4F0A-8277-5298FE08249A}" destId="{39888267-C1EA-4385-9FE7-6D053DD3496D}" srcOrd="1" destOrd="0" presId="urn:microsoft.com/office/officeart/2005/8/layout/hierarchy2"/>
    <dgm:cxn modelId="{C4155671-A973-4F82-B94C-588FFCA15736}" type="presParOf" srcId="{8701C8EC-9D15-46C0-8867-0FFAB7DFA9D8}" destId="{138B9E81-1F2E-49B3-B1DF-E58CA38007C1}" srcOrd="2" destOrd="0" presId="urn:microsoft.com/office/officeart/2005/8/layout/hierarchy2"/>
    <dgm:cxn modelId="{50345BF7-FF62-445F-96DB-4F2462C1742F}" type="presParOf" srcId="{138B9E81-1F2E-49B3-B1DF-E58CA38007C1}" destId="{BC09DFFC-9D0F-4BFA-A832-3AEF312B0CC5}" srcOrd="0" destOrd="0" presId="urn:microsoft.com/office/officeart/2005/8/layout/hierarchy2"/>
    <dgm:cxn modelId="{3695CBD2-6D1D-4DE5-B439-A95DF8426B54}" type="presParOf" srcId="{8701C8EC-9D15-46C0-8867-0FFAB7DFA9D8}" destId="{CD87FA7D-C345-42F9-932A-69D5DC886257}" srcOrd="3" destOrd="0" presId="urn:microsoft.com/office/officeart/2005/8/layout/hierarchy2"/>
    <dgm:cxn modelId="{CBAB3275-B9D0-4D7A-A5F3-7F2AC22B8590}" type="presParOf" srcId="{CD87FA7D-C345-42F9-932A-69D5DC886257}" destId="{B607CC2F-DC21-47E6-9503-55C14EFF9CEA}" srcOrd="0" destOrd="0" presId="urn:microsoft.com/office/officeart/2005/8/layout/hierarchy2"/>
    <dgm:cxn modelId="{215AB077-7C3F-445B-9DE3-7FE0A288B990}" type="presParOf" srcId="{CD87FA7D-C345-42F9-932A-69D5DC886257}" destId="{FCD2CC35-0363-4BE6-A888-0A923794C8FA}" srcOrd="1" destOrd="0" presId="urn:microsoft.com/office/officeart/2005/8/layout/hierarchy2"/>
    <dgm:cxn modelId="{3BB4127C-9469-48EE-980D-FCF52100A586}" type="presParOf" srcId="{8701C8EC-9D15-46C0-8867-0FFAB7DFA9D8}" destId="{DBB85A98-8CD5-4051-BC94-968CB31CA77E}" srcOrd="4" destOrd="0" presId="urn:microsoft.com/office/officeart/2005/8/layout/hierarchy2"/>
    <dgm:cxn modelId="{542BDA67-56B5-4571-B304-41C348FE73F0}" type="presParOf" srcId="{DBB85A98-8CD5-4051-BC94-968CB31CA77E}" destId="{E66AD577-D104-4D84-8FCD-D0DFC94617B5}" srcOrd="0" destOrd="0" presId="urn:microsoft.com/office/officeart/2005/8/layout/hierarchy2"/>
    <dgm:cxn modelId="{4CAB4FF8-1ED4-4729-BC50-4CC71B5EEB20}" type="presParOf" srcId="{8701C8EC-9D15-46C0-8867-0FFAB7DFA9D8}" destId="{5E055570-A0A3-411D-8B15-362EB6A876C6}" srcOrd="5" destOrd="0" presId="urn:microsoft.com/office/officeart/2005/8/layout/hierarchy2"/>
    <dgm:cxn modelId="{B1342C42-B944-4D82-B57A-508DAFE50D1C}" type="presParOf" srcId="{5E055570-A0A3-411D-8B15-362EB6A876C6}" destId="{7080E618-2EC4-4175-8545-2AD3F8680E3F}" srcOrd="0" destOrd="0" presId="urn:microsoft.com/office/officeart/2005/8/layout/hierarchy2"/>
    <dgm:cxn modelId="{C05CA3C1-2501-4455-9C60-D8C2C92C51E7}" type="presParOf" srcId="{5E055570-A0A3-411D-8B15-362EB6A876C6}" destId="{3BF0B775-5B73-4BF0-B83B-7A1DF21064E7}" srcOrd="1" destOrd="0" presId="urn:microsoft.com/office/officeart/2005/8/layout/hierarchy2"/>
    <dgm:cxn modelId="{3A7AF0A0-8EAE-4E56-9443-11B949509977}" type="presParOf" srcId="{3BF0B775-5B73-4BF0-B83B-7A1DF21064E7}" destId="{96531DDB-C828-49A9-A8DA-39231A2C1CDF}" srcOrd="0" destOrd="0" presId="urn:microsoft.com/office/officeart/2005/8/layout/hierarchy2"/>
    <dgm:cxn modelId="{36AA36EA-3173-444C-A01D-293AFD3C72A8}" type="presParOf" srcId="{96531DDB-C828-49A9-A8DA-39231A2C1CDF}" destId="{C17FFB39-CD49-4CF6-823B-0AB3DF9BC2F8}" srcOrd="0" destOrd="0" presId="urn:microsoft.com/office/officeart/2005/8/layout/hierarchy2"/>
    <dgm:cxn modelId="{9E28E0F0-753C-4479-A1CF-ABEBDF162F07}" type="presParOf" srcId="{3BF0B775-5B73-4BF0-B83B-7A1DF21064E7}" destId="{80C32EE6-8F79-4815-A4C9-CFAE9B75ABDC}" srcOrd="1" destOrd="0" presId="urn:microsoft.com/office/officeart/2005/8/layout/hierarchy2"/>
    <dgm:cxn modelId="{1427A6F3-9767-47A6-8DDD-58F0D2F232B3}" type="presParOf" srcId="{80C32EE6-8F79-4815-A4C9-CFAE9B75ABDC}" destId="{C8674A80-0841-43B6-B6A3-B73B15BF45B3}" srcOrd="0" destOrd="0" presId="urn:microsoft.com/office/officeart/2005/8/layout/hierarchy2"/>
    <dgm:cxn modelId="{9617C17D-59C8-4BE8-ABD4-79EEA8FB3EF0}" type="presParOf" srcId="{80C32EE6-8F79-4815-A4C9-CFAE9B75ABDC}" destId="{CD0568BA-919A-42CF-AF4A-CD0EBD8333E1}" srcOrd="1" destOrd="0" presId="urn:microsoft.com/office/officeart/2005/8/layout/hierarchy2"/>
    <dgm:cxn modelId="{FFD3C66C-6AB2-4AE2-8EB6-F32BB6F58805}" type="presParOf" srcId="{3BF0B775-5B73-4BF0-B83B-7A1DF21064E7}" destId="{4F2CC85F-0562-4511-AD85-08D393CF0C4C}" srcOrd="2" destOrd="0" presId="urn:microsoft.com/office/officeart/2005/8/layout/hierarchy2"/>
    <dgm:cxn modelId="{B77938F7-0D56-4980-B6A2-07287F781F99}" type="presParOf" srcId="{4F2CC85F-0562-4511-AD85-08D393CF0C4C}" destId="{C9D40638-BDED-4026-8D0C-6F0A264ED6AE}" srcOrd="0" destOrd="0" presId="urn:microsoft.com/office/officeart/2005/8/layout/hierarchy2"/>
    <dgm:cxn modelId="{A156879A-0EFC-44F5-B896-1FF709C16D77}" type="presParOf" srcId="{3BF0B775-5B73-4BF0-B83B-7A1DF21064E7}" destId="{934F1E64-C203-4D0A-A14A-CE40DC539B0E}" srcOrd="3" destOrd="0" presId="urn:microsoft.com/office/officeart/2005/8/layout/hierarchy2"/>
    <dgm:cxn modelId="{A809CFCC-54B4-416D-B3EA-98BA1B222CA2}" type="presParOf" srcId="{934F1E64-C203-4D0A-A14A-CE40DC539B0E}" destId="{1C190F09-F3FB-4F15-A1BD-512E014043CB}" srcOrd="0" destOrd="0" presId="urn:microsoft.com/office/officeart/2005/8/layout/hierarchy2"/>
    <dgm:cxn modelId="{09D6FD64-00E1-42E4-8CC8-B1870A76AF9C}" type="presParOf" srcId="{934F1E64-C203-4D0A-A14A-CE40DC539B0E}" destId="{0FD6AB90-FD81-4F33-BD10-E674855EC386}" srcOrd="1" destOrd="0" presId="urn:microsoft.com/office/officeart/2005/8/layout/hierarchy2"/>
    <dgm:cxn modelId="{418D7409-6EB9-443C-AD5D-E5A47DF4FAAA}" type="presParOf" srcId="{3BF0B775-5B73-4BF0-B83B-7A1DF21064E7}" destId="{FE231624-D41A-4064-869C-A7CFEE9A7AB4}" srcOrd="4" destOrd="0" presId="urn:microsoft.com/office/officeart/2005/8/layout/hierarchy2"/>
    <dgm:cxn modelId="{661CD79A-C0F3-4E09-A547-7DB02B0EB6AD}" type="presParOf" srcId="{FE231624-D41A-4064-869C-A7CFEE9A7AB4}" destId="{76E21096-122B-43F4-AB3F-580789CF793C}" srcOrd="0" destOrd="0" presId="urn:microsoft.com/office/officeart/2005/8/layout/hierarchy2"/>
    <dgm:cxn modelId="{61C0EDA2-E97A-4587-98CD-0479A5C72F88}" type="presParOf" srcId="{3BF0B775-5B73-4BF0-B83B-7A1DF21064E7}" destId="{A11BE20B-D79E-46AA-918B-5C59A9BFB36F}" srcOrd="5" destOrd="0" presId="urn:microsoft.com/office/officeart/2005/8/layout/hierarchy2"/>
    <dgm:cxn modelId="{6865DCB9-4736-4B35-92E2-0788278CE1F8}" type="presParOf" srcId="{A11BE20B-D79E-46AA-918B-5C59A9BFB36F}" destId="{C66729DB-0E8A-46AD-B076-EFB4F4C0CF15}" srcOrd="0" destOrd="0" presId="urn:microsoft.com/office/officeart/2005/8/layout/hierarchy2"/>
    <dgm:cxn modelId="{370E3F9E-6C83-422C-90ED-96D659EBBE8E}" type="presParOf" srcId="{A11BE20B-D79E-46AA-918B-5C59A9BFB36F}" destId="{7204A9E4-CCFE-48D7-86DC-EDA5B64A86FB}" srcOrd="1" destOrd="0" presId="urn:microsoft.com/office/officeart/2005/8/layout/hierarchy2"/>
    <dgm:cxn modelId="{BD526D3D-B6F5-4CE2-A94E-FF0FDF967ED7}" type="presParOf" srcId="{A5405C74-3FFD-4681-85B4-D86D5344673D}" destId="{DA5BE208-112A-4B6E-995C-38E2BB692920}" srcOrd="4" destOrd="0" presId="urn:microsoft.com/office/officeart/2005/8/layout/hierarchy2"/>
    <dgm:cxn modelId="{4430489A-D996-443C-87F9-2C63087F7522}" type="presParOf" srcId="{DA5BE208-112A-4B6E-995C-38E2BB692920}" destId="{6B4283D4-8F10-496A-A4E7-565F3522A22C}" srcOrd="0" destOrd="0" presId="urn:microsoft.com/office/officeart/2005/8/layout/hierarchy2"/>
    <dgm:cxn modelId="{7D94F2AB-6595-4DEB-9F35-9C2A6D87C5B4}" type="presParOf" srcId="{A5405C74-3FFD-4681-85B4-D86D5344673D}" destId="{971A979A-5788-4AF1-BE1C-D8FC0ACABFD7}" srcOrd="5" destOrd="0" presId="urn:microsoft.com/office/officeart/2005/8/layout/hierarchy2"/>
    <dgm:cxn modelId="{B3D1A937-3D40-461C-95F0-BD74056CAD39}" type="presParOf" srcId="{971A979A-5788-4AF1-BE1C-D8FC0ACABFD7}" destId="{B7F54F72-6F00-458D-AE8E-6D84F3FEAA65}" srcOrd="0" destOrd="0" presId="urn:microsoft.com/office/officeart/2005/8/layout/hierarchy2"/>
    <dgm:cxn modelId="{CA9DD338-929A-4375-A3A9-E70A4AE2310B}" type="presParOf" srcId="{971A979A-5788-4AF1-BE1C-D8FC0ACABFD7}" destId="{0954D36A-EDC5-400B-88B8-31F77BB53320}" srcOrd="1" destOrd="0" presId="urn:microsoft.com/office/officeart/2005/8/layout/hierarchy2"/>
    <dgm:cxn modelId="{63484D05-FF22-484C-BADE-974AA2F22E53}" type="presParOf" srcId="{0954D36A-EDC5-400B-88B8-31F77BB53320}" destId="{D30BF855-86E9-43BB-A07D-BFB1BEF2D223}" srcOrd="0" destOrd="0" presId="urn:microsoft.com/office/officeart/2005/8/layout/hierarchy2"/>
    <dgm:cxn modelId="{19A8CC91-60D0-49CC-9B29-41308A3DEA63}" type="presParOf" srcId="{D30BF855-86E9-43BB-A07D-BFB1BEF2D223}" destId="{6E34921B-CDB5-4EF3-AA44-F85A520ED318}" srcOrd="0" destOrd="0" presId="urn:microsoft.com/office/officeart/2005/8/layout/hierarchy2"/>
    <dgm:cxn modelId="{440C23CE-C139-4016-9C14-7BCBEBB64ACF}" type="presParOf" srcId="{0954D36A-EDC5-400B-88B8-31F77BB53320}" destId="{51EF2AFF-9A70-442A-B510-1ED0F20B3D60}" srcOrd="1" destOrd="0" presId="urn:microsoft.com/office/officeart/2005/8/layout/hierarchy2"/>
    <dgm:cxn modelId="{62FAE45B-AEB2-4CB3-A0FC-E40B3F5FD0EF}" type="presParOf" srcId="{51EF2AFF-9A70-442A-B510-1ED0F20B3D60}" destId="{760B7375-0BB4-4D3E-9930-0F059645CA63}" srcOrd="0" destOrd="0" presId="urn:microsoft.com/office/officeart/2005/8/layout/hierarchy2"/>
    <dgm:cxn modelId="{274A2050-ABB9-4E8C-97BA-9F932AD20E13}" type="presParOf" srcId="{51EF2AFF-9A70-442A-B510-1ED0F20B3D60}" destId="{6D6CAC1F-A2F8-424D-83CB-C5738685B8B1}" srcOrd="1" destOrd="0" presId="urn:microsoft.com/office/officeart/2005/8/layout/hierarchy2"/>
    <dgm:cxn modelId="{2C607AC5-AC68-46D1-B58C-8CD4DA851E12}" type="presParOf" srcId="{0954D36A-EDC5-400B-88B8-31F77BB53320}" destId="{9059B917-F43C-4C23-BFEF-BB8B0471D0B1}" srcOrd="2" destOrd="0" presId="urn:microsoft.com/office/officeart/2005/8/layout/hierarchy2"/>
    <dgm:cxn modelId="{69D8AB9F-1B67-4F2F-905D-D489BE66E37A}" type="presParOf" srcId="{9059B917-F43C-4C23-BFEF-BB8B0471D0B1}" destId="{CD126291-AB26-4313-AC39-FF7091B9C6A3}" srcOrd="0" destOrd="0" presId="urn:microsoft.com/office/officeart/2005/8/layout/hierarchy2"/>
    <dgm:cxn modelId="{FF63A4EB-FDDE-4765-96F2-35C8915065CE}" type="presParOf" srcId="{0954D36A-EDC5-400B-88B8-31F77BB53320}" destId="{CAAA45DF-8592-4BC5-8B50-D5982ACB1F21}" srcOrd="3" destOrd="0" presId="urn:microsoft.com/office/officeart/2005/8/layout/hierarchy2"/>
    <dgm:cxn modelId="{4A2C0590-AE61-425F-B485-AAA7DB1C5B25}" type="presParOf" srcId="{CAAA45DF-8592-4BC5-8B50-D5982ACB1F21}" destId="{C64ED04D-D285-4ABE-BC2D-597CF1BFACEA}" srcOrd="0" destOrd="0" presId="urn:microsoft.com/office/officeart/2005/8/layout/hierarchy2"/>
    <dgm:cxn modelId="{228203EF-E99A-4C97-A953-A1C9DEE21F9C}" type="presParOf" srcId="{CAAA45DF-8592-4BC5-8B50-D5982ACB1F21}" destId="{521DA707-C9AF-4802-A66A-1BE897B0C2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CFAC15-241A-4D52-BF06-589E0A6256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AA9D3C-37D0-4C84-9460-B15AB7AD99D0}">
      <dgm:prSet phldrT="[Texto]"/>
      <dgm:spPr/>
      <dgm:t>
        <a:bodyPr/>
        <a:lstStyle/>
        <a:p>
          <a:r>
            <a:rPr lang="es-EC" dirty="0" smtClean="0"/>
            <a:t>Productos financieros de Financiación</a:t>
          </a:r>
          <a:endParaRPr lang="es-ES" dirty="0"/>
        </a:p>
      </dgm:t>
    </dgm:pt>
    <dgm:pt modelId="{A8D49DCB-C7C3-4BEE-B6DE-F99ED3D886CA}" type="parTrans" cxnId="{F19AFB15-F4C1-4F22-860B-B79255657F1E}">
      <dgm:prSet/>
      <dgm:spPr/>
      <dgm:t>
        <a:bodyPr/>
        <a:lstStyle/>
        <a:p>
          <a:endParaRPr lang="es-ES"/>
        </a:p>
      </dgm:t>
    </dgm:pt>
    <dgm:pt modelId="{07094EA1-F83D-4C8A-B5DE-34CD360371AE}" type="sibTrans" cxnId="{F19AFB15-F4C1-4F22-860B-B79255657F1E}">
      <dgm:prSet/>
      <dgm:spPr/>
      <dgm:t>
        <a:bodyPr/>
        <a:lstStyle/>
        <a:p>
          <a:endParaRPr lang="es-ES"/>
        </a:p>
      </dgm:t>
    </dgm:pt>
    <dgm:pt modelId="{83B41DC4-97B0-49B0-818E-A0992838C854}">
      <dgm:prSet phldrT="[Texto]"/>
      <dgm:spPr/>
      <dgm:t>
        <a:bodyPr/>
        <a:lstStyle/>
        <a:p>
          <a:r>
            <a:rPr lang="es-EC" i="1" dirty="0" smtClean="0"/>
            <a:t>Crédito productivo</a:t>
          </a:r>
          <a:endParaRPr lang="es-ES" dirty="0"/>
        </a:p>
      </dgm:t>
    </dgm:pt>
    <dgm:pt modelId="{F93F51CC-5BA3-4885-A245-E842EA8C69F9}" type="parTrans" cxnId="{390D8A60-ED8E-4925-85BF-169473C28ACC}">
      <dgm:prSet/>
      <dgm:spPr/>
      <dgm:t>
        <a:bodyPr/>
        <a:lstStyle/>
        <a:p>
          <a:endParaRPr lang="es-ES"/>
        </a:p>
      </dgm:t>
    </dgm:pt>
    <dgm:pt modelId="{3A926FD7-89D9-454E-A866-94663AFA2910}" type="sibTrans" cxnId="{390D8A60-ED8E-4925-85BF-169473C28ACC}">
      <dgm:prSet/>
      <dgm:spPr/>
      <dgm:t>
        <a:bodyPr/>
        <a:lstStyle/>
        <a:p>
          <a:endParaRPr lang="es-ES"/>
        </a:p>
      </dgm:t>
    </dgm:pt>
    <dgm:pt modelId="{EB073825-EFB0-4E57-AC78-A1FB5DB8DBFB}">
      <dgm:prSet phldrT="[Texto]"/>
      <dgm:spPr/>
      <dgm:t>
        <a:bodyPr/>
        <a:lstStyle/>
        <a:p>
          <a:r>
            <a:rPr lang="es-EC" i="1" dirty="0" smtClean="0"/>
            <a:t>Crédito inmobiliario</a:t>
          </a:r>
          <a:endParaRPr lang="es-ES" dirty="0"/>
        </a:p>
      </dgm:t>
    </dgm:pt>
    <dgm:pt modelId="{DB209621-2345-4072-A3F7-EBF38A6212F0}" type="parTrans" cxnId="{80246C8A-C6D0-453F-BC80-78780BDB3FBD}">
      <dgm:prSet/>
      <dgm:spPr/>
      <dgm:t>
        <a:bodyPr/>
        <a:lstStyle/>
        <a:p>
          <a:endParaRPr lang="es-ES"/>
        </a:p>
      </dgm:t>
    </dgm:pt>
    <dgm:pt modelId="{09CC81AF-FE10-4B12-81E5-E386B27B3106}" type="sibTrans" cxnId="{80246C8A-C6D0-453F-BC80-78780BDB3FBD}">
      <dgm:prSet/>
      <dgm:spPr/>
      <dgm:t>
        <a:bodyPr/>
        <a:lstStyle/>
        <a:p>
          <a:endParaRPr lang="es-ES"/>
        </a:p>
      </dgm:t>
    </dgm:pt>
    <dgm:pt modelId="{3FEB13A3-95A2-4D53-8EDD-2B3CF6CB78EA}">
      <dgm:prSet phldrT="[Texto]"/>
      <dgm:spPr/>
      <dgm:t>
        <a:bodyPr/>
        <a:lstStyle/>
        <a:p>
          <a:r>
            <a:rPr lang="es-ES" dirty="0" smtClean="0"/>
            <a:t>Productos financieros de inversión</a:t>
          </a:r>
          <a:endParaRPr lang="es-ES" dirty="0"/>
        </a:p>
      </dgm:t>
    </dgm:pt>
    <dgm:pt modelId="{2F5AAD2E-4B07-4B19-8749-3EB9ADD77BB8}" type="parTrans" cxnId="{5416248C-0153-4EE8-8160-CD09050F81EB}">
      <dgm:prSet/>
      <dgm:spPr/>
      <dgm:t>
        <a:bodyPr/>
        <a:lstStyle/>
        <a:p>
          <a:endParaRPr lang="es-ES"/>
        </a:p>
      </dgm:t>
    </dgm:pt>
    <dgm:pt modelId="{2643E20B-F96A-4119-AC83-5F39C83F659F}" type="sibTrans" cxnId="{5416248C-0153-4EE8-8160-CD09050F81EB}">
      <dgm:prSet/>
      <dgm:spPr/>
      <dgm:t>
        <a:bodyPr/>
        <a:lstStyle/>
        <a:p>
          <a:endParaRPr lang="es-ES"/>
        </a:p>
      </dgm:t>
    </dgm:pt>
    <dgm:pt modelId="{1EE1FA70-22FD-4417-95B6-5A39CB4F7624}">
      <dgm:prSet phldrT="[Texto]"/>
      <dgm:spPr/>
      <dgm:t>
        <a:bodyPr/>
        <a:lstStyle/>
        <a:p>
          <a:r>
            <a:rPr lang="es-EC" i="1" dirty="0" smtClean="0"/>
            <a:t>Póliza de acumulación</a:t>
          </a:r>
          <a:endParaRPr lang="es-ES" dirty="0"/>
        </a:p>
      </dgm:t>
    </dgm:pt>
    <dgm:pt modelId="{44479ED5-08E3-4D99-A477-E1F346CEE136}" type="parTrans" cxnId="{7141D517-8DB1-4DCC-BABD-620C5046A3B0}">
      <dgm:prSet/>
      <dgm:spPr/>
      <dgm:t>
        <a:bodyPr/>
        <a:lstStyle/>
        <a:p>
          <a:endParaRPr lang="es-ES"/>
        </a:p>
      </dgm:t>
    </dgm:pt>
    <dgm:pt modelId="{6ED79D61-6FB1-44EF-BC9D-2FF7889B3062}" type="sibTrans" cxnId="{7141D517-8DB1-4DCC-BABD-620C5046A3B0}">
      <dgm:prSet/>
      <dgm:spPr/>
      <dgm:t>
        <a:bodyPr/>
        <a:lstStyle/>
        <a:p>
          <a:endParaRPr lang="es-ES"/>
        </a:p>
      </dgm:t>
    </dgm:pt>
    <dgm:pt modelId="{D1445428-B6FF-45AF-963A-4A4A56295ACC}">
      <dgm:prSet phldrT="[Texto]"/>
      <dgm:spPr/>
      <dgm:t>
        <a:bodyPr/>
        <a:lstStyle/>
        <a:p>
          <a:r>
            <a:rPr lang="es-EC" i="1" dirty="0" smtClean="0"/>
            <a:t>Acciones</a:t>
          </a:r>
          <a:endParaRPr lang="es-ES" dirty="0"/>
        </a:p>
      </dgm:t>
    </dgm:pt>
    <dgm:pt modelId="{BD986AEA-0318-430D-94F0-7B44E4612919}" type="parTrans" cxnId="{918B4FA1-5528-49F4-AC9B-B3753DAAF7FD}">
      <dgm:prSet/>
      <dgm:spPr/>
      <dgm:t>
        <a:bodyPr/>
        <a:lstStyle/>
        <a:p>
          <a:endParaRPr lang="es-ES"/>
        </a:p>
      </dgm:t>
    </dgm:pt>
    <dgm:pt modelId="{10A26F49-42D3-4894-ABD8-848B1224F7D2}" type="sibTrans" cxnId="{918B4FA1-5528-49F4-AC9B-B3753DAAF7FD}">
      <dgm:prSet/>
      <dgm:spPr/>
      <dgm:t>
        <a:bodyPr/>
        <a:lstStyle/>
        <a:p>
          <a:endParaRPr lang="es-ES"/>
        </a:p>
      </dgm:t>
    </dgm:pt>
    <dgm:pt modelId="{7A630185-C3B0-4ED9-B1E0-2421AEF5BC06}">
      <dgm:prSet phldrT="[Texto]"/>
      <dgm:spPr/>
      <dgm:t>
        <a:bodyPr/>
        <a:lstStyle/>
        <a:p>
          <a:r>
            <a:rPr lang="es-ES" dirty="0" smtClean="0"/>
            <a:t>Seguros</a:t>
          </a:r>
          <a:endParaRPr lang="es-ES" dirty="0"/>
        </a:p>
      </dgm:t>
    </dgm:pt>
    <dgm:pt modelId="{2EFC2307-7077-4C85-8DA5-7E5F22D4202B}" type="parTrans" cxnId="{71AB0740-0993-4C9D-B641-01209072109F}">
      <dgm:prSet/>
      <dgm:spPr/>
      <dgm:t>
        <a:bodyPr/>
        <a:lstStyle/>
        <a:p>
          <a:endParaRPr lang="es-ES"/>
        </a:p>
      </dgm:t>
    </dgm:pt>
    <dgm:pt modelId="{7CF2971C-7F27-46E2-A661-B1823F7D0AEA}" type="sibTrans" cxnId="{71AB0740-0993-4C9D-B641-01209072109F}">
      <dgm:prSet/>
      <dgm:spPr/>
      <dgm:t>
        <a:bodyPr/>
        <a:lstStyle/>
        <a:p>
          <a:endParaRPr lang="es-ES"/>
        </a:p>
      </dgm:t>
    </dgm:pt>
    <dgm:pt modelId="{18702308-6AAE-4C8B-AFDA-BA6ECC889ABF}">
      <dgm:prSet phldrT="[Texto]"/>
      <dgm:spPr/>
      <dgm:t>
        <a:bodyPr/>
        <a:lstStyle/>
        <a:p>
          <a:r>
            <a:rPr lang="es-EC" dirty="0" smtClean="0"/>
            <a:t>Responsabilidad civil</a:t>
          </a:r>
          <a:endParaRPr lang="es-ES" dirty="0"/>
        </a:p>
      </dgm:t>
    </dgm:pt>
    <dgm:pt modelId="{4D672685-82A6-46A4-9B5B-B4A1AD12C3FB}" type="parTrans" cxnId="{B5F40505-F11C-49C9-8851-3EE94DBD2DA7}">
      <dgm:prSet/>
      <dgm:spPr/>
      <dgm:t>
        <a:bodyPr/>
        <a:lstStyle/>
        <a:p>
          <a:endParaRPr lang="es-ES"/>
        </a:p>
      </dgm:t>
    </dgm:pt>
    <dgm:pt modelId="{04432B47-48FA-4CD4-A89A-956AB4B1FC03}" type="sibTrans" cxnId="{B5F40505-F11C-49C9-8851-3EE94DBD2DA7}">
      <dgm:prSet/>
      <dgm:spPr/>
      <dgm:t>
        <a:bodyPr/>
        <a:lstStyle/>
        <a:p>
          <a:endParaRPr lang="es-ES"/>
        </a:p>
      </dgm:t>
    </dgm:pt>
    <dgm:pt modelId="{81C10D9D-D638-4AF7-8489-333D616F0D64}">
      <dgm:prSet phldrT="[Texto]"/>
      <dgm:spPr/>
      <dgm:t>
        <a:bodyPr/>
        <a:lstStyle/>
        <a:p>
          <a:r>
            <a:rPr lang="es-ES" dirty="0" smtClean="0"/>
            <a:t>Transporte</a:t>
          </a:r>
          <a:endParaRPr lang="es-ES" dirty="0"/>
        </a:p>
      </dgm:t>
    </dgm:pt>
    <dgm:pt modelId="{E9198299-CA63-4B47-AF31-EF221A0F48E2}" type="parTrans" cxnId="{3369CF9E-5424-4FAC-8A11-C49DF0A9600B}">
      <dgm:prSet/>
      <dgm:spPr/>
      <dgm:t>
        <a:bodyPr/>
        <a:lstStyle/>
        <a:p>
          <a:endParaRPr lang="es-ES"/>
        </a:p>
      </dgm:t>
    </dgm:pt>
    <dgm:pt modelId="{CF070B56-E494-4222-A6EF-8C9E9547ACD9}" type="sibTrans" cxnId="{3369CF9E-5424-4FAC-8A11-C49DF0A9600B}">
      <dgm:prSet/>
      <dgm:spPr/>
      <dgm:t>
        <a:bodyPr/>
        <a:lstStyle/>
        <a:p>
          <a:endParaRPr lang="es-ES"/>
        </a:p>
      </dgm:t>
    </dgm:pt>
    <dgm:pt modelId="{D78513CC-D37A-4120-85D3-3043EDACBF6B}">
      <dgm:prSet phldrT="[Texto]"/>
      <dgm:spPr/>
      <dgm:t>
        <a:bodyPr/>
        <a:lstStyle/>
        <a:p>
          <a:r>
            <a:rPr lang="es-EC" i="1" dirty="0" smtClean="0"/>
            <a:t>Tarjetas de Crédito</a:t>
          </a:r>
          <a:endParaRPr lang="es-ES" dirty="0"/>
        </a:p>
      </dgm:t>
    </dgm:pt>
    <dgm:pt modelId="{0AA9635A-871E-40C8-95BB-3DEC7595FA11}" type="parTrans" cxnId="{E2D05D98-BE4D-4ED7-BC16-8458EE39148F}">
      <dgm:prSet/>
      <dgm:spPr/>
      <dgm:t>
        <a:bodyPr/>
        <a:lstStyle/>
        <a:p>
          <a:endParaRPr lang="es-ES"/>
        </a:p>
      </dgm:t>
    </dgm:pt>
    <dgm:pt modelId="{B8BA9863-BB0D-46FB-B528-F88F58009198}" type="sibTrans" cxnId="{E2D05D98-BE4D-4ED7-BC16-8458EE39148F}">
      <dgm:prSet/>
      <dgm:spPr/>
      <dgm:t>
        <a:bodyPr/>
        <a:lstStyle/>
        <a:p>
          <a:endParaRPr lang="es-ES"/>
        </a:p>
      </dgm:t>
    </dgm:pt>
    <dgm:pt modelId="{77FA866C-2474-4790-91E3-A6CDCA0CE4A5}">
      <dgm:prSet phldrT="[Texto]"/>
      <dgm:spPr/>
      <dgm:t>
        <a:bodyPr/>
        <a:lstStyle/>
        <a:p>
          <a:r>
            <a:rPr lang="es-EC" i="1" dirty="0" smtClean="0"/>
            <a:t>Crediback</a:t>
          </a:r>
          <a:endParaRPr lang="es-ES" dirty="0"/>
        </a:p>
      </dgm:t>
    </dgm:pt>
    <dgm:pt modelId="{3CF107E7-4C22-4333-A231-C0CE8BCC8F83}" type="parTrans" cxnId="{A4132A5B-11B9-47A4-93D2-3B0F9289CF2B}">
      <dgm:prSet/>
      <dgm:spPr/>
      <dgm:t>
        <a:bodyPr/>
        <a:lstStyle/>
        <a:p>
          <a:endParaRPr lang="es-ES"/>
        </a:p>
      </dgm:t>
    </dgm:pt>
    <dgm:pt modelId="{EB07D5F5-AE0C-40AB-9152-EC957BC0CC56}" type="sibTrans" cxnId="{A4132A5B-11B9-47A4-93D2-3B0F9289CF2B}">
      <dgm:prSet/>
      <dgm:spPr/>
      <dgm:t>
        <a:bodyPr/>
        <a:lstStyle/>
        <a:p>
          <a:endParaRPr lang="es-ES"/>
        </a:p>
      </dgm:t>
    </dgm:pt>
    <dgm:pt modelId="{0DE6DB6A-8C8F-497F-81BE-D49F03BAD02E}">
      <dgm:prSet phldrT="[Texto]"/>
      <dgm:spPr/>
      <dgm:t>
        <a:bodyPr/>
        <a:lstStyle/>
        <a:p>
          <a:r>
            <a:rPr lang="es-EC" i="1" dirty="0" smtClean="0"/>
            <a:t>Distribuidor Proveedor</a:t>
          </a:r>
          <a:endParaRPr lang="es-ES" dirty="0"/>
        </a:p>
      </dgm:t>
    </dgm:pt>
    <dgm:pt modelId="{6B7EFBAE-80AF-42EF-BBEA-D0A4FD39E2A3}" type="parTrans" cxnId="{CA3D4F40-200C-4D84-9A72-C5608FE9088F}">
      <dgm:prSet/>
      <dgm:spPr/>
      <dgm:t>
        <a:bodyPr/>
        <a:lstStyle/>
        <a:p>
          <a:endParaRPr lang="es-ES"/>
        </a:p>
      </dgm:t>
    </dgm:pt>
    <dgm:pt modelId="{D6772904-542A-448D-AEC7-31E19255CA49}" type="sibTrans" cxnId="{CA3D4F40-200C-4D84-9A72-C5608FE9088F}">
      <dgm:prSet/>
      <dgm:spPr/>
      <dgm:t>
        <a:bodyPr/>
        <a:lstStyle/>
        <a:p>
          <a:endParaRPr lang="es-ES"/>
        </a:p>
      </dgm:t>
    </dgm:pt>
    <dgm:pt modelId="{0A660713-19BB-4F7A-B98C-E7EAB0F1E470}">
      <dgm:prSet phldrT="[Texto]"/>
      <dgm:spPr/>
      <dgm:t>
        <a:bodyPr/>
        <a:lstStyle/>
        <a:p>
          <a:r>
            <a:rPr lang="es-EC" i="1" dirty="0" smtClean="0"/>
            <a:t>Plazo fijo</a:t>
          </a:r>
          <a:endParaRPr lang="es-ES" dirty="0"/>
        </a:p>
      </dgm:t>
    </dgm:pt>
    <dgm:pt modelId="{98097471-7A76-4254-954E-D8A64FA653EF}" type="parTrans" cxnId="{5508B285-F866-4881-A84D-44BBE5E0BBD0}">
      <dgm:prSet/>
      <dgm:spPr/>
      <dgm:t>
        <a:bodyPr/>
        <a:lstStyle/>
        <a:p>
          <a:endParaRPr lang="es-ES"/>
        </a:p>
      </dgm:t>
    </dgm:pt>
    <dgm:pt modelId="{A48F6FEE-0E0B-4106-A4AB-D7F7621B00B2}" type="sibTrans" cxnId="{5508B285-F866-4881-A84D-44BBE5E0BBD0}">
      <dgm:prSet/>
      <dgm:spPr/>
      <dgm:t>
        <a:bodyPr/>
        <a:lstStyle/>
        <a:p>
          <a:endParaRPr lang="es-ES"/>
        </a:p>
      </dgm:t>
    </dgm:pt>
    <dgm:pt modelId="{156CB8C6-EC9C-45B5-81F0-7E4284F7B8AD}">
      <dgm:prSet/>
      <dgm:spPr/>
      <dgm:t>
        <a:bodyPr/>
        <a:lstStyle/>
        <a:p>
          <a:r>
            <a:rPr lang="es-EC" smtClean="0"/>
            <a:t>Incendios y Líneas Aliadas</a:t>
          </a:r>
          <a:endParaRPr lang="es-EC"/>
        </a:p>
      </dgm:t>
    </dgm:pt>
    <dgm:pt modelId="{D9A09751-BBA7-4B79-B9A6-728CD19C12BA}" type="parTrans" cxnId="{04B743FD-978E-4DF1-9193-24F3FE951A82}">
      <dgm:prSet/>
      <dgm:spPr/>
      <dgm:t>
        <a:bodyPr/>
        <a:lstStyle/>
        <a:p>
          <a:endParaRPr lang="es-ES"/>
        </a:p>
      </dgm:t>
    </dgm:pt>
    <dgm:pt modelId="{C4325C94-8C52-4B9B-9B53-395D508C91CC}" type="sibTrans" cxnId="{04B743FD-978E-4DF1-9193-24F3FE951A82}">
      <dgm:prSet/>
      <dgm:spPr/>
      <dgm:t>
        <a:bodyPr/>
        <a:lstStyle/>
        <a:p>
          <a:endParaRPr lang="es-ES"/>
        </a:p>
      </dgm:t>
    </dgm:pt>
    <dgm:pt modelId="{6D99CAED-2BC2-4AE9-9523-0CCA7F07BBD0}">
      <dgm:prSet/>
      <dgm:spPr/>
      <dgm:t>
        <a:bodyPr/>
        <a:lstStyle/>
        <a:p>
          <a:r>
            <a:rPr lang="es-EC" smtClean="0"/>
            <a:t>Vehículos</a:t>
          </a:r>
          <a:endParaRPr lang="es-EC"/>
        </a:p>
      </dgm:t>
    </dgm:pt>
    <dgm:pt modelId="{56A4486C-F5DB-4C39-B825-00FE031B694B}" type="parTrans" cxnId="{924E233A-1F79-42CE-BD4C-82B359188351}">
      <dgm:prSet/>
      <dgm:spPr/>
      <dgm:t>
        <a:bodyPr/>
        <a:lstStyle/>
        <a:p>
          <a:endParaRPr lang="es-ES"/>
        </a:p>
      </dgm:t>
    </dgm:pt>
    <dgm:pt modelId="{3E9321F2-5D61-4E50-8797-9A135F4589D5}" type="sibTrans" cxnId="{924E233A-1F79-42CE-BD4C-82B359188351}">
      <dgm:prSet/>
      <dgm:spPr/>
      <dgm:t>
        <a:bodyPr/>
        <a:lstStyle/>
        <a:p>
          <a:endParaRPr lang="es-ES"/>
        </a:p>
      </dgm:t>
    </dgm:pt>
    <dgm:pt modelId="{333BC06F-6AEF-470E-BCC2-AB1FA672CB49}">
      <dgm:prSet/>
      <dgm:spPr/>
      <dgm:t>
        <a:bodyPr/>
        <a:lstStyle/>
        <a:p>
          <a:r>
            <a:rPr lang="es-EC" smtClean="0"/>
            <a:t>Lucro Cesante</a:t>
          </a:r>
          <a:endParaRPr lang="es-EC"/>
        </a:p>
      </dgm:t>
    </dgm:pt>
    <dgm:pt modelId="{D4301BB8-554B-4854-B49D-8A7D7405565B}" type="parTrans" cxnId="{2DF7A2E1-16EA-4956-88F7-2E884739B3F2}">
      <dgm:prSet/>
      <dgm:spPr/>
      <dgm:t>
        <a:bodyPr/>
        <a:lstStyle/>
        <a:p>
          <a:endParaRPr lang="es-ES"/>
        </a:p>
      </dgm:t>
    </dgm:pt>
    <dgm:pt modelId="{79ADA65E-13E4-4229-8F18-E6B68DAA978F}" type="sibTrans" cxnId="{2DF7A2E1-16EA-4956-88F7-2E884739B3F2}">
      <dgm:prSet/>
      <dgm:spPr/>
      <dgm:t>
        <a:bodyPr/>
        <a:lstStyle/>
        <a:p>
          <a:endParaRPr lang="es-ES"/>
        </a:p>
      </dgm:t>
    </dgm:pt>
    <dgm:pt modelId="{05E13415-3C91-4D49-AB84-E693C5B7C69A}">
      <dgm:prSet/>
      <dgm:spPr/>
      <dgm:t>
        <a:bodyPr/>
        <a:lstStyle/>
        <a:p>
          <a:r>
            <a:rPr lang="es-EC" dirty="0" smtClean="0"/>
            <a:t>Robo y Asalto</a:t>
          </a:r>
          <a:endParaRPr lang="es-EC" dirty="0"/>
        </a:p>
      </dgm:t>
    </dgm:pt>
    <dgm:pt modelId="{68533B3E-DCB9-49F6-A399-E3057799E5B1}" type="parTrans" cxnId="{B0854F34-0670-407F-A38D-73B95C61E8E5}">
      <dgm:prSet/>
      <dgm:spPr/>
      <dgm:t>
        <a:bodyPr/>
        <a:lstStyle/>
        <a:p>
          <a:endParaRPr lang="es-ES"/>
        </a:p>
      </dgm:t>
    </dgm:pt>
    <dgm:pt modelId="{89A419B1-D89B-42B3-BEC1-4A68B4D1F6F9}" type="sibTrans" cxnId="{B0854F34-0670-407F-A38D-73B95C61E8E5}">
      <dgm:prSet/>
      <dgm:spPr/>
      <dgm:t>
        <a:bodyPr/>
        <a:lstStyle/>
        <a:p>
          <a:endParaRPr lang="es-ES"/>
        </a:p>
      </dgm:t>
    </dgm:pt>
    <dgm:pt modelId="{57C61513-B1F9-4241-8935-B0B6F348CF60}">
      <dgm:prSet phldrT="[Texto]"/>
      <dgm:spPr/>
      <dgm:t>
        <a:bodyPr/>
        <a:lstStyle/>
        <a:p>
          <a:endParaRPr lang="es-ES" dirty="0"/>
        </a:p>
      </dgm:t>
    </dgm:pt>
    <dgm:pt modelId="{BF92F2AE-6DF1-4D00-A7A3-DC7FF479DBEB}" type="parTrans" cxnId="{8F2771D2-3E90-4BCA-8645-BE89D0151AE1}">
      <dgm:prSet/>
      <dgm:spPr/>
      <dgm:t>
        <a:bodyPr/>
        <a:lstStyle/>
        <a:p>
          <a:endParaRPr lang="es-ES"/>
        </a:p>
      </dgm:t>
    </dgm:pt>
    <dgm:pt modelId="{95CFC283-BB41-43D0-8306-CE1B6F73F135}" type="sibTrans" cxnId="{8F2771D2-3E90-4BCA-8645-BE89D0151AE1}">
      <dgm:prSet/>
      <dgm:spPr/>
      <dgm:t>
        <a:bodyPr/>
        <a:lstStyle/>
        <a:p>
          <a:endParaRPr lang="es-ES"/>
        </a:p>
      </dgm:t>
    </dgm:pt>
    <dgm:pt modelId="{4A43B263-2CBD-42AD-84F6-FCEC674963C8}">
      <dgm:prSet phldrT="[Texto]"/>
      <dgm:spPr/>
      <dgm:t>
        <a:bodyPr/>
        <a:lstStyle/>
        <a:p>
          <a:r>
            <a:rPr lang="es-ES" dirty="0" smtClean="0"/>
            <a:t>Europlazo</a:t>
          </a:r>
          <a:endParaRPr lang="es-ES" dirty="0"/>
        </a:p>
      </dgm:t>
    </dgm:pt>
    <dgm:pt modelId="{09AB2462-206E-49A8-82DF-7318FC681C85}" type="parTrans" cxnId="{839B87D8-878A-4644-AF38-FE1A247D9AC6}">
      <dgm:prSet/>
      <dgm:spPr/>
      <dgm:t>
        <a:bodyPr/>
        <a:lstStyle/>
        <a:p>
          <a:endParaRPr lang="es-ES"/>
        </a:p>
      </dgm:t>
    </dgm:pt>
    <dgm:pt modelId="{D63036F7-4B2F-4288-A46C-25107AE89EE9}" type="sibTrans" cxnId="{839B87D8-878A-4644-AF38-FE1A247D9AC6}">
      <dgm:prSet/>
      <dgm:spPr/>
      <dgm:t>
        <a:bodyPr/>
        <a:lstStyle/>
        <a:p>
          <a:endParaRPr lang="es-ES"/>
        </a:p>
      </dgm:t>
    </dgm:pt>
    <dgm:pt modelId="{3F89E89E-35D8-4161-A8EE-911D7A4E8E33}">
      <dgm:prSet phldrT="[Texto]"/>
      <dgm:spPr/>
      <dgm:t>
        <a:bodyPr/>
        <a:lstStyle/>
        <a:p>
          <a:r>
            <a:rPr lang="es-ES" dirty="0" smtClean="0"/>
            <a:t>Bonos</a:t>
          </a:r>
          <a:endParaRPr lang="es-ES" dirty="0"/>
        </a:p>
      </dgm:t>
    </dgm:pt>
    <dgm:pt modelId="{E1D67271-85B3-491F-BD05-BD262274EEC9}" type="parTrans" cxnId="{58B83AE7-7336-45EC-B8DF-0F1C1777E24F}">
      <dgm:prSet/>
      <dgm:spPr/>
      <dgm:t>
        <a:bodyPr/>
        <a:lstStyle/>
        <a:p>
          <a:endParaRPr lang="es-ES"/>
        </a:p>
      </dgm:t>
    </dgm:pt>
    <dgm:pt modelId="{BDE3EC3A-9BEF-4057-B102-8C3BDB5C12D0}" type="sibTrans" cxnId="{58B83AE7-7336-45EC-B8DF-0F1C1777E24F}">
      <dgm:prSet/>
      <dgm:spPr/>
      <dgm:t>
        <a:bodyPr/>
        <a:lstStyle/>
        <a:p>
          <a:endParaRPr lang="es-ES"/>
        </a:p>
      </dgm:t>
    </dgm:pt>
    <dgm:pt modelId="{E615A075-8E73-4D04-A383-9F8D6A845E89}">
      <dgm:prSet phldrT="[Texto]"/>
      <dgm:spPr/>
      <dgm:t>
        <a:bodyPr/>
        <a:lstStyle/>
        <a:p>
          <a:r>
            <a:rPr lang="es-ES" dirty="0" smtClean="0"/>
            <a:t>Otros</a:t>
          </a:r>
          <a:endParaRPr lang="es-ES" dirty="0"/>
        </a:p>
      </dgm:t>
    </dgm:pt>
    <dgm:pt modelId="{E906A784-BFD0-4BF3-A39E-7B6A989C131E}" type="parTrans" cxnId="{CC050410-7A33-4C47-828D-69DE0D523E5E}">
      <dgm:prSet/>
      <dgm:spPr/>
      <dgm:t>
        <a:bodyPr/>
        <a:lstStyle/>
        <a:p>
          <a:endParaRPr lang="es-ES"/>
        </a:p>
      </dgm:t>
    </dgm:pt>
    <dgm:pt modelId="{98419FDF-9C7A-4EAC-B298-5B8AEB5EB81A}" type="sibTrans" cxnId="{CC050410-7A33-4C47-828D-69DE0D523E5E}">
      <dgm:prSet/>
      <dgm:spPr/>
      <dgm:t>
        <a:bodyPr/>
        <a:lstStyle/>
        <a:p>
          <a:endParaRPr lang="es-ES"/>
        </a:p>
      </dgm:t>
    </dgm:pt>
    <dgm:pt modelId="{8593D47F-3431-45C0-9E4B-4F165B30A836}">
      <dgm:prSet phldrT="[Texto]"/>
      <dgm:spPr/>
      <dgm:t>
        <a:bodyPr/>
        <a:lstStyle/>
        <a:p>
          <a:r>
            <a:rPr lang="es-ES" dirty="0" smtClean="0"/>
            <a:t>Cheques</a:t>
          </a:r>
          <a:endParaRPr lang="es-ES" dirty="0"/>
        </a:p>
      </dgm:t>
    </dgm:pt>
    <dgm:pt modelId="{33EE583E-7A65-42E5-BF05-D54F9222DFD5}" type="parTrans" cxnId="{8E32CF27-8859-4023-94B8-DE99DAD8DF34}">
      <dgm:prSet/>
      <dgm:spPr/>
      <dgm:t>
        <a:bodyPr/>
        <a:lstStyle/>
        <a:p>
          <a:endParaRPr lang="es-ES"/>
        </a:p>
      </dgm:t>
    </dgm:pt>
    <dgm:pt modelId="{A44E9751-4FEF-415B-8A21-5024EAFA578B}" type="sibTrans" cxnId="{8E32CF27-8859-4023-94B8-DE99DAD8DF34}">
      <dgm:prSet/>
      <dgm:spPr/>
      <dgm:t>
        <a:bodyPr/>
        <a:lstStyle/>
        <a:p>
          <a:endParaRPr lang="es-ES"/>
        </a:p>
      </dgm:t>
    </dgm:pt>
    <dgm:pt modelId="{2D7DFAA7-4A47-4E33-BB61-0F6EF4C9835B}">
      <dgm:prSet phldrT="[Texto]"/>
      <dgm:spPr/>
      <dgm:t>
        <a:bodyPr/>
        <a:lstStyle/>
        <a:p>
          <a:r>
            <a:rPr lang="es-ES" dirty="0" smtClean="0"/>
            <a:t>Divisas</a:t>
          </a:r>
          <a:endParaRPr lang="es-ES" dirty="0"/>
        </a:p>
      </dgm:t>
    </dgm:pt>
    <dgm:pt modelId="{12AF3A83-BCAD-44A6-9C6F-64D7FD82C7C9}" type="parTrans" cxnId="{B3854B04-8227-4CAF-9D25-943530E5598C}">
      <dgm:prSet/>
      <dgm:spPr/>
      <dgm:t>
        <a:bodyPr/>
        <a:lstStyle/>
        <a:p>
          <a:endParaRPr lang="es-ES"/>
        </a:p>
      </dgm:t>
    </dgm:pt>
    <dgm:pt modelId="{8730C325-F8CD-4424-9D12-6248C1DF28C3}" type="sibTrans" cxnId="{B3854B04-8227-4CAF-9D25-943530E5598C}">
      <dgm:prSet/>
      <dgm:spPr/>
      <dgm:t>
        <a:bodyPr/>
        <a:lstStyle/>
        <a:p>
          <a:endParaRPr lang="es-ES"/>
        </a:p>
      </dgm:t>
    </dgm:pt>
    <dgm:pt modelId="{CFBBB244-C368-4FCC-A8FC-8569967CADCE}">
      <dgm:prSet phldrT="[Texto]"/>
      <dgm:spPr/>
      <dgm:t>
        <a:bodyPr/>
        <a:lstStyle/>
        <a:p>
          <a:r>
            <a:rPr lang="es-ES" dirty="0" smtClean="0"/>
            <a:t>Notas de crédito</a:t>
          </a:r>
          <a:endParaRPr lang="es-ES" dirty="0"/>
        </a:p>
      </dgm:t>
    </dgm:pt>
    <dgm:pt modelId="{C420EB4E-4431-4CDF-9DDE-648B3248D19C}" type="parTrans" cxnId="{847E9F61-E4CE-4380-A6EA-AC68A3E47412}">
      <dgm:prSet/>
      <dgm:spPr/>
      <dgm:t>
        <a:bodyPr/>
        <a:lstStyle/>
        <a:p>
          <a:endParaRPr lang="es-ES"/>
        </a:p>
      </dgm:t>
    </dgm:pt>
    <dgm:pt modelId="{5F217359-0BAB-4A84-A020-B96D3BD3B8AB}" type="sibTrans" cxnId="{847E9F61-E4CE-4380-A6EA-AC68A3E47412}">
      <dgm:prSet/>
      <dgm:spPr/>
      <dgm:t>
        <a:bodyPr/>
        <a:lstStyle/>
        <a:p>
          <a:endParaRPr lang="es-ES"/>
        </a:p>
      </dgm:t>
    </dgm:pt>
    <dgm:pt modelId="{86429BBD-9DF9-49CE-9A98-AED1C281C303}">
      <dgm:prSet phldrT="[Texto]"/>
      <dgm:spPr/>
      <dgm:t>
        <a:bodyPr/>
        <a:lstStyle/>
        <a:p>
          <a:r>
            <a:rPr lang="es-ES" dirty="0" smtClean="0"/>
            <a:t>Letras de cambio</a:t>
          </a:r>
          <a:endParaRPr lang="es-ES" dirty="0"/>
        </a:p>
      </dgm:t>
    </dgm:pt>
    <dgm:pt modelId="{809AA269-8D29-47ED-9177-BC50758814C6}" type="parTrans" cxnId="{EF481295-C95D-4BF0-81D7-18C067469F59}">
      <dgm:prSet/>
      <dgm:spPr/>
      <dgm:t>
        <a:bodyPr/>
        <a:lstStyle/>
        <a:p>
          <a:endParaRPr lang="es-ES"/>
        </a:p>
      </dgm:t>
    </dgm:pt>
    <dgm:pt modelId="{DA20A559-B912-44C1-A41B-42A38CCB7E2E}" type="sibTrans" cxnId="{EF481295-C95D-4BF0-81D7-18C067469F59}">
      <dgm:prSet/>
      <dgm:spPr/>
      <dgm:t>
        <a:bodyPr/>
        <a:lstStyle/>
        <a:p>
          <a:endParaRPr lang="es-ES"/>
        </a:p>
      </dgm:t>
    </dgm:pt>
    <dgm:pt modelId="{6A32D8B4-5A92-4BE4-8EF6-0DF7E8055969}">
      <dgm:prSet phldrT="[Texto]"/>
      <dgm:spPr/>
      <dgm:t>
        <a:bodyPr/>
        <a:lstStyle/>
        <a:p>
          <a:r>
            <a:rPr lang="es-ES" dirty="0" smtClean="0"/>
            <a:t>Contratos</a:t>
          </a:r>
          <a:endParaRPr lang="es-ES" dirty="0"/>
        </a:p>
      </dgm:t>
    </dgm:pt>
    <dgm:pt modelId="{F2ED1FB7-8F86-446A-AED1-91DB48F68BC6}" type="parTrans" cxnId="{0A84DF0C-BCA3-45AE-8F02-A48F61BEA972}">
      <dgm:prSet/>
      <dgm:spPr/>
      <dgm:t>
        <a:bodyPr/>
        <a:lstStyle/>
        <a:p>
          <a:endParaRPr lang="es-ES"/>
        </a:p>
      </dgm:t>
    </dgm:pt>
    <dgm:pt modelId="{9770C6CF-50F6-4C63-B05D-37A8D1518C8C}" type="sibTrans" cxnId="{0A84DF0C-BCA3-45AE-8F02-A48F61BEA972}">
      <dgm:prSet/>
      <dgm:spPr/>
      <dgm:t>
        <a:bodyPr/>
        <a:lstStyle/>
        <a:p>
          <a:endParaRPr lang="es-ES"/>
        </a:p>
      </dgm:t>
    </dgm:pt>
    <dgm:pt modelId="{36B32635-D755-402A-8025-C0DA92A4890A}" type="pres">
      <dgm:prSet presAssocID="{76CFAC15-241A-4D52-BF06-589E0A6256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7F3D01-51CD-419D-856F-7260F7BA0DBD}" type="pres">
      <dgm:prSet presAssocID="{35AA9D3C-37D0-4C84-9460-B15AB7AD99D0}" presName="composite" presStyleCnt="0"/>
      <dgm:spPr/>
    </dgm:pt>
    <dgm:pt modelId="{B9936474-3FF1-4CF6-B559-EC3232183408}" type="pres">
      <dgm:prSet presAssocID="{35AA9D3C-37D0-4C84-9460-B15AB7AD99D0}" presName="parTx" presStyleLbl="alignNode1" presStyleIdx="0" presStyleCnt="4" custLinFactNeighborX="643" custLinFactNeighborY="-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89476-2B57-41D2-9FFC-2DD99A8A9CA1}" type="pres">
      <dgm:prSet presAssocID="{35AA9D3C-37D0-4C84-9460-B15AB7AD99D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59AEE-D205-4566-92CC-5121AD10E4AB}" type="pres">
      <dgm:prSet presAssocID="{07094EA1-F83D-4C8A-B5DE-34CD360371AE}" presName="space" presStyleCnt="0"/>
      <dgm:spPr/>
    </dgm:pt>
    <dgm:pt modelId="{258CAF50-BD99-42CA-9BBC-4AEBCE75A101}" type="pres">
      <dgm:prSet presAssocID="{3FEB13A3-95A2-4D53-8EDD-2B3CF6CB78EA}" presName="composite" presStyleCnt="0"/>
      <dgm:spPr/>
    </dgm:pt>
    <dgm:pt modelId="{C19A1F84-3BAF-4668-823C-3F2F5FBC979A}" type="pres">
      <dgm:prSet presAssocID="{3FEB13A3-95A2-4D53-8EDD-2B3CF6CB78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D79DA-4A1A-4B37-81AF-65B962CBDDA6}" type="pres">
      <dgm:prSet presAssocID="{3FEB13A3-95A2-4D53-8EDD-2B3CF6CB78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77345-DA8E-42ED-BA55-0B73A6E94E71}" type="pres">
      <dgm:prSet presAssocID="{2643E20B-F96A-4119-AC83-5F39C83F659F}" presName="space" presStyleCnt="0"/>
      <dgm:spPr/>
    </dgm:pt>
    <dgm:pt modelId="{B6E13B69-776B-460E-A6AF-B99B4233C544}" type="pres">
      <dgm:prSet presAssocID="{7A630185-C3B0-4ED9-B1E0-2421AEF5BC06}" presName="composite" presStyleCnt="0"/>
      <dgm:spPr/>
    </dgm:pt>
    <dgm:pt modelId="{3225B1EE-CDEA-4424-9F50-54704AE4675F}" type="pres">
      <dgm:prSet presAssocID="{7A630185-C3B0-4ED9-B1E0-2421AEF5BC0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20477-9A4A-423E-A800-7AA96C929E52}" type="pres">
      <dgm:prSet presAssocID="{7A630185-C3B0-4ED9-B1E0-2421AEF5BC0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13BAB-65CD-4092-BD3F-8C53633D65DF}" type="pres">
      <dgm:prSet presAssocID="{7CF2971C-7F27-46E2-A661-B1823F7D0AEA}" presName="space" presStyleCnt="0"/>
      <dgm:spPr/>
    </dgm:pt>
    <dgm:pt modelId="{3231C4D6-F320-4EC1-8BBB-CFD79D0EC40F}" type="pres">
      <dgm:prSet presAssocID="{E615A075-8E73-4D04-A383-9F8D6A845E89}" presName="composite" presStyleCnt="0"/>
      <dgm:spPr/>
    </dgm:pt>
    <dgm:pt modelId="{10AB9521-0409-4D45-99C5-D3C956460BCE}" type="pres">
      <dgm:prSet presAssocID="{E615A075-8E73-4D04-A383-9F8D6A845E8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3FB75-1E92-4D9E-B06F-97C986DD7953}" type="pres">
      <dgm:prSet presAssocID="{E615A075-8E73-4D04-A383-9F8D6A845E8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C5E8E2-8C71-4240-82F9-00F7882ADB22}" type="presOf" srcId="{6D99CAED-2BC2-4AE9-9523-0CCA7F07BBD0}" destId="{7B220477-9A4A-423E-A800-7AA96C929E52}" srcOrd="0" destOrd="2" presId="urn:microsoft.com/office/officeart/2005/8/layout/hList1"/>
    <dgm:cxn modelId="{8E32CF27-8859-4023-94B8-DE99DAD8DF34}" srcId="{E615A075-8E73-4D04-A383-9F8D6A845E89}" destId="{8593D47F-3431-45C0-9E4B-4F165B30A836}" srcOrd="0" destOrd="0" parTransId="{33EE583E-7A65-42E5-BF05-D54F9222DFD5}" sibTransId="{A44E9751-4FEF-415B-8A21-5024EAFA578B}"/>
    <dgm:cxn modelId="{58B83AE7-7336-45EC-B8DF-0F1C1777E24F}" srcId="{3FEB13A3-95A2-4D53-8EDD-2B3CF6CB78EA}" destId="{3F89E89E-35D8-4161-A8EE-911D7A4E8E33}" srcOrd="2" destOrd="0" parTransId="{E1D67271-85B3-491F-BD05-BD262274EEC9}" sibTransId="{BDE3EC3A-9BEF-4057-B102-8C3BDB5C12D0}"/>
    <dgm:cxn modelId="{24A05400-DCC6-4B6C-BC71-8D9833E8348D}" type="presOf" srcId="{E615A075-8E73-4D04-A383-9F8D6A845E89}" destId="{10AB9521-0409-4D45-99C5-D3C956460BCE}" srcOrd="0" destOrd="0" presId="urn:microsoft.com/office/officeart/2005/8/layout/hList1"/>
    <dgm:cxn modelId="{390D8A60-ED8E-4925-85BF-169473C28ACC}" srcId="{35AA9D3C-37D0-4C84-9460-B15AB7AD99D0}" destId="{83B41DC4-97B0-49B0-818E-A0992838C854}" srcOrd="0" destOrd="0" parTransId="{F93F51CC-5BA3-4885-A245-E842EA8C69F9}" sibTransId="{3A926FD7-89D9-454E-A866-94663AFA2910}"/>
    <dgm:cxn modelId="{04B743FD-978E-4DF1-9193-24F3FE951A82}" srcId="{7A630185-C3B0-4ED9-B1E0-2421AEF5BC06}" destId="{156CB8C6-EC9C-45B5-81F0-7E4284F7B8AD}" srcOrd="1" destOrd="0" parTransId="{D9A09751-BBA7-4B79-B9A6-728CD19C12BA}" sibTransId="{C4325C94-8C52-4B9B-9B53-395D508C91CC}"/>
    <dgm:cxn modelId="{2DB1E701-A76E-474D-AD8F-D9C0CE8527F3}" type="presOf" srcId="{57C61513-B1F9-4241-8935-B0B6F348CF60}" destId="{479D79DA-4A1A-4B37-81AF-65B962CBDDA6}" srcOrd="0" destOrd="5" presId="urn:microsoft.com/office/officeart/2005/8/layout/hList1"/>
    <dgm:cxn modelId="{00E5464E-FCED-418F-B22C-364A774549CC}" type="presOf" srcId="{CFBBB244-C368-4FCC-A8FC-8569967CADCE}" destId="{7743FB75-1E92-4D9E-B06F-97C986DD7953}" srcOrd="0" destOrd="2" presId="urn:microsoft.com/office/officeart/2005/8/layout/hList1"/>
    <dgm:cxn modelId="{614E472D-1F41-4E30-B26D-DC0FEE0B587C}" type="presOf" srcId="{7A630185-C3B0-4ED9-B1E0-2421AEF5BC06}" destId="{3225B1EE-CDEA-4424-9F50-54704AE4675F}" srcOrd="0" destOrd="0" presId="urn:microsoft.com/office/officeart/2005/8/layout/hList1"/>
    <dgm:cxn modelId="{89F66B93-632F-4825-91D5-D9CB8A97BF50}" type="presOf" srcId="{156CB8C6-EC9C-45B5-81F0-7E4284F7B8AD}" destId="{7B220477-9A4A-423E-A800-7AA96C929E52}" srcOrd="0" destOrd="1" presId="urn:microsoft.com/office/officeart/2005/8/layout/hList1"/>
    <dgm:cxn modelId="{5A146957-0F5D-49DE-B5F8-C7FD18C264D0}" type="presOf" srcId="{86429BBD-9DF9-49CE-9A98-AED1C281C303}" destId="{7743FB75-1E92-4D9E-B06F-97C986DD7953}" srcOrd="0" destOrd="3" presId="urn:microsoft.com/office/officeart/2005/8/layout/hList1"/>
    <dgm:cxn modelId="{F6575F49-4667-41C6-9CF8-918A329619EB}" type="presOf" srcId="{333BC06F-6AEF-470E-BCC2-AB1FA672CB49}" destId="{7B220477-9A4A-423E-A800-7AA96C929E52}" srcOrd="0" destOrd="3" presId="urn:microsoft.com/office/officeart/2005/8/layout/hList1"/>
    <dgm:cxn modelId="{B5F40505-F11C-49C9-8851-3EE94DBD2DA7}" srcId="{7A630185-C3B0-4ED9-B1E0-2421AEF5BC06}" destId="{18702308-6AAE-4C8B-AFDA-BA6ECC889ABF}" srcOrd="0" destOrd="0" parTransId="{4D672685-82A6-46A4-9B5B-B4A1AD12C3FB}" sibTransId="{04432B47-48FA-4CD4-A89A-956AB4B1FC03}"/>
    <dgm:cxn modelId="{28D4EF87-8301-4891-84BB-0617525CD63B}" type="presOf" srcId="{8593D47F-3431-45C0-9E4B-4F165B30A836}" destId="{7743FB75-1E92-4D9E-B06F-97C986DD7953}" srcOrd="0" destOrd="0" presId="urn:microsoft.com/office/officeart/2005/8/layout/hList1"/>
    <dgm:cxn modelId="{EF481295-C95D-4BF0-81D7-18C067469F59}" srcId="{E615A075-8E73-4D04-A383-9F8D6A845E89}" destId="{86429BBD-9DF9-49CE-9A98-AED1C281C303}" srcOrd="3" destOrd="0" parTransId="{809AA269-8D29-47ED-9177-BC50758814C6}" sibTransId="{DA20A559-B912-44C1-A41B-42A38CCB7E2E}"/>
    <dgm:cxn modelId="{5416248C-0153-4EE8-8160-CD09050F81EB}" srcId="{76CFAC15-241A-4D52-BF06-589E0A6256CD}" destId="{3FEB13A3-95A2-4D53-8EDD-2B3CF6CB78EA}" srcOrd="1" destOrd="0" parTransId="{2F5AAD2E-4B07-4B19-8749-3EB9ADD77BB8}" sibTransId="{2643E20B-F96A-4119-AC83-5F39C83F659F}"/>
    <dgm:cxn modelId="{B3854B04-8227-4CAF-9D25-943530E5598C}" srcId="{E615A075-8E73-4D04-A383-9F8D6A845E89}" destId="{2D7DFAA7-4A47-4E33-BB61-0F6EF4C9835B}" srcOrd="1" destOrd="0" parTransId="{12AF3A83-BCAD-44A6-9C6F-64D7FD82C7C9}" sibTransId="{8730C325-F8CD-4424-9D12-6248C1DF28C3}"/>
    <dgm:cxn modelId="{CA3D4F40-200C-4D84-9A72-C5608FE9088F}" srcId="{35AA9D3C-37D0-4C84-9460-B15AB7AD99D0}" destId="{0DE6DB6A-8C8F-497F-81BE-D49F03BAD02E}" srcOrd="4" destOrd="0" parTransId="{6B7EFBAE-80AF-42EF-BBEA-D0A4FD39E2A3}" sibTransId="{D6772904-542A-448D-AEC7-31E19255CA49}"/>
    <dgm:cxn modelId="{7BF1847C-3F6E-4E7D-86BF-5FD7E1437ECC}" type="presOf" srcId="{1EE1FA70-22FD-4417-95B6-5A39CB4F7624}" destId="{479D79DA-4A1A-4B37-81AF-65B962CBDDA6}" srcOrd="0" destOrd="0" presId="urn:microsoft.com/office/officeart/2005/8/layout/hList1"/>
    <dgm:cxn modelId="{B4A742EA-2CB7-4E7D-810B-BAEF2DD1C065}" type="presOf" srcId="{2D7DFAA7-4A47-4E33-BB61-0F6EF4C9835B}" destId="{7743FB75-1E92-4D9E-B06F-97C986DD7953}" srcOrd="0" destOrd="1" presId="urn:microsoft.com/office/officeart/2005/8/layout/hList1"/>
    <dgm:cxn modelId="{839B87D8-878A-4644-AF38-FE1A247D9AC6}" srcId="{3FEB13A3-95A2-4D53-8EDD-2B3CF6CB78EA}" destId="{4A43B263-2CBD-42AD-84F6-FCEC674963C8}" srcOrd="4" destOrd="0" parTransId="{09AB2462-206E-49A8-82DF-7318FC681C85}" sibTransId="{D63036F7-4B2F-4288-A46C-25107AE89EE9}"/>
    <dgm:cxn modelId="{7141D517-8DB1-4DCC-BABD-620C5046A3B0}" srcId="{3FEB13A3-95A2-4D53-8EDD-2B3CF6CB78EA}" destId="{1EE1FA70-22FD-4417-95B6-5A39CB4F7624}" srcOrd="0" destOrd="0" parTransId="{44479ED5-08E3-4D99-A477-E1F346CEE136}" sibTransId="{6ED79D61-6FB1-44EF-BC9D-2FF7889B3062}"/>
    <dgm:cxn modelId="{9075855B-C2D7-471A-837B-29BA71F77DC0}" type="presOf" srcId="{81C10D9D-D638-4AF7-8489-333D616F0D64}" destId="{7B220477-9A4A-423E-A800-7AA96C929E52}" srcOrd="0" destOrd="5" presId="urn:microsoft.com/office/officeart/2005/8/layout/hList1"/>
    <dgm:cxn modelId="{0DE1DD21-BA3B-4658-8A8D-0721F14FBE22}" type="presOf" srcId="{77FA866C-2474-4790-91E3-A6CDCA0CE4A5}" destId="{4CB89476-2B57-41D2-9FFC-2DD99A8A9CA1}" srcOrd="0" destOrd="3" presId="urn:microsoft.com/office/officeart/2005/8/layout/hList1"/>
    <dgm:cxn modelId="{80246C8A-C6D0-453F-BC80-78780BDB3FBD}" srcId="{35AA9D3C-37D0-4C84-9460-B15AB7AD99D0}" destId="{EB073825-EFB0-4E57-AC78-A1FB5DB8DBFB}" srcOrd="1" destOrd="0" parTransId="{DB209621-2345-4072-A3F7-EBF38A6212F0}" sibTransId="{09CC81AF-FE10-4B12-81E5-E386B27B3106}"/>
    <dgm:cxn modelId="{918B4FA1-5528-49F4-AC9B-B3753DAAF7FD}" srcId="{3FEB13A3-95A2-4D53-8EDD-2B3CF6CB78EA}" destId="{D1445428-B6FF-45AF-963A-4A4A56295ACC}" srcOrd="1" destOrd="0" parTransId="{BD986AEA-0318-430D-94F0-7B44E4612919}" sibTransId="{10A26F49-42D3-4894-ABD8-848B1224F7D2}"/>
    <dgm:cxn modelId="{5508B285-F866-4881-A84D-44BBE5E0BBD0}" srcId="{3FEB13A3-95A2-4D53-8EDD-2B3CF6CB78EA}" destId="{0A660713-19BB-4F7A-B98C-E7EAB0F1E470}" srcOrd="3" destOrd="0" parTransId="{98097471-7A76-4254-954E-D8A64FA653EF}" sibTransId="{A48F6FEE-0E0B-4106-A4AB-D7F7621B00B2}"/>
    <dgm:cxn modelId="{2DF7A2E1-16EA-4956-88F7-2E884739B3F2}" srcId="{7A630185-C3B0-4ED9-B1E0-2421AEF5BC06}" destId="{333BC06F-6AEF-470E-BCC2-AB1FA672CB49}" srcOrd="3" destOrd="0" parTransId="{D4301BB8-554B-4854-B49D-8A7D7405565B}" sibTransId="{79ADA65E-13E4-4229-8F18-E6B68DAA978F}"/>
    <dgm:cxn modelId="{259DF24C-D24C-44DC-BBA5-9E2A2012CF8A}" type="presOf" srcId="{EB073825-EFB0-4E57-AC78-A1FB5DB8DBFB}" destId="{4CB89476-2B57-41D2-9FFC-2DD99A8A9CA1}" srcOrd="0" destOrd="1" presId="urn:microsoft.com/office/officeart/2005/8/layout/hList1"/>
    <dgm:cxn modelId="{A4132A5B-11B9-47A4-93D2-3B0F9289CF2B}" srcId="{35AA9D3C-37D0-4C84-9460-B15AB7AD99D0}" destId="{77FA866C-2474-4790-91E3-A6CDCA0CE4A5}" srcOrd="3" destOrd="0" parTransId="{3CF107E7-4C22-4333-A231-C0CE8BCC8F83}" sibTransId="{EB07D5F5-AE0C-40AB-9152-EC957BC0CC56}"/>
    <dgm:cxn modelId="{CC050410-7A33-4C47-828D-69DE0D523E5E}" srcId="{76CFAC15-241A-4D52-BF06-589E0A6256CD}" destId="{E615A075-8E73-4D04-A383-9F8D6A845E89}" srcOrd="3" destOrd="0" parTransId="{E906A784-BFD0-4BF3-A39E-7B6A989C131E}" sibTransId="{98419FDF-9C7A-4EAC-B298-5B8AEB5EB81A}"/>
    <dgm:cxn modelId="{E95D0F53-E902-4E29-95E5-9A6500C83119}" type="presOf" srcId="{6A32D8B4-5A92-4BE4-8EF6-0DF7E8055969}" destId="{7743FB75-1E92-4D9E-B06F-97C986DD7953}" srcOrd="0" destOrd="4" presId="urn:microsoft.com/office/officeart/2005/8/layout/hList1"/>
    <dgm:cxn modelId="{F597AC3B-B93D-417E-835E-1986EF224B91}" type="presOf" srcId="{35AA9D3C-37D0-4C84-9460-B15AB7AD99D0}" destId="{B9936474-3FF1-4CF6-B559-EC3232183408}" srcOrd="0" destOrd="0" presId="urn:microsoft.com/office/officeart/2005/8/layout/hList1"/>
    <dgm:cxn modelId="{8E38FC70-5745-442D-9D5F-D4DF342A63A6}" type="presOf" srcId="{3FEB13A3-95A2-4D53-8EDD-2B3CF6CB78EA}" destId="{C19A1F84-3BAF-4668-823C-3F2F5FBC979A}" srcOrd="0" destOrd="0" presId="urn:microsoft.com/office/officeart/2005/8/layout/hList1"/>
    <dgm:cxn modelId="{924E233A-1F79-42CE-BD4C-82B359188351}" srcId="{7A630185-C3B0-4ED9-B1E0-2421AEF5BC06}" destId="{6D99CAED-2BC2-4AE9-9523-0CCA7F07BBD0}" srcOrd="2" destOrd="0" parTransId="{56A4486C-F5DB-4C39-B825-00FE031B694B}" sibTransId="{3E9321F2-5D61-4E50-8797-9A135F4589D5}"/>
    <dgm:cxn modelId="{EED333AA-0A44-4358-800C-692C643DD5C0}" type="presOf" srcId="{83B41DC4-97B0-49B0-818E-A0992838C854}" destId="{4CB89476-2B57-41D2-9FFC-2DD99A8A9CA1}" srcOrd="0" destOrd="0" presId="urn:microsoft.com/office/officeart/2005/8/layout/hList1"/>
    <dgm:cxn modelId="{96668F9B-E470-406B-968B-F34CACC372BA}" type="presOf" srcId="{4A43B263-2CBD-42AD-84F6-FCEC674963C8}" destId="{479D79DA-4A1A-4B37-81AF-65B962CBDDA6}" srcOrd="0" destOrd="4" presId="urn:microsoft.com/office/officeart/2005/8/layout/hList1"/>
    <dgm:cxn modelId="{71AB0740-0993-4C9D-B641-01209072109F}" srcId="{76CFAC15-241A-4D52-BF06-589E0A6256CD}" destId="{7A630185-C3B0-4ED9-B1E0-2421AEF5BC06}" srcOrd="2" destOrd="0" parTransId="{2EFC2307-7077-4C85-8DA5-7E5F22D4202B}" sibTransId="{7CF2971C-7F27-46E2-A661-B1823F7D0AEA}"/>
    <dgm:cxn modelId="{F19AFB15-F4C1-4F22-860B-B79255657F1E}" srcId="{76CFAC15-241A-4D52-BF06-589E0A6256CD}" destId="{35AA9D3C-37D0-4C84-9460-B15AB7AD99D0}" srcOrd="0" destOrd="0" parTransId="{A8D49DCB-C7C3-4BEE-B6DE-F99ED3D886CA}" sibTransId="{07094EA1-F83D-4C8A-B5DE-34CD360371AE}"/>
    <dgm:cxn modelId="{3369CF9E-5424-4FAC-8A11-C49DF0A9600B}" srcId="{7A630185-C3B0-4ED9-B1E0-2421AEF5BC06}" destId="{81C10D9D-D638-4AF7-8489-333D616F0D64}" srcOrd="5" destOrd="0" parTransId="{E9198299-CA63-4B47-AF31-EF221A0F48E2}" sibTransId="{CF070B56-E494-4222-A6EF-8C9E9547ACD9}"/>
    <dgm:cxn modelId="{834E2F8B-C8D6-44A5-ACC9-9FFC39236271}" type="presOf" srcId="{D1445428-B6FF-45AF-963A-4A4A56295ACC}" destId="{479D79DA-4A1A-4B37-81AF-65B962CBDDA6}" srcOrd="0" destOrd="1" presId="urn:microsoft.com/office/officeart/2005/8/layout/hList1"/>
    <dgm:cxn modelId="{847E9F61-E4CE-4380-A6EA-AC68A3E47412}" srcId="{E615A075-8E73-4D04-A383-9F8D6A845E89}" destId="{CFBBB244-C368-4FCC-A8FC-8569967CADCE}" srcOrd="2" destOrd="0" parTransId="{C420EB4E-4431-4CDF-9DDE-648B3248D19C}" sibTransId="{5F217359-0BAB-4A84-A020-B96D3BD3B8AB}"/>
    <dgm:cxn modelId="{6EE01E5F-2535-4C35-B3B7-D4C2FE11A801}" type="presOf" srcId="{18702308-6AAE-4C8B-AFDA-BA6ECC889ABF}" destId="{7B220477-9A4A-423E-A800-7AA96C929E52}" srcOrd="0" destOrd="0" presId="urn:microsoft.com/office/officeart/2005/8/layout/hList1"/>
    <dgm:cxn modelId="{2DEBE6CB-A14E-40B2-9550-6FFDE4B3CD70}" type="presOf" srcId="{0A660713-19BB-4F7A-B98C-E7EAB0F1E470}" destId="{479D79DA-4A1A-4B37-81AF-65B962CBDDA6}" srcOrd="0" destOrd="3" presId="urn:microsoft.com/office/officeart/2005/8/layout/hList1"/>
    <dgm:cxn modelId="{8F2771D2-3E90-4BCA-8645-BE89D0151AE1}" srcId="{3FEB13A3-95A2-4D53-8EDD-2B3CF6CB78EA}" destId="{57C61513-B1F9-4241-8935-B0B6F348CF60}" srcOrd="5" destOrd="0" parTransId="{BF92F2AE-6DF1-4D00-A7A3-DC7FF479DBEB}" sibTransId="{95CFC283-BB41-43D0-8306-CE1B6F73F135}"/>
    <dgm:cxn modelId="{D1015FB6-7B22-4D0C-AF3F-782EF4D10836}" type="presOf" srcId="{76CFAC15-241A-4D52-BF06-589E0A6256CD}" destId="{36B32635-D755-402A-8025-C0DA92A4890A}" srcOrd="0" destOrd="0" presId="urn:microsoft.com/office/officeart/2005/8/layout/hList1"/>
    <dgm:cxn modelId="{E2D05D98-BE4D-4ED7-BC16-8458EE39148F}" srcId="{35AA9D3C-37D0-4C84-9460-B15AB7AD99D0}" destId="{D78513CC-D37A-4120-85D3-3043EDACBF6B}" srcOrd="2" destOrd="0" parTransId="{0AA9635A-871E-40C8-95BB-3DEC7595FA11}" sibTransId="{B8BA9863-BB0D-46FB-B528-F88F58009198}"/>
    <dgm:cxn modelId="{9B11DCA3-6ECB-4AFF-84C9-C9CB92343C44}" type="presOf" srcId="{D78513CC-D37A-4120-85D3-3043EDACBF6B}" destId="{4CB89476-2B57-41D2-9FFC-2DD99A8A9CA1}" srcOrd="0" destOrd="2" presId="urn:microsoft.com/office/officeart/2005/8/layout/hList1"/>
    <dgm:cxn modelId="{701EC583-AA93-41FE-A11B-F65A378EA867}" type="presOf" srcId="{05E13415-3C91-4D49-AB84-E693C5B7C69A}" destId="{7B220477-9A4A-423E-A800-7AA96C929E52}" srcOrd="0" destOrd="4" presId="urn:microsoft.com/office/officeart/2005/8/layout/hList1"/>
    <dgm:cxn modelId="{B0854F34-0670-407F-A38D-73B95C61E8E5}" srcId="{7A630185-C3B0-4ED9-B1E0-2421AEF5BC06}" destId="{05E13415-3C91-4D49-AB84-E693C5B7C69A}" srcOrd="4" destOrd="0" parTransId="{68533B3E-DCB9-49F6-A399-E3057799E5B1}" sibTransId="{89A419B1-D89B-42B3-BEC1-4A68B4D1F6F9}"/>
    <dgm:cxn modelId="{0A84DF0C-BCA3-45AE-8F02-A48F61BEA972}" srcId="{E615A075-8E73-4D04-A383-9F8D6A845E89}" destId="{6A32D8B4-5A92-4BE4-8EF6-0DF7E8055969}" srcOrd="4" destOrd="0" parTransId="{F2ED1FB7-8F86-446A-AED1-91DB48F68BC6}" sibTransId="{9770C6CF-50F6-4C63-B05D-37A8D1518C8C}"/>
    <dgm:cxn modelId="{B0140518-51F7-4CD0-9A3C-26EBEF4C6A87}" type="presOf" srcId="{0DE6DB6A-8C8F-497F-81BE-D49F03BAD02E}" destId="{4CB89476-2B57-41D2-9FFC-2DD99A8A9CA1}" srcOrd="0" destOrd="4" presId="urn:microsoft.com/office/officeart/2005/8/layout/hList1"/>
    <dgm:cxn modelId="{25E45E9C-F8FB-4194-BBBB-D4E1B5B50E64}" type="presOf" srcId="{3F89E89E-35D8-4161-A8EE-911D7A4E8E33}" destId="{479D79DA-4A1A-4B37-81AF-65B962CBDDA6}" srcOrd="0" destOrd="2" presId="urn:microsoft.com/office/officeart/2005/8/layout/hList1"/>
    <dgm:cxn modelId="{27AAC837-CBD8-4E1B-9FA0-4219E73F648D}" type="presParOf" srcId="{36B32635-D755-402A-8025-C0DA92A4890A}" destId="{1D7F3D01-51CD-419D-856F-7260F7BA0DBD}" srcOrd="0" destOrd="0" presId="urn:microsoft.com/office/officeart/2005/8/layout/hList1"/>
    <dgm:cxn modelId="{1DC6842F-2526-4EC7-926D-737F81214A0B}" type="presParOf" srcId="{1D7F3D01-51CD-419D-856F-7260F7BA0DBD}" destId="{B9936474-3FF1-4CF6-B559-EC3232183408}" srcOrd="0" destOrd="0" presId="urn:microsoft.com/office/officeart/2005/8/layout/hList1"/>
    <dgm:cxn modelId="{06E7DD33-9142-4337-9650-1653A49B31A1}" type="presParOf" srcId="{1D7F3D01-51CD-419D-856F-7260F7BA0DBD}" destId="{4CB89476-2B57-41D2-9FFC-2DD99A8A9CA1}" srcOrd="1" destOrd="0" presId="urn:microsoft.com/office/officeart/2005/8/layout/hList1"/>
    <dgm:cxn modelId="{D03FE90D-0C63-4395-9964-1FAADC616D9D}" type="presParOf" srcId="{36B32635-D755-402A-8025-C0DA92A4890A}" destId="{B9959AEE-D205-4566-92CC-5121AD10E4AB}" srcOrd="1" destOrd="0" presId="urn:microsoft.com/office/officeart/2005/8/layout/hList1"/>
    <dgm:cxn modelId="{B221C27D-1E12-4229-96D5-E381734CEE74}" type="presParOf" srcId="{36B32635-D755-402A-8025-C0DA92A4890A}" destId="{258CAF50-BD99-42CA-9BBC-4AEBCE75A101}" srcOrd="2" destOrd="0" presId="urn:microsoft.com/office/officeart/2005/8/layout/hList1"/>
    <dgm:cxn modelId="{BD428A4C-B29D-487A-86E5-D302190D3438}" type="presParOf" srcId="{258CAF50-BD99-42CA-9BBC-4AEBCE75A101}" destId="{C19A1F84-3BAF-4668-823C-3F2F5FBC979A}" srcOrd="0" destOrd="0" presId="urn:microsoft.com/office/officeart/2005/8/layout/hList1"/>
    <dgm:cxn modelId="{6796D8E9-FAE5-459E-A060-5051A1F34237}" type="presParOf" srcId="{258CAF50-BD99-42CA-9BBC-4AEBCE75A101}" destId="{479D79DA-4A1A-4B37-81AF-65B962CBDDA6}" srcOrd="1" destOrd="0" presId="urn:microsoft.com/office/officeart/2005/8/layout/hList1"/>
    <dgm:cxn modelId="{033820E1-1954-42A7-B343-8D058853DC1A}" type="presParOf" srcId="{36B32635-D755-402A-8025-C0DA92A4890A}" destId="{05477345-DA8E-42ED-BA55-0B73A6E94E71}" srcOrd="3" destOrd="0" presId="urn:microsoft.com/office/officeart/2005/8/layout/hList1"/>
    <dgm:cxn modelId="{1DE44419-DF9D-4269-8E17-A0F21A1048E0}" type="presParOf" srcId="{36B32635-D755-402A-8025-C0DA92A4890A}" destId="{B6E13B69-776B-460E-A6AF-B99B4233C544}" srcOrd="4" destOrd="0" presId="urn:microsoft.com/office/officeart/2005/8/layout/hList1"/>
    <dgm:cxn modelId="{A02E8277-1694-4C91-A94E-0BEDA0B1EFEE}" type="presParOf" srcId="{B6E13B69-776B-460E-A6AF-B99B4233C544}" destId="{3225B1EE-CDEA-4424-9F50-54704AE4675F}" srcOrd="0" destOrd="0" presId="urn:microsoft.com/office/officeart/2005/8/layout/hList1"/>
    <dgm:cxn modelId="{C197F75A-BC68-48F9-8223-EA3662F76919}" type="presParOf" srcId="{B6E13B69-776B-460E-A6AF-B99B4233C544}" destId="{7B220477-9A4A-423E-A800-7AA96C929E52}" srcOrd="1" destOrd="0" presId="urn:microsoft.com/office/officeart/2005/8/layout/hList1"/>
    <dgm:cxn modelId="{03117B07-B2D2-4F64-859A-9F14FA61CB28}" type="presParOf" srcId="{36B32635-D755-402A-8025-C0DA92A4890A}" destId="{4C613BAB-65CD-4092-BD3F-8C53633D65DF}" srcOrd="5" destOrd="0" presId="urn:microsoft.com/office/officeart/2005/8/layout/hList1"/>
    <dgm:cxn modelId="{1CF470F0-DDA5-4429-A933-3DB9F53E2D4F}" type="presParOf" srcId="{36B32635-D755-402A-8025-C0DA92A4890A}" destId="{3231C4D6-F320-4EC1-8BBB-CFD79D0EC40F}" srcOrd="6" destOrd="0" presId="urn:microsoft.com/office/officeart/2005/8/layout/hList1"/>
    <dgm:cxn modelId="{1B0D8AA8-9F69-4B0B-867D-85DDB5971C37}" type="presParOf" srcId="{3231C4D6-F320-4EC1-8BBB-CFD79D0EC40F}" destId="{10AB9521-0409-4D45-99C5-D3C956460BCE}" srcOrd="0" destOrd="0" presId="urn:microsoft.com/office/officeart/2005/8/layout/hList1"/>
    <dgm:cxn modelId="{1D055C2A-395F-4D88-9DD8-19D39CB83F87}" type="presParOf" srcId="{3231C4D6-F320-4EC1-8BBB-CFD79D0EC40F}" destId="{7743FB75-1E92-4D9E-B06F-97C986DD79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C5ABEE-2EE3-4020-B53B-5849EBF33F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B46EB8-0F76-4F2B-B7C6-672291E7DE78}">
      <dgm:prSet phldrT="[Texto]"/>
      <dgm:spPr/>
      <dgm:t>
        <a:bodyPr/>
        <a:lstStyle/>
        <a:p>
          <a:r>
            <a:rPr lang="es-ES" dirty="0" smtClean="0"/>
            <a:t>Los restaurantes PYMES en el cantón Quito</a:t>
          </a:r>
          <a:endParaRPr lang="es-ES" dirty="0"/>
        </a:p>
      </dgm:t>
    </dgm:pt>
    <dgm:pt modelId="{05EFCA0C-E052-4381-94E1-90C7E943723A}" type="parTrans" cxnId="{DA4C29DF-EB03-4D09-A645-7AB1DB6CC6D0}">
      <dgm:prSet/>
      <dgm:spPr/>
      <dgm:t>
        <a:bodyPr/>
        <a:lstStyle/>
        <a:p>
          <a:endParaRPr lang="es-ES"/>
        </a:p>
      </dgm:t>
    </dgm:pt>
    <dgm:pt modelId="{AAB4F3AA-33BA-446D-A41A-7CE58BCBCA89}" type="sibTrans" cxnId="{DA4C29DF-EB03-4D09-A645-7AB1DB6CC6D0}">
      <dgm:prSet/>
      <dgm:spPr/>
      <dgm:t>
        <a:bodyPr/>
        <a:lstStyle/>
        <a:p>
          <a:endParaRPr lang="es-ES"/>
        </a:p>
      </dgm:t>
    </dgm:pt>
    <dgm:pt modelId="{61B45EA0-3147-40BE-B86B-29F780002528}" type="pres">
      <dgm:prSet presAssocID="{05C5ABEE-2EE3-4020-B53B-5849EBF33F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B7D6C3-F531-4723-851A-A4428C121DBC}" type="pres">
      <dgm:prSet presAssocID="{ECB46EB8-0F76-4F2B-B7C6-672291E7DE7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4C29DF-EB03-4D09-A645-7AB1DB6CC6D0}" srcId="{05C5ABEE-2EE3-4020-B53B-5849EBF33F48}" destId="{ECB46EB8-0F76-4F2B-B7C6-672291E7DE78}" srcOrd="0" destOrd="0" parTransId="{05EFCA0C-E052-4381-94E1-90C7E943723A}" sibTransId="{AAB4F3AA-33BA-446D-A41A-7CE58BCBCA89}"/>
    <dgm:cxn modelId="{1488BB46-535E-4802-860A-B99C5A68B732}" type="presOf" srcId="{05C5ABEE-2EE3-4020-B53B-5849EBF33F48}" destId="{61B45EA0-3147-40BE-B86B-29F780002528}" srcOrd="0" destOrd="0" presId="urn:microsoft.com/office/officeart/2005/8/layout/default"/>
    <dgm:cxn modelId="{DA490EC9-D753-4289-AFB9-531BD7B2064C}" type="presOf" srcId="{ECB46EB8-0F76-4F2B-B7C6-672291E7DE78}" destId="{64B7D6C3-F531-4723-851A-A4428C121DBC}" srcOrd="0" destOrd="0" presId="urn:microsoft.com/office/officeart/2005/8/layout/default"/>
    <dgm:cxn modelId="{C7FD1B0B-2CD0-4F5F-B172-A1FD3418154F}" type="presParOf" srcId="{61B45EA0-3147-40BE-B86B-29F780002528}" destId="{64B7D6C3-F531-4723-851A-A4428C121DB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AC3BBF-3A54-467E-A622-98B5EB211F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2F39B2-B271-4E87-9094-4EC30AE80ED4}">
      <dgm:prSet phldrT="[Texto]"/>
      <dgm:spPr/>
      <dgm:t>
        <a:bodyPr/>
        <a:lstStyle/>
        <a:p>
          <a:r>
            <a:rPr lang="es-EC" dirty="0" smtClean="0"/>
            <a:t>Desconocimiento y falta de aplicación, de instrumentos financieros en las PyMES del Sector Restaurantes del Cantón Quito</a:t>
          </a:r>
          <a:endParaRPr lang="es-ES" dirty="0"/>
        </a:p>
      </dgm:t>
    </dgm:pt>
    <dgm:pt modelId="{891F6139-981D-4D61-952D-C284DA911C24}" type="parTrans" cxnId="{669F7BD2-40CF-4FA2-8065-C5F06ADC886A}">
      <dgm:prSet/>
      <dgm:spPr/>
      <dgm:t>
        <a:bodyPr/>
        <a:lstStyle/>
        <a:p>
          <a:endParaRPr lang="es-ES"/>
        </a:p>
      </dgm:t>
    </dgm:pt>
    <dgm:pt modelId="{9DBE9CF2-1E0D-450F-B037-7BF41A21CD58}" type="sibTrans" cxnId="{669F7BD2-40CF-4FA2-8065-C5F06ADC886A}">
      <dgm:prSet/>
      <dgm:spPr/>
      <dgm:t>
        <a:bodyPr/>
        <a:lstStyle/>
        <a:p>
          <a:endParaRPr lang="es-ES"/>
        </a:p>
      </dgm:t>
    </dgm:pt>
    <dgm:pt modelId="{16247A51-4790-4B47-9903-0E98FEF837DB}" type="pres">
      <dgm:prSet presAssocID="{6DAC3BBF-3A54-467E-A622-98B5EB211F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916FC1-FBA7-4B92-A8C0-5AB57BD2AD47}" type="pres">
      <dgm:prSet presAssocID="{A22F39B2-B271-4E87-9094-4EC30AE80E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A67F00-B58C-4493-9BCD-D697DB46EAF4}" type="presOf" srcId="{A22F39B2-B271-4E87-9094-4EC30AE80ED4}" destId="{34916FC1-FBA7-4B92-A8C0-5AB57BD2AD47}" srcOrd="0" destOrd="0" presId="urn:microsoft.com/office/officeart/2005/8/layout/default"/>
    <dgm:cxn modelId="{669F7BD2-40CF-4FA2-8065-C5F06ADC886A}" srcId="{6DAC3BBF-3A54-467E-A622-98B5EB211FD7}" destId="{A22F39B2-B271-4E87-9094-4EC30AE80ED4}" srcOrd="0" destOrd="0" parTransId="{891F6139-981D-4D61-952D-C284DA911C24}" sibTransId="{9DBE9CF2-1E0D-450F-B037-7BF41A21CD58}"/>
    <dgm:cxn modelId="{53C3A13E-8A2A-4041-A17A-6537D87719E0}" type="presOf" srcId="{6DAC3BBF-3A54-467E-A622-98B5EB211FD7}" destId="{16247A51-4790-4B47-9903-0E98FEF837DB}" srcOrd="0" destOrd="0" presId="urn:microsoft.com/office/officeart/2005/8/layout/default"/>
    <dgm:cxn modelId="{65A715BF-F73C-4FA9-A408-A3AF3D7D1F06}" type="presParOf" srcId="{16247A51-4790-4B47-9903-0E98FEF837DB}" destId="{34916FC1-FBA7-4B92-A8C0-5AB57BD2AD4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E08E6-BC51-47E7-A8EB-4082024D0D54}">
      <dsp:nvSpPr>
        <dsp:cNvPr id="0" name=""/>
        <dsp:cNvSpPr/>
      </dsp:nvSpPr>
      <dsp:spPr>
        <a:xfrm>
          <a:off x="1579589" y="1375048"/>
          <a:ext cx="6997646" cy="1720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Célula de la economía</a:t>
          </a:r>
          <a:endParaRPr lang="es-ES" sz="4800" kern="1200" dirty="0"/>
        </a:p>
      </dsp:txBody>
      <dsp:txXfrm>
        <a:off x="1579589" y="1375048"/>
        <a:ext cx="6997646" cy="17203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64862-2463-4C5D-B753-488F86CBA416}">
      <dsp:nvSpPr>
        <dsp:cNvPr id="0" name=""/>
        <dsp:cNvSpPr/>
      </dsp:nvSpPr>
      <dsp:spPr>
        <a:xfrm>
          <a:off x="0" y="488156"/>
          <a:ext cx="4976813" cy="2986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Analizar el uso de los instrumentos financieros en los Restaurantes PyMES del cantón Quito mediante sus estados financieros </a:t>
          </a:r>
          <a:endParaRPr lang="es-EC" sz="3200" kern="1200" dirty="0"/>
        </a:p>
      </dsp:txBody>
      <dsp:txXfrm>
        <a:off x="0" y="488156"/>
        <a:ext cx="4976813" cy="29860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8CD2-E262-4F15-BD05-4FB3E690DF23}">
      <dsp:nvSpPr>
        <dsp:cNvPr id="0" name=""/>
        <dsp:cNvSpPr/>
      </dsp:nvSpPr>
      <dsp:spPr>
        <a:xfrm>
          <a:off x="607" y="441134"/>
          <a:ext cx="2369331" cy="142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Investigar la oferta de papeles financieros</a:t>
          </a:r>
          <a:endParaRPr lang="es-ES" sz="2200" kern="1200" dirty="0"/>
        </a:p>
      </dsp:txBody>
      <dsp:txXfrm>
        <a:off x="607" y="441134"/>
        <a:ext cx="2369331" cy="1421599"/>
      </dsp:txXfrm>
    </dsp:sp>
    <dsp:sp modelId="{56ED85BB-B43B-4A09-AB91-9D701C0A0A3B}">
      <dsp:nvSpPr>
        <dsp:cNvPr id="0" name=""/>
        <dsp:cNvSpPr/>
      </dsp:nvSpPr>
      <dsp:spPr>
        <a:xfrm>
          <a:off x="2606872" y="441134"/>
          <a:ext cx="2369331" cy="142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Analizar los estados financieros</a:t>
          </a:r>
          <a:endParaRPr lang="es-ES" sz="2200" kern="1200" dirty="0"/>
        </a:p>
      </dsp:txBody>
      <dsp:txXfrm>
        <a:off x="2606872" y="441134"/>
        <a:ext cx="2369331" cy="1421599"/>
      </dsp:txXfrm>
    </dsp:sp>
    <dsp:sp modelId="{CF1B9C1D-8F04-460F-B151-DBB6D8C67F28}">
      <dsp:nvSpPr>
        <dsp:cNvPr id="0" name=""/>
        <dsp:cNvSpPr/>
      </dsp:nvSpPr>
      <dsp:spPr>
        <a:xfrm>
          <a:off x="1303740" y="2099666"/>
          <a:ext cx="2369331" cy="142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Cuantificar la información de los análisis financieros</a:t>
          </a:r>
          <a:endParaRPr lang="es-ES" sz="2200" kern="1200" dirty="0"/>
        </a:p>
      </dsp:txBody>
      <dsp:txXfrm>
        <a:off x="1303740" y="2099666"/>
        <a:ext cx="2369331" cy="1421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4E01-DDED-42B4-9301-C67D09D71828}">
      <dsp:nvSpPr>
        <dsp:cNvPr id="0" name=""/>
        <dsp:cNvSpPr/>
      </dsp:nvSpPr>
      <dsp:spPr>
        <a:xfrm>
          <a:off x="0" y="316399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5DF35-3CD2-49BA-A221-41B56FA513F4}">
      <dsp:nvSpPr>
        <dsp:cNvPr id="0" name=""/>
        <dsp:cNvSpPr/>
      </dsp:nvSpPr>
      <dsp:spPr>
        <a:xfrm>
          <a:off x="507841" y="21199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Cualitativa</a:t>
          </a:r>
          <a:endParaRPr lang="es-ES" sz="2000" kern="1200" dirty="0"/>
        </a:p>
      </dsp:txBody>
      <dsp:txXfrm>
        <a:off x="536662" y="50020"/>
        <a:ext cx="7052135" cy="532758"/>
      </dsp:txXfrm>
    </dsp:sp>
    <dsp:sp modelId="{C04BC077-9C5F-4E7E-89C6-DC897671F39C}">
      <dsp:nvSpPr>
        <dsp:cNvPr id="0" name=""/>
        <dsp:cNvSpPr/>
      </dsp:nvSpPr>
      <dsp:spPr>
        <a:xfrm>
          <a:off x="0" y="12236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04583-7976-4FA1-BD5A-02F6B49011F7}">
      <dsp:nvSpPr>
        <dsp:cNvPr id="0" name=""/>
        <dsp:cNvSpPr/>
      </dsp:nvSpPr>
      <dsp:spPr>
        <a:xfrm>
          <a:off x="507841" y="928399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Descriptiva (No existe hipótesis)</a:t>
          </a:r>
          <a:endParaRPr lang="es-ES" sz="2000" kern="1200" dirty="0"/>
        </a:p>
      </dsp:txBody>
      <dsp:txXfrm>
        <a:off x="536662" y="957220"/>
        <a:ext cx="7052135" cy="532758"/>
      </dsp:txXfrm>
    </dsp:sp>
    <dsp:sp modelId="{7BE5D885-41BD-4423-9176-1F7AEDCC139B}">
      <dsp:nvSpPr>
        <dsp:cNvPr id="0" name=""/>
        <dsp:cNvSpPr/>
      </dsp:nvSpPr>
      <dsp:spPr>
        <a:xfrm>
          <a:off x="0" y="21308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B0832-EB98-4C22-B179-46EA241B08D2}">
      <dsp:nvSpPr>
        <dsp:cNvPr id="0" name=""/>
        <dsp:cNvSpPr/>
      </dsp:nvSpPr>
      <dsp:spPr>
        <a:xfrm>
          <a:off x="507841" y="1835600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 experimental</a:t>
          </a:r>
          <a:endParaRPr lang="es-ES" sz="2000" kern="1200" dirty="0"/>
        </a:p>
      </dsp:txBody>
      <dsp:txXfrm>
        <a:off x="536662" y="1864421"/>
        <a:ext cx="7052135" cy="532758"/>
      </dsp:txXfrm>
    </dsp:sp>
    <dsp:sp modelId="{6385833D-8199-4E35-A43C-B381DFF45104}">
      <dsp:nvSpPr>
        <dsp:cNvPr id="0" name=""/>
        <dsp:cNvSpPr/>
      </dsp:nvSpPr>
      <dsp:spPr>
        <a:xfrm>
          <a:off x="0" y="30380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D654A-0C77-45DD-903E-455B1C61AC9F}">
      <dsp:nvSpPr>
        <dsp:cNvPr id="0" name=""/>
        <dsp:cNvSpPr/>
      </dsp:nvSpPr>
      <dsp:spPr>
        <a:xfrm>
          <a:off x="507841" y="2742800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Técnica de la investigación, observación directa</a:t>
          </a:r>
          <a:endParaRPr lang="es-ES" sz="2000" kern="1200" dirty="0"/>
        </a:p>
      </dsp:txBody>
      <dsp:txXfrm>
        <a:off x="536662" y="2771621"/>
        <a:ext cx="7052135" cy="532758"/>
      </dsp:txXfrm>
    </dsp:sp>
    <dsp:sp modelId="{1F537D6A-7B9B-4175-9478-49039720839D}">
      <dsp:nvSpPr>
        <dsp:cNvPr id="0" name=""/>
        <dsp:cNvSpPr/>
      </dsp:nvSpPr>
      <dsp:spPr>
        <a:xfrm>
          <a:off x="0" y="39452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350FE-582B-4928-A8A5-67C678AC46F5}">
      <dsp:nvSpPr>
        <dsp:cNvPr id="0" name=""/>
        <dsp:cNvSpPr/>
      </dsp:nvSpPr>
      <dsp:spPr>
        <a:xfrm>
          <a:off x="507841" y="3650000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Fuente de información, documental</a:t>
          </a:r>
          <a:endParaRPr lang="es-ES" sz="2000" kern="1200" dirty="0"/>
        </a:p>
      </dsp:txBody>
      <dsp:txXfrm>
        <a:off x="536662" y="3678821"/>
        <a:ext cx="7052135" cy="532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C3401-34C4-4158-B677-6C3F7B585FAD}">
      <dsp:nvSpPr>
        <dsp:cNvPr id="0" name=""/>
        <dsp:cNvSpPr/>
      </dsp:nvSpPr>
      <dsp:spPr>
        <a:xfrm>
          <a:off x="1353912" y="500"/>
          <a:ext cx="7448999" cy="446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/>
            <a:t>En Quito existen 192 Pequeñas y Medianas Empresas activas, dentro del sector que nos interesa. </a:t>
          </a:r>
          <a:endParaRPr lang="es-ES" sz="5100" kern="1200" dirty="0"/>
        </a:p>
      </dsp:txBody>
      <dsp:txXfrm>
        <a:off x="1353912" y="500"/>
        <a:ext cx="7448999" cy="44693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1708-F975-4D4D-B127-87EE350183F2}">
      <dsp:nvSpPr>
        <dsp:cNvPr id="0" name=""/>
        <dsp:cNvSpPr/>
      </dsp:nvSpPr>
      <dsp:spPr>
        <a:xfrm>
          <a:off x="0" y="256999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94D81-C8F4-40D6-BA36-29C011B0C14E}">
      <dsp:nvSpPr>
        <dsp:cNvPr id="0" name=""/>
        <dsp:cNvSpPr/>
      </dsp:nvSpPr>
      <dsp:spPr>
        <a:xfrm>
          <a:off x="507841" y="50359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Alto nivel de liquides</a:t>
          </a:r>
          <a:endParaRPr lang="es-ES" sz="1400" kern="1200" dirty="0"/>
        </a:p>
      </dsp:txBody>
      <dsp:txXfrm>
        <a:off x="528016" y="70534"/>
        <a:ext cx="7069427" cy="372930"/>
      </dsp:txXfrm>
    </dsp:sp>
    <dsp:sp modelId="{938FD3DD-4C81-4D5D-83B4-32A70C6414E6}">
      <dsp:nvSpPr>
        <dsp:cNvPr id="0" name=""/>
        <dsp:cNvSpPr/>
      </dsp:nvSpPr>
      <dsp:spPr>
        <a:xfrm>
          <a:off x="0" y="892039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1DF0F-59CD-4B06-8CBF-6D8E3CDB26EC}">
      <dsp:nvSpPr>
        <dsp:cNvPr id="0" name=""/>
        <dsp:cNvSpPr/>
      </dsp:nvSpPr>
      <dsp:spPr>
        <a:xfrm>
          <a:off x="507841" y="685399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Un promedio de $36000 mensuales en efectivo </a:t>
          </a:r>
          <a:endParaRPr lang="es-ES" sz="1400" kern="1200" dirty="0"/>
        </a:p>
      </dsp:txBody>
      <dsp:txXfrm>
        <a:off x="528016" y="705574"/>
        <a:ext cx="7069427" cy="372930"/>
      </dsp:txXfrm>
    </dsp:sp>
    <dsp:sp modelId="{74CB8D5D-5766-4BDB-8663-AEB093CFFF13}">
      <dsp:nvSpPr>
        <dsp:cNvPr id="0" name=""/>
        <dsp:cNvSpPr/>
      </dsp:nvSpPr>
      <dsp:spPr>
        <a:xfrm>
          <a:off x="0" y="1527080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BCFA8-D8CE-4A5A-A2BD-07B6CBED4DBC}">
      <dsp:nvSpPr>
        <dsp:cNvPr id="0" name=""/>
        <dsp:cNvSpPr/>
      </dsp:nvSpPr>
      <dsp:spPr>
        <a:xfrm>
          <a:off x="507841" y="1320440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Bajo nivel de endeudamiento bancario</a:t>
          </a:r>
          <a:endParaRPr lang="es-ES" sz="1400" kern="1200" dirty="0"/>
        </a:p>
      </dsp:txBody>
      <dsp:txXfrm>
        <a:off x="528016" y="1340615"/>
        <a:ext cx="7069427" cy="372930"/>
      </dsp:txXfrm>
    </dsp:sp>
    <dsp:sp modelId="{57A1759D-52DE-4A7A-9158-C65FE633C961}">
      <dsp:nvSpPr>
        <dsp:cNvPr id="0" name=""/>
        <dsp:cNvSpPr/>
      </dsp:nvSpPr>
      <dsp:spPr>
        <a:xfrm>
          <a:off x="0" y="2162120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D30FC-9462-4717-B666-2838B1A51ACE}">
      <dsp:nvSpPr>
        <dsp:cNvPr id="0" name=""/>
        <dsp:cNvSpPr/>
      </dsp:nvSpPr>
      <dsp:spPr>
        <a:xfrm>
          <a:off x="507841" y="1955480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Bajo uso de seguros</a:t>
          </a:r>
          <a:endParaRPr lang="es-ES" sz="1400" kern="1200" dirty="0"/>
        </a:p>
      </dsp:txBody>
      <dsp:txXfrm>
        <a:off x="528016" y="1975655"/>
        <a:ext cx="7069427" cy="372930"/>
      </dsp:txXfrm>
    </dsp:sp>
    <dsp:sp modelId="{63BECCCE-9752-4AC2-81F1-CD87AFF42995}">
      <dsp:nvSpPr>
        <dsp:cNvPr id="0" name=""/>
        <dsp:cNvSpPr/>
      </dsp:nvSpPr>
      <dsp:spPr>
        <a:xfrm>
          <a:off x="0" y="2797160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FFF3C-180D-429F-B35C-7655C23E41F8}">
      <dsp:nvSpPr>
        <dsp:cNvPr id="0" name=""/>
        <dsp:cNvSpPr/>
      </dsp:nvSpPr>
      <dsp:spPr>
        <a:xfrm>
          <a:off x="507841" y="2590519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Amplia oferta de instrumentos financieros</a:t>
          </a:r>
          <a:endParaRPr lang="es-ES" sz="1400" kern="1200" dirty="0"/>
        </a:p>
      </dsp:txBody>
      <dsp:txXfrm>
        <a:off x="528016" y="2610694"/>
        <a:ext cx="7069427" cy="372930"/>
      </dsp:txXfrm>
    </dsp:sp>
    <dsp:sp modelId="{D00DCC0E-F740-49F5-9AA9-9EC15690D6EB}">
      <dsp:nvSpPr>
        <dsp:cNvPr id="0" name=""/>
        <dsp:cNvSpPr/>
      </dsp:nvSpPr>
      <dsp:spPr>
        <a:xfrm>
          <a:off x="0" y="3432200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A18D9-4BB8-4B25-9A29-A5A08DFAC01D}">
      <dsp:nvSpPr>
        <dsp:cNvPr id="0" name=""/>
        <dsp:cNvSpPr/>
      </dsp:nvSpPr>
      <dsp:spPr>
        <a:xfrm>
          <a:off x="507841" y="3225560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Financiamiento Propio</a:t>
          </a:r>
          <a:endParaRPr lang="es-ES" sz="1400" kern="1200" dirty="0"/>
        </a:p>
      </dsp:txBody>
      <dsp:txXfrm>
        <a:off x="528016" y="3245735"/>
        <a:ext cx="7069427" cy="372930"/>
      </dsp:txXfrm>
    </dsp:sp>
    <dsp:sp modelId="{47F21C8F-4103-462D-8844-2BCEFF1F95BD}">
      <dsp:nvSpPr>
        <dsp:cNvPr id="0" name=""/>
        <dsp:cNvSpPr/>
      </dsp:nvSpPr>
      <dsp:spPr>
        <a:xfrm>
          <a:off x="0" y="4067240"/>
          <a:ext cx="101568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528E2-CFE7-4562-A85D-26B88D372E6D}">
      <dsp:nvSpPr>
        <dsp:cNvPr id="0" name=""/>
        <dsp:cNvSpPr/>
      </dsp:nvSpPr>
      <dsp:spPr>
        <a:xfrm>
          <a:off x="507841" y="3860600"/>
          <a:ext cx="710977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Financiamiento de proveedores</a:t>
          </a:r>
          <a:endParaRPr lang="es-ES" sz="1400" kern="1200" dirty="0"/>
        </a:p>
      </dsp:txBody>
      <dsp:txXfrm>
        <a:off x="528016" y="3880775"/>
        <a:ext cx="7069427" cy="37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6D6B-445B-4073-A7F0-5E40D7618927}">
      <dsp:nvSpPr>
        <dsp:cNvPr id="0" name=""/>
        <dsp:cNvSpPr/>
      </dsp:nvSpPr>
      <dsp:spPr>
        <a:xfrm>
          <a:off x="0" y="316399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550D3-0A55-4BD4-954F-807CBC611ECB}">
      <dsp:nvSpPr>
        <dsp:cNvPr id="0" name=""/>
        <dsp:cNvSpPr/>
      </dsp:nvSpPr>
      <dsp:spPr>
        <a:xfrm>
          <a:off x="507841" y="21199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Recapitalización</a:t>
          </a:r>
          <a:endParaRPr lang="es-ES" sz="2000" kern="1200" dirty="0"/>
        </a:p>
      </dsp:txBody>
      <dsp:txXfrm>
        <a:off x="536662" y="50020"/>
        <a:ext cx="7052135" cy="532758"/>
      </dsp:txXfrm>
    </dsp:sp>
    <dsp:sp modelId="{4D5857C5-49BF-4F96-8AA3-290F84110A4B}">
      <dsp:nvSpPr>
        <dsp:cNvPr id="0" name=""/>
        <dsp:cNvSpPr/>
      </dsp:nvSpPr>
      <dsp:spPr>
        <a:xfrm>
          <a:off x="0" y="12236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44B5-9D6F-4301-8267-9C7A09995351}">
      <dsp:nvSpPr>
        <dsp:cNvPr id="0" name=""/>
        <dsp:cNvSpPr/>
      </dsp:nvSpPr>
      <dsp:spPr>
        <a:xfrm>
          <a:off x="507841" y="928399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Aseguramiento de valores y bienes </a:t>
          </a:r>
          <a:endParaRPr lang="es-ES" sz="2000" kern="1200" dirty="0"/>
        </a:p>
      </dsp:txBody>
      <dsp:txXfrm>
        <a:off x="536662" y="957220"/>
        <a:ext cx="7052135" cy="532758"/>
      </dsp:txXfrm>
    </dsp:sp>
    <dsp:sp modelId="{8C11212D-6F90-47CA-A45B-F55531CC4E75}">
      <dsp:nvSpPr>
        <dsp:cNvPr id="0" name=""/>
        <dsp:cNvSpPr/>
      </dsp:nvSpPr>
      <dsp:spPr>
        <a:xfrm>
          <a:off x="0" y="21308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06508-6832-474F-8223-BF5D3D008E20}">
      <dsp:nvSpPr>
        <dsp:cNvPr id="0" name=""/>
        <dsp:cNvSpPr/>
      </dsp:nvSpPr>
      <dsp:spPr>
        <a:xfrm>
          <a:off x="507841" y="1835600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Invertir y diversificar </a:t>
          </a:r>
          <a:endParaRPr lang="es-ES" sz="2000" kern="1200" dirty="0"/>
        </a:p>
      </dsp:txBody>
      <dsp:txXfrm>
        <a:off x="536662" y="1864421"/>
        <a:ext cx="7052135" cy="532758"/>
      </dsp:txXfrm>
    </dsp:sp>
    <dsp:sp modelId="{731C74EF-EC5C-4AEA-B2A5-52B7B2BF98F0}">
      <dsp:nvSpPr>
        <dsp:cNvPr id="0" name=""/>
        <dsp:cNvSpPr/>
      </dsp:nvSpPr>
      <dsp:spPr>
        <a:xfrm>
          <a:off x="0" y="30380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18733-4C50-4CDE-9952-2A5EB9A2DF23}">
      <dsp:nvSpPr>
        <dsp:cNvPr id="0" name=""/>
        <dsp:cNvSpPr/>
      </dsp:nvSpPr>
      <dsp:spPr>
        <a:xfrm>
          <a:off x="507841" y="2742800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Utilizar más financiamiento de la banca</a:t>
          </a:r>
          <a:endParaRPr lang="es-ES" sz="2000" kern="1200" dirty="0"/>
        </a:p>
      </dsp:txBody>
      <dsp:txXfrm>
        <a:off x="536662" y="2771621"/>
        <a:ext cx="7052135" cy="532758"/>
      </dsp:txXfrm>
    </dsp:sp>
    <dsp:sp modelId="{0FED5777-86B3-4555-8D24-7295681036D3}">
      <dsp:nvSpPr>
        <dsp:cNvPr id="0" name=""/>
        <dsp:cNvSpPr/>
      </dsp:nvSpPr>
      <dsp:spPr>
        <a:xfrm>
          <a:off x="0" y="3945200"/>
          <a:ext cx="1015682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BC481-4727-481B-B6EE-5058A8B36FB6}">
      <dsp:nvSpPr>
        <dsp:cNvPr id="0" name=""/>
        <dsp:cNvSpPr/>
      </dsp:nvSpPr>
      <dsp:spPr>
        <a:xfrm>
          <a:off x="507841" y="3650000"/>
          <a:ext cx="710977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Capacitación de mandos gerenciales</a:t>
          </a:r>
          <a:endParaRPr lang="es-ES" sz="2000" kern="1200" dirty="0"/>
        </a:p>
      </dsp:txBody>
      <dsp:txXfrm>
        <a:off x="536662" y="3678821"/>
        <a:ext cx="7052135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B493D-C1BD-495C-8E24-034625D698FA}">
      <dsp:nvSpPr>
        <dsp:cNvPr id="0" name=""/>
        <dsp:cNvSpPr/>
      </dsp:nvSpPr>
      <dsp:spPr>
        <a:xfrm>
          <a:off x="0" y="696739"/>
          <a:ext cx="10156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A1006-92D5-4AEB-8400-0CD55C18B2AC}">
      <dsp:nvSpPr>
        <dsp:cNvPr id="0" name=""/>
        <dsp:cNvSpPr/>
      </dsp:nvSpPr>
      <dsp:spPr>
        <a:xfrm>
          <a:off x="512315" y="395210"/>
          <a:ext cx="77328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Comprenden un 90% de las unidades productivas </a:t>
          </a:r>
          <a:endParaRPr lang="es-ES" sz="2100" kern="1200" dirty="0"/>
        </a:p>
      </dsp:txBody>
      <dsp:txXfrm>
        <a:off x="542577" y="425472"/>
        <a:ext cx="7672283" cy="559396"/>
      </dsp:txXfrm>
    </dsp:sp>
    <dsp:sp modelId="{54441BAA-DA10-4A7A-9ACB-0BAB14BB939A}">
      <dsp:nvSpPr>
        <dsp:cNvPr id="0" name=""/>
        <dsp:cNvSpPr/>
      </dsp:nvSpPr>
      <dsp:spPr>
        <a:xfrm>
          <a:off x="0" y="1649299"/>
          <a:ext cx="10156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2E0F2-6243-4980-BAC8-ED09995A9215}">
      <dsp:nvSpPr>
        <dsp:cNvPr id="0" name=""/>
        <dsp:cNvSpPr/>
      </dsp:nvSpPr>
      <dsp:spPr>
        <a:xfrm>
          <a:off x="507841" y="1339339"/>
          <a:ext cx="77328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Alto nivel de empleo, el 60%</a:t>
          </a:r>
          <a:endParaRPr lang="es-ES" sz="2100" kern="1200" dirty="0"/>
        </a:p>
      </dsp:txBody>
      <dsp:txXfrm>
        <a:off x="538103" y="1369601"/>
        <a:ext cx="7672283" cy="559396"/>
      </dsp:txXfrm>
    </dsp:sp>
    <dsp:sp modelId="{6B909388-2CE8-4452-9810-E558E140C9BE}">
      <dsp:nvSpPr>
        <dsp:cNvPr id="0" name=""/>
        <dsp:cNvSpPr/>
      </dsp:nvSpPr>
      <dsp:spPr>
        <a:xfrm>
          <a:off x="0" y="2601860"/>
          <a:ext cx="10156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12DEB-405B-4622-A56C-BB3CF7F37C35}">
      <dsp:nvSpPr>
        <dsp:cNvPr id="0" name=""/>
        <dsp:cNvSpPr/>
      </dsp:nvSpPr>
      <dsp:spPr>
        <a:xfrm>
          <a:off x="507841" y="2291900"/>
          <a:ext cx="77328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50% de PYMES no llega al 5 año</a:t>
          </a:r>
          <a:endParaRPr lang="es-ES" sz="2100" kern="1200" dirty="0"/>
        </a:p>
      </dsp:txBody>
      <dsp:txXfrm>
        <a:off x="538103" y="2322162"/>
        <a:ext cx="7672283" cy="559396"/>
      </dsp:txXfrm>
    </dsp:sp>
    <dsp:sp modelId="{514517C1-95E5-4462-AA2D-D9B65F28A7DF}">
      <dsp:nvSpPr>
        <dsp:cNvPr id="0" name=""/>
        <dsp:cNvSpPr/>
      </dsp:nvSpPr>
      <dsp:spPr>
        <a:xfrm>
          <a:off x="0" y="3554420"/>
          <a:ext cx="101568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F83E2-1932-48E6-B67D-9B9441CC27F1}">
      <dsp:nvSpPr>
        <dsp:cNvPr id="0" name=""/>
        <dsp:cNvSpPr/>
      </dsp:nvSpPr>
      <dsp:spPr>
        <a:xfrm>
          <a:off x="507841" y="3244460"/>
          <a:ext cx="710977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33" tIns="0" rIns="26873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Gerenciación y administración empírica</a:t>
          </a:r>
          <a:endParaRPr lang="es-ES" sz="2100" kern="1200" dirty="0"/>
        </a:p>
      </dsp:txBody>
      <dsp:txXfrm>
        <a:off x="538103" y="3274722"/>
        <a:ext cx="7049253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9F664-E0A7-4529-989A-3466988793AC}">
      <dsp:nvSpPr>
        <dsp:cNvPr id="0" name=""/>
        <dsp:cNvSpPr/>
      </dsp:nvSpPr>
      <dsp:spPr>
        <a:xfrm rot="16200000">
          <a:off x="2156" y="996"/>
          <a:ext cx="4468407" cy="44684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Gestión efectiva del dinero</a:t>
          </a:r>
          <a:endParaRPr lang="es-ES" sz="3900" kern="1200" dirty="0"/>
        </a:p>
      </dsp:txBody>
      <dsp:txXfrm rot="5400000">
        <a:off x="2157" y="1118097"/>
        <a:ext cx="3686436" cy="2234203"/>
      </dsp:txXfrm>
    </dsp:sp>
    <dsp:sp modelId="{E913FCFA-4325-471E-9E59-4D361D84D5BC}">
      <dsp:nvSpPr>
        <dsp:cNvPr id="0" name=""/>
        <dsp:cNvSpPr/>
      </dsp:nvSpPr>
      <dsp:spPr>
        <a:xfrm rot="5400000">
          <a:off x="5686260" y="996"/>
          <a:ext cx="4468407" cy="44684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Instrumentos Financieros</a:t>
          </a:r>
          <a:endParaRPr lang="es-ES" sz="3900" kern="1200" dirty="0"/>
        </a:p>
      </dsp:txBody>
      <dsp:txXfrm rot="-5400000">
        <a:off x="6468232" y="1118098"/>
        <a:ext cx="3686436" cy="2234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39084-42A3-4EBE-B331-A3A3F2A8ECAC}">
      <dsp:nvSpPr>
        <dsp:cNvPr id="0" name=""/>
        <dsp:cNvSpPr/>
      </dsp:nvSpPr>
      <dsp:spPr>
        <a:xfrm>
          <a:off x="0" y="488156"/>
          <a:ext cx="4976813" cy="2986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Herramienta intangible necesaria para satisfacer necesidades monetarias</a:t>
          </a:r>
          <a:endParaRPr lang="es-ES" sz="3700" kern="1200" dirty="0"/>
        </a:p>
      </dsp:txBody>
      <dsp:txXfrm>
        <a:off x="0" y="488156"/>
        <a:ext cx="4976813" cy="2986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5EBC5-645E-40FC-98D8-2D6938C1C53C}">
      <dsp:nvSpPr>
        <dsp:cNvPr id="0" name=""/>
        <dsp:cNvSpPr/>
      </dsp:nvSpPr>
      <dsp:spPr>
        <a:xfrm>
          <a:off x="0" y="488156"/>
          <a:ext cx="4976812" cy="2986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Contrato que da origen a un activo financiero en una empresa </a:t>
          </a:r>
          <a:r>
            <a:rPr lang="es-EC" sz="3200" kern="1200" dirty="0" smtClean="0"/>
            <a:t>y </a:t>
          </a:r>
          <a:r>
            <a:rPr lang="es-EC" sz="3200" kern="1200" dirty="0" smtClean="0"/>
            <a:t>un </a:t>
          </a:r>
          <a:r>
            <a:rPr lang="es-EC" sz="3200" kern="1200" dirty="0" smtClean="0"/>
            <a:t>pasivo o patrimonio financiero en </a:t>
          </a:r>
          <a:r>
            <a:rPr lang="es-EC" sz="3200" kern="1200" dirty="0" smtClean="0"/>
            <a:t>otra</a:t>
          </a:r>
          <a:endParaRPr lang="es-ES" sz="3200" kern="1200" dirty="0"/>
        </a:p>
      </dsp:txBody>
      <dsp:txXfrm>
        <a:off x="0" y="488156"/>
        <a:ext cx="4976812" cy="2986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F8FB-B5DB-4286-A925-17F464F6C331}">
      <dsp:nvSpPr>
        <dsp:cNvPr id="0" name=""/>
        <dsp:cNvSpPr/>
      </dsp:nvSpPr>
      <dsp:spPr>
        <a:xfrm>
          <a:off x="2138600" y="1952525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Instrumentos Financieros</a:t>
          </a:r>
          <a:endParaRPr lang="es-ES" sz="1300" kern="1200" dirty="0"/>
        </a:p>
      </dsp:txBody>
      <dsp:txXfrm>
        <a:off x="2155158" y="1969083"/>
        <a:ext cx="1097580" cy="532232"/>
      </dsp:txXfrm>
    </dsp:sp>
    <dsp:sp modelId="{ACAA7409-2518-4DBD-B708-ABCAFC83B067}">
      <dsp:nvSpPr>
        <dsp:cNvPr id="0" name=""/>
        <dsp:cNvSpPr/>
      </dsp:nvSpPr>
      <dsp:spPr>
        <a:xfrm rot="17132988">
          <a:off x="2651872" y="1411129"/>
          <a:ext cx="168712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8712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453258" y="1380333"/>
        <a:ext cx="84356" cy="84356"/>
      </dsp:txXfrm>
    </dsp:sp>
    <dsp:sp modelId="{B71EA4E8-49E8-4899-B9D3-8AEA436B7CEC}">
      <dsp:nvSpPr>
        <dsp:cNvPr id="0" name=""/>
        <dsp:cNvSpPr/>
      </dsp:nvSpPr>
      <dsp:spPr>
        <a:xfrm>
          <a:off x="3721576" y="327149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Financiación</a:t>
          </a:r>
          <a:endParaRPr lang="es-ES" sz="1300" kern="1200" dirty="0"/>
        </a:p>
      </dsp:txBody>
      <dsp:txXfrm>
        <a:off x="3738134" y="343707"/>
        <a:ext cx="1097580" cy="532232"/>
      </dsp:txXfrm>
    </dsp:sp>
    <dsp:sp modelId="{39EBD519-C8F0-4CE5-A47C-19065A257398}">
      <dsp:nvSpPr>
        <dsp:cNvPr id="0" name=""/>
        <dsp:cNvSpPr/>
      </dsp:nvSpPr>
      <dsp:spPr>
        <a:xfrm rot="19457599">
          <a:off x="4799921" y="435903"/>
          <a:ext cx="5569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98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64487" y="433360"/>
        <a:ext cx="27849" cy="27849"/>
      </dsp:txXfrm>
    </dsp:sp>
    <dsp:sp modelId="{88D36E62-FD34-4DDD-BE08-AB7017D3ED5B}">
      <dsp:nvSpPr>
        <dsp:cNvPr id="0" name=""/>
        <dsp:cNvSpPr/>
      </dsp:nvSpPr>
      <dsp:spPr>
        <a:xfrm>
          <a:off x="5304551" y="2073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Corto plazo</a:t>
          </a:r>
          <a:endParaRPr lang="es-ES" sz="1300" kern="1200" dirty="0"/>
        </a:p>
      </dsp:txBody>
      <dsp:txXfrm>
        <a:off x="5321109" y="18631"/>
        <a:ext cx="1097580" cy="532232"/>
      </dsp:txXfrm>
    </dsp:sp>
    <dsp:sp modelId="{E871C731-B7BC-45DE-BC02-1331EF1E5E61}">
      <dsp:nvSpPr>
        <dsp:cNvPr id="0" name=""/>
        <dsp:cNvSpPr/>
      </dsp:nvSpPr>
      <dsp:spPr>
        <a:xfrm rot="2142401">
          <a:off x="4799921" y="760979"/>
          <a:ext cx="5569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98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64487" y="758436"/>
        <a:ext cx="27849" cy="27849"/>
      </dsp:txXfrm>
    </dsp:sp>
    <dsp:sp modelId="{E5E9983E-ACAD-480A-8A3E-346CB7D70FA5}">
      <dsp:nvSpPr>
        <dsp:cNvPr id="0" name=""/>
        <dsp:cNvSpPr/>
      </dsp:nvSpPr>
      <dsp:spPr>
        <a:xfrm>
          <a:off x="5304551" y="652224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Largo plazo</a:t>
          </a:r>
          <a:endParaRPr lang="es-ES" sz="1300" kern="1200" dirty="0"/>
        </a:p>
      </dsp:txBody>
      <dsp:txXfrm>
        <a:off x="5321109" y="668782"/>
        <a:ext cx="1097580" cy="532232"/>
      </dsp:txXfrm>
    </dsp:sp>
    <dsp:sp modelId="{A250C6EA-24AA-46D5-8A84-D2B0C16E2693}">
      <dsp:nvSpPr>
        <dsp:cNvPr id="0" name=""/>
        <dsp:cNvSpPr/>
      </dsp:nvSpPr>
      <dsp:spPr>
        <a:xfrm>
          <a:off x="3269297" y="2223818"/>
          <a:ext cx="4522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2278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84129" y="2223893"/>
        <a:ext cx="22613" cy="22613"/>
      </dsp:txXfrm>
    </dsp:sp>
    <dsp:sp modelId="{3929A0B3-8F1E-45F1-B34F-0CC59D066190}">
      <dsp:nvSpPr>
        <dsp:cNvPr id="0" name=""/>
        <dsp:cNvSpPr/>
      </dsp:nvSpPr>
      <dsp:spPr>
        <a:xfrm>
          <a:off x="3721576" y="1952525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Inversión </a:t>
          </a:r>
          <a:endParaRPr lang="es-ES" sz="1300" kern="1200" dirty="0"/>
        </a:p>
      </dsp:txBody>
      <dsp:txXfrm>
        <a:off x="3738134" y="1969083"/>
        <a:ext cx="1097580" cy="532232"/>
      </dsp:txXfrm>
    </dsp:sp>
    <dsp:sp modelId="{858841D9-736D-4736-94A5-69CB56DA4263}">
      <dsp:nvSpPr>
        <dsp:cNvPr id="0" name=""/>
        <dsp:cNvSpPr/>
      </dsp:nvSpPr>
      <dsp:spPr>
        <a:xfrm rot="18289469">
          <a:off x="4682416" y="1898742"/>
          <a:ext cx="79199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199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58612" y="1890324"/>
        <a:ext cx="39599" cy="39599"/>
      </dsp:txXfrm>
    </dsp:sp>
    <dsp:sp modelId="{E35D631A-526F-42DA-92B7-D9055454B2FE}">
      <dsp:nvSpPr>
        <dsp:cNvPr id="0" name=""/>
        <dsp:cNvSpPr/>
      </dsp:nvSpPr>
      <dsp:spPr>
        <a:xfrm>
          <a:off x="5304551" y="1302375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Renta fija y variable</a:t>
          </a:r>
          <a:endParaRPr lang="es-ES" sz="1300" kern="1200" dirty="0"/>
        </a:p>
      </dsp:txBody>
      <dsp:txXfrm>
        <a:off x="5321109" y="1318933"/>
        <a:ext cx="1097580" cy="532232"/>
      </dsp:txXfrm>
    </dsp:sp>
    <dsp:sp modelId="{138B9E81-1F2E-49B3-B1DF-E58CA38007C1}">
      <dsp:nvSpPr>
        <dsp:cNvPr id="0" name=""/>
        <dsp:cNvSpPr/>
      </dsp:nvSpPr>
      <dsp:spPr>
        <a:xfrm>
          <a:off x="4852273" y="2223818"/>
          <a:ext cx="4522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2278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67105" y="2223893"/>
        <a:ext cx="22613" cy="22613"/>
      </dsp:txXfrm>
    </dsp:sp>
    <dsp:sp modelId="{B607CC2F-DC21-47E6-9503-55C14EFF9CEA}">
      <dsp:nvSpPr>
        <dsp:cNvPr id="0" name=""/>
        <dsp:cNvSpPr/>
      </dsp:nvSpPr>
      <dsp:spPr>
        <a:xfrm>
          <a:off x="5304551" y="1952525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Fondos de inversión</a:t>
          </a:r>
          <a:endParaRPr lang="es-ES" sz="1300" kern="1200" dirty="0"/>
        </a:p>
      </dsp:txBody>
      <dsp:txXfrm>
        <a:off x="5321109" y="1969083"/>
        <a:ext cx="1097580" cy="532232"/>
      </dsp:txXfrm>
    </dsp:sp>
    <dsp:sp modelId="{DBB85A98-8CD5-4051-BC94-968CB31CA77E}">
      <dsp:nvSpPr>
        <dsp:cNvPr id="0" name=""/>
        <dsp:cNvSpPr/>
      </dsp:nvSpPr>
      <dsp:spPr>
        <a:xfrm rot="3310531">
          <a:off x="4682416" y="2548893"/>
          <a:ext cx="79199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199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58612" y="2540475"/>
        <a:ext cx="39599" cy="39599"/>
      </dsp:txXfrm>
    </dsp:sp>
    <dsp:sp modelId="{7080E618-2EC4-4175-8545-2AD3F8680E3F}">
      <dsp:nvSpPr>
        <dsp:cNvPr id="0" name=""/>
        <dsp:cNvSpPr/>
      </dsp:nvSpPr>
      <dsp:spPr>
        <a:xfrm>
          <a:off x="5304551" y="2602676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Derivados</a:t>
          </a:r>
          <a:endParaRPr lang="es-ES" sz="1300" kern="1200" dirty="0"/>
        </a:p>
      </dsp:txBody>
      <dsp:txXfrm>
        <a:off x="5321109" y="2619234"/>
        <a:ext cx="1097580" cy="532232"/>
      </dsp:txXfrm>
    </dsp:sp>
    <dsp:sp modelId="{96531DDB-C828-49A9-A8DA-39231A2C1CDF}">
      <dsp:nvSpPr>
        <dsp:cNvPr id="0" name=""/>
        <dsp:cNvSpPr/>
      </dsp:nvSpPr>
      <dsp:spPr>
        <a:xfrm rot="18289469">
          <a:off x="6265391" y="2548893"/>
          <a:ext cx="79199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199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41588" y="2540475"/>
        <a:ext cx="39599" cy="39599"/>
      </dsp:txXfrm>
    </dsp:sp>
    <dsp:sp modelId="{C8674A80-0841-43B6-B6A3-B73B15BF45B3}">
      <dsp:nvSpPr>
        <dsp:cNvPr id="0" name=""/>
        <dsp:cNvSpPr/>
      </dsp:nvSpPr>
      <dsp:spPr>
        <a:xfrm>
          <a:off x="6887527" y="1952525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Futuros</a:t>
          </a:r>
          <a:endParaRPr lang="es-ES" sz="1300" kern="1200" dirty="0"/>
        </a:p>
      </dsp:txBody>
      <dsp:txXfrm>
        <a:off x="6904085" y="1969083"/>
        <a:ext cx="1097580" cy="532232"/>
      </dsp:txXfrm>
    </dsp:sp>
    <dsp:sp modelId="{4F2CC85F-0562-4511-AD85-08D393CF0C4C}">
      <dsp:nvSpPr>
        <dsp:cNvPr id="0" name=""/>
        <dsp:cNvSpPr/>
      </dsp:nvSpPr>
      <dsp:spPr>
        <a:xfrm>
          <a:off x="6435248" y="2873968"/>
          <a:ext cx="4522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2278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50081" y="2874043"/>
        <a:ext cx="22613" cy="22613"/>
      </dsp:txXfrm>
    </dsp:sp>
    <dsp:sp modelId="{1C190F09-F3FB-4F15-A1BD-512E014043CB}">
      <dsp:nvSpPr>
        <dsp:cNvPr id="0" name=""/>
        <dsp:cNvSpPr/>
      </dsp:nvSpPr>
      <dsp:spPr>
        <a:xfrm>
          <a:off x="6887527" y="2602676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Warrants</a:t>
          </a:r>
          <a:endParaRPr lang="es-ES" sz="1300" kern="1200" dirty="0"/>
        </a:p>
      </dsp:txBody>
      <dsp:txXfrm>
        <a:off x="6904085" y="2619234"/>
        <a:ext cx="1097580" cy="532232"/>
      </dsp:txXfrm>
    </dsp:sp>
    <dsp:sp modelId="{FE231624-D41A-4064-869C-A7CFEE9A7AB4}">
      <dsp:nvSpPr>
        <dsp:cNvPr id="0" name=""/>
        <dsp:cNvSpPr/>
      </dsp:nvSpPr>
      <dsp:spPr>
        <a:xfrm rot="3310531">
          <a:off x="6265391" y="3199044"/>
          <a:ext cx="79199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199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41588" y="3190626"/>
        <a:ext cx="39599" cy="39599"/>
      </dsp:txXfrm>
    </dsp:sp>
    <dsp:sp modelId="{C66729DB-0E8A-46AD-B076-EFB4F4C0CF15}">
      <dsp:nvSpPr>
        <dsp:cNvPr id="0" name=""/>
        <dsp:cNvSpPr/>
      </dsp:nvSpPr>
      <dsp:spPr>
        <a:xfrm>
          <a:off x="6887527" y="3252827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Opciones</a:t>
          </a:r>
          <a:endParaRPr lang="es-ES" sz="1300" kern="1200" dirty="0"/>
        </a:p>
      </dsp:txBody>
      <dsp:txXfrm>
        <a:off x="6904085" y="3269385"/>
        <a:ext cx="1097580" cy="532232"/>
      </dsp:txXfrm>
    </dsp:sp>
    <dsp:sp modelId="{DA5BE208-112A-4B6E-995C-38E2BB692920}">
      <dsp:nvSpPr>
        <dsp:cNvPr id="0" name=""/>
        <dsp:cNvSpPr/>
      </dsp:nvSpPr>
      <dsp:spPr>
        <a:xfrm rot="4467012">
          <a:off x="2651872" y="3036506"/>
          <a:ext cx="168712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8712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453258" y="3005710"/>
        <a:ext cx="84356" cy="84356"/>
      </dsp:txXfrm>
    </dsp:sp>
    <dsp:sp modelId="{B7F54F72-6F00-458D-AE8E-6D84F3FEAA65}">
      <dsp:nvSpPr>
        <dsp:cNvPr id="0" name=""/>
        <dsp:cNvSpPr/>
      </dsp:nvSpPr>
      <dsp:spPr>
        <a:xfrm>
          <a:off x="3721576" y="3577902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Otros</a:t>
          </a:r>
          <a:endParaRPr lang="es-ES" sz="1300" kern="1200" dirty="0"/>
        </a:p>
      </dsp:txBody>
      <dsp:txXfrm>
        <a:off x="3738134" y="3594460"/>
        <a:ext cx="1097580" cy="532232"/>
      </dsp:txXfrm>
    </dsp:sp>
    <dsp:sp modelId="{D30BF855-86E9-43BB-A07D-BFB1BEF2D223}">
      <dsp:nvSpPr>
        <dsp:cNvPr id="0" name=""/>
        <dsp:cNvSpPr/>
      </dsp:nvSpPr>
      <dsp:spPr>
        <a:xfrm rot="19457599">
          <a:off x="4799921" y="3686657"/>
          <a:ext cx="5569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98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64487" y="3684114"/>
        <a:ext cx="27849" cy="27849"/>
      </dsp:txXfrm>
    </dsp:sp>
    <dsp:sp modelId="{760B7375-0BB4-4D3E-9930-0F059645CA63}">
      <dsp:nvSpPr>
        <dsp:cNvPr id="0" name=""/>
        <dsp:cNvSpPr/>
      </dsp:nvSpPr>
      <dsp:spPr>
        <a:xfrm>
          <a:off x="5304551" y="3252827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Documentos</a:t>
          </a:r>
          <a:endParaRPr lang="es-ES" sz="1300" kern="1200" dirty="0"/>
        </a:p>
      </dsp:txBody>
      <dsp:txXfrm>
        <a:off x="5321109" y="3269385"/>
        <a:ext cx="1097580" cy="532232"/>
      </dsp:txXfrm>
    </dsp:sp>
    <dsp:sp modelId="{9059B917-F43C-4C23-BFEF-BB8B0471D0B1}">
      <dsp:nvSpPr>
        <dsp:cNvPr id="0" name=""/>
        <dsp:cNvSpPr/>
      </dsp:nvSpPr>
      <dsp:spPr>
        <a:xfrm rot="2142401">
          <a:off x="4799921" y="4011732"/>
          <a:ext cx="5569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98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64487" y="4009189"/>
        <a:ext cx="27849" cy="27849"/>
      </dsp:txXfrm>
    </dsp:sp>
    <dsp:sp modelId="{C64ED04D-D285-4ABE-BC2D-597CF1BFACEA}">
      <dsp:nvSpPr>
        <dsp:cNvPr id="0" name=""/>
        <dsp:cNvSpPr/>
      </dsp:nvSpPr>
      <dsp:spPr>
        <a:xfrm>
          <a:off x="5304551" y="3902977"/>
          <a:ext cx="1130696" cy="565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Seguros</a:t>
          </a:r>
          <a:endParaRPr lang="es-ES" sz="1300" kern="1200" dirty="0"/>
        </a:p>
      </dsp:txBody>
      <dsp:txXfrm>
        <a:off x="5321109" y="3919535"/>
        <a:ext cx="1097580" cy="5322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36474-3FF1-4CF6-B559-EC3232183408}">
      <dsp:nvSpPr>
        <dsp:cNvPr id="0" name=""/>
        <dsp:cNvSpPr/>
      </dsp:nvSpPr>
      <dsp:spPr>
        <a:xfrm>
          <a:off x="18583" y="622178"/>
          <a:ext cx="2296196" cy="90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Productos financieros de Financiación</a:t>
          </a:r>
          <a:endParaRPr lang="es-ES" sz="1800" kern="1200" dirty="0"/>
        </a:p>
      </dsp:txBody>
      <dsp:txXfrm>
        <a:off x="18583" y="622178"/>
        <a:ext cx="2296196" cy="905976"/>
      </dsp:txXfrm>
    </dsp:sp>
    <dsp:sp modelId="{4CB89476-2B57-41D2-9FFC-2DD99A8A9CA1}">
      <dsp:nvSpPr>
        <dsp:cNvPr id="0" name=""/>
        <dsp:cNvSpPr/>
      </dsp:nvSpPr>
      <dsp:spPr>
        <a:xfrm>
          <a:off x="3818" y="1541989"/>
          <a:ext cx="2296196" cy="2717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Crédito productivo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Crédito inmobiliario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Tarjetas de Crédito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Crediback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Distribuidor Proveedor</a:t>
          </a:r>
          <a:endParaRPr lang="es-ES" sz="1800" kern="1200" dirty="0"/>
        </a:p>
      </dsp:txBody>
      <dsp:txXfrm>
        <a:off x="3818" y="1541989"/>
        <a:ext cx="2296196" cy="2717550"/>
      </dsp:txXfrm>
    </dsp:sp>
    <dsp:sp modelId="{C19A1F84-3BAF-4668-823C-3F2F5FBC979A}">
      <dsp:nvSpPr>
        <dsp:cNvPr id="0" name=""/>
        <dsp:cNvSpPr/>
      </dsp:nvSpPr>
      <dsp:spPr>
        <a:xfrm>
          <a:off x="2621482" y="636012"/>
          <a:ext cx="2296196" cy="90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Productos financieros de inversión</a:t>
          </a:r>
          <a:endParaRPr lang="es-ES" sz="1800" kern="1200" dirty="0"/>
        </a:p>
      </dsp:txBody>
      <dsp:txXfrm>
        <a:off x="2621482" y="636012"/>
        <a:ext cx="2296196" cy="905976"/>
      </dsp:txXfrm>
    </dsp:sp>
    <dsp:sp modelId="{479D79DA-4A1A-4B37-81AF-65B962CBDDA6}">
      <dsp:nvSpPr>
        <dsp:cNvPr id="0" name=""/>
        <dsp:cNvSpPr/>
      </dsp:nvSpPr>
      <dsp:spPr>
        <a:xfrm>
          <a:off x="2621482" y="1541989"/>
          <a:ext cx="2296196" cy="2717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Póliza de acumulación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Acciones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Bonos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i="1" kern="1200" dirty="0" smtClean="0"/>
            <a:t>Plazo fijo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Europlazo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>
        <a:off x="2621482" y="1541989"/>
        <a:ext cx="2296196" cy="2717550"/>
      </dsp:txXfrm>
    </dsp:sp>
    <dsp:sp modelId="{3225B1EE-CDEA-4424-9F50-54704AE4675F}">
      <dsp:nvSpPr>
        <dsp:cNvPr id="0" name=""/>
        <dsp:cNvSpPr/>
      </dsp:nvSpPr>
      <dsp:spPr>
        <a:xfrm>
          <a:off x="5239146" y="636012"/>
          <a:ext cx="2296196" cy="90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Seguros</a:t>
          </a:r>
          <a:endParaRPr lang="es-ES" sz="1800" kern="1200" dirty="0"/>
        </a:p>
      </dsp:txBody>
      <dsp:txXfrm>
        <a:off x="5239146" y="636012"/>
        <a:ext cx="2296196" cy="905976"/>
      </dsp:txXfrm>
    </dsp:sp>
    <dsp:sp modelId="{7B220477-9A4A-423E-A800-7AA96C929E52}">
      <dsp:nvSpPr>
        <dsp:cNvPr id="0" name=""/>
        <dsp:cNvSpPr/>
      </dsp:nvSpPr>
      <dsp:spPr>
        <a:xfrm>
          <a:off x="5239146" y="1541989"/>
          <a:ext cx="2296196" cy="2717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Responsabilidad civil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Incendios y Líneas Aliadas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Vehículos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Lucro Cesante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Robo y Asalto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Transporte</a:t>
          </a:r>
          <a:endParaRPr lang="es-ES" sz="1800" kern="1200" dirty="0"/>
        </a:p>
      </dsp:txBody>
      <dsp:txXfrm>
        <a:off x="5239146" y="1541989"/>
        <a:ext cx="2296196" cy="2717550"/>
      </dsp:txXfrm>
    </dsp:sp>
    <dsp:sp modelId="{10AB9521-0409-4D45-99C5-D3C956460BCE}">
      <dsp:nvSpPr>
        <dsp:cNvPr id="0" name=""/>
        <dsp:cNvSpPr/>
      </dsp:nvSpPr>
      <dsp:spPr>
        <a:xfrm>
          <a:off x="7856809" y="636012"/>
          <a:ext cx="2296196" cy="90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Otros</a:t>
          </a:r>
          <a:endParaRPr lang="es-ES" sz="1800" kern="1200" dirty="0"/>
        </a:p>
      </dsp:txBody>
      <dsp:txXfrm>
        <a:off x="7856809" y="636012"/>
        <a:ext cx="2296196" cy="905976"/>
      </dsp:txXfrm>
    </dsp:sp>
    <dsp:sp modelId="{7743FB75-1E92-4D9E-B06F-97C986DD7953}">
      <dsp:nvSpPr>
        <dsp:cNvPr id="0" name=""/>
        <dsp:cNvSpPr/>
      </dsp:nvSpPr>
      <dsp:spPr>
        <a:xfrm>
          <a:off x="7856809" y="1541989"/>
          <a:ext cx="2296196" cy="2717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Cheques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Divisas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Notas de crédito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Letras de cambio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Contratos</a:t>
          </a:r>
          <a:endParaRPr lang="es-ES" sz="1800" kern="1200" dirty="0"/>
        </a:p>
      </dsp:txBody>
      <dsp:txXfrm>
        <a:off x="7856809" y="1541989"/>
        <a:ext cx="2296196" cy="2717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7D6C3-F531-4723-851A-A4428C121DBC}">
      <dsp:nvSpPr>
        <dsp:cNvPr id="0" name=""/>
        <dsp:cNvSpPr/>
      </dsp:nvSpPr>
      <dsp:spPr>
        <a:xfrm>
          <a:off x="1353912" y="500"/>
          <a:ext cx="7448999" cy="446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Los restaurantes PYMES en el cantón Quito</a:t>
          </a:r>
          <a:endParaRPr lang="es-ES" sz="6500" kern="1200" dirty="0"/>
        </a:p>
      </dsp:txBody>
      <dsp:txXfrm>
        <a:off x="1353912" y="500"/>
        <a:ext cx="7448999" cy="4469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16FC1-FBA7-4B92-A8C0-5AB57BD2AD47}">
      <dsp:nvSpPr>
        <dsp:cNvPr id="0" name=""/>
        <dsp:cNvSpPr/>
      </dsp:nvSpPr>
      <dsp:spPr>
        <a:xfrm>
          <a:off x="1353912" y="500"/>
          <a:ext cx="7448999" cy="4469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Desconocimiento y falta de aplicación, de instrumentos financieros en las PyMES del Sector Restaurantes del Cantón Quito</a:t>
          </a:r>
          <a:endParaRPr lang="es-ES" sz="4800" kern="1200" dirty="0"/>
        </a:p>
      </dsp:txBody>
      <dsp:txXfrm>
        <a:off x="1353912" y="500"/>
        <a:ext cx="7448999" cy="446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02/08/2017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tr&#237;z%20resultados.xlsx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1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8188" y="3501008"/>
            <a:ext cx="7966622" cy="2088232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 smtClean="0"/>
              <a:t>Análisis del uso de instrumentos financieros en los restaurantes PYMES en el cantón Quito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33894" y="5475423"/>
            <a:ext cx="7008574" cy="1244600"/>
          </a:xfrm>
        </p:spPr>
        <p:txBody>
          <a:bodyPr rtlCol="0"/>
          <a:lstStyle/>
          <a:p>
            <a:pPr rtl="0"/>
            <a:r>
              <a:rPr lang="es-ES" dirty="0" smtClean="0"/>
              <a:t>José Cuenca                                   2017 </a:t>
            </a:r>
            <a:endParaRPr lang="es-ES" dirty="0"/>
          </a:p>
        </p:txBody>
      </p:sp>
      <p:pic>
        <p:nvPicPr>
          <p:cNvPr id="4" name="Imagen 3" descr="... EN MERCADOTECNIA | Escuela Politécnica del Ejército – &lt;strong&gt;ESPE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85" y="476672"/>
            <a:ext cx="8068391" cy="20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es-EC" dirty="0" smtClean="0"/>
              <a:t>Oferta en Quito Ecuador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527748"/>
              </p:ext>
            </p:extLst>
          </p:nvPr>
        </p:nvGraphicFramePr>
        <p:xfrm>
          <a:off x="1117600" y="1701800"/>
          <a:ext cx="10156825" cy="48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Objeto del estudio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47552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8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866000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4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General</a:t>
            </a:r>
            <a:endParaRPr lang="es-EC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8583476"/>
              </p:ext>
            </p:extLst>
          </p:nvPr>
        </p:nvGraphicFramePr>
        <p:xfrm>
          <a:off x="1117600" y="2209800"/>
          <a:ext cx="4976813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/>
              <a:t>Específicos</a:t>
            </a:r>
            <a:endParaRPr lang="es-EC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139357"/>
              </p:ext>
            </p:extLst>
          </p:nvPr>
        </p:nvGraphicFramePr>
        <p:xfrm>
          <a:off x="6297613" y="2209800"/>
          <a:ext cx="497681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75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Generalidades de la investigación </a:t>
            </a:r>
            <a:endParaRPr lang="es-EC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82831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Población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00412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3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Muestra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 smtClean="0"/>
              <a:t>N = Tamaño de la población</a:t>
            </a:r>
          </a:p>
          <a:p>
            <a:r>
              <a:rPr lang="es-EC" dirty="0" smtClean="0"/>
              <a:t>Z = nivel de confianza</a:t>
            </a:r>
          </a:p>
          <a:p>
            <a:r>
              <a:rPr lang="es-EC" dirty="0" smtClean="0"/>
              <a:t>p = probabilidad de éxito</a:t>
            </a:r>
          </a:p>
          <a:p>
            <a:r>
              <a:rPr lang="es-EC" dirty="0" smtClean="0"/>
              <a:t>q = probabilidad de fracaso</a:t>
            </a:r>
          </a:p>
          <a:p>
            <a:r>
              <a:rPr lang="es-EC" dirty="0" smtClean="0"/>
              <a:t>d = error </a:t>
            </a:r>
            <a:r>
              <a:rPr lang="es-EC" dirty="0" smtClean="0"/>
              <a:t>máximo</a:t>
            </a:r>
          </a:p>
          <a:p>
            <a:endParaRPr lang="es-EC" dirty="0"/>
          </a:p>
          <a:p>
            <a:r>
              <a:rPr lang="es-EC" dirty="0" smtClean="0"/>
              <a:t>Muestra = 128</a:t>
            </a:r>
            <a:endParaRPr lang="es-EC" dirty="0"/>
          </a:p>
        </p:txBody>
      </p:sp>
      <p:pic>
        <p:nvPicPr>
          <p:cNvPr id="6" name="Marcador de contenido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9692" t="49490" r="39848" b="37627"/>
          <a:stretch/>
        </p:blipFill>
        <p:spPr bwMode="auto">
          <a:xfrm>
            <a:off x="7102524" y="1844824"/>
            <a:ext cx="4464496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2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Matriz, procesamiento de datos</a:t>
            </a:r>
            <a:endParaRPr lang="es-EC" dirty="0"/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563459"/>
              </p:ext>
            </p:extLst>
          </p:nvPr>
        </p:nvGraphicFramePr>
        <p:xfrm>
          <a:off x="1117309" y="2060848"/>
          <a:ext cx="10156824" cy="4145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2804">
                  <a:extLst>
                    <a:ext uri="{9D8B030D-6E8A-4147-A177-3AD203B41FA5}">
                      <a16:colId xmlns:a16="http://schemas.microsoft.com/office/drawing/2014/main" val="2298875996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3529672267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1036031471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1042882760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4165884715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774671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ACTIVOS FINANCIEROS A VALOR RAZONABLE CON CAMBIOS EN RESULTADOS</a:t>
                      </a:r>
                      <a:endParaRPr lang="es-EC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ACTIVOS FINANCIEROS DISPONIBLES PARA LA VENTA</a:t>
                      </a:r>
                      <a:endParaRPr lang="es-EC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ACTIVOS FINANCIEROS MANTENIDOS HASTA EL VENCIMIENTO</a:t>
                      </a:r>
                      <a:endParaRPr lang="es-EC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SEGUROS PAGADOS POR ANTICIPADOS0</a:t>
                      </a:r>
                      <a:endParaRPr lang="es-EC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TERRENOS</a:t>
                      </a:r>
                      <a:endParaRPr lang="es-EC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20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CARPUNTO CIA. LTDA.</a:t>
                      </a:r>
                      <a:endParaRPr lang="es-EC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3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HUGONOTTE S.A.</a:t>
                      </a:r>
                      <a:endParaRPr lang="es-EC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33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FRANGOURMET S.A</a:t>
                      </a:r>
                      <a:endParaRPr lang="es-EC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51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PIZZARCATE S.A.</a:t>
                      </a:r>
                      <a:endParaRPr lang="es-EC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0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MAEMALU S.A.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06053"/>
                  </a:ext>
                </a:extLst>
              </a:tr>
            </a:tbl>
          </a:graphicData>
        </a:graphic>
      </p:graphicFrame>
      <p:sp>
        <p:nvSpPr>
          <p:cNvPr id="14" name="Elipse 13">
            <a:hlinkClick r:id="rId2" action="ppaction://hlinksldjump"/>
          </p:cNvPr>
          <p:cNvSpPr/>
          <p:nvPr/>
        </p:nvSpPr>
        <p:spPr>
          <a:xfrm>
            <a:off x="9910836" y="142240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/>
              <a:t>NIIFs</a:t>
            </a:r>
            <a:endParaRPr lang="es-EC" sz="800" dirty="0"/>
          </a:p>
        </p:txBody>
      </p:sp>
      <p:sp>
        <p:nvSpPr>
          <p:cNvPr id="15" name="Elipse 14">
            <a:hlinkClick r:id="rId3" action="ppaction://hlinkfile"/>
          </p:cNvPr>
          <p:cNvSpPr/>
          <p:nvPr/>
        </p:nvSpPr>
        <p:spPr>
          <a:xfrm>
            <a:off x="10592749" y="142240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" dirty="0" smtClean="0"/>
              <a:t>Matriz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25789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81844" y="2704"/>
            <a:ext cx="10157354" cy="708496"/>
          </a:xfrm>
        </p:spPr>
        <p:txBody>
          <a:bodyPr/>
          <a:lstStyle/>
          <a:p>
            <a:r>
              <a:rPr lang="es-EC" dirty="0" smtClean="0"/>
              <a:t>Matriz </a:t>
            </a:r>
            <a:r>
              <a:rPr lang="es-EC" dirty="0"/>
              <a:t>resumen resultados </a:t>
            </a:r>
            <a:r>
              <a:rPr lang="es-EC" dirty="0" smtClean="0"/>
              <a:t>Activos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638218"/>
              </p:ext>
            </p:extLst>
          </p:nvPr>
        </p:nvGraphicFramePr>
        <p:xfrm>
          <a:off x="333772" y="701700"/>
          <a:ext cx="11377264" cy="59353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99328">
                  <a:extLst>
                    <a:ext uri="{9D8B030D-6E8A-4147-A177-3AD203B41FA5}">
                      <a16:colId xmlns:a16="http://schemas.microsoft.com/office/drawing/2014/main" val="1025516085"/>
                    </a:ext>
                  </a:extLst>
                </a:gridCol>
                <a:gridCol w="2910464">
                  <a:extLst>
                    <a:ext uri="{9D8B030D-6E8A-4147-A177-3AD203B41FA5}">
                      <a16:colId xmlns:a16="http://schemas.microsoft.com/office/drawing/2014/main" val="1453229781"/>
                    </a:ext>
                  </a:extLst>
                </a:gridCol>
                <a:gridCol w="5675254">
                  <a:extLst>
                    <a:ext uri="{9D8B030D-6E8A-4147-A177-3AD203B41FA5}">
                      <a16:colId xmlns:a16="http://schemas.microsoft.com/office/drawing/2014/main" val="3017682771"/>
                    </a:ext>
                  </a:extLst>
                </a:gridCol>
                <a:gridCol w="646109">
                  <a:extLst>
                    <a:ext uri="{9D8B030D-6E8A-4147-A177-3AD203B41FA5}">
                      <a16:colId xmlns:a16="http://schemas.microsoft.com/office/drawing/2014/main" val="734922333"/>
                    </a:ext>
                  </a:extLst>
                </a:gridCol>
                <a:gridCol w="646109">
                  <a:extLst>
                    <a:ext uri="{9D8B030D-6E8A-4147-A177-3AD203B41FA5}">
                      <a16:colId xmlns:a16="http://schemas.microsoft.com/office/drawing/2014/main" val="3301554875"/>
                    </a:ext>
                  </a:extLst>
                </a:gridCol>
              </a:tblGrid>
              <a:tr h="106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EMPRESAS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128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4164478667"/>
                  </a:ext>
                </a:extLst>
              </a:tr>
              <a:tr h="729591">
                <a:tc rowSpan="8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 CORRIENTE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 FINANCIEROS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ACTIVOS FINANCIEROS A VALOR RAZONABLE CON CAMBIOS EN RESULTADOS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3609702568"/>
                  </a:ext>
                </a:extLst>
              </a:tr>
              <a:tr h="5306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ACTIVOS FINANCIEROS DISPONIBLES PARA LA VENTA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268951328"/>
                  </a:ext>
                </a:extLst>
              </a:tr>
              <a:tr h="610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ACTIVOS FINANCIEROS MANTENIDOS HASTA EL VENCIMIENTO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1839802391"/>
                  </a:ext>
                </a:extLst>
              </a:tr>
              <a:tr h="5571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 ACTIVIDADES ORDINARIAS QUE GENEREN INTERESES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1297975175"/>
                  </a:ext>
                </a:extLst>
              </a:tr>
              <a:tr h="3714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SERVICIOS Y OTROS  PAGADOS POR ANTICIPADO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SEGUROS PAGADOS POR ANTICIPADOS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793749484"/>
                  </a:ext>
                </a:extLst>
              </a:tr>
              <a:tr h="5704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ACTIVOS FINANCIEROS NO CORRIENTES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ACTIVO FINANCIERO MANTENIDO HASTA EL VENCIMIENTO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1065505204"/>
                  </a:ext>
                </a:extLst>
              </a:tr>
              <a:tr h="3714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INVERSIONES NEGOCIOS CONJUNTOS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1541499856"/>
                  </a:ext>
                </a:extLst>
              </a:tr>
              <a:tr h="212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OTRAS INVERSIONES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3574788272"/>
                  </a:ext>
                </a:extLst>
              </a:tr>
              <a:tr h="10612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ACTIVOS NO  CORRIENTES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PROPIEDADES DE INVERSIÓN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TERRENOS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3714305229"/>
                  </a:ext>
                </a:extLst>
              </a:tr>
              <a:tr h="1193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EDIFICIOS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1178672569"/>
                  </a:ext>
                </a:extLst>
              </a:tr>
              <a:tr h="26531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ACTIVOS INTANGIBLES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PLUSVALÍA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2111687781"/>
                  </a:ext>
                </a:extLst>
              </a:tr>
              <a:tr h="26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MARCAS, PATENTES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3219005967"/>
                  </a:ext>
                </a:extLst>
              </a:tr>
              <a:tr h="26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ACTIVOS DE EXPLOTACIÓN Y EXPLORACIÓN 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0%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144623904"/>
                  </a:ext>
                </a:extLst>
              </a:tr>
              <a:tr h="265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OTROS INTANGIBLES 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3%</a:t>
                      </a:r>
                      <a:endParaRPr lang="es-EC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5" marR="1935" marT="0" marB="0" anchor="ctr"/>
                </a:tc>
                <a:extLst>
                  <a:ext uri="{0D108BD9-81ED-4DB2-BD59-A6C34878D82A}">
                    <a16:rowId xmlns:a16="http://schemas.microsoft.com/office/drawing/2014/main" val="272331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1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/>
              <a:t>resultados Activos</a:t>
            </a: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5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EMPRESA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194709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r>
              <a:rPr lang="es-EC" dirty="0"/>
              <a:t>Matriz Resumen de Resultados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295239"/>
              </p:ext>
            </p:extLst>
          </p:nvPr>
        </p:nvGraphicFramePr>
        <p:xfrm>
          <a:off x="549796" y="1361440"/>
          <a:ext cx="10297144" cy="47318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32868">
                  <a:extLst>
                    <a:ext uri="{9D8B030D-6E8A-4147-A177-3AD203B41FA5}">
                      <a16:colId xmlns:a16="http://schemas.microsoft.com/office/drawing/2014/main" val="2078455753"/>
                    </a:ext>
                  </a:extLst>
                </a:gridCol>
                <a:gridCol w="2626297">
                  <a:extLst>
                    <a:ext uri="{9D8B030D-6E8A-4147-A177-3AD203B41FA5}">
                      <a16:colId xmlns:a16="http://schemas.microsoft.com/office/drawing/2014/main" val="3606673797"/>
                    </a:ext>
                  </a:extLst>
                </a:gridCol>
                <a:gridCol w="3699475">
                  <a:extLst>
                    <a:ext uri="{9D8B030D-6E8A-4147-A177-3AD203B41FA5}">
                      <a16:colId xmlns:a16="http://schemas.microsoft.com/office/drawing/2014/main" val="665632703"/>
                    </a:ext>
                  </a:extLst>
                </a:gridCol>
                <a:gridCol w="869252">
                  <a:extLst>
                    <a:ext uri="{9D8B030D-6E8A-4147-A177-3AD203B41FA5}">
                      <a16:colId xmlns:a16="http://schemas.microsoft.com/office/drawing/2014/main" val="3620186305"/>
                    </a:ext>
                  </a:extLst>
                </a:gridCol>
                <a:gridCol w="869252">
                  <a:extLst>
                    <a:ext uri="{9D8B030D-6E8A-4147-A177-3AD203B41FA5}">
                      <a16:colId xmlns:a16="http://schemas.microsoft.com/office/drawing/2014/main" val="838791212"/>
                    </a:ext>
                  </a:extLst>
                </a:gridCol>
              </a:tblGrid>
              <a:tr h="394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NUMERO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2303636"/>
                  </a:ext>
                </a:extLst>
              </a:tr>
              <a:tr h="394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EMPRESAS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2086652"/>
                  </a:ext>
                </a:extLst>
              </a:tr>
              <a:tr h="394321"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PASIVO CORRIENTE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PASIVOS FINANCIEROS A VALOR RAZONABLE CON CAMBIOS EN RESULTADOS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1650455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PASIVOS POR CONTRATOS DE ARRENDAMIENTO FINANCIEROS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18179510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CUENTAS Y DOCUMENTOS POR PAGAR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5504992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OBLIGACIONES CON INSTITUCIONES FINANCIERAS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5280594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OTROS PASIVOS FINANCIEROS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5204286"/>
                  </a:ext>
                </a:extLst>
              </a:tr>
              <a:tr h="394321"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PASIVO NO CORRIENTE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PASIVOS POR CONTRATOS DE ARRENDAMIENTO FINANCIERO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465684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CUENTAS Y DOCUMENTOS POR PAGAR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3048744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OBLIGACIONES CON INSTITUCIONES FINANCIERAS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7143803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OBLIGACIONES EMITIDAS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999441"/>
                  </a:ext>
                </a:extLst>
              </a:tr>
              <a:tr h="394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OTROS PASIVOS NO CORRIENTES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472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resultados </a:t>
            </a:r>
            <a:r>
              <a:rPr lang="es-EC" dirty="0" smtClean="0"/>
              <a:t>Pasivos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5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37272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7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99103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9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TUAS PALABRAS: &lt;strong&gt;Muchas gracias&lt;/strong&gt;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71"/>
            <a:ext cx="12188824" cy="68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Clasificación de las empresas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45769"/>
              </p:ext>
            </p:extLst>
          </p:nvPr>
        </p:nvGraphicFramePr>
        <p:xfrm>
          <a:off x="477790" y="1916830"/>
          <a:ext cx="11233246" cy="468052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46400">
                  <a:extLst>
                    <a:ext uri="{9D8B030D-6E8A-4147-A177-3AD203B41FA5}">
                      <a16:colId xmlns:a16="http://schemas.microsoft.com/office/drawing/2014/main" val="821389556"/>
                    </a:ext>
                  </a:extLst>
                </a:gridCol>
                <a:gridCol w="2246400">
                  <a:extLst>
                    <a:ext uri="{9D8B030D-6E8A-4147-A177-3AD203B41FA5}">
                      <a16:colId xmlns:a16="http://schemas.microsoft.com/office/drawing/2014/main" val="1577370716"/>
                    </a:ext>
                  </a:extLst>
                </a:gridCol>
                <a:gridCol w="2246400">
                  <a:extLst>
                    <a:ext uri="{9D8B030D-6E8A-4147-A177-3AD203B41FA5}">
                      <a16:colId xmlns:a16="http://schemas.microsoft.com/office/drawing/2014/main" val="94241480"/>
                    </a:ext>
                  </a:extLst>
                </a:gridCol>
                <a:gridCol w="2246400">
                  <a:extLst>
                    <a:ext uri="{9D8B030D-6E8A-4147-A177-3AD203B41FA5}">
                      <a16:colId xmlns:a16="http://schemas.microsoft.com/office/drawing/2014/main" val="808689774"/>
                    </a:ext>
                  </a:extLst>
                </a:gridCol>
                <a:gridCol w="2247646">
                  <a:extLst>
                    <a:ext uri="{9D8B030D-6E8A-4147-A177-3AD203B41FA5}">
                      <a16:colId xmlns:a16="http://schemas.microsoft.com/office/drawing/2014/main" val="3780646567"/>
                    </a:ext>
                  </a:extLst>
                </a:gridCol>
              </a:tblGrid>
              <a:tr h="9207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VARIABLES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MICRO EMPRESA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PEQUEÑA EMPRESA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MEDIANA EMPRESA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GRANDES EMPRESAS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721539"/>
                  </a:ext>
                </a:extLst>
              </a:tr>
              <a:tr h="9207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Personal Ocupado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 1 a 9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De 10 a 49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De 50 a 199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≥ 200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478605"/>
                  </a:ext>
                </a:extLst>
              </a:tr>
              <a:tr h="14194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Valor Bruto De Ventas Anuales ($)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≤ 100 000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100 001 –         1 000 000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1 000 001 –      5 000 000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≥ 5 000 000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2593008"/>
                  </a:ext>
                </a:extLst>
              </a:tr>
              <a:tr h="14195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Monto De Activos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Hasta 100 000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 100 001 hasta 750 000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 750 001 hasta 3 999 999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≥  4 000 000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19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0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768303" cy="1397000"/>
          </a:xfrm>
        </p:spPr>
        <p:txBody>
          <a:bodyPr rtlCol="0"/>
          <a:lstStyle/>
          <a:p>
            <a:pPr rtl="0"/>
            <a:r>
              <a:rPr lang="es-ES" dirty="0" smtClean="0"/>
              <a:t>Generalidades de las PYMES</a:t>
            </a:r>
            <a:endParaRPr lang="es-ES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082922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796" y="188640"/>
            <a:ext cx="11017223" cy="920328"/>
          </a:xfrm>
        </p:spPr>
        <p:txBody>
          <a:bodyPr rtlCol="0">
            <a:normAutofit/>
          </a:bodyPr>
          <a:lstStyle/>
          <a:p>
            <a:r>
              <a:rPr lang="es-EC" sz="4000" i="1" dirty="0" smtClean="0"/>
              <a:t>Pichincha Por número de establecimientos</a:t>
            </a:r>
            <a:endParaRPr lang="es-ES" sz="40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251117"/>
              </p:ext>
            </p:extLst>
          </p:nvPr>
        </p:nvGraphicFramePr>
        <p:xfrm>
          <a:off x="549796" y="1412775"/>
          <a:ext cx="11161240" cy="504056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998097">
                  <a:extLst>
                    <a:ext uri="{9D8B030D-6E8A-4147-A177-3AD203B41FA5}">
                      <a16:colId xmlns:a16="http://schemas.microsoft.com/office/drawing/2014/main" val="4086533091"/>
                    </a:ext>
                  </a:extLst>
                </a:gridCol>
                <a:gridCol w="3013535">
                  <a:extLst>
                    <a:ext uri="{9D8B030D-6E8A-4147-A177-3AD203B41FA5}">
                      <a16:colId xmlns:a16="http://schemas.microsoft.com/office/drawing/2014/main" val="1881864958"/>
                    </a:ext>
                  </a:extLst>
                </a:gridCol>
                <a:gridCol w="1149608">
                  <a:extLst>
                    <a:ext uri="{9D8B030D-6E8A-4147-A177-3AD203B41FA5}">
                      <a16:colId xmlns:a16="http://schemas.microsoft.com/office/drawing/2014/main" val="834708530"/>
                    </a:ext>
                  </a:extLst>
                </a:gridCol>
              </a:tblGrid>
              <a:tr h="631694">
                <a:tc grid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152613"/>
                  </a:ext>
                </a:extLst>
              </a:tr>
              <a:tr h="58451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ESTABLECIMIENTO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356170"/>
                  </a:ext>
                </a:extLst>
              </a:tr>
              <a:tr h="91215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Venta al por menor en comercios no especializados con predominio de la venta de alimentos bebidas y tabaco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18305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16.4%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668712"/>
                  </a:ext>
                </a:extLst>
              </a:tr>
              <a:tr h="7601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Venta al por menor de otros productos en comercios especializados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11 819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10.6%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753774"/>
                  </a:ext>
                </a:extLst>
              </a:tr>
              <a:tr h="7601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 de restaurantes y de servicio móvil de comidas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11 004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9.9%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358950"/>
                  </a:ext>
                </a:extLst>
              </a:tr>
              <a:tr h="76012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Venta al por menor de otros enseres domésticos en comercios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4 723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4.2%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417452"/>
                  </a:ext>
                </a:extLst>
              </a:tr>
              <a:tr h="6318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Otras actividades de servicios personales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4 710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4.2%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05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EC" sz="3200" i="1" dirty="0"/>
              <a:t>Pichincha Por número de personas ocupadas</a:t>
            </a:r>
            <a:endParaRPr lang="es-ES" sz="32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975959"/>
              </p:ext>
            </p:extLst>
          </p:nvPr>
        </p:nvGraphicFramePr>
        <p:xfrm>
          <a:off x="549796" y="1844825"/>
          <a:ext cx="11089232" cy="457188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779955">
                  <a:extLst>
                    <a:ext uri="{9D8B030D-6E8A-4147-A177-3AD203B41FA5}">
                      <a16:colId xmlns:a16="http://schemas.microsoft.com/office/drawing/2014/main" val="3435940466"/>
                    </a:ext>
                  </a:extLst>
                </a:gridCol>
                <a:gridCol w="3211442">
                  <a:extLst>
                    <a:ext uri="{9D8B030D-6E8A-4147-A177-3AD203B41FA5}">
                      <a16:colId xmlns:a16="http://schemas.microsoft.com/office/drawing/2014/main" val="3123512427"/>
                    </a:ext>
                  </a:extLst>
                </a:gridCol>
                <a:gridCol w="1097835">
                  <a:extLst>
                    <a:ext uri="{9D8B030D-6E8A-4147-A177-3AD203B41FA5}">
                      <a16:colId xmlns:a16="http://schemas.microsoft.com/office/drawing/2014/main" val="2619544352"/>
                    </a:ext>
                  </a:extLst>
                </a:gridCol>
              </a:tblGrid>
              <a:tr h="6693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ESTABLECIMIENTOS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933052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Actividades de restaurantes y de servicio móvil de comidas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36 296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6.2%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246276"/>
                  </a:ext>
                </a:extLst>
              </a:tr>
              <a:tr h="81805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Venta al por menor en comercios no especializados con predominio de la venta de alimentos, bebidas y tabaco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31 417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5.3%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331869"/>
                  </a:ext>
                </a:extLst>
              </a:tr>
              <a:tr h="81805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Venta al por menor de otros productos en comercios especializados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27 854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4.7%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064891"/>
                  </a:ext>
                </a:extLst>
              </a:tr>
              <a:tr h="81805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Administración del estado y aplicación de la política económica.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25 901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4.4%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562816"/>
                  </a:ext>
                </a:extLst>
              </a:tr>
              <a:tr h="66932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Enseñanza preprimaria y primaria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21 118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3.6%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146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FINANZAS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5235"/>
              </p:ext>
            </p:extLst>
          </p:nvPr>
        </p:nvGraphicFramePr>
        <p:xfrm>
          <a:off x="1269876" y="14732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INSTRUMENTOS FINANCIEROS</a:t>
            </a:r>
            <a:endParaRPr lang="es-EC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General</a:t>
            </a:r>
            <a:endParaRPr lang="es-EC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3705979"/>
              </p:ext>
            </p:extLst>
          </p:nvPr>
        </p:nvGraphicFramePr>
        <p:xfrm>
          <a:off x="1117600" y="2209800"/>
          <a:ext cx="4976813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/>
              <a:t>NIIFs</a:t>
            </a:r>
            <a:endParaRPr lang="es-EC" dirty="0"/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7734396"/>
              </p:ext>
            </p:extLst>
          </p:nvPr>
        </p:nvGraphicFramePr>
        <p:xfrm>
          <a:off x="6297613" y="2209800"/>
          <a:ext cx="497681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Clasificación 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890129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>
            <a:hlinkClick r:id="rId7" action="ppaction://hlinksldjump"/>
          </p:cNvPr>
          <p:cNvSpPr/>
          <p:nvPr/>
        </p:nvSpPr>
        <p:spPr>
          <a:xfrm>
            <a:off x="10342884" y="6021288"/>
            <a:ext cx="432048" cy="354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0</TotalTime>
  <Words>870</Words>
  <Application>Microsoft Office PowerPoint</Application>
  <PresentationFormat>Personalizado</PresentationFormat>
  <Paragraphs>265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Libros 16 × 9</vt:lpstr>
      <vt:lpstr>Análisis del uso de instrumentos financieros en los restaurantes PYMES en el cantón Quito</vt:lpstr>
      <vt:lpstr>EMPRESA</vt:lpstr>
      <vt:lpstr>Clasificación de las empresas </vt:lpstr>
      <vt:lpstr>Generalidades de las PYMES</vt:lpstr>
      <vt:lpstr>Pichincha Por número de establecimientos</vt:lpstr>
      <vt:lpstr>Pichincha Por número de personas ocupadas</vt:lpstr>
      <vt:lpstr>FINANZAS</vt:lpstr>
      <vt:lpstr>INSTRUMENTOS FINANCIEROS</vt:lpstr>
      <vt:lpstr>Clasificación </vt:lpstr>
      <vt:lpstr>Oferta en Quito Ecuador </vt:lpstr>
      <vt:lpstr>Objeto del estudio</vt:lpstr>
      <vt:lpstr>Problema</vt:lpstr>
      <vt:lpstr>Objetivos</vt:lpstr>
      <vt:lpstr>Generalidades de la investigación </vt:lpstr>
      <vt:lpstr>Población</vt:lpstr>
      <vt:lpstr>Muestra</vt:lpstr>
      <vt:lpstr>Matriz, procesamiento de datos</vt:lpstr>
      <vt:lpstr>Matriz resumen resultados Activos</vt:lpstr>
      <vt:lpstr>Análisis resultados Activos</vt:lpstr>
      <vt:lpstr>Matriz Resumen de Resultados </vt:lpstr>
      <vt:lpstr>Análisis resultados Pasivos</vt:lpstr>
      <vt:lpstr>Conclusiones </vt:lpstr>
      <vt:lpstr>Recomendaciones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2017-08-01T13:35:47Z</dcterms:created>
  <dcterms:modified xsi:type="dcterms:W3CDTF">2017-08-02T23:40:48Z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