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9" r:id="rId4"/>
    <p:sldId id="391" r:id="rId5"/>
    <p:sldId id="392" r:id="rId6"/>
    <p:sldId id="393" r:id="rId7"/>
    <p:sldId id="396" r:id="rId8"/>
    <p:sldId id="395" r:id="rId9"/>
    <p:sldId id="397" r:id="rId10"/>
    <p:sldId id="398" r:id="rId11"/>
    <p:sldId id="407" r:id="rId12"/>
    <p:sldId id="408" r:id="rId13"/>
    <p:sldId id="400" r:id="rId14"/>
    <p:sldId id="399" r:id="rId15"/>
    <p:sldId id="402" r:id="rId16"/>
    <p:sldId id="403" r:id="rId17"/>
    <p:sldId id="394" r:id="rId18"/>
    <p:sldId id="404" r:id="rId19"/>
    <p:sldId id="401" r:id="rId20"/>
    <p:sldId id="405" r:id="rId21"/>
    <p:sldId id="406" r:id="rId22"/>
    <p:sldId id="390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662"/>
    <a:srgbClr val="004E50"/>
    <a:srgbClr val="17A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70" autoAdjust="0"/>
  </p:normalViewPr>
  <p:slideViewPr>
    <p:cSldViewPr>
      <p:cViewPr varScale="1">
        <p:scale>
          <a:sx n="75" d="100"/>
          <a:sy n="7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\Dropbox\TESIS2\Datos%20Oriente%20Verdaderas\Muestreo%20Frecuenci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\Dropbox\TESIS2\Datos%20Oriente%20Verdaderas\Resumen%20muestre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\Dropbox\TESIS2\Datos%20Oriente%20Verdaderas\Muestreo%20Frecuenci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\Dropbox\TESIS2\Datos%20Oriente%20Verdaderas\Muestreo%20Frecuenci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\Dropbox\TESIS2\Datos%20Oriente%20Verdaderas\Muestreo%20Frecuenci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\Dropbox\TESIS2\Datos%20Oriente%20Verdaderas\Muestreo%20Frecuenci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\Dropbox\TESIS2\Datos%20Oriente%20Verdaderas\Muestreo%20Frecuenci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\Dropbox\TESIS2\Datos%20Oriente%20Verdaderas\Muestreo%20Frecuenci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Potencia Recepción en 1810 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734-4680-A64F-6934DAA3A7B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734-4680-A64F-6934DAA3A7B4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734-4680-A64F-6934DAA3A7B4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734-4680-A64F-6934DAA3A7B4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734-4680-A64F-6934DAA3A7B4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734-4680-A64F-6934DAA3A7B4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734-4680-A64F-6934DAA3A7B4}"/>
              </c:ext>
            </c:extLst>
          </c:dPt>
          <c:yVal>
            <c:numRef>
              <c:f>'20 MHz'!$C$2:$C$21</c:f>
              <c:numCache>
                <c:formatCode>General</c:formatCode>
                <c:ptCount val="20"/>
                <c:pt idx="0">
                  <c:v>-73.430000000000007</c:v>
                </c:pt>
                <c:pt idx="1">
                  <c:v>-80.819999999999993</c:v>
                </c:pt>
                <c:pt idx="2">
                  <c:v>-92.36</c:v>
                </c:pt>
                <c:pt idx="3">
                  <c:v>-88.42</c:v>
                </c:pt>
                <c:pt idx="4">
                  <c:v>-84.26</c:v>
                </c:pt>
                <c:pt idx="5">
                  <c:v>-90.12</c:v>
                </c:pt>
                <c:pt idx="6">
                  <c:v>-79</c:v>
                </c:pt>
                <c:pt idx="7">
                  <c:v>-83.04</c:v>
                </c:pt>
                <c:pt idx="8">
                  <c:v>-95.7</c:v>
                </c:pt>
                <c:pt idx="9">
                  <c:v>-96.36</c:v>
                </c:pt>
                <c:pt idx="10">
                  <c:v>-95.07</c:v>
                </c:pt>
                <c:pt idx="11">
                  <c:v>-83.62</c:v>
                </c:pt>
                <c:pt idx="12">
                  <c:v>-79.92</c:v>
                </c:pt>
                <c:pt idx="13">
                  <c:v>-82.99</c:v>
                </c:pt>
                <c:pt idx="14">
                  <c:v>-93.13</c:v>
                </c:pt>
                <c:pt idx="15">
                  <c:v>-78.03</c:v>
                </c:pt>
                <c:pt idx="16">
                  <c:v>-80.77</c:v>
                </c:pt>
                <c:pt idx="17">
                  <c:v>-86.59</c:v>
                </c:pt>
                <c:pt idx="18">
                  <c:v>-83.24</c:v>
                </c:pt>
                <c:pt idx="19">
                  <c:v>-89.56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734-4680-A64F-6934DAA3A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1925888"/>
        <c:axId val="1748125040"/>
      </c:scatterChart>
      <c:valAx>
        <c:axId val="169192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 dirty="0"/>
                  <a:t>Muestras</a:t>
                </a:r>
                <a:r>
                  <a:rPr lang="es-EC" b="1" baseline="0" dirty="0"/>
                  <a:t> </a:t>
                </a:r>
                <a:endParaRPr lang="es-EC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48125040"/>
        <c:crosses val="autoZero"/>
        <c:crossBetween val="midCat"/>
      </c:valAx>
      <c:valAx>
        <c:axId val="1748125040"/>
        <c:scaling>
          <c:orientation val="minMax"/>
          <c:max val="-7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Potencia de RX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91925888"/>
        <c:crosses val="autoZero"/>
        <c:crossBetween val="midCat"/>
        <c:majorUnit val="3"/>
        <c:minorUnit val="0.60000000000000009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Tamano</a:t>
            </a:r>
            <a:r>
              <a:rPr lang="es-EC" baseline="0"/>
              <a:t> muestral para 30 MHz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Hoja1!$H$35</c:f>
              <c:strCache>
                <c:ptCount val="1"/>
                <c:pt idx="0">
                  <c:v>9950 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Hoja1!$I$34:$K$34</c:f>
              <c:strCache>
                <c:ptCount val="3"/>
                <c:pt idx="0">
                  <c:v>Frecuencia [MHz]</c:v>
                </c:pt>
                <c:pt idx="1">
                  <c:v>% Potencias Aceptables</c:v>
                </c:pt>
                <c:pt idx="2">
                  <c:v>n</c:v>
                </c:pt>
              </c:strCache>
            </c:strRef>
          </c:cat>
          <c:val>
            <c:numRef>
              <c:f>Hoja1!$I$35:$K$35</c:f>
              <c:numCache>
                <c:formatCode>General</c:formatCode>
                <c:ptCount val="3"/>
                <c:pt idx="0">
                  <c:v>30</c:v>
                </c:pt>
                <c:pt idx="1">
                  <c:v>0.01</c:v>
                </c:pt>
                <c:pt idx="2">
                  <c:v>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8-430B-9590-E1CFD7776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9836672"/>
        <c:axId val="419835496"/>
      </c:barChart>
      <c:catAx>
        <c:axId val="419836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19835496"/>
        <c:crosses val="autoZero"/>
        <c:auto val="1"/>
        <c:lblAlgn val="ctr"/>
        <c:lblOffset val="100"/>
        <c:noMultiLvlLbl val="0"/>
      </c:catAx>
      <c:valAx>
        <c:axId val="419835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1983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dirty="0"/>
              <a:t>Margen de Error para Tamaño Muestral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Hoja1!$I$3</c:f>
              <c:strCache>
                <c:ptCount val="1"/>
                <c:pt idx="0">
                  <c:v>Probabilidad de Fracaso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Hoja1!$I$4:$I$10</c:f>
              <c:numCache>
                <c:formatCode>General</c:formatCode>
                <c:ptCount val="7"/>
                <c:pt idx="0">
                  <c:v>0.05</c:v>
                </c:pt>
                <c:pt idx="1">
                  <c:v>0.01</c:v>
                </c:pt>
                <c:pt idx="2">
                  <c:v>0.91700000000000004</c:v>
                </c:pt>
                <c:pt idx="3">
                  <c:v>0.99</c:v>
                </c:pt>
                <c:pt idx="4">
                  <c:v>0.875</c:v>
                </c:pt>
                <c:pt idx="5">
                  <c:v>0.99</c:v>
                </c:pt>
                <c:pt idx="6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AE-4EDE-9EA2-157FBCD17EDD}"/>
            </c:ext>
          </c:extLst>
        </c:ser>
        <c:ser>
          <c:idx val="1"/>
          <c:order val="1"/>
          <c:tx>
            <c:strRef>
              <c:f>Hoja1!$J$3</c:f>
              <c:strCache>
                <c:ptCount val="1"/>
                <c:pt idx="0">
                  <c:v>Tamaño Muestral Error 6%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Hoja1!$J$4:$J$10</c:f>
              <c:numCache>
                <c:formatCode>General</c:formatCode>
                <c:ptCount val="7"/>
                <c:pt idx="0">
                  <c:v>13</c:v>
                </c:pt>
                <c:pt idx="1">
                  <c:v>3</c:v>
                </c:pt>
                <c:pt idx="2">
                  <c:v>142</c:v>
                </c:pt>
                <c:pt idx="3">
                  <c:v>1305</c:v>
                </c:pt>
                <c:pt idx="4">
                  <c:v>202</c:v>
                </c:pt>
                <c:pt idx="5">
                  <c:v>1305</c:v>
                </c:pt>
                <c:pt idx="6">
                  <c:v>1305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AE-4EDE-9EA2-157FBCD17EDD}"/>
            </c:ext>
          </c:extLst>
        </c:ser>
        <c:ser>
          <c:idx val="2"/>
          <c:order val="2"/>
          <c:tx>
            <c:strRef>
              <c:f>Hoja1!$K$3</c:f>
              <c:strCache>
                <c:ptCount val="1"/>
                <c:pt idx="0">
                  <c:v>Tamaño Muestral Error 5%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Hoja1!$K$4:$K$10</c:f>
              <c:numCache>
                <c:formatCode>General</c:formatCode>
                <c:ptCount val="7"/>
                <c:pt idx="0">
                  <c:v>19</c:v>
                </c:pt>
                <c:pt idx="1">
                  <c:v>4</c:v>
                </c:pt>
                <c:pt idx="2">
                  <c:v>203</c:v>
                </c:pt>
                <c:pt idx="3">
                  <c:v>1610</c:v>
                </c:pt>
                <c:pt idx="4">
                  <c:v>291</c:v>
                </c:pt>
                <c:pt idx="5">
                  <c:v>1610</c:v>
                </c:pt>
                <c:pt idx="6">
                  <c:v>1610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AE-4EDE-9EA2-157FBCD17EDD}"/>
            </c:ext>
          </c:extLst>
        </c:ser>
        <c:ser>
          <c:idx val="3"/>
          <c:order val="3"/>
          <c:tx>
            <c:strRef>
              <c:f>Hoja1!$L$3</c:f>
              <c:strCache>
                <c:ptCount val="1"/>
                <c:pt idx="0">
                  <c:v>Tamaño Muestral Error 3%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Hoja1!$L$4:$L$10</c:f>
              <c:numCache>
                <c:formatCode>General</c:formatCode>
                <c:ptCount val="7"/>
                <c:pt idx="0">
                  <c:v>52</c:v>
                </c:pt>
                <c:pt idx="1">
                  <c:v>11</c:v>
                </c:pt>
                <c:pt idx="2">
                  <c:v>562</c:v>
                </c:pt>
                <c:pt idx="3">
                  <c:v>2038</c:v>
                </c:pt>
                <c:pt idx="4">
                  <c:v>808</c:v>
                </c:pt>
                <c:pt idx="5">
                  <c:v>2038</c:v>
                </c:pt>
                <c:pt idx="6">
                  <c:v>2038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AE-4EDE-9EA2-157FBCD17EDD}"/>
            </c:ext>
          </c:extLst>
        </c:ser>
        <c:ser>
          <c:idx val="4"/>
          <c:order val="4"/>
          <c:tx>
            <c:strRef>
              <c:f>Hoja1!$M$3</c:f>
              <c:strCache>
                <c:ptCount val="1"/>
                <c:pt idx="0">
                  <c:v>Tamaño Muestral Error 1%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Hoja1!$M$4:$M$10</c:f>
              <c:numCache>
                <c:formatCode>General</c:formatCode>
                <c:ptCount val="7"/>
                <c:pt idx="0">
                  <c:v>475</c:v>
                </c:pt>
                <c:pt idx="1">
                  <c:v>99</c:v>
                </c:pt>
                <c:pt idx="2">
                  <c:v>5066</c:v>
                </c:pt>
                <c:pt idx="3">
                  <c:v>2662</c:v>
                </c:pt>
                <c:pt idx="4">
                  <c:v>7280</c:v>
                </c:pt>
                <c:pt idx="5">
                  <c:v>2662</c:v>
                </c:pt>
                <c:pt idx="6">
                  <c:v>2662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AE-4EDE-9EA2-157FBCD17E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197597087"/>
        <c:axId val="907089471"/>
      </c:lineChart>
      <c:catAx>
        <c:axId val="119759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07089471"/>
        <c:crosses val="autoZero"/>
        <c:auto val="1"/>
        <c:lblAlgn val="ctr"/>
        <c:lblOffset val="100"/>
        <c:noMultiLvlLbl val="0"/>
      </c:catAx>
      <c:valAx>
        <c:axId val="907089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97597087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100"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Potencia Recepción en 2060 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578-4260-B249-E486B6069A71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578-4260-B249-E486B6069A71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578-4260-B249-E486B6069A71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578-4260-B249-E486B6069A71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578-4260-B249-E486B6069A71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578-4260-B249-E486B6069A71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578-4260-B249-E486B6069A71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578-4260-B249-E486B6069A71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578-4260-B249-E486B6069A71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578-4260-B249-E486B6069A71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578-4260-B249-E486B6069A71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578-4260-B249-E486B6069A71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578-4260-B249-E486B6069A71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578-4260-B249-E486B6069A71}"/>
              </c:ext>
            </c:extLst>
          </c:dPt>
          <c:yVal>
            <c:numRef>
              <c:f>'20 MHz'!$C$26:$C$49</c:f>
              <c:numCache>
                <c:formatCode>General</c:formatCode>
                <c:ptCount val="24"/>
                <c:pt idx="0">
                  <c:v>-60.1</c:v>
                </c:pt>
                <c:pt idx="1">
                  <c:v>-65</c:v>
                </c:pt>
                <c:pt idx="2">
                  <c:v>-70</c:v>
                </c:pt>
                <c:pt idx="3">
                  <c:v>-73</c:v>
                </c:pt>
                <c:pt idx="4">
                  <c:v>-76</c:v>
                </c:pt>
                <c:pt idx="5">
                  <c:v>-78</c:v>
                </c:pt>
                <c:pt idx="6">
                  <c:v>-78</c:v>
                </c:pt>
                <c:pt idx="7">
                  <c:v>-98</c:v>
                </c:pt>
                <c:pt idx="8">
                  <c:v>-86</c:v>
                </c:pt>
                <c:pt idx="9">
                  <c:v>-76</c:v>
                </c:pt>
                <c:pt idx="10">
                  <c:v>-100</c:v>
                </c:pt>
                <c:pt idx="11">
                  <c:v>-77</c:v>
                </c:pt>
                <c:pt idx="12">
                  <c:v>-68</c:v>
                </c:pt>
                <c:pt idx="13">
                  <c:v>-75</c:v>
                </c:pt>
                <c:pt idx="14">
                  <c:v>-71</c:v>
                </c:pt>
                <c:pt idx="15">
                  <c:v>-74</c:v>
                </c:pt>
                <c:pt idx="16">
                  <c:v>-78</c:v>
                </c:pt>
                <c:pt idx="17">
                  <c:v>-76</c:v>
                </c:pt>
                <c:pt idx="18">
                  <c:v>-72</c:v>
                </c:pt>
                <c:pt idx="19">
                  <c:v>-71</c:v>
                </c:pt>
                <c:pt idx="20">
                  <c:v>-83</c:v>
                </c:pt>
                <c:pt idx="21">
                  <c:v>-91</c:v>
                </c:pt>
                <c:pt idx="22">
                  <c:v>-79</c:v>
                </c:pt>
                <c:pt idx="23">
                  <c:v>-78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B578-4260-B249-E486B6069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1925888"/>
        <c:axId val="1748125040"/>
      </c:scatterChart>
      <c:valAx>
        <c:axId val="169192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 dirty="0"/>
                  <a:t>Muestras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48125040"/>
        <c:crosses val="autoZero"/>
        <c:crossBetween val="midCat"/>
      </c:valAx>
      <c:valAx>
        <c:axId val="1748125040"/>
        <c:scaling>
          <c:orientation val="minMax"/>
          <c:max val="-50"/>
          <c:min val="-1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Potencia de RX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91925888"/>
        <c:crosses val="autoZero"/>
        <c:crossBetween val="midCat"/>
        <c:majorUnit val="3"/>
        <c:minorUnit val="0.60000000000000009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Potencia Recepcion en 1810</a:t>
            </a:r>
            <a:r>
              <a:rPr lang="es-EC" baseline="0"/>
              <a:t> </a:t>
            </a:r>
            <a:r>
              <a:rPr lang="es-EC"/>
              <a:t>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178-49A9-8D8F-119B2AE6695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178-49A9-8D8F-119B2AE6695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178-49A9-8D8F-119B2AE6695C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178-49A9-8D8F-119B2AE6695C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178-49A9-8D8F-119B2AE6695C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9178-49A9-8D8F-119B2AE6695C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178-49A9-8D8F-119B2AE6695C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9178-49A9-8D8F-119B2AE6695C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9178-49A9-8D8F-119B2AE6695C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9178-49A9-8D8F-119B2AE6695C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178-49A9-8D8F-119B2AE6695C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178-49A9-8D8F-119B2AE6695C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178-49A9-8D8F-119B2AE6695C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178-49A9-8D8F-119B2AE6695C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178-49A9-8D8F-119B2AE6695C}"/>
              </c:ext>
            </c:extLst>
          </c:dPt>
          <c:yVal>
            <c:numRef>
              <c:f>'25 MHz'!$B$26:$B$49</c:f>
              <c:numCache>
                <c:formatCode>General</c:formatCode>
                <c:ptCount val="24"/>
                <c:pt idx="0">
                  <c:v>-89.2</c:v>
                </c:pt>
                <c:pt idx="1">
                  <c:v>-114.32</c:v>
                </c:pt>
                <c:pt idx="2">
                  <c:v>-110.68</c:v>
                </c:pt>
                <c:pt idx="3">
                  <c:v>-112.14</c:v>
                </c:pt>
                <c:pt idx="4">
                  <c:v>-102.59</c:v>
                </c:pt>
                <c:pt idx="5">
                  <c:v>-111.9</c:v>
                </c:pt>
                <c:pt idx="6">
                  <c:v>-111.82</c:v>
                </c:pt>
                <c:pt idx="7">
                  <c:v>-109.93</c:v>
                </c:pt>
                <c:pt idx="8">
                  <c:v>-107.29</c:v>
                </c:pt>
                <c:pt idx="9">
                  <c:v>-111.22</c:v>
                </c:pt>
                <c:pt idx="10">
                  <c:v>-110</c:v>
                </c:pt>
                <c:pt idx="11">
                  <c:v>-111.22</c:v>
                </c:pt>
                <c:pt idx="12">
                  <c:v>-102</c:v>
                </c:pt>
                <c:pt idx="13">
                  <c:v>-112.54</c:v>
                </c:pt>
                <c:pt idx="14">
                  <c:v>-111.53</c:v>
                </c:pt>
                <c:pt idx="15">
                  <c:v>-111.99</c:v>
                </c:pt>
                <c:pt idx="16">
                  <c:v>-117.24</c:v>
                </c:pt>
                <c:pt idx="17">
                  <c:v>-110.2</c:v>
                </c:pt>
                <c:pt idx="18">
                  <c:v>-116.89</c:v>
                </c:pt>
                <c:pt idx="19">
                  <c:v>-113.4</c:v>
                </c:pt>
                <c:pt idx="20">
                  <c:v>-111.54</c:v>
                </c:pt>
                <c:pt idx="21">
                  <c:v>-113.23</c:v>
                </c:pt>
                <c:pt idx="22">
                  <c:v>-110</c:v>
                </c:pt>
                <c:pt idx="23">
                  <c:v>-110.2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178-49A9-8D8F-119B2AE66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1925888"/>
        <c:axId val="1748125040"/>
      </c:scatterChart>
      <c:valAx>
        <c:axId val="169192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POTENCIA</a:t>
                </a:r>
                <a:r>
                  <a:rPr lang="es-EC" b="1" baseline="0"/>
                  <a:t> RX 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48125040"/>
        <c:crosses val="autoZero"/>
        <c:crossBetween val="midCat"/>
      </c:valAx>
      <c:valAx>
        <c:axId val="1748125040"/>
        <c:scaling>
          <c:orientation val="minMax"/>
          <c:max val="-88"/>
          <c:min val="-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DBm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91925888"/>
        <c:crosses val="autoZero"/>
        <c:crossBetween val="midCat"/>
        <c:majorUnit val="3"/>
        <c:minorUnit val="0.60000000000000009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Potencia Recepcion en 2610</a:t>
            </a:r>
            <a:r>
              <a:rPr lang="es-EC" baseline="0"/>
              <a:t> </a:t>
            </a:r>
            <a:r>
              <a:rPr lang="es-EC"/>
              <a:t>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'25 MHz'!$B$56:$B$81</c:f>
              <c:numCache>
                <c:formatCode>General</c:formatCode>
                <c:ptCount val="26"/>
                <c:pt idx="0">
                  <c:v>-127</c:v>
                </c:pt>
                <c:pt idx="1">
                  <c:v>-129</c:v>
                </c:pt>
                <c:pt idx="2">
                  <c:v>-123.3</c:v>
                </c:pt>
                <c:pt idx="3">
                  <c:v>-133.43</c:v>
                </c:pt>
                <c:pt idx="4">
                  <c:v>-130</c:v>
                </c:pt>
                <c:pt idx="5">
                  <c:v>-124.62</c:v>
                </c:pt>
                <c:pt idx="6">
                  <c:v>-122.85</c:v>
                </c:pt>
                <c:pt idx="7">
                  <c:v>-123.97</c:v>
                </c:pt>
                <c:pt idx="8">
                  <c:v>-117.6</c:v>
                </c:pt>
                <c:pt idx="9">
                  <c:v>-117.4</c:v>
                </c:pt>
                <c:pt idx="10">
                  <c:v>-118</c:v>
                </c:pt>
                <c:pt idx="11">
                  <c:v>-116.8</c:v>
                </c:pt>
                <c:pt idx="12">
                  <c:v>-118</c:v>
                </c:pt>
                <c:pt idx="13">
                  <c:v>-117.4</c:v>
                </c:pt>
                <c:pt idx="14">
                  <c:v>-135.24</c:v>
                </c:pt>
                <c:pt idx="15">
                  <c:v>-117.3</c:v>
                </c:pt>
                <c:pt idx="16">
                  <c:v>-126.62</c:v>
                </c:pt>
                <c:pt idx="17">
                  <c:v>-113.96</c:v>
                </c:pt>
                <c:pt idx="18">
                  <c:v>-149</c:v>
                </c:pt>
                <c:pt idx="19">
                  <c:v>-151</c:v>
                </c:pt>
                <c:pt idx="20">
                  <c:v>-150</c:v>
                </c:pt>
                <c:pt idx="21">
                  <c:v>-149</c:v>
                </c:pt>
                <c:pt idx="22">
                  <c:v>-118</c:v>
                </c:pt>
                <c:pt idx="23">
                  <c:v>-117</c:v>
                </c:pt>
                <c:pt idx="24">
                  <c:v>-118</c:v>
                </c:pt>
                <c:pt idx="25">
                  <c:v>-146.74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863-4A38-8235-3ADD496BF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1925888"/>
        <c:axId val="1748125040"/>
      </c:scatterChart>
      <c:valAx>
        <c:axId val="169192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POTENCIA</a:t>
                </a:r>
                <a:r>
                  <a:rPr lang="es-EC" b="1" baseline="0"/>
                  <a:t> RX 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48125040"/>
        <c:crosses val="autoZero"/>
        <c:crossBetween val="midCat"/>
      </c:valAx>
      <c:valAx>
        <c:axId val="1748125040"/>
        <c:scaling>
          <c:orientation val="minMax"/>
          <c:max val="-112"/>
          <c:min val="-15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DBm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91925888"/>
        <c:crosses val="autoZero"/>
        <c:crossBetween val="midCat"/>
        <c:majorUnit val="3"/>
        <c:minorUnit val="0.60000000000000009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Potencia Recepcion en 2860</a:t>
            </a:r>
            <a:r>
              <a:rPr lang="es-EC" baseline="0"/>
              <a:t> </a:t>
            </a:r>
            <a:r>
              <a:rPr lang="es-EC"/>
              <a:t>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'25 MHz'!$B$87:$B$102</c:f>
              <c:numCache>
                <c:formatCode>General</c:formatCode>
                <c:ptCount val="16"/>
                <c:pt idx="0">
                  <c:v>-106.27</c:v>
                </c:pt>
                <c:pt idx="1">
                  <c:v>-106.9</c:v>
                </c:pt>
                <c:pt idx="2">
                  <c:v>-107</c:v>
                </c:pt>
                <c:pt idx="3">
                  <c:v>-107.4</c:v>
                </c:pt>
                <c:pt idx="4">
                  <c:v>-107.9</c:v>
                </c:pt>
                <c:pt idx="5">
                  <c:v>-113.93</c:v>
                </c:pt>
                <c:pt idx="6">
                  <c:v>-121.91</c:v>
                </c:pt>
                <c:pt idx="7">
                  <c:v>-104.54</c:v>
                </c:pt>
                <c:pt idx="8">
                  <c:v>-106.44</c:v>
                </c:pt>
                <c:pt idx="9">
                  <c:v>-110</c:v>
                </c:pt>
                <c:pt idx="10">
                  <c:v>-115.5</c:v>
                </c:pt>
                <c:pt idx="11">
                  <c:v>-112.26</c:v>
                </c:pt>
                <c:pt idx="12">
                  <c:v>-119</c:v>
                </c:pt>
                <c:pt idx="13">
                  <c:v>-115</c:v>
                </c:pt>
                <c:pt idx="14">
                  <c:v>-103.66</c:v>
                </c:pt>
                <c:pt idx="15">
                  <c:v>-112.48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767-4DBE-A3C0-5E1A64C11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1925888"/>
        <c:axId val="1748125040"/>
      </c:scatterChart>
      <c:valAx>
        <c:axId val="169192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POTENCIA</a:t>
                </a:r>
                <a:r>
                  <a:rPr lang="es-EC" b="1" baseline="0"/>
                  <a:t> RX 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48125040"/>
        <c:crosses val="autoZero"/>
        <c:crossBetween val="midCat"/>
      </c:valAx>
      <c:valAx>
        <c:axId val="1748125040"/>
        <c:scaling>
          <c:orientation val="minMax"/>
          <c:max val="-88"/>
          <c:min val="-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DBm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91925888"/>
        <c:crosses val="autoZero"/>
        <c:crossBetween val="midCat"/>
        <c:majorUnit val="3"/>
        <c:minorUnit val="0.60000000000000009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Potencia Recepcion en 9950</a:t>
            </a:r>
            <a:r>
              <a:rPr lang="es-EC" baseline="0"/>
              <a:t> </a:t>
            </a:r>
            <a:r>
              <a:rPr lang="es-EC"/>
              <a:t>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'30 MHz'!$B$25:$B$29</c:f>
              <c:numCache>
                <c:formatCode>General</c:formatCode>
                <c:ptCount val="5"/>
                <c:pt idx="0">
                  <c:v>-125.6</c:v>
                </c:pt>
                <c:pt idx="1">
                  <c:v>-124.6</c:v>
                </c:pt>
                <c:pt idx="2">
                  <c:v>-127</c:v>
                </c:pt>
                <c:pt idx="3">
                  <c:v>-134.6</c:v>
                </c:pt>
                <c:pt idx="4">
                  <c:v>-124.6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37A-413F-9B4E-57409B89C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1925888"/>
        <c:axId val="1748125040"/>
      </c:scatterChart>
      <c:valAx>
        <c:axId val="169192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POTENCIA</a:t>
                </a:r>
                <a:r>
                  <a:rPr lang="es-EC" b="1" baseline="0"/>
                  <a:t> RX 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48125040"/>
        <c:crosses val="autoZero"/>
        <c:crossBetween val="midCat"/>
      </c:valAx>
      <c:valAx>
        <c:axId val="1748125040"/>
        <c:scaling>
          <c:orientation val="minMax"/>
          <c:max val="-105"/>
          <c:min val="-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DBm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91925888"/>
        <c:crosses val="autoZero"/>
        <c:crossBetween val="midCat"/>
        <c:majorUnit val="3"/>
        <c:minorUnit val="0.60000000000000009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Potencia Recepcion en 11650</a:t>
            </a:r>
            <a:r>
              <a:rPr lang="es-EC" baseline="0"/>
              <a:t> </a:t>
            </a:r>
            <a:r>
              <a:rPr lang="es-EC"/>
              <a:t>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1F9-4B47-9003-02D3B40FCF1F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1F9-4B47-9003-02D3B40FCF1F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1F9-4B47-9003-02D3B40FCF1F}"/>
              </c:ext>
            </c:extLst>
          </c:dPt>
          <c:yVal>
            <c:numRef>
              <c:f>'25 MHz'!$B$108:$B$115</c:f>
              <c:numCache>
                <c:formatCode>General</c:formatCode>
                <c:ptCount val="8"/>
                <c:pt idx="0">
                  <c:v>-112.92</c:v>
                </c:pt>
                <c:pt idx="1">
                  <c:v>-110.91</c:v>
                </c:pt>
                <c:pt idx="2">
                  <c:v>-112.36</c:v>
                </c:pt>
                <c:pt idx="3">
                  <c:v>-111.3</c:v>
                </c:pt>
                <c:pt idx="4">
                  <c:v>-144</c:v>
                </c:pt>
                <c:pt idx="5">
                  <c:v>-146.26</c:v>
                </c:pt>
                <c:pt idx="6">
                  <c:v>-147.1</c:v>
                </c:pt>
                <c:pt idx="7">
                  <c:v>-140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1F9-4B47-9003-02D3B40FC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1925888"/>
        <c:axId val="1748125040"/>
      </c:scatterChart>
      <c:valAx>
        <c:axId val="169192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POTENCIA</a:t>
                </a:r>
                <a:r>
                  <a:rPr lang="es-EC" b="1" baseline="0"/>
                  <a:t> RX 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48125040"/>
        <c:crosses val="autoZero"/>
        <c:crossBetween val="midCat"/>
      </c:valAx>
      <c:valAx>
        <c:axId val="1748125040"/>
        <c:scaling>
          <c:orientation val="minMax"/>
          <c:max val="-105"/>
          <c:min val="-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DBm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91925888"/>
        <c:crosses val="autoZero"/>
        <c:crossBetween val="midCat"/>
        <c:majorUnit val="3"/>
        <c:minorUnit val="0.60000000000000009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Tamano</a:t>
            </a:r>
            <a:r>
              <a:rPr lang="es-EC" baseline="0"/>
              <a:t> muestral para 25 MHz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Hoja1!$H$18</c:f>
              <c:strCache>
                <c:ptCount val="1"/>
                <c:pt idx="0">
                  <c:v>1810 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Hoja1!$I$17:$K$17</c:f>
              <c:strCache>
                <c:ptCount val="3"/>
                <c:pt idx="0">
                  <c:v>Frecuencia [MHz]</c:v>
                </c:pt>
                <c:pt idx="1">
                  <c:v>% Potencias Aceptables</c:v>
                </c:pt>
                <c:pt idx="2">
                  <c:v>n</c:v>
                </c:pt>
              </c:strCache>
            </c:strRef>
          </c:cat>
          <c:val>
            <c:numRef>
              <c:f>Hoja1!$I$18:$K$18</c:f>
              <c:numCache>
                <c:formatCode>General</c:formatCode>
                <c:ptCount val="3"/>
                <c:pt idx="0">
                  <c:v>25</c:v>
                </c:pt>
                <c:pt idx="1">
                  <c:v>8.33</c:v>
                </c:pt>
                <c:pt idx="2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1-4D01-B54D-C118CEB388A0}"/>
            </c:ext>
          </c:extLst>
        </c:ser>
        <c:ser>
          <c:idx val="1"/>
          <c:order val="1"/>
          <c:tx>
            <c:strRef>
              <c:f>Hoja1!$H$19</c:f>
              <c:strCache>
                <c:ptCount val="1"/>
                <c:pt idx="0">
                  <c:v>2610 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Hoja1!$I$17:$K$17</c:f>
              <c:strCache>
                <c:ptCount val="3"/>
                <c:pt idx="0">
                  <c:v>Frecuencia [MHz]</c:v>
                </c:pt>
                <c:pt idx="1">
                  <c:v>% Potencias Aceptables</c:v>
                </c:pt>
                <c:pt idx="2">
                  <c:v>n</c:v>
                </c:pt>
              </c:strCache>
            </c:strRef>
          </c:cat>
          <c:val>
            <c:numRef>
              <c:f>Hoja1!$I$19:$K$19</c:f>
              <c:numCache>
                <c:formatCode>General</c:formatCode>
                <c:ptCount val="3"/>
                <c:pt idx="0">
                  <c:v>25</c:v>
                </c:pt>
                <c:pt idx="1">
                  <c:v>1E-3</c:v>
                </c:pt>
                <c:pt idx="2">
                  <c:v>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1-4D01-B54D-C118CEB388A0}"/>
            </c:ext>
          </c:extLst>
        </c:ser>
        <c:ser>
          <c:idx val="2"/>
          <c:order val="2"/>
          <c:tx>
            <c:strRef>
              <c:f>Hoja1!$H$20</c:f>
              <c:strCache>
                <c:ptCount val="1"/>
                <c:pt idx="0">
                  <c:v>2860 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Hoja1!$I$17:$K$17</c:f>
              <c:strCache>
                <c:ptCount val="3"/>
                <c:pt idx="0">
                  <c:v>Frecuencia [MHz]</c:v>
                </c:pt>
                <c:pt idx="1">
                  <c:v>% Potencias Aceptables</c:v>
                </c:pt>
                <c:pt idx="2">
                  <c:v>n</c:v>
                </c:pt>
              </c:strCache>
            </c:strRef>
          </c:cat>
          <c:val>
            <c:numRef>
              <c:f>Hoja1!$I$20:$K$20</c:f>
              <c:numCache>
                <c:formatCode>General</c:formatCode>
                <c:ptCount val="3"/>
                <c:pt idx="0">
                  <c:v>25</c:v>
                </c:pt>
                <c:pt idx="1">
                  <c:v>12.8</c:v>
                </c:pt>
                <c:pt idx="2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1-4D01-B54D-C118CEB388A0}"/>
            </c:ext>
          </c:extLst>
        </c:ser>
        <c:ser>
          <c:idx val="3"/>
          <c:order val="3"/>
          <c:tx>
            <c:strRef>
              <c:f>Hoja1!$H$21</c:f>
              <c:strCache>
                <c:ptCount val="1"/>
                <c:pt idx="0">
                  <c:v>11650 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Hoja1!$I$17:$K$17</c:f>
              <c:strCache>
                <c:ptCount val="3"/>
                <c:pt idx="0">
                  <c:v>Frecuencia [MHz]</c:v>
                </c:pt>
                <c:pt idx="1">
                  <c:v>% Potencias Aceptables</c:v>
                </c:pt>
                <c:pt idx="2">
                  <c:v>n</c:v>
                </c:pt>
              </c:strCache>
            </c:strRef>
          </c:cat>
          <c:val>
            <c:numRef>
              <c:f>Hoja1!$I$21:$K$21</c:f>
              <c:numCache>
                <c:formatCode>General</c:formatCode>
                <c:ptCount val="3"/>
                <c:pt idx="0">
                  <c:v>25</c:v>
                </c:pt>
                <c:pt idx="1">
                  <c:v>1E-3</c:v>
                </c:pt>
                <c:pt idx="2">
                  <c:v>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21-4D01-B54D-C118CEB38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347624"/>
        <c:axId val="483349192"/>
      </c:barChart>
      <c:catAx>
        <c:axId val="48334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3349192"/>
        <c:crosses val="autoZero"/>
        <c:auto val="1"/>
        <c:lblAlgn val="ctr"/>
        <c:lblOffset val="100"/>
        <c:noMultiLvlLbl val="0"/>
      </c:catAx>
      <c:valAx>
        <c:axId val="483349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3347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Tamano</a:t>
            </a:r>
            <a:r>
              <a:rPr lang="es-EC" baseline="0"/>
              <a:t> muestral para 20 MHz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Hoja1!$H$11</c:f>
              <c:strCache>
                <c:ptCount val="1"/>
                <c:pt idx="0">
                  <c:v>1810 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Hoja1!$I$10:$K$10</c:f>
              <c:strCache>
                <c:ptCount val="3"/>
                <c:pt idx="0">
                  <c:v>Frecuencia [MHz]</c:v>
                </c:pt>
                <c:pt idx="1">
                  <c:v>% Potencias Aceptables</c:v>
                </c:pt>
                <c:pt idx="2">
                  <c:v>n</c:v>
                </c:pt>
              </c:strCache>
            </c:strRef>
          </c:cat>
          <c:val>
            <c:numRef>
              <c:f>Hoja1!$I$11:$K$11</c:f>
              <c:numCache>
                <c:formatCode>General</c:formatCode>
                <c:ptCount val="3"/>
                <c:pt idx="0">
                  <c:v>20</c:v>
                </c:pt>
                <c:pt idx="1">
                  <c:v>95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7-4F31-A10E-A435E1BA61E4}"/>
            </c:ext>
          </c:extLst>
        </c:ser>
        <c:ser>
          <c:idx val="1"/>
          <c:order val="1"/>
          <c:tx>
            <c:strRef>
              <c:f>Hoja1!$H$12</c:f>
              <c:strCache>
                <c:ptCount val="1"/>
                <c:pt idx="0">
                  <c:v>2060 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Hoja1!$I$10:$K$10</c:f>
              <c:strCache>
                <c:ptCount val="3"/>
                <c:pt idx="0">
                  <c:v>Frecuencia [MHz]</c:v>
                </c:pt>
                <c:pt idx="1">
                  <c:v>% Potencias Aceptables</c:v>
                </c:pt>
                <c:pt idx="2">
                  <c:v>n</c:v>
                </c:pt>
              </c:strCache>
            </c:strRef>
          </c:cat>
          <c:val>
            <c:numRef>
              <c:f>Hoja1!$I$12:$K$12</c:f>
              <c:numCache>
                <c:formatCode>General</c:formatCode>
                <c:ptCount val="3"/>
                <c:pt idx="0">
                  <c:v>20</c:v>
                </c:pt>
                <c:pt idx="1">
                  <c:v>99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7-4F31-A10E-A435E1BA6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6486936"/>
        <c:axId val="631780136"/>
      </c:barChart>
      <c:catAx>
        <c:axId val="626486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31780136"/>
        <c:crosses val="autoZero"/>
        <c:auto val="1"/>
        <c:lblAlgn val="ctr"/>
        <c:lblOffset val="100"/>
        <c:noMultiLvlLbl val="0"/>
      </c:catAx>
      <c:valAx>
        <c:axId val="631780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26486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19C2D-B7DD-43CA-9376-B28DD89F114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8BA3A1F-1E74-49CE-A285-749C95EA589E}">
      <dgm:prSet phldrT="[Texto]"/>
      <dgm:spPr>
        <a:solidFill>
          <a:srgbClr val="2AA662"/>
        </a:solidFill>
      </dgm:spPr>
      <dgm:t>
        <a:bodyPr/>
        <a:lstStyle/>
        <a:p>
          <a:r>
            <a:rPr lang="es-EC" b="0" spc="-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Problemas</a:t>
          </a:r>
          <a:endParaRPr lang="es-EC" b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E9B43B-3FB7-4289-BA41-F6BE4A550E3A}" type="parTrans" cxnId="{81DF3672-7595-424A-96F5-D1A9D2EB806D}">
      <dgm:prSet/>
      <dgm:spPr/>
      <dgm:t>
        <a:bodyPr/>
        <a:lstStyle/>
        <a:p>
          <a:endParaRPr lang="es-EC"/>
        </a:p>
      </dgm:t>
    </dgm:pt>
    <dgm:pt modelId="{43A31C97-9900-4A6D-BC68-638D75AA1DBD}" type="sibTrans" cxnId="{81DF3672-7595-424A-96F5-D1A9D2EB806D}">
      <dgm:prSet/>
      <dgm:spPr/>
      <dgm:t>
        <a:bodyPr/>
        <a:lstStyle/>
        <a:p>
          <a:endParaRPr lang="es-EC"/>
        </a:p>
      </dgm:t>
    </dgm:pt>
    <dgm:pt modelId="{885D3C82-814D-4B5F-A86C-A05BE3E292E0}">
      <dgm:prSet phldrT="[Texto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No </a:t>
          </a:r>
          <a:r>
            <a:rPr lang="es-EC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existe</a:t>
          </a:r>
          <a:r>
            <a:rPr lang="en-US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 un </a:t>
          </a:r>
          <a:r>
            <a:rPr lang="es-EC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análisis</a:t>
          </a:r>
          <a:r>
            <a:rPr lang="en-US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C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científico</a:t>
          </a:r>
          <a:r>
            <a:rPr lang="en-US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C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verificado</a:t>
          </a:r>
          <a:endParaRPr lang="es-EC" b="0" dirty="0"/>
        </a:p>
      </dgm:t>
    </dgm:pt>
    <dgm:pt modelId="{69CA61D2-2994-4B9D-ACDC-D2B1D2F75034}" type="parTrans" cxnId="{B5F7B407-B3FD-45B3-B00D-D8A267EB0B11}">
      <dgm:prSet/>
      <dgm:spPr/>
      <dgm:t>
        <a:bodyPr/>
        <a:lstStyle/>
        <a:p>
          <a:endParaRPr lang="es-EC"/>
        </a:p>
      </dgm:t>
    </dgm:pt>
    <dgm:pt modelId="{22EE0B95-CBB4-4532-9508-29F3FB45351C}" type="sibTrans" cxnId="{B5F7B407-B3FD-45B3-B00D-D8A267EB0B11}">
      <dgm:prSet/>
      <dgm:spPr/>
      <dgm:t>
        <a:bodyPr/>
        <a:lstStyle/>
        <a:p>
          <a:endParaRPr lang="es-EC"/>
        </a:p>
      </dgm:t>
    </dgm:pt>
    <dgm:pt modelId="{5DD5328D-5E64-4D4C-8B94-E01973DCFFDC}">
      <dgm:prSet phldrT="[Texto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s-EC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Deficiencia en el tiempo de desempeño y planificación de radio enlaces</a:t>
          </a:r>
          <a:endParaRPr lang="es-EC" b="0" dirty="0"/>
        </a:p>
      </dgm:t>
    </dgm:pt>
    <dgm:pt modelId="{352F67BB-2E7C-4F99-97F3-6A50FBBB55C2}" type="parTrans" cxnId="{43B60434-DF43-4027-B43C-31320F144FAC}">
      <dgm:prSet/>
      <dgm:spPr/>
      <dgm:t>
        <a:bodyPr/>
        <a:lstStyle/>
        <a:p>
          <a:endParaRPr lang="es-EC"/>
        </a:p>
      </dgm:t>
    </dgm:pt>
    <dgm:pt modelId="{C5536998-959F-47F4-BE80-7A92E970881B}" type="sibTrans" cxnId="{43B60434-DF43-4027-B43C-31320F144FAC}">
      <dgm:prSet/>
      <dgm:spPr/>
      <dgm:t>
        <a:bodyPr/>
        <a:lstStyle/>
        <a:p>
          <a:endParaRPr lang="es-EC"/>
        </a:p>
      </dgm:t>
    </dgm:pt>
    <dgm:pt modelId="{F8E53997-92A6-4C0A-B64E-70E9A2CB899E}">
      <dgm:prSet phldrT="[Texto]"/>
      <dgm:spPr>
        <a:solidFill>
          <a:srgbClr val="004E50"/>
        </a:solidFill>
      </dgm:spPr>
      <dgm:t>
        <a:bodyPr/>
        <a:lstStyle/>
        <a:p>
          <a:r>
            <a:rPr lang="es-EC" b="0" spc="-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Solución</a:t>
          </a:r>
          <a:endParaRPr lang="es-EC" b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40F7E6-ADCD-4BA3-BDC7-16AB907EA953}" type="parTrans" cxnId="{8B3ECC16-6C95-4A06-9138-844AE33EC71D}">
      <dgm:prSet/>
      <dgm:spPr/>
      <dgm:t>
        <a:bodyPr/>
        <a:lstStyle/>
        <a:p>
          <a:endParaRPr lang="es-EC"/>
        </a:p>
      </dgm:t>
    </dgm:pt>
    <dgm:pt modelId="{D639260B-1A89-4BC0-9226-5C62E1ADBBD0}" type="sibTrans" cxnId="{8B3ECC16-6C95-4A06-9138-844AE33EC71D}">
      <dgm:prSet/>
      <dgm:spPr/>
      <dgm:t>
        <a:bodyPr/>
        <a:lstStyle/>
        <a:p>
          <a:endParaRPr lang="es-EC"/>
        </a:p>
      </dgm:t>
    </dgm:pt>
    <dgm:pt modelId="{FA350E46-A839-47E7-AA0B-48E51B165524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b="0" spc="-1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Determinación del tamaño muestral basado en un modelo de propagación existente</a:t>
          </a:r>
          <a:endParaRPr lang="es-EC" b="0" dirty="0">
            <a:latin typeface="+mn-lt"/>
          </a:endParaRPr>
        </a:p>
      </dgm:t>
    </dgm:pt>
    <dgm:pt modelId="{923C6BFA-061C-4331-9919-EA4BB1D077EE}" type="parTrans" cxnId="{2E897900-4C3D-4399-B21E-1926CA35FDCA}">
      <dgm:prSet/>
      <dgm:spPr/>
      <dgm:t>
        <a:bodyPr/>
        <a:lstStyle/>
        <a:p>
          <a:endParaRPr lang="es-EC"/>
        </a:p>
      </dgm:t>
    </dgm:pt>
    <dgm:pt modelId="{B46A4D69-DA58-4580-9D79-1C19BD977FB9}" type="sibTrans" cxnId="{2E897900-4C3D-4399-B21E-1926CA35FDCA}">
      <dgm:prSet/>
      <dgm:spPr/>
      <dgm:t>
        <a:bodyPr/>
        <a:lstStyle/>
        <a:p>
          <a:endParaRPr lang="es-EC"/>
        </a:p>
      </dgm:t>
    </dgm:pt>
    <dgm:pt modelId="{1599502C-0894-483A-9099-AFD82F802263}">
      <dgm:prSet phldrT="[Texto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No se  ha </a:t>
          </a:r>
          <a:r>
            <a:rPr lang="es-EC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desarrollado</a:t>
          </a:r>
          <a:r>
            <a:rPr lang="en-US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 un </a:t>
          </a:r>
          <a:r>
            <a:rPr lang="es-EC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análisis</a:t>
          </a:r>
          <a:r>
            <a:rPr lang="en-US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C" b="0" spc="-150" dirty="0">
              <a:solidFill>
                <a:schemeClr val="tx1">
                  <a:lumMod val="65000"/>
                  <a:lumOff val="35000"/>
                </a:schemeClr>
              </a:solidFill>
            </a:rPr>
            <a:t>estadístico del nivel de cobertura</a:t>
          </a:r>
          <a:endParaRPr lang="es-EC" b="0" dirty="0"/>
        </a:p>
      </dgm:t>
    </dgm:pt>
    <dgm:pt modelId="{991D0969-92FB-4E3B-9C43-1C4B7A37196E}" type="parTrans" cxnId="{BE2BF75B-F52E-4872-8D1C-462F943BBF66}">
      <dgm:prSet/>
      <dgm:spPr/>
      <dgm:t>
        <a:bodyPr/>
        <a:lstStyle/>
        <a:p>
          <a:endParaRPr lang="es-EC"/>
        </a:p>
      </dgm:t>
    </dgm:pt>
    <dgm:pt modelId="{6B9651EA-2A46-4152-A8E5-1AB2734F1B07}" type="sibTrans" cxnId="{BE2BF75B-F52E-4872-8D1C-462F943BBF66}">
      <dgm:prSet/>
      <dgm:spPr/>
      <dgm:t>
        <a:bodyPr/>
        <a:lstStyle/>
        <a:p>
          <a:endParaRPr lang="es-EC"/>
        </a:p>
      </dgm:t>
    </dgm:pt>
    <dgm:pt modelId="{77E0D15E-EE59-49EC-9376-3E4392DEFF06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b="0" dirty="0">
              <a:latin typeface="+mn-lt"/>
            </a:rPr>
            <a:t>Mejorar el desempeño de planificación y control de escenarios</a:t>
          </a:r>
        </a:p>
      </dgm:t>
    </dgm:pt>
    <dgm:pt modelId="{F9A7E398-C074-484F-B5FB-8CCF189F89FD}" type="parTrans" cxnId="{40CE8976-3567-4B57-B55E-6CF0080CA11A}">
      <dgm:prSet/>
      <dgm:spPr/>
    </dgm:pt>
    <dgm:pt modelId="{84BF8EA5-B71D-442A-B0F4-41492D39C617}" type="sibTrans" cxnId="{40CE8976-3567-4B57-B55E-6CF0080CA11A}">
      <dgm:prSet/>
      <dgm:spPr/>
    </dgm:pt>
    <dgm:pt modelId="{CDD80CF2-0D5D-43BE-99AC-3F5F83444FFC}" type="pres">
      <dgm:prSet presAssocID="{E9119C2D-B7DD-43CA-9376-B28DD89F114C}" presName="Name0" presStyleCnt="0">
        <dgm:presLayoutVars>
          <dgm:dir/>
          <dgm:animLvl val="lvl"/>
          <dgm:resizeHandles/>
        </dgm:presLayoutVars>
      </dgm:prSet>
      <dgm:spPr/>
    </dgm:pt>
    <dgm:pt modelId="{1AC99016-849B-4B25-8F83-82C43F8DBF57}" type="pres">
      <dgm:prSet presAssocID="{D8BA3A1F-1E74-49CE-A285-749C95EA589E}" presName="linNode" presStyleCnt="0"/>
      <dgm:spPr/>
    </dgm:pt>
    <dgm:pt modelId="{3B5571FA-6BA6-478D-B366-EF063384CC9E}" type="pres">
      <dgm:prSet presAssocID="{D8BA3A1F-1E74-49CE-A285-749C95EA589E}" presName="parentShp" presStyleLbl="node1" presStyleIdx="0" presStyleCnt="2">
        <dgm:presLayoutVars>
          <dgm:bulletEnabled val="1"/>
        </dgm:presLayoutVars>
      </dgm:prSet>
      <dgm:spPr/>
    </dgm:pt>
    <dgm:pt modelId="{97169C5E-B850-4733-B4C7-F3AF69140BF7}" type="pres">
      <dgm:prSet presAssocID="{D8BA3A1F-1E74-49CE-A285-749C95EA589E}" presName="childShp" presStyleLbl="bgAccFollowNode1" presStyleIdx="0" presStyleCnt="2" custScaleY="115805">
        <dgm:presLayoutVars>
          <dgm:bulletEnabled val="1"/>
        </dgm:presLayoutVars>
      </dgm:prSet>
      <dgm:spPr/>
    </dgm:pt>
    <dgm:pt modelId="{66543DDA-18C8-41F9-850E-28E45560D251}" type="pres">
      <dgm:prSet presAssocID="{43A31C97-9900-4A6D-BC68-638D75AA1DBD}" presName="spacing" presStyleCnt="0"/>
      <dgm:spPr/>
    </dgm:pt>
    <dgm:pt modelId="{E903A5A0-0481-48D5-880D-C68F7EA574A2}" type="pres">
      <dgm:prSet presAssocID="{F8E53997-92A6-4C0A-B64E-70E9A2CB899E}" presName="linNode" presStyleCnt="0"/>
      <dgm:spPr/>
    </dgm:pt>
    <dgm:pt modelId="{7BE2476E-3540-4DFA-AAEB-2DB218656121}" type="pres">
      <dgm:prSet presAssocID="{F8E53997-92A6-4C0A-B64E-70E9A2CB899E}" presName="parentShp" presStyleLbl="node1" presStyleIdx="1" presStyleCnt="2">
        <dgm:presLayoutVars>
          <dgm:bulletEnabled val="1"/>
        </dgm:presLayoutVars>
      </dgm:prSet>
      <dgm:spPr/>
    </dgm:pt>
    <dgm:pt modelId="{96FD563F-99FE-4307-A8DA-10FA1AB26D60}" type="pres">
      <dgm:prSet presAssocID="{F8E53997-92A6-4C0A-B64E-70E9A2CB899E}" presName="childShp" presStyleLbl="bgAccFollowNode1" presStyleIdx="1" presStyleCnt="2" custScaleY="114502">
        <dgm:presLayoutVars>
          <dgm:bulletEnabled val="1"/>
        </dgm:presLayoutVars>
      </dgm:prSet>
      <dgm:spPr/>
    </dgm:pt>
  </dgm:ptLst>
  <dgm:cxnLst>
    <dgm:cxn modelId="{2E897900-4C3D-4399-B21E-1926CA35FDCA}" srcId="{F8E53997-92A6-4C0A-B64E-70E9A2CB899E}" destId="{FA350E46-A839-47E7-AA0B-48E51B165524}" srcOrd="0" destOrd="0" parTransId="{923C6BFA-061C-4331-9919-EA4BB1D077EE}" sibTransId="{B46A4D69-DA58-4580-9D79-1C19BD977FB9}"/>
    <dgm:cxn modelId="{B5F7B407-B3FD-45B3-B00D-D8A267EB0B11}" srcId="{D8BA3A1F-1E74-49CE-A285-749C95EA589E}" destId="{885D3C82-814D-4B5F-A86C-A05BE3E292E0}" srcOrd="0" destOrd="0" parTransId="{69CA61D2-2994-4B9D-ACDC-D2B1D2F75034}" sibTransId="{22EE0B95-CBB4-4532-9508-29F3FB45351C}"/>
    <dgm:cxn modelId="{8B3ECC16-6C95-4A06-9138-844AE33EC71D}" srcId="{E9119C2D-B7DD-43CA-9376-B28DD89F114C}" destId="{F8E53997-92A6-4C0A-B64E-70E9A2CB899E}" srcOrd="1" destOrd="0" parTransId="{EC40F7E6-ADCD-4BA3-BDC7-16AB907EA953}" sibTransId="{D639260B-1A89-4BC0-9226-5C62E1ADBBD0}"/>
    <dgm:cxn modelId="{43B60434-DF43-4027-B43C-31320F144FAC}" srcId="{D8BA3A1F-1E74-49CE-A285-749C95EA589E}" destId="{5DD5328D-5E64-4D4C-8B94-E01973DCFFDC}" srcOrd="1" destOrd="0" parTransId="{352F67BB-2E7C-4F99-97F3-6A50FBBB55C2}" sibTransId="{C5536998-959F-47F4-BE80-7A92E970881B}"/>
    <dgm:cxn modelId="{BE2BF75B-F52E-4872-8D1C-462F943BBF66}" srcId="{D8BA3A1F-1E74-49CE-A285-749C95EA589E}" destId="{1599502C-0894-483A-9099-AFD82F802263}" srcOrd="2" destOrd="0" parTransId="{991D0969-92FB-4E3B-9C43-1C4B7A37196E}" sibTransId="{6B9651EA-2A46-4152-A8E5-1AB2734F1B07}"/>
    <dgm:cxn modelId="{E337DE63-EBCE-4469-B464-3BCC27062776}" type="presOf" srcId="{885D3C82-814D-4B5F-A86C-A05BE3E292E0}" destId="{97169C5E-B850-4733-B4C7-F3AF69140BF7}" srcOrd="0" destOrd="0" presId="urn:microsoft.com/office/officeart/2005/8/layout/vList6"/>
    <dgm:cxn modelId="{9BBA8465-CE63-491E-96D1-A9C89FF58307}" type="presOf" srcId="{5DD5328D-5E64-4D4C-8B94-E01973DCFFDC}" destId="{97169C5E-B850-4733-B4C7-F3AF69140BF7}" srcOrd="0" destOrd="1" presId="urn:microsoft.com/office/officeart/2005/8/layout/vList6"/>
    <dgm:cxn modelId="{F565A56F-3EF2-485D-9138-A51970F46BF4}" type="presOf" srcId="{F8E53997-92A6-4C0A-B64E-70E9A2CB899E}" destId="{7BE2476E-3540-4DFA-AAEB-2DB218656121}" srcOrd="0" destOrd="0" presId="urn:microsoft.com/office/officeart/2005/8/layout/vList6"/>
    <dgm:cxn modelId="{81DF3672-7595-424A-96F5-D1A9D2EB806D}" srcId="{E9119C2D-B7DD-43CA-9376-B28DD89F114C}" destId="{D8BA3A1F-1E74-49CE-A285-749C95EA589E}" srcOrd="0" destOrd="0" parTransId="{34E9B43B-3FB7-4289-BA41-F6BE4A550E3A}" sibTransId="{43A31C97-9900-4A6D-BC68-638D75AA1DBD}"/>
    <dgm:cxn modelId="{12B1C153-6F19-40EE-BFDE-218102FC5207}" type="presOf" srcId="{E9119C2D-B7DD-43CA-9376-B28DD89F114C}" destId="{CDD80CF2-0D5D-43BE-99AC-3F5F83444FFC}" srcOrd="0" destOrd="0" presId="urn:microsoft.com/office/officeart/2005/8/layout/vList6"/>
    <dgm:cxn modelId="{40CE8976-3567-4B57-B55E-6CF0080CA11A}" srcId="{F8E53997-92A6-4C0A-B64E-70E9A2CB899E}" destId="{77E0D15E-EE59-49EC-9376-3E4392DEFF06}" srcOrd="1" destOrd="0" parTransId="{F9A7E398-C074-484F-B5FB-8CCF189F89FD}" sibTransId="{84BF8EA5-B71D-442A-B0F4-41492D39C617}"/>
    <dgm:cxn modelId="{B7F56782-94B2-44FE-A4F4-C445C9666B3B}" type="presOf" srcId="{D8BA3A1F-1E74-49CE-A285-749C95EA589E}" destId="{3B5571FA-6BA6-478D-B366-EF063384CC9E}" srcOrd="0" destOrd="0" presId="urn:microsoft.com/office/officeart/2005/8/layout/vList6"/>
    <dgm:cxn modelId="{54A97891-02D2-4D3D-ACCD-71D4C54FD01B}" type="presOf" srcId="{77E0D15E-EE59-49EC-9376-3E4392DEFF06}" destId="{96FD563F-99FE-4307-A8DA-10FA1AB26D60}" srcOrd="0" destOrd="1" presId="urn:microsoft.com/office/officeart/2005/8/layout/vList6"/>
    <dgm:cxn modelId="{A6DAB69F-2ED3-448B-AB2A-0C79F7C29373}" type="presOf" srcId="{FA350E46-A839-47E7-AA0B-48E51B165524}" destId="{96FD563F-99FE-4307-A8DA-10FA1AB26D60}" srcOrd="0" destOrd="0" presId="urn:microsoft.com/office/officeart/2005/8/layout/vList6"/>
    <dgm:cxn modelId="{5F5399A1-6DB1-4570-8C28-1637D07BA02E}" type="presOf" srcId="{1599502C-0894-483A-9099-AFD82F802263}" destId="{97169C5E-B850-4733-B4C7-F3AF69140BF7}" srcOrd="0" destOrd="2" presId="urn:microsoft.com/office/officeart/2005/8/layout/vList6"/>
    <dgm:cxn modelId="{3F75532A-6726-425F-AA09-71BF5FBBF8DE}" type="presParOf" srcId="{CDD80CF2-0D5D-43BE-99AC-3F5F83444FFC}" destId="{1AC99016-849B-4B25-8F83-82C43F8DBF57}" srcOrd="0" destOrd="0" presId="urn:microsoft.com/office/officeart/2005/8/layout/vList6"/>
    <dgm:cxn modelId="{E76482FF-B4C1-4879-8A92-5591C590EB26}" type="presParOf" srcId="{1AC99016-849B-4B25-8F83-82C43F8DBF57}" destId="{3B5571FA-6BA6-478D-B366-EF063384CC9E}" srcOrd="0" destOrd="0" presId="urn:microsoft.com/office/officeart/2005/8/layout/vList6"/>
    <dgm:cxn modelId="{BDA0F9A8-C83F-4E03-8A4F-7A1C215EE672}" type="presParOf" srcId="{1AC99016-849B-4B25-8F83-82C43F8DBF57}" destId="{97169C5E-B850-4733-B4C7-F3AF69140BF7}" srcOrd="1" destOrd="0" presId="urn:microsoft.com/office/officeart/2005/8/layout/vList6"/>
    <dgm:cxn modelId="{56A13A5F-01B2-4137-BAF4-72E455AE1DBA}" type="presParOf" srcId="{CDD80CF2-0D5D-43BE-99AC-3F5F83444FFC}" destId="{66543DDA-18C8-41F9-850E-28E45560D251}" srcOrd="1" destOrd="0" presId="urn:microsoft.com/office/officeart/2005/8/layout/vList6"/>
    <dgm:cxn modelId="{BBC46F6E-BD16-4D21-9CE2-DBF1A2B34523}" type="presParOf" srcId="{CDD80CF2-0D5D-43BE-99AC-3F5F83444FFC}" destId="{E903A5A0-0481-48D5-880D-C68F7EA574A2}" srcOrd="2" destOrd="0" presId="urn:microsoft.com/office/officeart/2005/8/layout/vList6"/>
    <dgm:cxn modelId="{441116F1-C859-454A-802B-7E5270D5F3E3}" type="presParOf" srcId="{E903A5A0-0481-48D5-880D-C68F7EA574A2}" destId="{7BE2476E-3540-4DFA-AAEB-2DB218656121}" srcOrd="0" destOrd="0" presId="urn:microsoft.com/office/officeart/2005/8/layout/vList6"/>
    <dgm:cxn modelId="{9C086A49-AEA3-4C6B-AD15-F84057107842}" type="presParOf" srcId="{E903A5A0-0481-48D5-880D-C68F7EA574A2}" destId="{96FD563F-99FE-4307-A8DA-10FA1AB26D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451D2-5F5E-4398-A1CC-30220327F177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F5F2FEF-B658-49E3-B5AF-178A9531E06A}">
      <dgm:prSet phldrT="[Texto]"/>
      <dgm:spPr>
        <a:solidFill>
          <a:srgbClr val="2AA662"/>
        </a:solidFill>
      </dgm:spPr>
      <dgm:t>
        <a:bodyPr/>
        <a:lstStyle/>
        <a:p>
          <a:r>
            <a:rPr lang="es-EC" dirty="0"/>
            <a:t>Modelo de Propagación Longley Rice</a:t>
          </a:r>
        </a:p>
      </dgm:t>
    </dgm:pt>
    <dgm:pt modelId="{247F5344-A139-4797-83DC-E25307EAE5B6}" type="parTrans" cxnId="{98AEBD25-0D8B-4F6A-B8A3-1A89D3BEC713}">
      <dgm:prSet/>
      <dgm:spPr/>
      <dgm:t>
        <a:bodyPr/>
        <a:lstStyle/>
        <a:p>
          <a:endParaRPr lang="es-EC"/>
        </a:p>
      </dgm:t>
    </dgm:pt>
    <dgm:pt modelId="{4C7D3233-3B7D-4E88-BA85-6EE2BEB8C780}" type="sibTrans" cxnId="{98AEBD25-0D8B-4F6A-B8A3-1A89D3BEC713}">
      <dgm:prSet/>
      <dgm:spPr/>
      <dgm:t>
        <a:bodyPr/>
        <a:lstStyle/>
        <a:p>
          <a:endParaRPr lang="es-EC"/>
        </a:p>
      </dgm:t>
    </dgm:pt>
    <dgm:pt modelId="{8824FF30-914D-484B-B0CD-2FE9B11CB721}">
      <dgm:prSet phldrT="[Texto]" custT="1"/>
      <dgm:spPr/>
      <dgm:t>
        <a:bodyPr/>
        <a:lstStyle/>
        <a:p>
          <a:pPr algn="just"/>
          <a:r>
            <a:rPr lang="es-EC" sz="1600" dirty="0"/>
            <a:t>ITM (</a:t>
          </a:r>
          <a:r>
            <a:rPr lang="es-EC" sz="1600" i="1" dirty="0"/>
            <a:t>Irregular </a:t>
          </a:r>
          <a:r>
            <a:rPr lang="es-EC" sz="1600" i="1" dirty="0" err="1"/>
            <a:t>Terrain</a:t>
          </a:r>
          <a:r>
            <a:rPr lang="es-EC" sz="1600" i="1" dirty="0"/>
            <a:t> </a:t>
          </a:r>
          <a:r>
            <a:rPr lang="es-EC" sz="1600" i="1" dirty="0" err="1"/>
            <a:t>Model</a:t>
          </a:r>
          <a:r>
            <a:rPr lang="es-EC" sz="1600" dirty="0"/>
            <a:t>) se utiliza para el estudio de obstáculos lejanos y cercanos. </a:t>
          </a:r>
        </a:p>
      </dgm:t>
    </dgm:pt>
    <dgm:pt modelId="{B8E49471-26F6-42A0-AE1B-FA83C4EB14AD}" type="parTrans" cxnId="{05F54317-C4E4-4BBC-A940-F27E6A4BA947}">
      <dgm:prSet/>
      <dgm:spPr/>
      <dgm:t>
        <a:bodyPr/>
        <a:lstStyle/>
        <a:p>
          <a:endParaRPr lang="es-EC"/>
        </a:p>
      </dgm:t>
    </dgm:pt>
    <dgm:pt modelId="{3BF6CFF1-02AF-49EB-9F9E-8C5317D5E626}" type="sibTrans" cxnId="{05F54317-C4E4-4BBC-A940-F27E6A4BA947}">
      <dgm:prSet/>
      <dgm:spPr/>
      <dgm:t>
        <a:bodyPr/>
        <a:lstStyle/>
        <a:p>
          <a:endParaRPr lang="es-EC"/>
        </a:p>
      </dgm:t>
    </dgm:pt>
    <dgm:pt modelId="{6F62530A-ABC7-4269-91E9-2EC872713C09}">
      <dgm:prSet phldrT="[Texto]" custT="1"/>
      <dgm:spPr/>
      <dgm:t>
        <a:bodyPr/>
        <a:lstStyle/>
        <a:p>
          <a:pPr algn="just"/>
          <a:r>
            <a:rPr lang="es-EC" sz="1600" dirty="0"/>
            <a:t>Realiza una estimación promedio de la propagación basándose en la geometría del terreno y las características refractivas</a:t>
          </a:r>
        </a:p>
      </dgm:t>
    </dgm:pt>
    <dgm:pt modelId="{525D530B-25A5-4C50-B09E-84391C522479}" type="parTrans" cxnId="{0FA72BA5-4638-4671-8859-FA9F050EA67A}">
      <dgm:prSet/>
      <dgm:spPr/>
      <dgm:t>
        <a:bodyPr/>
        <a:lstStyle/>
        <a:p>
          <a:endParaRPr lang="es-EC"/>
        </a:p>
      </dgm:t>
    </dgm:pt>
    <dgm:pt modelId="{0747170A-D5CD-4BCE-873C-DD8B36A68F98}" type="sibTrans" cxnId="{0FA72BA5-4638-4671-8859-FA9F050EA67A}">
      <dgm:prSet/>
      <dgm:spPr/>
      <dgm:t>
        <a:bodyPr/>
        <a:lstStyle/>
        <a:p>
          <a:endParaRPr lang="es-EC"/>
        </a:p>
      </dgm:t>
    </dgm:pt>
    <dgm:pt modelId="{49C43152-A31A-4971-90B1-609D012A0EA1}">
      <dgm:prSet phldrT="[Texto]"/>
      <dgm:spPr>
        <a:solidFill>
          <a:srgbClr val="004E50"/>
        </a:solidFill>
      </dgm:spPr>
      <dgm:t>
        <a:bodyPr/>
        <a:lstStyle/>
        <a:p>
          <a:r>
            <a:rPr lang="es-EC" dirty="0"/>
            <a:t>Parámetros Técnicos</a:t>
          </a:r>
        </a:p>
      </dgm:t>
    </dgm:pt>
    <dgm:pt modelId="{E35A1A04-A4F6-4287-81C9-CC5DF8B83803}" type="parTrans" cxnId="{E3CA405B-74A9-461D-92B2-57056ECD99C1}">
      <dgm:prSet/>
      <dgm:spPr/>
      <dgm:t>
        <a:bodyPr/>
        <a:lstStyle/>
        <a:p>
          <a:endParaRPr lang="es-EC"/>
        </a:p>
      </dgm:t>
    </dgm:pt>
    <dgm:pt modelId="{18C85E14-FC9F-41B3-9822-D1718990B538}" type="sibTrans" cxnId="{E3CA405B-74A9-461D-92B2-57056ECD99C1}">
      <dgm:prSet/>
      <dgm:spPr/>
      <dgm:t>
        <a:bodyPr/>
        <a:lstStyle/>
        <a:p>
          <a:endParaRPr lang="es-EC"/>
        </a:p>
      </dgm:t>
    </dgm:pt>
    <dgm:pt modelId="{662EC59B-B951-4A4C-94C8-AF74D3F0BA11}" type="pres">
      <dgm:prSet presAssocID="{0BC451D2-5F5E-4398-A1CC-30220327F177}" presName="Name0" presStyleCnt="0">
        <dgm:presLayoutVars>
          <dgm:dir/>
          <dgm:animLvl val="lvl"/>
          <dgm:resizeHandles val="exact"/>
        </dgm:presLayoutVars>
      </dgm:prSet>
      <dgm:spPr/>
    </dgm:pt>
    <dgm:pt modelId="{3EF24FE6-6C7C-4EEA-B7E6-3A8BB192DA83}" type="pres">
      <dgm:prSet presAssocID="{49C43152-A31A-4971-90B1-609D012A0EA1}" presName="boxAndChildren" presStyleCnt="0"/>
      <dgm:spPr/>
    </dgm:pt>
    <dgm:pt modelId="{183C4593-414F-4DE7-81E8-23C8B2EC711A}" type="pres">
      <dgm:prSet presAssocID="{49C43152-A31A-4971-90B1-609D012A0EA1}" presName="parentTextBox" presStyleLbl="node1" presStyleIdx="0" presStyleCnt="2" custScaleY="20159" custLinFactNeighborX="0" custLinFactNeighborY="6063"/>
      <dgm:spPr/>
    </dgm:pt>
    <dgm:pt modelId="{65A3252A-FA53-4E3C-86DF-E93C90CF65D2}" type="pres">
      <dgm:prSet presAssocID="{4C7D3233-3B7D-4E88-BA85-6EE2BEB8C780}" presName="sp" presStyleCnt="0"/>
      <dgm:spPr/>
    </dgm:pt>
    <dgm:pt modelId="{EA1BE316-7508-42E2-B8F8-8E9DB85D57C8}" type="pres">
      <dgm:prSet presAssocID="{CF5F2FEF-B658-49E3-B5AF-178A9531E06A}" presName="arrowAndChildren" presStyleCnt="0"/>
      <dgm:spPr/>
    </dgm:pt>
    <dgm:pt modelId="{6147B51D-0124-48BB-9C48-589100018A18}" type="pres">
      <dgm:prSet presAssocID="{CF5F2FEF-B658-49E3-B5AF-178A9531E06A}" presName="parentTextArrow" presStyleLbl="node1" presStyleIdx="0" presStyleCnt="2"/>
      <dgm:spPr/>
    </dgm:pt>
    <dgm:pt modelId="{999B706E-BE4B-48FA-A31A-E485D58FF91F}" type="pres">
      <dgm:prSet presAssocID="{CF5F2FEF-B658-49E3-B5AF-178A9531E06A}" presName="arrow" presStyleLbl="node1" presStyleIdx="1" presStyleCnt="2" custScaleY="50786" custLinFactNeighborX="0" custLinFactNeighborY="-1384"/>
      <dgm:spPr/>
    </dgm:pt>
    <dgm:pt modelId="{CEECE1C6-4A9B-46BF-9E12-8EBF0942706B}" type="pres">
      <dgm:prSet presAssocID="{CF5F2FEF-B658-49E3-B5AF-178A9531E06A}" presName="descendantArrow" presStyleCnt="0"/>
      <dgm:spPr/>
    </dgm:pt>
    <dgm:pt modelId="{46D15A1B-B4D9-4592-AAEC-95435AE9BFF2}" type="pres">
      <dgm:prSet presAssocID="{8824FF30-914D-484B-B0CD-2FE9B11CB721}" presName="childTextArrow" presStyleLbl="fgAccFollowNode1" presStyleIdx="0" presStyleCnt="2" custScaleX="60631" custScaleY="62012" custLinFactNeighborX="-48" custLinFactNeighborY="-8577">
        <dgm:presLayoutVars>
          <dgm:bulletEnabled val="1"/>
        </dgm:presLayoutVars>
      </dgm:prSet>
      <dgm:spPr/>
    </dgm:pt>
    <dgm:pt modelId="{4F151B39-BB5D-40CA-A350-C3C0D21C6641}" type="pres">
      <dgm:prSet presAssocID="{6F62530A-ABC7-4269-91E9-2EC872713C09}" presName="childTextArrow" presStyleLbl="fgAccFollowNode1" presStyleIdx="1" presStyleCnt="2" custScaleX="73130" custScaleY="62131" custLinFactNeighborX="48" custLinFactNeighborY="-8637">
        <dgm:presLayoutVars>
          <dgm:bulletEnabled val="1"/>
        </dgm:presLayoutVars>
      </dgm:prSet>
      <dgm:spPr/>
    </dgm:pt>
  </dgm:ptLst>
  <dgm:cxnLst>
    <dgm:cxn modelId="{05F54317-C4E4-4BBC-A940-F27E6A4BA947}" srcId="{CF5F2FEF-B658-49E3-B5AF-178A9531E06A}" destId="{8824FF30-914D-484B-B0CD-2FE9B11CB721}" srcOrd="0" destOrd="0" parTransId="{B8E49471-26F6-42A0-AE1B-FA83C4EB14AD}" sibTransId="{3BF6CFF1-02AF-49EB-9F9E-8C5317D5E626}"/>
    <dgm:cxn modelId="{98AEBD25-0D8B-4F6A-B8A3-1A89D3BEC713}" srcId="{0BC451D2-5F5E-4398-A1CC-30220327F177}" destId="{CF5F2FEF-B658-49E3-B5AF-178A9531E06A}" srcOrd="0" destOrd="0" parTransId="{247F5344-A139-4797-83DC-E25307EAE5B6}" sibTransId="{4C7D3233-3B7D-4E88-BA85-6EE2BEB8C780}"/>
    <dgm:cxn modelId="{E3CA405B-74A9-461D-92B2-57056ECD99C1}" srcId="{0BC451D2-5F5E-4398-A1CC-30220327F177}" destId="{49C43152-A31A-4971-90B1-609D012A0EA1}" srcOrd="1" destOrd="0" parTransId="{E35A1A04-A4F6-4287-81C9-CC5DF8B83803}" sibTransId="{18C85E14-FC9F-41B3-9822-D1718990B538}"/>
    <dgm:cxn modelId="{82B88844-A47B-43D0-B242-CFA59CF7FA4E}" type="presOf" srcId="{CF5F2FEF-B658-49E3-B5AF-178A9531E06A}" destId="{6147B51D-0124-48BB-9C48-589100018A18}" srcOrd="0" destOrd="0" presId="urn:microsoft.com/office/officeart/2005/8/layout/process4"/>
    <dgm:cxn modelId="{720FB368-BA8D-4669-A7C2-CD2A4B2A34C8}" type="presOf" srcId="{0BC451D2-5F5E-4398-A1CC-30220327F177}" destId="{662EC59B-B951-4A4C-94C8-AF74D3F0BA11}" srcOrd="0" destOrd="0" presId="urn:microsoft.com/office/officeart/2005/8/layout/process4"/>
    <dgm:cxn modelId="{35E40B8C-7F8E-4AD6-AB02-D9A7E352F8A8}" type="presOf" srcId="{49C43152-A31A-4971-90B1-609D012A0EA1}" destId="{183C4593-414F-4DE7-81E8-23C8B2EC711A}" srcOrd="0" destOrd="0" presId="urn:microsoft.com/office/officeart/2005/8/layout/process4"/>
    <dgm:cxn modelId="{0FA72BA5-4638-4671-8859-FA9F050EA67A}" srcId="{CF5F2FEF-B658-49E3-B5AF-178A9531E06A}" destId="{6F62530A-ABC7-4269-91E9-2EC872713C09}" srcOrd="1" destOrd="0" parTransId="{525D530B-25A5-4C50-B09E-84391C522479}" sibTransId="{0747170A-D5CD-4BCE-873C-DD8B36A68F98}"/>
    <dgm:cxn modelId="{32E2FCAB-0490-48D0-824D-E8F0CA4758E6}" type="presOf" srcId="{CF5F2FEF-B658-49E3-B5AF-178A9531E06A}" destId="{999B706E-BE4B-48FA-A31A-E485D58FF91F}" srcOrd="1" destOrd="0" presId="urn:microsoft.com/office/officeart/2005/8/layout/process4"/>
    <dgm:cxn modelId="{2758BEB8-5816-416E-ADC6-67C4E9D9F5A6}" type="presOf" srcId="{8824FF30-914D-484B-B0CD-2FE9B11CB721}" destId="{46D15A1B-B4D9-4592-AAEC-95435AE9BFF2}" srcOrd="0" destOrd="0" presId="urn:microsoft.com/office/officeart/2005/8/layout/process4"/>
    <dgm:cxn modelId="{20E76EDA-5F4C-4645-A3DC-28FF573EF05E}" type="presOf" srcId="{6F62530A-ABC7-4269-91E9-2EC872713C09}" destId="{4F151B39-BB5D-40CA-A350-C3C0D21C6641}" srcOrd="0" destOrd="0" presId="urn:microsoft.com/office/officeart/2005/8/layout/process4"/>
    <dgm:cxn modelId="{C7A3A02F-ED28-46FF-9B84-299EED175C6D}" type="presParOf" srcId="{662EC59B-B951-4A4C-94C8-AF74D3F0BA11}" destId="{3EF24FE6-6C7C-4EEA-B7E6-3A8BB192DA83}" srcOrd="0" destOrd="0" presId="urn:microsoft.com/office/officeart/2005/8/layout/process4"/>
    <dgm:cxn modelId="{F2391FC9-A7B8-4696-ACE3-40D3D9C86FBB}" type="presParOf" srcId="{3EF24FE6-6C7C-4EEA-B7E6-3A8BB192DA83}" destId="{183C4593-414F-4DE7-81E8-23C8B2EC711A}" srcOrd="0" destOrd="0" presId="urn:microsoft.com/office/officeart/2005/8/layout/process4"/>
    <dgm:cxn modelId="{2E43706E-9F10-4038-85DB-8E2BD6F06055}" type="presParOf" srcId="{662EC59B-B951-4A4C-94C8-AF74D3F0BA11}" destId="{65A3252A-FA53-4E3C-86DF-E93C90CF65D2}" srcOrd="1" destOrd="0" presId="urn:microsoft.com/office/officeart/2005/8/layout/process4"/>
    <dgm:cxn modelId="{7633A3AD-C0C4-4A40-925F-3C2DC70EE374}" type="presParOf" srcId="{662EC59B-B951-4A4C-94C8-AF74D3F0BA11}" destId="{EA1BE316-7508-42E2-B8F8-8E9DB85D57C8}" srcOrd="2" destOrd="0" presId="urn:microsoft.com/office/officeart/2005/8/layout/process4"/>
    <dgm:cxn modelId="{2B5C04A9-3E52-4DAC-B881-1FD9441DCA12}" type="presParOf" srcId="{EA1BE316-7508-42E2-B8F8-8E9DB85D57C8}" destId="{6147B51D-0124-48BB-9C48-589100018A18}" srcOrd="0" destOrd="0" presId="urn:microsoft.com/office/officeart/2005/8/layout/process4"/>
    <dgm:cxn modelId="{5CE45BF0-1F6D-4F29-82D1-2A91E3A9DC44}" type="presParOf" srcId="{EA1BE316-7508-42E2-B8F8-8E9DB85D57C8}" destId="{999B706E-BE4B-48FA-A31A-E485D58FF91F}" srcOrd="1" destOrd="0" presId="urn:microsoft.com/office/officeart/2005/8/layout/process4"/>
    <dgm:cxn modelId="{8484BEDB-14FB-4738-993E-831E9BEC5B81}" type="presParOf" srcId="{EA1BE316-7508-42E2-B8F8-8E9DB85D57C8}" destId="{CEECE1C6-4A9B-46BF-9E12-8EBF0942706B}" srcOrd="2" destOrd="0" presId="urn:microsoft.com/office/officeart/2005/8/layout/process4"/>
    <dgm:cxn modelId="{D3A0FAB8-7060-4E89-8066-161CB46D6797}" type="presParOf" srcId="{CEECE1C6-4A9B-46BF-9E12-8EBF0942706B}" destId="{46D15A1B-B4D9-4592-AAEC-95435AE9BFF2}" srcOrd="0" destOrd="0" presId="urn:microsoft.com/office/officeart/2005/8/layout/process4"/>
    <dgm:cxn modelId="{2C787AC3-1911-4FE6-A257-0377EC30E90A}" type="presParOf" srcId="{CEECE1C6-4A9B-46BF-9E12-8EBF0942706B}" destId="{4F151B39-BB5D-40CA-A350-C3C0D21C664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B24F48-0F44-4B8A-95C5-3B533EECED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FE460AE-F5FF-420D-867E-1FD628C64CB3}">
      <dgm:prSet phldrT="[Texto]" custT="1"/>
      <dgm:spPr>
        <a:solidFill>
          <a:srgbClr val="2AA662"/>
        </a:solidFill>
        <a:ln>
          <a:noFill/>
        </a:ln>
      </dgm:spPr>
      <dgm:t>
        <a:bodyPr/>
        <a:lstStyle/>
        <a:p>
          <a:r>
            <a:rPr lang="es-EC" sz="1800" dirty="0"/>
            <a:t>Parámetros para el Cálculo</a:t>
          </a:r>
        </a:p>
      </dgm:t>
    </dgm:pt>
    <dgm:pt modelId="{B272761A-7189-415B-B443-E172B1B10AD3}" type="parTrans" cxnId="{DC402C11-FD92-426C-9C34-C9EA1745C94C}">
      <dgm:prSet/>
      <dgm:spPr/>
      <dgm:t>
        <a:bodyPr/>
        <a:lstStyle/>
        <a:p>
          <a:endParaRPr lang="es-EC" sz="1600"/>
        </a:p>
      </dgm:t>
    </dgm:pt>
    <dgm:pt modelId="{556548C7-B558-407D-9816-E52E857F9FB2}" type="sibTrans" cxnId="{DC402C11-FD92-426C-9C34-C9EA1745C94C}">
      <dgm:prSet/>
      <dgm:spPr/>
      <dgm:t>
        <a:bodyPr/>
        <a:lstStyle/>
        <a:p>
          <a:endParaRPr lang="es-EC" sz="1600"/>
        </a:p>
      </dgm:t>
    </dgm:pt>
    <dgm:pt modelId="{9227343C-C35E-4BD2-BA6C-932F4AA48D8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600" b="0" i="0" dirty="0"/>
            <a:t>Constante dieléctrica de la tierra (permeabilidad relativa)</a:t>
          </a:r>
          <a:endParaRPr lang="es-EC" sz="1600" dirty="0"/>
        </a:p>
      </dgm:t>
    </dgm:pt>
    <dgm:pt modelId="{1B079DBA-2106-473F-8C06-452852D1637F}" type="parTrans" cxnId="{DB0FDE88-CA3D-4C18-A7FF-21BC25D794E7}">
      <dgm:prSet/>
      <dgm:spPr/>
      <dgm:t>
        <a:bodyPr/>
        <a:lstStyle/>
        <a:p>
          <a:endParaRPr lang="es-EC" sz="1600"/>
        </a:p>
      </dgm:t>
    </dgm:pt>
    <dgm:pt modelId="{CA4C1EE4-BE0C-4BA5-8FE9-D629A634E8B6}" type="sibTrans" cxnId="{DB0FDE88-CA3D-4C18-A7FF-21BC25D794E7}">
      <dgm:prSet/>
      <dgm:spPr/>
      <dgm:t>
        <a:bodyPr/>
        <a:lstStyle/>
        <a:p>
          <a:endParaRPr lang="es-EC" sz="1600"/>
        </a:p>
      </dgm:t>
    </dgm:pt>
    <dgm:pt modelId="{EDA6B5B9-7FC9-49D7-881B-68798B331DA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600" b="0" i="0" dirty="0"/>
            <a:t>Conductividad de la tierra (Siemens por metro)</a:t>
          </a:r>
        </a:p>
      </dgm:t>
    </dgm:pt>
    <dgm:pt modelId="{E1884718-DF0C-4241-A969-370F0EF56772}" type="parTrans" cxnId="{48E9CB03-EE87-459F-801B-A5FBFCB6F38D}">
      <dgm:prSet/>
      <dgm:spPr/>
      <dgm:t>
        <a:bodyPr/>
        <a:lstStyle/>
        <a:p>
          <a:endParaRPr lang="es-EC" sz="1600"/>
        </a:p>
      </dgm:t>
    </dgm:pt>
    <dgm:pt modelId="{8DB1ADC4-B3E6-4391-8EA8-B71B2500E0AF}" type="sibTrans" cxnId="{48E9CB03-EE87-459F-801B-A5FBFCB6F38D}">
      <dgm:prSet/>
      <dgm:spPr/>
      <dgm:t>
        <a:bodyPr/>
        <a:lstStyle/>
        <a:p>
          <a:endParaRPr lang="es-EC" sz="1600"/>
        </a:p>
      </dgm:t>
    </dgm:pt>
    <dgm:pt modelId="{F8F2BFD7-BCF8-4ABC-A041-7F14B8973E6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b="0" i="0" dirty="0"/>
            <a:t>Constante Atmosférica </a:t>
          </a:r>
          <a:r>
            <a:rPr lang="pt-BR" sz="1600" b="0" i="0" dirty="0" err="1"/>
            <a:t>Bending</a:t>
          </a:r>
          <a:r>
            <a:rPr lang="pt-BR" sz="1600" b="0" i="0" dirty="0"/>
            <a:t> Constant (N-Unidades)</a:t>
          </a:r>
        </a:p>
      </dgm:t>
    </dgm:pt>
    <dgm:pt modelId="{49A28D87-85D4-45EE-91A1-3E2A59DB64A8}" type="parTrans" cxnId="{15F12BC3-6F98-4954-A6C9-9DDB7F897561}">
      <dgm:prSet/>
      <dgm:spPr/>
      <dgm:t>
        <a:bodyPr/>
        <a:lstStyle/>
        <a:p>
          <a:endParaRPr lang="es-EC" sz="1600"/>
        </a:p>
      </dgm:t>
    </dgm:pt>
    <dgm:pt modelId="{3F15FB0F-01A1-41D2-909C-7D26FD39D127}" type="sibTrans" cxnId="{15F12BC3-6F98-4954-A6C9-9DDB7F897561}">
      <dgm:prSet/>
      <dgm:spPr/>
      <dgm:t>
        <a:bodyPr/>
        <a:lstStyle/>
        <a:p>
          <a:endParaRPr lang="es-EC" sz="1600"/>
        </a:p>
      </dgm:t>
    </dgm:pt>
    <dgm:pt modelId="{38A2EE12-FEBF-4326-AD6E-906931F69DB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600" b="0" i="0" dirty="0"/>
            <a:t>Tipos de Clima</a:t>
          </a:r>
        </a:p>
      </dgm:t>
    </dgm:pt>
    <dgm:pt modelId="{49E57598-3A62-4A8A-BF27-21FA414CDC27}" type="parTrans" cxnId="{7DA3125C-66BC-41C2-9522-D28948C44287}">
      <dgm:prSet/>
      <dgm:spPr/>
      <dgm:t>
        <a:bodyPr/>
        <a:lstStyle/>
        <a:p>
          <a:endParaRPr lang="es-EC" sz="1600"/>
        </a:p>
      </dgm:t>
    </dgm:pt>
    <dgm:pt modelId="{C4583457-AAFC-4445-A804-4D176C30819F}" type="sibTrans" cxnId="{7DA3125C-66BC-41C2-9522-D28948C44287}">
      <dgm:prSet/>
      <dgm:spPr/>
      <dgm:t>
        <a:bodyPr/>
        <a:lstStyle/>
        <a:p>
          <a:endParaRPr lang="es-EC" sz="1600"/>
        </a:p>
      </dgm:t>
    </dgm:pt>
    <dgm:pt modelId="{D9B73FE2-540A-4619-B574-8DFD2713FC10}" type="pres">
      <dgm:prSet presAssocID="{08B24F48-0F44-4B8A-95C5-3B533EECED24}" presName="Name0" presStyleCnt="0">
        <dgm:presLayoutVars>
          <dgm:dir/>
          <dgm:animLvl val="lvl"/>
          <dgm:resizeHandles val="exact"/>
        </dgm:presLayoutVars>
      </dgm:prSet>
      <dgm:spPr/>
    </dgm:pt>
    <dgm:pt modelId="{19DF1A05-119A-4028-BB5A-17CEDAF88F88}" type="pres">
      <dgm:prSet presAssocID="{8FE460AE-F5FF-420D-867E-1FD628C64CB3}" presName="composite" presStyleCnt="0"/>
      <dgm:spPr/>
    </dgm:pt>
    <dgm:pt modelId="{26E05465-F125-4939-ABB7-DCC2E618D6DD}" type="pres">
      <dgm:prSet presAssocID="{8FE460AE-F5FF-420D-867E-1FD628C64CB3}" presName="parTx" presStyleLbl="alignNode1" presStyleIdx="0" presStyleCnt="1" custLinFactNeighborY="-12150">
        <dgm:presLayoutVars>
          <dgm:chMax val="0"/>
          <dgm:chPref val="0"/>
          <dgm:bulletEnabled val="1"/>
        </dgm:presLayoutVars>
      </dgm:prSet>
      <dgm:spPr/>
    </dgm:pt>
    <dgm:pt modelId="{55671208-A6A3-4E03-A436-459133D206CF}" type="pres">
      <dgm:prSet presAssocID="{8FE460AE-F5FF-420D-867E-1FD628C64CB3}" presName="desTx" presStyleLbl="alignAccFollowNode1" presStyleIdx="0" presStyleCnt="1" custScaleY="90126" custLinFactNeighborX="-109" custLinFactNeighborY="-15491">
        <dgm:presLayoutVars>
          <dgm:bulletEnabled val="1"/>
        </dgm:presLayoutVars>
      </dgm:prSet>
      <dgm:spPr/>
    </dgm:pt>
  </dgm:ptLst>
  <dgm:cxnLst>
    <dgm:cxn modelId="{48E9CB03-EE87-459F-801B-A5FBFCB6F38D}" srcId="{8FE460AE-F5FF-420D-867E-1FD628C64CB3}" destId="{EDA6B5B9-7FC9-49D7-881B-68798B331DAD}" srcOrd="1" destOrd="0" parTransId="{E1884718-DF0C-4241-A969-370F0EF56772}" sibTransId="{8DB1ADC4-B3E6-4391-8EA8-B71B2500E0AF}"/>
    <dgm:cxn modelId="{DC402C11-FD92-426C-9C34-C9EA1745C94C}" srcId="{08B24F48-0F44-4B8A-95C5-3B533EECED24}" destId="{8FE460AE-F5FF-420D-867E-1FD628C64CB3}" srcOrd="0" destOrd="0" parTransId="{B272761A-7189-415B-B443-E172B1B10AD3}" sibTransId="{556548C7-B558-407D-9816-E52E857F9FB2}"/>
    <dgm:cxn modelId="{7DA3125C-66BC-41C2-9522-D28948C44287}" srcId="{8FE460AE-F5FF-420D-867E-1FD628C64CB3}" destId="{38A2EE12-FEBF-4326-AD6E-906931F69DB7}" srcOrd="3" destOrd="0" parTransId="{49E57598-3A62-4A8A-BF27-21FA414CDC27}" sibTransId="{C4583457-AAFC-4445-A804-4D176C30819F}"/>
    <dgm:cxn modelId="{5D587C60-52ED-409C-830C-0D184409210C}" type="presOf" srcId="{F8F2BFD7-BCF8-4ABC-A041-7F14B8973E6B}" destId="{55671208-A6A3-4E03-A436-459133D206CF}" srcOrd="0" destOrd="2" presId="urn:microsoft.com/office/officeart/2005/8/layout/hList1"/>
    <dgm:cxn modelId="{C826EE60-F101-4BC9-B621-7D4FE3275AFB}" type="presOf" srcId="{08B24F48-0F44-4B8A-95C5-3B533EECED24}" destId="{D9B73FE2-540A-4619-B574-8DFD2713FC10}" srcOrd="0" destOrd="0" presId="urn:microsoft.com/office/officeart/2005/8/layout/hList1"/>
    <dgm:cxn modelId="{DB0FDE88-CA3D-4C18-A7FF-21BC25D794E7}" srcId="{8FE460AE-F5FF-420D-867E-1FD628C64CB3}" destId="{9227343C-C35E-4BD2-BA6C-932F4AA48D80}" srcOrd="0" destOrd="0" parTransId="{1B079DBA-2106-473F-8C06-452852D1637F}" sibTransId="{CA4C1EE4-BE0C-4BA5-8FE9-D629A634E8B6}"/>
    <dgm:cxn modelId="{0E9EC393-3C49-454E-9AD2-59FD83BF1DC8}" type="presOf" srcId="{9227343C-C35E-4BD2-BA6C-932F4AA48D80}" destId="{55671208-A6A3-4E03-A436-459133D206CF}" srcOrd="0" destOrd="0" presId="urn:microsoft.com/office/officeart/2005/8/layout/hList1"/>
    <dgm:cxn modelId="{AEE2A3A3-6E75-4C91-914B-C6D78AAAEBDF}" type="presOf" srcId="{EDA6B5B9-7FC9-49D7-881B-68798B331DAD}" destId="{55671208-A6A3-4E03-A436-459133D206CF}" srcOrd="0" destOrd="1" presId="urn:microsoft.com/office/officeart/2005/8/layout/hList1"/>
    <dgm:cxn modelId="{15F12BC3-6F98-4954-A6C9-9DDB7F897561}" srcId="{8FE460AE-F5FF-420D-867E-1FD628C64CB3}" destId="{F8F2BFD7-BCF8-4ABC-A041-7F14B8973E6B}" srcOrd="2" destOrd="0" parTransId="{49A28D87-85D4-45EE-91A1-3E2A59DB64A8}" sibTransId="{3F15FB0F-01A1-41D2-909C-7D26FD39D127}"/>
    <dgm:cxn modelId="{0192C3E6-1351-463B-BC8A-79768A445431}" type="presOf" srcId="{38A2EE12-FEBF-4326-AD6E-906931F69DB7}" destId="{55671208-A6A3-4E03-A436-459133D206CF}" srcOrd="0" destOrd="3" presId="urn:microsoft.com/office/officeart/2005/8/layout/hList1"/>
    <dgm:cxn modelId="{CEEF8BFD-55D1-4EA2-AEBE-76A3B5BF133F}" type="presOf" srcId="{8FE460AE-F5FF-420D-867E-1FD628C64CB3}" destId="{26E05465-F125-4939-ABB7-DCC2E618D6DD}" srcOrd="0" destOrd="0" presId="urn:microsoft.com/office/officeart/2005/8/layout/hList1"/>
    <dgm:cxn modelId="{FFD97A26-3762-4C6F-8316-950AC104BF1D}" type="presParOf" srcId="{D9B73FE2-540A-4619-B574-8DFD2713FC10}" destId="{19DF1A05-119A-4028-BB5A-17CEDAF88F88}" srcOrd="0" destOrd="0" presId="urn:microsoft.com/office/officeart/2005/8/layout/hList1"/>
    <dgm:cxn modelId="{A7477CA5-560A-436A-8B1A-0FDF13D5CBE3}" type="presParOf" srcId="{19DF1A05-119A-4028-BB5A-17CEDAF88F88}" destId="{26E05465-F125-4939-ABB7-DCC2E618D6DD}" srcOrd="0" destOrd="0" presId="urn:microsoft.com/office/officeart/2005/8/layout/hList1"/>
    <dgm:cxn modelId="{C1B725BE-B811-4CD4-A5CC-B4D499A6F015}" type="presParOf" srcId="{19DF1A05-119A-4028-BB5A-17CEDAF88F88}" destId="{55671208-A6A3-4E03-A436-459133D206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3F920C-28C2-45A4-A794-81069E3FFC8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2DBC83-06AA-47EE-A645-DDBCED7D3D75}">
      <dgm:prSet phldrT="[Texto]" custT="1"/>
      <dgm:spPr>
        <a:solidFill>
          <a:srgbClr val="004E50"/>
        </a:solidFill>
      </dgm:spPr>
      <dgm:t>
        <a:bodyPr/>
        <a:lstStyle/>
        <a:p>
          <a:r>
            <a:rPr lang="es-EC" sz="2000" dirty="0"/>
            <a:t>Probabilístico</a:t>
          </a:r>
        </a:p>
      </dgm:t>
    </dgm:pt>
    <dgm:pt modelId="{22914B3B-4440-4730-9DC3-BB1E0133A9A9}" type="parTrans" cxnId="{EEE625B9-E04B-4434-BC43-C27C5F2B6AB1}">
      <dgm:prSet/>
      <dgm:spPr/>
      <dgm:t>
        <a:bodyPr/>
        <a:lstStyle/>
        <a:p>
          <a:endParaRPr lang="es-EC" sz="2400"/>
        </a:p>
      </dgm:t>
    </dgm:pt>
    <dgm:pt modelId="{F9C9BD0C-0830-4E87-8D23-A21090F98A66}" type="sibTrans" cxnId="{EEE625B9-E04B-4434-BC43-C27C5F2B6AB1}">
      <dgm:prSet/>
      <dgm:spPr/>
      <dgm:t>
        <a:bodyPr/>
        <a:lstStyle/>
        <a:p>
          <a:endParaRPr lang="es-EC" sz="2400"/>
        </a:p>
      </dgm:t>
    </dgm:pt>
    <dgm:pt modelId="{B1467A70-CDE1-4AC9-9CAA-E9142E67AB7B}">
      <dgm:prSet phldrT="[Texto]" custT="1"/>
      <dgm:spPr/>
      <dgm:t>
        <a:bodyPr/>
        <a:lstStyle/>
        <a:p>
          <a:r>
            <a:rPr lang="es-EC" sz="1400" dirty="0"/>
            <a:t>Simple</a:t>
          </a:r>
        </a:p>
      </dgm:t>
    </dgm:pt>
    <dgm:pt modelId="{CF62A993-E965-440C-922B-CB3907129BA5}" type="parTrans" cxnId="{AED83861-DBD1-441E-8228-6AD5CCCBE0D0}">
      <dgm:prSet/>
      <dgm:spPr/>
      <dgm:t>
        <a:bodyPr/>
        <a:lstStyle/>
        <a:p>
          <a:endParaRPr lang="es-EC" sz="2400"/>
        </a:p>
      </dgm:t>
    </dgm:pt>
    <dgm:pt modelId="{3FBAFDD5-A11B-434D-88AB-08726594F61A}" type="sibTrans" cxnId="{AED83861-DBD1-441E-8228-6AD5CCCBE0D0}">
      <dgm:prSet/>
      <dgm:spPr/>
      <dgm:t>
        <a:bodyPr/>
        <a:lstStyle/>
        <a:p>
          <a:endParaRPr lang="es-EC" sz="2400"/>
        </a:p>
      </dgm:t>
    </dgm:pt>
    <dgm:pt modelId="{5ED18B58-39D5-4840-969F-1BEA2AF3F50E}">
      <dgm:prSet phldrT="[Texto]" custT="1"/>
      <dgm:spPr/>
      <dgm:t>
        <a:bodyPr/>
        <a:lstStyle/>
        <a:p>
          <a:r>
            <a:rPr lang="es-EC" sz="1400" dirty="0"/>
            <a:t>Estratificado</a:t>
          </a:r>
        </a:p>
      </dgm:t>
    </dgm:pt>
    <dgm:pt modelId="{893A41FA-4E1A-4022-AFFE-10748DBE3F56}" type="parTrans" cxnId="{BE4E541F-39F4-463E-BABF-8D43C11208EF}">
      <dgm:prSet/>
      <dgm:spPr/>
      <dgm:t>
        <a:bodyPr/>
        <a:lstStyle/>
        <a:p>
          <a:endParaRPr lang="es-EC" sz="2400"/>
        </a:p>
      </dgm:t>
    </dgm:pt>
    <dgm:pt modelId="{EDF4E602-0B4C-4135-8713-FDA460BE03B1}" type="sibTrans" cxnId="{BE4E541F-39F4-463E-BABF-8D43C11208EF}">
      <dgm:prSet/>
      <dgm:spPr/>
      <dgm:t>
        <a:bodyPr/>
        <a:lstStyle/>
        <a:p>
          <a:endParaRPr lang="es-EC" sz="2400"/>
        </a:p>
      </dgm:t>
    </dgm:pt>
    <dgm:pt modelId="{37142D5B-A8C5-4CA4-B669-8E96D91A3DD1}">
      <dgm:prSet phldrT="[Texto]" custT="1"/>
      <dgm:spPr>
        <a:solidFill>
          <a:srgbClr val="004E50"/>
        </a:solidFill>
      </dgm:spPr>
      <dgm:t>
        <a:bodyPr/>
        <a:lstStyle/>
        <a:p>
          <a:r>
            <a:rPr lang="es-EC" sz="2000" dirty="0"/>
            <a:t>No Probabilístico</a:t>
          </a:r>
        </a:p>
      </dgm:t>
    </dgm:pt>
    <dgm:pt modelId="{0B574241-7AB8-4E0B-991F-E45CD6E17A95}" type="parTrans" cxnId="{7DAE1336-AE5A-4FA6-9E9B-EA0390524E9D}">
      <dgm:prSet/>
      <dgm:spPr/>
      <dgm:t>
        <a:bodyPr/>
        <a:lstStyle/>
        <a:p>
          <a:endParaRPr lang="es-EC" sz="2400"/>
        </a:p>
      </dgm:t>
    </dgm:pt>
    <dgm:pt modelId="{4CF0DC2A-FBA8-4CFA-A71F-0C52D19E49A5}" type="sibTrans" cxnId="{7DAE1336-AE5A-4FA6-9E9B-EA0390524E9D}">
      <dgm:prSet/>
      <dgm:spPr/>
      <dgm:t>
        <a:bodyPr/>
        <a:lstStyle/>
        <a:p>
          <a:endParaRPr lang="es-EC" sz="2400"/>
        </a:p>
      </dgm:t>
    </dgm:pt>
    <dgm:pt modelId="{FC01450F-26DD-4CD0-B127-B2C831FD2B50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sz="1400" dirty="0"/>
            <a:t>Cuotas</a:t>
          </a:r>
        </a:p>
      </dgm:t>
    </dgm:pt>
    <dgm:pt modelId="{D9D759B2-5584-476A-9D5B-7938D4BF82EB}" type="parTrans" cxnId="{74D4C858-6291-4653-B9B9-28383C37A035}">
      <dgm:prSet/>
      <dgm:spPr/>
      <dgm:t>
        <a:bodyPr/>
        <a:lstStyle/>
        <a:p>
          <a:endParaRPr lang="es-EC" sz="2400"/>
        </a:p>
      </dgm:t>
    </dgm:pt>
    <dgm:pt modelId="{D280B261-CAF8-4044-A24F-8AFF61DDAF72}" type="sibTrans" cxnId="{74D4C858-6291-4653-B9B9-28383C37A035}">
      <dgm:prSet/>
      <dgm:spPr/>
      <dgm:t>
        <a:bodyPr/>
        <a:lstStyle/>
        <a:p>
          <a:endParaRPr lang="es-EC" sz="2400"/>
        </a:p>
      </dgm:t>
    </dgm:pt>
    <dgm:pt modelId="{C65142BE-D80F-4FC0-A7C2-DF2FF281B46F}">
      <dgm:prSet phldrT="[Texto]" custT="1"/>
      <dgm:spPr/>
      <dgm:t>
        <a:bodyPr/>
        <a:lstStyle/>
        <a:p>
          <a:r>
            <a:rPr lang="es-EC" sz="1400" dirty="0"/>
            <a:t>Intencional</a:t>
          </a:r>
        </a:p>
      </dgm:t>
    </dgm:pt>
    <dgm:pt modelId="{360BCE29-E71F-4837-9EAD-D4014EC3FF86}" type="parTrans" cxnId="{A999784C-34C1-4A4D-A0B9-B341E8F92FB8}">
      <dgm:prSet/>
      <dgm:spPr/>
      <dgm:t>
        <a:bodyPr/>
        <a:lstStyle/>
        <a:p>
          <a:endParaRPr lang="es-EC" sz="2400"/>
        </a:p>
      </dgm:t>
    </dgm:pt>
    <dgm:pt modelId="{4E54B424-9D38-4A32-907E-56BA4288561F}" type="sibTrans" cxnId="{A999784C-34C1-4A4D-A0B9-B341E8F92FB8}">
      <dgm:prSet/>
      <dgm:spPr/>
      <dgm:t>
        <a:bodyPr/>
        <a:lstStyle/>
        <a:p>
          <a:endParaRPr lang="es-EC" sz="2400"/>
        </a:p>
      </dgm:t>
    </dgm:pt>
    <dgm:pt modelId="{4A501D98-057A-46C8-A28C-F0A866F3F566}">
      <dgm:prSet phldrT="[Texto]" custT="1"/>
      <dgm:spPr/>
      <dgm:t>
        <a:bodyPr/>
        <a:lstStyle/>
        <a:p>
          <a:r>
            <a:rPr lang="es-EC" sz="1400" dirty="0"/>
            <a:t>Sistemático</a:t>
          </a:r>
        </a:p>
      </dgm:t>
    </dgm:pt>
    <dgm:pt modelId="{C379CBEF-17E2-4883-BE08-978FD63D71B9}" type="parTrans" cxnId="{4C651174-55FD-4679-838A-3FFE579E03AB}">
      <dgm:prSet/>
      <dgm:spPr/>
      <dgm:t>
        <a:bodyPr/>
        <a:lstStyle/>
        <a:p>
          <a:endParaRPr lang="es-EC" sz="2400"/>
        </a:p>
      </dgm:t>
    </dgm:pt>
    <dgm:pt modelId="{6606D3F8-7249-4593-91A4-DAE9469B1DF4}" type="sibTrans" cxnId="{4C651174-55FD-4679-838A-3FFE579E03AB}">
      <dgm:prSet/>
      <dgm:spPr/>
      <dgm:t>
        <a:bodyPr/>
        <a:lstStyle/>
        <a:p>
          <a:endParaRPr lang="es-EC" sz="2400"/>
        </a:p>
      </dgm:t>
    </dgm:pt>
    <dgm:pt modelId="{D15EFAA9-2F68-4F66-9207-6B7DC8A08B1C}">
      <dgm:prSet phldrT="[Texto]" custT="1"/>
      <dgm:spPr/>
      <dgm:t>
        <a:bodyPr/>
        <a:lstStyle/>
        <a:p>
          <a:r>
            <a:rPr lang="es-EC" sz="1400" dirty="0"/>
            <a:t>Conglomerados</a:t>
          </a:r>
        </a:p>
      </dgm:t>
    </dgm:pt>
    <dgm:pt modelId="{E8B2C090-5B6D-4563-9D00-1DADBE823384}" type="parTrans" cxnId="{041C0924-D03A-44B9-AECA-4E57416417FA}">
      <dgm:prSet/>
      <dgm:spPr/>
      <dgm:t>
        <a:bodyPr/>
        <a:lstStyle/>
        <a:p>
          <a:endParaRPr lang="es-EC" sz="2400"/>
        </a:p>
      </dgm:t>
    </dgm:pt>
    <dgm:pt modelId="{C14F5001-4669-465D-9F23-7BA2A4308B7C}" type="sibTrans" cxnId="{041C0924-D03A-44B9-AECA-4E57416417FA}">
      <dgm:prSet/>
      <dgm:spPr/>
      <dgm:t>
        <a:bodyPr/>
        <a:lstStyle/>
        <a:p>
          <a:endParaRPr lang="es-EC" sz="2400"/>
        </a:p>
      </dgm:t>
    </dgm:pt>
    <dgm:pt modelId="{A71EC600-E5CE-4E0E-BFC1-9D7459976FB9}">
      <dgm:prSet phldrT="[Texto]" custT="1"/>
      <dgm:spPr/>
      <dgm:t>
        <a:bodyPr/>
        <a:lstStyle/>
        <a:p>
          <a:r>
            <a:rPr lang="es-EC" sz="1400" dirty="0"/>
            <a:t>Discrecional</a:t>
          </a:r>
        </a:p>
      </dgm:t>
    </dgm:pt>
    <dgm:pt modelId="{B0278671-53CA-4582-9F6E-A2318041532D}" type="parTrans" cxnId="{3839CF5E-DB7D-4010-B8D4-B7370E355968}">
      <dgm:prSet/>
      <dgm:spPr/>
      <dgm:t>
        <a:bodyPr/>
        <a:lstStyle/>
        <a:p>
          <a:endParaRPr lang="es-EC" sz="2400"/>
        </a:p>
      </dgm:t>
    </dgm:pt>
    <dgm:pt modelId="{E70DF178-ACF0-40A5-B573-905CB4E1D028}" type="sibTrans" cxnId="{3839CF5E-DB7D-4010-B8D4-B7370E355968}">
      <dgm:prSet/>
      <dgm:spPr/>
      <dgm:t>
        <a:bodyPr/>
        <a:lstStyle/>
        <a:p>
          <a:endParaRPr lang="es-EC" sz="2400"/>
        </a:p>
      </dgm:t>
    </dgm:pt>
    <dgm:pt modelId="{7EDE8B2E-FBE3-4910-ADE5-BA21B6EC3BB0}" type="pres">
      <dgm:prSet presAssocID="{403F920C-28C2-45A4-A794-81069E3FFC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4C5D0B-948A-476A-A5D3-CC914B1FD2C3}" type="pres">
      <dgm:prSet presAssocID="{492DBC83-06AA-47EE-A645-DDBCED7D3D75}" presName="root" presStyleCnt="0"/>
      <dgm:spPr/>
    </dgm:pt>
    <dgm:pt modelId="{7A1B716D-44A6-4C6F-8B88-A394A548269F}" type="pres">
      <dgm:prSet presAssocID="{492DBC83-06AA-47EE-A645-DDBCED7D3D75}" presName="rootComposite" presStyleCnt="0"/>
      <dgm:spPr/>
    </dgm:pt>
    <dgm:pt modelId="{66827146-3819-427A-8806-FED74A0E66C8}" type="pres">
      <dgm:prSet presAssocID="{492DBC83-06AA-47EE-A645-DDBCED7D3D75}" presName="rootText" presStyleLbl="node1" presStyleIdx="0" presStyleCnt="2" custScaleX="145091"/>
      <dgm:spPr/>
    </dgm:pt>
    <dgm:pt modelId="{55F7642A-6340-416D-9605-F9E5273C738A}" type="pres">
      <dgm:prSet presAssocID="{492DBC83-06AA-47EE-A645-DDBCED7D3D75}" presName="rootConnector" presStyleLbl="node1" presStyleIdx="0" presStyleCnt="2"/>
      <dgm:spPr/>
    </dgm:pt>
    <dgm:pt modelId="{4048D73E-6475-4D69-A027-3B32F6CB1FEB}" type="pres">
      <dgm:prSet presAssocID="{492DBC83-06AA-47EE-A645-DDBCED7D3D75}" presName="childShape" presStyleCnt="0"/>
      <dgm:spPr/>
    </dgm:pt>
    <dgm:pt modelId="{804551D1-0082-44D2-8CDE-D5D2F150475C}" type="pres">
      <dgm:prSet presAssocID="{CF62A993-E965-440C-922B-CB3907129BA5}" presName="Name13" presStyleLbl="parChTrans1D2" presStyleIdx="0" presStyleCnt="7"/>
      <dgm:spPr/>
    </dgm:pt>
    <dgm:pt modelId="{DD34BF5F-C6DF-407C-B27B-FBEEBE53784C}" type="pres">
      <dgm:prSet presAssocID="{B1467A70-CDE1-4AC9-9CAA-E9142E67AB7B}" presName="childText" presStyleLbl="bgAcc1" presStyleIdx="0" presStyleCnt="7" custScaleX="131282">
        <dgm:presLayoutVars>
          <dgm:bulletEnabled val="1"/>
        </dgm:presLayoutVars>
      </dgm:prSet>
      <dgm:spPr/>
    </dgm:pt>
    <dgm:pt modelId="{E2D436F5-9D93-4308-A3F0-F21DA86843C7}" type="pres">
      <dgm:prSet presAssocID="{C379CBEF-17E2-4883-BE08-978FD63D71B9}" presName="Name13" presStyleLbl="parChTrans1D2" presStyleIdx="1" presStyleCnt="7"/>
      <dgm:spPr/>
    </dgm:pt>
    <dgm:pt modelId="{1B65FEA9-FD0E-4EE3-9F03-AC59A64B050B}" type="pres">
      <dgm:prSet presAssocID="{4A501D98-057A-46C8-A28C-F0A866F3F566}" presName="childText" presStyleLbl="bgAcc1" presStyleIdx="1" presStyleCnt="7" custScaleX="131282">
        <dgm:presLayoutVars>
          <dgm:bulletEnabled val="1"/>
        </dgm:presLayoutVars>
      </dgm:prSet>
      <dgm:spPr/>
    </dgm:pt>
    <dgm:pt modelId="{B361A35A-BBEC-425F-8707-DBF333C03599}" type="pres">
      <dgm:prSet presAssocID="{893A41FA-4E1A-4022-AFFE-10748DBE3F56}" presName="Name13" presStyleLbl="parChTrans1D2" presStyleIdx="2" presStyleCnt="7"/>
      <dgm:spPr/>
    </dgm:pt>
    <dgm:pt modelId="{22E663AE-93F5-4B69-A495-A9670E62D913}" type="pres">
      <dgm:prSet presAssocID="{5ED18B58-39D5-4840-969F-1BEA2AF3F50E}" presName="childText" presStyleLbl="bgAcc1" presStyleIdx="2" presStyleCnt="7" custScaleX="131282">
        <dgm:presLayoutVars>
          <dgm:bulletEnabled val="1"/>
        </dgm:presLayoutVars>
      </dgm:prSet>
      <dgm:spPr/>
    </dgm:pt>
    <dgm:pt modelId="{E6B0B5AC-04E5-4C42-8938-D235C4BB6290}" type="pres">
      <dgm:prSet presAssocID="{E8B2C090-5B6D-4563-9D00-1DADBE823384}" presName="Name13" presStyleLbl="parChTrans1D2" presStyleIdx="3" presStyleCnt="7"/>
      <dgm:spPr/>
    </dgm:pt>
    <dgm:pt modelId="{CB63F004-FED1-4D18-8478-33F52682E7F5}" type="pres">
      <dgm:prSet presAssocID="{D15EFAA9-2F68-4F66-9207-6B7DC8A08B1C}" presName="childText" presStyleLbl="bgAcc1" presStyleIdx="3" presStyleCnt="7" custScaleX="131282">
        <dgm:presLayoutVars>
          <dgm:bulletEnabled val="1"/>
        </dgm:presLayoutVars>
      </dgm:prSet>
      <dgm:spPr/>
    </dgm:pt>
    <dgm:pt modelId="{9DEC5F28-F715-4203-8373-E10DC9A3779D}" type="pres">
      <dgm:prSet presAssocID="{37142D5B-A8C5-4CA4-B669-8E96D91A3DD1}" presName="root" presStyleCnt="0"/>
      <dgm:spPr/>
    </dgm:pt>
    <dgm:pt modelId="{329E4CB4-7891-4812-9C9F-B71CB753ADBB}" type="pres">
      <dgm:prSet presAssocID="{37142D5B-A8C5-4CA4-B669-8E96D91A3DD1}" presName="rootComposite" presStyleCnt="0"/>
      <dgm:spPr/>
    </dgm:pt>
    <dgm:pt modelId="{B456BB72-92D4-4EF6-9BEC-C8CC61658ED7}" type="pres">
      <dgm:prSet presAssocID="{37142D5B-A8C5-4CA4-B669-8E96D91A3DD1}" presName="rootText" presStyleLbl="node1" presStyleIdx="1" presStyleCnt="2" custScaleX="152846"/>
      <dgm:spPr/>
    </dgm:pt>
    <dgm:pt modelId="{FFD8AB84-AE90-415E-A012-B743C069D10F}" type="pres">
      <dgm:prSet presAssocID="{37142D5B-A8C5-4CA4-B669-8E96D91A3DD1}" presName="rootConnector" presStyleLbl="node1" presStyleIdx="1" presStyleCnt="2"/>
      <dgm:spPr/>
    </dgm:pt>
    <dgm:pt modelId="{DA308CFA-1ED5-48AE-90AC-A1CD599DA916}" type="pres">
      <dgm:prSet presAssocID="{37142D5B-A8C5-4CA4-B669-8E96D91A3DD1}" presName="childShape" presStyleCnt="0"/>
      <dgm:spPr/>
    </dgm:pt>
    <dgm:pt modelId="{60696549-FBFA-4ECB-ADCA-0BDC9BFC943F}" type="pres">
      <dgm:prSet presAssocID="{D9D759B2-5584-476A-9D5B-7938D4BF82EB}" presName="Name13" presStyleLbl="parChTrans1D2" presStyleIdx="4" presStyleCnt="7"/>
      <dgm:spPr/>
    </dgm:pt>
    <dgm:pt modelId="{13DC8C83-9581-4386-8E4D-D4CDDEA0DEBD}" type="pres">
      <dgm:prSet presAssocID="{FC01450F-26DD-4CD0-B127-B2C831FD2B50}" presName="childText" presStyleLbl="bgAcc1" presStyleIdx="4" presStyleCnt="7">
        <dgm:presLayoutVars>
          <dgm:bulletEnabled val="1"/>
        </dgm:presLayoutVars>
      </dgm:prSet>
      <dgm:spPr/>
    </dgm:pt>
    <dgm:pt modelId="{E0D9AE1E-DB6B-496A-9E53-D73DB1E6C88D}" type="pres">
      <dgm:prSet presAssocID="{360BCE29-E71F-4837-9EAD-D4014EC3FF86}" presName="Name13" presStyleLbl="parChTrans1D2" presStyleIdx="5" presStyleCnt="7"/>
      <dgm:spPr/>
    </dgm:pt>
    <dgm:pt modelId="{F335CAF5-2EA7-45F3-996D-81CD6720497E}" type="pres">
      <dgm:prSet presAssocID="{C65142BE-D80F-4FC0-A7C2-DF2FF281B46F}" presName="childText" presStyleLbl="bgAcc1" presStyleIdx="5" presStyleCnt="7">
        <dgm:presLayoutVars>
          <dgm:bulletEnabled val="1"/>
        </dgm:presLayoutVars>
      </dgm:prSet>
      <dgm:spPr/>
    </dgm:pt>
    <dgm:pt modelId="{FB70E89F-2BB1-4CB6-8C06-6F739C8EE98D}" type="pres">
      <dgm:prSet presAssocID="{B0278671-53CA-4582-9F6E-A2318041532D}" presName="Name13" presStyleLbl="parChTrans1D2" presStyleIdx="6" presStyleCnt="7"/>
      <dgm:spPr/>
    </dgm:pt>
    <dgm:pt modelId="{ED2DDA38-5CB9-4AC2-B331-1D73CDF049AD}" type="pres">
      <dgm:prSet presAssocID="{A71EC600-E5CE-4E0E-BFC1-9D7459976FB9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2EC5E61A-C4E3-4ED2-872B-042CADE9C190}" type="presOf" srcId="{B0278671-53CA-4582-9F6E-A2318041532D}" destId="{FB70E89F-2BB1-4CB6-8C06-6F739C8EE98D}" srcOrd="0" destOrd="0" presId="urn:microsoft.com/office/officeart/2005/8/layout/hierarchy3"/>
    <dgm:cxn modelId="{BE4E541F-39F4-463E-BABF-8D43C11208EF}" srcId="{492DBC83-06AA-47EE-A645-DDBCED7D3D75}" destId="{5ED18B58-39D5-4840-969F-1BEA2AF3F50E}" srcOrd="2" destOrd="0" parTransId="{893A41FA-4E1A-4022-AFFE-10748DBE3F56}" sibTransId="{EDF4E602-0B4C-4135-8713-FDA460BE03B1}"/>
    <dgm:cxn modelId="{041C0924-D03A-44B9-AECA-4E57416417FA}" srcId="{492DBC83-06AA-47EE-A645-DDBCED7D3D75}" destId="{D15EFAA9-2F68-4F66-9207-6B7DC8A08B1C}" srcOrd="3" destOrd="0" parTransId="{E8B2C090-5B6D-4563-9D00-1DADBE823384}" sibTransId="{C14F5001-4669-465D-9F23-7BA2A4308B7C}"/>
    <dgm:cxn modelId="{2EFFBB28-51AA-451E-849B-A68CFF1EC5CC}" type="presOf" srcId="{37142D5B-A8C5-4CA4-B669-8E96D91A3DD1}" destId="{FFD8AB84-AE90-415E-A012-B743C069D10F}" srcOrd="1" destOrd="0" presId="urn:microsoft.com/office/officeart/2005/8/layout/hierarchy3"/>
    <dgm:cxn modelId="{50C01334-7B74-41CF-B4B3-35F6CD7FC5C8}" type="presOf" srcId="{403F920C-28C2-45A4-A794-81069E3FFC89}" destId="{7EDE8B2E-FBE3-4910-ADE5-BA21B6EC3BB0}" srcOrd="0" destOrd="0" presId="urn:microsoft.com/office/officeart/2005/8/layout/hierarchy3"/>
    <dgm:cxn modelId="{7DAE1336-AE5A-4FA6-9E9B-EA0390524E9D}" srcId="{403F920C-28C2-45A4-A794-81069E3FFC89}" destId="{37142D5B-A8C5-4CA4-B669-8E96D91A3DD1}" srcOrd="1" destOrd="0" parTransId="{0B574241-7AB8-4E0B-991F-E45CD6E17A95}" sibTransId="{4CF0DC2A-FBA8-4CFA-A71F-0C52D19E49A5}"/>
    <dgm:cxn modelId="{92486336-9700-4D68-A914-4005F6DD442C}" type="presOf" srcId="{B1467A70-CDE1-4AC9-9CAA-E9142E67AB7B}" destId="{DD34BF5F-C6DF-407C-B27B-FBEEBE53784C}" srcOrd="0" destOrd="0" presId="urn:microsoft.com/office/officeart/2005/8/layout/hierarchy3"/>
    <dgm:cxn modelId="{FBA32B40-BC2F-4298-993B-C6C36CE5D775}" type="presOf" srcId="{C379CBEF-17E2-4883-BE08-978FD63D71B9}" destId="{E2D436F5-9D93-4308-A3F0-F21DA86843C7}" srcOrd="0" destOrd="0" presId="urn:microsoft.com/office/officeart/2005/8/layout/hierarchy3"/>
    <dgm:cxn modelId="{3839CF5E-DB7D-4010-B8D4-B7370E355968}" srcId="{37142D5B-A8C5-4CA4-B669-8E96D91A3DD1}" destId="{A71EC600-E5CE-4E0E-BFC1-9D7459976FB9}" srcOrd="2" destOrd="0" parTransId="{B0278671-53CA-4582-9F6E-A2318041532D}" sibTransId="{E70DF178-ACF0-40A5-B573-905CB4E1D028}"/>
    <dgm:cxn modelId="{AED83861-DBD1-441E-8228-6AD5CCCBE0D0}" srcId="{492DBC83-06AA-47EE-A645-DDBCED7D3D75}" destId="{B1467A70-CDE1-4AC9-9CAA-E9142E67AB7B}" srcOrd="0" destOrd="0" parTransId="{CF62A993-E965-440C-922B-CB3907129BA5}" sibTransId="{3FBAFDD5-A11B-434D-88AB-08726594F61A}"/>
    <dgm:cxn modelId="{04222B63-2052-4C5B-AECF-22F7D89A6B56}" type="presOf" srcId="{FC01450F-26DD-4CD0-B127-B2C831FD2B50}" destId="{13DC8C83-9581-4386-8E4D-D4CDDEA0DEBD}" srcOrd="0" destOrd="0" presId="urn:microsoft.com/office/officeart/2005/8/layout/hierarchy3"/>
    <dgm:cxn modelId="{B666FE69-E291-45E6-894F-5EC4B28CFFED}" type="presOf" srcId="{D15EFAA9-2F68-4F66-9207-6B7DC8A08B1C}" destId="{CB63F004-FED1-4D18-8478-33F52682E7F5}" srcOrd="0" destOrd="0" presId="urn:microsoft.com/office/officeart/2005/8/layout/hierarchy3"/>
    <dgm:cxn modelId="{A999784C-34C1-4A4D-A0B9-B341E8F92FB8}" srcId="{37142D5B-A8C5-4CA4-B669-8E96D91A3DD1}" destId="{C65142BE-D80F-4FC0-A7C2-DF2FF281B46F}" srcOrd="1" destOrd="0" parTransId="{360BCE29-E71F-4837-9EAD-D4014EC3FF86}" sibTransId="{4E54B424-9D38-4A32-907E-56BA4288561F}"/>
    <dgm:cxn modelId="{711D1B4D-C1CE-4B2F-A55A-DF9B3C85C27E}" type="presOf" srcId="{492DBC83-06AA-47EE-A645-DDBCED7D3D75}" destId="{55F7642A-6340-416D-9605-F9E5273C738A}" srcOrd="1" destOrd="0" presId="urn:microsoft.com/office/officeart/2005/8/layout/hierarchy3"/>
    <dgm:cxn modelId="{4C651174-55FD-4679-838A-3FFE579E03AB}" srcId="{492DBC83-06AA-47EE-A645-DDBCED7D3D75}" destId="{4A501D98-057A-46C8-A28C-F0A866F3F566}" srcOrd="1" destOrd="0" parTransId="{C379CBEF-17E2-4883-BE08-978FD63D71B9}" sibTransId="{6606D3F8-7249-4593-91A4-DAE9469B1DF4}"/>
    <dgm:cxn modelId="{9787E174-FA35-4563-85E9-6B51D100D73A}" type="presOf" srcId="{360BCE29-E71F-4837-9EAD-D4014EC3FF86}" destId="{E0D9AE1E-DB6B-496A-9E53-D73DB1E6C88D}" srcOrd="0" destOrd="0" presId="urn:microsoft.com/office/officeart/2005/8/layout/hierarchy3"/>
    <dgm:cxn modelId="{BAB38658-8275-4CF6-9ACD-61E687CCFA30}" type="presOf" srcId="{C65142BE-D80F-4FC0-A7C2-DF2FF281B46F}" destId="{F335CAF5-2EA7-45F3-996D-81CD6720497E}" srcOrd="0" destOrd="0" presId="urn:microsoft.com/office/officeart/2005/8/layout/hierarchy3"/>
    <dgm:cxn modelId="{74D4C858-6291-4653-B9B9-28383C37A035}" srcId="{37142D5B-A8C5-4CA4-B669-8E96D91A3DD1}" destId="{FC01450F-26DD-4CD0-B127-B2C831FD2B50}" srcOrd="0" destOrd="0" parTransId="{D9D759B2-5584-476A-9D5B-7938D4BF82EB}" sibTransId="{D280B261-CAF8-4044-A24F-8AFF61DDAF72}"/>
    <dgm:cxn modelId="{C89E2B82-C376-4E8C-985A-A06DD05B684E}" type="presOf" srcId="{D9D759B2-5584-476A-9D5B-7938D4BF82EB}" destId="{60696549-FBFA-4ECB-ADCA-0BDC9BFC943F}" srcOrd="0" destOrd="0" presId="urn:microsoft.com/office/officeart/2005/8/layout/hierarchy3"/>
    <dgm:cxn modelId="{5003A996-7DCB-48A7-81E6-29EC3B5104E6}" type="presOf" srcId="{CF62A993-E965-440C-922B-CB3907129BA5}" destId="{804551D1-0082-44D2-8CDE-D5D2F150475C}" srcOrd="0" destOrd="0" presId="urn:microsoft.com/office/officeart/2005/8/layout/hierarchy3"/>
    <dgm:cxn modelId="{752DAAB6-363C-47F4-B3FE-2210E905B8D2}" type="presOf" srcId="{893A41FA-4E1A-4022-AFFE-10748DBE3F56}" destId="{B361A35A-BBEC-425F-8707-DBF333C03599}" srcOrd="0" destOrd="0" presId="urn:microsoft.com/office/officeart/2005/8/layout/hierarchy3"/>
    <dgm:cxn modelId="{EEE625B9-E04B-4434-BC43-C27C5F2B6AB1}" srcId="{403F920C-28C2-45A4-A794-81069E3FFC89}" destId="{492DBC83-06AA-47EE-A645-DDBCED7D3D75}" srcOrd="0" destOrd="0" parTransId="{22914B3B-4440-4730-9DC3-BB1E0133A9A9}" sibTransId="{F9C9BD0C-0830-4E87-8D23-A21090F98A66}"/>
    <dgm:cxn modelId="{4F762AC6-9DCB-4440-A6D0-2289E3EF6841}" type="presOf" srcId="{4A501D98-057A-46C8-A28C-F0A866F3F566}" destId="{1B65FEA9-FD0E-4EE3-9F03-AC59A64B050B}" srcOrd="0" destOrd="0" presId="urn:microsoft.com/office/officeart/2005/8/layout/hierarchy3"/>
    <dgm:cxn modelId="{20A785C8-7579-4D42-8114-3FBC2BC4AB2E}" type="presOf" srcId="{492DBC83-06AA-47EE-A645-DDBCED7D3D75}" destId="{66827146-3819-427A-8806-FED74A0E66C8}" srcOrd="0" destOrd="0" presId="urn:microsoft.com/office/officeart/2005/8/layout/hierarchy3"/>
    <dgm:cxn modelId="{A3CFB2CE-8E2E-4B63-AF41-9B97036F418B}" type="presOf" srcId="{5ED18B58-39D5-4840-969F-1BEA2AF3F50E}" destId="{22E663AE-93F5-4B69-A495-A9670E62D913}" srcOrd="0" destOrd="0" presId="urn:microsoft.com/office/officeart/2005/8/layout/hierarchy3"/>
    <dgm:cxn modelId="{44417CCF-5781-43B7-8121-4CD7074C3FC2}" type="presOf" srcId="{37142D5B-A8C5-4CA4-B669-8E96D91A3DD1}" destId="{B456BB72-92D4-4EF6-9BEC-C8CC61658ED7}" srcOrd="0" destOrd="0" presId="urn:microsoft.com/office/officeart/2005/8/layout/hierarchy3"/>
    <dgm:cxn modelId="{4F4D90E2-5560-44CA-9503-C387F64FAE9A}" type="presOf" srcId="{E8B2C090-5B6D-4563-9D00-1DADBE823384}" destId="{E6B0B5AC-04E5-4C42-8938-D235C4BB6290}" srcOrd="0" destOrd="0" presId="urn:microsoft.com/office/officeart/2005/8/layout/hierarchy3"/>
    <dgm:cxn modelId="{E14FB5FB-B6EE-4C29-B58A-B9A8AC0DA0D0}" type="presOf" srcId="{A71EC600-E5CE-4E0E-BFC1-9D7459976FB9}" destId="{ED2DDA38-5CB9-4AC2-B331-1D73CDF049AD}" srcOrd="0" destOrd="0" presId="urn:microsoft.com/office/officeart/2005/8/layout/hierarchy3"/>
    <dgm:cxn modelId="{8EB10B9E-94C1-42CE-BA58-E2352F254987}" type="presParOf" srcId="{7EDE8B2E-FBE3-4910-ADE5-BA21B6EC3BB0}" destId="{7B4C5D0B-948A-476A-A5D3-CC914B1FD2C3}" srcOrd="0" destOrd="0" presId="urn:microsoft.com/office/officeart/2005/8/layout/hierarchy3"/>
    <dgm:cxn modelId="{DB9F35DD-82D8-4405-9637-A8454ECA9854}" type="presParOf" srcId="{7B4C5D0B-948A-476A-A5D3-CC914B1FD2C3}" destId="{7A1B716D-44A6-4C6F-8B88-A394A548269F}" srcOrd="0" destOrd="0" presId="urn:microsoft.com/office/officeart/2005/8/layout/hierarchy3"/>
    <dgm:cxn modelId="{B796E64A-5614-4294-A481-EABA01C3F5D6}" type="presParOf" srcId="{7A1B716D-44A6-4C6F-8B88-A394A548269F}" destId="{66827146-3819-427A-8806-FED74A0E66C8}" srcOrd="0" destOrd="0" presId="urn:microsoft.com/office/officeart/2005/8/layout/hierarchy3"/>
    <dgm:cxn modelId="{BB10D529-4DC9-4FB1-B954-52D64214D4FF}" type="presParOf" srcId="{7A1B716D-44A6-4C6F-8B88-A394A548269F}" destId="{55F7642A-6340-416D-9605-F9E5273C738A}" srcOrd="1" destOrd="0" presId="urn:microsoft.com/office/officeart/2005/8/layout/hierarchy3"/>
    <dgm:cxn modelId="{9ABE4921-FA73-4423-800A-A9FFFFD38BEA}" type="presParOf" srcId="{7B4C5D0B-948A-476A-A5D3-CC914B1FD2C3}" destId="{4048D73E-6475-4D69-A027-3B32F6CB1FEB}" srcOrd="1" destOrd="0" presId="urn:microsoft.com/office/officeart/2005/8/layout/hierarchy3"/>
    <dgm:cxn modelId="{9A019193-B8CD-4575-83D2-99C88A0C5642}" type="presParOf" srcId="{4048D73E-6475-4D69-A027-3B32F6CB1FEB}" destId="{804551D1-0082-44D2-8CDE-D5D2F150475C}" srcOrd="0" destOrd="0" presId="urn:microsoft.com/office/officeart/2005/8/layout/hierarchy3"/>
    <dgm:cxn modelId="{E49347DE-015B-42BA-9870-46EA81DDA9A7}" type="presParOf" srcId="{4048D73E-6475-4D69-A027-3B32F6CB1FEB}" destId="{DD34BF5F-C6DF-407C-B27B-FBEEBE53784C}" srcOrd="1" destOrd="0" presId="urn:microsoft.com/office/officeart/2005/8/layout/hierarchy3"/>
    <dgm:cxn modelId="{8DC70FA8-ECA4-4909-9E89-85957B094670}" type="presParOf" srcId="{4048D73E-6475-4D69-A027-3B32F6CB1FEB}" destId="{E2D436F5-9D93-4308-A3F0-F21DA86843C7}" srcOrd="2" destOrd="0" presId="urn:microsoft.com/office/officeart/2005/8/layout/hierarchy3"/>
    <dgm:cxn modelId="{0D78A02D-D4B3-40B2-9225-BCB1623AAB58}" type="presParOf" srcId="{4048D73E-6475-4D69-A027-3B32F6CB1FEB}" destId="{1B65FEA9-FD0E-4EE3-9F03-AC59A64B050B}" srcOrd="3" destOrd="0" presId="urn:microsoft.com/office/officeart/2005/8/layout/hierarchy3"/>
    <dgm:cxn modelId="{587EF5AA-E9FA-491A-9075-99B05A01E652}" type="presParOf" srcId="{4048D73E-6475-4D69-A027-3B32F6CB1FEB}" destId="{B361A35A-BBEC-425F-8707-DBF333C03599}" srcOrd="4" destOrd="0" presId="urn:microsoft.com/office/officeart/2005/8/layout/hierarchy3"/>
    <dgm:cxn modelId="{3703A9E5-2008-496D-BEE5-4F51D650B73C}" type="presParOf" srcId="{4048D73E-6475-4D69-A027-3B32F6CB1FEB}" destId="{22E663AE-93F5-4B69-A495-A9670E62D913}" srcOrd="5" destOrd="0" presId="urn:microsoft.com/office/officeart/2005/8/layout/hierarchy3"/>
    <dgm:cxn modelId="{F559FA20-E536-4C1E-8A47-D4BF3A508438}" type="presParOf" srcId="{4048D73E-6475-4D69-A027-3B32F6CB1FEB}" destId="{E6B0B5AC-04E5-4C42-8938-D235C4BB6290}" srcOrd="6" destOrd="0" presId="urn:microsoft.com/office/officeart/2005/8/layout/hierarchy3"/>
    <dgm:cxn modelId="{FB6EB625-A871-4726-8415-0C5F985A7063}" type="presParOf" srcId="{4048D73E-6475-4D69-A027-3B32F6CB1FEB}" destId="{CB63F004-FED1-4D18-8478-33F52682E7F5}" srcOrd="7" destOrd="0" presId="urn:microsoft.com/office/officeart/2005/8/layout/hierarchy3"/>
    <dgm:cxn modelId="{1D58044E-3ADE-472F-A8A6-38A96EB6871D}" type="presParOf" srcId="{7EDE8B2E-FBE3-4910-ADE5-BA21B6EC3BB0}" destId="{9DEC5F28-F715-4203-8373-E10DC9A3779D}" srcOrd="1" destOrd="0" presId="urn:microsoft.com/office/officeart/2005/8/layout/hierarchy3"/>
    <dgm:cxn modelId="{774BA36A-37AF-4709-A918-F25D8969EBDC}" type="presParOf" srcId="{9DEC5F28-F715-4203-8373-E10DC9A3779D}" destId="{329E4CB4-7891-4812-9C9F-B71CB753ADBB}" srcOrd="0" destOrd="0" presId="urn:microsoft.com/office/officeart/2005/8/layout/hierarchy3"/>
    <dgm:cxn modelId="{A29775A4-5AA9-4374-B291-FB1DA5888633}" type="presParOf" srcId="{329E4CB4-7891-4812-9C9F-B71CB753ADBB}" destId="{B456BB72-92D4-4EF6-9BEC-C8CC61658ED7}" srcOrd="0" destOrd="0" presId="urn:microsoft.com/office/officeart/2005/8/layout/hierarchy3"/>
    <dgm:cxn modelId="{C10CAC19-C85A-40EE-89BC-038C3B249F22}" type="presParOf" srcId="{329E4CB4-7891-4812-9C9F-B71CB753ADBB}" destId="{FFD8AB84-AE90-415E-A012-B743C069D10F}" srcOrd="1" destOrd="0" presId="urn:microsoft.com/office/officeart/2005/8/layout/hierarchy3"/>
    <dgm:cxn modelId="{BA0BC1E6-6FD2-434E-94B9-778731B18B8E}" type="presParOf" srcId="{9DEC5F28-F715-4203-8373-E10DC9A3779D}" destId="{DA308CFA-1ED5-48AE-90AC-A1CD599DA916}" srcOrd="1" destOrd="0" presId="urn:microsoft.com/office/officeart/2005/8/layout/hierarchy3"/>
    <dgm:cxn modelId="{0118FB2D-7325-4E91-B606-9982247B5906}" type="presParOf" srcId="{DA308CFA-1ED5-48AE-90AC-A1CD599DA916}" destId="{60696549-FBFA-4ECB-ADCA-0BDC9BFC943F}" srcOrd="0" destOrd="0" presId="urn:microsoft.com/office/officeart/2005/8/layout/hierarchy3"/>
    <dgm:cxn modelId="{28CA2058-D377-4B85-B7F2-F012DF3266FA}" type="presParOf" srcId="{DA308CFA-1ED5-48AE-90AC-A1CD599DA916}" destId="{13DC8C83-9581-4386-8E4D-D4CDDEA0DEBD}" srcOrd="1" destOrd="0" presId="urn:microsoft.com/office/officeart/2005/8/layout/hierarchy3"/>
    <dgm:cxn modelId="{1851FD1C-F3D9-437E-A061-8B00AD2AD3A7}" type="presParOf" srcId="{DA308CFA-1ED5-48AE-90AC-A1CD599DA916}" destId="{E0D9AE1E-DB6B-496A-9E53-D73DB1E6C88D}" srcOrd="2" destOrd="0" presId="urn:microsoft.com/office/officeart/2005/8/layout/hierarchy3"/>
    <dgm:cxn modelId="{EA026AEC-6674-42EA-B95C-3CAE86C43DB3}" type="presParOf" srcId="{DA308CFA-1ED5-48AE-90AC-A1CD599DA916}" destId="{F335CAF5-2EA7-45F3-996D-81CD6720497E}" srcOrd="3" destOrd="0" presId="urn:microsoft.com/office/officeart/2005/8/layout/hierarchy3"/>
    <dgm:cxn modelId="{1A414278-E879-4F58-A660-2D4A3035E532}" type="presParOf" srcId="{DA308CFA-1ED5-48AE-90AC-A1CD599DA916}" destId="{FB70E89F-2BB1-4CB6-8C06-6F739C8EE98D}" srcOrd="4" destOrd="0" presId="urn:microsoft.com/office/officeart/2005/8/layout/hierarchy3"/>
    <dgm:cxn modelId="{79E58E65-0B93-40C8-B515-6D1FDDB6F713}" type="presParOf" srcId="{DA308CFA-1ED5-48AE-90AC-A1CD599DA916}" destId="{ED2DDA38-5CB9-4AC2-B331-1D73CDF049A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EC2219-556B-46A0-BCFC-F23B5B6F328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2E7C722-1758-4E6B-B40A-D14D48712F24}">
      <dgm:prSet phldrT="[Texto]" phldr="1"/>
      <dgm:spPr>
        <a:solidFill>
          <a:srgbClr val="004E50"/>
        </a:solidFill>
      </dgm:spPr>
      <dgm:t>
        <a:bodyPr/>
        <a:lstStyle/>
        <a:p>
          <a:endParaRPr lang="es-EC"/>
        </a:p>
      </dgm:t>
    </dgm:pt>
    <dgm:pt modelId="{660F146E-2283-4BB4-A74A-FBFCA3CB48C5}" type="parTrans" cxnId="{0915FB93-BB07-4848-AB57-3DA994984F00}">
      <dgm:prSet/>
      <dgm:spPr/>
      <dgm:t>
        <a:bodyPr/>
        <a:lstStyle/>
        <a:p>
          <a:endParaRPr lang="es-EC"/>
        </a:p>
      </dgm:t>
    </dgm:pt>
    <dgm:pt modelId="{D6A3B5F6-1CB3-47A9-B703-C87C80061081}" type="sibTrans" cxnId="{0915FB93-BB07-4848-AB57-3DA994984F00}">
      <dgm:prSet/>
      <dgm:spPr/>
      <dgm:t>
        <a:bodyPr/>
        <a:lstStyle/>
        <a:p>
          <a:endParaRPr lang="es-EC"/>
        </a:p>
      </dgm:t>
    </dgm:pt>
    <dgm:pt modelId="{DF217DBC-24E0-401C-AD11-0F954B1A5994}">
      <dgm:prSet phldrT="[Texto]"/>
      <dgm:spPr>
        <a:ln>
          <a:solidFill>
            <a:srgbClr val="004E50"/>
          </a:solidFill>
        </a:ln>
      </dgm:spPr>
      <dgm:t>
        <a:bodyPr/>
        <a:lstStyle/>
        <a:p>
          <a:pPr algn="just"/>
          <a:r>
            <a:rPr lang="es-EC" dirty="0"/>
            <a:t>La frecuencia radiada se refleja por las capas mas altas de la atmosfera (propagación ionosférica)</a:t>
          </a:r>
        </a:p>
      </dgm:t>
    </dgm:pt>
    <dgm:pt modelId="{EE2B9D25-A4DC-4002-A245-7EAA4B1D348B}" type="parTrans" cxnId="{DF2DAC8E-E71C-4FDB-95CA-A6B3539872C0}">
      <dgm:prSet/>
      <dgm:spPr/>
      <dgm:t>
        <a:bodyPr/>
        <a:lstStyle/>
        <a:p>
          <a:endParaRPr lang="es-EC"/>
        </a:p>
      </dgm:t>
    </dgm:pt>
    <dgm:pt modelId="{4C025F40-FD86-41BC-ADBD-1EDD75696273}" type="sibTrans" cxnId="{DF2DAC8E-E71C-4FDB-95CA-A6B3539872C0}">
      <dgm:prSet/>
      <dgm:spPr/>
      <dgm:t>
        <a:bodyPr/>
        <a:lstStyle/>
        <a:p>
          <a:endParaRPr lang="es-EC"/>
        </a:p>
      </dgm:t>
    </dgm:pt>
    <dgm:pt modelId="{EAF0878B-F5A0-4789-B9B5-25424C3DED63}">
      <dgm:prSet phldrT="[Texto]" phldr="1"/>
      <dgm:spPr>
        <a:solidFill>
          <a:srgbClr val="17A925"/>
        </a:solidFill>
      </dgm:spPr>
      <dgm:t>
        <a:bodyPr/>
        <a:lstStyle/>
        <a:p>
          <a:endParaRPr lang="es-EC"/>
        </a:p>
      </dgm:t>
    </dgm:pt>
    <dgm:pt modelId="{69BF6B3C-002A-44BB-90FB-3A49954ABD31}" type="parTrans" cxnId="{11BD534B-6FCA-4F77-8665-9FE8CFB6E88F}">
      <dgm:prSet/>
      <dgm:spPr/>
      <dgm:t>
        <a:bodyPr/>
        <a:lstStyle/>
        <a:p>
          <a:endParaRPr lang="es-EC"/>
        </a:p>
      </dgm:t>
    </dgm:pt>
    <dgm:pt modelId="{35A7A4CB-AB15-481D-9B4B-C9F148BCDBAD}" type="sibTrans" cxnId="{11BD534B-6FCA-4F77-8665-9FE8CFB6E88F}">
      <dgm:prSet/>
      <dgm:spPr/>
      <dgm:t>
        <a:bodyPr/>
        <a:lstStyle/>
        <a:p>
          <a:endParaRPr lang="es-EC"/>
        </a:p>
      </dgm:t>
    </dgm:pt>
    <dgm:pt modelId="{A74614CE-671C-41FC-B0DC-F65C7A6FFD4E}">
      <dgm:prSet phldrT="[Texto]"/>
      <dgm:spPr>
        <a:ln>
          <a:solidFill>
            <a:srgbClr val="17A925"/>
          </a:solidFill>
        </a:ln>
      </dgm:spPr>
      <dgm:t>
        <a:bodyPr/>
        <a:lstStyle/>
        <a:p>
          <a:r>
            <a:rPr lang="es-ES" dirty="0"/>
            <a:t>La ionósfera refleja las ondas de radio, haciendo que estas retornen a la tierra</a:t>
          </a:r>
          <a:endParaRPr lang="es-EC" dirty="0"/>
        </a:p>
      </dgm:t>
    </dgm:pt>
    <dgm:pt modelId="{45CD9026-DAA7-47CD-86DD-837CB771C3B6}" type="parTrans" cxnId="{84B73D1F-A925-4DC0-8976-29D7B39A38CC}">
      <dgm:prSet/>
      <dgm:spPr/>
      <dgm:t>
        <a:bodyPr/>
        <a:lstStyle/>
        <a:p>
          <a:endParaRPr lang="es-EC"/>
        </a:p>
      </dgm:t>
    </dgm:pt>
    <dgm:pt modelId="{F6E829AD-8CE8-4463-BC6B-244CEDD61612}" type="sibTrans" cxnId="{84B73D1F-A925-4DC0-8976-29D7B39A38CC}">
      <dgm:prSet/>
      <dgm:spPr/>
      <dgm:t>
        <a:bodyPr/>
        <a:lstStyle/>
        <a:p>
          <a:endParaRPr lang="es-EC"/>
        </a:p>
      </dgm:t>
    </dgm:pt>
    <dgm:pt modelId="{C8A4CD91-9427-40E4-BD8A-FDE1B7A3BB54}">
      <dgm:prSet phldrT="[Texto]" phldr="1"/>
      <dgm:spPr/>
      <dgm:t>
        <a:bodyPr/>
        <a:lstStyle/>
        <a:p>
          <a:endParaRPr lang="es-EC"/>
        </a:p>
      </dgm:t>
    </dgm:pt>
    <dgm:pt modelId="{DD61B477-7741-4757-9CFE-8D595BD4D02C}" type="parTrans" cxnId="{CB834AFB-CE01-458F-B8D8-BA9C7872721A}">
      <dgm:prSet/>
      <dgm:spPr/>
      <dgm:t>
        <a:bodyPr/>
        <a:lstStyle/>
        <a:p>
          <a:endParaRPr lang="es-EC"/>
        </a:p>
      </dgm:t>
    </dgm:pt>
    <dgm:pt modelId="{811061FA-96F2-48A8-9833-EB0F733A8F46}" type="sibTrans" cxnId="{CB834AFB-CE01-458F-B8D8-BA9C7872721A}">
      <dgm:prSet/>
      <dgm:spPr/>
      <dgm:t>
        <a:bodyPr/>
        <a:lstStyle/>
        <a:p>
          <a:endParaRPr lang="es-EC"/>
        </a:p>
      </dgm:t>
    </dgm:pt>
    <dgm:pt modelId="{C7A5363F-E81A-4475-A5D4-E4D4F7DF5DEA}">
      <dgm:prSet phldrT="[Texto]"/>
      <dgm:spPr/>
      <dgm:t>
        <a:bodyPr/>
        <a:lstStyle/>
        <a:p>
          <a:r>
            <a:rPr lang="es-EC" dirty="0"/>
            <a:t>Tiene gran alcance con poca estabilidad. Requiere bajo presupuesto</a:t>
          </a:r>
        </a:p>
      </dgm:t>
    </dgm:pt>
    <dgm:pt modelId="{20A315FE-8911-4678-9EA6-82CDA857C75B}" type="parTrans" cxnId="{B37478B2-2D4F-4863-A377-0A242B03DF6C}">
      <dgm:prSet/>
      <dgm:spPr/>
      <dgm:t>
        <a:bodyPr/>
        <a:lstStyle/>
        <a:p>
          <a:endParaRPr lang="es-EC"/>
        </a:p>
      </dgm:t>
    </dgm:pt>
    <dgm:pt modelId="{246BE495-7F39-42D3-A98F-42057C788D47}" type="sibTrans" cxnId="{B37478B2-2D4F-4863-A377-0A242B03DF6C}">
      <dgm:prSet/>
      <dgm:spPr/>
      <dgm:t>
        <a:bodyPr/>
        <a:lstStyle/>
        <a:p>
          <a:endParaRPr lang="es-EC"/>
        </a:p>
      </dgm:t>
    </dgm:pt>
    <dgm:pt modelId="{C0F45543-4F1B-4ABA-AB97-1212EE55ED87}" type="pres">
      <dgm:prSet presAssocID="{55EC2219-556B-46A0-BCFC-F23B5B6F328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F555992-7ED5-4E5A-9DA6-CA4CC68D9BD2}" type="pres">
      <dgm:prSet presAssocID="{42E7C722-1758-4E6B-B40A-D14D48712F24}" presName="parentText1" presStyleLbl="node1" presStyleIdx="0" presStyleCnt="3" custLinFactNeighborX="357" custLinFactNeighborY="-10581">
        <dgm:presLayoutVars>
          <dgm:chMax/>
          <dgm:chPref val="3"/>
          <dgm:bulletEnabled val="1"/>
        </dgm:presLayoutVars>
      </dgm:prSet>
      <dgm:spPr/>
    </dgm:pt>
    <dgm:pt modelId="{B6B81FE9-2B2F-4286-875E-5B9A7495B504}" type="pres">
      <dgm:prSet presAssocID="{42E7C722-1758-4E6B-B40A-D14D48712F24}" presName="childText1" presStyleLbl="solidAlignAcc1" presStyleIdx="0" presStyleCnt="3" custScaleY="111926">
        <dgm:presLayoutVars>
          <dgm:chMax val="0"/>
          <dgm:chPref val="0"/>
          <dgm:bulletEnabled val="1"/>
        </dgm:presLayoutVars>
      </dgm:prSet>
      <dgm:spPr/>
    </dgm:pt>
    <dgm:pt modelId="{1A3F5E2F-6125-44A3-81C2-7A97C778790A}" type="pres">
      <dgm:prSet presAssocID="{EAF0878B-F5A0-4789-B9B5-25424C3DED6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62B9B2F-8BE0-4DA2-AC10-FB7E407B1750}" type="pres">
      <dgm:prSet presAssocID="{EAF0878B-F5A0-4789-B9B5-25424C3DED6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F49657A2-71E2-4A43-8399-FE0CFA1833E9}" type="pres">
      <dgm:prSet presAssocID="{C8A4CD91-9427-40E4-BD8A-FDE1B7A3BB54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6D7A60C-B883-4AB2-82BD-1561E4ED7B20}" type="pres">
      <dgm:prSet presAssocID="{C8A4CD91-9427-40E4-BD8A-FDE1B7A3BB5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2846813-DC0B-45E0-8E97-BC3ECE7550EB}" type="presOf" srcId="{42E7C722-1758-4E6B-B40A-D14D48712F24}" destId="{EF555992-7ED5-4E5A-9DA6-CA4CC68D9BD2}" srcOrd="0" destOrd="0" presId="urn:microsoft.com/office/officeart/2009/3/layout/IncreasingArrowsProcess"/>
    <dgm:cxn modelId="{84B73D1F-A925-4DC0-8976-29D7B39A38CC}" srcId="{EAF0878B-F5A0-4789-B9B5-25424C3DED63}" destId="{A74614CE-671C-41FC-B0DC-F65C7A6FFD4E}" srcOrd="0" destOrd="0" parTransId="{45CD9026-DAA7-47CD-86DD-837CB771C3B6}" sibTransId="{F6E829AD-8CE8-4463-BC6B-244CEDD61612}"/>
    <dgm:cxn modelId="{DBE59230-F255-4E4A-A41C-960975870933}" type="presOf" srcId="{C7A5363F-E81A-4475-A5D4-E4D4F7DF5DEA}" destId="{B6D7A60C-B883-4AB2-82BD-1561E4ED7B20}" srcOrd="0" destOrd="0" presId="urn:microsoft.com/office/officeart/2009/3/layout/IncreasingArrowsProcess"/>
    <dgm:cxn modelId="{16503A38-2B98-4570-ACE3-E1FA5C42A725}" type="presOf" srcId="{A74614CE-671C-41FC-B0DC-F65C7A6FFD4E}" destId="{062B9B2F-8BE0-4DA2-AC10-FB7E407B1750}" srcOrd="0" destOrd="0" presId="urn:microsoft.com/office/officeart/2009/3/layout/IncreasingArrowsProcess"/>
    <dgm:cxn modelId="{13C16A3E-E697-4B7E-885F-F8DADDE35950}" type="presOf" srcId="{55EC2219-556B-46A0-BCFC-F23B5B6F328A}" destId="{C0F45543-4F1B-4ABA-AB97-1212EE55ED87}" srcOrd="0" destOrd="0" presId="urn:microsoft.com/office/officeart/2009/3/layout/IncreasingArrowsProcess"/>
    <dgm:cxn modelId="{11BD534B-6FCA-4F77-8665-9FE8CFB6E88F}" srcId="{55EC2219-556B-46A0-BCFC-F23B5B6F328A}" destId="{EAF0878B-F5A0-4789-B9B5-25424C3DED63}" srcOrd="1" destOrd="0" parTransId="{69BF6B3C-002A-44BB-90FB-3A49954ABD31}" sibTransId="{35A7A4CB-AB15-481D-9B4B-C9F148BCDBAD}"/>
    <dgm:cxn modelId="{6D560C80-9D75-4C23-8B52-E7F8606EFC82}" type="presOf" srcId="{DF217DBC-24E0-401C-AD11-0F954B1A5994}" destId="{B6B81FE9-2B2F-4286-875E-5B9A7495B504}" srcOrd="0" destOrd="0" presId="urn:microsoft.com/office/officeart/2009/3/layout/IncreasingArrowsProcess"/>
    <dgm:cxn modelId="{DF2DAC8E-E71C-4FDB-95CA-A6B3539872C0}" srcId="{42E7C722-1758-4E6B-B40A-D14D48712F24}" destId="{DF217DBC-24E0-401C-AD11-0F954B1A5994}" srcOrd="0" destOrd="0" parTransId="{EE2B9D25-A4DC-4002-A245-7EAA4B1D348B}" sibTransId="{4C025F40-FD86-41BC-ADBD-1EDD75696273}"/>
    <dgm:cxn modelId="{0915FB93-BB07-4848-AB57-3DA994984F00}" srcId="{55EC2219-556B-46A0-BCFC-F23B5B6F328A}" destId="{42E7C722-1758-4E6B-B40A-D14D48712F24}" srcOrd="0" destOrd="0" parTransId="{660F146E-2283-4BB4-A74A-FBFCA3CB48C5}" sibTransId="{D6A3B5F6-1CB3-47A9-B703-C87C80061081}"/>
    <dgm:cxn modelId="{B37478B2-2D4F-4863-A377-0A242B03DF6C}" srcId="{C8A4CD91-9427-40E4-BD8A-FDE1B7A3BB54}" destId="{C7A5363F-E81A-4475-A5D4-E4D4F7DF5DEA}" srcOrd="0" destOrd="0" parTransId="{20A315FE-8911-4678-9EA6-82CDA857C75B}" sibTransId="{246BE495-7F39-42D3-A98F-42057C788D47}"/>
    <dgm:cxn modelId="{79C342C3-A49C-4929-B26A-8FBA354D8249}" type="presOf" srcId="{C8A4CD91-9427-40E4-BD8A-FDE1B7A3BB54}" destId="{F49657A2-71E2-4A43-8399-FE0CFA1833E9}" srcOrd="0" destOrd="0" presId="urn:microsoft.com/office/officeart/2009/3/layout/IncreasingArrowsProcess"/>
    <dgm:cxn modelId="{6D9E79EF-2614-471C-9D07-67BBAFC690B3}" type="presOf" srcId="{EAF0878B-F5A0-4789-B9B5-25424C3DED63}" destId="{1A3F5E2F-6125-44A3-81C2-7A97C778790A}" srcOrd="0" destOrd="0" presId="urn:microsoft.com/office/officeart/2009/3/layout/IncreasingArrowsProcess"/>
    <dgm:cxn modelId="{CB834AFB-CE01-458F-B8D8-BA9C7872721A}" srcId="{55EC2219-556B-46A0-BCFC-F23B5B6F328A}" destId="{C8A4CD91-9427-40E4-BD8A-FDE1B7A3BB54}" srcOrd="2" destOrd="0" parTransId="{DD61B477-7741-4757-9CFE-8D595BD4D02C}" sibTransId="{811061FA-96F2-48A8-9833-EB0F733A8F46}"/>
    <dgm:cxn modelId="{1C972F40-D452-463A-82D2-BFC48A6744A3}" type="presParOf" srcId="{C0F45543-4F1B-4ABA-AB97-1212EE55ED87}" destId="{EF555992-7ED5-4E5A-9DA6-CA4CC68D9BD2}" srcOrd="0" destOrd="0" presId="urn:microsoft.com/office/officeart/2009/3/layout/IncreasingArrowsProcess"/>
    <dgm:cxn modelId="{8CE9AAF8-A1FC-4CF9-B28D-880D76793F51}" type="presParOf" srcId="{C0F45543-4F1B-4ABA-AB97-1212EE55ED87}" destId="{B6B81FE9-2B2F-4286-875E-5B9A7495B504}" srcOrd="1" destOrd="0" presId="urn:microsoft.com/office/officeart/2009/3/layout/IncreasingArrowsProcess"/>
    <dgm:cxn modelId="{F9819324-8399-4D7F-A138-0258F85BAC90}" type="presParOf" srcId="{C0F45543-4F1B-4ABA-AB97-1212EE55ED87}" destId="{1A3F5E2F-6125-44A3-81C2-7A97C778790A}" srcOrd="2" destOrd="0" presId="urn:microsoft.com/office/officeart/2009/3/layout/IncreasingArrowsProcess"/>
    <dgm:cxn modelId="{56BAC851-E598-441C-B585-A25CDEFC77AE}" type="presParOf" srcId="{C0F45543-4F1B-4ABA-AB97-1212EE55ED87}" destId="{062B9B2F-8BE0-4DA2-AC10-FB7E407B1750}" srcOrd="3" destOrd="0" presId="urn:microsoft.com/office/officeart/2009/3/layout/IncreasingArrowsProcess"/>
    <dgm:cxn modelId="{633FD2A4-604F-47E0-85F3-3DD7037C77F7}" type="presParOf" srcId="{C0F45543-4F1B-4ABA-AB97-1212EE55ED87}" destId="{F49657A2-71E2-4A43-8399-FE0CFA1833E9}" srcOrd="4" destOrd="0" presId="urn:microsoft.com/office/officeart/2009/3/layout/IncreasingArrowsProcess"/>
    <dgm:cxn modelId="{B4C75CE1-889C-4A54-9C67-C791072008B2}" type="presParOf" srcId="{C0F45543-4F1B-4ABA-AB97-1212EE55ED87}" destId="{B6D7A60C-B883-4AB2-82BD-1561E4ED7B2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27C100-C4BF-409C-9052-990C4D38DE61}" type="doc">
      <dgm:prSet loTypeId="urn:microsoft.com/office/officeart/2009/3/layout/PieProces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F47FC30-DA07-492E-BAFD-2072267EDB20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>
              <a:latin typeface="Bahnschrift Light" panose="020B0502040204020203" pitchFamily="34" charset="0"/>
            </a:rPr>
            <a:t>Se define el nivel de confianza a través del calculo de probabilidad de éxito o fracaso</a:t>
          </a:r>
        </a:p>
      </dgm:t>
    </dgm:pt>
    <dgm:pt modelId="{554C4E9F-6539-40BB-9059-ED7603B5F796}" type="parTrans" cxnId="{05C5775F-0FE4-4664-82D3-1E757EFA4818}">
      <dgm:prSet/>
      <dgm:spPr/>
      <dgm:t>
        <a:bodyPr/>
        <a:lstStyle/>
        <a:p>
          <a:endParaRPr lang="es-EC">
            <a:latin typeface="Bahnschrift Light" panose="020B0502040204020203" pitchFamily="34" charset="0"/>
          </a:endParaRPr>
        </a:p>
      </dgm:t>
    </dgm:pt>
    <dgm:pt modelId="{61846C8A-D628-4185-B431-F5A9DB6AD5C3}" type="sibTrans" cxnId="{05C5775F-0FE4-4664-82D3-1E757EFA4818}">
      <dgm:prSet/>
      <dgm:spPr/>
      <dgm:t>
        <a:bodyPr/>
        <a:lstStyle/>
        <a:p>
          <a:endParaRPr lang="es-EC">
            <a:latin typeface="Bahnschrift Light" panose="020B0502040204020203" pitchFamily="34" charset="0"/>
          </a:endParaRPr>
        </a:p>
      </dgm:t>
    </dgm:pt>
    <dgm:pt modelId="{0D9920D0-DE56-4DF2-AB70-C027477F5797}">
      <dgm:prSet phldrT="[Texto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Bahnschrift Light" panose="020B0502040204020203" pitchFamily="34" charset="0"/>
            </a:rPr>
            <a:t>.</a:t>
          </a:r>
          <a:endParaRPr lang="es-EC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D6C7DE78-B817-408B-B1B1-2F6AF506E133}" type="parTrans" cxnId="{34E3B0AD-3254-4A40-B39D-769D47BB0A25}">
      <dgm:prSet/>
      <dgm:spPr/>
      <dgm:t>
        <a:bodyPr/>
        <a:lstStyle/>
        <a:p>
          <a:endParaRPr lang="es-EC">
            <a:latin typeface="Bahnschrift Light" panose="020B0502040204020203" pitchFamily="34" charset="0"/>
          </a:endParaRPr>
        </a:p>
      </dgm:t>
    </dgm:pt>
    <dgm:pt modelId="{97B31707-6A2D-4127-B46C-C50252664F8F}" type="sibTrans" cxnId="{34E3B0AD-3254-4A40-B39D-769D47BB0A25}">
      <dgm:prSet/>
      <dgm:spPr/>
      <dgm:t>
        <a:bodyPr/>
        <a:lstStyle/>
        <a:p>
          <a:endParaRPr lang="es-EC">
            <a:latin typeface="Bahnschrift Light" panose="020B0502040204020203" pitchFamily="34" charset="0"/>
          </a:endParaRPr>
        </a:p>
      </dgm:t>
    </dgm:pt>
    <dgm:pt modelId="{42A20463-DA13-4FD1-AB93-9622D9B74A4A}">
      <dgm:prSet phldrT="[Texto]"/>
      <dgm:spPr/>
      <dgm:t>
        <a:bodyPr/>
        <a:lstStyle/>
        <a:p>
          <a:r>
            <a:rPr lang="es-EC" dirty="0">
              <a:latin typeface="Bahnschrift Light" panose="020B0502040204020203" pitchFamily="34" charset="0"/>
            </a:rPr>
            <a:t>Sensibilidad del </a:t>
          </a:r>
          <a:r>
            <a:rPr lang="es-EC" dirty="0" err="1">
              <a:latin typeface="Bahnschrift Light" panose="020B0502040204020203" pitchFamily="34" charset="0"/>
            </a:rPr>
            <a:t>Rx</a:t>
          </a:r>
          <a:r>
            <a:rPr lang="es-EC" dirty="0">
              <a:latin typeface="Bahnschrift Light" panose="020B0502040204020203" pitchFamily="34" charset="0"/>
            </a:rPr>
            <a:t> = -107 dBm</a:t>
          </a:r>
        </a:p>
      </dgm:t>
    </dgm:pt>
    <dgm:pt modelId="{D3315216-83FA-44B6-AB1E-A2D19271245F}" type="parTrans" cxnId="{D6437800-D9C9-4605-B230-4D35B47F58DC}">
      <dgm:prSet/>
      <dgm:spPr/>
      <dgm:t>
        <a:bodyPr/>
        <a:lstStyle/>
        <a:p>
          <a:endParaRPr lang="es-EC">
            <a:latin typeface="Bahnschrift Light" panose="020B0502040204020203" pitchFamily="34" charset="0"/>
          </a:endParaRPr>
        </a:p>
      </dgm:t>
    </dgm:pt>
    <dgm:pt modelId="{11770F6E-E7B3-4730-AD8E-9EC85CD2F66C}" type="sibTrans" cxnId="{D6437800-D9C9-4605-B230-4D35B47F58DC}">
      <dgm:prSet/>
      <dgm:spPr/>
      <dgm:t>
        <a:bodyPr/>
        <a:lstStyle/>
        <a:p>
          <a:endParaRPr lang="es-EC">
            <a:latin typeface="Bahnschrift Light" panose="020B0502040204020203" pitchFamily="34" charset="0"/>
          </a:endParaRPr>
        </a:p>
      </dgm:t>
    </dgm:pt>
    <dgm:pt modelId="{ABA98335-357E-4736-8C30-FBC3368E43F6}">
      <dgm:prSet phldrT="[Texto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Bahnschrift Light" panose="020B0502040204020203" pitchFamily="34" charset="0"/>
            </a:rPr>
            <a:t>.</a:t>
          </a:r>
          <a:endParaRPr lang="es-EC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8B3560A7-98B2-493F-B0FA-D3AC1436542A}" type="sibTrans" cxnId="{362FE648-CBA2-43C0-8D60-299F2C6414A0}">
      <dgm:prSet/>
      <dgm:spPr/>
      <dgm:t>
        <a:bodyPr/>
        <a:lstStyle/>
        <a:p>
          <a:endParaRPr lang="es-EC">
            <a:latin typeface="Bahnschrift Light" panose="020B0502040204020203" pitchFamily="34" charset="0"/>
          </a:endParaRPr>
        </a:p>
      </dgm:t>
    </dgm:pt>
    <dgm:pt modelId="{D9B30B6A-21D1-4FAD-AC0A-7F5C6E054B9A}" type="parTrans" cxnId="{362FE648-CBA2-43C0-8D60-299F2C6414A0}">
      <dgm:prSet/>
      <dgm:spPr/>
      <dgm:t>
        <a:bodyPr/>
        <a:lstStyle/>
        <a:p>
          <a:endParaRPr lang="es-EC">
            <a:latin typeface="Bahnschrift Light" panose="020B0502040204020203" pitchFamily="34" charset="0"/>
          </a:endParaRPr>
        </a:p>
      </dgm:t>
    </dgm:pt>
    <dgm:pt modelId="{A8740B1B-87EE-40CD-A07C-DA6C69834A32}" type="pres">
      <dgm:prSet presAssocID="{8427C100-C4BF-409C-9052-990C4D38DE6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E029B31E-C410-40FE-928A-4E61328898A3}" type="pres">
      <dgm:prSet presAssocID="{ABA98335-357E-4736-8C30-FBC3368E43F6}" presName="ParentComposite" presStyleCnt="0"/>
      <dgm:spPr/>
    </dgm:pt>
    <dgm:pt modelId="{31AD2CF0-4A02-4072-849C-0502D10AE1FC}" type="pres">
      <dgm:prSet presAssocID="{ABA98335-357E-4736-8C30-FBC3368E43F6}" presName="Chord" presStyleLbl="bgShp" presStyleIdx="0" presStyleCnt="2"/>
      <dgm:spPr/>
    </dgm:pt>
    <dgm:pt modelId="{B459C231-E798-4AD7-8600-D5ACDC1E81D8}" type="pres">
      <dgm:prSet presAssocID="{ABA98335-357E-4736-8C30-FBC3368E43F6}" presName="Pie" presStyleLbl="alignNode1" presStyleIdx="0" presStyleCnt="2"/>
      <dgm:spPr/>
    </dgm:pt>
    <dgm:pt modelId="{01C3AD0D-947D-4342-A3F6-7340F1FBE498}" type="pres">
      <dgm:prSet presAssocID="{ABA98335-357E-4736-8C30-FBC3368E43F6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A38F86F8-A3CE-404C-824A-E7D13A233F2E}" type="pres">
      <dgm:prSet presAssocID="{61846C8A-D628-4185-B431-F5A9DB6AD5C3}" presName="negSibTrans" presStyleCnt="0"/>
      <dgm:spPr/>
    </dgm:pt>
    <dgm:pt modelId="{C1D98967-D896-415D-A155-EB5C9E0DF393}" type="pres">
      <dgm:prSet presAssocID="{ABA98335-357E-4736-8C30-FBC3368E43F6}" presName="composite" presStyleCnt="0"/>
      <dgm:spPr/>
    </dgm:pt>
    <dgm:pt modelId="{91E1D10B-8B2B-46B0-96AC-8CD4CF08599A}" type="pres">
      <dgm:prSet presAssocID="{ABA98335-357E-4736-8C30-FBC3368E43F6}" presName="Child" presStyleLbl="revTx" presStyleIdx="1" presStyleCnt="4" custScaleX="147516">
        <dgm:presLayoutVars>
          <dgm:chMax val="0"/>
          <dgm:chPref val="0"/>
          <dgm:bulletEnabled val="1"/>
        </dgm:presLayoutVars>
      </dgm:prSet>
      <dgm:spPr/>
    </dgm:pt>
    <dgm:pt modelId="{95D3E280-26F5-4602-AD94-9105C1F24BAD}" type="pres">
      <dgm:prSet presAssocID="{8B3560A7-98B2-493F-B0FA-D3AC1436542A}" presName="sibTrans" presStyleCnt="0"/>
      <dgm:spPr/>
    </dgm:pt>
    <dgm:pt modelId="{8A6D4E61-660F-4CD0-BA72-848A48CE0197}" type="pres">
      <dgm:prSet presAssocID="{0D9920D0-DE56-4DF2-AB70-C027477F5797}" presName="ParentComposite" presStyleCnt="0"/>
      <dgm:spPr/>
    </dgm:pt>
    <dgm:pt modelId="{C57A2A0A-4284-4F8D-BCDF-C15397AB07C6}" type="pres">
      <dgm:prSet presAssocID="{0D9920D0-DE56-4DF2-AB70-C027477F5797}" presName="Chord" presStyleLbl="bgShp" presStyleIdx="1" presStyleCnt="2"/>
      <dgm:spPr/>
    </dgm:pt>
    <dgm:pt modelId="{C41FB586-B773-4E7E-8268-F446DE12CD54}" type="pres">
      <dgm:prSet presAssocID="{0D9920D0-DE56-4DF2-AB70-C027477F5797}" presName="Pie" presStyleLbl="alignNode1" presStyleIdx="1" presStyleCnt="2"/>
      <dgm:spPr/>
    </dgm:pt>
    <dgm:pt modelId="{DC1F8746-977B-421A-A98D-68FE3C7C8346}" type="pres">
      <dgm:prSet presAssocID="{0D9920D0-DE56-4DF2-AB70-C027477F5797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EF41F089-70B4-4492-9ECE-4248AF941443}" type="pres">
      <dgm:prSet presAssocID="{11770F6E-E7B3-4730-AD8E-9EC85CD2F66C}" presName="negSibTrans" presStyleCnt="0"/>
      <dgm:spPr/>
    </dgm:pt>
    <dgm:pt modelId="{95494CED-5230-4D80-AE18-B1FDCAB14E78}" type="pres">
      <dgm:prSet presAssocID="{0D9920D0-DE56-4DF2-AB70-C027477F5797}" presName="composite" presStyleCnt="0"/>
      <dgm:spPr/>
    </dgm:pt>
    <dgm:pt modelId="{C51DB562-CDC7-498A-B3CB-68D977306615}" type="pres">
      <dgm:prSet presAssocID="{0D9920D0-DE56-4DF2-AB70-C027477F5797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437800-D9C9-4605-B230-4D35B47F58DC}" srcId="{0D9920D0-DE56-4DF2-AB70-C027477F5797}" destId="{42A20463-DA13-4FD1-AB93-9622D9B74A4A}" srcOrd="0" destOrd="0" parTransId="{D3315216-83FA-44B6-AB1E-A2D19271245F}" sibTransId="{11770F6E-E7B3-4730-AD8E-9EC85CD2F66C}"/>
    <dgm:cxn modelId="{73337110-0321-4DF2-9B00-EB7E4E28DFFE}" type="presOf" srcId="{ABA98335-357E-4736-8C30-FBC3368E43F6}" destId="{01C3AD0D-947D-4342-A3F6-7340F1FBE498}" srcOrd="0" destOrd="0" presId="urn:microsoft.com/office/officeart/2009/3/layout/PieProcess"/>
    <dgm:cxn modelId="{91E84226-4EE7-4FB0-B7C6-58BE6057FF0B}" type="presOf" srcId="{0D9920D0-DE56-4DF2-AB70-C027477F5797}" destId="{DC1F8746-977B-421A-A98D-68FE3C7C8346}" srcOrd="0" destOrd="0" presId="urn:microsoft.com/office/officeart/2009/3/layout/PieProcess"/>
    <dgm:cxn modelId="{10BC0F29-8C2E-4BD5-8C31-C9F10FA64500}" type="presOf" srcId="{3F47FC30-DA07-492E-BAFD-2072267EDB20}" destId="{91E1D10B-8B2B-46B0-96AC-8CD4CF08599A}" srcOrd="0" destOrd="0" presId="urn:microsoft.com/office/officeart/2009/3/layout/PieProcess"/>
    <dgm:cxn modelId="{05C5775F-0FE4-4664-82D3-1E757EFA4818}" srcId="{ABA98335-357E-4736-8C30-FBC3368E43F6}" destId="{3F47FC30-DA07-492E-BAFD-2072267EDB20}" srcOrd="0" destOrd="0" parTransId="{554C4E9F-6539-40BB-9059-ED7603B5F796}" sibTransId="{61846C8A-D628-4185-B431-F5A9DB6AD5C3}"/>
    <dgm:cxn modelId="{362FE648-CBA2-43C0-8D60-299F2C6414A0}" srcId="{8427C100-C4BF-409C-9052-990C4D38DE61}" destId="{ABA98335-357E-4736-8C30-FBC3368E43F6}" srcOrd="0" destOrd="0" parTransId="{D9B30B6A-21D1-4FAD-AC0A-7F5C6E054B9A}" sibTransId="{8B3560A7-98B2-493F-B0FA-D3AC1436542A}"/>
    <dgm:cxn modelId="{AE0FF66A-8E4B-42B1-96F0-98F2691CD725}" type="presOf" srcId="{42A20463-DA13-4FD1-AB93-9622D9B74A4A}" destId="{C51DB562-CDC7-498A-B3CB-68D977306615}" srcOrd="0" destOrd="0" presId="urn:microsoft.com/office/officeart/2009/3/layout/PieProcess"/>
    <dgm:cxn modelId="{34E3B0AD-3254-4A40-B39D-769D47BB0A25}" srcId="{8427C100-C4BF-409C-9052-990C4D38DE61}" destId="{0D9920D0-DE56-4DF2-AB70-C027477F5797}" srcOrd="1" destOrd="0" parTransId="{D6C7DE78-B817-408B-B1B1-2F6AF506E133}" sibTransId="{97B31707-6A2D-4127-B46C-C50252664F8F}"/>
    <dgm:cxn modelId="{E1B494DC-158A-4ADC-8917-5A995F0F7757}" type="presOf" srcId="{8427C100-C4BF-409C-9052-990C4D38DE61}" destId="{A8740B1B-87EE-40CD-A07C-DA6C69834A32}" srcOrd="0" destOrd="0" presId="urn:microsoft.com/office/officeart/2009/3/layout/PieProcess"/>
    <dgm:cxn modelId="{229C764A-9DF5-41A9-BCD7-F95BF1FE1A38}" type="presParOf" srcId="{A8740B1B-87EE-40CD-A07C-DA6C69834A32}" destId="{E029B31E-C410-40FE-928A-4E61328898A3}" srcOrd="0" destOrd="0" presId="urn:microsoft.com/office/officeart/2009/3/layout/PieProcess"/>
    <dgm:cxn modelId="{D9D14EFB-8C75-49AD-BF17-DF13C25A9FBE}" type="presParOf" srcId="{E029B31E-C410-40FE-928A-4E61328898A3}" destId="{31AD2CF0-4A02-4072-849C-0502D10AE1FC}" srcOrd="0" destOrd="0" presId="urn:microsoft.com/office/officeart/2009/3/layout/PieProcess"/>
    <dgm:cxn modelId="{0B15DE55-608B-439F-9BE3-1A2D616693D9}" type="presParOf" srcId="{E029B31E-C410-40FE-928A-4E61328898A3}" destId="{B459C231-E798-4AD7-8600-D5ACDC1E81D8}" srcOrd="1" destOrd="0" presId="urn:microsoft.com/office/officeart/2009/3/layout/PieProcess"/>
    <dgm:cxn modelId="{3C3BC61C-CC49-44F4-A0F6-64BF6A44DF04}" type="presParOf" srcId="{E029B31E-C410-40FE-928A-4E61328898A3}" destId="{01C3AD0D-947D-4342-A3F6-7340F1FBE498}" srcOrd="2" destOrd="0" presId="urn:microsoft.com/office/officeart/2009/3/layout/PieProcess"/>
    <dgm:cxn modelId="{38502D4C-60BA-4D9E-86B4-E54E25F02457}" type="presParOf" srcId="{A8740B1B-87EE-40CD-A07C-DA6C69834A32}" destId="{A38F86F8-A3CE-404C-824A-E7D13A233F2E}" srcOrd="1" destOrd="0" presId="urn:microsoft.com/office/officeart/2009/3/layout/PieProcess"/>
    <dgm:cxn modelId="{10D7FB1D-9894-499E-87F9-629EE122F2B9}" type="presParOf" srcId="{A8740B1B-87EE-40CD-A07C-DA6C69834A32}" destId="{C1D98967-D896-415D-A155-EB5C9E0DF393}" srcOrd="2" destOrd="0" presId="urn:microsoft.com/office/officeart/2009/3/layout/PieProcess"/>
    <dgm:cxn modelId="{4ABD120B-FE09-4462-AE9D-3726565691EF}" type="presParOf" srcId="{C1D98967-D896-415D-A155-EB5C9E0DF393}" destId="{91E1D10B-8B2B-46B0-96AC-8CD4CF08599A}" srcOrd="0" destOrd="0" presId="urn:microsoft.com/office/officeart/2009/3/layout/PieProcess"/>
    <dgm:cxn modelId="{8FE63200-037D-4AD5-9CCA-59D1236D3D52}" type="presParOf" srcId="{A8740B1B-87EE-40CD-A07C-DA6C69834A32}" destId="{95D3E280-26F5-4602-AD94-9105C1F24BAD}" srcOrd="3" destOrd="0" presId="urn:microsoft.com/office/officeart/2009/3/layout/PieProcess"/>
    <dgm:cxn modelId="{F000CE36-73BB-4A1D-8146-C5F970AD6104}" type="presParOf" srcId="{A8740B1B-87EE-40CD-A07C-DA6C69834A32}" destId="{8A6D4E61-660F-4CD0-BA72-848A48CE0197}" srcOrd="4" destOrd="0" presId="urn:microsoft.com/office/officeart/2009/3/layout/PieProcess"/>
    <dgm:cxn modelId="{2E44D483-2EF1-42BE-A50C-0EB4FD523666}" type="presParOf" srcId="{8A6D4E61-660F-4CD0-BA72-848A48CE0197}" destId="{C57A2A0A-4284-4F8D-BCDF-C15397AB07C6}" srcOrd="0" destOrd="0" presId="urn:microsoft.com/office/officeart/2009/3/layout/PieProcess"/>
    <dgm:cxn modelId="{14902329-DA8B-43D1-9E60-DDB3A4ECE49C}" type="presParOf" srcId="{8A6D4E61-660F-4CD0-BA72-848A48CE0197}" destId="{C41FB586-B773-4E7E-8268-F446DE12CD54}" srcOrd="1" destOrd="0" presId="urn:microsoft.com/office/officeart/2009/3/layout/PieProcess"/>
    <dgm:cxn modelId="{3F153156-1128-45D0-857C-45C50BCE3F2E}" type="presParOf" srcId="{8A6D4E61-660F-4CD0-BA72-848A48CE0197}" destId="{DC1F8746-977B-421A-A98D-68FE3C7C8346}" srcOrd="2" destOrd="0" presId="urn:microsoft.com/office/officeart/2009/3/layout/PieProcess"/>
    <dgm:cxn modelId="{9716074A-BD44-497E-9EA1-DC835FA320A9}" type="presParOf" srcId="{A8740B1B-87EE-40CD-A07C-DA6C69834A32}" destId="{EF41F089-70B4-4492-9ECE-4248AF941443}" srcOrd="5" destOrd="0" presId="urn:microsoft.com/office/officeart/2009/3/layout/PieProcess"/>
    <dgm:cxn modelId="{1BD0CAA3-F5AE-4ED0-AD0A-EFB2E0A00E4C}" type="presParOf" srcId="{A8740B1B-87EE-40CD-A07C-DA6C69834A32}" destId="{95494CED-5230-4D80-AE18-B1FDCAB14E78}" srcOrd="6" destOrd="0" presId="urn:microsoft.com/office/officeart/2009/3/layout/PieProcess"/>
    <dgm:cxn modelId="{2B193406-ACC2-487E-A295-6ED55394A0CE}" type="presParOf" srcId="{95494CED-5230-4D80-AE18-B1FDCAB14E78}" destId="{C51DB562-CDC7-498A-B3CB-68D977306615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>
        <a:solidFill>
          <a:srgbClr val="17A925"/>
        </a:solidFill>
      </dgm:spPr>
      <dgm:t>
        <a:bodyPr/>
        <a:lstStyle/>
        <a:p>
          <a:r>
            <a:rPr lang="es-ES" b="1" dirty="0"/>
            <a:t>Gracias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5278" custLinFactNeighborY="23610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0DE62D1C-B5F7-462C-9138-D8744BC70801}" type="presOf" srcId="{CB9964DC-5E01-4879-9733-CDEE2AB1D1F7}" destId="{C7DDC059-89DD-4F99-A10D-9C975D60C8D8}" srcOrd="1" destOrd="0" presId="urn:microsoft.com/office/officeart/2005/8/layout/hierarchy3"/>
    <dgm:cxn modelId="{BCDAB163-A181-4452-8F8D-0F7FACE284A3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7E48799-AE8C-417C-A149-6D5F22C6EC13}" type="presOf" srcId="{CB9964DC-5E01-4879-9733-CDEE2AB1D1F7}" destId="{ECB1CA3E-26B8-4A39-AEF8-6F06E506D3C7}" srcOrd="0" destOrd="0" presId="urn:microsoft.com/office/officeart/2005/8/layout/hierarchy3"/>
    <dgm:cxn modelId="{7D63F9D2-1316-4AA1-8295-38B03B6D02BE}" type="presParOf" srcId="{D433476B-D68D-4328-ADAC-B2895D3D50CF}" destId="{1E58A3BC-F1F7-40EE-89AA-32E802ED4BF7}" srcOrd="0" destOrd="0" presId="urn:microsoft.com/office/officeart/2005/8/layout/hierarchy3"/>
    <dgm:cxn modelId="{43DE1B68-983A-41AE-9E5D-A1C1E5E614DF}" type="presParOf" srcId="{1E58A3BC-F1F7-40EE-89AA-32E802ED4BF7}" destId="{D21DF85A-45CA-4CE0-B0ED-CF4615475EE0}" srcOrd="0" destOrd="0" presId="urn:microsoft.com/office/officeart/2005/8/layout/hierarchy3"/>
    <dgm:cxn modelId="{78B420CB-189D-4BEE-ACE1-CB31D48C80E7}" type="presParOf" srcId="{D21DF85A-45CA-4CE0-B0ED-CF4615475EE0}" destId="{ECB1CA3E-26B8-4A39-AEF8-6F06E506D3C7}" srcOrd="0" destOrd="0" presId="urn:microsoft.com/office/officeart/2005/8/layout/hierarchy3"/>
    <dgm:cxn modelId="{49B69932-911C-47F7-BAD3-9621DBC05048}" type="presParOf" srcId="{D21DF85A-45CA-4CE0-B0ED-CF4615475EE0}" destId="{C7DDC059-89DD-4F99-A10D-9C975D60C8D8}" srcOrd="1" destOrd="0" presId="urn:microsoft.com/office/officeart/2005/8/layout/hierarchy3"/>
    <dgm:cxn modelId="{B8BCF905-5A26-4B9D-A4D0-ACF3A83B247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69C5E-B850-4733-B4C7-F3AF69140BF7}">
      <dsp:nvSpPr>
        <dsp:cNvPr id="0" name=""/>
        <dsp:cNvSpPr/>
      </dsp:nvSpPr>
      <dsp:spPr>
        <a:xfrm>
          <a:off x="2958002" y="623"/>
          <a:ext cx="4426182" cy="2104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No </a:t>
          </a:r>
          <a:r>
            <a:rPr lang="es-EC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existe</a:t>
          </a:r>
          <a:r>
            <a:rPr lang="en-US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 un </a:t>
          </a:r>
          <a:r>
            <a:rPr lang="es-EC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análisis</a:t>
          </a:r>
          <a:r>
            <a:rPr lang="en-US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C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científico</a:t>
          </a:r>
          <a:r>
            <a:rPr lang="en-US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C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verificado</a:t>
          </a:r>
          <a:endParaRPr lang="es-EC" sz="1800" b="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Deficiencia en el tiempo de desempeño y planificación de radio enlaces</a:t>
          </a:r>
          <a:endParaRPr lang="es-EC" sz="1800" b="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No se  ha </a:t>
          </a:r>
          <a:r>
            <a:rPr lang="es-EC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desarrollado</a:t>
          </a:r>
          <a:r>
            <a:rPr lang="en-US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 un </a:t>
          </a:r>
          <a:r>
            <a:rPr lang="es-EC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análisis</a:t>
          </a:r>
          <a:r>
            <a:rPr lang="en-US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C" sz="1800" b="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estadístico del nivel de cobertura</a:t>
          </a:r>
          <a:endParaRPr lang="es-EC" sz="1800" b="0" kern="1200" dirty="0"/>
        </a:p>
      </dsp:txBody>
      <dsp:txXfrm>
        <a:off x="2958002" y="263716"/>
        <a:ext cx="3636903" cy="1578557"/>
      </dsp:txXfrm>
    </dsp:sp>
    <dsp:sp modelId="{3B5571FA-6BA6-478D-B366-EF063384CC9E}">
      <dsp:nvSpPr>
        <dsp:cNvPr id="0" name=""/>
        <dsp:cNvSpPr/>
      </dsp:nvSpPr>
      <dsp:spPr>
        <a:xfrm>
          <a:off x="7214" y="144250"/>
          <a:ext cx="2950788" cy="1817489"/>
        </a:xfrm>
        <a:prstGeom prst="roundRect">
          <a:avLst/>
        </a:prstGeom>
        <a:solidFill>
          <a:srgbClr val="2AA6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800" b="0" kern="1200" spc="-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Problemas</a:t>
          </a:r>
          <a:endParaRPr lang="es-EC" sz="4800" b="0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936" y="232972"/>
        <a:ext cx="2773344" cy="1640045"/>
      </dsp:txXfrm>
    </dsp:sp>
    <dsp:sp modelId="{96FD563F-99FE-4307-A8DA-10FA1AB26D60}">
      <dsp:nvSpPr>
        <dsp:cNvPr id="0" name=""/>
        <dsp:cNvSpPr/>
      </dsp:nvSpPr>
      <dsp:spPr>
        <a:xfrm>
          <a:off x="2957281" y="2287115"/>
          <a:ext cx="4430509" cy="20810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b="0" kern="1200" spc="-1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Determinación del tamaño muestral basado en un modelo de propagación existente</a:t>
          </a:r>
          <a:endParaRPr lang="es-EC" sz="1800" b="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b="0" kern="1200" dirty="0">
              <a:latin typeface="+mn-lt"/>
            </a:rPr>
            <a:t>Mejorar el desempeño de planificación y control de escenarios</a:t>
          </a:r>
        </a:p>
      </dsp:txBody>
      <dsp:txXfrm>
        <a:off x="2957281" y="2547248"/>
        <a:ext cx="3650111" cy="1560795"/>
      </dsp:txXfrm>
    </dsp:sp>
    <dsp:sp modelId="{7BE2476E-3540-4DFA-AAEB-2DB218656121}">
      <dsp:nvSpPr>
        <dsp:cNvPr id="0" name=""/>
        <dsp:cNvSpPr/>
      </dsp:nvSpPr>
      <dsp:spPr>
        <a:xfrm>
          <a:off x="3609" y="2418901"/>
          <a:ext cx="2953672" cy="1817489"/>
        </a:xfrm>
        <a:prstGeom prst="roundRect">
          <a:avLst/>
        </a:prstGeom>
        <a:solidFill>
          <a:srgbClr val="004E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800" b="0" kern="1200" spc="-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Solución</a:t>
          </a:r>
          <a:endParaRPr lang="es-EC" sz="4800" b="0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331" y="2507623"/>
        <a:ext cx="2776228" cy="1640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C4593-414F-4DE7-81E8-23C8B2EC711A}">
      <dsp:nvSpPr>
        <dsp:cNvPr id="0" name=""/>
        <dsp:cNvSpPr/>
      </dsp:nvSpPr>
      <dsp:spPr>
        <a:xfrm>
          <a:off x="0" y="2068520"/>
          <a:ext cx="7170514" cy="522279"/>
        </a:xfrm>
        <a:prstGeom prst="rect">
          <a:avLst/>
        </a:prstGeom>
        <a:solidFill>
          <a:srgbClr val="004E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Parámetros Técnicos</a:t>
          </a:r>
        </a:p>
      </dsp:txBody>
      <dsp:txXfrm>
        <a:off x="0" y="2068520"/>
        <a:ext cx="7170514" cy="522279"/>
      </dsp:txXfrm>
    </dsp:sp>
    <dsp:sp modelId="{999B706E-BE4B-48FA-A31A-E485D58FF91F}">
      <dsp:nvSpPr>
        <dsp:cNvPr id="0" name=""/>
        <dsp:cNvSpPr/>
      </dsp:nvSpPr>
      <dsp:spPr>
        <a:xfrm rot="10800000">
          <a:off x="0" y="0"/>
          <a:ext cx="7170514" cy="2023644"/>
        </a:xfrm>
        <a:prstGeom prst="upArrowCallout">
          <a:avLst/>
        </a:prstGeom>
        <a:solidFill>
          <a:srgbClr val="2AA6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Modelo de Propagación Longley Rice</a:t>
          </a:r>
        </a:p>
      </dsp:txBody>
      <dsp:txXfrm rot="-10800000">
        <a:off x="0" y="0"/>
        <a:ext cx="7170514" cy="710299"/>
      </dsp:txXfrm>
    </dsp:sp>
    <dsp:sp modelId="{46D15A1B-B4D9-4592-AAEC-95435AE9BFF2}">
      <dsp:nvSpPr>
        <dsp:cNvPr id="0" name=""/>
        <dsp:cNvSpPr/>
      </dsp:nvSpPr>
      <dsp:spPr>
        <a:xfrm>
          <a:off x="0" y="584087"/>
          <a:ext cx="3247928" cy="7388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ITM (</a:t>
          </a:r>
          <a:r>
            <a:rPr lang="es-EC" sz="1600" i="1" kern="1200" dirty="0"/>
            <a:t>Irregular </a:t>
          </a:r>
          <a:r>
            <a:rPr lang="es-EC" sz="1600" i="1" kern="1200" dirty="0" err="1"/>
            <a:t>Terrain</a:t>
          </a:r>
          <a:r>
            <a:rPr lang="es-EC" sz="1600" i="1" kern="1200" dirty="0"/>
            <a:t> </a:t>
          </a:r>
          <a:r>
            <a:rPr lang="es-EC" sz="1600" i="1" kern="1200" dirty="0" err="1"/>
            <a:t>Model</a:t>
          </a:r>
          <a:r>
            <a:rPr lang="es-EC" sz="1600" kern="1200" dirty="0"/>
            <a:t>) se utiliza para el estudio de obstáculos lejanos y cercanos. </a:t>
          </a:r>
        </a:p>
      </dsp:txBody>
      <dsp:txXfrm>
        <a:off x="0" y="584087"/>
        <a:ext cx="3247928" cy="738817"/>
      </dsp:txXfrm>
    </dsp:sp>
    <dsp:sp modelId="{4F151B39-BB5D-40CA-A350-C3C0D21C6641}">
      <dsp:nvSpPr>
        <dsp:cNvPr id="0" name=""/>
        <dsp:cNvSpPr/>
      </dsp:nvSpPr>
      <dsp:spPr>
        <a:xfrm>
          <a:off x="3253029" y="582663"/>
          <a:ext cx="3917484" cy="74023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Realiza una estimación promedio de la propagación basándose en la geometría del terreno y las características refractivas</a:t>
          </a:r>
        </a:p>
      </dsp:txBody>
      <dsp:txXfrm>
        <a:off x="3253029" y="582663"/>
        <a:ext cx="3917484" cy="740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05465-F125-4939-ABB7-DCC2E618D6DD}">
      <dsp:nvSpPr>
        <dsp:cNvPr id="0" name=""/>
        <dsp:cNvSpPr/>
      </dsp:nvSpPr>
      <dsp:spPr>
        <a:xfrm>
          <a:off x="0" y="0"/>
          <a:ext cx="5566457" cy="604800"/>
        </a:xfrm>
        <a:prstGeom prst="rect">
          <a:avLst/>
        </a:prstGeom>
        <a:solidFill>
          <a:srgbClr val="2AA66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Parámetros para el Cálculo</a:t>
          </a:r>
        </a:p>
      </dsp:txBody>
      <dsp:txXfrm>
        <a:off x="0" y="0"/>
        <a:ext cx="5566457" cy="604800"/>
      </dsp:txXfrm>
    </dsp:sp>
    <dsp:sp modelId="{55671208-A6A3-4E03-A436-459133D206CF}">
      <dsp:nvSpPr>
        <dsp:cNvPr id="0" name=""/>
        <dsp:cNvSpPr/>
      </dsp:nvSpPr>
      <dsp:spPr>
        <a:xfrm>
          <a:off x="0" y="481213"/>
          <a:ext cx="5566457" cy="1116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600" b="0" i="0" kern="1200" dirty="0"/>
            <a:t>Constante dieléctrica de la tierra (permeabilidad relativa)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600" b="0" i="0" kern="1200" dirty="0"/>
            <a:t>Conductividad de la tierra (Siemens por metro)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b="0" i="0" kern="1200" dirty="0"/>
            <a:t>Constante Atmosférica </a:t>
          </a:r>
          <a:r>
            <a:rPr lang="pt-BR" sz="1600" b="0" i="0" kern="1200" dirty="0" err="1"/>
            <a:t>Bending</a:t>
          </a:r>
          <a:r>
            <a:rPr lang="pt-BR" sz="1600" b="0" i="0" kern="1200" dirty="0"/>
            <a:t> Constant (N-Unidades)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600" b="0" i="0" kern="1200" dirty="0"/>
            <a:t>Tipos de Clima</a:t>
          </a:r>
        </a:p>
      </dsp:txBody>
      <dsp:txXfrm>
        <a:off x="0" y="481213"/>
        <a:ext cx="5566457" cy="1116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27146-3819-427A-8806-FED74A0E66C8}">
      <dsp:nvSpPr>
        <dsp:cNvPr id="0" name=""/>
        <dsp:cNvSpPr/>
      </dsp:nvSpPr>
      <dsp:spPr>
        <a:xfrm>
          <a:off x="2307109" y="224"/>
          <a:ext cx="1976180" cy="681014"/>
        </a:xfrm>
        <a:prstGeom prst="roundRect">
          <a:avLst>
            <a:gd name="adj" fmla="val 10000"/>
          </a:avLst>
        </a:prstGeom>
        <a:solidFill>
          <a:srgbClr val="004E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Probabilístico</a:t>
          </a:r>
        </a:p>
      </dsp:txBody>
      <dsp:txXfrm>
        <a:off x="2327055" y="20170"/>
        <a:ext cx="1936288" cy="641122"/>
      </dsp:txXfrm>
    </dsp:sp>
    <dsp:sp modelId="{804551D1-0082-44D2-8CDE-D5D2F150475C}">
      <dsp:nvSpPr>
        <dsp:cNvPr id="0" name=""/>
        <dsp:cNvSpPr/>
      </dsp:nvSpPr>
      <dsp:spPr>
        <a:xfrm>
          <a:off x="2504727" y="681238"/>
          <a:ext cx="197618" cy="51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60"/>
              </a:lnTo>
              <a:lnTo>
                <a:pt x="197618" y="51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4BF5F-C6DF-407C-B27B-FBEEBE53784C}">
      <dsp:nvSpPr>
        <dsp:cNvPr id="0" name=""/>
        <dsp:cNvSpPr/>
      </dsp:nvSpPr>
      <dsp:spPr>
        <a:xfrm>
          <a:off x="2702345" y="851491"/>
          <a:ext cx="1430478" cy="68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Simple</a:t>
          </a:r>
        </a:p>
      </dsp:txBody>
      <dsp:txXfrm>
        <a:off x="2722291" y="871437"/>
        <a:ext cx="1390586" cy="641122"/>
      </dsp:txXfrm>
    </dsp:sp>
    <dsp:sp modelId="{E2D436F5-9D93-4308-A3F0-F21DA86843C7}">
      <dsp:nvSpPr>
        <dsp:cNvPr id="0" name=""/>
        <dsp:cNvSpPr/>
      </dsp:nvSpPr>
      <dsp:spPr>
        <a:xfrm>
          <a:off x="2504727" y="681238"/>
          <a:ext cx="197618" cy="1362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028"/>
              </a:lnTo>
              <a:lnTo>
                <a:pt x="197618" y="1362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5FEA9-FD0E-4EE3-9F03-AC59A64B050B}">
      <dsp:nvSpPr>
        <dsp:cNvPr id="0" name=""/>
        <dsp:cNvSpPr/>
      </dsp:nvSpPr>
      <dsp:spPr>
        <a:xfrm>
          <a:off x="2702345" y="1702759"/>
          <a:ext cx="1430478" cy="68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Sistemático</a:t>
          </a:r>
        </a:p>
      </dsp:txBody>
      <dsp:txXfrm>
        <a:off x="2722291" y="1722705"/>
        <a:ext cx="1390586" cy="641122"/>
      </dsp:txXfrm>
    </dsp:sp>
    <dsp:sp modelId="{B361A35A-BBEC-425F-8707-DBF333C03599}">
      <dsp:nvSpPr>
        <dsp:cNvPr id="0" name=""/>
        <dsp:cNvSpPr/>
      </dsp:nvSpPr>
      <dsp:spPr>
        <a:xfrm>
          <a:off x="2504727" y="681238"/>
          <a:ext cx="197618" cy="2213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296"/>
              </a:lnTo>
              <a:lnTo>
                <a:pt x="197618" y="2213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663AE-93F5-4B69-A495-A9670E62D913}">
      <dsp:nvSpPr>
        <dsp:cNvPr id="0" name=""/>
        <dsp:cNvSpPr/>
      </dsp:nvSpPr>
      <dsp:spPr>
        <a:xfrm>
          <a:off x="2702345" y="2554027"/>
          <a:ext cx="1430478" cy="68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Estratificado</a:t>
          </a:r>
        </a:p>
      </dsp:txBody>
      <dsp:txXfrm>
        <a:off x="2722291" y="2573973"/>
        <a:ext cx="1390586" cy="641122"/>
      </dsp:txXfrm>
    </dsp:sp>
    <dsp:sp modelId="{E6B0B5AC-04E5-4C42-8938-D235C4BB6290}">
      <dsp:nvSpPr>
        <dsp:cNvPr id="0" name=""/>
        <dsp:cNvSpPr/>
      </dsp:nvSpPr>
      <dsp:spPr>
        <a:xfrm>
          <a:off x="2504727" y="681238"/>
          <a:ext cx="197618" cy="3064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564"/>
              </a:lnTo>
              <a:lnTo>
                <a:pt x="197618" y="30645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3F004-FED1-4D18-8478-33F52682E7F5}">
      <dsp:nvSpPr>
        <dsp:cNvPr id="0" name=""/>
        <dsp:cNvSpPr/>
      </dsp:nvSpPr>
      <dsp:spPr>
        <a:xfrm>
          <a:off x="2702345" y="3405295"/>
          <a:ext cx="1430478" cy="68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Conglomerados</a:t>
          </a:r>
        </a:p>
      </dsp:txBody>
      <dsp:txXfrm>
        <a:off x="2722291" y="3425241"/>
        <a:ext cx="1390586" cy="641122"/>
      </dsp:txXfrm>
    </dsp:sp>
    <dsp:sp modelId="{B456BB72-92D4-4EF6-9BEC-C8CC61658ED7}">
      <dsp:nvSpPr>
        <dsp:cNvPr id="0" name=""/>
        <dsp:cNvSpPr/>
      </dsp:nvSpPr>
      <dsp:spPr>
        <a:xfrm>
          <a:off x="4623797" y="224"/>
          <a:ext cx="2081806" cy="681014"/>
        </a:xfrm>
        <a:prstGeom prst="roundRect">
          <a:avLst>
            <a:gd name="adj" fmla="val 10000"/>
          </a:avLst>
        </a:prstGeom>
        <a:solidFill>
          <a:srgbClr val="004E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No Probabilístico</a:t>
          </a:r>
        </a:p>
      </dsp:txBody>
      <dsp:txXfrm>
        <a:off x="4643743" y="20170"/>
        <a:ext cx="2041914" cy="641122"/>
      </dsp:txXfrm>
    </dsp:sp>
    <dsp:sp modelId="{60696549-FBFA-4ECB-ADCA-0BDC9BFC943F}">
      <dsp:nvSpPr>
        <dsp:cNvPr id="0" name=""/>
        <dsp:cNvSpPr/>
      </dsp:nvSpPr>
      <dsp:spPr>
        <a:xfrm>
          <a:off x="4831978" y="681238"/>
          <a:ext cx="208180" cy="51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60"/>
              </a:lnTo>
              <a:lnTo>
                <a:pt x="208180" y="51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C8C83-9581-4386-8E4D-D4CDDEA0DEBD}">
      <dsp:nvSpPr>
        <dsp:cNvPr id="0" name=""/>
        <dsp:cNvSpPr/>
      </dsp:nvSpPr>
      <dsp:spPr>
        <a:xfrm>
          <a:off x="5040158" y="851491"/>
          <a:ext cx="1089622" cy="68101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Cuotas</a:t>
          </a:r>
        </a:p>
      </dsp:txBody>
      <dsp:txXfrm>
        <a:off x="5060104" y="871437"/>
        <a:ext cx="1049730" cy="641122"/>
      </dsp:txXfrm>
    </dsp:sp>
    <dsp:sp modelId="{E0D9AE1E-DB6B-496A-9E53-D73DB1E6C88D}">
      <dsp:nvSpPr>
        <dsp:cNvPr id="0" name=""/>
        <dsp:cNvSpPr/>
      </dsp:nvSpPr>
      <dsp:spPr>
        <a:xfrm>
          <a:off x="4831978" y="681238"/>
          <a:ext cx="208180" cy="1362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028"/>
              </a:lnTo>
              <a:lnTo>
                <a:pt x="208180" y="1362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5CAF5-2EA7-45F3-996D-81CD6720497E}">
      <dsp:nvSpPr>
        <dsp:cNvPr id="0" name=""/>
        <dsp:cNvSpPr/>
      </dsp:nvSpPr>
      <dsp:spPr>
        <a:xfrm>
          <a:off x="5040158" y="1702759"/>
          <a:ext cx="1089622" cy="68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Intencional</a:t>
          </a:r>
        </a:p>
      </dsp:txBody>
      <dsp:txXfrm>
        <a:off x="5060104" y="1722705"/>
        <a:ext cx="1049730" cy="641122"/>
      </dsp:txXfrm>
    </dsp:sp>
    <dsp:sp modelId="{FB70E89F-2BB1-4CB6-8C06-6F739C8EE98D}">
      <dsp:nvSpPr>
        <dsp:cNvPr id="0" name=""/>
        <dsp:cNvSpPr/>
      </dsp:nvSpPr>
      <dsp:spPr>
        <a:xfrm>
          <a:off x="4831978" y="681238"/>
          <a:ext cx="208180" cy="2213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296"/>
              </a:lnTo>
              <a:lnTo>
                <a:pt x="208180" y="2213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DDA38-5CB9-4AC2-B331-1D73CDF049AD}">
      <dsp:nvSpPr>
        <dsp:cNvPr id="0" name=""/>
        <dsp:cNvSpPr/>
      </dsp:nvSpPr>
      <dsp:spPr>
        <a:xfrm>
          <a:off x="5040158" y="2554027"/>
          <a:ext cx="1089622" cy="68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Discrecional</a:t>
          </a:r>
        </a:p>
      </dsp:txBody>
      <dsp:txXfrm>
        <a:off x="5060104" y="2573973"/>
        <a:ext cx="1049730" cy="641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55992-7ED5-4E5A-9DA6-CA4CC68D9BD2}">
      <dsp:nvSpPr>
        <dsp:cNvPr id="0" name=""/>
        <dsp:cNvSpPr/>
      </dsp:nvSpPr>
      <dsp:spPr>
        <a:xfrm>
          <a:off x="0" y="457199"/>
          <a:ext cx="6096000" cy="887809"/>
        </a:xfrm>
        <a:prstGeom prst="rightArrow">
          <a:avLst>
            <a:gd name="adj1" fmla="val 50000"/>
            <a:gd name="adj2" fmla="val 50000"/>
          </a:avLst>
        </a:prstGeom>
        <a:solidFill>
          <a:srgbClr val="004E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0" y="679151"/>
        <a:ext cx="5874048" cy="443905"/>
      </dsp:txXfrm>
    </dsp:sp>
    <dsp:sp modelId="{B6B81FE9-2B2F-4286-875E-5B9A7495B504}">
      <dsp:nvSpPr>
        <dsp:cNvPr id="0" name=""/>
        <dsp:cNvSpPr/>
      </dsp:nvSpPr>
      <dsp:spPr>
        <a:xfrm>
          <a:off x="0" y="1133786"/>
          <a:ext cx="1877568" cy="1914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E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frecuencia radiada se refleja por las capas mas altas de la atmosfera (propagación ionosférica)</a:t>
          </a:r>
        </a:p>
      </dsp:txBody>
      <dsp:txXfrm>
        <a:off x="0" y="1133786"/>
        <a:ext cx="1877568" cy="1914212"/>
      </dsp:txXfrm>
    </dsp:sp>
    <dsp:sp modelId="{1A3F5E2F-6125-44A3-81C2-7A97C778790A}">
      <dsp:nvSpPr>
        <dsp:cNvPr id="0" name=""/>
        <dsp:cNvSpPr/>
      </dsp:nvSpPr>
      <dsp:spPr>
        <a:xfrm>
          <a:off x="1877568" y="847075"/>
          <a:ext cx="4218432" cy="887809"/>
        </a:xfrm>
        <a:prstGeom prst="rightArrow">
          <a:avLst>
            <a:gd name="adj1" fmla="val 50000"/>
            <a:gd name="adj2" fmla="val 50000"/>
          </a:avLst>
        </a:prstGeom>
        <a:solidFill>
          <a:srgbClr val="17A9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1877568" y="1069027"/>
        <a:ext cx="3996480" cy="443905"/>
      </dsp:txXfrm>
    </dsp:sp>
    <dsp:sp modelId="{062B9B2F-8BE0-4DA2-AC10-FB7E407B1750}">
      <dsp:nvSpPr>
        <dsp:cNvPr id="0" name=""/>
        <dsp:cNvSpPr/>
      </dsp:nvSpPr>
      <dsp:spPr>
        <a:xfrm>
          <a:off x="1877568" y="1531705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7A9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ionósfera refleja las ondas de radio, haciendo que estas retornen a la tierra</a:t>
          </a:r>
          <a:endParaRPr lang="es-EC" sz="1800" kern="1200" dirty="0"/>
        </a:p>
      </dsp:txBody>
      <dsp:txXfrm>
        <a:off x="1877568" y="1531705"/>
        <a:ext cx="1877568" cy="1710248"/>
      </dsp:txXfrm>
    </dsp:sp>
    <dsp:sp modelId="{F49657A2-71E2-4A43-8399-FE0CFA1833E9}">
      <dsp:nvSpPr>
        <dsp:cNvPr id="0" name=""/>
        <dsp:cNvSpPr/>
      </dsp:nvSpPr>
      <dsp:spPr>
        <a:xfrm>
          <a:off x="3755136" y="1143012"/>
          <a:ext cx="2340864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3755136" y="1364964"/>
        <a:ext cx="2118912" cy="443905"/>
      </dsp:txXfrm>
    </dsp:sp>
    <dsp:sp modelId="{B6D7A60C-B883-4AB2-82BD-1561E4ED7B20}">
      <dsp:nvSpPr>
        <dsp:cNvPr id="0" name=""/>
        <dsp:cNvSpPr/>
      </dsp:nvSpPr>
      <dsp:spPr>
        <a:xfrm>
          <a:off x="3755136" y="1827641"/>
          <a:ext cx="1877568" cy="1685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Tiene gran alcance con poca estabilidad. Requiere bajo presupuesto</a:t>
          </a:r>
        </a:p>
      </dsp:txBody>
      <dsp:txXfrm>
        <a:off x="3755136" y="1827641"/>
        <a:ext cx="1877568" cy="1685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D2CF0-4A02-4072-849C-0502D10AE1FC}">
      <dsp:nvSpPr>
        <dsp:cNvPr id="0" name=""/>
        <dsp:cNvSpPr/>
      </dsp:nvSpPr>
      <dsp:spPr>
        <a:xfrm>
          <a:off x="1296984" y="0"/>
          <a:ext cx="549001" cy="549001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9C231-E798-4AD7-8600-D5ACDC1E81D8}">
      <dsp:nvSpPr>
        <dsp:cNvPr id="0" name=""/>
        <dsp:cNvSpPr/>
      </dsp:nvSpPr>
      <dsp:spPr>
        <a:xfrm>
          <a:off x="1351884" y="54900"/>
          <a:ext cx="439201" cy="439201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3AD0D-947D-4342-A3F6-7340F1FBE498}">
      <dsp:nvSpPr>
        <dsp:cNvPr id="0" name=""/>
        <dsp:cNvSpPr/>
      </dsp:nvSpPr>
      <dsp:spPr>
        <a:xfrm rot="16200000">
          <a:off x="665632" y="1235253"/>
          <a:ext cx="1592105" cy="329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Bahnschrift Light" panose="020B0502040204020203" pitchFamily="34" charset="0"/>
            </a:rPr>
            <a:t>.</a:t>
          </a:r>
          <a:endParaRPr lang="es-EC" sz="2400" kern="1200" dirty="0">
            <a:solidFill>
              <a:schemeClr val="bg1"/>
            </a:solidFill>
            <a:latin typeface="Bahnschrift Light" panose="020B0502040204020203" pitchFamily="34" charset="0"/>
          </a:endParaRPr>
        </a:p>
      </dsp:txBody>
      <dsp:txXfrm>
        <a:off x="665632" y="1235253"/>
        <a:ext cx="1592105" cy="329401"/>
      </dsp:txXfrm>
    </dsp:sp>
    <dsp:sp modelId="{91E1D10B-8B2B-46B0-96AC-8CD4CF08599A}">
      <dsp:nvSpPr>
        <dsp:cNvPr id="0" name=""/>
        <dsp:cNvSpPr/>
      </dsp:nvSpPr>
      <dsp:spPr>
        <a:xfrm>
          <a:off x="1681285" y="0"/>
          <a:ext cx="1619730" cy="219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500" kern="1200" dirty="0">
              <a:latin typeface="Bahnschrift Light" panose="020B0502040204020203" pitchFamily="34" charset="0"/>
            </a:rPr>
            <a:t>Se define el nivel de confianza a través del calculo de probabilidad de éxito o fracaso</a:t>
          </a:r>
        </a:p>
      </dsp:txBody>
      <dsp:txXfrm>
        <a:off x="1681285" y="0"/>
        <a:ext cx="1619730" cy="2196007"/>
      </dsp:txXfrm>
    </dsp:sp>
    <dsp:sp modelId="{C57A2A0A-4284-4F8D-BCDF-C15397AB07C6}">
      <dsp:nvSpPr>
        <dsp:cNvPr id="0" name=""/>
        <dsp:cNvSpPr/>
      </dsp:nvSpPr>
      <dsp:spPr>
        <a:xfrm>
          <a:off x="3570899" y="0"/>
          <a:ext cx="549001" cy="549001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FB586-B773-4E7E-8268-F446DE12CD54}">
      <dsp:nvSpPr>
        <dsp:cNvPr id="0" name=""/>
        <dsp:cNvSpPr/>
      </dsp:nvSpPr>
      <dsp:spPr>
        <a:xfrm>
          <a:off x="3625799" y="54900"/>
          <a:ext cx="439201" cy="43920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F8746-977B-421A-A98D-68FE3C7C8346}">
      <dsp:nvSpPr>
        <dsp:cNvPr id="0" name=""/>
        <dsp:cNvSpPr/>
      </dsp:nvSpPr>
      <dsp:spPr>
        <a:xfrm rot="16200000">
          <a:off x="2939547" y="1235253"/>
          <a:ext cx="1592105" cy="329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Bahnschrift Light" panose="020B0502040204020203" pitchFamily="34" charset="0"/>
            </a:rPr>
            <a:t>.</a:t>
          </a:r>
          <a:endParaRPr lang="es-EC" sz="2400" kern="1200" dirty="0">
            <a:solidFill>
              <a:schemeClr val="bg1"/>
            </a:solidFill>
            <a:latin typeface="Bahnschrift Light" panose="020B0502040204020203" pitchFamily="34" charset="0"/>
          </a:endParaRPr>
        </a:p>
      </dsp:txBody>
      <dsp:txXfrm>
        <a:off x="2939547" y="1235253"/>
        <a:ext cx="1592105" cy="329401"/>
      </dsp:txXfrm>
    </dsp:sp>
    <dsp:sp modelId="{C51DB562-CDC7-498A-B3CB-68D977306615}">
      <dsp:nvSpPr>
        <dsp:cNvPr id="0" name=""/>
        <dsp:cNvSpPr/>
      </dsp:nvSpPr>
      <dsp:spPr>
        <a:xfrm>
          <a:off x="3955200" y="0"/>
          <a:ext cx="1098003" cy="219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Bahnschrift Light" panose="020B0502040204020203" pitchFamily="34" charset="0"/>
            </a:rPr>
            <a:t>Sensibilidad del </a:t>
          </a:r>
          <a:r>
            <a:rPr lang="es-EC" sz="1500" kern="1200" dirty="0" err="1">
              <a:latin typeface="Bahnschrift Light" panose="020B0502040204020203" pitchFamily="34" charset="0"/>
            </a:rPr>
            <a:t>Rx</a:t>
          </a:r>
          <a:r>
            <a:rPr lang="es-EC" sz="1500" kern="1200" dirty="0">
              <a:latin typeface="Bahnschrift Light" panose="020B0502040204020203" pitchFamily="34" charset="0"/>
            </a:rPr>
            <a:t> = -107 dBm</a:t>
          </a:r>
        </a:p>
      </dsp:txBody>
      <dsp:txXfrm>
        <a:off x="3955200" y="0"/>
        <a:ext cx="1098003" cy="21960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2438402"/>
          <a:ext cx="8839198" cy="721853"/>
        </a:xfrm>
        <a:prstGeom prst="roundRect">
          <a:avLst>
            <a:gd name="adj" fmla="val 10000"/>
          </a:avLst>
        </a:prstGeom>
        <a:solidFill>
          <a:srgbClr val="17A9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1" kern="1200" dirty="0"/>
            <a:t>Gracias</a:t>
          </a:r>
          <a:endParaRPr lang="es-ES" sz="4100" kern="1200" dirty="0"/>
        </a:p>
      </dsp:txBody>
      <dsp:txXfrm>
        <a:off x="21143" y="2459544"/>
        <a:ext cx="8796914" cy="679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0059-2925-4C41-9472-DA7896AE44C0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0096-80A3-440E-9350-9E32FEFA45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176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86A1-04FC-41B3-8814-61C279CB4662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B458-7C3A-45F9-8815-E28D4955E2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936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80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61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45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334894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91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1604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01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37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63325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4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7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47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1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6388"/>
            <a:ext cx="261143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ISA 101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GRUPO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AF908C-076E-4FB3-8B0D-B1FA4702ED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5949950"/>
            <a:ext cx="23050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>
    <p:randomBar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ISA 101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GRUPO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99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randomBar dir="vert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3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gif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STEPHANY CEVALLOS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399"/>
            <a:ext cx="2362200" cy="80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ELECTRÓNICA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19F36116-63CC-4EBD-AC5B-B33E03E7ACA2}"/>
              </a:ext>
            </a:extLst>
          </p:cNvPr>
          <p:cNvSpPr txBox="1"/>
          <p:nvPr/>
        </p:nvSpPr>
        <p:spPr>
          <a:xfrm>
            <a:off x="1341262" y="3270152"/>
            <a:ext cx="665610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ES" sz="2000" dirty="0">
                <a:latin typeface="Bahnschrift Light" panose="020B0502040204020203" pitchFamily="34" charset="0"/>
              </a:rPr>
              <a:t>T</a:t>
            </a:r>
            <a:r>
              <a:rPr lang="es-ES" sz="2000" b="1" dirty="0">
                <a:latin typeface="Bahnschrift Light" panose="020B0502040204020203" pitchFamily="34" charset="0"/>
              </a:rPr>
              <a:t>EMA: </a:t>
            </a:r>
            <a:r>
              <a:rPr lang="es-ES" sz="2000" dirty="0">
                <a:latin typeface="Bahnschrift Light" panose="020B0502040204020203" pitchFamily="34" charset="0"/>
              </a:rPr>
              <a:t>DETERMINACIÓN DEL TAMAÑO MUESTRAL BASADO EN EL RENDIMIENTO DEL MODELO DE PROPAGACIÓN LONGLEY-RICE EN LA FRONTERA NORORIENTE DEL ECUADOR </a:t>
            </a:r>
            <a:endParaRPr lang="en-US" sz="2000" spc="-300" dirty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574D792-EF58-4DDF-A389-E27AC13A8458}"/>
              </a:ext>
            </a:extLst>
          </p:cNvPr>
          <p:cNvSpPr/>
          <p:nvPr/>
        </p:nvSpPr>
        <p:spPr>
          <a:xfrm>
            <a:off x="1027146" y="869494"/>
            <a:ext cx="6783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UNIVERSIDAD DE LAS FUERZAS ARMADAS ESPE</a:t>
            </a:r>
            <a:endParaRPr lang="es-EC" sz="2400" b="1" dirty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B69B5879-D7AB-4000-8DA3-9230A889FDA0}"/>
              </a:ext>
            </a:extLst>
          </p:cNvPr>
          <p:cNvSpPr txBox="1"/>
          <p:nvPr/>
        </p:nvSpPr>
        <p:spPr>
          <a:xfrm>
            <a:off x="1628146" y="2411024"/>
            <a:ext cx="60823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ELECTRÓNICA     Y       TELECOMUNICACIONES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036930F4-2866-4FF0-B4D0-4843982BE8D0}"/>
              </a:ext>
            </a:extLst>
          </p:cNvPr>
          <p:cNvCxnSpPr/>
          <p:nvPr/>
        </p:nvCxnSpPr>
        <p:spPr>
          <a:xfrm>
            <a:off x="2474601" y="2069823"/>
            <a:ext cx="376776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9">
            <a:extLst>
              <a:ext uri="{FF2B5EF4-FFF2-40B4-BE49-F238E27FC236}">
                <a16:creationId xmlns:a16="http://schemas.microsoft.com/office/drawing/2014/main" id="{565FAAFE-0FD0-4084-B44A-EC04A5542941}"/>
              </a:ext>
            </a:extLst>
          </p:cNvPr>
          <p:cNvSpPr txBox="1"/>
          <p:nvPr/>
        </p:nvSpPr>
        <p:spPr>
          <a:xfrm>
            <a:off x="1367009" y="5464180"/>
            <a:ext cx="351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ahnschrift Light" panose="020B0502040204020203" pitchFamily="34" charset="0"/>
              </a:rPr>
              <a:t>Autor:  </a:t>
            </a:r>
            <a:r>
              <a:rPr lang="en-US" sz="2000" dirty="0">
                <a:latin typeface="Bahnschrift Light" panose="020B0502040204020203" pitchFamily="34" charset="0"/>
              </a:rPr>
              <a:t>Stephany Cevallos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B4C3007-B90B-44ED-A64A-B0F4FE8E0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561514"/>
              </p:ext>
            </p:extLst>
          </p:nvPr>
        </p:nvGraphicFramePr>
        <p:xfrm>
          <a:off x="-152401" y="773560"/>
          <a:ext cx="4724401" cy="279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C0F2CFE-F51B-491E-8123-72DE42F68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910468"/>
              </p:ext>
            </p:extLst>
          </p:nvPr>
        </p:nvGraphicFramePr>
        <p:xfrm>
          <a:off x="4224461" y="984996"/>
          <a:ext cx="4873537" cy="300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86D39B8-37FC-4F65-B3A9-58C5F9C10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414523"/>
              </p:ext>
            </p:extLst>
          </p:nvPr>
        </p:nvGraphicFramePr>
        <p:xfrm>
          <a:off x="-152400" y="3567352"/>
          <a:ext cx="4798750" cy="268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1066D8C-A1D6-488E-8474-6FE1DCDFD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947" y="4556075"/>
            <a:ext cx="907256" cy="507206"/>
          </a:xfrm>
          <a:prstGeom prst="rect">
            <a:avLst/>
          </a:prstGeom>
        </p:spPr>
      </p:pic>
      <p:sp>
        <p:nvSpPr>
          <p:cNvPr id="12" name="Rectangle 73">
            <a:extLst>
              <a:ext uri="{FF2B5EF4-FFF2-40B4-BE49-F238E27FC236}">
                <a16:creationId xmlns:a16="http://schemas.microsoft.com/office/drawing/2014/main" id="{03C89F5D-F92A-4C6F-A712-C7A91517CBAF}"/>
              </a:ext>
            </a:extLst>
          </p:cNvPr>
          <p:cNvSpPr/>
          <p:nvPr/>
        </p:nvSpPr>
        <p:spPr>
          <a:xfrm>
            <a:off x="6427669" y="4417262"/>
            <a:ext cx="145584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spc="-225" dirty="0">
                <a:solidFill>
                  <a:srgbClr val="2AA662"/>
                </a:solidFill>
              </a:rPr>
              <a:t>25 </a:t>
            </a:r>
            <a:r>
              <a:rPr lang="en-US" sz="3000" b="1" spc="-225" dirty="0">
                <a:solidFill>
                  <a:srgbClr val="2AA662"/>
                </a:solidFill>
              </a:rPr>
              <a:t>MHz</a:t>
            </a:r>
            <a:endParaRPr lang="en-US" sz="4500" b="1" spc="-225" baseline="30000" dirty="0">
              <a:solidFill>
                <a:srgbClr val="2AA662"/>
              </a:solidFill>
            </a:endParaRPr>
          </a:p>
        </p:txBody>
      </p:sp>
      <p:sp>
        <p:nvSpPr>
          <p:cNvPr id="11" name="Oval 61">
            <a:extLst>
              <a:ext uri="{FF2B5EF4-FFF2-40B4-BE49-F238E27FC236}">
                <a16:creationId xmlns:a16="http://schemas.microsoft.com/office/drawing/2014/main" id="{96F62BD7-E495-4A04-B9C6-5A9B93CD1A05}"/>
              </a:ext>
            </a:extLst>
          </p:cNvPr>
          <p:cNvSpPr/>
          <p:nvPr/>
        </p:nvSpPr>
        <p:spPr>
          <a:xfrm>
            <a:off x="6392252" y="4049664"/>
            <a:ext cx="1509587" cy="1520025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30308668"/>
      </p:ext>
    </p:extLst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35E7D60-CB28-41E7-9266-004FACDFC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499151"/>
              </p:ext>
            </p:extLst>
          </p:nvPr>
        </p:nvGraphicFramePr>
        <p:xfrm>
          <a:off x="4267200" y="2407203"/>
          <a:ext cx="4913184" cy="284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8EEB283-D7D3-4B6A-A109-ECE829A1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44" y="4882597"/>
            <a:ext cx="907256" cy="507206"/>
          </a:xfrm>
          <a:prstGeom prst="rect">
            <a:avLst/>
          </a:prstGeom>
        </p:spPr>
      </p:pic>
      <p:sp>
        <p:nvSpPr>
          <p:cNvPr id="9" name="Oval 61">
            <a:extLst>
              <a:ext uri="{FF2B5EF4-FFF2-40B4-BE49-F238E27FC236}">
                <a16:creationId xmlns:a16="http://schemas.microsoft.com/office/drawing/2014/main" id="{8BDB54F7-EDE3-4F78-B706-C327F9E6C715}"/>
              </a:ext>
            </a:extLst>
          </p:cNvPr>
          <p:cNvSpPr/>
          <p:nvPr/>
        </p:nvSpPr>
        <p:spPr>
          <a:xfrm>
            <a:off x="5943600" y="887178"/>
            <a:ext cx="1509587" cy="1520025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73">
            <a:extLst>
              <a:ext uri="{FF2B5EF4-FFF2-40B4-BE49-F238E27FC236}">
                <a16:creationId xmlns:a16="http://schemas.microsoft.com/office/drawing/2014/main" id="{6396A625-FACF-4892-A0A7-54039F92CBB1}"/>
              </a:ext>
            </a:extLst>
          </p:cNvPr>
          <p:cNvSpPr/>
          <p:nvPr/>
        </p:nvSpPr>
        <p:spPr>
          <a:xfrm>
            <a:off x="5997339" y="1222867"/>
            <a:ext cx="145584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spc="-225" dirty="0">
                <a:solidFill>
                  <a:srgbClr val="004E50"/>
                </a:solidFill>
              </a:rPr>
              <a:t>30 </a:t>
            </a:r>
            <a:r>
              <a:rPr lang="en-US" sz="3000" b="1" spc="-225" dirty="0">
                <a:solidFill>
                  <a:srgbClr val="004E50"/>
                </a:solidFill>
              </a:rPr>
              <a:t>MHz</a:t>
            </a:r>
            <a:endParaRPr lang="en-US" sz="4500" b="1" spc="-225" baseline="30000" dirty="0">
              <a:solidFill>
                <a:srgbClr val="004E50"/>
              </a:solidFill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E312A05-C0D1-4E32-BC40-7F7E8F44C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302353"/>
              </p:ext>
            </p:extLst>
          </p:nvPr>
        </p:nvGraphicFramePr>
        <p:xfrm>
          <a:off x="-188784" y="685801"/>
          <a:ext cx="4913184" cy="296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61">
            <a:extLst>
              <a:ext uri="{FF2B5EF4-FFF2-40B4-BE49-F238E27FC236}">
                <a16:creationId xmlns:a16="http://schemas.microsoft.com/office/drawing/2014/main" id="{67083D10-6741-407B-A0F7-D35E49BA29F2}"/>
              </a:ext>
            </a:extLst>
          </p:cNvPr>
          <p:cNvSpPr/>
          <p:nvPr/>
        </p:nvSpPr>
        <p:spPr>
          <a:xfrm>
            <a:off x="1284415" y="3733800"/>
            <a:ext cx="1509587" cy="1520025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73">
            <a:extLst>
              <a:ext uri="{FF2B5EF4-FFF2-40B4-BE49-F238E27FC236}">
                <a16:creationId xmlns:a16="http://schemas.microsoft.com/office/drawing/2014/main" id="{262DAB6B-29C3-458D-976F-D7CACDCB4D78}"/>
              </a:ext>
            </a:extLst>
          </p:cNvPr>
          <p:cNvSpPr/>
          <p:nvPr/>
        </p:nvSpPr>
        <p:spPr>
          <a:xfrm>
            <a:off x="1279049" y="4097767"/>
            <a:ext cx="145584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spc="-225" dirty="0">
                <a:solidFill>
                  <a:srgbClr val="2AA662"/>
                </a:solidFill>
              </a:rPr>
              <a:t>25 </a:t>
            </a:r>
            <a:r>
              <a:rPr lang="en-US" sz="3000" b="1" spc="-225" dirty="0">
                <a:solidFill>
                  <a:srgbClr val="2AA662"/>
                </a:solidFill>
              </a:rPr>
              <a:t>MHz</a:t>
            </a:r>
            <a:endParaRPr lang="en-US" sz="4500" b="1" spc="-225" baseline="30000" dirty="0">
              <a:solidFill>
                <a:srgbClr val="2AA6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22528"/>
      </p:ext>
    </p:extLst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304"/>
          <p:cNvSpPr/>
          <p:nvPr/>
        </p:nvSpPr>
        <p:spPr>
          <a:xfrm>
            <a:off x="0" y="569558"/>
            <a:ext cx="2930003" cy="5638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6" name="Group 305"/>
          <p:cNvGrpSpPr/>
          <p:nvPr/>
        </p:nvGrpSpPr>
        <p:grpSpPr>
          <a:xfrm>
            <a:off x="154181" y="914400"/>
            <a:ext cx="2516348" cy="2474558"/>
            <a:chOff x="583891" y="2057400"/>
            <a:chExt cx="2743200" cy="2743200"/>
          </a:xfrm>
          <a:noFill/>
        </p:grpSpPr>
        <p:sp>
          <p:nvSpPr>
            <p:cNvPr id="307" name="Oval 306"/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848294" y="2661323"/>
              <a:ext cx="2333179" cy="153535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C" sz="2800" spc="-225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Análisis   de distribución   de probabilidades</a:t>
              </a: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240055" y="4385074"/>
            <a:ext cx="2032698" cy="0"/>
            <a:chOff x="705080" y="4373696"/>
            <a:chExt cx="2710264" cy="0"/>
          </a:xfrm>
        </p:grpSpPr>
        <p:cxnSp>
          <p:nvCxnSpPr>
            <p:cNvPr id="310" name="Straight Connector 309"/>
            <p:cNvCxnSpPr/>
            <p:nvPr/>
          </p:nvCxnSpPr>
          <p:spPr>
            <a:xfrm>
              <a:off x="1520443" y="4373696"/>
              <a:ext cx="1894901" cy="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cxnSpLocks/>
            </p:cNvCxnSpPr>
            <p:nvPr/>
          </p:nvCxnSpPr>
          <p:spPr>
            <a:xfrm>
              <a:off x="705080" y="4373696"/>
              <a:ext cx="2482112" cy="0"/>
            </a:xfrm>
            <a:prstGeom prst="line">
              <a:avLst/>
            </a:prstGeom>
            <a:ln w="57150">
              <a:solidFill>
                <a:srgbClr val="17A9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/>
          <p:cNvGrpSpPr/>
          <p:nvPr/>
        </p:nvGrpSpPr>
        <p:grpSpPr>
          <a:xfrm>
            <a:off x="255347" y="5477816"/>
            <a:ext cx="2032698" cy="0"/>
            <a:chOff x="705080" y="4373696"/>
            <a:chExt cx="2710264" cy="0"/>
          </a:xfrm>
        </p:grpSpPr>
        <p:cxnSp>
          <p:nvCxnSpPr>
            <p:cNvPr id="313" name="Straight Connector 312"/>
            <p:cNvCxnSpPr>
              <a:cxnSpLocks/>
            </p:cNvCxnSpPr>
            <p:nvPr/>
          </p:nvCxnSpPr>
          <p:spPr>
            <a:xfrm>
              <a:off x="1520443" y="4373696"/>
              <a:ext cx="1894901" cy="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cxnSpLocks/>
            </p:cNvCxnSpPr>
            <p:nvPr/>
          </p:nvCxnSpPr>
          <p:spPr>
            <a:xfrm>
              <a:off x="705080" y="4373696"/>
              <a:ext cx="1368859" cy="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91191" y="3647729"/>
            <a:ext cx="2345762" cy="668772"/>
            <a:chOff x="1407950" y="4170134"/>
            <a:chExt cx="3127683" cy="891695"/>
          </a:xfrm>
        </p:grpSpPr>
        <p:sp>
          <p:nvSpPr>
            <p:cNvPr id="318" name="Rectangle 317"/>
            <p:cNvSpPr/>
            <p:nvPr/>
          </p:nvSpPr>
          <p:spPr>
            <a:xfrm>
              <a:off x="3751058" y="4528351"/>
              <a:ext cx="784575" cy="533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spc="-113" dirty="0">
                  <a:solidFill>
                    <a:srgbClr val="17A925"/>
                  </a:solidFill>
                </a:rPr>
                <a:t>95%</a:t>
              </a:r>
              <a:endParaRPr lang="en-US" sz="2000" dirty="0">
                <a:solidFill>
                  <a:srgbClr val="17A925"/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407950" y="4170134"/>
              <a:ext cx="3085355" cy="779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1600" spc="-1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menor nivel de EXITO mayor</a:t>
              </a:r>
            </a:p>
            <a:p>
              <a:pPr algn="just"/>
              <a:r>
                <a:rPr lang="es-EC" sz="1600" spc="-1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Nivel de Confianza</a:t>
              </a:r>
              <a:endParaRPr lang="es-EC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6585" y="4469072"/>
            <a:ext cx="2340368" cy="984431"/>
            <a:chOff x="715451" y="4852442"/>
            <a:chExt cx="3012651" cy="662076"/>
          </a:xfrm>
        </p:grpSpPr>
        <p:sp>
          <p:nvSpPr>
            <p:cNvPr id="319" name="Rectangle 318"/>
            <p:cNvSpPr/>
            <p:nvPr/>
          </p:nvSpPr>
          <p:spPr>
            <a:xfrm>
              <a:off x="2970641" y="5245425"/>
              <a:ext cx="757461" cy="269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spc="-113" dirty="0">
                  <a:solidFill>
                    <a:srgbClr val="004E50"/>
                  </a:solidFill>
                </a:rPr>
                <a:t>68%</a:t>
              </a:r>
              <a:endParaRPr lang="en-US" sz="2000" dirty="0">
                <a:solidFill>
                  <a:srgbClr val="004E50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715451" y="4852442"/>
              <a:ext cx="2477655" cy="558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1600" spc="-113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Una probabilidad de fracaso baja requiere un nivel bajo de confianza</a:t>
              </a:r>
              <a:endParaRPr lang="es-EC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02" name="Imagen 301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730E444-8DED-4B0D-8B19-1D45B624E65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51" y="2057400"/>
            <a:ext cx="3370510" cy="3902297"/>
          </a:xfrm>
          <a:prstGeom prst="rect">
            <a:avLst/>
          </a:prstGeom>
          <a:noFill/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73A1B80-7CEB-428B-8AA6-441B2FDA2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525736"/>
              </p:ext>
            </p:extLst>
          </p:nvPr>
        </p:nvGraphicFramePr>
        <p:xfrm>
          <a:off x="3926262" y="1283947"/>
          <a:ext cx="6350188" cy="219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9DAED6F5-2A25-458A-AA05-AD0EFD70F5C2}"/>
              </a:ext>
            </a:extLst>
          </p:cNvPr>
          <p:cNvCxnSpPr/>
          <p:nvPr/>
        </p:nvCxnSpPr>
        <p:spPr>
          <a:xfrm rot="10800000" flipV="1">
            <a:off x="5410200" y="1905000"/>
            <a:ext cx="2743200" cy="2103548"/>
          </a:xfrm>
          <a:prstGeom prst="bentConnector3">
            <a:avLst>
              <a:gd name="adj1" fmla="val 249"/>
            </a:avLst>
          </a:prstGeom>
          <a:ln>
            <a:solidFill>
              <a:srgbClr val="17A925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23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E749FE7-D615-4DE9-BDD8-4A16C1B16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96929"/>
              </p:ext>
            </p:extLst>
          </p:nvPr>
        </p:nvGraphicFramePr>
        <p:xfrm>
          <a:off x="458164" y="1419916"/>
          <a:ext cx="4598629" cy="395207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840576">
                  <a:extLst>
                    <a:ext uri="{9D8B030D-6E8A-4147-A177-3AD203B41FA5}">
                      <a16:colId xmlns:a16="http://schemas.microsoft.com/office/drawing/2014/main" val="2641581222"/>
                    </a:ext>
                  </a:extLst>
                </a:gridCol>
                <a:gridCol w="675249">
                  <a:extLst>
                    <a:ext uri="{9D8B030D-6E8A-4147-A177-3AD203B41FA5}">
                      <a16:colId xmlns:a16="http://schemas.microsoft.com/office/drawing/2014/main" val="1225584774"/>
                    </a:ext>
                  </a:extLst>
                </a:gridCol>
                <a:gridCol w="907367">
                  <a:extLst>
                    <a:ext uri="{9D8B030D-6E8A-4147-A177-3AD203B41FA5}">
                      <a16:colId xmlns:a16="http://schemas.microsoft.com/office/drawing/2014/main" val="10847374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230432298"/>
                    </a:ext>
                  </a:extLst>
                </a:gridCol>
                <a:gridCol w="1352477">
                  <a:extLst>
                    <a:ext uri="{9D8B030D-6E8A-4147-A177-3AD203B41FA5}">
                      <a16:colId xmlns:a16="http://schemas.microsoft.com/office/drawing/2014/main" val="57979819"/>
                    </a:ext>
                  </a:extLst>
                </a:gridCol>
              </a:tblGrid>
              <a:tr h="850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Frecuencia [MHz]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2AA6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Distancia [m]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2AA6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Potencia de Transmisión [Watts]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2AA6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Potencia Simulada [dBm]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2AA6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Promedio ū Potencia de Recepción Medida [dBm]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2AA6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3624"/>
                  </a:ext>
                </a:extLst>
              </a:tr>
              <a:tr h="24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1810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-68,2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-85,8215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084379276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1810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-77,2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10547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-74,1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-77,21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487499137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-83,1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97487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-92,1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03335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1810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-62,1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-110,5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954364289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1810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-71,2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016407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1810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-80,2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74639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2610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-127,353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93462024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2860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-74,2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-110,63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549384034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11650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-122,3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-128,1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543728898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11650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-131,3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650330"/>
                  </a:ext>
                </a:extLst>
              </a:tr>
              <a:tr h="23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30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9950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-120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effectLst/>
                        </a:rPr>
                        <a:t>-121,95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78345038"/>
                  </a:ext>
                </a:extLst>
              </a:tr>
            </a:tbl>
          </a:graphicData>
        </a:graphic>
      </p:graphicFrame>
      <p:pic>
        <p:nvPicPr>
          <p:cNvPr id="48" name="Imagen 47" descr="Imagen que contiene monitor, electrónica, pantalla, interior&#10;&#10;Descripción generada con confianza muy alta">
            <a:extLst>
              <a:ext uri="{FF2B5EF4-FFF2-40B4-BE49-F238E27FC236}">
                <a16:creationId xmlns:a16="http://schemas.microsoft.com/office/drawing/2014/main" id="{0400CFDC-5A13-4907-BA48-F9E53D6E0D57}"/>
              </a:ext>
            </a:extLst>
          </p:cNvPr>
          <p:cNvPicPr/>
          <p:nvPr/>
        </p:nvPicPr>
        <p:blipFill rotWithShape="1">
          <a:blip r:embed="rId2"/>
          <a:srcRect l="19161" t="12660" r="1094" b="21770"/>
          <a:stretch/>
        </p:blipFill>
        <p:spPr bwMode="auto">
          <a:xfrm>
            <a:off x="5400955" y="2805314"/>
            <a:ext cx="3546098" cy="201796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Rectangular Callout 23">
            <a:extLst>
              <a:ext uri="{FF2B5EF4-FFF2-40B4-BE49-F238E27FC236}">
                <a16:creationId xmlns:a16="http://schemas.microsoft.com/office/drawing/2014/main" id="{5C28CDDA-CE9C-4A43-9344-F1250DD07036}"/>
              </a:ext>
            </a:extLst>
          </p:cNvPr>
          <p:cNvSpPr/>
          <p:nvPr/>
        </p:nvSpPr>
        <p:spPr>
          <a:xfrm>
            <a:off x="5801818" y="1082100"/>
            <a:ext cx="2744372" cy="675632"/>
          </a:xfrm>
          <a:prstGeom prst="wedgeRectCallout">
            <a:avLst>
              <a:gd name="adj1" fmla="val -37124"/>
              <a:gd name="adj2" fmla="val 95746"/>
            </a:avLst>
          </a:prstGeom>
          <a:solidFill>
            <a:srgbClr val="2AA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100" b="1" dirty="0">
                <a:solidFill>
                  <a:schemeClr val="bg1"/>
                </a:solidFill>
              </a:rPr>
              <a:t>Resumen Potencia de RX</a:t>
            </a:r>
          </a:p>
        </p:txBody>
      </p:sp>
      <p:sp>
        <p:nvSpPr>
          <p:cNvPr id="9" name="1 Marcador de fecha">
            <a:extLst>
              <a:ext uri="{FF2B5EF4-FFF2-40B4-BE49-F238E27FC236}">
                <a16:creationId xmlns:a16="http://schemas.microsoft.com/office/drawing/2014/main" id="{E1E4A7BD-AE9D-4EEB-BFC6-BBFEABCD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ELECTRONICA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6 Marcador de pie de página">
            <a:extLst>
              <a:ext uri="{FF2B5EF4-FFF2-40B4-BE49-F238E27FC236}">
                <a16:creationId xmlns:a16="http://schemas.microsoft.com/office/drawing/2014/main" id="{4EC8F46F-67EB-4D74-945F-82527AB3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</p:spTree>
    <p:extLst>
      <p:ext uri="{BB962C8B-B14F-4D97-AF65-F5344CB8AC3E}">
        <p14:creationId xmlns:p14="http://schemas.microsoft.com/office/powerpoint/2010/main" val="11331944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19BFCDD-7956-45E7-8C6F-E9BCA57BBA91}"/>
              </a:ext>
            </a:extLst>
          </p:cNvPr>
          <p:cNvSpPr txBox="1"/>
          <p:nvPr/>
        </p:nvSpPr>
        <p:spPr>
          <a:xfrm>
            <a:off x="2186609" y="940187"/>
            <a:ext cx="477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Distribución De Probabilidad</a:t>
            </a:r>
          </a:p>
        </p:txBody>
      </p:sp>
      <p:sp>
        <p:nvSpPr>
          <p:cNvPr id="7" name="Globo: flecha hacia arriba 6">
            <a:extLst>
              <a:ext uri="{FF2B5EF4-FFF2-40B4-BE49-F238E27FC236}">
                <a16:creationId xmlns:a16="http://schemas.microsoft.com/office/drawing/2014/main" id="{8870B8F5-4CDB-4B3B-98AD-65B7B93C27BD}"/>
              </a:ext>
            </a:extLst>
          </p:cNvPr>
          <p:cNvSpPr/>
          <p:nvPr/>
        </p:nvSpPr>
        <p:spPr>
          <a:xfrm>
            <a:off x="3352800" y="3205965"/>
            <a:ext cx="884582" cy="586409"/>
          </a:xfrm>
          <a:prstGeom prst="upArrowCallout">
            <a:avLst/>
          </a:prstGeom>
          <a:solidFill>
            <a:srgbClr val="004E50"/>
          </a:solidFill>
          <a:ln>
            <a:solidFill>
              <a:srgbClr val="004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sp>
        <p:nvSpPr>
          <p:cNvPr id="8" name="Globo: flecha hacia arriba 7">
            <a:extLst>
              <a:ext uri="{FF2B5EF4-FFF2-40B4-BE49-F238E27FC236}">
                <a16:creationId xmlns:a16="http://schemas.microsoft.com/office/drawing/2014/main" id="{6DFCCD3E-2044-4AB6-984B-2D47E57A4700}"/>
              </a:ext>
            </a:extLst>
          </p:cNvPr>
          <p:cNvSpPr/>
          <p:nvPr/>
        </p:nvSpPr>
        <p:spPr>
          <a:xfrm>
            <a:off x="5181600" y="3196281"/>
            <a:ext cx="2216426" cy="586409"/>
          </a:xfrm>
          <a:prstGeom prst="upArrowCallout">
            <a:avLst/>
          </a:prstGeom>
          <a:solidFill>
            <a:srgbClr val="004E50"/>
          </a:solidFill>
          <a:ln>
            <a:solidFill>
              <a:srgbClr val="004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4C420D-27CE-44C3-BD97-966FEC53CEC2}"/>
              </a:ext>
            </a:extLst>
          </p:cNvPr>
          <p:cNvSpPr txBox="1"/>
          <p:nvPr/>
        </p:nvSpPr>
        <p:spPr>
          <a:xfrm>
            <a:off x="685801" y="4524789"/>
            <a:ext cx="177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Caculo tamaño muestral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6F715F56-D76B-4AD5-8051-7ECBB3E729D5}"/>
                  </a:ext>
                </a:extLst>
              </p:cNvPr>
              <p:cNvSpPr/>
              <p:nvPr/>
            </p:nvSpPr>
            <p:spPr>
              <a:xfrm>
                <a:off x="3001618" y="4315541"/>
                <a:ext cx="1359026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6F715F56-D76B-4AD5-8051-7ECBB3E72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18" y="4315541"/>
                <a:ext cx="1359026" cy="6481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49C412CF-025C-4088-8053-3929550D3632}"/>
                  </a:ext>
                </a:extLst>
              </p:cNvPr>
              <p:cNvSpPr/>
              <p:nvPr/>
            </p:nvSpPr>
            <p:spPr>
              <a:xfrm>
                <a:off x="4412974" y="4213165"/>
                <a:ext cx="4572000" cy="1323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es-EC" sz="16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𝑚𝑒𝑟𝑜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𝑚𝑢𝑒𝑠𝑡𝑟𝑎𝑠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𝑜𝑏𝑡𝑒𝑛𝑖𝑑𝑎𝑠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s-EC" sz="16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𝑛𝑖𝑣𝑒𝑙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𝑐𝑜𝑛𝑓𝑖𝑎𝑛𝑧𝑎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s-EC" sz="105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𝑝𝑟𝑜𝑏𝑎𝑏𝑖𝑙𝑖𝑑𝑎𝑑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𝑓𝑟𝑎𝑐𝑎𝑠𝑜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s-EC" sz="105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𝑞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𝑝𝑟𝑜𝑏𝑎𝑏𝑖𝑙𝑖𝑑𝑎𝑑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𝑎𝑐𝑖𝑒𝑟𝑡𝑜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s-EC" sz="105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𝑚𝑎𝑟𝑔𝑒𝑛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𝑑𝑒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𝑒𝑟𝑟𝑜𝑟</m:t>
                      </m:r>
                      <m:r>
                        <a:rPr lang="es-EC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s-EC" sz="105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49C412CF-025C-4088-8053-3929550D3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74" y="4213165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b="-92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16FBEF1-A5C9-44DD-ABFF-69B26FDBA304}"/>
              </a:ext>
            </a:extLst>
          </p:cNvPr>
          <p:cNvCxnSpPr>
            <a:cxnSpLocks/>
          </p:cNvCxnSpPr>
          <p:nvPr/>
        </p:nvCxnSpPr>
        <p:spPr>
          <a:xfrm>
            <a:off x="2355574" y="4662488"/>
            <a:ext cx="516836" cy="0"/>
          </a:xfrm>
          <a:prstGeom prst="straightConnector1">
            <a:avLst/>
          </a:prstGeom>
          <a:ln>
            <a:solidFill>
              <a:srgbClr val="004E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4B9C310-2875-4A17-9D85-0B511693B8B0}"/>
              </a:ext>
            </a:extLst>
          </p:cNvPr>
          <p:cNvCxnSpPr>
            <a:cxnSpLocks/>
          </p:cNvCxnSpPr>
          <p:nvPr/>
        </p:nvCxnSpPr>
        <p:spPr>
          <a:xfrm>
            <a:off x="4412974" y="4662488"/>
            <a:ext cx="516836" cy="0"/>
          </a:xfrm>
          <a:prstGeom prst="straightConnector1">
            <a:avLst/>
          </a:prstGeom>
          <a:ln>
            <a:solidFill>
              <a:srgbClr val="004E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0F3144D-A81D-4572-80FC-44FC25D2F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59266"/>
              </p:ext>
            </p:extLst>
          </p:nvPr>
        </p:nvGraphicFramePr>
        <p:xfrm>
          <a:off x="1242393" y="1858032"/>
          <a:ext cx="6857998" cy="1235267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897970">
                  <a:extLst>
                    <a:ext uri="{9D8B030D-6E8A-4147-A177-3AD203B41FA5}">
                      <a16:colId xmlns:a16="http://schemas.microsoft.com/office/drawing/2014/main" val="141893272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57239235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4986340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482675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334046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 → Probabilidad fracaso o potencia no aceptable</a:t>
                      </a:r>
                      <a:endParaRPr lang="es-EC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347797618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nivel de confianza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68%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99%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3133951396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z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1,28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1,96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2,58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2875041310"/>
                  </a:ext>
                </a:extLst>
              </a:tr>
            </a:tbl>
          </a:graphicData>
        </a:graphic>
      </p:graphicFrame>
      <p:sp>
        <p:nvSpPr>
          <p:cNvPr id="12" name="1 Marcador de fecha">
            <a:extLst>
              <a:ext uri="{FF2B5EF4-FFF2-40B4-BE49-F238E27FC236}">
                <a16:creationId xmlns:a16="http://schemas.microsoft.com/office/drawing/2014/main" id="{70E12069-9F5D-4883-A4FB-95C9B10F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ELECTRONICA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6 Marcador de pie de página">
            <a:extLst>
              <a:ext uri="{FF2B5EF4-FFF2-40B4-BE49-F238E27FC236}">
                <a16:creationId xmlns:a16="http://schemas.microsoft.com/office/drawing/2014/main" id="{DA316BF8-A8F7-46D1-8336-62907C75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</p:spTree>
    <p:extLst>
      <p:ext uri="{BB962C8B-B14F-4D97-AF65-F5344CB8AC3E}">
        <p14:creationId xmlns:p14="http://schemas.microsoft.com/office/powerpoint/2010/main" val="3467021309"/>
      </p:ext>
    </p:extLst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C6A8EEE-69FC-4DE3-848C-00C7BF70D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74138"/>
              </p:ext>
            </p:extLst>
          </p:nvPr>
        </p:nvGraphicFramePr>
        <p:xfrm>
          <a:off x="79512" y="1266049"/>
          <a:ext cx="5234348" cy="4382611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747764">
                  <a:extLst>
                    <a:ext uri="{9D8B030D-6E8A-4147-A177-3AD203B41FA5}">
                      <a16:colId xmlns:a16="http://schemas.microsoft.com/office/drawing/2014/main" val="518422883"/>
                    </a:ext>
                  </a:extLst>
                </a:gridCol>
                <a:gridCol w="747764">
                  <a:extLst>
                    <a:ext uri="{9D8B030D-6E8A-4147-A177-3AD203B41FA5}">
                      <a16:colId xmlns:a16="http://schemas.microsoft.com/office/drawing/2014/main" val="3113930579"/>
                    </a:ext>
                  </a:extLst>
                </a:gridCol>
                <a:gridCol w="747764">
                  <a:extLst>
                    <a:ext uri="{9D8B030D-6E8A-4147-A177-3AD203B41FA5}">
                      <a16:colId xmlns:a16="http://schemas.microsoft.com/office/drawing/2014/main" val="3899183258"/>
                    </a:ext>
                  </a:extLst>
                </a:gridCol>
                <a:gridCol w="747764">
                  <a:extLst>
                    <a:ext uri="{9D8B030D-6E8A-4147-A177-3AD203B41FA5}">
                      <a16:colId xmlns:a16="http://schemas.microsoft.com/office/drawing/2014/main" val="2137859476"/>
                    </a:ext>
                  </a:extLst>
                </a:gridCol>
                <a:gridCol w="747764">
                  <a:extLst>
                    <a:ext uri="{9D8B030D-6E8A-4147-A177-3AD203B41FA5}">
                      <a16:colId xmlns:a16="http://schemas.microsoft.com/office/drawing/2014/main" val="3442420099"/>
                    </a:ext>
                  </a:extLst>
                </a:gridCol>
                <a:gridCol w="747764">
                  <a:extLst>
                    <a:ext uri="{9D8B030D-6E8A-4147-A177-3AD203B41FA5}">
                      <a16:colId xmlns:a16="http://schemas.microsoft.com/office/drawing/2014/main" val="2517145403"/>
                    </a:ext>
                  </a:extLst>
                </a:gridCol>
                <a:gridCol w="747764">
                  <a:extLst>
                    <a:ext uri="{9D8B030D-6E8A-4147-A177-3AD203B41FA5}">
                      <a16:colId xmlns:a16="http://schemas.microsoft.com/office/drawing/2014/main" val="30807961"/>
                    </a:ext>
                  </a:extLst>
                </a:gridCol>
              </a:tblGrid>
              <a:tr h="652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Frecuencia [MHz]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Distancia [m]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Potencia de Transmisión [Vatios]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Potencia Simulada [dBm]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ū  de Potencia </a:t>
                      </a:r>
                      <a:r>
                        <a:rPr lang="es-EC" sz="12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Rx</a:t>
                      </a:r>
                      <a:r>
                        <a:rPr lang="es-EC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Medida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Tamaño Muestral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Nombre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01253401"/>
                  </a:ext>
                </a:extLst>
              </a:tr>
              <a:tr h="292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1810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-68,2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-85,8215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M1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52685077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1810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-77,2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27142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2060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-74,1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-77,21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M2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34590749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2060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-83,1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44701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2060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-92,1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774164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25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1810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-62,1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-110,5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142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M1D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032326646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25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1810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-71,2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63644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25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1810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-80,2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755555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25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2610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-78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-127,353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1305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J8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88710127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25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2860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-74,2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-110,63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J7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720070920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25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11650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-122,3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-128,1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1305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V5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80205526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25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11650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-131,3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259052"/>
                  </a:ext>
                </a:extLst>
              </a:tr>
              <a:tr h="279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30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9950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-120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-121,95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1305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V2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61614808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FD2E244-F9E4-4BCA-B9F3-F9D879B1E7AD}"/>
              </a:ext>
            </a:extLst>
          </p:cNvPr>
          <p:cNvGraphicFramePr/>
          <p:nvPr>
            <p:extLst/>
          </p:nvPr>
        </p:nvGraphicFramePr>
        <p:xfrm>
          <a:off x="5436859" y="2806562"/>
          <a:ext cx="3315788" cy="142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4BFC309-70CF-4BEE-ADDD-D2C3D1470FEF}"/>
              </a:ext>
            </a:extLst>
          </p:cNvPr>
          <p:cNvGraphicFramePr/>
          <p:nvPr>
            <p:extLst/>
          </p:nvPr>
        </p:nvGraphicFramePr>
        <p:xfrm>
          <a:off x="5281016" y="1266048"/>
          <a:ext cx="3594628" cy="154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8931C19-EB52-4DBD-B0FB-D8D578381DCA}"/>
              </a:ext>
            </a:extLst>
          </p:cNvPr>
          <p:cNvGraphicFramePr/>
          <p:nvPr>
            <p:extLst/>
          </p:nvPr>
        </p:nvGraphicFramePr>
        <p:xfrm>
          <a:off x="5318056" y="4181737"/>
          <a:ext cx="3746432" cy="168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1 Marcador de fecha">
            <a:extLst>
              <a:ext uri="{FF2B5EF4-FFF2-40B4-BE49-F238E27FC236}">
                <a16:creationId xmlns:a16="http://schemas.microsoft.com/office/drawing/2014/main" id="{DF70F4C8-C443-4DD0-A5A3-C67C993F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ELECTRONICA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6 Marcador de pie de página">
            <a:extLst>
              <a:ext uri="{FF2B5EF4-FFF2-40B4-BE49-F238E27FC236}">
                <a16:creationId xmlns:a16="http://schemas.microsoft.com/office/drawing/2014/main" id="{0971341C-076F-4464-9881-74567276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</p:spTree>
    <p:extLst>
      <p:ext uri="{BB962C8B-B14F-4D97-AF65-F5344CB8AC3E}">
        <p14:creationId xmlns:p14="http://schemas.microsoft.com/office/powerpoint/2010/main" val="1895021061"/>
      </p:ext>
    </p:extLst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9FA7-AE68-4D7A-9EA9-8AF5CC7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16</a:t>
            </a:fld>
            <a:endParaRPr lang="es-ES"/>
          </a:p>
        </p:txBody>
      </p:sp>
      <p:sp>
        <p:nvSpPr>
          <p:cNvPr id="8" name="1 Marcador de fecha">
            <a:extLst>
              <a:ext uri="{FF2B5EF4-FFF2-40B4-BE49-F238E27FC236}">
                <a16:creationId xmlns:a16="http://schemas.microsoft.com/office/drawing/2014/main" id="{9EF65EA1-5358-4B77-B5F7-A4C6B9C4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ELECTRONICA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6 Marcador de pie de página">
            <a:extLst>
              <a:ext uri="{FF2B5EF4-FFF2-40B4-BE49-F238E27FC236}">
                <a16:creationId xmlns:a16="http://schemas.microsoft.com/office/drawing/2014/main" id="{68AE6B78-0714-406D-A49A-897F516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3BA4C93-86E6-450A-BB1E-9FBD83FDCBBC}"/>
              </a:ext>
            </a:extLst>
          </p:cNvPr>
          <p:cNvSpPr/>
          <p:nvPr/>
        </p:nvSpPr>
        <p:spPr>
          <a:xfrm>
            <a:off x="304800" y="838200"/>
            <a:ext cx="3710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spc="-300" dirty="0">
                <a:solidFill>
                  <a:schemeClr val="tx2">
                    <a:lumMod val="50000"/>
                  </a:schemeClr>
                </a:solidFill>
              </a:rPr>
              <a:t>ANÁLISIS DE RESULTADOS</a:t>
            </a:r>
            <a:endParaRPr lang="en-US" sz="3200" b="1" spc="-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C9B913C-6409-4BE1-9A78-CACB38A2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36617"/>
            <a:ext cx="8305800" cy="4351338"/>
          </a:xfrm>
        </p:spPr>
        <p:txBody>
          <a:bodyPr>
            <a:normAutofit/>
          </a:bodyPr>
          <a:lstStyle/>
          <a:p>
            <a:r>
              <a:rPr lang="es-ES" sz="2000" dirty="0"/>
              <a:t>Mientras mayor sea el nivel de la potencia de recepción, menor es la cantidad de muestras que se requiere tomar en el campo.</a:t>
            </a:r>
          </a:p>
          <a:p>
            <a:r>
              <a:rPr lang="es-ES" sz="2000" dirty="0"/>
              <a:t>Las distancias en las que se tomaron las medidas de recepción, no son directamente proporcionales a la potencia  </a:t>
            </a:r>
          </a:p>
          <a:p>
            <a:endParaRPr lang="es-EC" sz="2000" dirty="0"/>
          </a:p>
          <a:p>
            <a:endParaRPr lang="es-EC" sz="2000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A580F13-3E42-4512-9201-7B0C33AED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63013"/>
              </p:ext>
            </p:extLst>
          </p:nvPr>
        </p:nvGraphicFramePr>
        <p:xfrm>
          <a:off x="3124200" y="3276600"/>
          <a:ext cx="2895600" cy="1944782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9308832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66866119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632104718"/>
                    </a:ext>
                  </a:extLst>
                </a:gridCol>
              </a:tblGrid>
              <a:tr h="4903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Distancia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Tamaño Muestral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Nombre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3813554"/>
                  </a:ext>
                </a:extLst>
              </a:tr>
              <a:tr h="2935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1810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13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M1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53713"/>
                  </a:ext>
                </a:extLst>
              </a:tr>
              <a:tr h="2935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2060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M2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0401347"/>
                  </a:ext>
                </a:extLst>
              </a:tr>
              <a:tr h="2935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1810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142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M1D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4767444"/>
                  </a:ext>
                </a:extLst>
              </a:tr>
              <a:tr h="2935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2610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1305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J8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8202851"/>
                  </a:ext>
                </a:extLst>
              </a:tr>
              <a:tr h="2802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2860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202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J7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174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354362"/>
      </p:ext>
    </p:extLst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79E225-78B0-4288-ABB9-A95E0C56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24" y="1189037"/>
            <a:ext cx="8229600" cy="4525963"/>
          </a:xfrm>
        </p:spPr>
        <p:txBody>
          <a:bodyPr>
            <a:normAutofit/>
          </a:bodyPr>
          <a:lstStyle/>
          <a:p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Error Porcentual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97E69EC-69B4-46AF-83F6-E52BF6B5A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2124"/>
              </p:ext>
            </p:extLst>
          </p:nvPr>
        </p:nvGraphicFramePr>
        <p:xfrm>
          <a:off x="151572" y="1851012"/>
          <a:ext cx="4089950" cy="409257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17990">
                  <a:extLst>
                    <a:ext uri="{9D8B030D-6E8A-4147-A177-3AD203B41FA5}">
                      <a16:colId xmlns:a16="http://schemas.microsoft.com/office/drawing/2014/main" val="1617961333"/>
                    </a:ext>
                  </a:extLst>
                </a:gridCol>
                <a:gridCol w="817990">
                  <a:extLst>
                    <a:ext uri="{9D8B030D-6E8A-4147-A177-3AD203B41FA5}">
                      <a16:colId xmlns:a16="http://schemas.microsoft.com/office/drawing/2014/main" val="3371589681"/>
                    </a:ext>
                  </a:extLst>
                </a:gridCol>
                <a:gridCol w="817990">
                  <a:extLst>
                    <a:ext uri="{9D8B030D-6E8A-4147-A177-3AD203B41FA5}">
                      <a16:colId xmlns:a16="http://schemas.microsoft.com/office/drawing/2014/main" val="1061947295"/>
                    </a:ext>
                  </a:extLst>
                </a:gridCol>
                <a:gridCol w="817990">
                  <a:extLst>
                    <a:ext uri="{9D8B030D-6E8A-4147-A177-3AD203B41FA5}">
                      <a16:colId xmlns:a16="http://schemas.microsoft.com/office/drawing/2014/main" val="1868499963"/>
                    </a:ext>
                  </a:extLst>
                </a:gridCol>
                <a:gridCol w="817990">
                  <a:extLst>
                    <a:ext uri="{9D8B030D-6E8A-4147-A177-3AD203B41FA5}">
                      <a16:colId xmlns:a16="http://schemas.microsoft.com/office/drawing/2014/main" val="3726147781"/>
                    </a:ext>
                  </a:extLst>
                </a:gridCol>
              </a:tblGrid>
              <a:tr h="1109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Potencia Simulada [dBm]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ū Potencia de Recepción Simulada [dBm]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ū Potencia de Recepción Medida [dBm]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Error %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Nombre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15578571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-68,2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-72,7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-85,8215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15,2892923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M1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65017403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-77,2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307651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-74,1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-83,1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-77,21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7,62854553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M2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51468674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-83,1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615904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-92,1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372039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-62,1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-71,17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-110,5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35,5927602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M1D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336520014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-71,2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0978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-80,2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04162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-78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-78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-127,353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38,7529151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J8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23008435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-74,2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-74,2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-110,63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32,9295851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J7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35783610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-122,3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-126,8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-128,1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1,01483216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V5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994636671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-131,3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34979"/>
                  </a:ext>
                </a:extLst>
              </a:tr>
              <a:tr h="22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>
                          <a:effectLst/>
                        </a:rPr>
                        <a:t>-120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-120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-121,95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1,59901599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V2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6730669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C6C55DE-5C13-42FB-9E99-A0A5FE1D3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33808"/>
              </p:ext>
            </p:extLst>
          </p:nvPr>
        </p:nvGraphicFramePr>
        <p:xfrm>
          <a:off x="4343400" y="1143000"/>
          <a:ext cx="4445276" cy="426339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28208">
                  <a:extLst>
                    <a:ext uri="{9D8B030D-6E8A-4147-A177-3AD203B41FA5}">
                      <a16:colId xmlns:a16="http://schemas.microsoft.com/office/drawing/2014/main" val="1663173007"/>
                    </a:ext>
                  </a:extLst>
                </a:gridCol>
                <a:gridCol w="1519570">
                  <a:extLst>
                    <a:ext uri="{9D8B030D-6E8A-4147-A177-3AD203B41FA5}">
                      <a16:colId xmlns:a16="http://schemas.microsoft.com/office/drawing/2014/main" val="3670685493"/>
                    </a:ext>
                  </a:extLst>
                </a:gridCol>
                <a:gridCol w="1397498">
                  <a:extLst>
                    <a:ext uri="{9D8B030D-6E8A-4147-A177-3AD203B41FA5}">
                      <a16:colId xmlns:a16="http://schemas.microsoft.com/office/drawing/2014/main" val="2494994564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Parámetros</a:t>
                      </a:r>
                      <a:endParaRPr lang="es-EC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Trabajo Titulación</a:t>
                      </a:r>
                      <a:endParaRPr lang="es-EC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Longley Rice</a:t>
                      </a:r>
                      <a:endParaRPr lang="es-EC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12672646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 [MHz]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20,25,30,40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20-20000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885270849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Distancia [Km]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1-111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1-20000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83496767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Altura antenas [m]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0.5, 5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1.5-3000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9410322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Polarización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Vertical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Horizontal o Vertical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64565597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Refractividad de la superficie [unidades]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250-400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222429665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Clima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Ecuatorial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Ecuatorial, Continental Subtropical, Marítimo Subtropical, Desértico, Continental Templado, Marítimo Templado sobre tierra y Marítimo templado oceánico.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26213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935228"/>
      </p:ext>
    </p:extLst>
  </p:cSld>
  <p:clrMapOvr>
    <a:masterClrMapping/>
  </p:clrMapOvr>
  <p:transition spd="med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9FA7-AE68-4D7A-9EA9-8AF5CC7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18</a:t>
            </a:fld>
            <a:endParaRPr lang="es-ES"/>
          </a:p>
        </p:txBody>
      </p:sp>
      <p:sp>
        <p:nvSpPr>
          <p:cNvPr id="8" name="1 Marcador de fecha">
            <a:extLst>
              <a:ext uri="{FF2B5EF4-FFF2-40B4-BE49-F238E27FC236}">
                <a16:creationId xmlns:a16="http://schemas.microsoft.com/office/drawing/2014/main" id="{9EF65EA1-5358-4B77-B5F7-A4C6B9C4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ELECTRONICA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6 Marcador de pie de página">
            <a:extLst>
              <a:ext uri="{FF2B5EF4-FFF2-40B4-BE49-F238E27FC236}">
                <a16:creationId xmlns:a16="http://schemas.microsoft.com/office/drawing/2014/main" id="{68AE6B78-0714-406D-A49A-897F516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F661291-2AD7-4CF8-9988-59116C71DF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13845"/>
              </p:ext>
            </p:extLst>
          </p:nvPr>
        </p:nvGraphicFramePr>
        <p:xfrm>
          <a:off x="1714500" y="1371600"/>
          <a:ext cx="62103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155153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9FA7-AE68-4D7A-9EA9-8AF5CC7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19</a:t>
            </a:fld>
            <a:endParaRPr lang="es-ES"/>
          </a:p>
        </p:txBody>
      </p:sp>
      <p:sp>
        <p:nvSpPr>
          <p:cNvPr id="8" name="1 Marcador de fecha">
            <a:extLst>
              <a:ext uri="{FF2B5EF4-FFF2-40B4-BE49-F238E27FC236}">
                <a16:creationId xmlns:a16="http://schemas.microsoft.com/office/drawing/2014/main" id="{9EF65EA1-5358-4B77-B5F7-A4C6B9C4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ELECTRONICA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6 Marcador de pie de página">
            <a:extLst>
              <a:ext uri="{FF2B5EF4-FFF2-40B4-BE49-F238E27FC236}">
                <a16:creationId xmlns:a16="http://schemas.microsoft.com/office/drawing/2014/main" id="{68AE6B78-0714-406D-A49A-897F516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24D1502-AE9F-4380-9003-450424A1FBDD}"/>
              </a:ext>
            </a:extLst>
          </p:cNvPr>
          <p:cNvSpPr txBox="1"/>
          <p:nvPr/>
        </p:nvSpPr>
        <p:spPr>
          <a:xfrm>
            <a:off x="-381000" y="625722"/>
            <a:ext cx="40306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3600" b="1" spc="-300" dirty="0">
                <a:solidFill>
                  <a:schemeClr val="tx2">
                    <a:lumMod val="50000"/>
                  </a:schemeClr>
                </a:solidFill>
              </a:rPr>
              <a:t>CONCLUSIONES</a:t>
            </a:r>
            <a:endParaRPr lang="en-US" sz="3600" b="1" spc="-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21CEF28-5679-4F52-A8E9-7E8C625F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1600" dirty="0"/>
              <a:t>Establecer un análisis estadístico sobre el tamaño muestral permite mejorar el desempeño de los modelos de propagación empíricos y semi determinísticos, permitiendo optimizar los recursos que se invierten en implementar sistemas de telecomunicaciones, de manera especial, cuando se trata de implementar estos sistemas en zonas no caracterizadas.</a:t>
            </a:r>
          </a:p>
          <a:p>
            <a:pPr algn="just"/>
            <a:r>
              <a:rPr lang="es-ES" sz="1600" dirty="0"/>
              <a:t>La población dentro de una investigación es relativa y depende del campo de estudio en el que se desee trabajar. Con el fin de seleccionar una muestra adecuada y coherente para la investigación, el tamaño muestral le proporciona al investigador un determinado nivel de confianza. Para la presente investigación, se asumieron dos niveles de confianza; en un caso, se asumió un nivel de confianza menor de 68%, el cual genera una probabilidad de fracaso mínima; por tanto, no existió mayor exigencia para su desempeño. Para otros casos, cuando la potencia medida fue baja, se asumió un nivel de confianza cercano al 99%, el cual establece un mejor desempeño en el sistema, y por tanto exige una menor probabilidad de error. Asimismo, para un mejor desempeño del análisis estadístico, se aceptan que el error muestral oscile entre el 1 y el 9 %.</a:t>
            </a:r>
          </a:p>
          <a:p>
            <a:pPr algn="just"/>
            <a:r>
              <a:rPr lang="es-ES" sz="1600" dirty="0"/>
              <a:t>El modelo de propagación </a:t>
            </a:r>
            <a:r>
              <a:rPr lang="es-ES" sz="1600" i="1" dirty="0"/>
              <a:t>Longley Rice</a:t>
            </a:r>
            <a:r>
              <a:rPr lang="es-ES" sz="1600" dirty="0"/>
              <a:t> pese a permitir una planificación de radioenlaces con diferentes escenarios que exhiben variaciones de terreno y clima, presenta una porcentaje de error del 18.8%, obtenido al relacionar los valores medidos en el campo, con las simulaciones teóricas; por lo tanto, a pesar de ser una herramienta de apoyo útil para simular rendimientos de enlaces de comunicaciones en un escenario como el oriente ecuatoriano, requiere un ajuste y validación del tipo de </a:t>
            </a:r>
            <a:r>
              <a:rPr lang="es-ES" sz="1600" i="1" dirty="0" err="1"/>
              <a:t>clutter</a:t>
            </a:r>
            <a:r>
              <a:rPr lang="es-ES" sz="1600" i="1" dirty="0"/>
              <a:t>, </a:t>
            </a:r>
            <a:r>
              <a:rPr lang="es-ES" sz="1600" dirty="0"/>
              <a:t>todo esto con la finalidad</a:t>
            </a:r>
            <a:r>
              <a:rPr lang="es-ES" sz="1600" i="1" dirty="0"/>
              <a:t> </a:t>
            </a:r>
            <a:r>
              <a:rPr lang="es-ES" sz="1600" dirty="0"/>
              <a:t> de alcanzar un mejor nivel de precisión.</a:t>
            </a:r>
            <a:endParaRPr lang="es-EC" sz="1600" dirty="0"/>
          </a:p>
          <a:p>
            <a:pPr marL="0" indent="0" algn="just">
              <a:buNone/>
            </a:pPr>
            <a:endParaRPr lang="es-EC" sz="1600" dirty="0"/>
          </a:p>
          <a:p>
            <a:pPr algn="just"/>
            <a:endParaRPr lang="es-EC" sz="1100" dirty="0"/>
          </a:p>
          <a:p>
            <a:pPr algn="just"/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429759025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</a:t>
            </a:fld>
            <a:endParaRPr lang="es-ES"/>
          </a:p>
        </p:txBody>
      </p:sp>
      <p:sp>
        <p:nvSpPr>
          <p:cNvPr id="6" name="1 Marcador de fecha">
            <a:extLst>
              <a:ext uri="{FF2B5EF4-FFF2-40B4-BE49-F238E27FC236}">
                <a16:creationId xmlns:a16="http://schemas.microsoft.com/office/drawing/2014/main" id="{9E0AAAA6-55E1-44DF-9507-96B852CA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ELECTRÓNICA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6 Marcador de pie de página">
            <a:extLst>
              <a:ext uri="{FF2B5EF4-FFF2-40B4-BE49-F238E27FC236}">
                <a16:creationId xmlns:a16="http://schemas.microsoft.com/office/drawing/2014/main" id="{37E9BBF9-3318-4C85-9039-29978B56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2597FBC-A6BE-441F-B746-20D5EEAE4370}"/>
              </a:ext>
            </a:extLst>
          </p:cNvPr>
          <p:cNvSpPr txBox="1"/>
          <p:nvPr/>
        </p:nvSpPr>
        <p:spPr>
          <a:xfrm>
            <a:off x="2761444" y="1975555"/>
            <a:ext cx="257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Evolución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s-EC" dirty="0">
                <a:solidFill>
                  <a:schemeClr val="bg1"/>
                </a:solidFill>
              </a:rPr>
              <a:t>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s-EC" dirty="0">
                <a:solidFill>
                  <a:schemeClr val="bg1"/>
                </a:solidFill>
              </a:rPr>
              <a:t>sistemas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s-EC" dirty="0">
                <a:solidFill>
                  <a:schemeClr val="bg1"/>
                </a:solidFill>
              </a:rPr>
              <a:t>comunicación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14656970-10A3-43D9-949E-645D71F94B76}"/>
              </a:ext>
            </a:extLst>
          </p:cNvPr>
          <p:cNvSpPr txBox="1"/>
          <p:nvPr/>
        </p:nvSpPr>
        <p:spPr>
          <a:xfrm>
            <a:off x="3139215" y="2742447"/>
            <a:ext cx="303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Demanda de sistemas de comunicación mas eficientes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82FD7B52-1706-4B03-BE9A-3E2D5C364B2D}"/>
              </a:ext>
            </a:extLst>
          </p:cNvPr>
          <p:cNvSpPr txBox="1"/>
          <p:nvPr/>
        </p:nvSpPr>
        <p:spPr>
          <a:xfrm>
            <a:off x="3581399" y="36299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El Ecuador </a:t>
            </a:r>
            <a:r>
              <a:rPr lang="es-EC" dirty="0">
                <a:solidFill>
                  <a:schemeClr val="bg1"/>
                </a:solidFill>
              </a:rPr>
              <a:t>presenta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s-EC" dirty="0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s-EC" dirty="0">
                <a:solidFill>
                  <a:schemeClr val="bg1"/>
                </a:solidFill>
              </a:rPr>
              <a:t>orografía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s-EC" dirty="0">
                <a:solidFill>
                  <a:schemeClr val="bg1"/>
                </a:solidFill>
              </a:rPr>
              <a:t>compleja</a:t>
            </a:r>
          </a:p>
        </p:txBody>
      </p:sp>
      <p:pic>
        <p:nvPicPr>
          <p:cNvPr id="18" name="Picture 2" descr="Resultado de imagen para evolución sistemas de comunicacion">
            <a:extLst>
              <a:ext uri="{FF2B5EF4-FFF2-40B4-BE49-F238E27FC236}">
                <a16:creationId xmlns:a16="http://schemas.microsoft.com/office/drawing/2014/main" id="{8DB9C2E7-FF06-4074-B804-A64115C2F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79" y="1521895"/>
            <a:ext cx="983673" cy="10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n relacionada">
            <a:extLst>
              <a:ext uri="{FF2B5EF4-FFF2-40B4-BE49-F238E27FC236}">
                <a16:creationId xmlns:a16="http://schemas.microsoft.com/office/drawing/2014/main" id="{CD8A0BFA-3C62-4E42-B8C0-6A4FB7AE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95" y="4273335"/>
            <a:ext cx="1145839" cy="12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D582EE23-A14D-4B3B-9781-AEB30F784428}"/>
              </a:ext>
            </a:extLst>
          </p:cNvPr>
          <p:cNvSpPr txBox="1"/>
          <p:nvPr/>
        </p:nvSpPr>
        <p:spPr>
          <a:xfrm>
            <a:off x="-228600" y="976621"/>
            <a:ext cx="40306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spc="-300" dirty="0">
                <a:solidFill>
                  <a:schemeClr val="tx2">
                    <a:lumMod val="50000"/>
                  </a:schemeClr>
                </a:solidFill>
              </a:rPr>
              <a:t>INTRODUCCIÓN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146669-E2CF-4B20-BEA5-2EFCA660C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69" y="2282583"/>
            <a:ext cx="6094600" cy="3150900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A699CB4D-25DC-4A09-9416-04A3E596A618}"/>
              </a:ext>
            </a:extLst>
          </p:cNvPr>
          <p:cNvSpPr txBox="1"/>
          <p:nvPr/>
        </p:nvSpPr>
        <p:spPr>
          <a:xfrm>
            <a:off x="2697279" y="2427545"/>
            <a:ext cx="42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Evolución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</a:p>
          <a:p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8D67194F-32DF-43A1-B9C6-27E2725D1873}"/>
              </a:ext>
            </a:extLst>
          </p:cNvPr>
          <p:cNvSpPr txBox="1"/>
          <p:nvPr/>
        </p:nvSpPr>
        <p:spPr>
          <a:xfrm>
            <a:off x="3213502" y="3227390"/>
            <a:ext cx="333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de sistemas de comunicación mas eficientes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FB62EDFE-34EC-4E06-85F9-382164C298DD}"/>
              </a:ext>
            </a:extLst>
          </p:cNvPr>
          <p:cNvSpPr txBox="1"/>
          <p:nvPr/>
        </p:nvSpPr>
        <p:spPr>
          <a:xfrm>
            <a:off x="3544232" y="4129181"/>
            <a:ext cx="26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Ecuador </a:t>
            </a:r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orografía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compleja</a:t>
            </a:r>
          </a:p>
        </p:txBody>
      </p:sp>
      <p:pic>
        <p:nvPicPr>
          <p:cNvPr id="3074" name="Picture 2" descr="Resultado de imagen para gif sistemas de comunicacion">
            <a:extLst>
              <a:ext uri="{FF2B5EF4-FFF2-40B4-BE49-F238E27FC236}">
                <a16:creationId xmlns:a16="http://schemas.microsoft.com/office/drawing/2014/main" id="{65A022D6-BD06-4EB5-984F-22DC6DDFE4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29" y="2233706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9FA7-AE68-4D7A-9EA9-8AF5CC7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20</a:t>
            </a:fld>
            <a:endParaRPr lang="es-ES"/>
          </a:p>
        </p:txBody>
      </p:sp>
      <p:sp>
        <p:nvSpPr>
          <p:cNvPr id="8" name="1 Marcador de fecha">
            <a:extLst>
              <a:ext uri="{FF2B5EF4-FFF2-40B4-BE49-F238E27FC236}">
                <a16:creationId xmlns:a16="http://schemas.microsoft.com/office/drawing/2014/main" id="{9EF65EA1-5358-4B77-B5F7-A4C6B9C4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ELECTRONICA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6 Marcador de pie de página">
            <a:extLst>
              <a:ext uri="{FF2B5EF4-FFF2-40B4-BE49-F238E27FC236}">
                <a16:creationId xmlns:a16="http://schemas.microsoft.com/office/drawing/2014/main" id="{68AE6B78-0714-406D-A49A-897F516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3745672-F0D0-4AFD-91A7-8E3FD26DA3EC}"/>
              </a:ext>
            </a:extLst>
          </p:cNvPr>
          <p:cNvSpPr txBox="1"/>
          <p:nvPr/>
        </p:nvSpPr>
        <p:spPr>
          <a:xfrm>
            <a:off x="0" y="914400"/>
            <a:ext cx="40306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3600" b="1" spc="-300" dirty="0">
                <a:solidFill>
                  <a:schemeClr val="tx2">
                    <a:lumMod val="50000"/>
                  </a:schemeClr>
                </a:solidFill>
              </a:rPr>
              <a:t>RECOMENDACIONES</a:t>
            </a:r>
            <a:endParaRPr lang="en-US" sz="3600" b="1" spc="-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C7F9FD7-8D8F-4040-A8EB-5E015353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36617"/>
            <a:ext cx="8305800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/>
              <a:t>Se recomienda realizar una nueva etapa de mediciones, estableciendo mejores condiciones para los enlaces, de acuerdo con las frecuencias de prueba, es decir ajustarse a parámetros de línea de vista y direccionamiento de antenas.</a:t>
            </a:r>
            <a:endParaRPr lang="es-EC" dirty="0"/>
          </a:p>
          <a:p>
            <a:pPr algn="just"/>
            <a:r>
              <a:rPr lang="es-ES" dirty="0"/>
              <a:t>Se recomienda ampliar el presente estudio a otras bandas de frecuencia, con el fin de verificar si existe un patrón de comportamiento similar y así poder obtener conclusiones relevantes que puedan aportar en la investigación de buscar un modelo de propagación que se ajuste a la orografía del oriente del Ecuador. Modelos más precisos pueden llegar a reducir el número de transmisores y regular niveles de potencia, haciendo redes más amigables para el medio ambiente y también optimizando el oneroso recurso económico que se invierte en la implementación de redes de telecomunicaciones.</a:t>
            </a:r>
            <a:endParaRPr lang="es-EC" dirty="0"/>
          </a:p>
          <a:p>
            <a:pPr algn="just"/>
            <a:endParaRPr lang="es-ES" sz="2000" dirty="0"/>
          </a:p>
          <a:p>
            <a:pPr algn="just"/>
            <a:endParaRPr lang="es-EC" sz="2000" dirty="0"/>
          </a:p>
          <a:p>
            <a:pPr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06353111"/>
      </p:ext>
    </p:extLst>
  </p:cSld>
  <p:clrMapOvr>
    <a:masterClrMapping/>
  </p:clrMapOvr>
  <p:transition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31942590"/>
              </p:ext>
            </p:extLst>
          </p:nvPr>
        </p:nvGraphicFramePr>
        <p:xfrm>
          <a:off x="76200" y="5334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21</a:t>
            </a:fld>
            <a:endParaRPr lang="es-ES"/>
          </a:p>
        </p:txBody>
      </p:sp>
      <p:sp>
        <p:nvSpPr>
          <p:cNvPr id="7" name="1 Marcador de fecha"/>
          <p:cNvSpPr>
            <a:spLocks noGrp="1"/>
          </p:cNvSpPr>
          <p:nvPr>
            <p:ph type="dt" sz="half" idx="10"/>
          </p:nvPr>
        </p:nvSpPr>
        <p:spPr>
          <a:xfrm>
            <a:off x="533400" y="6416675"/>
            <a:ext cx="2133600" cy="365125"/>
          </a:xfrm>
        </p:spPr>
        <p:txBody>
          <a:bodyPr/>
          <a:lstStyle/>
          <a:p>
            <a:r>
              <a:rPr lang="es-ES" dirty="0"/>
              <a:t>PRODUCCIÓN Y DISEÑO AUTOMÁTICO DE PIEZAS</a:t>
            </a:r>
          </a:p>
          <a:p>
            <a:endParaRPr lang="es-ES" dirty="0"/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GRUPO IMPARES</a:t>
            </a:r>
          </a:p>
        </p:txBody>
      </p:sp>
    </p:spTree>
    <p:extLst>
      <p:ext uri="{BB962C8B-B14F-4D97-AF65-F5344CB8AC3E}">
        <p14:creationId xmlns:p14="http://schemas.microsoft.com/office/powerpoint/2010/main" val="24637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9FA7-AE68-4D7A-9EA9-8AF5CC7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3</a:t>
            </a:fld>
            <a:endParaRPr lang="es-ES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8C9EC90-4C28-47E8-BABB-EE32247C5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17843"/>
              </p:ext>
            </p:extLst>
          </p:nvPr>
        </p:nvGraphicFramePr>
        <p:xfrm>
          <a:off x="1143000" y="1219200"/>
          <a:ext cx="73914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Marcador de fecha">
            <a:extLst>
              <a:ext uri="{FF2B5EF4-FFF2-40B4-BE49-F238E27FC236}">
                <a16:creationId xmlns:a16="http://schemas.microsoft.com/office/drawing/2014/main" id="{9EF65EA1-5358-4B77-B5F7-A4C6B9C4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ELECTRÓNICA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6 Marcador de pie de página">
            <a:extLst>
              <a:ext uri="{FF2B5EF4-FFF2-40B4-BE49-F238E27FC236}">
                <a16:creationId xmlns:a16="http://schemas.microsoft.com/office/drawing/2014/main" id="{68AE6B78-0714-406D-A49A-897F516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</p:spTree>
    <p:extLst>
      <p:ext uri="{BB962C8B-B14F-4D97-AF65-F5344CB8AC3E}">
        <p14:creationId xmlns:p14="http://schemas.microsoft.com/office/powerpoint/2010/main" val="80314744"/>
      </p:ext>
    </p:extLst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9FA7-AE68-4D7A-9EA9-8AF5CC7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4</a:t>
            </a:fld>
            <a:endParaRPr lang="es-ES"/>
          </a:p>
        </p:txBody>
      </p:sp>
      <p:sp>
        <p:nvSpPr>
          <p:cNvPr id="8" name="1 Marcador de fecha">
            <a:extLst>
              <a:ext uri="{FF2B5EF4-FFF2-40B4-BE49-F238E27FC236}">
                <a16:creationId xmlns:a16="http://schemas.microsoft.com/office/drawing/2014/main" id="{9EF65EA1-5358-4B77-B5F7-A4C6B9C4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ELECTRÓNICA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6 Marcador de pie de página">
            <a:extLst>
              <a:ext uri="{FF2B5EF4-FFF2-40B4-BE49-F238E27FC236}">
                <a16:creationId xmlns:a16="http://schemas.microsoft.com/office/drawing/2014/main" id="{68AE6B78-0714-406D-A49A-897F516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D3EC61-A25F-4A6D-810C-DBA3D31C5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0444"/>
            <a:ext cx="9151626" cy="13511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280B53-8623-461A-836C-32F8A42BDBCA}"/>
              </a:ext>
            </a:extLst>
          </p:cNvPr>
          <p:cNvSpPr txBox="1"/>
          <p:nvPr/>
        </p:nvSpPr>
        <p:spPr>
          <a:xfrm>
            <a:off x="6742088" y="3417099"/>
            <a:ext cx="20781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Banda de Frecuencia</a:t>
            </a:r>
          </a:p>
          <a:p>
            <a:pPr algn="just"/>
            <a:r>
              <a:rPr lang="es-EC" sz="2000" b="1" spc="-150" dirty="0">
                <a:solidFill>
                  <a:schemeClr val="bg1"/>
                </a:solidFill>
              </a:rPr>
              <a:t>                     HF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22C62D-B8A0-493B-91C7-F03324255B31}"/>
              </a:ext>
            </a:extLst>
          </p:cNvPr>
          <p:cNvSpPr txBox="1"/>
          <p:nvPr/>
        </p:nvSpPr>
        <p:spPr>
          <a:xfrm>
            <a:off x="3605711" y="3355543"/>
            <a:ext cx="193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Propagación Longley Rice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3C80C54-B053-4590-A73F-D5B299DDA116}"/>
              </a:ext>
            </a:extLst>
          </p:cNvPr>
          <p:cNvSpPr txBox="1"/>
          <p:nvPr/>
        </p:nvSpPr>
        <p:spPr>
          <a:xfrm>
            <a:off x="446033" y="3536663"/>
            <a:ext cx="1483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Nororiente del Ecuador</a:t>
            </a:r>
          </a:p>
        </p:txBody>
      </p:sp>
      <p:pic>
        <p:nvPicPr>
          <p:cNvPr id="15" name="Picture 10" descr="Resultado de imagen para banda hf">
            <a:extLst>
              <a:ext uri="{FF2B5EF4-FFF2-40B4-BE49-F238E27FC236}">
                <a16:creationId xmlns:a16="http://schemas.microsoft.com/office/drawing/2014/main" id="{E66A94A6-4958-41A7-B404-3BA9E1694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93387"/>
            <a:ext cx="3578176" cy="2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gif torre con antena">
            <a:extLst>
              <a:ext uri="{FF2B5EF4-FFF2-40B4-BE49-F238E27FC236}">
                <a16:creationId xmlns:a16="http://schemas.microsoft.com/office/drawing/2014/main" id="{41B04ABF-1E4F-41FF-84E6-FD365F239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739"/>
            <a:ext cx="576930" cy="12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gif torre con antena">
            <a:extLst>
              <a:ext uri="{FF2B5EF4-FFF2-40B4-BE49-F238E27FC236}">
                <a16:creationId xmlns:a16="http://schemas.microsoft.com/office/drawing/2014/main" id="{7AFDC788-DABF-4A7A-9B8E-0DC8DD86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5" y="944249"/>
            <a:ext cx="33051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00513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9FA7-AE68-4D7A-9EA9-8AF5CC7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5</a:t>
            </a:fld>
            <a:endParaRPr lang="es-E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6E9F584-8B5C-4BC1-934E-1E2A12E515F5}"/>
              </a:ext>
            </a:extLst>
          </p:cNvPr>
          <p:cNvSpPr txBox="1"/>
          <p:nvPr/>
        </p:nvSpPr>
        <p:spPr>
          <a:xfrm>
            <a:off x="-381000" y="625722"/>
            <a:ext cx="40306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spc="-300" dirty="0">
                <a:solidFill>
                  <a:schemeClr val="tx2">
                    <a:lumMod val="50000"/>
                  </a:schemeClr>
                </a:solidFill>
              </a:rPr>
              <a:t>MARCO TE</a:t>
            </a:r>
            <a:r>
              <a:rPr lang="es-EC" sz="3600" b="1" spc="-300" dirty="0">
                <a:solidFill>
                  <a:schemeClr val="tx2">
                    <a:lumMod val="50000"/>
                  </a:schemeClr>
                </a:solidFill>
              </a:rPr>
              <a:t>ÓRICO</a:t>
            </a:r>
            <a:endParaRPr lang="en-US" sz="3600" b="1" spc="-3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D59C3AB-CA97-4EDE-9CC1-568ADF748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898369"/>
              </p:ext>
            </p:extLst>
          </p:nvPr>
        </p:nvGraphicFramePr>
        <p:xfrm>
          <a:off x="986743" y="1217054"/>
          <a:ext cx="7170514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5892EF7-925B-4C7D-98BC-194A5F8B5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46255"/>
              </p:ext>
            </p:extLst>
          </p:nvPr>
        </p:nvGraphicFramePr>
        <p:xfrm>
          <a:off x="986743" y="3807854"/>
          <a:ext cx="7170515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346">
                  <a:extLst>
                    <a:ext uri="{9D8B030D-6E8A-4147-A177-3AD203B41FA5}">
                      <a16:colId xmlns:a16="http://schemas.microsoft.com/office/drawing/2014/main" val="2815626618"/>
                    </a:ext>
                  </a:extLst>
                </a:gridCol>
                <a:gridCol w="5454169">
                  <a:extLst>
                    <a:ext uri="{9D8B030D-6E8A-4147-A177-3AD203B41FA5}">
                      <a16:colId xmlns:a16="http://schemas.microsoft.com/office/drawing/2014/main" val="2579093068"/>
                    </a:ext>
                  </a:extLst>
                </a:gridCol>
              </a:tblGrid>
              <a:tr h="230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Distancia </a:t>
                      </a:r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[Km]</a:t>
                      </a:r>
                      <a:endParaRPr lang="es-EC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1-2000</a:t>
                      </a:r>
                      <a:endParaRPr lang="es-EC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69544"/>
                  </a:ext>
                </a:extLst>
              </a:tr>
              <a:tr h="230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Frecuencia [MHz]</a:t>
                      </a:r>
                      <a:endParaRPr lang="es-EC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20-20000</a:t>
                      </a:r>
                      <a:endParaRPr lang="es-EC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26183"/>
                  </a:ext>
                </a:extLst>
              </a:tr>
            </a:tbl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075C2B-D2CD-4C9D-9E3C-8E0B1CD58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392625"/>
              </p:ext>
            </p:extLst>
          </p:nvPr>
        </p:nvGraphicFramePr>
        <p:xfrm>
          <a:off x="986743" y="4445347"/>
          <a:ext cx="5566457" cy="179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1 Marcador de fecha">
            <a:extLst>
              <a:ext uri="{FF2B5EF4-FFF2-40B4-BE49-F238E27FC236}">
                <a16:creationId xmlns:a16="http://schemas.microsoft.com/office/drawing/2014/main" id="{32E01673-E19A-4A0F-A8A1-9D3F7B3A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ELECTRÓNICA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6 Marcador de pie de página">
            <a:extLst>
              <a:ext uri="{FF2B5EF4-FFF2-40B4-BE49-F238E27FC236}">
                <a16:creationId xmlns:a16="http://schemas.microsoft.com/office/drawing/2014/main" id="{251FFC98-B10B-4CC6-968C-16CDF703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</p:spTree>
    <p:extLst>
      <p:ext uri="{BB962C8B-B14F-4D97-AF65-F5344CB8AC3E}">
        <p14:creationId xmlns:p14="http://schemas.microsoft.com/office/powerpoint/2010/main" val="2019776357"/>
      </p:ext>
    </p:extLst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6E1F001-610F-4496-99BD-686717CA8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140850"/>
              </p:ext>
            </p:extLst>
          </p:nvPr>
        </p:nvGraphicFramePr>
        <p:xfrm>
          <a:off x="-1219200" y="1857066"/>
          <a:ext cx="9012713" cy="408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76E8CD0-EECE-495D-B8A0-F814E0587744}"/>
              </a:ext>
            </a:extLst>
          </p:cNvPr>
          <p:cNvSpPr/>
          <p:nvPr/>
        </p:nvSpPr>
        <p:spPr>
          <a:xfrm>
            <a:off x="2173844" y="1066800"/>
            <a:ext cx="2226623" cy="605642"/>
          </a:xfrm>
          <a:prstGeom prst="roundRect">
            <a:avLst/>
          </a:prstGeom>
          <a:solidFill>
            <a:srgbClr val="2AA662"/>
          </a:solidFill>
          <a:ln>
            <a:solidFill>
              <a:srgbClr val="004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Muestreo</a:t>
            </a:r>
            <a:endParaRPr lang="es-EC" sz="135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0133">
            <a:extLst>
              <a:ext uri="{FF2B5EF4-FFF2-40B4-BE49-F238E27FC236}">
                <a16:creationId xmlns:a16="http://schemas.microsoft.com/office/drawing/2014/main" id="{11C497E8-A172-4E28-9883-B6BD0EBB6CF7}"/>
              </a:ext>
            </a:extLst>
          </p:cNvPr>
          <p:cNvSpPr txBox="1"/>
          <p:nvPr/>
        </p:nvSpPr>
        <p:spPr>
          <a:xfrm rot="16200000">
            <a:off x="6110514" y="2259946"/>
            <a:ext cx="2924402" cy="2742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91000"/>
              </a:avLst>
            </a:prstTxWarp>
            <a:spAutoFit/>
          </a:bodyPr>
          <a:lstStyle/>
          <a:p>
            <a:pPr algn="ctr"/>
            <a:r>
              <a:rPr lang="en-US" sz="3600" b="1" spc="-113" dirty="0">
                <a:solidFill>
                  <a:srgbClr val="004E50"/>
                </a:solidFill>
              </a:rPr>
              <a:t>TEOREMA CENTRAL DEL LÍMITE</a:t>
            </a:r>
          </a:p>
        </p:txBody>
      </p:sp>
      <p:sp>
        <p:nvSpPr>
          <p:cNvPr id="124" name="Oval 10105">
            <a:extLst>
              <a:ext uri="{FF2B5EF4-FFF2-40B4-BE49-F238E27FC236}">
                <a16:creationId xmlns:a16="http://schemas.microsoft.com/office/drawing/2014/main" id="{AB6C9B2D-BC22-446B-8E26-C9F557A77445}"/>
              </a:ext>
            </a:extLst>
          </p:cNvPr>
          <p:cNvSpPr/>
          <p:nvPr/>
        </p:nvSpPr>
        <p:spPr>
          <a:xfrm>
            <a:off x="6553200" y="2602384"/>
            <a:ext cx="2057400" cy="2057400"/>
          </a:xfrm>
          <a:prstGeom prst="ellipse">
            <a:avLst/>
          </a:prstGeom>
          <a:noFill/>
          <a:ln>
            <a:solidFill>
              <a:srgbClr val="004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TextBox 10106">
            <a:extLst>
              <a:ext uri="{FF2B5EF4-FFF2-40B4-BE49-F238E27FC236}">
                <a16:creationId xmlns:a16="http://schemas.microsoft.com/office/drawing/2014/main" id="{093361D4-E7A6-4F86-8C2C-9E41530D57B1}"/>
              </a:ext>
            </a:extLst>
          </p:cNvPr>
          <p:cNvSpPr txBox="1"/>
          <p:nvPr/>
        </p:nvSpPr>
        <p:spPr>
          <a:xfrm>
            <a:off x="6742317" y="2840092"/>
            <a:ext cx="1660796" cy="1708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100" spc="-225" dirty="0">
                <a:solidFill>
                  <a:srgbClr val="17A925"/>
                </a:solidFill>
              </a:rPr>
              <a:t>Utiliza distribución de probabilidad normal para crear intervalos de confianza</a:t>
            </a:r>
          </a:p>
        </p:txBody>
      </p:sp>
      <p:cxnSp>
        <p:nvCxnSpPr>
          <p:cNvPr id="131" name="Straight Connector 10107">
            <a:extLst>
              <a:ext uri="{FF2B5EF4-FFF2-40B4-BE49-F238E27FC236}">
                <a16:creationId xmlns:a16="http://schemas.microsoft.com/office/drawing/2014/main" id="{7674401B-2277-4951-8B86-E239C4DE92AA}"/>
              </a:ext>
            </a:extLst>
          </p:cNvPr>
          <p:cNvCxnSpPr>
            <a:endCxn id="124" idx="6"/>
          </p:cNvCxnSpPr>
          <p:nvPr/>
        </p:nvCxnSpPr>
        <p:spPr>
          <a:xfrm flipH="1">
            <a:off x="8610600" y="3631084"/>
            <a:ext cx="542585" cy="0"/>
          </a:xfrm>
          <a:prstGeom prst="line">
            <a:avLst/>
          </a:prstGeom>
          <a:ln>
            <a:solidFill>
              <a:srgbClr val="004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fecha">
            <a:extLst>
              <a:ext uri="{FF2B5EF4-FFF2-40B4-BE49-F238E27FC236}">
                <a16:creationId xmlns:a16="http://schemas.microsoft.com/office/drawing/2014/main" id="{3DC94BF8-8CE7-4849-AF3C-F5C89E6E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ELECTRÓNICA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6 Marcador de pie de página">
            <a:extLst>
              <a:ext uri="{FF2B5EF4-FFF2-40B4-BE49-F238E27FC236}">
                <a16:creationId xmlns:a16="http://schemas.microsoft.com/office/drawing/2014/main" id="{0A8EC2A4-E369-4990-B607-0305D7B9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</p:spTree>
    <p:extLst>
      <p:ext uri="{BB962C8B-B14F-4D97-AF65-F5344CB8AC3E}">
        <p14:creationId xmlns:p14="http://schemas.microsoft.com/office/powerpoint/2010/main" val="17807360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9FA7-AE68-4D7A-9EA9-8AF5CC7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7</a:t>
            </a:fld>
            <a:endParaRPr lang="es-ES"/>
          </a:p>
        </p:txBody>
      </p:sp>
      <p:sp>
        <p:nvSpPr>
          <p:cNvPr id="8" name="1 Marcador de fecha">
            <a:extLst>
              <a:ext uri="{FF2B5EF4-FFF2-40B4-BE49-F238E27FC236}">
                <a16:creationId xmlns:a16="http://schemas.microsoft.com/office/drawing/2014/main" id="{9EF65EA1-5358-4B77-B5F7-A4C6B9C4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ELECTRÓNICA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6 Marcador de pie de página">
            <a:extLst>
              <a:ext uri="{FF2B5EF4-FFF2-40B4-BE49-F238E27FC236}">
                <a16:creationId xmlns:a16="http://schemas.microsoft.com/office/drawing/2014/main" id="{68AE6B78-0714-406D-A49A-897F516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DDDCECF7-4195-47FC-9891-D58C917C2881}"/>
              </a:ext>
            </a:extLst>
          </p:cNvPr>
          <p:cNvSpPr/>
          <p:nvPr/>
        </p:nvSpPr>
        <p:spPr>
          <a:xfrm>
            <a:off x="6858000" y="1406659"/>
            <a:ext cx="1828800" cy="1751080"/>
          </a:xfrm>
          <a:prstGeom prst="ellipse">
            <a:avLst/>
          </a:prstGeom>
          <a:noFill/>
          <a:ln>
            <a:solidFill>
              <a:srgbClr val="004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A925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9CA4E95-172E-4B3A-9E88-E6CC7255697F}"/>
              </a:ext>
            </a:extLst>
          </p:cNvPr>
          <p:cNvSpPr txBox="1"/>
          <p:nvPr/>
        </p:nvSpPr>
        <p:spPr>
          <a:xfrm>
            <a:off x="6657975" y="1782585"/>
            <a:ext cx="221439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800" b="1" spc="-300" dirty="0">
                <a:solidFill>
                  <a:srgbClr val="004E50"/>
                </a:solidFill>
              </a:rPr>
              <a:t>Propagación</a:t>
            </a:r>
            <a:endParaRPr lang="es-EC" sz="3600" b="1" spc="-300" dirty="0">
              <a:solidFill>
                <a:srgbClr val="004E50"/>
              </a:solidFill>
            </a:endParaRPr>
          </a:p>
          <a:p>
            <a:pPr algn="ctr"/>
            <a:r>
              <a:rPr lang="es-EC" sz="3600" b="1" spc="-300" dirty="0">
                <a:solidFill>
                  <a:srgbClr val="004E50"/>
                </a:solidFill>
              </a:rPr>
              <a:t>HF</a:t>
            </a:r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60F9D250-E256-4BCB-A0A0-7A3C7B85FC2A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7772400" y="3157739"/>
            <a:ext cx="0" cy="2633461"/>
          </a:xfrm>
          <a:prstGeom prst="line">
            <a:avLst/>
          </a:prstGeom>
          <a:ln>
            <a:solidFill>
              <a:srgbClr val="004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8267613-FD3C-4CE3-86B3-835212A43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734225"/>
              </p:ext>
            </p:extLst>
          </p:nvPr>
        </p:nvGraphicFramePr>
        <p:xfrm>
          <a:off x="561975" y="26574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4D4B6A94-DD61-4A37-9CE6-2543721A5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677705"/>
            <a:ext cx="3816351" cy="25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04939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2311" y="4580901"/>
            <a:ext cx="32072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spc="-300" dirty="0">
                <a:solidFill>
                  <a:schemeClr val="tx2">
                    <a:lumMod val="50000"/>
                  </a:schemeClr>
                </a:solidFill>
              </a:rPr>
              <a:t>METODOLOGÍA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7658" y="1290329"/>
            <a:ext cx="2635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Radio Mobile</a:t>
            </a:r>
          </a:p>
        </p:txBody>
      </p:sp>
      <p:sp>
        <p:nvSpPr>
          <p:cNvPr id="21" name="Oval 65">
            <a:extLst>
              <a:ext uri="{FF2B5EF4-FFF2-40B4-BE49-F238E27FC236}">
                <a16:creationId xmlns:a16="http://schemas.microsoft.com/office/drawing/2014/main" id="{F898A240-B411-4594-8C17-E7C2093348F6}"/>
              </a:ext>
            </a:extLst>
          </p:cNvPr>
          <p:cNvSpPr/>
          <p:nvPr/>
        </p:nvSpPr>
        <p:spPr>
          <a:xfrm>
            <a:off x="1419817" y="4089947"/>
            <a:ext cx="537070" cy="5249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RX</a:t>
            </a:r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618121B1-0F08-4602-AADE-E9476762A307}"/>
              </a:ext>
            </a:extLst>
          </p:cNvPr>
          <p:cNvGrpSpPr/>
          <p:nvPr/>
        </p:nvGrpSpPr>
        <p:grpSpPr>
          <a:xfrm>
            <a:off x="7792184" y="1447800"/>
            <a:ext cx="1001681" cy="1277031"/>
            <a:chOff x="6949501" y="4783098"/>
            <a:chExt cx="1335574" cy="1702709"/>
          </a:xfrm>
        </p:grpSpPr>
        <p:sp>
          <p:nvSpPr>
            <p:cNvPr id="27" name="Oval 65">
              <a:extLst>
                <a:ext uri="{FF2B5EF4-FFF2-40B4-BE49-F238E27FC236}">
                  <a16:creationId xmlns:a16="http://schemas.microsoft.com/office/drawing/2014/main" id="{D8333981-B83A-44AD-B22F-DB8EE72D1C69}"/>
                </a:ext>
              </a:extLst>
            </p:cNvPr>
            <p:cNvSpPr/>
            <p:nvPr/>
          </p:nvSpPr>
          <p:spPr>
            <a:xfrm>
              <a:off x="7342967" y="4783098"/>
              <a:ext cx="697754" cy="7028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TX</a:t>
              </a:r>
            </a:p>
          </p:txBody>
        </p:sp>
        <p:sp>
          <p:nvSpPr>
            <p:cNvPr id="28" name="Rectangle 68">
              <a:extLst>
                <a:ext uri="{FF2B5EF4-FFF2-40B4-BE49-F238E27FC236}">
                  <a16:creationId xmlns:a16="http://schemas.microsoft.com/office/drawing/2014/main" id="{1C60CF71-D2FD-4F93-8D1E-155DD0CF7156}"/>
                </a:ext>
              </a:extLst>
            </p:cNvPr>
            <p:cNvSpPr/>
            <p:nvPr/>
          </p:nvSpPr>
          <p:spPr>
            <a:xfrm>
              <a:off x="6949501" y="5531699"/>
              <a:ext cx="1335574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46 Km de la ciudad del COCA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9CF28AB0-31E8-45D5-9BBE-ADDD7BB611D8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37" y="2296689"/>
            <a:ext cx="2352548" cy="127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C53DAEE-DB4E-48F2-A8A8-7181600E3D0D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28" y="3017988"/>
            <a:ext cx="1383125" cy="55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Resultado de imagen para analizador de espectro anritsu ms2036a">
            <a:extLst>
              <a:ext uri="{FF2B5EF4-FFF2-40B4-BE49-F238E27FC236}">
                <a16:creationId xmlns:a16="http://schemas.microsoft.com/office/drawing/2014/main" id="{79EE19D1-C7DE-4E72-B84D-1C73A7AB55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47" y="4802666"/>
            <a:ext cx="981697" cy="84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Resultado de imagen para antena super ultra m base">
            <a:extLst>
              <a:ext uri="{FF2B5EF4-FFF2-40B4-BE49-F238E27FC236}">
                <a16:creationId xmlns:a16="http://schemas.microsoft.com/office/drawing/2014/main" id="{EA4DD91F-C5E2-43B4-91D5-941ED0E1E7E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0" y="4802666"/>
            <a:ext cx="775574" cy="900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co 1">
            <a:extLst>
              <a:ext uri="{FF2B5EF4-FFF2-40B4-BE49-F238E27FC236}">
                <a16:creationId xmlns:a16="http://schemas.microsoft.com/office/drawing/2014/main" id="{D1E7CBAE-CA67-48E1-91FE-4D3B96155B77}"/>
              </a:ext>
            </a:extLst>
          </p:cNvPr>
          <p:cNvSpPr/>
          <p:nvPr/>
        </p:nvSpPr>
        <p:spPr>
          <a:xfrm>
            <a:off x="2490977" y="4903415"/>
            <a:ext cx="390378" cy="40573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232E24B4-90D1-4117-B2F9-451CE16E9008}"/>
              </a:ext>
            </a:extLst>
          </p:cNvPr>
          <p:cNvSpPr/>
          <p:nvPr/>
        </p:nvSpPr>
        <p:spPr>
          <a:xfrm>
            <a:off x="2459654" y="4778063"/>
            <a:ext cx="535866" cy="5255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sp>
        <p:nvSpPr>
          <p:cNvPr id="34" name="Arco 33">
            <a:extLst>
              <a:ext uri="{FF2B5EF4-FFF2-40B4-BE49-F238E27FC236}">
                <a16:creationId xmlns:a16="http://schemas.microsoft.com/office/drawing/2014/main" id="{C7B3731E-E000-4D58-AA0F-A9B4A3441F93}"/>
              </a:ext>
            </a:extLst>
          </p:cNvPr>
          <p:cNvSpPr/>
          <p:nvPr/>
        </p:nvSpPr>
        <p:spPr>
          <a:xfrm>
            <a:off x="2459655" y="4656670"/>
            <a:ext cx="636467" cy="66272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sp>
        <p:nvSpPr>
          <p:cNvPr id="35" name="Arco 34">
            <a:extLst>
              <a:ext uri="{FF2B5EF4-FFF2-40B4-BE49-F238E27FC236}">
                <a16:creationId xmlns:a16="http://schemas.microsoft.com/office/drawing/2014/main" id="{901D3BEC-1D25-428F-9012-85A35F37C713}"/>
              </a:ext>
            </a:extLst>
          </p:cNvPr>
          <p:cNvSpPr/>
          <p:nvPr/>
        </p:nvSpPr>
        <p:spPr>
          <a:xfrm rot="17173859" flipH="1">
            <a:off x="5964530" y="3260680"/>
            <a:ext cx="390378" cy="40573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sp>
        <p:nvSpPr>
          <p:cNvPr id="36" name="Arco 35">
            <a:extLst>
              <a:ext uri="{FF2B5EF4-FFF2-40B4-BE49-F238E27FC236}">
                <a16:creationId xmlns:a16="http://schemas.microsoft.com/office/drawing/2014/main" id="{185C959A-1558-4DE0-B769-FE14DA4E7AD1}"/>
              </a:ext>
            </a:extLst>
          </p:cNvPr>
          <p:cNvSpPr/>
          <p:nvPr/>
        </p:nvSpPr>
        <p:spPr>
          <a:xfrm rot="17545059" flipH="1">
            <a:off x="5823581" y="3251325"/>
            <a:ext cx="535866" cy="5255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sp>
        <p:nvSpPr>
          <p:cNvPr id="37" name="Arco 36">
            <a:extLst>
              <a:ext uri="{FF2B5EF4-FFF2-40B4-BE49-F238E27FC236}">
                <a16:creationId xmlns:a16="http://schemas.microsoft.com/office/drawing/2014/main" id="{54D2B199-0450-4ABD-9C67-7DB775544C72}"/>
              </a:ext>
            </a:extLst>
          </p:cNvPr>
          <p:cNvSpPr/>
          <p:nvPr/>
        </p:nvSpPr>
        <p:spPr>
          <a:xfrm rot="17843249" flipH="1">
            <a:off x="5716708" y="3219962"/>
            <a:ext cx="636467" cy="66272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pic>
        <p:nvPicPr>
          <p:cNvPr id="38" name="Imagen 37" descr="Resultado de imagen para ecuador orellana mapa">
            <a:extLst>
              <a:ext uri="{FF2B5EF4-FFF2-40B4-BE49-F238E27FC236}">
                <a16:creationId xmlns:a16="http://schemas.microsoft.com/office/drawing/2014/main" id="{A6022CDF-21C1-4E7E-A951-59E8FD0397C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8" y="3926128"/>
            <a:ext cx="2579006" cy="1753076"/>
          </a:xfrm>
          <a:prstGeom prst="rect">
            <a:avLst/>
          </a:prstGeom>
          <a:noFill/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DC91FFD-1836-461F-87C1-48A049CA8FF4}"/>
              </a:ext>
            </a:extLst>
          </p:cNvPr>
          <p:cNvPicPr/>
          <p:nvPr/>
        </p:nvPicPr>
        <p:blipFill rotWithShape="1">
          <a:blip r:embed="rId7"/>
          <a:srcRect t="9413" r="912" b="10085"/>
          <a:stretch/>
        </p:blipFill>
        <p:spPr bwMode="auto">
          <a:xfrm>
            <a:off x="152400" y="737099"/>
            <a:ext cx="4950863" cy="2685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680FC1E-B027-4081-9ADE-A92CAA21CE0E}"/>
              </a:ext>
            </a:extLst>
          </p:cNvPr>
          <p:cNvCxnSpPr/>
          <p:nvPr/>
        </p:nvCxnSpPr>
        <p:spPr>
          <a:xfrm>
            <a:off x="5151284" y="1447800"/>
            <a:ext cx="2883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566056" y="857250"/>
            <a:ext cx="2577944" cy="202435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78" name="Gráfico 77">
            <a:extLst>
              <a:ext uri="{FF2B5EF4-FFF2-40B4-BE49-F238E27FC236}">
                <a16:creationId xmlns:a16="http://schemas.microsoft.com/office/drawing/2014/main" id="{A9486EED-B060-4483-95D9-8B7EE12E40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845" y="1034863"/>
          <a:ext cx="4621695" cy="316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9" name="Gráfico 78">
            <a:extLst>
              <a:ext uri="{FF2B5EF4-FFF2-40B4-BE49-F238E27FC236}">
                <a16:creationId xmlns:a16="http://schemas.microsoft.com/office/drawing/2014/main" id="{4230C110-C4A5-42A9-8D6D-9FFB8D31E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471667"/>
              </p:ext>
            </p:extLst>
          </p:nvPr>
        </p:nvGraphicFramePr>
        <p:xfrm>
          <a:off x="4038600" y="2756389"/>
          <a:ext cx="5078555" cy="324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0" name="Imagen 79">
            <a:extLst>
              <a:ext uri="{FF2B5EF4-FFF2-40B4-BE49-F238E27FC236}">
                <a16:creationId xmlns:a16="http://schemas.microsoft.com/office/drawing/2014/main" id="{B036B874-C7C5-4A7A-B05F-747A4769F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000" y="5008931"/>
            <a:ext cx="1421843" cy="794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83" name="Oval 61">
            <a:extLst>
              <a:ext uri="{FF2B5EF4-FFF2-40B4-BE49-F238E27FC236}">
                <a16:creationId xmlns:a16="http://schemas.microsoft.com/office/drawing/2014/main" id="{3C6E929C-0962-471C-9BE5-E97DFEF6804C}"/>
              </a:ext>
            </a:extLst>
          </p:cNvPr>
          <p:cNvSpPr/>
          <p:nvPr/>
        </p:nvSpPr>
        <p:spPr>
          <a:xfrm>
            <a:off x="5485573" y="1236364"/>
            <a:ext cx="1509587" cy="1520025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73">
            <a:extLst>
              <a:ext uri="{FF2B5EF4-FFF2-40B4-BE49-F238E27FC236}">
                <a16:creationId xmlns:a16="http://schemas.microsoft.com/office/drawing/2014/main" id="{3F346773-7466-4D78-A873-A4732A454DEC}"/>
              </a:ext>
            </a:extLst>
          </p:cNvPr>
          <p:cNvSpPr/>
          <p:nvPr/>
        </p:nvSpPr>
        <p:spPr>
          <a:xfrm>
            <a:off x="5512443" y="1615502"/>
            <a:ext cx="145584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spc="-225" dirty="0">
                <a:solidFill>
                  <a:schemeClr val="accent3">
                    <a:lumMod val="75000"/>
                  </a:schemeClr>
                </a:solidFill>
              </a:rPr>
              <a:t>20 </a:t>
            </a:r>
            <a:r>
              <a:rPr lang="en-US" sz="3000" b="1" spc="-225" dirty="0">
                <a:solidFill>
                  <a:schemeClr val="accent3">
                    <a:lumMod val="75000"/>
                  </a:schemeClr>
                </a:solidFill>
              </a:rPr>
              <a:t>MHz</a:t>
            </a:r>
            <a:endParaRPr lang="en-US" sz="4500" b="1" spc="-225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1 Marcador de fecha">
            <a:extLst>
              <a:ext uri="{FF2B5EF4-FFF2-40B4-BE49-F238E27FC236}">
                <a16:creationId xmlns:a16="http://schemas.microsoft.com/office/drawing/2014/main" id="{06AC373A-C23E-4468-AEDC-2578645A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ELECTRÓNICA Y TEELCOMUICACIONES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6 Marcador de pie de página">
            <a:extLst>
              <a:ext uri="{FF2B5EF4-FFF2-40B4-BE49-F238E27FC236}">
                <a16:creationId xmlns:a16="http://schemas.microsoft.com/office/drawing/2014/main" id="{8C64050F-C1BD-46BC-AC5F-0789037F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STEPHANY CEVALLOS</a:t>
            </a:r>
          </a:p>
        </p:txBody>
      </p:sp>
    </p:spTree>
    <p:extLst>
      <p:ext uri="{BB962C8B-B14F-4D97-AF65-F5344CB8AC3E}">
        <p14:creationId xmlns:p14="http://schemas.microsoft.com/office/powerpoint/2010/main" val="360687666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21&quot;&gt;&lt;object type=&quot;3&quot; unique_id=&quot;10022&quot;&gt;&lt;property id=&quot;20148&quot; value=&quot;5&quot;/&gt;&lt;property id=&quot;20300&quot; value=&quot;Slide 1&quot;/&gt;&lt;property id=&quot;20307&quot; value=&quot;256&quot;/&gt;&lt;/object&gt;&lt;object type=&quot;3&quot; unique_id=&quot;10109&quot;&gt;&lt;property id=&quot;20148&quot; value=&quot;5&quot;/&gt;&lt;property id=&quot;20300&quot; value=&quot;Slide 5&quot;/&gt;&lt;property id=&quot;20307&quot; value=&quot;257&quot;/&gt;&lt;/object&gt;&lt;object type=&quot;3&quot; unique_id=&quot;10139&quot;&gt;&lt;property id=&quot;20148&quot; value=&quot;5&quot;/&gt;&lt;property id=&quot;20300&quot; value=&quot;Slide 2&quot;/&gt;&lt;property id=&quot;20307&quot; value=&quot;259&quot;/&gt;&lt;/object&gt;&lt;object type=&quot;3&quot; unique_id=&quot;10140&quot;&gt;&lt;property id=&quot;20148&quot; value=&quot;5&quot;/&gt;&lt;property id=&quot;20300&quot; value=&quot;Slide 3&quot;/&gt;&lt;property id=&quot;20307&quot; value=&quot;260&quot;/&gt;&lt;/object&gt;&lt;object type=&quot;3&quot; unique_id=&quot;10141&quot;&gt;&lt;property id=&quot;20148&quot; value=&quot;5&quot;/&gt;&lt;property id=&quot;20300&quot; value=&quot;Slide 7&quot;/&gt;&lt;property id=&quot;20307&quot; value=&quot;258&quot;/&gt;&lt;/object&gt;&lt;object type=&quot;3&quot; unique_id=&quot;10184&quot;&gt;&lt;property id=&quot;20148&quot; value=&quot;5&quot;/&gt;&lt;property id=&quot;20300&quot; value=&quot;Slide 4&quot;/&gt;&lt;property id=&quot;20307&quot; value=&quot;261&quot;/&gt;&lt;/object&gt;&lt;object type=&quot;3&quot; unique_id=&quot;10185&quot;&gt;&lt;property id=&quot;20148&quot; value=&quot;5&quot;/&gt;&lt;property id=&quot;20300&quot; value=&quot;Slide 6&quot;/&gt;&lt;property id=&quot;20307&quot; value=&quot;262&quot;/&gt;&lt;/object&gt;&lt;object type=&quot;3&quot; unique_id=&quot;10213&quot;&gt;&lt;property id=&quot;20148&quot; value=&quot;5&quot;/&gt;&lt;property id=&quot;20300&quot; value=&quot;Slide 8&quot;/&gt;&lt;property id=&quot;20307&quot; value=&quot;263&quot;/&gt;&lt;/object&gt;&lt;/object&gt;&lt;object type=&quot;8&quot; unique_id=&quot;100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528297</TotalTime>
  <Words>1520</Words>
  <Application>Microsoft Office PowerPoint</Application>
  <PresentationFormat>Presentación en pantalla (4:3)</PresentationFormat>
  <Paragraphs>410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Bahnschrift Light</vt:lpstr>
      <vt:lpstr>Calibri</vt:lpstr>
      <vt:lpstr>Cambria Math</vt:lpstr>
      <vt:lpstr>Times New Roman</vt:lpstr>
      <vt:lpstr>Theme1</vt:lpstr>
      <vt:lpstr>FORMATO ESPE2013V2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DEL EJERCITO</dc:title>
  <dc:creator>Alex</dc:creator>
  <cp:lastModifiedBy>polita cevallos vasquez</cp:lastModifiedBy>
  <cp:revision>155</cp:revision>
  <dcterms:created xsi:type="dcterms:W3CDTF">2012-08-14T15:29:02Z</dcterms:created>
  <dcterms:modified xsi:type="dcterms:W3CDTF">2018-03-05T02:25:46Z</dcterms:modified>
</cp:coreProperties>
</file>