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48" r:id="rId1"/>
  </p:sldMasterIdLst>
  <p:sldIdLst>
    <p:sldId id="256" r:id="rId2"/>
    <p:sldId id="257" r:id="rId3"/>
    <p:sldId id="258" r:id="rId4"/>
    <p:sldId id="277" r:id="rId5"/>
    <p:sldId id="278" r:id="rId6"/>
    <p:sldId id="261" r:id="rId7"/>
    <p:sldId id="262" r:id="rId8"/>
    <p:sldId id="269" r:id="rId9"/>
    <p:sldId id="273" r:id="rId10"/>
    <p:sldId id="274" r:id="rId11"/>
    <p:sldId id="275" r:id="rId12"/>
    <p:sldId id="276" r:id="rId13"/>
    <p:sldId id="288" r:id="rId14"/>
    <p:sldId id="279" r:id="rId15"/>
    <p:sldId id="289" r:id="rId16"/>
    <p:sldId id="290" r:id="rId17"/>
    <p:sldId id="281" r:id="rId18"/>
    <p:sldId id="282" r:id="rId19"/>
    <p:sldId id="285" r:id="rId20"/>
    <p:sldId id="283" r:id="rId21"/>
    <p:sldId id="286" r:id="rId22"/>
    <p:sldId id="287" r:id="rId23"/>
    <p:sldId id="284" r:id="rId24"/>
    <p:sldId id="263" r:id="rId25"/>
    <p:sldId id="270" r:id="rId26"/>
    <p:sldId id="280" r:id="rId27"/>
    <p:sldId id="271" r:id="rId28"/>
    <p:sldId id="259" r:id="rId29"/>
    <p:sldId id="265" r:id="rId30"/>
    <p:sldId id="267" r:id="rId31"/>
    <p:sldId id="291" r:id="rId32"/>
    <p:sldId id="260" r:id="rId33"/>
    <p:sldId id="26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109" autoAdjust="0"/>
  </p:normalViewPr>
  <p:slideViewPr>
    <p:cSldViewPr snapToGrid="0">
      <p:cViewPr varScale="1">
        <p:scale>
          <a:sx n="81" d="100"/>
          <a:sy n="81"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y Jara" userId="e84d1dd2814ea5aa" providerId="LiveId" clId="{614C76BC-508D-4877-BE23-CBA8FE634F33}"/>
    <pc:docChg chg="undo custSel addSld delSld modSld sldOrd">
      <pc:chgData name="Johy Jara" userId="e84d1dd2814ea5aa" providerId="LiveId" clId="{614C76BC-508D-4877-BE23-CBA8FE634F33}" dt="2018-03-08T02:57:30.332" v="2477"/>
      <pc:docMkLst>
        <pc:docMk/>
      </pc:docMkLst>
      <pc:sldChg chg="addSp delSp modSp add">
        <pc:chgData name="Johy Jara" userId="e84d1dd2814ea5aa" providerId="LiveId" clId="{614C76BC-508D-4877-BE23-CBA8FE634F33}" dt="2018-02-25T21:32:04.208" v="277" actId="14100"/>
        <pc:sldMkLst>
          <pc:docMk/>
          <pc:sldMk cId="4106287169" sldId="257"/>
        </pc:sldMkLst>
        <pc:spChg chg="mod">
          <ac:chgData name="Johy Jara" userId="e84d1dd2814ea5aa" providerId="LiveId" clId="{614C76BC-508D-4877-BE23-CBA8FE634F33}" dt="2018-02-25T21:30:27.382" v="266" actId="255"/>
          <ac:spMkLst>
            <pc:docMk/>
            <pc:sldMk cId="4106287169" sldId="257"/>
            <ac:spMk id="2" creationId="{38429C27-FB66-481E-B9A9-1855928BA177}"/>
          </ac:spMkLst>
        </pc:spChg>
        <pc:spChg chg="add del mod">
          <ac:chgData name="Johy Jara" userId="e84d1dd2814ea5aa" providerId="LiveId" clId="{614C76BC-508D-4877-BE23-CBA8FE634F33}" dt="2018-02-25T21:27:59.003" v="246" actId="478"/>
          <ac:spMkLst>
            <pc:docMk/>
            <pc:sldMk cId="4106287169" sldId="257"/>
            <ac:spMk id="3" creationId="{4D04CFDC-F3E3-4C16-9F28-C2AF4B4CBF64}"/>
          </ac:spMkLst>
        </pc:spChg>
        <pc:graphicFrameChg chg="add mod">
          <ac:chgData name="Johy Jara" userId="e84d1dd2814ea5aa" providerId="LiveId" clId="{614C76BC-508D-4877-BE23-CBA8FE634F33}" dt="2018-02-25T21:32:04.208" v="277" actId="14100"/>
          <ac:graphicFrameMkLst>
            <pc:docMk/>
            <pc:sldMk cId="4106287169" sldId="257"/>
            <ac:graphicFrameMk id="4" creationId="{75672220-00E3-4E3F-82EB-0526350C733C}"/>
          </ac:graphicFrameMkLst>
        </pc:graphicFrameChg>
      </pc:sldChg>
      <pc:sldChg chg="addSp delSp modSp add modTransition modAnim">
        <pc:chgData name="Johy Jara" userId="e84d1dd2814ea5aa" providerId="LiveId" clId="{614C76BC-508D-4877-BE23-CBA8FE634F33}" dt="2018-02-26T04:52:13.129" v="1267" actId="13822"/>
        <pc:sldMkLst>
          <pc:docMk/>
          <pc:sldMk cId="1810570057" sldId="258"/>
        </pc:sldMkLst>
        <pc:spChg chg="mod">
          <ac:chgData name="Johy Jara" userId="e84d1dd2814ea5aa" providerId="LiveId" clId="{614C76BC-508D-4877-BE23-CBA8FE634F33}" dt="2018-02-26T04:45:12.017" v="1240" actId="113"/>
          <ac:spMkLst>
            <pc:docMk/>
            <pc:sldMk cId="1810570057" sldId="258"/>
            <ac:spMk id="2" creationId="{CF0EA572-D8AF-4510-BEC6-3B84D71AE484}"/>
          </ac:spMkLst>
        </pc:spChg>
        <pc:spChg chg="add mod">
          <ac:chgData name="Johy Jara" userId="e84d1dd2814ea5aa" providerId="LiveId" clId="{614C76BC-508D-4877-BE23-CBA8FE634F33}" dt="2018-02-26T04:22:36.033" v="937" actId="1076"/>
          <ac:spMkLst>
            <pc:docMk/>
            <pc:sldMk cId="1810570057" sldId="258"/>
            <ac:spMk id="6" creationId="{9F55DD46-DC3E-4373-8AA6-16F96ECA3BA4}"/>
          </ac:spMkLst>
        </pc:spChg>
        <pc:spChg chg="add mod">
          <ac:chgData name="Johy Jara" userId="e84d1dd2814ea5aa" providerId="LiveId" clId="{614C76BC-508D-4877-BE23-CBA8FE634F33}" dt="2018-02-26T04:47:16.510" v="1259" actId="692"/>
          <ac:spMkLst>
            <pc:docMk/>
            <pc:sldMk cId="1810570057" sldId="258"/>
            <ac:spMk id="9" creationId="{A9083E32-4C7A-42CB-9DDB-A7DE3BBE07A9}"/>
          </ac:spMkLst>
        </pc:spChg>
        <pc:spChg chg="add mod">
          <ac:chgData name="Johy Jara" userId="e84d1dd2814ea5aa" providerId="LiveId" clId="{614C76BC-508D-4877-BE23-CBA8FE634F33}" dt="2018-02-26T04:47:16.510" v="1259" actId="692"/>
          <ac:spMkLst>
            <pc:docMk/>
            <pc:sldMk cId="1810570057" sldId="258"/>
            <ac:spMk id="10" creationId="{469B5F26-B1AB-460B-B9FD-701722E2ABF7}"/>
          </ac:spMkLst>
        </pc:spChg>
        <pc:spChg chg="add mod">
          <ac:chgData name="Johy Jara" userId="e84d1dd2814ea5aa" providerId="LiveId" clId="{614C76BC-508D-4877-BE23-CBA8FE634F33}" dt="2018-02-26T04:47:19.276" v="1260" actId="692"/>
          <ac:spMkLst>
            <pc:docMk/>
            <pc:sldMk cId="1810570057" sldId="258"/>
            <ac:spMk id="12" creationId="{787E9C2C-0A8E-4829-876B-3F38D2619E30}"/>
          </ac:spMkLst>
        </pc:spChg>
        <pc:spChg chg="add mod">
          <ac:chgData name="Johy Jara" userId="e84d1dd2814ea5aa" providerId="LiveId" clId="{614C76BC-508D-4877-BE23-CBA8FE634F33}" dt="2018-02-26T04:47:19.276" v="1260" actId="692"/>
          <ac:spMkLst>
            <pc:docMk/>
            <pc:sldMk cId="1810570057" sldId="258"/>
            <ac:spMk id="13" creationId="{F54BE929-225E-4E77-A5A3-FABB346948B4}"/>
          </ac:spMkLst>
        </pc:spChg>
        <pc:spChg chg="add del mod">
          <ac:chgData name="Johy Jara" userId="e84d1dd2814ea5aa" providerId="LiveId" clId="{614C76BC-508D-4877-BE23-CBA8FE634F33}" dt="2018-02-26T04:23:03.200" v="946" actId="14100"/>
          <ac:spMkLst>
            <pc:docMk/>
            <pc:sldMk cId="1810570057" sldId="258"/>
            <ac:spMk id="15" creationId="{DF45D508-4D29-4C61-BEDE-86EB8BEEB711}"/>
          </ac:spMkLst>
        </pc:spChg>
        <pc:spChg chg="add mod">
          <ac:chgData name="Johy Jara" userId="e84d1dd2814ea5aa" providerId="LiveId" clId="{614C76BC-508D-4877-BE23-CBA8FE634F33}" dt="2018-02-26T04:22:52.275" v="942" actId="1076"/>
          <ac:spMkLst>
            <pc:docMk/>
            <pc:sldMk cId="1810570057" sldId="258"/>
            <ac:spMk id="16" creationId="{E633A74F-AD24-4841-A901-17886B601500}"/>
          </ac:spMkLst>
        </pc:spChg>
        <pc:spChg chg="add mod">
          <ac:chgData name="Johy Jara" userId="e84d1dd2814ea5aa" providerId="LiveId" clId="{614C76BC-508D-4877-BE23-CBA8FE634F33}" dt="2018-02-26T04:48:03.259" v="1264" actId="692"/>
          <ac:spMkLst>
            <pc:docMk/>
            <pc:sldMk cId="1810570057" sldId="258"/>
            <ac:spMk id="18" creationId="{802A5AB4-E90D-40C9-9D25-6CC84E8D0B59}"/>
          </ac:spMkLst>
        </pc:spChg>
        <pc:spChg chg="add mod">
          <ac:chgData name="Johy Jara" userId="e84d1dd2814ea5aa" providerId="LiveId" clId="{614C76BC-508D-4877-BE23-CBA8FE634F33}" dt="2018-02-26T04:48:03.259" v="1264" actId="692"/>
          <ac:spMkLst>
            <pc:docMk/>
            <pc:sldMk cId="1810570057" sldId="258"/>
            <ac:spMk id="19" creationId="{34AABD1F-20B6-4375-9F3C-119255A00DA4}"/>
          </ac:spMkLst>
        </pc:spChg>
        <pc:spChg chg="add mod">
          <ac:chgData name="Johy Jara" userId="e84d1dd2814ea5aa" providerId="LiveId" clId="{614C76BC-508D-4877-BE23-CBA8FE634F33}" dt="2018-02-26T04:30:44.566" v="998" actId="1076"/>
          <ac:spMkLst>
            <pc:docMk/>
            <pc:sldMk cId="1810570057" sldId="258"/>
            <ac:spMk id="21" creationId="{0CC61CB0-755A-45F5-8E30-35DD32CF7CA9}"/>
          </ac:spMkLst>
        </pc:spChg>
        <pc:spChg chg="add del">
          <ac:chgData name="Johy Jara" userId="e84d1dd2814ea5aa" providerId="LiveId" clId="{614C76BC-508D-4877-BE23-CBA8FE634F33}" dt="2018-02-26T04:31:14.778" v="1001" actId="13822"/>
          <ac:spMkLst>
            <pc:docMk/>
            <pc:sldMk cId="1810570057" sldId="258"/>
            <ac:spMk id="22" creationId="{2D158D38-F676-4C47-905B-6BB1CD2A5E68}"/>
          </ac:spMkLst>
        </pc:spChg>
        <pc:spChg chg="add mod">
          <ac:chgData name="Johy Jara" userId="e84d1dd2814ea5aa" providerId="LiveId" clId="{614C76BC-508D-4877-BE23-CBA8FE634F33}" dt="2018-02-26T04:32:05.662" v="1064" actId="1076"/>
          <ac:spMkLst>
            <pc:docMk/>
            <pc:sldMk cId="1810570057" sldId="258"/>
            <ac:spMk id="23" creationId="{EB7E099C-59E5-4A8B-9E8E-5F888C1CB18A}"/>
          </ac:spMkLst>
        </pc:spChg>
        <pc:grpChg chg="add mod">
          <ac:chgData name="Johy Jara" userId="e84d1dd2814ea5aa" providerId="LiveId" clId="{614C76BC-508D-4877-BE23-CBA8FE634F33}" dt="2018-02-26T04:46:21" v="1249" actId="13822"/>
          <ac:grpSpMkLst>
            <pc:docMk/>
            <pc:sldMk cId="1810570057" sldId="258"/>
            <ac:grpSpMk id="8" creationId="{6FC52E57-F1E3-4F8C-92BB-8E2D5760BAED}"/>
          </ac:grpSpMkLst>
        </pc:grpChg>
        <pc:grpChg chg="add mod">
          <ac:chgData name="Johy Jara" userId="e84d1dd2814ea5aa" providerId="LiveId" clId="{614C76BC-508D-4877-BE23-CBA8FE634F33}" dt="2018-02-26T04:46:44.462" v="1254" actId="13822"/>
          <ac:grpSpMkLst>
            <pc:docMk/>
            <pc:sldMk cId="1810570057" sldId="258"/>
            <ac:grpSpMk id="11" creationId="{854B5EC3-F6E3-447D-8AED-FE32CF708D3E}"/>
          </ac:grpSpMkLst>
        </pc:grpChg>
        <pc:grpChg chg="add mod">
          <ac:chgData name="Johy Jara" userId="e84d1dd2814ea5aa" providerId="LiveId" clId="{614C76BC-508D-4877-BE23-CBA8FE634F33}" dt="2018-02-26T04:46:00.516" v="1246" actId="13822"/>
          <ac:grpSpMkLst>
            <pc:docMk/>
            <pc:sldMk cId="1810570057" sldId="258"/>
            <ac:grpSpMk id="17" creationId="{74E0855B-DE18-40E6-856B-9C080F767FA8}"/>
          </ac:grpSpMkLst>
        </pc:grpChg>
        <pc:graphicFrameChg chg="add del mod">
          <ac:chgData name="Johy Jara" userId="e84d1dd2814ea5aa" providerId="LiveId" clId="{614C76BC-508D-4877-BE23-CBA8FE634F33}" dt="2018-02-25T22:21:48.633" v="421" actId="478"/>
          <ac:graphicFrameMkLst>
            <pc:docMk/>
            <pc:sldMk cId="1810570057" sldId="258"/>
            <ac:graphicFrameMk id="3" creationId="{E27C33F3-1F9C-418D-A49D-E165FAC78322}"/>
          </ac:graphicFrameMkLst>
        </pc:graphicFrameChg>
        <pc:graphicFrameChg chg="add mod">
          <ac:chgData name="Johy Jara" userId="e84d1dd2814ea5aa" providerId="LiveId" clId="{614C76BC-508D-4877-BE23-CBA8FE634F33}" dt="2018-02-26T04:52:13.129" v="1267" actId="13822"/>
          <ac:graphicFrameMkLst>
            <pc:docMk/>
            <pc:sldMk cId="1810570057" sldId="258"/>
            <ac:graphicFrameMk id="4" creationId="{17493F81-3F47-4655-A761-44A0F5852A80}"/>
          </ac:graphicFrameMkLst>
        </pc:graphicFrameChg>
        <pc:graphicFrameChg chg="add del mod">
          <ac:chgData name="Johy Jara" userId="e84d1dd2814ea5aa" providerId="LiveId" clId="{614C76BC-508D-4877-BE23-CBA8FE634F33}" dt="2018-02-26T04:23:16.253" v="949" actId="478"/>
          <ac:graphicFrameMkLst>
            <pc:docMk/>
            <pc:sldMk cId="1810570057" sldId="258"/>
            <ac:graphicFrameMk id="7" creationId="{62D77AB9-8072-4690-A815-4320DCC82677}"/>
          </ac:graphicFrameMkLst>
        </pc:graphicFrameChg>
        <pc:picChg chg="add mod">
          <ac:chgData name="Johy Jara" userId="e84d1dd2814ea5aa" providerId="LiveId" clId="{614C76BC-508D-4877-BE23-CBA8FE634F33}" dt="2018-02-26T04:22:38.166" v="938" actId="1076"/>
          <ac:picMkLst>
            <pc:docMk/>
            <pc:sldMk cId="1810570057" sldId="258"/>
            <ac:picMk id="5" creationId="{89D7CC63-39A4-45A8-A86D-BD9B0C0C4A88}"/>
          </ac:picMkLst>
        </pc:picChg>
        <pc:picChg chg="add mod">
          <ac:chgData name="Johy Jara" userId="e84d1dd2814ea5aa" providerId="LiveId" clId="{614C76BC-508D-4877-BE23-CBA8FE634F33}" dt="2018-02-26T04:22:53.338" v="943" actId="1076"/>
          <ac:picMkLst>
            <pc:docMk/>
            <pc:sldMk cId="1810570057" sldId="258"/>
            <ac:picMk id="14" creationId="{B8B220E3-3F98-4BB5-9971-5AE835470168}"/>
          </ac:picMkLst>
        </pc:picChg>
        <pc:picChg chg="add mod">
          <ac:chgData name="Johy Jara" userId="e84d1dd2814ea5aa" providerId="LiveId" clId="{614C76BC-508D-4877-BE23-CBA8FE634F33}" dt="2018-02-26T04:30:45.502" v="999" actId="1076"/>
          <ac:picMkLst>
            <pc:docMk/>
            <pc:sldMk cId="1810570057" sldId="258"/>
            <ac:picMk id="20" creationId="{87C8316E-5978-49DC-AD43-C0F1DE17414B}"/>
          </ac:picMkLst>
        </pc:picChg>
      </pc:sldChg>
      <pc:sldChg chg="addSp modSp add">
        <pc:chgData name="Johy Jara" userId="e84d1dd2814ea5aa" providerId="LiveId" clId="{614C76BC-508D-4877-BE23-CBA8FE634F33}" dt="2018-03-08T02:56:40.630" v="2470" actId="1036"/>
        <pc:sldMkLst>
          <pc:docMk/>
          <pc:sldMk cId="1487136326" sldId="259"/>
        </pc:sldMkLst>
        <pc:spChg chg="mod">
          <ac:chgData name="Johy Jara" userId="e84d1dd2814ea5aa" providerId="LiveId" clId="{614C76BC-508D-4877-BE23-CBA8FE634F33}" dt="2018-02-25T22:21:59.142" v="435" actId="20577"/>
          <ac:spMkLst>
            <pc:docMk/>
            <pc:sldMk cId="1487136326" sldId="259"/>
            <ac:spMk id="2" creationId="{CF0EA572-D8AF-4510-BEC6-3B84D71AE484}"/>
          </ac:spMkLst>
        </pc:spChg>
        <pc:spChg chg="add mod">
          <ac:chgData name="Johy Jara" userId="e84d1dd2814ea5aa" providerId="LiveId" clId="{614C76BC-508D-4877-BE23-CBA8FE634F33}" dt="2018-03-08T02:56:40.630" v="2470" actId="1036"/>
          <ac:spMkLst>
            <pc:docMk/>
            <pc:sldMk cId="1487136326" sldId="259"/>
            <ac:spMk id="3" creationId="{EA290924-13BF-4AB5-843F-6B9906406F76}"/>
          </ac:spMkLst>
        </pc:spChg>
      </pc:sldChg>
      <pc:sldChg chg="addSp modSp add">
        <pc:chgData name="Johy Jara" userId="e84d1dd2814ea5aa" providerId="LiveId" clId="{614C76BC-508D-4877-BE23-CBA8FE634F33}" dt="2018-03-08T02:57:25.904" v="2476" actId="20577"/>
        <pc:sldMkLst>
          <pc:docMk/>
          <pc:sldMk cId="1208117434" sldId="260"/>
        </pc:sldMkLst>
        <pc:spChg chg="mod">
          <ac:chgData name="Johy Jara" userId="e84d1dd2814ea5aa" providerId="LiveId" clId="{614C76BC-508D-4877-BE23-CBA8FE634F33}" dt="2018-02-25T22:22:04.038" v="452" actId="20577"/>
          <ac:spMkLst>
            <pc:docMk/>
            <pc:sldMk cId="1208117434" sldId="260"/>
            <ac:spMk id="2" creationId="{CF0EA572-D8AF-4510-BEC6-3B84D71AE484}"/>
          </ac:spMkLst>
        </pc:spChg>
        <pc:spChg chg="add mod">
          <ac:chgData name="Johy Jara" userId="e84d1dd2814ea5aa" providerId="LiveId" clId="{614C76BC-508D-4877-BE23-CBA8FE634F33}" dt="2018-03-08T02:57:25.904" v="2476" actId="20577"/>
          <ac:spMkLst>
            <pc:docMk/>
            <pc:sldMk cId="1208117434" sldId="260"/>
            <ac:spMk id="3" creationId="{766770D4-5E05-4932-85AB-3C436172DB94}"/>
          </ac:spMkLst>
        </pc:spChg>
      </pc:sldChg>
      <pc:sldChg chg="addSp delSp modSp add">
        <pc:chgData name="Johy Jara" userId="e84d1dd2814ea5aa" providerId="LiveId" clId="{614C76BC-508D-4877-BE23-CBA8FE634F33}" dt="2018-02-26T05:00:06.938" v="1318" actId="1076"/>
        <pc:sldMkLst>
          <pc:docMk/>
          <pc:sldMk cId="1748134595" sldId="261"/>
        </pc:sldMkLst>
        <pc:spChg chg="add del mod">
          <ac:chgData name="Johy Jara" userId="e84d1dd2814ea5aa" providerId="LiveId" clId="{614C76BC-508D-4877-BE23-CBA8FE634F33}" dt="2018-02-26T04:45:08.698" v="1239" actId="113"/>
          <ac:spMkLst>
            <pc:docMk/>
            <pc:sldMk cId="1748134595" sldId="261"/>
            <ac:spMk id="2" creationId="{CF0EA572-D8AF-4510-BEC6-3B84D71AE484}"/>
          </ac:spMkLst>
        </pc:spChg>
        <pc:spChg chg="add del mod">
          <ac:chgData name="Johy Jara" userId="e84d1dd2814ea5aa" providerId="LiveId" clId="{614C76BC-508D-4877-BE23-CBA8FE634F33}" dt="2018-02-26T05:00:03.547" v="1317" actId="14100"/>
          <ac:spMkLst>
            <pc:docMk/>
            <pc:sldMk cId="1748134595" sldId="261"/>
            <ac:spMk id="3" creationId="{C74F3488-735F-4383-BFDD-15F150FD94EC}"/>
          </ac:spMkLst>
        </pc:spChg>
        <pc:spChg chg="add del mod">
          <ac:chgData name="Johy Jara" userId="e84d1dd2814ea5aa" providerId="LiveId" clId="{614C76BC-508D-4877-BE23-CBA8FE634F33}" dt="2018-02-26T04:41:07.322" v="1125" actId="478"/>
          <ac:spMkLst>
            <pc:docMk/>
            <pc:sldMk cId="1748134595" sldId="261"/>
            <ac:spMk id="6" creationId="{7710CFE6-9D54-40FD-9CCA-9CDCCFCD059B}"/>
          </ac:spMkLst>
        </pc:spChg>
        <pc:spChg chg="add mod">
          <ac:chgData name="Johy Jara" userId="e84d1dd2814ea5aa" providerId="LiveId" clId="{614C76BC-508D-4877-BE23-CBA8FE634F33}" dt="2018-02-26T04:59:53.635" v="1315" actId="1076"/>
          <ac:spMkLst>
            <pc:docMk/>
            <pc:sldMk cId="1748134595" sldId="261"/>
            <ac:spMk id="9" creationId="{C1C0E262-9928-4B92-A6CA-8DD50D0BC1E1}"/>
          </ac:spMkLst>
        </pc:spChg>
        <pc:spChg chg="add mod">
          <ac:chgData name="Johy Jara" userId="e84d1dd2814ea5aa" providerId="LiveId" clId="{614C76BC-508D-4877-BE23-CBA8FE634F33}" dt="2018-02-26T05:00:06.938" v="1318" actId="1076"/>
          <ac:spMkLst>
            <pc:docMk/>
            <pc:sldMk cId="1748134595" sldId="261"/>
            <ac:spMk id="10" creationId="{73E28343-6CF7-4A55-8077-2454C14ABBAE}"/>
          </ac:spMkLst>
        </pc:spChg>
        <pc:graphicFrameChg chg="add del mod">
          <ac:chgData name="Johy Jara" userId="e84d1dd2814ea5aa" providerId="LiveId" clId="{614C76BC-508D-4877-BE23-CBA8FE634F33}" dt="2018-02-26T04:41:22.479" v="1152" actId="478"/>
          <ac:graphicFrameMkLst>
            <pc:docMk/>
            <pc:sldMk cId="1748134595" sldId="261"/>
            <ac:graphicFrameMk id="4" creationId="{E97EA373-6AB1-4C8F-B474-19940A266D65}"/>
          </ac:graphicFrameMkLst>
        </pc:graphicFrameChg>
        <pc:graphicFrameChg chg="add del mod">
          <ac:chgData name="Johy Jara" userId="e84d1dd2814ea5aa" providerId="LiveId" clId="{614C76BC-508D-4877-BE23-CBA8FE634F33}" dt="2018-02-26T04:41:42.649" v="1154" actId="1032"/>
          <ac:graphicFrameMkLst>
            <pc:docMk/>
            <pc:sldMk cId="1748134595" sldId="261"/>
            <ac:graphicFrameMk id="7" creationId="{7C62EF6F-A6DA-4BF2-82E1-2E56BA97FC5B}"/>
          </ac:graphicFrameMkLst>
        </pc:graphicFrameChg>
        <pc:graphicFrameChg chg="add del mod">
          <ac:chgData name="Johy Jara" userId="e84d1dd2814ea5aa" providerId="LiveId" clId="{614C76BC-508D-4877-BE23-CBA8FE634F33}" dt="2018-02-26T04:44:16.681" v="1216" actId="478"/>
          <ac:graphicFrameMkLst>
            <pc:docMk/>
            <pc:sldMk cId="1748134595" sldId="261"/>
            <ac:graphicFrameMk id="8" creationId="{0BB50E15-28AD-4335-A942-34CE8032D5A7}"/>
          </ac:graphicFrameMkLst>
        </pc:graphicFrameChg>
      </pc:sldChg>
      <pc:sldChg chg="addSp modSp add">
        <pc:chgData name="Johy Jara" userId="e84d1dd2814ea5aa" providerId="LiveId" clId="{614C76BC-508D-4877-BE23-CBA8FE634F33}" dt="2018-02-26T04:56:19.703" v="1303" actId="1076"/>
        <pc:sldMkLst>
          <pc:docMk/>
          <pc:sldMk cId="835368780" sldId="262"/>
        </pc:sldMkLst>
        <pc:spChg chg="mod">
          <ac:chgData name="Johy Jara" userId="e84d1dd2814ea5aa" providerId="LiveId" clId="{614C76BC-508D-4877-BE23-CBA8FE634F33}" dt="2018-02-25T22:22:33.367" v="478" actId="20577"/>
          <ac:spMkLst>
            <pc:docMk/>
            <pc:sldMk cId="835368780" sldId="262"/>
            <ac:spMk id="2" creationId="{CF0EA572-D8AF-4510-BEC6-3B84D71AE484}"/>
          </ac:spMkLst>
        </pc:spChg>
        <pc:spChg chg="add mod">
          <ac:chgData name="Johy Jara" userId="e84d1dd2814ea5aa" providerId="LiveId" clId="{614C76BC-508D-4877-BE23-CBA8FE634F33}" dt="2018-02-26T04:56:19.703" v="1303" actId="1076"/>
          <ac:spMkLst>
            <pc:docMk/>
            <pc:sldMk cId="835368780" sldId="262"/>
            <ac:spMk id="3" creationId="{36CF733C-D487-4347-9CC9-FCBB6660B02C}"/>
          </ac:spMkLst>
        </pc:spChg>
        <pc:graphicFrameChg chg="add mod">
          <ac:chgData name="Johy Jara" userId="e84d1dd2814ea5aa" providerId="LiveId" clId="{614C76BC-508D-4877-BE23-CBA8FE634F33}" dt="2018-02-26T04:56:19.703" v="1303" actId="1076"/>
          <ac:graphicFrameMkLst>
            <pc:docMk/>
            <pc:sldMk cId="835368780" sldId="262"/>
            <ac:graphicFrameMk id="4" creationId="{79372527-079D-437F-A3AD-77755AF2A16C}"/>
          </ac:graphicFrameMkLst>
        </pc:graphicFrameChg>
      </pc:sldChg>
      <pc:sldChg chg="addSp delSp modSp add">
        <pc:chgData name="Johy Jara" userId="e84d1dd2814ea5aa" providerId="LiveId" clId="{614C76BC-508D-4877-BE23-CBA8FE634F33}" dt="2018-03-05T03:53:57.504" v="2185" actId="2062"/>
        <pc:sldMkLst>
          <pc:docMk/>
          <pc:sldMk cId="2397761165" sldId="263"/>
        </pc:sldMkLst>
        <pc:spChg chg="mod">
          <ac:chgData name="Johy Jara" userId="e84d1dd2814ea5aa" providerId="LiveId" clId="{614C76BC-508D-4877-BE23-CBA8FE634F33}" dt="2018-02-25T22:22:43.595" v="507" actId="20577"/>
          <ac:spMkLst>
            <pc:docMk/>
            <pc:sldMk cId="2397761165" sldId="263"/>
            <ac:spMk id="2" creationId="{CF0EA572-D8AF-4510-BEC6-3B84D71AE484}"/>
          </ac:spMkLst>
        </pc:spChg>
        <pc:spChg chg="add mod">
          <ac:chgData name="Johy Jara" userId="e84d1dd2814ea5aa" providerId="LiveId" clId="{614C76BC-508D-4877-BE23-CBA8FE634F33}" dt="2018-02-26T05:44:54.290" v="2050" actId="114"/>
          <ac:spMkLst>
            <pc:docMk/>
            <pc:sldMk cId="2397761165" sldId="263"/>
            <ac:spMk id="5" creationId="{A7ACA1D0-0175-40BB-A009-17514580C45A}"/>
          </ac:spMkLst>
        </pc:spChg>
        <pc:graphicFrameChg chg="add del">
          <ac:chgData name="Johy Jara" userId="e84d1dd2814ea5aa" providerId="LiveId" clId="{614C76BC-508D-4877-BE23-CBA8FE634F33}" dt="2018-02-26T05:43:43.931" v="2037" actId="114"/>
          <ac:graphicFrameMkLst>
            <pc:docMk/>
            <pc:sldMk cId="2397761165" sldId="263"/>
            <ac:graphicFrameMk id="3" creationId="{8ECCA30C-9C0C-4BD8-99A8-CC29D362F28D}"/>
          </ac:graphicFrameMkLst>
        </pc:graphicFrameChg>
        <pc:graphicFrameChg chg="add mod modGraphic">
          <ac:chgData name="Johy Jara" userId="e84d1dd2814ea5aa" providerId="LiveId" clId="{614C76BC-508D-4877-BE23-CBA8FE634F33}" dt="2018-03-05T03:53:57.504" v="2185" actId="2062"/>
          <ac:graphicFrameMkLst>
            <pc:docMk/>
            <pc:sldMk cId="2397761165" sldId="263"/>
            <ac:graphicFrameMk id="3" creationId="{E6CD64FA-A6A4-458A-86DE-8C86E8F920AC}"/>
          </ac:graphicFrameMkLst>
        </pc:graphicFrameChg>
        <pc:graphicFrameChg chg="add del mod modGraphic">
          <ac:chgData name="Johy Jara" userId="e84d1dd2814ea5aa" providerId="LiveId" clId="{614C76BC-508D-4877-BE23-CBA8FE634F33}" dt="2018-03-05T03:32:43.890" v="2116" actId="478"/>
          <ac:graphicFrameMkLst>
            <pc:docMk/>
            <pc:sldMk cId="2397761165" sldId="263"/>
            <ac:graphicFrameMk id="4" creationId="{F7F69A61-CACB-4097-B311-EAEBDDC207D3}"/>
          </ac:graphicFrameMkLst>
        </pc:graphicFrameChg>
      </pc:sldChg>
      <pc:sldChg chg="modSp add">
        <pc:chgData name="Johy Jara" userId="e84d1dd2814ea5aa" providerId="LiveId" clId="{614C76BC-508D-4877-BE23-CBA8FE634F33}" dt="2018-03-08T02:57:30.332" v="2477"/>
        <pc:sldMkLst>
          <pc:docMk/>
          <pc:sldMk cId="1040278301" sldId="264"/>
        </pc:sldMkLst>
        <pc:spChg chg="mod">
          <ac:chgData name="Johy Jara" userId="e84d1dd2814ea5aa" providerId="LiveId" clId="{614C76BC-508D-4877-BE23-CBA8FE634F33}" dt="2018-03-08T02:57:30.332" v="2477"/>
          <ac:spMkLst>
            <pc:docMk/>
            <pc:sldMk cId="1040278301" sldId="264"/>
            <ac:spMk id="3" creationId="{766770D4-5E05-4932-85AB-3C436172DB94}"/>
          </ac:spMkLst>
        </pc:spChg>
      </pc:sldChg>
      <pc:sldChg chg="addSp modSp add">
        <pc:chgData name="Johy Jara" userId="e84d1dd2814ea5aa" providerId="LiveId" clId="{614C76BC-508D-4877-BE23-CBA8FE634F33}" dt="2018-03-08T02:55:57.680" v="2444"/>
        <pc:sldMkLst>
          <pc:docMk/>
          <pc:sldMk cId="3176448489" sldId="265"/>
        </pc:sldMkLst>
        <pc:spChg chg="add mod">
          <ac:chgData name="Johy Jara" userId="e84d1dd2814ea5aa" providerId="LiveId" clId="{614C76BC-508D-4877-BE23-CBA8FE634F33}" dt="2018-03-08T02:55:57.680" v="2444"/>
          <ac:spMkLst>
            <pc:docMk/>
            <pc:sldMk cId="3176448489" sldId="265"/>
            <ac:spMk id="3" creationId="{AEDE9E22-ADB1-4D1E-BDD0-6478B20D08C0}"/>
          </ac:spMkLst>
        </pc:spChg>
      </pc:sldChg>
      <pc:sldChg chg="addSp delSp modSp add">
        <pc:chgData name="Johy Jara" userId="e84d1dd2814ea5aa" providerId="LiveId" clId="{614C76BC-508D-4877-BE23-CBA8FE634F33}" dt="2018-03-08T02:56:14.678" v="2447"/>
        <pc:sldMkLst>
          <pc:docMk/>
          <pc:sldMk cId="2334427638" sldId="267"/>
        </pc:sldMkLst>
        <pc:spChg chg="del">
          <ac:chgData name="Johy Jara" userId="e84d1dd2814ea5aa" providerId="LiveId" clId="{614C76BC-508D-4877-BE23-CBA8FE634F33}" dt="2018-02-26T00:18:35.359" v="578" actId="478"/>
          <ac:spMkLst>
            <pc:docMk/>
            <pc:sldMk cId="2334427638" sldId="267"/>
            <ac:spMk id="3" creationId="{47AFF6DF-CE60-4367-AB22-1055263F6C5C}"/>
          </ac:spMkLst>
        </pc:spChg>
        <pc:spChg chg="add mod">
          <ac:chgData name="Johy Jara" userId="e84d1dd2814ea5aa" providerId="LiveId" clId="{614C76BC-508D-4877-BE23-CBA8FE634F33}" dt="2018-03-08T02:56:14.678" v="2447"/>
          <ac:spMkLst>
            <pc:docMk/>
            <pc:sldMk cId="2334427638" sldId="267"/>
            <ac:spMk id="4" creationId="{81A133C5-844F-4817-8E19-36728E75C5F9}"/>
          </ac:spMkLst>
        </pc:spChg>
      </pc:sldChg>
      <pc:sldChg chg="addSp delSp modSp add">
        <pc:chgData name="Johy Jara" userId="e84d1dd2814ea5aa" providerId="LiveId" clId="{614C76BC-508D-4877-BE23-CBA8FE634F33}" dt="2018-02-26T05:21:38.421" v="1633" actId="1076"/>
        <pc:sldMkLst>
          <pc:docMk/>
          <pc:sldMk cId="288313644" sldId="269"/>
        </pc:sldMkLst>
        <pc:spChg chg="mod">
          <ac:chgData name="Johy Jara" userId="e84d1dd2814ea5aa" providerId="LiveId" clId="{614C76BC-508D-4877-BE23-CBA8FE634F33}" dt="2018-02-26T05:21:38.421" v="1633" actId="1076"/>
          <ac:spMkLst>
            <pc:docMk/>
            <pc:sldMk cId="288313644" sldId="269"/>
            <ac:spMk id="2" creationId="{CF0EA572-D8AF-4510-BEC6-3B84D71AE484}"/>
          </ac:spMkLst>
        </pc:spChg>
        <pc:spChg chg="add mod">
          <ac:chgData name="Johy Jara" userId="e84d1dd2814ea5aa" providerId="LiveId" clId="{614C76BC-508D-4877-BE23-CBA8FE634F33}" dt="2018-02-26T05:12:00.310" v="1488" actId="14100"/>
          <ac:spMkLst>
            <pc:docMk/>
            <pc:sldMk cId="288313644" sldId="269"/>
            <ac:spMk id="5" creationId="{1751D875-6C6A-461E-B3A9-4A4DAE07C55F}"/>
          </ac:spMkLst>
        </pc:spChg>
        <pc:spChg chg="add mod">
          <ac:chgData name="Johy Jara" userId="e84d1dd2814ea5aa" providerId="LiveId" clId="{614C76BC-508D-4877-BE23-CBA8FE634F33}" dt="2018-02-26T05:20:04.370" v="1593" actId="14100"/>
          <ac:spMkLst>
            <pc:docMk/>
            <pc:sldMk cId="288313644" sldId="269"/>
            <ac:spMk id="8" creationId="{7C9207A4-053A-4F3A-8D56-CD3EB87C41D2}"/>
          </ac:spMkLst>
        </pc:spChg>
        <pc:spChg chg="add mod">
          <ac:chgData name="Johy Jara" userId="e84d1dd2814ea5aa" providerId="LiveId" clId="{614C76BC-508D-4877-BE23-CBA8FE634F33}" dt="2018-02-26T05:20:46.275" v="1604" actId="1076"/>
          <ac:spMkLst>
            <pc:docMk/>
            <pc:sldMk cId="288313644" sldId="269"/>
            <ac:spMk id="9" creationId="{4B3BE0F2-16A4-4717-8FC0-7D9410B3321B}"/>
          </ac:spMkLst>
        </pc:spChg>
        <pc:graphicFrameChg chg="del">
          <ac:chgData name="Johy Jara" userId="e84d1dd2814ea5aa" providerId="LiveId" clId="{614C76BC-508D-4877-BE23-CBA8FE634F33}" dt="2018-02-26T04:59:10.494" v="1306" actId="478"/>
          <ac:graphicFrameMkLst>
            <pc:docMk/>
            <pc:sldMk cId="288313644" sldId="269"/>
            <ac:graphicFrameMk id="4" creationId="{79372527-079D-437F-A3AD-77755AF2A16C}"/>
          </ac:graphicFrameMkLst>
        </pc:graphicFrameChg>
        <pc:graphicFrameChg chg="add del mod">
          <ac:chgData name="Johy Jara" userId="e84d1dd2814ea5aa" providerId="LiveId" clId="{614C76BC-508D-4877-BE23-CBA8FE634F33}" dt="2018-02-26T05:12:16.797" v="1489" actId="478"/>
          <ac:graphicFrameMkLst>
            <pc:docMk/>
            <pc:sldMk cId="288313644" sldId="269"/>
            <ac:graphicFrameMk id="6" creationId="{F35EB3AF-76F8-4606-A753-DC2288B8DE15}"/>
          </ac:graphicFrameMkLst>
        </pc:graphicFrameChg>
        <pc:picChg chg="add mod">
          <ac:chgData name="Johy Jara" userId="e84d1dd2814ea5aa" providerId="LiveId" clId="{614C76BC-508D-4877-BE23-CBA8FE634F33}" dt="2018-02-26T05:20:44.390" v="1603" actId="14100"/>
          <ac:picMkLst>
            <pc:docMk/>
            <pc:sldMk cId="288313644" sldId="269"/>
            <ac:picMk id="7" creationId="{E927E0D9-3608-43C6-AEDB-64EC4B233A73}"/>
          </ac:picMkLst>
        </pc:picChg>
      </pc:sldChg>
      <pc:sldChg chg="addSp delSp modSp add">
        <pc:chgData name="Johy Jara" userId="e84d1dd2814ea5aa" providerId="LiveId" clId="{614C76BC-508D-4877-BE23-CBA8FE634F33}" dt="2018-02-26T05:46:02.390" v="2067" actId="1076"/>
        <pc:sldMkLst>
          <pc:docMk/>
          <pc:sldMk cId="3745401691" sldId="270"/>
        </pc:sldMkLst>
        <pc:spChg chg="add mod">
          <ac:chgData name="Johy Jara" userId="e84d1dd2814ea5aa" providerId="LiveId" clId="{614C76BC-508D-4877-BE23-CBA8FE634F33}" dt="2018-02-26T05:45:28.791" v="2057" actId="113"/>
          <ac:spMkLst>
            <pc:docMk/>
            <pc:sldMk cId="3745401691" sldId="270"/>
            <ac:spMk id="4" creationId="{0DB9468C-5F5E-461D-AE3E-5B4EEBF9889B}"/>
          </ac:spMkLst>
        </pc:spChg>
        <pc:graphicFrameChg chg="add del">
          <ac:chgData name="Johy Jara" userId="e84d1dd2814ea5aa" providerId="LiveId" clId="{614C76BC-508D-4877-BE23-CBA8FE634F33}" dt="2018-02-26T05:45:45.954" v="2061" actId="1076"/>
          <ac:graphicFrameMkLst>
            <pc:docMk/>
            <pc:sldMk cId="3745401691" sldId="270"/>
            <ac:graphicFrameMk id="5" creationId="{FAC7F142-9FC0-447E-89FC-C0D5AF8C5127}"/>
          </ac:graphicFrameMkLst>
        </pc:graphicFrameChg>
        <pc:graphicFrameChg chg="add mod">
          <ac:chgData name="Johy Jara" userId="e84d1dd2814ea5aa" providerId="LiveId" clId="{614C76BC-508D-4877-BE23-CBA8FE634F33}" dt="2018-02-26T05:46:02.390" v="2067" actId="1076"/>
          <ac:graphicFrameMkLst>
            <pc:docMk/>
            <pc:sldMk cId="3745401691" sldId="270"/>
            <ac:graphicFrameMk id="6" creationId="{47AA5BA2-200C-49D3-AC78-EE06B7929E39}"/>
          </ac:graphicFrameMkLst>
        </pc:graphicFrameChg>
        <pc:picChg chg="add mod">
          <ac:chgData name="Johy Jara" userId="e84d1dd2814ea5aa" providerId="LiveId" clId="{614C76BC-508D-4877-BE23-CBA8FE634F33}" dt="2018-02-26T05:45:59.656" v="2066" actId="1076"/>
          <ac:picMkLst>
            <pc:docMk/>
            <pc:sldMk cId="3745401691" sldId="270"/>
            <ac:picMk id="3" creationId="{FAABA7C4-0C9C-4A6D-9CC6-B24F71E88D64}"/>
          </ac:picMkLst>
        </pc:picChg>
      </pc:sldChg>
      <pc:sldChg chg="addSp delSp modSp add">
        <pc:chgData name="Johy Jara" userId="e84d1dd2814ea5aa" providerId="LiveId" clId="{614C76BC-508D-4877-BE23-CBA8FE634F33}" dt="2018-03-05T03:34:23.979" v="2122" actId="20577"/>
        <pc:sldMkLst>
          <pc:docMk/>
          <pc:sldMk cId="3320366290" sldId="271"/>
        </pc:sldMkLst>
        <pc:spChg chg="add mod">
          <ac:chgData name="Johy Jara" userId="e84d1dd2814ea5aa" providerId="LiveId" clId="{614C76BC-508D-4877-BE23-CBA8FE634F33}" dt="2018-02-26T05:47:36.954" v="2095" actId="113"/>
          <ac:spMkLst>
            <pc:docMk/>
            <pc:sldMk cId="3320366290" sldId="271"/>
            <ac:spMk id="5" creationId="{C9FB4FEC-5E5E-4C49-B24C-FFB772439A73}"/>
          </ac:spMkLst>
        </pc:spChg>
        <pc:graphicFrameChg chg="add del">
          <ac:chgData name="Johy Jara" userId="e84d1dd2814ea5aa" providerId="LiveId" clId="{614C76BC-508D-4877-BE23-CBA8FE634F33}" dt="2018-02-26T05:46:46.968" v="2069" actId="1076"/>
          <ac:graphicFrameMkLst>
            <pc:docMk/>
            <pc:sldMk cId="3320366290" sldId="271"/>
            <ac:graphicFrameMk id="3" creationId="{E88ADC95-EB87-4BB1-A6C8-1858101C10ED}"/>
          </ac:graphicFrameMkLst>
        </pc:graphicFrameChg>
        <pc:graphicFrameChg chg="add mod modGraphic">
          <ac:chgData name="Johy Jara" userId="e84d1dd2814ea5aa" providerId="LiveId" clId="{614C76BC-508D-4877-BE23-CBA8FE634F33}" dt="2018-03-05T03:34:23.979" v="2122" actId="20577"/>
          <ac:graphicFrameMkLst>
            <pc:docMk/>
            <pc:sldMk cId="3320366290" sldId="271"/>
            <ac:graphicFrameMk id="4" creationId="{3C6FD9BD-5674-4DC1-A68E-FACC53D3B7F8}"/>
          </ac:graphicFrameMkLst>
        </pc:graphicFrameChg>
      </pc:sldChg>
      <pc:sldChg chg="addSp modSp add">
        <pc:chgData name="Johy Jara" userId="e84d1dd2814ea5aa" providerId="LiveId" clId="{614C76BC-508D-4877-BE23-CBA8FE634F33}" dt="2018-02-26T05:21:31.900" v="1632" actId="1036"/>
        <pc:sldMkLst>
          <pc:docMk/>
          <pc:sldMk cId="3507167011" sldId="273"/>
        </pc:sldMkLst>
        <pc:spChg chg="mod">
          <ac:chgData name="Johy Jara" userId="e84d1dd2814ea5aa" providerId="LiveId" clId="{614C76BC-508D-4877-BE23-CBA8FE634F33}" dt="2018-02-26T05:21:31.900" v="1632" actId="1036"/>
          <ac:spMkLst>
            <pc:docMk/>
            <pc:sldMk cId="3507167011" sldId="273"/>
            <ac:spMk id="2" creationId="{CF0EA572-D8AF-4510-BEC6-3B84D71AE484}"/>
          </ac:spMkLst>
        </pc:spChg>
        <pc:spChg chg="add mod">
          <ac:chgData name="Johy Jara" userId="e84d1dd2814ea5aa" providerId="LiveId" clId="{614C76BC-508D-4877-BE23-CBA8FE634F33}" dt="2018-02-26T05:21:15.485" v="1610" actId="2085"/>
          <ac:spMkLst>
            <pc:docMk/>
            <pc:sldMk cId="3507167011" sldId="273"/>
            <ac:spMk id="5" creationId="{20350491-25AC-4461-9CC4-A36872E8CE47}"/>
          </ac:spMkLst>
        </pc:spChg>
        <pc:picChg chg="add mod">
          <ac:chgData name="Johy Jara" userId="e84d1dd2814ea5aa" providerId="LiveId" clId="{614C76BC-508D-4877-BE23-CBA8FE634F33}" dt="2018-02-26T05:21:00.423" v="1608" actId="1076"/>
          <ac:picMkLst>
            <pc:docMk/>
            <pc:sldMk cId="3507167011" sldId="273"/>
            <ac:picMk id="4" creationId="{C38E0760-83D0-4D8A-BFDF-82C3B68D0628}"/>
          </ac:picMkLst>
        </pc:picChg>
        <pc:picChg chg="add mod">
          <ac:chgData name="Johy Jara" userId="e84d1dd2814ea5aa" providerId="LiveId" clId="{614C76BC-508D-4877-BE23-CBA8FE634F33}" dt="2018-02-26T05:21:02.979" v="1609" actId="1076"/>
          <ac:picMkLst>
            <pc:docMk/>
            <pc:sldMk cId="3507167011" sldId="273"/>
            <ac:picMk id="6" creationId="{C3238663-8DFA-495A-B99A-647660333486}"/>
          </ac:picMkLst>
        </pc:picChg>
      </pc:sldChg>
      <pc:sldChg chg="addSp delSp modSp add">
        <pc:chgData name="Johy Jara" userId="e84d1dd2814ea5aa" providerId="LiveId" clId="{614C76BC-508D-4877-BE23-CBA8FE634F33}" dt="2018-02-26T05:22:48.454" v="1662" actId="1035"/>
        <pc:sldMkLst>
          <pc:docMk/>
          <pc:sldMk cId="1621265631" sldId="274"/>
        </pc:sldMkLst>
        <pc:spChg chg="add">
          <ac:chgData name="Johy Jara" userId="e84d1dd2814ea5aa" providerId="LiveId" clId="{614C76BC-508D-4877-BE23-CBA8FE634F33}" dt="2018-02-26T05:22:33.610" v="1643" actId="1035"/>
          <ac:spMkLst>
            <pc:docMk/>
            <pc:sldMk cId="1621265631" sldId="274"/>
            <ac:spMk id="8" creationId="{AA9FA40C-81DA-4F66-B639-29B91F01C854}"/>
          </ac:spMkLst>
        </pc:spChg>
        <pc:graphicFrameChg chg="add del">
          <ac:chgData name="Johy Jara" userId="e84d1dd2814ea5aa" providerId="LiveId" clId="{614C76BC-508D-4877-BE23-CBA8FE634F33}" dt="2018-02-26T05:21:54.010" v="1635" actId="1035"/>
          <ac:graphicFrameMkLst>
            <pc:docMk/>
            <pc:sldMk cId="1621265631" sldId="274"/>
            <ac:graphicFrameMk id="5" creationId="{4B51E53D-6564-46F2-A768-5DA4D30D1ED5}"/>
          </ac:graphicFrameMkLst>
        </pc:graphicFrameChg>
        <pc:graphicFrameChg chg="add mod modGraphic">
          <ac:chgData name="Johy Jara" userId="e84d1dd2814ea5aa" providerId="LiveId" clId="{614C76BC-508D-4877-BE23-CBA8FE634F33}" dt="2018-02-26T05:22:25.252" v="1642" actId="1076"/>
          <ac:graphicFrameMkLst>
            <pc:docMk/>
            <pc:sldMk cId="1621265631" sldId="274"/>
            <ac:graphicFrameMk id="6" creationId="{2B7BA2A7-A73E-4EF9-84C5-A69C66BC2DAA}"/>
          </ac:graphicFrameMkLst>
        </pc:graphicFrameChg>
        <pc:picChg chg="add mod">
          <ac:chgData name="Johy Jara" userId="e84d1dd2814ea5aa" providerId="LiveId" clId="{614C76BC-508D-4877-BE23-CBA8FE634F33}" dt="2018-02-26T05:19:46.669" v="1590" actId="1076"/>
          <ac:picMkLst>
            <pc:docMk/>
            <pc:sldMk cId="1621265631" sldId="274"/>
            <ac:picMk id="4" creationId="{C3267F3E-1FB6-47A3-A304-C35B1E260D29}"/>
          </ac:picMkLst>
        </pc:picChg>
        <pc:picChg chg="add mod">
          <ac:chgData name="Johy Jara" userId="e84d1dd2814ea5aa" providerId="LiveId" clId="{614C76BC-508D-4877-BE23-CBA8FE634F33}" dt="2018-02-26T05:22:48.454" v="1662" actId="1035"/>
          <ac:picMkLst>
            <pc:docMk/>
            <pc:sldMk cId="1621265631" sldId="274"/>
            <ac:picMk id="7" creationId="{30182701-AD3F-40D1-ABA7-A680953C18BA}"/>
          </ac:picMkLst>
        </pc:picChg>
      </pc:sldChg>
      <pc:sldChg chg="addSp delSp modSp add">
        <pc:chgData name="Johy Jara" userId="e84d1dd2814ea5aa" providerId="LiveId" clId="{614C76BC-508D-4877-BE23-CBA8FE634F33}" dt="2018-02-26T05:23:38.100" v="1674" actId="14100"/>
        <pc:sldMkLst>
          <pc:docMk/>
          <pc:sldMk cId="2341414732" sldId="275"/>
        </pc:sldMkLst>
        <pc:spChg chg="add">
          <ac:chgData name="Johy Jara" userId="e84d1dd2814ea5aa" providerId="LiveId" clId="{614C76BC-508D-4877-BE23-CBA8FE634F33}" dt="2018-02-26T05:22:55.250" v="1663" actId="14100"/>
          <ac:spMkLst>
            <pc:docMk/>
            <pc:sldMk cId="2341414732" sldId="275"/>
            <ac:spMk id="4" creationId="{BE3AA556-748F-4013-B382-147DEDCDA279}"/>
          </ac:spMkLst>
        </pc:spChg>
        <pc:graphicFrameChg chg="add del">
          <ac:chgData name="Johy Jara" userId="e84d1dd2814ea5aa" providerId="LiveId" clId="{614C76BC-508D-4877-BE23-CBA8FE634F33}" dt="2018-02-26T05:23:20.807" v="1669" actId="14100"/>
          <ac:graphicFrameMkLst>
            <pc:docMk/>
            <pc:sldMk cId="2341414732" sldId="275"/>
            <ac:graphicFrameMk id="7" creationId="{E1319DF7-000F-45DC-9DAF-D6FA72B240FD}"/>
          </ac:graphicFrameMkLst>
        </pc:graphicFrameChg>
        <pc:graphicFrameChg chg="add mod modGraphic">
          <ac:chgData name="Johy Jara" userId="e84d1dd2814ea5aa" providerId="LiveId" clId="{614C76BC-508D-4877-BE23-CBA8FE634F33}" dt="2018-02-26T05:23:38.100" v="1674" actId="14100"/>
          <ac:graphicFrameMkLst>
            <pc:docMk/>
            <pc:sldMk cId="2341414732" sldId="275"/>
            <ac:graphicFrameMk id="8" creationId="{E105C725-7989-407E-9561-6580962C5FD3}"/>
          </ac:graphicFrameMkLst>
        </pc:graphicFrameChg>
        <pc:picChg chg="add mod">
          <ac:chgData name="Johy Jara" userId="e84d1dd2814ea5aa" providerId="LiveId" clId="{614C76BC-508D-4877-BE23-CBA8FE634F33}" dt="2018-02-26T05:23:03.906" v="1665" actId="1076"/>
          <ac:picMkLst>
            <pc:docMk/>
            <pc:sldMk cId="2341414732" sldId="275"/>
            <ac:picMk id="5" creationId="{266B532B-BAD4-4974-8E94-7B7BB8C82659}"/>
          </ac:picMkLst>
        </pc:picChg>
        <pc:picChg chg="add mod">
          <ac:chgData name="Johy Jara" userId="e84d1dd2814ea5aa" providerId="LiveId" clId="{614C76BC-508D-4877-BE23-CBA8FE634F33}" dt="2018-02-26T05:23:11.968" v="1667" actId="1076"/>
          <ac:picMkLst>
            <pc:docMk/>
            <pc:sldMk cId="2341414732" sldId="275"/>
            <ac:picMk id="6" creationId="{9E1270EC-CCBB-47B6-80E8-F5F727E24C57}"/>
          </ac:picMkLst>
        </pc:picChg>
      </pc:sldChg>
      <pc:sldChg chg="addSp delSp modSp add">
        <pc:chgData name="Johy Jara" userId="e84d1dd2814ea5aa" providerId="LiveId" clId="{614C76BC-508D-4877-BE23-CBA8FE634F33}" dt="2018-03-05T03:39:08.693" v="2174" actId="1076"/>
        <pc:sldMkLst>
          <pc:docMk/>
          <pc:sldMk cId="2956136041" sldId="276"/>
        </pc:sldMkLst>
        <pc:spChg chg="add del">
          <ac:chgData name="Johy Jara" userId="e84d1dd2814ea5aa" providerId="LiveId" clId="{614C76BC-508D-4877-BE23-CBA8FE634F33}" dt="2018-02-26T05:24:21.406" v="1676" actId="478"/>
          <ac:spMkLst>
            <pc:docMk/>
            <pc:sldMk cId="2956136041" sldId="276"/>
            <ac:spMk id="4" creationId="{4D32DCBD-98AB-460E-B01D-D83F4D6D75D1}"/>
          </ac:spMkLst>
        </pc:spChg>
        <pc:spChg chg="add mod">
          <ac:chgData name="Johy Jara" userId="e84d1dd2814ea5aa" providerId="LiveId" clId="{614C76BC-508D-4877-BE23-CBA8FE634F33}" dt="2018-03-05T03:39:05.108" v="2172" actId="1076"/>
          <ac:spMkLst>
            <pc:docMk/>
            <pc:sldMk cId="2956136041" sldId="276"/>
            <ac:spMk id="4" creationId="{B98F8AE3-9BDC-4CDB-8FD8-7A25B4884DA5}"/>
          </ac:spMkLst>
        </pc:spChg>
        <pc:spChg chg="add mod">
          <ac:chgData name="Johy Jara" userId="e84d1dd2814ea5aa" providerId="LiveId" clId="{614C76BC-508D-4877-BE23-CBA8FE634F33}" dt="2018-02-26T05:39:08.306" v="1859" actId="20577"/>
          <ac:spMkLst>
            <pc:docMk/>
            <pc:sldMk cId="2956136041" sldId="276"/>
            <ac:spMk id="7" creationId="{16E651D6-D49E-4DE4-A201-4C43EEA2E944}"/>
          </ac:spMkLst>
        </pc:spChg>
        <pc:graphicFrameChg chg="add del">
          <ac:chgData name="Johy Jara" userId="e84d1dd2814ea5aa" providerId="LiveId" clId="{614C76BC-508D-4877-BE23-CBA8FE634F33}" dt="2018-02-26T05:24:21.406" v="1676" actId="478"/>
          <ac:graphicFrameMkLst>
            <pc:docMk/>
            <pc:sldMk cId="2956136041" sldId="276"/>
            <ac:graphicFrameMk id="5" creationId="{CA8917E5-5815-4AAF-8F03-0AA33AFD5E7C}"/>
          </ac:graphicFrameMkLst>
        </pc:graphicFrameChg>
        <pc:picChg chg="add del mod">
          <ac:chgData name="Johy Jara" userId="e84d1dd2814ea5aa" providerId="LiveId" clId="{614C76BC-508D-4877-BE23-CBA8FE634F33}" dt="2018-03-05T03:37:31.052" v="2163" actId="478"/>
          <ac:picMkLst>
            <pc:docMk/>
            <pc:sldMk cId="2956136041" sldId="276"/>
            <ac:picMk id="6" creationId="{D19B450B-5E4C-4026-A0D0-B2CA6D8588E8}"/>
          </ac:picMkLst>
        </pc:picChg>
        <pc:picChg chg="add mod">
          <ac:chgData name="Johy Jara" userId="e84d1dd2814ea5aa" providerId="LiveId" clId="{614C76BC-508D-4877-BE23-CBA8FE634F33}" dt="2018-03-05T03:39:06.729" v="2173" actId="1076"/>
          <ac:picMkLst>
            <pc:docMk/>
            <pc:sldMk cId="2956136041" sldId="276"/>
            <ac:picMk id="8" creationId="{B8F4DEC3-8CEF-40C7-A1A5-B7C05E5A8257}"/>
          </ac:picMkLst>
        </pc:picChg>
        <pc:picChg chg="add mod">
          <ac:chgData name="Johy Jara" userId="e84d1dd2814ea5aa" providerId="LiveId" clId="{614C76BC-508D-4877-BE23-CBA8FE634F33}" dt="2018-03-05T03:39:08.693" v="2174" actId="1076"/>
          <ac:picMkLst>
            <pc:docMk/>
            <pc:sldMk cId="2956136041" sldId="276"/>
            <ac:picMk id="9" creationId="{2AA2FCE7-BDF1-43C8-A10F-04D9D45035EC}"/>
          </ac:picMkLst>
        </pc:picChg>
      </pc:sldChg>
      <pc:sldChg chg="addSp delSp modSp add">
        <pc:chgData name="Johy Jara" userId="e84d1dd2814ea5aa" providerId="LiveId" clId="{614C76BC-508D-4877-BE23-CBA8FE634F33}" dt="2018-02-26T05:09:29.544" v="1485" actId="14100"/>
        <pc:sldMkLst>
          <pc:docMk/>
          <pc:sldMk cId="765677003" sldId="277"/>
        </pc:sldMkLst>
        <pc:spChg chg="del mod">
          <ac:chgData name="Johy Jara" userId="e84d1dd2814ea5aa" providerId="LiveId" clId="{614C76BC-508D-4877-BE23-CBA8FE634F33}" dt="2018-02-26T05:02:23.494" v="1362" actId="478"/>
          <ac:spMkLst>
            <pc:docMk/>
            <pc:sldMk cId="765677003" sldId="277"/>
            <ac:spMk id="2" creationId="{3E79B221-0C09-42D9-BD2C-4082F22A29C0}"/>
          </ac:spMkLst>
        </pc:spChg>
        <pc:spChg chg="add mod">
          <ac:chgData name="Johy Jara" userId="e84d1dd2814ea5aa" providerId="LiveId" clId="{614C76BC-508D-4877-BE23-CBA8FE634F33}" dt="2018-02-26T05:09:29.544" v="1485" actId="14100"/>
          <ac:spMkLst>
            <pc:docMk/>
            <pc:sldMk cId="765677003" sldId="277"/>
            <ac:spMk id="3" creationId="{A4B8B0A3-B93D-4E7E-9778-904E6E0DE842}"/>
          </ac:spMkLst>
        </pc:spChg>
        <pc:spChg chg="add del mod">
          <ac:chgData name="Johy Jara" userId="e84d1dd2814ea5aa" providerId="LiveId" clId="{614C76BC-508D-4877-BE23-CBA8FE634F33}" dt="2018-02-26T05:02:26.029" v="1363" actId="478"/>
          <ac:spMkLst>
            <pc:docMk/>
            <pc:sldMk cId="765677003" sldId="277"/>
            <ac:spMk id="5" creationId="{A37A316C-DE52-46AB-870D-CA4E65868FA4}"/>
          </ac:spMkLst>
        </pc:spChg>
        <pc:spChg chg="add mod">
          <ac:chgData name="Johy Jara" userId="e84d1dd2814ea5aa" providerId="LiveId" clId="{614C76BC-508D-4877-BE23-CBA8FE634F33}" dt="2018-02-26T05:09:17.515" v="1481" actId="14100"/>
          <ac:spMkLst>
            <pc:docMk/>
            <pc:sldMk cId="765677003" sldId="277"/>
            <ac:spMk id="6" creationId="{A700C2BE-88C9-42ED-9168-546FC403520E}"/>
          </ac:spMkLst>
        </pc:spChg>
        <pc:spChg chg="add mod">
          <ac:chgData name="Johy Jara" userId="e84d1dd2814ea5aa" providerId="LiveId" clId="{614C76BC-508D-4877-BE23-CBA8FE634F33}" dt="2018-02-26T05:08:07.708" v="1465" actId="1076"/>
          <ac:spMkLst>
            <pc:docMk/>
            <pc:sldMk cId="765677003" sldId="277"/>
            <ac:spMk id="8" creationId="{4CF4E57A-BBBA-4C70-9AB9-B855A85A5BD6}"/>
          </ac:spMkLst>
        </pc:spChg>
        <pc:spChg chg="add del mod">
          <ac:chgData name="Johy Jara" userId="e84d1dd2814ea5aa" providerId="LiveId" clId="{614C76BC-508D-4877-BE23-CBA8FE634F33}" dt="2018-02-26T05:03:56.546" v="1393" actId="14100"/>
          <ac:spMkLst>
            <pc:docMk/>
            <pc:sldMk cId="765677003" sldId="277"/>
            <ac:spMk id="9" creationId="{48F01DD7-9CFF-4604-828A-EE48FCBBD548}"/>
          </ac:spMkLst>
        </pc:spChg>
        <pc:spChg chg="add del mod">
          <ac:chgData name="Johy Jara" userId="e84d1dd2814ea5aa" providerId="LiveId" clId="{614C76BC-508D-4877-BE23-CBA8FE634F33}" dt="2018-02-26T05:03:56.546" v="1393" actId="14100"/>
          <ac:spMkLst>
            <pc:docMk/>
            <pc:sldMk cId="765677003" sldId="277"/>
            <ac:spMk id="10" creationId="{0877C583-8CD5-43F2-8BE7-55BFDA5D5D98}"/>
          </ac:spMkLst>
        </pc:spChg>
        <pc:spChg chg="add del mod">
          <ac:chgData name="Johy Jara" userId="e84d1dd2814ea5aa" providerId="LiveId" clId="{614C76BC-508D-4877-BE23-CBA8FE634F33}" dt="2018-02-26T05:07:49.168" v="1459" actId="478"/>
          <ac:spMkLst>
            <pc:docMk/>
            <pc:sldMk cId="765677003" sldId="277"/>
            <ac:spMk id="11" creationId="{C0287FB1-8864-4402-9CFF-F8E39A7E08B4}"/>
          </ac:spMkLst>
        </pc:spChg>
        <pc:spChg chg="add mod">
          <ac:chgData name="Johy Jara" userId="e84d1dd2814ea5aa" providerId="LiveId" clId="{614C76BC-508D-4877-BE23-CBA8FE634F33}" dt="2018-02-26T05:08:03.062" v="1464" actId="1076"/>
          <ac:spMkLst>
            <pc:docMk/>
            <pc:sldMk cId="765677003" sldId="277"/>
            <ac:spMk id="13" creationId="{469EA4C8-D910-47F6-89EE-C731F38BEC27}"/>
          </ac:spMkLst>
        </pc:spChg>
        <pc:spChg chg="add del mod">
          <ac:chgData name="Johy Jara" userId="e84d1dd2814ea5aa" providerId="LiveId" clId="{614C76BC-508D-4877-BE23-CBA8FE634F33}" dt="2018-02-26T05:07:55.249" v="1461" actId="478"/>
          <ac:spMkLst>
            <pc:docMk/>
            <pc:sldMk cId="765677003" sldId="277"/>
            <ac:spMk id="15" creationId="{9F9E1E62-C625-48E4-960F-5C3C6DC27207}"/>
          </ac:spMkLst>
        </pc:spChg>
        <pc:picChg chg="add mod">
          <ac:chgData name="Johy Jara" userId="e84d1dd2814ea5aa" providerId="LiveId" clId="{614C76BC-508D-4877-BE23-CBA8FE634F33}" dt="2018-02-26T05:08:12.971" v="1467" actId="1076"/>
          <ac:picMkLst>
            <pc:docMk/>
            <pc:sldMk cId="765677003" sldId="277"/>
            <ac:picMk id="7" creationId="{0AE28224-3F10-4E42-99DB-E192DA8D86E4}"/>
          </ac:picMkLst>
        </pc:picChg>
        <pc:picChg chg="add del mod">
          <ac:chgData name="Johy Jara" userId="e84d1dd2814ea5aa" providerId="LiveId" clId="{614C76BC-508D-4877-BE23-CBA8FE634F33}" dt="2018-02-26T05:07:46.791" v="1458" actId="478"/>
          <ac:picMkLst>
            <pc:docMk/>
            <pc:sldMk cId="765677003" sldId="277"/>
            <ac:picMk id="12" creationId="{E0EDA7D0-ABC8-4245-9024-30B600647690}"/>
          </ac:picMkLst>
        </pc:picChg>
        <pc:picChg chg="add mod">
          <ac:chgData name="Johy Jara" userId="e84d1dd2814ea5aa" providerId="LiveId" clId="{614C76BC-508D-4877-BE23-CBA8FE634F33}" dt="2018-02-26T05:07:59.500" v="1463" actId="14100"/>
          <ac:picMkLst>
            <pc:docMk/>
            <pc:sldMk cId="765677003" sldId="277"/>
            <ac:picMk id="14" creationId="{1BC72143-99D8-4424-97C8-EB9CA9996C8A}"/>
          </ac:picMkLst>
        </pc:picChg>
        <pc:picChg chg="add del mod">
          <ac:chgData name="Johy Jara" userId="e84d1dd2814ea5aa" providerId="LiveId" clId="{614C76BC-508D-4877-BE23-CBA8FE634F33}" dt="2018-02-26T05:07:49.713" v="1460" actId="478"/>
          <ac:picMkLst>
            <pc:docMk/>
            <pc:sldMk cId="765677003" sldId="277"/>
            <ac:picMk id="16" creationId="{66625D94-77A1-49DB-B6B4-2F6948DF1692}"/>
          </ac:picMkLst>
        </pc:picChg>
        <pc:picChg chg="add del mod">
          <ac:chgData name="Johy Jara" userId="e84d1dd2814ea5aa" providerId="LiveId" clId="{614C76BC-508D-4877-BE23-CBA8FE634F33}" dt="2018-02-26T05:03:56.546" v="1393" actId="14100"/>
          <ac:picMkLst>
            <pc:docMk/>
            <pc:sldMk cId="765677003" sldId="277"/>
            <ac:picMk id="3073" creationId="{C7B32C60-4EA5-4C48-9A37-034B622A1CEA}"/>
          </ac:picMkLst>
        </pc:picChg>
      </pc:sldChg>
      <pc:sldChg chg="delSp modSp add">
        <pc:chgData name="Johy Jara" userId="e84d1dd2814ea5aa" providerId="LiveId" clId="{614C76BC-508D-4877-BE23-CBA8FE634F33}" dt="2018-02-26T05:08:54.375" v="1475" actId="14100"/>
        <pc:sldMkLst>
          <pc:docMk/>
          <pc:sldMk cId="3243753220" sldId="278"/>
        </pc:sldMkLst>
        <pc:spChg chg="mod">
          <ac:chgData name="Johy Jara" userId="e84d1dd2814ea5aa" providerId="LiveId" clId="{614C76BC-508D-4877-BE23-CBA8FE634F33}" dt="2018-02-26T05:08:54.375" v="1475" actId="14100"/>
          <ac:spMkLst>
            <pc:docMk/>
            <pc:sldMk cId="3243753220" sldId="278"/>
            <ac:spMk id="3" creationId="{A4B8B0A3-B93D-4E7E-9778-904E6E0DE842}"/>
          </ac:spMkLst>
        </pc:spChg>
        <pc:spChg chg="mod">
          <ac:chgData name="Johy Jara" userId="e84d1dd2814ea5aa" providerId="LiveId" clId="{614C76BC-508D-4877-BE23-CBA8FE634F33}" dt="2018-02-26T05:08:49.344" v="1474" actId="14100"/>
          <ac:spMkLst>
            <pc:docMk/>
            <pc:sldMk cId="3243753220" sldId="278"/>
            <ac:spMk id="6" creationId="{A700C2BE-88C9-42ED-9168-546FC403520E}"/>
          </ac:spMkLst>
        </pc:spChg>
        <pc:spChg chg="del">
          <ac:chgData name="Johy Jara" userId="e84d1dd2814ea5aa" providerId="LiveId" clId="{614C76BC-508D-4877-BE23-CBA8FE634F33}" dt="2018-02-26T05:07:12.625" v="1448" actId="478"/>
          <ac:spMkLst>
            <pc:docMk/>
            <pc:sldMk cId="3243753220" sldId="278"/>
            <ac:spMk id="8" creationId="{4CF4E57A-BBBA-4C70-9AB9-B855A85A5BD6}"/>
          </ac:spMkLst>
        </pc:spChg>
        <pc:spChg chg="mod">
          <ac:chgData name="Johy Jara" userId="e84d1dd2814ea5aa" providerId="LiveId" clId="{614C76BC-508D-4877-BE23-CBA8FE634F33}" dt="2018-02-26T05:07:20.101" v="1452" actId="1076"/>
          <ac:spMkLst>
            <pc:docMk/>
            <pc:sldMk cId="3243753220" sldId="278"/>
            <ac:spMk id="11" creationId="{C0287FB1-8864-4402-9CFF-F8E39A7E08B4}"/>
          </ac:spMkLst>
        </pc:spChg>
        <pc:spChg chg="del">
          <ac:chgData name="Johy Jara" userId="e84d1dd2814ea5aa" providerId="LiveId" clId="{614C76BC-508D-4877-BE23-CBA8FE634F33}" dt="2018-02-26T05:07:10.260" v="1446" actId="478"/>
          <ac:spMkLst>
            <pc:docMk/>
            <pc:sldMk cId="3243753220" sldId="278"/>
            <ac:spMk id="13" creationId="{469EA4C8-D910-47F6-89EE-C731F38BEC27}"/>
          </ac:spMkLst>
        </pc:spChg>
        <pc:spChg chg="mod">
          <ac:chgData name="Johy Jara" userId="e84d1dd2814ea5aa" providerId="LiveId" clId="{614C76BC-508D-4877-BE23-CBA8FE634F33}" dt="2018-02-26T05:07:42.040" v="1457" actId="1076"/>
          <ac:spMkLst>
            <pc:docMk/>
            <pc:sldMk cId="3243753220" sldId="278"/>
            <ac:spMk id="15" creationId="{9F9E1E62-C625-48E4-960F-5C3C6DC27207}"/>
          </ac:spMkLst>
        </pc:spChg>
        <pc:picChg chg="del">
          <ac:chgData name="Johy Jara" userId="e84d1dd2814ea5aa" providerId="LiveId" clId="{614C76BC-508D-4877-BE23-CBA8FE634F33}" dt="2018-02-26T05:07:13.133" v="1449" actId="478"/>
          <ac:picMkLst>
            <pc:docMk/>
            <pc:sldMk cId="3243753220" sldId="278"/>
            <ac:picMk id="7" creationId="{0AE28224-3F10-4E42-99DB-E192DA8D86E4}"/>
          </ac:picMkLst>
        </pc:picChg>
        <pc:picChg chg="mod">
          <ac:chgData name="Johy Jara" userId="e84d1dd2814ea5aa" providerId="LiveId" clId="{614C76BC-508D-4877-BE23-CBA8FE634F33}" dt="2018-02-26T05:07:17.093" v="1451" actId="14100"/>
          <ac:picMkLst>
            <pc:docMk/>
            <pc:sldMk cId="3243753220" sldId="278"/>
            <ac:picMk id="12" creationId="{E0EDA7D0-ABC8-4245-9024-30B600647690}"/>
          </ac:picMkLst>
        </pc:picChg>
        <pc:picChg chg="del">
          <ac:chgData name="Johy Jara" userId="e84d1dd2814ea5aa" providerId="LiveId" clId="{614C76BC-508D-4877-BE23-CBA8FE634F33}" dt="2018-02-26T05:07:10.791" v="1447" actId="478"/>
          <ac:picMkLst>
            <pc:docMk/>
            <pc:sldMk cId="3243753220" sldId="278"/>
            <ac:picMk id="14" creationId="{1BC72143-99D8-4424-97C8-EB9CA9996C8A}"/>
          </ac:picMkLst>
        </pc:picChg>
        <pc:picChg chg="mod">
          <ac:chgData name="Johy Jara" userId="e84d1dd2814ea5aa" providerId="LiveId" clId="{614C76BC-508D-4877-BE23-CBA8FE634F33}" dt="2018-02-26T05:07:30.797" v="1456" actId="14100"/>
          <ac:picMkLst>
            <pc:docMk/>
            <pc:sldMk cId="3243753220" sldId="278"/>
            <ac:picMk id="16" creationId="{66625D94-77A1-49DB-B6B4-2F6948DF1692}"/>
          </ac:picMkLst>
        </pc:picChg>
      </pc:sldChg>
      <pc:sldChg chg="addSp delSp modSp add">
        <pc:chgData name="Johy Jara" userId="e84d1dd2814ea5aa" providerId="LiveId" clId="{614C76BC-508D-4877-BE23-CBA8FE634F33}" dt="2018-02-26T05:39:17.368" v="1862" actId="2696"/>
        <pc:sldMkLst>
          <pc:docMk/>
          <pc:sldMk cId="2257895898" sldId="279"/>
        </pc:sldMkLst>
        <pc:spChg chg="add del">
          <ac:chgData name="Johy Jara" userId="e84d1dd2814ea5aa" providerId="LiveId" clId="{614C76BC-508D-4877-BE23-CBA8FE634F33}" dt="2018-02-26T05:39:13.761" v="1861" actId="478"/>
          <ac:spMkLst>
            <pc:docMk/>
            <pc:sldMk cId="2257895898" sldId="279"/>
            <ac:spMk id="5" creationId="{3E86C3CD-DAD8-4334-AFEB-8789B6F9599B}"/>
          </ac:spMkLst>
        </pc:spChg>
        <pc:spChg chg="add">
          <ac:chgData name="Johy Jara" userId="e84d1dd2814ea5aa" providerId="LiveId" clId="{614C76BC-508D-4877-BE23-CBA8FE634F33}" dt="2018-02-26T05:39:17.368" v="1862" actId="2696"/>
          <ac:spMkLst>
            <pc:docMk/>
            <pc:sldMk cId="2257895898" sldId="279"/>
            <ac:spMk id="6" creationId="{76B58227-BBCB-447B-942C-7F079BCF40B6}"/>
          </ac:spMkLst>
        </pc:spChg>
        <pc:picChg chg="add mod">
          <ac:chgData name="Johy Jara" userId="e84d1dd2814ea5aa" providerId="LiveId" clId="{614C76BC-508D-4877-BE23-CBA8FE634F33}" dt="2018-02-26T05:25:26.620" v="1682" actId="1076"/>
          <ac:picMkLst>
            <pc:docMk/>
            <pc:sldMk cId="2257895898" sldId="279"/>
            <ac:picMk id="4" creationId="{E953AFD1-7933-4D74-953A-3C29FC078CF7}"/>
          </ac:picMkLst>
        </pc:picChg>
      </pc:sldChg>
      <pc:sldChg chg="addSp delSp modSp add ord">
        <pc:chgData name="Johy Jara" userId="e84d1dd2814ea5aa" providerId="LiveId" clId="{614C76BC-508D-4877-BE23-CBA8FE634F33}" dt="2018-03-05T21:58:53.164" v="2438" actId="20577"/>
        <pc:sldMkLst>
          <pc:docMk/>
          <pc:sldMk cId="53544811" sldId="280"/>
        </pc:sldMkLst>
        <pc:spChg chg="add mod">
          <ac:chgData name="Johy Jara" userId="e84d1dd2814ea5aa" providerId="LiveId" clId="{614C76BC-508D-4877-BE23-CBA8FE634F33}" dt="2018-02-26T05:48:37.079" v="2104" actId="1076"/>
          <ac:spMkLst>
            <pc:docMk/>
            <pc:sldMk cId="53544811" sldId="280"/>
            <ac:spMk id="4" creationId="{692ADDA8-ABFE-47A0-931E-94FED7F13ED0}"/>
          </ac:spMkLst>
        </pc:spChg>
        <pc:spChg chg="add mod">
          <ac:chgData name="Johy Jara" userId="e84d1dd2814ea5aa" providerId="LiveId" clId="{614C76BC-508D-4877-BE23-CBA8FE634F33}" dt="2018-02-26T05:48:54.859" v="2110" actId="255"/>
          <ac:spMkLst>
            <pc:docMk/>
            <pc:sldMk cId="53544811" sldId="280"/>
            <ac:spMk id="5" creationId="{A77D7BF4-55C8-4DE1-A4C1-39330EC4B348}"/>
          </ac:spMkLst>
        </pc:spChg>
        <pc:spChg chg="add del mod">
          <ac:chgData name="Johy Jara" userId="e84d1dd2814ea5aa" providerId="LiveId" clId="{614C76BC-508D-4877-BE23-CBA8FE634F33}" dt="2018-03-05T21:53:26.032" v="2218" actId="478"/>
          <ac:spMkLst>
            <pc:docMk/>
            <pc:sldMk cId="53544811" sldId="280"/>
            <ac:spMk id="6" creationId="{CE76D9AB-131A-4B2E-B9B0-65C78E9B5DF1}"/>
          </ac:spMkLst>
        </pc:spChg>
        <pc:spChg chg="add del mod">
          <ac:chgData name="Johy Jara" userId="e84d1dd2814ea5aa" providerId="LiveId" clId="{614C76BC-508D-4877-BE23-CBA8FE634F33}" dt="2018-03-05T21:53:58.677" v="2237" actId="478"/>
          <ac:spMkLst>
            <pc:docMk/>
            <pc:sldMk cId="53544811" sldId="280"/>
            <ac:spMk id="7" creationId="{F0824BD9-8038-4F14-9B67-1104E29B78E9}"/>
          </ac:spMkLst>
        </pc:spChg>
        <pc:spChg chg="add mod">
          <ac:chgData name="Johy Jara" userId="e84d1dd2814ea5aa" providerId="LiveId" clId="{614C76BC-508D-4877-BE23-CBA8FE634F33}" dt="2018-03-05T21:58:23.790" v="2427" actId="1038"/>
          <ac:spMkLst>
            <pc:docMk/>
            <pc:sldMk cId="53544811" sldId="280"/>
            <ac:spMk id="8" creationId="{992E5124-E1B9-4974-B8A0-212EEFDE0E2A}"/>
          </ac:spMkLst>
        </pc:spChg>
        <pc:spChg chg="add del mod">
          <ac:chgData name="Johy Jara" userId="e84d1dd2814ea5aa" providerId="LiveId" clId="{614C76BC-508D-4877-BE23-CBA8FE634F33}" dt="2018-03-05T21:55:12.477" v="2267" actId="478"/>
          <ac:spMkLst>
            <pc:docMk/>
            <pc:sldMk cId="53544811" sldId="280"/>
            <ac:spMk id="9" creationId="{B5A4674C-4C1D-4DDE-86D5-8FBDC77E515F}"/>
          </ac:spMkLst>
        </pc:spChg>
        <pc:spChg chg="add mod">
          <ac:chgData name="Johy Jara" userId="e84d1dd2814ea5aa" providerId="LiveId" clId="{614C76BC-508D-4877-BE23-CBA8FE634F33}" dt="2018-03-05T21:58:23.790" v="2427" actId="1038"/>
          <ac:spMkLst>
            <pc:docMk/>
            <pc:sldMk cId="53544811" sldId="280"/>
            <ac:spMk id="10" creationId="{503BAD76-52F0-4627-9B7C-91358DA153A0}"/>
          </ac:spMkLst>
        </pc:spChg>
        <pc:spChg chg="add mod">
          <ac:chgData name="Johy Jara" userId="e84d1dd2814ea5aa" providerId="LiveId" clId="{614C76BC-508D-4877-BE23-CBA8FE634F33}" dt="2018-03-05T21:58:23.790" v="2427" actId="1038"/>
          <ac:spMkLst>
            <pc:docMk/>
            <pc:sldMk cId="53544811" sldId="280"/>
            <ac:spMk id="22" creationId="{6A622CBB-F8F0-4B6D-A374-6F55910A0953}"/>
          </ac:spMkLst>
        </pc:spChg>
        <pc:spChg chg="add mod">
          <ac:chgData name="Johy Jara" userId="e84d1dd2814ea5aa" providerId="LiveId" clId="{614C76BC-508D-4877-BE23-CBA8FE634F33}" dt="2018-03-05T21:58:47.277" v="2434" actId="1076"/>
          <ac:spMkLst>
            <pc:docMk/>
            <pc:sldMk cId="53544811" sldId="280"/>
            <ac:spMk id="29" creationId="{F3D894F3-4551-40CE-925E-3F1048B113E3}"/>
          </ac:spMkLst>
        </pc:spChg>
        <pc:spChg chg="add mod">
          <ac:chgData name="Johy Jara" userId="e84d1dd2814ea5aa" providerId="LiveId" clId="{614C76BC-508D-4877-BE23-CBA8FE634F33}" dt="2018-03-05T21:58:53.164" v="2438" actId="20577"/>
          <ac:spMkLst>
            <pc:docMk/>
            <pc:sldMk cId="53544811" sldId="280"/>
            <ac:spMk id="30" creationId="{1F249C28-D313-4502-B8FD-4FF3A35160A3}"/>
          </ac:spMkLst>
        </pc:spChg>
        <pc:picChg chg="add mod">
          <ac:chgData name="Johy Jara" userId="e84d1dd2814ea5aa" providerId="LiveId" clId="{614C76BC-508D-4877-BE23-CBA8FE634F33}" dt="2018-02-26T05:48:46.932" v="2108" actId="1076"/>
          <ac:picMkLst>
            <pc:docMk/>
            <pc:sldMk cId="53544811" sldId="280"/>
            <ac:picMk id="3" creationId="{6E5A1F63-15F6-41D3-B298-C8C1D2E03746}"/>
          </ac:picMkLst>
        </pc:picChg>
        <pc:cxnChg chg="add del mod">
          <ac:chgData name="Johy Jara" userId="e84d1dd2814ea5aa" providerId="LiveId" clId="{614C76BC-508D-4877-BE23-CBA8FE634F33}" dt="2018-03-05T21:55:29.723" v="2270" actId="478"/>
          <ac:cxnSpMkLst>
            <pc:docMk/>
            <pc:sldMk cId="53544811" sldId="280"/>
            <ac:cxnSpMk id="12" creationId="{F0C00FEE-AE72-4DDC-88C2-447511A4619F}"/>
          </ac:cxnSpMkLst>
        </pc:cxnChg>
        <pc:cxnChg chg="add del mod">
          <ac:chgData name="Johy Jara" userId="e84d1dd2814ea5aa" providerId="LiveId" clId="{614C76BC-508D-4877-BE23-CBA8FE634F33}" dt="2018-03-05T21:55:52.355" v="2278" actId="11529"/>
          <ac:cxnSpMkLst>
            <pc:docMk/>
            <pc:sldMk cId="53544811" sldId="280"/>
            <ac:cxnSpMk id="14" creationId="{EB0E255A-064B-414D-9D65-F28442D3DE9E}"/>
          </ac:cxnSpMkLst>
        </pc:cxnChg>
        <pc:cxnChg chg="add del mod">
          <ac:chgData name="Johy Jara" userId="e84d1dd2814ea5aa" providerId="LiveId" clId="{614C76BC-508D-4877-BE23-CBA8FE634F33}" dt="2018-03-05T21:55:51.637" v="2276" actId="20577"/>
          <ac:cxnSpMkLst>
            <pc:docMk/>
            <pc:sldMk cId="53544811" sldId="280"/>
            <ac:cxnSpMk id="16" creationId="{DFD4F1AE-A6E0-4F84-95C5-05125E218F28}"/>
          </ac:cxnSpMkLst>
        </pc:cxnChg>
        <pc:cxnChg chg="add mod">
          <ac:chgData name="Johy Jara" userId="e84d1dd2814ea5aa" providerId="LiveId" clId="{614C76BC-508D-4877-BE23-CBA8FE634F33}" dt="2018-03-05T21:58:23.790" v="2427" actId="1038"/>
          <ac:cxnSpMkLst>
            <pc:docMk/>
            <pc:sldMk cId="53544811" sldId="280"/>
            <ac:cxnSpMk id="19" creationId="{FC8EEBBB-5079-41B4-AD22-342B18E1958E}"/>
          </ac:cxnSpMkLst>
        </pc:cxnChg>
        <pc:cxnChg chg="add mod">
          <ac:chgData name="Johy Jara" userId="e84d1dd2814ea5aa" providerId="LiveId" clId="{614C76BC-508D-4877-BE23-CBA8FE634F33}" dt="2018-03-05T21:58:23.790" v="2427" actId="1038"/>
          <ac:cxnSpMkLst>
            <pc:docMk/>
            <pc:sldMk cId="53544811" sldId="280"/>
            <ac:cxnSpMk id="21" creationId="{AEB1A384-9705-43DF-8CF4-8D976552AF26}"/>
          </ac:cxnSpMkLst>
        </pc:cxnChg>
      </pc:sldChg>
      <pc:sldChg chg="addSp delSp modSp add">
        <pc:chgData name="Johy Jara" userId="e84d1dd2814ea5aa" providerId="LiveId" clId="{614C76BC-508D-4877-BE23-CBA8FE634F33}" dt="2018-02-26T05:39:31.448" v="1904" actId="20577"/>
        <pc:sldMkLst>
          <pc:docMk/>
          <pc:sldMk cId="2176754852" sldId="281"/>
        </pc:sldMkLst>
        <pc:spChg chg="add del mod">
          <ac:chgData name="Johy Jara" userId="e84d1dd2814ea5aa" providerId="LiveId" clId="{614C76BC-508D-4877-BE23-CBA8FE634F33}" dt="2018-02-26T05:26:21.578" v="1693" actId="478"/>
          <ac:spMkLst>
            <pc:docMk/>
            <pc:sldMk cId="2176754852" sldId="281"/>
            <ac:spMk id="5" creationId="{B8BDF95E-6C9B-45BC-A444-1CB1EDEAC6E0}"/>
          </ac:spMkLst>
        </pc:spChg>
        <pc:spChg chg="add mod">
          <ac:chgData name="Johy Jara" userId="e84d1dd2814ea5aa" providerId="LiveId" clId="{614C76BC-508D-4877-BE23-CBA8FE634F33}" dt="2018-02-26T05:27:02.493" v="1699" actId="14100"/>
          <ac:spMkLst>
            <pc:docMk/>
            <pc:sldMk cId="2176754852" sldId="281"/>
            <ac:spMk id="7" creationId="{54A5ECF9-9F52-4319-B170-52A5F47414C8}"/>
          </ac:spMkLst>
        </pc:spChg>
        <pc:spChg chg="add mod">
          <ac:chgData name="Johy Jara" userId="e84d1dd2814ea5aa" providerId="LiveId" clId="{614C76BC-508D-4877-BE23-CBA8FE634F33}" dt="2018-02-26T05:27:30.563" v="1702" actId="14100"/>
          <ac:spMkLst>
            <pc:docMk/>
            <pc:sldMk cId="2176754852" sldId="281"/>
            <ac:spMk id="9" creationId="{915EB518-E6C2-4F2E-85A2-B0EB50D773EB}"/>
          </ac:spMkLst>
        </pc:spChg>
        <pc:spChg chg="add mod">
          <ac:chgData name="Johy Jara" userId="e84d1dd2814ea5aa" providerId="LiveId" clId="{614C76BC-508D-4877-BE23-CBA8FE634F33}" dt="2018-02-26T05:29:02.258" v="1717" actId="1076"/>
          <ac:spMkLst>
            <pc:docMk/>
            <pc:sldMk cId="2176754852" sldId="281"/>
            <ac:spMk id="11" creationId="{4C408F8B-C7AE-4D00-996E-8440A3D1033E}"/>
          </ac:spMkLst>
        </pc:spChg>
        <pc:spChg chg="add mod">
          <ac:chgData name="Johy Jara" userId="e84d1dd2814ea5aa" providerId="LiveId" clId="{614C76BC-508D-4877-BE23-CBA8FE634F33}" dt="2018-02-26T05:39:31.448" v="1904" actId="20577"/>
          <ac:spMkLst>
            <pc:docMk/>
            <pc:sldMk cId="2176754852" sldId="281"/>
            <ac:spMk id="12" creationId="{990B56DF-0509-45E3-B815-610479C7578F}"/>
          </ac:spMkLst>
        </pc:spChg>
        <pc:graphicFrameChg chg="add del mod">
          <ac:chgData name="Johy Jara" userId="e84d1dd2814ea5aa" providerId="LiveId" clId="{614C76BC-508D-4877-BE23-CBA8FE634F33}" dt="2018-02-26T05:26:21.578" v="1693" actId="478"/>
          <ac:graphicFrameMkLst>
            <pc:docMk/>
            <pc:sldMk cId="2176754852" sldId="281"/>
            <ac:graphicFrameMk id="6" creationId="{40D25F42-0B02-414B-A820-DC6E5CD8145B}"/>
          </ac:graphicFrameMkLst>
        </pc:graphicFrameChg>
        <pc:graphicFrameChg chg="add mod">
          <ac:chgData name="Johy Jara" userId="e84d1dd2814ea5aa" providerId="LiveId" clId="{614C76BC-508D-4877-BE23-CBA8FE634F33}" dt="2018-02-26T05:27:02.493" v="1699" actId="14100"/>
          <ac:graphicFrameMkLst>
            <pc:docMk/>
            <pc:sldMk cId="2176754852" sldId="281"/>
            <ac:graphicFrameMk id="8" creationId="{60488712-8AE5-4513-85C9-432DE74F42ED}"/>
          </ac:graphicFrameMkLst>
        </pc:graphicFrameChg>
        <pc:graphicFrameChg chg="add mod">
          <ac:chgData name="Johy Jara" userId="e84d1dd2814ea5aa" providerId="LiveId" clId="{614C76BC-508D-4877-BE23-CBA8FE634F33}" dt="2018-02-26T05:27:30.563" v="1702" actId="14100"/>
          <ac:graphicFrameMkLst>
            <pc:docMk/>
            <pc:sldMk cId="2176754852" sldId="281"/>
            <ac:graphicFrameMk id="10" creationId="{5B4C1E66-50A5-4BCE-BF92-3F9271B64026}"/>
          </ac:graphicFrameMkLst>
        </pc:graphicFrameChg>
        <pc:picChg chg="del">
          <ac:chgData name="Johy Jara" userId="e84d1dd2814ea5aa" providerId="LiveId" clId="{614C76BC-508D-4877-BE23-CBA8FE634F33}" dt="2018-02-26T05:25:43.541" v="1686" actId="478"/>
          <ac:picMkLst>
            <pc:docMk/>
            <pc:sldMk cId="2176754852" sldId="281"/>
            <ac:picMk id="4" creationId="{E953AFD1-7933-4D74-953A-3C29FC078CF7}"/>
          </ac:picMkLst>
        </pc:picChg>
      </pc:sldChg>
      <pc:sldChg chg="addSp delSp modSp add">
        <pc:chgData name="Johy Jara" userId="e84d1dd2814ea5aa" providerId="LiveId" clId="{614C76BC-508D-4877-BE23-CBA8FE634F33}" dt="2018-02-26T05:39:37.247" v="1905" actId="2696"/>
        <pc:sldMkLst>
          <pc:docMk/>
          <pc:sldMk cId="66409850" sldId="282"/>
        </pc:sldMkLst>
        <pc:spChg chg="add mod">
          <ac:chgData name="Johy Jara" userId="e84d1dd2814ea5aa" providerId="LiveId" clId="{614C76BC-508D-4877-BE23-CBA8FE634F33}" dt="2018-02-26T05:27:47.984" v="1704" actId="1076"/>
          <ac:spMkLst>
            <pc:docMk/>
            <pc:sldMk cId="66409850" sldId="282"/>
            <ac:spMk id="5" creationId="{636AD7CF-B0A1-43E0-8746-3BB8BE1ABE24}"/>
          </ac:spMkLst>
        </pc:spChg>
        <pc:spChg chg="add mod">
          <ac:chgData name="Johy Jara" userId="e84d1dd2814ea5aa" providerId="LiveId" clId="{614C76BC-508D-4877-BE23-CBA8FE634F33}" dt="2018-02-26T05:28:17.635" v="1710" actId="1076"/>
          <ac:spMkLst>
            <pc:docMk/>
            <pc:sldMk cId="66409850" sldId="282"/>
            <ac:spMk id="7" creationId="{0B1D7D99-CC1E-41A0-97DF-DC83B1303CDB}"/>
          </ac:spMkLst>
        </pc:spChg>
        <pc:spChg chg="add mod">
          <ac:chgData name="Johy Jara" userId="e84d1dd2814ea5aa" providerId="LiveId" clId="{614C76BC-508D-4877-BE23-CBA8FE634F33}" dt="2018-02-26T05:28:32.641" v="1713" actId="1076"/>
          <ac:spMkLst>
            <pc:docMk/>
            <pc:sldMk cId="66409850" sldId="282"/>
            <ac:spMk id="9" creationId="{689BDFD7-66E8-4899-AC56-1533E498C9F4}"/>
          </ac:spMkLst>
        </pc:spChg>
        <pc:spChg chg="add mod">
          <ac:chgData name="Johy Jara" userId="e84d1dd2814ea5aa" providerId="LiveId" clId="{614C76BC-508D-4877-BE23-CBA8FE634F33}" dt="2018-02-26T05:28:47.689" v="1715" actId="1076"/>
          <ac:spMkLst>
            <pc:docMk/>
            <pc:sldMk cId="66409850" sldId="282"/>
            <ac:spMk id="10" creationId="{12170106-1081-44BA-BFE1-C6B2AF815444}"/>
          </ac:spMkLst>
        </pc:spChg>
        <pc:spChg chg="add">
          <ac:chgData name="Johy Jara" userId="e84d1dd2814ea5aa" providerId="LiveId" clId="{614C76BC-508D-4877-BE23-CBA8FE634F33}" dt="2018-02-26T05:39:37.247" v="1905" actId="2696"/>
          <ac:spMkLst>
            <pc:docMk/>
            <pc:sldMk cId="66409850" sldId="282"/>
            <ac:spMk id="11" creationId="{58856EC1-449D-4FDE-B153-2D08649720F4}"/>
          </ac:spMkLst>
        </pc:spChg>
        <pc:graphicFrameChg chg="add mod">
          <ac:chgData name="Johy Jara" userId="e84d1dd2814ea5aa" providerId="LiveId" clId="{614C76BC-508D-4877-BE23-CBA8FE634F33}" dt="2018-02-26T05:28:21.672" v="1711" actId="1076"/>
          <ac:graphicFrameMkLst>
            <pc:docMk/>
            <pc:sldMk cId="66409850" sldId="282"/>
            <ac:graphicFrameMk id="6" creationId="{C96041D8-9343-42F6-8B81-77C339254B32}"/>
          </ac:graphicFrameMkLst>
        </pc:graphicFrameChg>
        <pc:graphicFrameChg chg="add mod">
          <ac:chgData name="Johy Jara" userId="e84d1dd2814ea5aa" providerId="LiveId" clId="{614C76BC-508D-4877-BE23-CBA8FE634F33}" dt="2018-02-26T05:28:17.635" v="1710" actId="1076"/>
          <ac:graphicFrameMkLst>
            <pc:docMk/>
            <pc:sldMk cId="66409850" sldId="282"/>
            <ac:graphicFrameMk id="8" creationId="{094D239D-3369-4726-97BC-1C53488D48AA}"/>
          </ac:graphicFrameMkLst>
        </pc:graphicFrameChg>
        <pc:picChg chg="del">
          <ac:chgData name="Johy Jara" userId="e84d1dd2814ea5aa" providerId="LiveId" clId="{614C76BC-508D-4877-BE23-CBA8FE634F33}" dt="2018-02-26T05:25:45.454" v="1687" actId="478"/>
          <ac:picMkLst>
            <pc:docMk/>
            <pc:sldMk cId="66409850" sldId="282"/>
            <ac:picMk id="4" creationId="{E953AFD1-7933-4D74-953A-3C29FC078CF7}"/>
          </ac:picMkLst>
        </pc:picChg>
      </pc:sldChg>
      <pc:sldChg chg="addSp delSp modSp add">
        <pc:chgData name="Johy Jara" userId="e84d1dd2814ea5aa" providerId="LiveId" clId="{614C76BC-508D-4877-BE23-CBA8FE634F33}" dt="2018-03-05T03:32:20.432" v="2115" actId="14100"/>
        <pc:sldMkLst>
          <pc:docMk/>
          <pc:sldMk cId="936799259" sldId="283"/>
        </pc:sldMkLst>
        <pc:spChg chg="add mod">
          <ac:chgData name="Johy Jara" userId="e84d1dd2814ea5aa" providerId="LiveId" clId="{614C76BC-508D-4877-BE23-CBA8FE634F33}" dt="2018-02-26T05:26:39.969" v="1695" actId="1076"/>
          <ac:spMkLst>
            <pc:docMk/>
            <pc:sldMk cId="936799259" sldId="283"/>
            <ac:spMk id="5" creationId="{BDF4814F-AB94-4642-A2BF-074E3FD6A44A}"/>
          </ac:spMkLst>
        </pc:spChg>
        <pc:spChg chg="add mod">
          <ac:chgData name="Johy Jara" userId="e84d1dd2814ea5aa" providerId="LiveId" clId="{614C76BC-508D-4877-BE23-CBA8FE634F33}" dt="2018-02-26T05:32:19.947" v="1746" actId="1076"/>
          <ac:spMkLst>
            <pc:docMk/>
            <pc:sldMk cId="936799259" sldId="283"/>
            <ac:spMk id="10" creationId="{D103CD09-042F-4E44-9F8C-BB7EA0957760}"/>
          </ac:spMkLst>
        </pc:spChg>
        <pc:spChg chg="add mod">
          <ac:chgData name="Johy Jara" userId="e84d1dd2814ea5aa" providerId="LiveId" clId="{614C76BC-508D-4877-BE23-CBA8FE634F33}" dt="2018-02-26T05:32:31.744" v="1750" actId="1036"/>
          <ac:spMkLst>
            <pc:docMk/>
            <pc:sldMk cId="936799259" sldId="283"/>
            <ac:spMk id="11" creationId="{0F7D294A-2625-4BF9-976F-82F65689668C}"/>
          </ac:spMkLst>
        </pc:spChg>
        <pc:spChg chg="add mod">
          <ac:chgData name="Johy Jara" userId="e84d1dd2814ea5aa" providerId="LiveId" clId="{614C76BC-508D-4877-BE23-CBA8FE634F33}" dt="2018-02-26T05:32:50.405" v="1760" actId="1036"/>
          <ac:spMkLst>
            <pc:docMk/>
            <pc:sldMk cId="936799259" sldId="283"/>
            <ac:spMk id="12" creationId="{08D98FAC-0510-4D50-BE4D-A56E42189E61}"/>
          </ac:spMkLst>
        </pc:spChg>
        <pc:spChg chg="add mod">
          <ac:chgData name="Johy Jara" userId="e84d1dd2814ea5aa" providerId="LiveId" clId="{614C76BC-508D-4877-BE23-CBA8FE634F33}" dt="2018-02-26T05:39:56.453" v="1967" actId="20577"/>
          <ac:spMkLst>
            <pc:docMk/>
            <pc:sldMk cId="936799259" sldId="283"/>
            <ac:spMk id="13" creationId="{09BF05CC-A43F-4A37-8ADE-532989619F51}"/>
          </ac:spMkLst>
        </pc:spChg>
        <pc:graphicFrameChg chg="add del mod">
          <ac:chgData name="Johy Jara" userId="e84d1dd2814ea5aa" providerId="LiveId" clId="{614C76BC-508D-4877-BE23-CBA8FE634F33}" dt="2018-03-05T03:31:37.878" v="2112" actId="478"/>
          <ac:graphicFrameMkLst>
            <pc:docMk/>
            <pc:sldMk cId="936799259" sldId="283"/>
            <ac:graphicFrameMk id="6" creationId="{47B7333F-03DA-4136-A084-6F63B5780633}"/>
          </ac:graphicFrameMkLst>
        </pc:graphicFrameChg>
        <pc:picChg chg="del">
          <ac:chgData name="Johy Jara" userId="e84d1dd2814ea5aa" providerId="LiveId" clId="{614C76BC-508D-4877-BE23-CBA8FE634F33}" dt="2018-02-26T05:25:47.305" v="1688" actId="478"/>
          <ac:picMkLst>
            <pc:docMk/>
            <pc:sldMk cId="936799259" sldId="283"/>
            <ac:picMk id="4" creationId="{E953AFD1-7933-4D74-953A-3C29FC078CF7}"/>
          </ac:picMkLst>
        </pc:picChg>
        <pc:picChg chg="add mod">
          <ac:chgData name="Johy Jara" userId="e84d1dd2814ea5aa" providerId="LiveId" clId="{614C76BC-508D-4877-BE23-CBA8FE634F33}" dt="2018-03-05T03:32:20.432" v="2115" actId="14100"/>
          <ac:picMkLst>
            <pc:docMk/>
            <pc:sldMk cId="936799259" sldId="283"/>
            <ac:picMk id="4" creationId="{D28995FE-2FFE-45A4-A67C-362BB32F6696}"/>
          </ac:picMkLst>
        </pc:picChg>
        <pc:picChg chg="add mod">
          <ac:chgData name="Johy Jara" userId="e84d1dd2814ea5aa" providerId="LiveId" clId="{614C76BC-508D-4877-BE23-CBA8FE634F33}" dt="2018-02-26T05:32:56.704" v="1763" actId="14100"/>
          <ac:picMkLst>
            <pc:docMk/>
            <pc:sldMk cId="936799259" sldId="283"/>
            <ac:picMk id="7" creationId="{274A3939-7ADB-4B85-A135-32110A814A86}"/>
          </ac:picMkLst>
        </pc:picChg>
        <pc:picChg chg="add mod">
          <ac:chgData name="Johy Jara" userId="e84d1dd2814ea5aa" providerId="LiveId" clId="{614C76BC-508D-4877-BE23-CBA8FE634F33}" dt="2018-02-26T05:32:54.469" v="1762" actId="14100"/>
          <ac:picMkLst>
            <pc:docMk/>
            <pc:sldMk cId="936799259" sldId="283"/>
            <ac:picMk id="8" creationId="{7D342039-B310-4294-9CB1-C60D7585C48E}"/>
          </ac:picMkLst>
        </pc:picChg>
        <pc:picChg chg="add mod">
          <ac:chgData name="Johy Jara" userId="e84d1dd2814ea5aa" providerId="LiveId" clId="{614C76BC-508D-4877-BE23-CBA8FE634F33}" dt="2018-02-26T05:32:52.588" v="1761" actId="14100"/>
          <ac:picMkLst>
            <pc:docMk/>
            <pc:sldMk cId="936799259" sldId="283"/>
            <ac:picMk id="9" creationId="{4918102B-C91D-432A-8975-7189EA5D2CFF}"/>
          </ac:picMkLst>
        </pc:picChg>
      </pc:sldChg>
      <pc:sldChg chg="addSp delSp modSp add">
        <pc:chgData name="Johy Jara" userId="e84d1dd2814ea5aa" providerId="LiveId" clId="{614C76BC-508D-4877-BE23-CBA8FE634F33}" dt="2018-02-26T05:40:48.985" v="1991" actId="14100"/>
        <pc:sldMkLst>
          <pc:docMk/>
          <pc:sldMk cId="1079502873" sldId="284"/>
        </pc:sldMkLst>
        <pc:spChg chg="mod">
          <ac:chgData name="Johy Jara" userId="e84d1dd2814ea5aa" providerId="LiveId" clId="{614C76BC-508D-4877-BE23-CBA8FE634F33}" dt="2018-02-26T05:37:42.781" v="1817" actId="20577"/>
          <ac:spMkLst>
            <pc:docMk/>
            <pc:sldMk cId="1079502873" sldId="284"/>
            <ac:spMk id="2" creationId="{CF0EA572-D8AF-4510-BEC6-3B84D71AE484}"/>
          </ac:spMkLst>
        </pc:spChg>
        <pc:spChg chg="add mod">
          <ac:chgData name="Johy Jara" userId="e84d1dd2814ea5aa" providerId="LiveId" clId="{614C76BC-508D-4877-BE23-CBA8FE634F33}" dt="2018-02-26T05:40:48.985" v="1991" actId="14100"/>
          <ac:spMkLst>
            <pc:docMk/>
            <pc:sldMk cId="1079502873" sldId="284"/>
            <ac:spMk id="7" creationId="{3C15A216-86CE-49FC-B558-D22B5404989F}"/>
          </ac:spMkLst>
        </pc:spChg>
        <pc:graphicFrameChg chg="add mod modGraphic">
          <ac:chgData name="Johy Jara" userId="e84d1dd2814ea5aa" providerId="LiveId" clId="{614C76BC-508D-4877-BE23-CBA8FE634F33}" dt="2018-02-26T05:38:45.969" v="1837" actId="1076"/>
          <ac:graphicFrameMkLst>
            <pc:docMk/>
            <pc:sldMk cId="1079502873" sldId="284"/>
            <ac:graphicFrameMk id="6" creationId="{F6A987E5-E247-4FA8-A44F-D479ED0D8BCB}"/>
          </ac:graphicFrameMkLst>
        </pc:graphicFrameChg>
        <pc:picChg chg="add">
          <ac:chgData name="Johy Jara" userId="e84d1dd2814ea5aa" providerId="LiveId" clId="{614C76BC-508D-4877-BE23-CBA8FE634F33}" dt="2018-02-26T05:35:33.031" v="1779" actId="14100"/>
          <ac:picMkLst>
            <pc:docMk/>
            <pc:sldMk cId="1079502873" sldId="284"/>
            <ac:picMk id="4" creationId="{FAA33377-98DD-4B69-AB79-93C2FEFE3641}"/>
          </ac:picMkLst>
        </pc:picChg>
        <pc:picChg chg="add del mod">
          <ac:chgData name="Johy Jara" userId="e84d1dd2814ea5aa" providerId="LiveId" clId="{614C76BC-508D-4877-BE23-CBA8FE634F33}" dt="2018-02-26T05:37:47.916" v="1820" actId="14100"/>
          <ac:picMkLst>
            <pc:docMk/>
            <pc:sldMk cId="1079502873" sldId="284"/>
            <ac:picMk id="5" creationId="{A6D890B9-F7E4-4918-B316-DD8BFEC362DC}"/>
          </ac:picMkLst>
        </pc:picChg>
      </pc:sldChg>
      <pc:sldChg chg="addSp delSp modSp add">
        <pc:chgData name="Johy Jara" userId="e84d1dd2814ea5aa" providerId="LiveId" clId="{614C76BC-508D-4877-BE23-CBA8FE634F33}" dt="2018-02-26T05:40:32.753" v="1987" actId="122"/>
        <pc:sldMkLst>
          <pc:docMk/>
          <pc:sldMk cId="4170439008" sldId="285"/>
        </pc:sldMkLst>
        <pc:spChg chg="add mod">
          <ac:chgData name="Johy Jara" userId="e84d1dd2814ea5aa" providerId="LiveId" clId="{614C76BC-508D-4877-BE23-CBA8FE634F33}" dt="2018-02-26T05:29:37.610" v="1720" actId="1076"/>
          <ac:spMkLst>
            <pc:docMk/>
            <pc:sldMk cId="4170439008" sldId="285"/>
            <ac:spMk id="4" creationId="{DED12010-0D2C-48CE-9D73-54E4E00452D9}"/>
          </ac:spMkLst>
        </pc:spChg>
        <pc:spChg chg="add del mod">
          <ac:chgData name="Johy Jara" userId="e84d1dd2814ea5aa" providerId="LiveId" clId="{614C76BC-508D-4877-BE23-CBA8FE634F33}" dt="2018-02-26T05:30:47.421" v="1725" actId="478"/>
          <ac:spMkLst>
            <pc:docMk/>
            <pc:sldMk cId="4170439008" sldId="285"/>
            <ac:spMk id="8" creationId="{336C5E1A-F2E2-417E-B6B1-A42601553B39}"/>
          </ac:spMkLst>
        </pc:spChg>
        <pc:spChg chg="add mod">
          <ac:chgData name="Johy Jara" userId="e84d1dd2814ea5aa" providerId="LiveId" clId="{614C76BC-508D-4877-BE23-CBA8FE634F33}" dt="2018-02-26T05:30:21.389" v="1724" actId="1076"/>
          <ac:spMkLst>
            <pc:docMk/>
            <pc:sldMk cId="4170439008" sldId="285"/>
            <ac:spMk id="9" creationId="{A9456B20-65B2-4EE5-BF09-BCAC39B73E6B}"/>
          </ac:spMkLst>
        </pc:spChg>
        <pc:spChg chg="add mod">
          <ac:chgData name="Johy Jara" userId="e84d1dd2814ea5aa" providerId="LiveId" clId="{614C76BC-508D-4877-BE23-CBA8FE634F33}" dt="2018-02-26T05:30:50.900" v="1727" actId="1076"/>
          <ac:spMkLst>
            <pc:docMk/>
            <pc:sldMk cId="4170439008" sldId="285"/>
            <ac:spMk id="10" creationId="{49023DF7-BE01-4CA9-B2F9-8FFC370D32B0}"/>
          </ac:spMkLst>
        </pc:spChg>
        <pc:spChg chg="add mod">
          <ac:chgData name="Johy Jara" userId="e84d1dd2814ea5aa" providerId="LiveId" clId="{614C76BC-508D-4877-BE23-CBA8FE634F33}" dt="2018-02-26T05:40:32.753" v="1987" actId="122"/>
          <ac:spMkLst>
            <pc:docMk/>
            <pc:sldMk cId="4170439008" sldId="285"/>
            <ac:spMk id="11" creationId="{421720BC-66CF-4D94-A789-DCBDE34DD2B2}"/>
          </ac:spMkLst>
        </pc:spChg>
        <pc:graphicFrameChg chg="del">
          <ac:chgData name="Johy Jara" userId="e84d1dd2814ea5aa" providerId="LiveId" clId="{614C76BC-508D-4877-BE23-CBA8FE634F33}" dt="2018-02-26T05:27:55.681" v="1706" actId="478"/>
          <ac:graphicFrameMkLst>
            <pc:docMk/>
            <pc:sldMk cId="4170439008" sldId="285"/>
            <ac:graphicFrameMk id="6" creationId="{C96041D8-9343-42F6-8B81-77C339254B32}"/>
          </ac:graphicFrameMkLst>
        </pc:graphicFrameChg>
        <pc:graphicFrameChg chg="add mod">
          <ac:chgData name="Johy Jara" userId="e84d1dd2814ea5aa" providerId="LiveId" clId="{614C76BC-508D-4877-BE23-CBA8FE634F33}" dt="2018-02-26T05:30:58.603" v="1728" actId="1076"/>
          <ac:graphicFrameMkLst>
            <pc:docMk/>
            <pc:sldMk cId="4170439008" sldId="285"/>
            <ac:graphicFrameMk id="7" creationId="{8D4A88BB-163D-4C03-B065-D308C6A9E846}"/>
          </ac:graphicFrameMkLst>
        </pc:graphicFrameChg>
      </pc:sldChg>
      <pc:sldChg chg="addSp delSp modSp add ord">
        <pc:chgData name="Johy Jara" userId="e84d1dd2814ea5aa" providerId="LiveId" clId="{614C76BC-508D-4877-BE23-CBA8FE634F33}" dt="2018-02-26T05:38:02.640" v="1827" actId="14100"/>
        <pc:sldMkLst>
          <pc:docMk/>
          <pc:sldMk cId="751837893" sldId="286"/>
        </pc:sldMkLst>
        <pc:spChg chg="mod">
          <ac:chgData name="Johy Jara" userId="e84d1dd2814ea5aa" providerId="LiveId" clId="{614C76BC-508D-4877-BE23-CBA8FE634F33}" dt="2018-02-26T05:34:00.791" v="1770" actId="20577"/>
          <ac:spMkLst>
            <pc:docMk/>
            <pc:sldMk cId="751837893" sldId="286"/>
            <ac:spMk id="2" creationId="{CF0EA572-D8AF-4510-BEC6-3B84D71AE484}"/>
          </ac:spMkLst>
        </pc:spChg>
        <pc:spChg chg="add mod">
          <ac:chgData name="Johy Jara" userId="e84d1dd2814ea5aa" providerId="LiveId" clId="{614C76BC-508D-4877-BE23-CBA8FE634F33}" dt="2018-02-26T05:34:05.827" v="1772" actId="1076"/>
          <ac:spMkLst>
            <pc:docMk/>
            <pc:sldMk cId="751837893" sldId="286"/>
            <ac:spMk id="4" creationId="{8CC6F35F-9FA8-4E73-9538-28B1D5EDF2CF}"/>
          </ac:spMkLst>
        </pc:spChg>
        <pc:spChg chg="add mod">
          <ac:chgData name="Johy Jara" userId="e84d1dd2814ea5aa" providerId="LiveId" clId="{614C76BC-508D-4877-BE23-CBA8FE634F33}" dt="2018-02-26T05:34:40.338" v="1774" actId="1076"/>
          <ac:spMkLst>
            <pc:docMk/>
            <pc:sldMk cId="751837893" sldId="286"/>
            <ac:spMk id="8" creationId="{D9A6C092-6269-45AE-B433-EE265D622C0E}"/>
          </ac:spMkLst>
        </pc:spChg>
        <pc:graphicFrameChg chg="add del mod">
          <ac:chgData name="Johy Jara" userId="e84d1dd2814ea5aa" providerId="LiveId" clId="{614C76BC-508D-4877-BE23-CBA8FE634F33}" dt="2018-02-26T05:35:03.154" v="1775" actId="478"/>
          <ac:graphicFrameMkLst>
            <pc:docMk/>
            <pc:sldMk cId="751837893" sldId="286"/>
            <ac:graphicFrameMk id="7" creationId="{FB53F49F-A364-4CE6-BE76-5AE151E2984C}"/>
          </ac:graphicFrameMkLst>
        </pc:graphicFrameChg>
        <pc:graphicFrameChg chg="add del mod">
          <ac:chgData name="Johy Jara" userId="e84d1dd2814ea5aa" providerId="LiveId" clId="{614C76BC-508D-4877-BE23-CBA8FE634F33}" dt="2018-02-26T05:35:03.781" v="1776" actId="478"/>
          <ac:graphicFrameMkLst>
            <pc:docMk/>
            <pc:sldMk cId="751837893" sldId="286"/>
            <ac:graphicFrameMk id="9" creationId="{F000953C-1D96-46E2-A607-0326B36FB689}"/>
          </ac:graphicFrameMkLst>
        </pc:graphicFrameChg>
        <pc:picChg chg="add del mod">
          <ac:chgData name="Johy Jara" userId="e84d1dd2814ea5aa" providerId="LiveId" clId="{614C76BC-508D-4877-BE23-CBA8FE634F33}" dt="2018-02-26T05:31:25.233" v="1733" actId="14100"/>
          <ac:picMkLst>
            <pc:docMk/>
            <pc:sldMk cId="751837893" sldId="286"/>
            <ac:picMk id="6" creationId="{310C9A70-64A3-40CA-A76A-DDB83FE46226}"/>
          </ac:picMkLst>
        </pc:picChg>
        <pc:picChg chg="add mod">
          <ac:chgData name="Johy Jara" userId="e84d1dd2814ea5aa" providerId="LiveId" clId="{614C76BC-508D-4877-BE23-CBA8FE634F33}" dt="2018-02-26T05:37:55.260" v="1823" actId="1076"/>
          <ac:picMkLst>
            <pc:docMk/>
            <pc:sldMk cId="751837893" sldId="286"/>
            <ac:picMk id="10" creationId="{9F24B897-9D49-475B-98DD-2116A9547AD6}"/>
          </ac:picMkLst>
        </pc:picChg>
        <pc:picChg chg="add del mod">
          <ac:chgData name="Johy Jara" userId="e84d1dd2814ea5aa" providerId="LiveId" clId="{614C76BC-508D-4877-BE23-CBA8FE634F33}" dt="2018-02-26T05:35:52.230" v="1787" actId="478"/>
          <ac:picMkLst>
            <pc:docMk/>
            <pc:sldMk cId="751837893" sldId="286"/>
            <ac:picMk id="11" creationId="{7775A9A1-22F1-4F49-A256-8706F757005F}"/>
          </ac:picMkLst>
        </pc:picChg>
        <pc:picChg chg="add mod">
          <ac:chgData name="Johy Jara" userId="e84d1dd2814ea5aa" providerId="LiveId" clId="{614C76BC-508D-4877-BE23-CBA8FE634F33}" dt="2018-02-26T05:37:56.452" v="1824" actId="1076"/>
          <ac:picMkLst>
            <pc:docMk/>
            <pc:sldMk cId="751837893" sldId="286"/>
            <ac:picMk id="12" creationId="{949DE371-3154-4EBA-A070-32DE50106724}"/>
          </ac:picMkLst>
        </pc:picChg>
        <pc:picChg chg="add mod">
          <ac:chgData name="Johy Jara" userId="e84d1dd2814ea5aa" providerId="LiveId" clId="{614C76BC-508D-4877-BE23-CBA8FE634F33}" dt="2018-02-26T05:37:57.580" v="1825" actId="1076"/>
          <ac:picMkLst>
            <pc:docMk/>
            <pc:sldMk cId="751837893" sldId="286"/>
            <ac:picMk id="13" creationId="{2FFCAE2A-95B0-4FB9-8816-5978A6BE863D}"/>
          </ac:picMkLst>
        </pc:picChg>
        <pc:picChg chg="add mod">
          <ac:chgData name="Johy Jara" userId="e84d1dd2814ea5aa" providerId="LiveId" clId="{614C76BC-508D-4877-BE23-CBA8FE634F33}" dt="2018-02-26T05:38:02.640" v="1827" actId="14100"/>
          <ac:picMkLst>
            <pc:docMk/>
            <pc:sldMk cId="751837893" sldId="286"/>
            <ac:picMk id="14" creationId="{166F8A03-D8C2-4794-8015-1CB2DB70903A}"/>
          </ac:picMkLst>
        </pc:picChg>
      </pc:sldChg>
      <pc:sldChg chg="addSp delSp modSp add ord">
        <pc:chgData name="Johy Jara" userId="e84d1dd2814ea5aa" providerId="LiveId" clId="{614C76BC-508D-4877-BE23-CBA8FE634F33}" dt="2018-02-26T05:43:23.854" v="2035" actId="14100"/>
        <pc:sldMkLst>
          <pc:docMk/>
          <pc:sldMk cId="2166870241" sldId="287"/>
        </pc:sldMkLst>
        <pc:spChg chg="mod">
          <ac:chgData name="Johy Jara" userId="e84d1dd2814ea5aa" providerId="LiveId" clId="{614C76BC-508D-4877-BE23-CBA8FE634F33}" dt="2018-02-26T05:36:39.229" v="1798" actId="20577"/>
          <ac:spMkLst>
            <pc:docMk/>
            <pc:sldMk cId="2166870241" sldId="287"/>
            <ac:spMk id="2" creationId="{CF0EA572-D8AF-4510-BEC6-3B84D71AE484}"/>
          </ac:spMkLst>
        </pc:spChg>
        <pc:spChg chg="add mod">
          <ac:chgData name="Johy Jara" userId="e84d1dd2814ea5aa" providerId="LiveId" clId="{614C76BC-508D-4877-BE23-CBA8FE634F33}" dt="2018-02-26T05:40:43.448" v="1989" actId="14100"/>
          <ac:spMkLst>
            <pc:docMk/>
            <pc:sldMk cId="2166870241" sldId="287"/>
            <ac:spMk id="8" creationId="{78039C7E-B854-4BC5-BECD-F2AEF3433A4A}"/>
          </ac:spMkLst>
        </pc:spChg>
        <pc:graphicFrameChg chg="add del">
          <ac:chgData name="Johy Jara" userId="e84d1dd2814ea5aa" providerId="LiveId" clId="{614C76BC-508D-4877-BE23-CBA8FE634F33}" dt="2018-02-26T05:36:43.057" v="1800" actId="478"/>
          <ac:graphicFrameMkLst>
            <pc:docMk/>
            <pc:sldMk cId="2166870241" sldId="287"/>
            <ac:graphicFrameMk id="4" creationId="{AF8E1834-B9D2-4E86-8328-E4CF4E051046}"/>
          </ac:graphicFrameMkLst>
        </pc:graphicFrameChg>
        <pc:graphicFrameChg chg="add del">
          <ac:chgData name="Johy Jara" userId="e84d1dd2814ea5aa" providerId="LiveId" clId="{614C76BC-508D-4877-BE23-CBA8FE634F33}" dt="2018-02-26T05:36:48.172" v="1802" actId="478"/>
          <ac:graphicFrameMkLst>
            <pc:docMk/>
            <pc:sldMk cId="2166870241" sldId="287"/>
            <ac:graphicFrameMk id="6" creationId="{07490BFC-2233-45A0-8355-7283FCD211D0}"/>
          </ac:graphicFrameMkLst>
        </pc:graphicFrameChg>
        <pc:graphicFrameChg chg="add del mod modGraphic">
          <ac:chgData name="Johy Jara" userId="e84d1dd2814ea5aa" providerId="LiveId" clId="{614C76BC-508D-4877-BE23-CBA8FE634F33}" dt="2018-02-26T05:40:54.891" v="1992" actId="478"/>
          <ac:graphicFrameMkLst>
            <pc:docMk/>
            <pc:sldMk cId="2166870241" sldId="287"/>
            <ac:graphicFrameMk id="7" creationId="{ED222EC4-2C4F-4E1E-ACF1-96000DC33D47}"/>
          </ac:graphicFrameMkLst>
        </pc:graphicFrameChg>
        <pc:graphicFrameChg chg="add del mod modGraphic">
          <ac:chgData name="Johy Jara" userId="e84d1dd2814ea5aa" providerId="LiveId" clId="{614C76BC-508D-4877-BE23-CBA8FE634F33}" dt="2018-02-26T05:41:54.917" v="2010" actId="478"/>
          <ac:graphicFrameMkLst>
            <pc:docMk/>
            <pc:sldMk cId="2166870241" sldId="287"/>
            <ac:graphicFrameMk id="9" creationId="{B55DEE6B-6D66-4C15-979B-10EF0ED915D8}"/>
          </ac:graphicFrameMkLst>
        </pc:graphicFrameChg>
        <pc:graphicFrameChg chg="add del">
          <ac:chgData name="Johy Jara" userId="e84d1dd2814ea5aa" providerId="LiveId" clId="{614C76BC-508D-4877-BE23-CBA8FE634F33}" dt="2018-02-26T05:42:10.813" v="2017" actId="14100"/>
          <ac:graphicFrameMkLst>
            <pc:docMk/>
            <pc:sldMk cId="2166870241" sldId="287"/>
            <ac:graphicFrameMk id="11" creationId="{E425A6AF-57A0-444A-9657-20FD33A9D242}"/>
          </ac:graphicFrameMkLst>
        </pc:graphicFrameChg>
        <pc:graphicFrameChg chg="add del mod modGraphic">
          <ac:chgData name="Johy Jara" userId="e84d1dd2814ea5aa" providerId="LiveId" clId="{614C76BC-508D-4877-BE23-CBA8FE634F33}" dt="2018-02-26T05:43:16.948" v="2032" actId="478"/>
          <ac:graphicFrameMkLst>
            <pc:docMk/>
            <pc:sldMk cId="2166870241" sldId="287"/>
            <ac:graphicFrameMk id="12" creationId="{43F8E8F2-A740-4A45-8974-36F9400ED98E}"/>
          </ac:graphicFrameMkLst>
        </pc:graphicFrameChg>
        <pc:picChg chg="add del mod">
          <ac:chgData name="Johy Jara" userId="e84d1dd2814ea5aa" providerId="LiveId" clId="{614C76BC-508D-4877-BE23-CBA8FE634F33}" dt="2018-02-26T05:42:05.437" v="2015" actId="478"/>
          <ac:picMkLst>
            <pc:docMk/>
            <pc:sldMk cId="2166870241" sldId="287"/>
            <ac:picMk id="10" creationId="{8659A265-E835-4476-AAB0-2E1627B618A4}"/>
          </ac:picMkLst>
        </pc:picChg>
        <pc:picChg chg="add mod">
          <ac:chgData name="Johy Jara" userId="e84d1dd2814ea5aa" providerId="LiveId" clId="{614C76BC-508D-4877-BE23-CBA8FE634F33}" dt="2018-02-26T05:43:23.854" v="2035" actId="14100"/>
          <ac:picMkLst>
            <pc:docMk/>
            <pc:sldMk cId="2166870241" sldId="287"/>
            <ac:picMk id="13" creationId="{16015749-EA6F-4073-BEA2-EC4347104BE0}"/>
          </ac:picMkLst>
        </pc:picChg>
      </pc:sldChg>
      <pc:sldChg chg="add">
        <pc:chgData name="Johy Jara" userId="e84d1dd2814ea5aa" providerId="LiveId" clId="{614C76BC-508D-4877-BE23-CBA8FE634F33}" dt="2018-03-05T03:37:28.582" v="2162" actId="2062"/>
        <pc:sldMkLst>
          <pc:docMk/>
          <pc:sldMk cId="1726443239" sldId="288"/>
        </pc:sldMkLst>
      </pc:sldChg>
      <pc:sldChg chg="addSp delSp modSp add">
        <pc:chgData name="Johy Jara" userId="e84d1dd2814ea5aa" providerId="LiveId" clId="{614C76BC-508D-4877-BE23-CBA8FE634F33}" dt="2018-03-05T21:20:18.674" v="2199" actId="1076"/>
        <pc:sldMkLst>
          <pc:docMk/>
          <pc:sldMk cId="4056271954" sldId="289"/>
        </pc:sldMkLst>
        <pc:spChg chg="add mod">
          <ac:chgData name="Johy Jara" userId="e84d1dd2814ea5aa" providerId="LiveId" clId="{614C76BC-508D-4877-BE23-CBA8FE634F33}" dt="2018-03-05T21:20:18.674" v="2199" actId="1076"/>
          <ac:spMkLst>
            <pc:docMk/>
            <pc:sldMk cId="4056271954" sldId="289"/>
            <ac:spMk id="5" creationId="{B46BE787-9912-483F-8160-DF6406E0315A}"/>
          </ac:spMkLst>
        </pc:spChg>
        <pc:graphicFrameChg chg="add mod">
          <ac:chgData name="Johy Jara" userId="e84d1dd2814ea5aa" providerId="LiveId" clId="{614C76BC-508D-4877-BE23-CBA8FE634F33}" dt="2018-03-05T21:20:18.674" v="2199" actId="1076"/>
          <ac:graphicFrameMkLst>
            <pc:docMk/>
            <pc:sldMk cId="4056271954" sldId="289"/>
            <ac:graphicFrameMk id="7" creationId="{E1B53F7F-C315-4334-B899-A6EFD0543D6F}"/>
          </ac:graphicFrameMkLst>
        </pc:graphicFrameChg>
        <pc:picChg chg="del">
          <ac:chgData name="Johy Jara" userId="e84d1dd2814ea5aa" providerId="LiveId" clId="{614C76BC-508D-4877-BE23-CBA8FE634F33}" dt="2018-03-05T21:19:30.954" v="2190" actId="478"/>
          <ac:picMkLst>
            <pc:docMk/>
            <pc:sldMk cId="4056271954" sldId="289"/>
            <ac:picMk id="4" creationId="{E953AFD1-7933-4D74-953A-3C29FC078CF7}"/>
          </ac:picMkLst>
        </pc:picChg>
      </pc:sldChg>
      <pc:sldChg chg="addSp delSp modSp add">
        <pc:chgData name="Johy Jara" userId="e84d1dd2814ea5aa" providerId="LiveId" clId="{614C76BC-508D-4877-BE23-CBA8FE634F33}" dt="2018-03-05T21:20:57.823" v="2215" actId="14100"/>
        <pc:sldMkLst>
          <pc:docMk/>
          <pc:sldMk cId="2541656453" sldId="290"/>
        </pc:sldMkLst>
        <pc:spChg chg="add mod">
          <ac:chgData name="Johy Jara" userId="e84d1dd2814ea5aa" providerId="LiveId" clId="{614C76BC-508D-4877-BE23-CBA8FE634F33}" dt="2018-03-05T21:20:46.588" v="2203" actId="14100"/>
          <ac:spMkLst>
            <pc:docMk/>
            <pc:sldMk cId="2541656453" sldId="290"/>
            <ac:spMk id="5" creationId="{22B97350-A396-43AA-B9BB-7335FDAEBD2A}"/>
          </ac:spMkLst>
        </pc:spChg>
        <pc:graphicFrameChg chg="add mod">
          <ac:chgData name="Johy Jara" userId="e84d1dd2814ea5aa" providerId="LiveId" clId="{614C76BC-508D-4877-BE23-CBA8FE634F33}" dt="2018-03-05T21:20:57.823" v="2215" actId="14100"/>
          <ac:graphicFrameMkLst>
            <pc:docMk/>
            <pc:sldMk cId="2541656453" sldId="290"/>
            <ac:graphicFrameMk id="7" creationId="{C1AE4AD0-8144-4B3D-959B-8C4DCA7EDB17}"/>
          </ac:graphicFrameMkLst>
        </pc:graphicFrameChg>
        <pc:picChg chg="del">
          <ac:chgData name="Johy Jara" userId="e84d1dd2814ea5aa" providerId="LiveId" clId="{614C76BC-508D-4877-BE23-CBA8FE634F33}" dt="2018-03-05T21:19:33.045" v="2191" actId="478"/>
          <ac:picMkLst>
            <pc:docMk/>
            <pc:sldMk cId="2541656453" sldId="290"/>
            <ac:picMk id="4" creationId="{E953AFD1-7933-4D74-953A-3C29FC078CF7}"/>
          </ac:picMkLst>
        </pc:picChg>
      </pc:sldChg>
      <pc:sldChg chg="modSp add">
        <pc:chgData name="Johy Jara" userId="e84d1dd2814ea5aa" providerId="LiveId" clId="{614C76BC-508D-4877-BE23-CBA8FE634F33}" dt="2018-03-08T02:56:32.200" v="2451"/>
        <pc:sldMkLst>
          <pc:docMk/>
          <pc:sldMk cId="945856375" sldId="291"/>
        </pc:sldMkLst>
        <pc:spChg chg="mod">
          <ac:chgData name="Johy Jara" userId="e84d1dd2814ea5aa" providerId="LiveId" clId="{614C76BC-508D-4877-BE23-CBA8FE634F33}" dt="2018-03-08T02:56:32.200" v="2451"/>
          <ac:spMkLst>
            <pc:docMk/>
            <pc:sldMk cId="945856375" sldId="291"/>
            <ac:spMk id="4" creationId="{81A133C5-844F-4817-8E19-36728E75C5F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F8D624-2968-4324-A885-2504DA670C9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2DB83543-4A98-4DCD-B091-A8F6E07B818A}">
      <dgm:prSet phldrT="[Texto]"/>
      <dgm:spPr/>
      <dgm:t>
        <a:bodyPr/>
        <a:lstStyle/>
        <a:p>
          <a:r>
            <a:rPr lang="es-EC" dirty="0"/>
            <a:t>Antecedentes</a:t>
          </a:r>
          <a:endParaRPr lang="es-ES" dirty="0"/>
        </a:p>
      </dgm:t>
    </dgm:pt>
    <dgm:pt modelId="{EE56FFDD-0337-4294-8FEB-9A73B24328D0}" type="parTrans" cxnId="{CB229371-2575-4DA4-A775-6F72880896C5}">
      <dgm:prSet/>
      <dgm:spPr/>
      <dgm:t>
        <a:bodyPr/>
        <a:lstStyle/>
        <a:p>
          <a:endParaRPr lang="es-ES"/>
        </a:p>
      </dgm:t>
    </dgm:pt>
    <dgm:pt modelId="{655556F0-F8C0-4587-A86D-A63429CABB10}" type="sibTrans" cxnId="{CB229371-2575-4DA4-A775-6F72880896C5}">
      <dgm:prSet/>
      <dgm:spPr/>
      <dgm:t>
        <a:bodyPr/>
        <a:lstStyle/>
        <a:p>
          <a:endParaRPr lang="es-ES"/>
        </a:p>
      </dgm:t>
    </dgm:pt>
    <dgm:pt modelId="{E3BCFE67-C018-4191-B6D7-57F773C3B061}">
      <dgm:prSet phldrT="[Texto]"/>
      <dgm:spPr/>
      <dgm:t>
        <a:bodyPr/>
        <a:lstStyle/>
        <a:p>
          <a:r>
            <a:rPr lang="es-EC" dirty="0"/>
            <a:t>Objetivos</a:t>
          </a:r>
          <a:endParaRPr lang="es-ES" dirty="0"/>
        </a:p>
      </dgm:t>
    </dgm:pt>
    <dgm:pt modelId="{453FD6F3-7036-4F51-9382-98826A1A062D}" type="parTrans" cxnId="{E3B2C569-060C-4A6D-A385-E8BE597D2BED}">
      <dgm:prSet/>
      <dgm:spPr/>
      <dgm:t>
        <a:bodyPr/>
        <a:lstStyle/>
        <a:p>
          <a:endParaRPr lang="es-ES"/>
        </a:p>
      </dgm:t>
    </dgm:pt>
    <dgm:pt modelId="{E38E2932-ACA6-40BA-BA30-A336D9420136}" type="sibTrans" cxnId="{E3B2C569-060C-4A6D-A385-E8BE597D2BED}">
      <dgm:prSet/>
      <dgm:spPr/>
      <dgm:t>
        <a:bodyPr/>
        <a:lstStyle/>
        <a:p>
          <a:endParaRPr lang="es-ES"/>
        </a:p>
      </dgm:t>
    </dgm:pt>
    <dgm:pt modelId="{F4978263-2449-4EA3-9688-8D9ED6DB03F8}">
      <dgm:prSet phldrT="[Texto]"/>
      <dgm:spPr/>
      <dgm:t>
        <a:bodyPr/>
        <a:lstStyle/>
        <a:p>
          <a:r>
            <a:rPr lang="es-EC" dirty="0"/>
            <a:t>Diseño e Implementación</a:t>
          </a:r>
          <a:endParaRPr lang="es-ES" dirty="0"/>
        </a:p>
      </dgm:t>
    </dgm:pt>
    <dgm:pt modelId="{D2EC99F0-5A50-473B-8848-1E9F25DAB7F2}" type="parTrans" cxnId="{92135359-0569-4BCD-9F50-1F142D48AE0C}">
      <dgm:prSet/>
      <dgm:spPr/>
      <dgm:t>
        <a:bodyPr/>
        <a:lstStyle/>
        <a:p>
          <a:endParaRPr lang="es-ES"/>
        </a:p>
      </dgm:t>
    </dgm:pt>
    <dgm:pt modelId="{FDFE0EFA-C2D2-45E5-96D6-CF6BBE6D64D2}" type="sibTrans" cxnId="{92135359-0569-4BCD-9F50-1F142D48AE0C}">
      <dgm:prSet/>
      <dgm:spPr/>
      <dgm:t>
        <a:bodyPr/>
        <a:lstStyle/>
        <a:p>
          <a:endParaRPr lang="es-ES"/>
        </a:p>
      </dgm:t>
    </dgm:pt>
    <dgm:pt modelId="{FBE89918-4459-4938-A8D8-02E68AAC397A}">
      <dgm:prSet phldrT="[Texto]"/>
      <dgm:spPr/>
      <dgm:t>
        <a:bodyPr/>
        <a:lstStyle/>
        <a:p>
          <a:r>
            <a:rPr lang="es-EC" dirty="0"/>
            <a:t>Análisis de Resultados</a:t>
          </a:r>
          <a:endParaRPr lang="es-ES" dirty="0"/>
        </a:p>
      </dgm:t>
    </dgm:pt>
    <dgm:pt modelId="{05761F17-DA6D-4B08-97CF-ADD77CCD2657}" type="parTrans" cxnId="{86AD330D-164B-4001-B3ED-382C88D4D75C}">
      <dgm:prSet/>
      <dgm:spPr/>
      <dgm:t>
        <a:bodyPr/>
        <a:lstStyle/>
        <a:p>
          <a:endParaRPr lang="es-ES"/>
        </a:p>
      </dgm:t>
    </dgm:pt>
    <dgm:pt modelId="{D25D5120-49CF-44C5-AF98-516572D0C26D}" type="sibTrans" cxnId="{86AD330D-164B-4001-B3ED-382C88D4D75C}">
      <dgm:prSet/>
      <dgm:spPr/>
      <dgm:t>
        <a:bodyPr/>
        <a:lstStyle/>
        <a:p>
          <a:endParaRPr lang="es-ES"/>
        </a:p>
      </dgm:t>
    </dgm:pt>
    <dgm:pt modelId="{79ACADB5-FBBF-4656-898B-16B12639D0DB}">
      <dgm:prSet phldrT="[Texto]"/>
      <dgm:spPr/>
      <dgm:t>
        <a:bodyPr/>
        <a:lstStyle/>
        <a:p>
          <a:r>
            <a:rPr lang="es-EC" dirty="0"/>
            <a:t>Conclusiones</a:t>
          </a:r>
          <a:endParaRPr lang="es-ES" dirty="0"/>
        </a:p>
      </dgm:t>
    </dgm:pt>
    <dgm:pt modelId="{B6E8BABA-4A8C-445D-B807-565614754EE7}" type="parTrans" cxnId="{C6E1408C-4BC6-46CA-9E93-F7FE847CCC62}">
      <dgm:prSet/>
      <dgm:spPr/>
      <dgm:t>
        <a:bodyPr/>
        <a:lstStyle/>
        <a:p>
          <a:endParaRPr lang="es-ES"/>
        </a:p>
      </dgm:t>
    </dgm:pt>
    <dgm:pt modelId="{43EFBEC5-0F95-4AC9-907F-43C79BEFA979}" type="sibTrans" cxnId="{C6E1408C-4BC6-46CA-9E93-F7FE847CCC62}">
      <dgm:prSet/>
      <dgm:spPr/>
      <dgm:t>
        <a:bodyPr/>
        <a:lstStyle/>
        <a:p>
          <a:endParaRPr lang="es-ES"/>
        </a:p>
      </dgm:t>
    </dgm:pt>
    <dgm:pt modelId="{40235E75-6C79-4AB7-AD21-EDE87CF658A5}">
      <dgm:prSet phldrT="[Texto]"/>
      <dgm:spPr/>
      <dgm:t>
        <a:bodyPr/>
        <a:lstStyle/>
        <a:p>
          <a:r>
            <a:rPr lang="es-EC" dirty="0"/>
            <a:t>Recomendaciones</a:t>
          </a:r>
          <a:endParaRPr lang="es-ES" dirty="0"/>
        </a:p>
      </dgm:t>
    </dgm:pt>
    <dgm:pt modelId="{E16B134E-4FAD-4216-9492-3DBAE9F5F74D}" type="parTrans" cxnId="{3121727B-BA33-4E27-8960-705B5FE5C6A2}">
      <dgm:prSet/>
      <dgm:spPr/>
      <dgm:t>
        <a:bodyPr/>
        <a:lstStyle/>
        <a:p>
          <a:endParaRPr lang="es-ES"/>
        </a:p>
      </dgm:t>
    </dgm:pt>
    <dgm:pt modelId="{E7F1D2F3-E799-430A-997B-DD02EA3B2226}" type="sibTrans" cxnId="{3121727B-BA33-4E27-8960-705B5FE5C6A2}">
      <dgm:prSet/>
      <dgm:spPr/>
      <dgm:t>
        <a:bodyPr/>
        <a:lstStyle/>
        <a:p>
          <a:endParaRPr lang="es-ES"/>
        </a:p>
      </dgm:t>
    </dgm:pt>
    <dgm:pt modelId="{741E1AD6-BBEF-4FC5-8144-B2651458D3AE}" type="pres">
      <dgm:prSet presAssocID="{7FF8D624-2968-4324-A885-2504DA670C98}" presName="vert0" presStyleCnt="0">
        <dgm:presLayoutVars>
          <dgm:dir/>
          <dgm:animOne val="branch"/>
          <dgm:animLvl val="lvl"/>
        </dgm:presLayoutVars>
      </dgm:prSet>
      <dgm:spPr/>
    </dgm:pt>
    <dgm:pt modelId="{A60DA8D0-0B91-4F82-BE61-AF678756EC9F}" type="pres">
      <dgm:prSet presAssocID="{2DB83543-4A98-4DCD-B091-A8F6E07B818A}" presName="thickLine" presStyleLbl="alignNode1" presStyleIdx="0" presStyleCnt="6"/>
      <dgm:spPr/>
    </dgm:pt>
    <dgm:pt modelId="{076EA3F6-CB7E-4864-AC58-7FAB29FC823D}" type="pres">
      <dgm:prSet presAssocID="{2DB83543-4A98-4DCD-B091-A8F6E07B818A}" presName="horz1" presStyleCnt="0"/>
      <dgm:spPr/>
    </dgm:pt>
    <dgm:pt modelId="{7381BAEF-EB66-46E4-848C-F92A8960A817}" type="pres">
      <dgm:prSet presAssocID="{2DB83543-4A98-4DCD-B091-A8F6E07B818A}" presName="tx1" presStyleLbl="revTx" presStyleIdx="0" presStyleCnt="6" custScaleX="137549"/>
      <dgm:spPr/>
    </dgm:pt>
    <dgm:pt modelId="{3318005C-B07D-4FD7-BA09-D2C86820B543}" type="pres">
      <dgm:prSet presAssocID="{2DB83543-4A98-4DCD-B091-A8F6E07B818A}" presName="vert1" presStyleCnt="0"/>
      <dgm:spPr/>
    </dgm:pt>
    <dgm:pt modelId="{B359278B-96B7-4A16-8EAE-982A78C96E38}" type="pres">
      <dgm:prSet presAssocID="{E3BCFE67-C018-4191-B6D7-57F773C3B061}" presName="thickLine" presStyleLbl="alignNode1" presStyleIdx="1" presStyleCnt="6"/>
      <dgm:spPr/>
    </dgm:pt>
    <dgm:pt modelId="{48712322-E91A-4B39-BF46-264BE13531F5}" type="pres">
      <dgm:prSet presAssocID="{E3BCFE67-C018-4191-B6D7-57F773C3B061}" presName="horz1" presStyleCnt="0"/>
      <dgm:spPr/>
    </dgm:pt>
    <dgm:pt modelId="{EA4F194A-10FE-4DC8-8094-4C6606DE4EA8}" type="pres">
      <dgm:prSet presAssocID="{E3BCFE67-C018-4191-B6D7-57F773C3B061}" presName="tx1" presStyleLbl="revTx" presStyleIdx="1" presStyleCnt="6" custScaleX="160086"/>
      <dgm:spPr/>
    </dgm:pt>
    <dgm:pt modelId="{CD1F4455-6CE0-467F-84B6-87D7E9DE921E}" type="pres">
      <dgm:prSet presAssocID="{E3BCFE67-C018-4191-B6D7-57F773C3B061}" presName="vert1" presStyleCnt="0"/>
      <dgm:spPr/>
    </dgm:pt>
    <dgm:pt modelId="{2A5D1901-3F2F-4C35-85AE-5902E9FF3F94}" type="pres">
      <dgm:prSet presAssocID="{F4978263-2449-4EA3-9688-8D9ED6DB03F8}" presName="thickLine" presStyleLbl="alignNode1" presStyleIdx="2" presStyleCnt="6"/>
      <dgm:spPr/>
    </dgm:pt>
    <dgm:pt modelId="{CD9C1B93-AE98-40C3-A0D3-716090D3CD56}" type="pres">
      <dgm:prSet presAssocID="{F4978263-2449-4EA3-9688-8D9ED6DB03F8}" presName="horz1" presStyleCnt="0"/>
      <dgm:spPr/>
    </dgm:pt>
    <dgm:pt modelId="{2B2FA5C0-FF31-455D-BEEB-1EC6E4497809}" type="pres">
      <dgm:prSet presAssocID="{F4978263-2449-4EA3-9688-8D9ED6DB03F8}" presName="tx1" presStyleLbl="revTx" presStyleIdx="2" presStyleCnt="6" custScaleX="160605"/>
      <dgm:spPr/>
    </dgm:pt>
    <dgm:pt modelId="{7DFC405D-A33A-476E-A9B1-DC6F2642C06E}" type="pres">
      <dgm:prSet presAssocID="{F4978263-2449-4EA3-9688-8D9ED6DB03F8}" presName="vert1" presStyleCnt="0"/>
      <dgm:spPr/>
    </dgm:pt>
    <dgm:pt modelId="{B7BA1379-7624-447F-B07A-3CFCE4F1D8EC}" type="pres">
      <dgm:prSet presAssocID="{FBE89918-4459-4938-A8D8-02E68AAC397A}" presName="thickLine" presStyleLbl="alignNode1" presStyleIdx="3" presStyleCnt="6"/>
      <dgm:spPr/>
    </dgm:pt>
    <dgm:pt modelId="{C25E29AC-B430-4FE9-91DD-387C3F25C161}" type="pres">
      <dgm:prSet presAssocID="{FBE89918-4459-4938-A8D8-02E68AAC397A}" presName="horz1" presStyleCnt="0"/>
      <dgm:spPr/>
    </dgm:pt>
    <dgm:pt modelId="{161BA1A2-302F-4FD7-8663-2A301F97116B}" type="pres">
      <dgm:prSet presAssocID="{FBE89918-4459-4938-A8D8-02E68AAC397A}" presName="tx1" presStyleLbl="revTx" presStyleIdx="3" presStyleCnt="6" custScaleX="136744"/>
      <dgm:spPr/>
    </dgm:pt>
    <dgm:pt modelId="{F27FD15A-7A93-47F5-87D8-8A7D27803D02}" type="pres">
      <dgm:prSet presAssocID="{FBE89918-4459-4938-A8D8-02E68AAC397A}" presName="vert1" presStyleCnt="0"/>
      <dgm:spPr/>
    </dgm:pt>
    <dgm:pt modelId="{8787D949-66ED-444A-8E35-6DD27E06B5DB}" type="pres">
      <dgm:prSet presAssocID="{79ACADB5-FBBF-4656-898B-16B12639D0DB}" presName="thickLine" presStyleLbl="alignNode1" presStyleIdx="4" presStyleCnt="6"/>
      <dgm:spPr/>
    </dgm:pt>
    <dgm:pt modelId="{61E71277-D821-490A-81CA-A18A20CDC68B}" type="pres">
      <dgm:prSet presAssocID="{79ACADB5-FBBF-4656-898B-16B12639D0DB}" presName="horz1" presStyleCnt="0"/>
      <dgm:spPr/>
    </dgm:pt>
    <dgm:pt modelId="{D0DD81FA-1B19-4F29-899A-901BBBA53AFF}" type="pres">
      <dgm:prSet presAssocID="{79ACADB5-FBBF-4656-898B-16B12639D0DB}" presName="tx1" presStyleLbl="revTx" presStyleIdx="4" presStyleCnt="6"/>
      <dgm:spPr/>
    </dgm:pt>
    <dgm:pt modelId="{F27BCC62-198C-4F00-8144-B41A432BBC51}" type="pres">
      <dgm:prSet presAssocID="{79ACADB5-FBBF-4656-898B-16B12639D0DB}" presName="vert1" presStyleCnt="0"/>
      <dgm:spPr/>
    </dgm:pt>
    <dgm:pt modelId="{A753C6AB-3426-474D-8739-7EC2B3A80B3F}" type="pres">
      <dgm:prSet presAssocID="{40235E75-6C79-4AB7-AD21-EDE87CF658A5}" presName="thickLine" presStyleLbl="alignNode1" presStyleIdx="5" presStyleCnt="6"/>
      <dgm:spPr/>
    </dgm:pt>
    <dgm:pt modelId="{3D0C7895-C876-4DED-A62D-96A348806B72}" type="pres">
      <dgm:prSet presAssocID="{40235E75-6C79-4AB7-AD21-EDE87CF658A5}" presName="horz1" presStyleCnt="0"/>
      <dgm:spPr/>
    </dgm:pt>
    <dgm:pt modelId="{8DFA3A26-692D-4515-8E22-1E3B21A8BD9F}" type="pres">
      <dgm:prSet presAssocID="{40235E75-6C79-4AB7-AD21-EDE87CF658A5}" presName="tx1" presStyleLbl="revTx" presStyleIdx="5" presStyleCnt="6"/>
      <dgm:spPr/>
    </dgm:pt>
    <dgm:pt modelId="{8482DA24-6844-4881-82AD-6CEF4E5AF647}" type="pres">
      <dgm:prSet presAssocID="{40235E75-6C79-4AB7-AD21-EDE87CF658A5}" presName="vert1" presStyleCnt="0"/>
      <dgm:spPr/>
    </dgm:pt>
  </dgm:ptLst>
  <dgm:cxnLst>
    <dgm:cxn modelId="{86AD330D-164B-4001-B3ED-382C88D4D75C}" srcId="{7FF8D624-2968-4324-A885-2504DA670C98}" destId="{FBE89918-4459-4938-A8D8-02E68AAC397A}" srcOrd="3" destOrd="0" parTransId="{05761F17-DA6D-4B08-97CF-ADD77CCD2657}" sibTransId="{D25D5120-49CF-44C5-AF98-516572D0C26D}"/>
    <dgm:cxn modelId="{B28A8C17-B980-4772-A84F-2A8B7F22F84F}" type="presOf" srcId="{E3BCFE67-C018-4191-B6D7-57F773C3B061}" destId="{EA4F194A-10FE-4DC8-8094-4C6606DE4EA8}" srcOrd="0" destOrd="0" presId="urn:microsoft.com/office/officeart/2008/layout/LinedList"/>
    <dgm:cxn modelId="{3C8C2428-F524-4524-B428-C2CAFBA3A2A2}" type="presOf" srcId="{FBE89918-4459-4938-A8D8-02E68AAC397A}" destId="{161BA1A2-302F-4FD7-8663-2A301F97116B}" srcOrd="0" destOrd="0" presId="urn:microsoft.com/office/officeart/2008/layout/LinedList"/>
    <dgm:cxn modelId="{8682A23D-440D-42DC-ADA8-15051941098D}" type="presOf" srcId="{2DB83543-4A98-4DCD-B091-A8F6E07B818A}" destId="{7381BAEF-EB66-46E4-848C-F92A8960A817}" srcOrd="0" destOrd="0" presId="urn:microsoft.com/office/officeart/2008/layout/LinedList"/>
    <dgm:cxn modelId="{E3B2C569-060C-4A6D-A385-E8BE597D2BED}" srcId="{7FF8D624-2968-4324-A885-2504DA670C98}" destId="{E3BCFE67-C018-4191-B6D7-57F773C3B061}" srcOrd="1" destOrd="0" parTransId="{453FD6F3-7036-4F51-9382-98826A1A062D}" sibTransId="{E38E2932-ACA6-40BA-BA30-A336D9420136}"/>
    <dgm:cxn modelId="{CB229371-2575-4DA4-A775-6F72880896C5}" srcId="{7FF8D624-2968-4324-A885-2504DA670C98}" destId="{2DB83543-4A98-4DCD-B091-A8F6E07B818A}" srcOrd="0" destOrd="0" parTransId="{EE56FFDD-0337-4294-8FEB-9A73B24328D0}" sibTransId="{655556F0-F8C0-4587-A86D-A63429CABB10}"/>
    <dgm:cxn modelId="{92135359-0569-4BCD-9F50-1F142D48AE0C}" srcId="{7FF8D624-2968-4324-A885-2504DA670C98}" destId="{F4978263-2449-4EA3-9688-8D9ED6DB03F8}" srcOrd="2" destOrd="0" parTransId="{D2EC99F0-5A50-473B-8848-1E9F25DAB7F2}" sibTransId="{FDFE0EFA-C2D2-45E5-96D6-CF6BBE6D64D2}"/>
    <dgm:cxn modelId="{3121727B-BA33-4E27-8960-705B5FE5C6A2}" srcId="{7FF8D624-2968-4324-A885-2504DA670C98}" destId="{40235E75-6C79-4AB7-AD21-EDE87CF658A5}" srcOrd="5" destOrd="0" parTransId="{E16B134E-4FAD-4216-9492-3DBAE9F5F74D}" sibTransId="{E7F1D2F3-E799-430A-997B-DD02EA3B2226}"/>
    <dgm:cxn modelId="{C6E1408C-4BC6-46CA-9E93-F7FE847CCC62}" srcId="{7FF8D624-2968-4324-A885-2504DA670C98}" destId="{79ACADB5-FBBF-4656-898B-16B12639D0DB}" srcOrd="4" destOrd="0" parTransId="{B6E8BABA-4A8C-445D-B807-565614754EE7}" sibTransId="{43EFBEC5-0F95-4AC9-907F-43C79BEFA979}"/>
    <dgm:cxn modelId="{DBCB8B8C-AA01-40AF-B7AF-368352E63770}" type="presOf" srcId="{40235E75-6C79-4AB7-AD21-EDE87CF658A5}" destId="{8DFA3A26-692D-4515-8E22-1E3B21A8BD9F}" srcOrd="0" destOrd="0" presId="urn:microsoft.com/office/officeart/2008/layout/LinedList"/>
    <dgm:cxn modelId="{E49E7DD3-85C7-4461-9D92-71AB763AAAF1}" type="presOf" srcId="{F4978263-2449-4EA3-9688-8D9ED6DB03F8}" destId="{2B2FA5C0-FF31-455D-BEEB-1EC6E4497809}" srcOrd="0" destOrd="0" presId="urn:microsoft.com/office/officeart/2008/layout/LinedList"/>
    <dgm:cxn modelId="{F7A2BBD4-A148-4DE2-B8D7-BFBCFF11211F}" type="presOf" srcId="{79ACADB5-FBBF-4656-898B-16B12639D0DB}" destId="{D0DD81FA-1B19-4F29-899A-901BBBA53AFF}" srcOrd="0" destOrd="0" presId="urn:microsoft.com/office/officeart/2008/layout/LinedList"/>
    <dgm:cxn modelId="{2E29E2F7-98E3-44DD-A040-5063F9E57761}" type="presOf" srcId="{7FF8D624-2968-4324-A885-2504DA670C98}" destId="{741E1AD6-BBEF-4FC5-8144-B2651458D3AE}" srcOrd="0" destOrd="0" presId="urn:microsoft.com/office/officeart/2008/layout/LinedList"/>
    <dgm:cxn modelId="{DED86BA3-2497-462E-BD83-C08B6AAA34A7}" type="presParOf" srcId="{741E1AD6-BBEF-4FC5-8144-B2651458D3AE}" destId="{A60DA8D0-0B91-4F82-BE61-AF678756EC9F}" srcOrd="0" destOrd="0" presId="urn:microsoft.com/office/officeart/2008/layout/LinedList"/>
    <dgm:cxn modelId="{4A0F46CB-04D4-43C6-B97F-EBC511DB9CF5}" type="presParOf" srcId="{741E1AD6-BBEF-4FC5-8144-B2651458D3AE}" destId="{076EA3F6-CB7E-4864-AC58-7FAB29FC823D}" srcOrd="1" destOrd="0" presId="urn:microsoft.com/office/officeart/2008/layout/LinedList"/>
    <dgm:cxn modelId="{895FE60C-C7C7-43E1-953C-2A7D1745CADA}" type="presParOf" srcId="{076EA3F6-CB7E-4864-AC58-7FAB29FC823D}" destId="{7381BAEF-EB66-46E4-848C-F92A8960A817}" srcOrd="0" destOrd="0" presId="urn:microsoft.com/office/officeart/2008/layout/LinedList"/>
    <dgm:cxn modelId="{5EA7BE32-C2C9-425F-A278-B9431AB33CFC}" type="presParOf" srcId="{076EA3F6-CB7E-4864-AC58-7FAB29FC823D}" destId="{3318005C-B07D-4FD7-BA09-D2C86820B543}" srcOrd="1" destOrd="0" presId="urn:microsoft.com/office/officeart/2008/layout/LinedList"/>
    <dgm:cxn modelId="{78ACEF09-9536-4273-A264-59FD323BE28D}" type="presParOf" srcId="{741E1AD6-BBEF-4FC5-8144-B2651458D3AE}" destId="{B359278B-96B7-4A16-8EAE-982A78C96E38}" srcOrd="2" destOrd="0" presId="urn:microsoft.com/office/officeart/2008/layout/LinedList"/>
    <dgm:cxn modelId="{D8AB188D-A8B0-4FF7-9884-622C66656350}" type="presParOf" srcId="{741E1AD6-BBEF-4FC5-8144-B2651458D3AE}" destId="{48712322-E91A-4B39-BF46-264BE13531F5}" srcOrd="3" destOrd="0" presId="urn:microsoft.com/office/officeart/2008/layout/LinedList"/>
    <dgm:cxn modelId="{01C44570-0F5B-4D63-BD7B-9EBFE48218A8}" type="presParOf" srcId="{48712322-E91A-4B39-BF46-264BE13531F5}" destId="{EA4F194A-10FE-4DC8-8094-4C6606DE4EA8}" srcOrd="0" destOrd="0" presId="urn:microsoft.com/office/officeart/2008/layout/LinedList"/>
    <dgm:cxn modelId="{562EF20C-1D3B-497D-AFC6-1B19D0AA2979}" type="presParOf" srcId="{48712322-E91A-4B39-BF46-264BE13531F5}" destId="{CD1F4455-6CE0-467F-84B6-87D7E9DE921E}" srcOrd="1" destOrd="0" presId="urn:microsoft.com/office/officeart/2008/layout/LinedList"/>
    <dgm:cxn modelId="{6B33425A-043E-44D0-B0F8-D52A47A67036}" type="presParOf" srcId="{741E1AD6-BBEF-4FC5-8144-B2651458D3AE}" destId="{2A5D1901-3F2F-4C35-85AE-5902E9FF3F94}" srcOrd="4" destOrd="0" presId="urn:microsoft.com/office/officeart/2008/layout/LinedList"/>
    <dgm:cxn modelId="{C3FA3272-1534-4AA9-A8A3-43F739DB088E}" type="presParOf" srcId="{741E1AD6-BBEF-4FC5-8144-B2651458D3AE}" destId="{CD9C1B93-AE98-40C3-A0D3-716090D3CD56}" srcOrd="5" destOrd="0" presId="urn:microsoft.com/office/officeart/2008/layout/LinedList"/>
    <dgm:cxn modelId="{0AB9CAD6-30D5-460D-9D97-AC751B53013A}" type="presParOf" srcId="{CD9C1B93-AE98-40C3-A0D3-716090D3CD56}" destId="{2B2FA5C0-FF31-455D-BEEB-1EC6E4497809}" srcOrd="0" destOrd="0" presId="urn:microsoft.com/office/officeart/2008/layout/LinedList"/>
    <dgm:cxn modelId="{0EA70F38-8F61-4552-AF55-AC3D7B0A0E1B}" type="presParOf" srcId="{CD9C1B93-AE98-40C3-A0D3-716090D3CD56}" destId="{7DFC405D-A33A-476E-A9B1-DC6F2642C06E}" srcOrd="1" destOrd="0" presId="urn:microsoft.com/office/officeart/2008/layout/LinedList"/>
    <dgm:cxn modelId="{6F87D0DB-E8A3-4796-92BA-B079F40783DD}" type="presParOf" srcId="{741E1AD6-BBEF-4FC5-8144-B2651458D3AE}" destId="{B7BA1379-7624-447F-B07A-3CFCE4F1D8EC}" srcOrd="6" destOrd="0" presId="urn:microsoft.com/office/officeart/2008/layout/LinedList"/>
    <dgm:cxn modelId="{F6CBD65D-6DD9-427A-B19B-230A600356D3}" type="presParOf" srcId="{741E1AD6-BBEF-4FC5-8144-B2651458D3AE}" destId="{C25E29AC-B430-4FE9-91DD-387C3F25C161}" srcOrd="7" destOrd="0" presId="urn:microsoft.com/office/officeart/2008/layout/LinedList"/>
    <dgm:cxn modelId="{4BCB65E3-DF03-4CF7-AEEE-3B6FD0B01257}" type="presParOf" srcId="{C25E29AC-B430-4FE9-91DD-387C3F25C161}" destId="{161BA1A2-302F-4FD7-8663-2A301F97116B}" srcOrd="0" destOrd="0" presId="urn:microsoft.com/office/officeart/2008/layout/LinedList"/>
    <dgm:cxn modelId="{843B5909-45CD-43D1-8EC9-BFABA559BB9C}" type="presParOf" srcId="{C25E29AC-B430-4FE9-91DD-387C3F25C161}" destId="{F27FD15A-7A93-47F5-87D8-8A7D27803D02}" srcOrd="1" destOrd="0" presId="urn:microsoft.com/office/officeart/2008/layout/LinedList"/>
    <dgm:cxn modelId="{E54A784B-CB00-48E4-BBF2-36BB452755E3}" type="presParOf" srcId="{741E1AD6-BBEF-4FC5-8144-B2651458D3AE}" destId="{8787D949-66ED-444A-8E35-6DD27E06B5DB}" srcOrd="8" destOrd="0" presId="urn:microsoft.com/office/officeart/2008/layout/LinedList"/>
    <dgm:cxn modelId="{1A5123D4-76A2-4CBA-80DF-2D86908A4C04}" type="presParOf" srcId="{741E1AD6-BBEF-4FC5-8144-B2651458D3AE}" destId="{61E71277-D821-490A-81CA-A18A20CDC68B}" srcOrd="9" destOrd="0" presId="urn:microsoft.com/office/officeart/2008/layout/LinedList"/>
    <dgm:cxn modelId="{A0C8A1CD-BBF5-42CE-8904-4A61DD54E712}" type="presParOf" srcId="{61E71277-D821-490A-81CA-A18A20CDC68B}" destId="{D0DD81FA-1B19-4F29-899A-901BBBA53AFF}" srcOrd="0" destOrd="0" presId="urn:microsoft.com/office/officeart/2008/layout/LinedList"/>
    <dgm:cxn modelId="{435A50D9-718C-4140-8C1D-31E1FC5887AE}" type="presParOf" srcId="{61E71277-D821-490A-81CA-A18A20CDC68B}" destId="{F27BCC62-198C-4F00-8144-B41A432BBC51}" srcOrd="1" destOrd="0" presId="urn:microsoft.com/office/officeart/2008/layout/LinedList"/>
    <dgm:cxn modelId="{6ACD51C0-AC59-4062-8589-7D17B5A9983E}" type="presParOf" srcId="{741E1AD6-BBEF-4FC5-8144-B2651458D3AE}" destId="{A753C6AB-3426-474D-8739-7EC2B3A80B3F}" srcOrd="10" destOrd="0" presId="urn:microsoft.com/office/officeart/2008/layout/LinedList"/>
    <dgm:cxn modelId="{58551840-09C4-4F91-B901-888DE078455C}" type="presParOf" srcId="{741E1AD6-BBEF-4FC5-8144-B2651458D3AE}" destId="{3D0C7895-C876-4DED-A62D-96A348806B72}" srcOrd="11" destOrd="0" presId="urn:microsoft.com/office/officeart/2008/layout/LinedList"/>
    <dgm:cxn modelId="{027982B3-D197-4D3C-B7B2-AB4F62DF69EC}" type="presParOf" srcId="{3D0C7895-C876-4DED-A62D-96A348806B72}" destId="{8DFA3A26-692D-4515-8E22-1E3B21A8BD9F}" srcOrd="0" destOrd="0" presId="urn:microsoft.com/office/officeart/2008/layout/LinedList"/>
    <dgm:cxn modelId="{1B89FA6E-7EBD-44C0-9E95-4CC6600332F1}" type="presParOf" srcId="{3D0C7895-C876-4DED-A62D-96A348806B72}" destId="{8482DA24-6844-4881-82AD-6CEF4E5AF64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85C3DA-2251-45C8-9C81-E8D0C93055A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s-ES"/>
        </a:p>
      </dgm:t>
    </dgm:pt>
    <dgm:pt modelId="{DFB75AC2-2C79-4E26-83E9-B20F8529400E}">
      <dgm:prSet phldrT="[Texto]"/>
      <dgm:spPr>
        <a:solidFill>
          <a:schemeClr val="accent2">
            <a:lumMod val="75000"/>
          </a:schemeClr>
        </a:solidFill>
        <a:ln>
          <a:solidFill>
            <a:srgbClr val="002060"/>
          </a:solidFill>
        </a:ln>
      </dgm:spPr>
      <dgm:t>
        <a:bodyPr/>
        <a:lstStyle/>
        <a:p>
          <a:r>
            <a:rPr lang="es-EC" dirty="0"/>
            <a:t>Técnicas de Monitoreo de Carreteras</a:t>
          </a:r>
          <a:endParaRPr lang="es-ES" dirty="0"/>
        </a:p>
      </dgm:t>
    </dgm:pt>
    <dgm:pt modelId="{A304A272-1AFE-4D09-8C29-BCE054099C9E}" type="parTrans" cxnId="{A8A71BAD-C395-469D-BA44-7D7E2628CCA4}">
      <dgm:prSet/>
      <dgm:spPr/>
      <dgm:t>
        <a:bodyPr/>
        <a:lstStyle/>
        <a:p>
          <a:endParaRPr lang="es-ES"/>
        </a:p>
      </dgm:t>
    </dgm:pt>
    <dgm:pt modelId="{597B546E-FFF5-4126-B16B-6B46B0713625}" type="sibTrans" cxnId="{A8A71BAD-C395-469D-BA44-7D7E2628CCA4}">
      <dgm:prSet/>
      <dgm:spPr/>
      <dgm:t>
        <a:bodyPr/>
        <a:lstStyle/>
        <a:p>
          <a:endParaRPr lang="es-ES"/>
        </a:p>
      </dgm:t>
    </dgm:pt>
    <dgm:pt modelId="{C0F45103-C60A-4DCC-B4BB-165FD5D60003}" type="pres">
      <dgm:prSet presAssocID="{1F85C3DA-2251-45C8-9C81-E8D0C93055A7}" presName="Name0" presStyleCnt="0">
        <dgm:presLayoutVars>
          <dgm:chPref val="1"/>
          <dgm:dir/>
          <dgm:animOne val="branch"/>
          <dgm:animLvl val="lvl"/>
          <dgm:resizeHandles/>
        </dgm:presLayoutVars>
      </dgm:prSet>
      <dgm:spPr/>
    </dgm:pt>
    <dgm:pt modelId="{FBA09454-9854-402F-9920-E524BA5894F8}" type="pres">
      <dgm:prSet presAssocID="{DFB75AC2-2C79-4E26-83E9-B20F8529400E}" presName="vertOne" presStyleCnt="0"/>
      <dgm:spPr/>
    </dgm:pt>
    <dgm:pt modelId="{155726EA-8F15-45D5-BDC2-D5D780726A63}" type="pres">
      <dgm:prSet presAssocID="{DFB75AC2-2C79-4E26-83E9-B20F8529400E}" presName="txOne" presStyleLbl="node0" presStyleIdx="0" presStyleCnt="1" custLinFactNeighborX="-1125">
        <dgm:presLayoutVars>
          <dgm:chPref val="3"/>
        </dgm:presLayoutVars>
      </dgm:prSet>
      <dgm:spPr/>
    </dgm:pt>
    <dgm:pt modelId="{B53A2CD1-72F9-481E-A080-EC8D9561B105}" type="pres">
      <dgm:prSet presAssocID="{DFB75AC2-2C79-4E26-83E9-B20F8529400E}" presName="horzOne" presStyleCnt="0"/>
      <dgm:spPr/>
    </dgm:pt>
  </dgm:ptLst>
  <dgm:cxnLst>
    <dgm:cxn modelId="{127BA606-836B-4479-BF14-8FAC69E4AA64}" type="presOf" srcId="{1F85C3DA-2251-45C8-9C81-E8D0C93055A7}" destId="{C0F45103-C60A-4DCC-B4BB-165FD5D60003}" srcOrd="0" destOrd="0" presId="urn:microsoft.com/office/officeart/2005/8/layout/hierarchy4"/>
    <dgm:cxn modelId="{A8A71BAD-C395-469D-BA44-7D7E2628CCA4}" srcId="{1F85C3DA-2251-45C8-9C81-E8D0C93055A7}" destId="{DFB75AC2-2C79-4E26-83E9-B20F8529400E}" srcOrd="0" destOrd="0" parTransId="{A304A272-1AFE-4D09-8C29-BCE054099C9E}" sibTransId="{597B546E-FFF5-4126-B16B-6B46B0713625}"/>
    <dgm:cxn modelId="{5BC1D2C5-48D2-4F75-85CA-EA307D04B086}" type="presOf" srcId="{DFB75AC2-2C79-4E26-83E9-B20F8529400E}" destId="{155726EA-8F15-45D5-BDC2-D5D780726A63}" srcOrd="0" destOrd="0" presId="urn:microsoft.com/office/officeart/2005/8/layout/hierarchy4"/>
    <dgm:cxn modelId="{862AEE2E-B3D6-4A10-9FE6-133A1868EEA7}" type="presParOf" srcId="{C0F45103-C60A-4DCC-B4BB-165FD5D60003}" destId="{FBA09454-9854-402F-9920-E524BA5894F8}" srcOrd="0" destOrd="0" presId="urn:microsoft.com/office/officeart/2005/8/layout/hierarchy4"/>
    <dgm:cxn modelId="{870D3FE1-9F52-405D-847B-60C91F7129A9}" type="presParOf" srcId="{FBA09454-9854-402F-9920-E524BA5894F8}" destId="{155726EA-8F15-45D5-BDC2-D5D780726A63}" srcOrd="0" destOrd="0" presId="urn:microsoft.com/office/officeart/2005/8/layout/hierarchy4"/>
    <dgm:cxn modelId="{695FCA3E-31AB-48C5-8835-DFA53821E2A2}" type="presParOf" srcId="{FBA09454-9854-402F-9920-E524BA5894F8}" destId="{B53A2CD1-72F9-481E-A080-EC8D9561B105}" srcOrd="1" destOrd="0" presId="urn:microsoft.com/office/officeart/2005/8/layout/hierarchy4"/>
  </dgm:cxnLst>
  <dgm:bg>
    <a:solidFill>
      <a:schemeClr val="tx1">
        <a:lumMod val="95000"/>
        <a:lumOff val="5000"/>
      </a:schemeClr>
    </a:solidFill>
  </dgm:bg>
  <dgm:whole>
    <a:ln cap="sq">
      <a:solidFill>
        <a:schemeClr val="accent3">
          <a:lumMod val="60000"/>
          <a:lumOff val="4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DA8D0-0B91-4F82-BE61-AF678756EC9F}">
      <dsp:nvSpPr>
        <dsp:cNvPr id="0" name=""/>
        <dsp:cNvSpPr/>
      </dsp:nvSpPr>
      <dsp:spPr>
        <a:xfrm>
          <a:off x="0" y="2184"/>
          <a:ext cx="6330934"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81BAEF-EB66-46E4-848C-F92A8960A817}">
      <dsp:nvSpPr>
        <dsp:cNvPr id="0" name=""/>
        <dsp:cNvSpPr/>
      </dsp:nvSpPr>
      <dsp:spPr>
        <a:xfrm>
          <a:off x="0" y="2184"/>
          <a:ext cx="6327005" cy="74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s-EC" sz="3500" kern="1200" dirty="0"/>
            <a:t>Antecedentes</a:t>
          </a:r>
          <a:endParaRPr lang="es-ES" sz="3500" kern="1200" dirty="0"/>
        </a:p>
      </dsp:txBody>
      <dsp:txXfrm>
        <a:off x="0" y="2184"/>
        <a:ext cx="6327005" cy="744995"/>
      </dsp:txXfrm>
    </dsp:sp>
    <dsp:sp modelId="{B359278B-96B7-4A16-8EAE-982A78C96E38}">
      <dsp:nvSpPr>
        <dsp:cNvPr id="0" name=""/>
        <dsp:cNvSpPr/>
      </dsp:nvSpPr>
      <dsp:spPr>
        <a:xfrm>
          <a:off x="0" y="747180"/>
          <a:ext cx="6330934"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4F194A-10FE-4DC8-8094-4C6606DE4EA8}">
      <dsp:nvSpPr>
        <dsp:cNvPr id="0" name=""/>
        <dsp:cNvSpPr/>
      </dsp:nvSpPr>
      <dsp:spPr>
        <a:xfrm>
          <a:off x="0" y="747180"/>
          <a:ext cx="6324439" cy="74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s-EC" sz="3500" kern="1200" dirty="0"/>
            <a:t>Objetivos</a:t>
          </a:r>
          <a:endParaRPr lang="es-ES" sz="3500" kern="1200" dirty="0"/>
        </a:p>
      </dsp:txBody>
      <dsp:txXfrm>
        <a:off x="0" y="747180"/>
        <a:ext cx="6324439" cy="744995"/>
      </dsp:txXfrm>
    </dsp:sp>
    <dsp:sp modelId="{2A5D1901-3F2F-4C35-85AE-5902E9FF3F94}">
      <dsp:nvSpPr>
        <dsp:cNvPr id="0" name=""/>
        <dsp:cNvSpPr/>
      </dsp:nvSpPr>
      <dsp:spPr>
        <a:xfrm>
          <a:off x="0" y="1492176"/>
          <a:ext cx="6330934"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2FA5C0-FF31-455D-BEEB-1EC6E4497809}">
      <dsp:nvSpPr>
        <dsp:cNvPr id="0" name=""/>
        <dsp:cNvSpPr/>
      </dsp:nvSpPr>
      <dsp:spPr>
        <a:xfrm>
          <a:off x="0" y="1492176"/>
          <a:ext cx="6325084" cy="74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s-EC" sz="3500" kern="1200" dirty="0"/>
            <a:t>Diseño e Implementación</a:t>
          </a:r>
          <a:endParaRPr lang="es-ES" sz="3500" kern="1200" dirty="0"/>
        </a:p>
      </dsp:txBody>
      <dsp:txXfrm>
        <a:off x="0" y="1492176"/>
        <a:ext cx="6325084" cy="744995"/>
      </dsp:txXfrm>
    </dsp:sp>
    <dsp:sp modelId="{B7BA1379-7624-447F-B07A-3CFCE4F1D8EC}">
      <dsp:nvSpPr>
        <dsp:cNvPr id="0" name=""/>
        <dsp:cNvSpPr/>
      </dsp:nvSpPr>
      <dsp:spPr>
        <a:xfrm>
          <a:off x="0" y="2237172"/>
          <a:ext cx="6330934"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1BA1A2-302F-4FD7-8663-2A301F97116B}">
      <dsp:nvSpPr>
        <dsp:cNvPr id="0" name=""/>
        <dsp:cNvSpPr/>
      </dsp:nvSpPr>
      <dsp:spPr>
        <a:xfrm>
          <a:off x="0" y="2237172"/>
          <a:ext cx="6323793" cy="74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s-EC" sz="3500" kern="1200" dirty="0"/>
            <a:t>Análisis de Resultados</a:t>
          </a:r>
          <a:endParaRPr lang="es-ES" sz="3500" kern="1200" dirty="0"/>
        </a:p>
      </dsp:txBody>
      <dsp:txXfrm>
        <a:off x="0" y="2237172"/>
        <a:ext cx="6323793" cy="744995"/>
      </dsp:txXfrm>
    </dsp:sp>
    <dsp:sp modelId="{8787D949-66ED-444A-8E35-6DD27E06B5DB}">
      <dsp:nvSpPr>
        <dsp:cNvPr id="0" name=""/>
        <dsp:cNvSpPr/>
      </dsp:nvSpPr>
      <dsp:spPr>
        <a:xfrm>
          <a:off x="0" y="2982168"/>
          <a:ext cx="6330934"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DD81FA-1B19-4F29-899A-901BBBA53AFF}">
      <dsp:nvSpPr>
        <dsp:cNvPr id="0" name=""/>
        <dsp:cNvSpPr/>
      </dsp:nvSpPr>
      <dsp:spPr>
        <a:xfrm>
          <a:off x="0" y="2982168"/>
          <a:ext cx="6330934" cy="74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s-EC" sz="3500" kern="1200" dirty="0"/>
            <a:t>Conclusiones</a:t>
          </a:r>
          <a:endParaRPr lang="es-ES" sz="3500" kern="1200" dirty="0"/>
        </a:p>
      </dsp:txBody>
      <dsp:txXfrm>
        <a:off x="0" y="2982168"/>
        <a:ext cx="6330934" cy="744995"/>
      </dsp:txXfrm>
    </dsp:sp>
    <dsp:sp modelId="{A753C6AB-3426-474D-8739-7EC2B3A80B3F}">
      <dsp:nvSpPr>
        <dsp:cNvPr id="0" name=""/>
        <dsp:cNvSpPr/>
      </dsp:nvSpPr>
      <dsp:spPr>
        <a:xfrm>
          <a:off x="0" y="3727164"/>
          <a:ext cx="6330934"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FA3A26-692D-4515-8E22-1E3B21A8BD9F}">
      <dsp:nvSpPr>
        <dsp:cNvPr id="0" name=""/>
        <dsp:cNvSpPr/>
      </dsp:nvSpPr>
      <dsp:spPr>
        <a:xfrm>
          <a:off x="0" y="3727164"/>
          <a:ext cx="6330934" cy="74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s-EC" sz="3500" kern="1200" dirty="0"/>
            <a:t>Recomendaciones</a:t>
          </a:r>
          <a:endParaRPr lang="es-ES" sz="3500" kern="1200" dirty="0"/>
        </a:p>
      </dsp:txBody>
      <dsp:txXfrm>
        <a:off x="0" y="3727164"/>
        <a:ext cx="6330934" cy="744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726EA-8F15-45D5-BDC2-D5D780726A63}">
      <dsp:nvSpPr>
        <dsp:cNvPr id="0" name=""/>
        <dsp:cNvSpPr/>
      </dsp:nvSpPr>
      <dsp:spPr>
        <a:xfrm>
          <a:off x="0" y="0"/>
          <a:ext cx="2842009" cy="665250"/>
        </a:xfrm>
        <a:prstGeom prst="roundRect">
          <a:avLst>
            <a:gd name="adj" fmla="val 10000"/>
          </a:avLst>
        </a:prstGeom>
        <a:solidFill>
          <a:schemeClr val="accent2">
            <a:lumMod val="75000"/>
          </a:schemeClr>
        </a:solidFill>
        <a:ln w="22225"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Técnicas de Monitoreo de Carreteras</a:t>
          </a:r>
          <a:endParaRPr lang="es-ES" sz="1800" kern="1200" dirty="0"/>
        </a:p>
      </dsp:txBody>
      <dsp:txXfrm>
        <a:off x="19485" y="19485"/>
        <a:ext cx="2803039" cy="62628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3/7/2018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3/7/2018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‹Nº›</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4.emf"/><Relationship Id="rId5" Type="http://schemas.openxmlformats.org/officeDocument/2006/relationships/oleObject" Target="../embeddings/oleObject5.bin"/><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6.emf"/><Relationship Id="rId5" Type="http://schemas.openxmlformats.org/officeDocument/2006/relationships/oleObject" Target="../embeddings/oleObject7.bin"/><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7C16C4-3422-411B-B5BD-18890FC9AFCF}"/>
              </a:ext>
            </a:extLst>
          </p:cNvPr>
          <p:cNvSpPr>
            <a:spLocks noGrp="1"/>
          </p:cNvSpPr>
          <p:nvPr>
            <p:ph type="ctrTitle"/>
          </p:nvPr>
        </p:nvSpPr>
        <p:spPr>
          <a:xfrm>
            <a:off x="962339" y="1390711"/>
            <a:ext cx="10267322" cy="1104734"/>
          </a:xfrm>
        </p:spPr>
        <p:txBody>
          <a:bodyPr>
            <a:normAutofit fontScale="90000"/>
          </a:bodyPr>
          <a:lstStyle/>
          <a:p>
            <a:r>
              <a:rPr lang="es-ES" b="1" dirty="0">
                <a:solidFill>
                  <a:schemeClr val="tx1">
                    <a:lumMod val="75000"/>
                    <a:lumOff val="25000"/>
                  </a:schemeClr>
                </a:solidFill>
                <a:latin typeface="Times New Roman" panose="02020603050405020304" pitchFamily="18" charset="0"/>
                <a:cs typeface="Times New Roman" panose="02020603050405020304" pitchFamily="18" charset="0"/>
              </a:rPr>
              <a:t>Departamento de Eléctrica y Electrónica </a:t>
            </a:r>
            <a:endParaRPr lang="es-ES" dirty="0"/>
          </a:p>
        </p:txBody>
      </p:sp>
      <p:sp>
        <p:nvSpPr>
          <p:cNvPr id="3" name="Subtítulo 2">
            <a:extLst>
              <a:ext uri="{FF2B5EF4-FFF2-40B4-BE49-F238E27FC236}">
                <a16:creationId xmlns:a16="http://schemas.microsoft.com/office/drawing/2014/main" id="{9F03FC86-A1C6-4258-A6C6-81B612F6877C}"/>
              </a:ext>
            </a:extLst>
          </p:cNvPr>
          <p:cNvSpPr>
            <a:spLocks noGrp="1"/>
          </p:cNvSpPr>
          <p:nvPr>
            <p:ph type="subTitle" idx="1"/>
          </p:nvPr>
        </p:nvSpPr>
        <p:spPr>
          <a:xfrm>
            <a:off x="2351696" y="2495445"/>
            <a:ext cx="7488608" cy="590321"/>
          </a:xfrm>
        </p:spPr>
        <p:txBody>
          <a:bodyPr/>
          <a:lstStyle/>
          <a:p>
            <a:r>
              <a:rPr lang="es-ES" b="1" dirty="0">
                <a:solidFill>
                  <a:schemeClr val="tx1">
                    <a:lumMod val="75000"/>
                    <a:lumOff val="25000"/>
                  </a:schemeClr>
                </a:solidFill>
                <a:latin typeface="Times New Roman" panose="02020603050405020304" pitchFamily="18" charset="0"/>
                <a:cs typeface="Times New Roman" panose="02020603050405020304" pitchFamily="18" charset="0"/>
              </a:rPr>
              <a:t>Carrera de Ingeniería en ELECTRÓNICA Y TELECOMUNICACIONES</a:t>
            </a:r>
            <a:endParaRPr lang="es-ES" dirty="0"/>
          </a:p>
        </p:txBody>
      </p:sp>
      <p:pic>
        <p:nvPicPr>
          <p:cNvPr id="5" name="Picture 2" descr="http://blogs.espe.edu.ec/wp-content/uploads/2013/09/Logo-RP-UFA-ESPE.jpg">
            <a:extLst>
              <a:ext uri="{FF2B5EF4-FFF2-40B4-BE49-F238E27FC236}">
                <a16:creationId xmlns:a16="http://schemas.microsoft.com/office/drawing/2014/main" id="{4B6AA46B-1367-436E-B438-DD6C6F5620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3377965" y="652086"/>
            <a:ext cx="5400000" cy="1104734"/>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34C9C0A3-D46C-45B6-B32D-5528747F7148}"/>
              </a:ext>
            </a:extLst>
          </p:cNvPr>
          <p:cNvSpPr/>
          <p:nvPr/>
        </p:nvSpPr>
        <p:spPr>
          <a:xfrm>
            <a:off x="2351695" y="3234070"/>
            <a:ext cx="7488607" cy="1366528"/>
          </a:xfrm>
          <a:prstGeom prst="rect">
            <a:avLst/>
          </a:prstGeom>
        </p:spPr>
        <p:txBody>
          <a:bodyPr wrap="square">
            <a:spAutoFit/>
          </a:bodyPr>
          <a:lstStyle/>
          <a:p>
            <a:pPr indent="180340" algn="ctr">
              <a:lnSpc>
                <a:spcPct val="115000"/>
              </a:lnSpc>
              <a:spcAft>
                <a:spcPts val="0"/>
              </a:spcAft>
            </a:pPr>
            <a:r>
              <a:rPr lang="es-EC" dirty="0">
                <a:solidFill>
                  <a:schemeClr val="bg1"/>
                </a:solidFill>
                <a:latin typeface="Times New Roman" panose="02020603050405020304" pitchFamily="18" charset="0"/>
                <a:ea typeface="Times New Roman" panose="02020603050405020304" pitchFamily="18" charset="0"/>
              </a:rPr>
              <a:t>ESTIMACIÓN Y CLASIFICACIÓN DE REDUCTORES DE VELOCIDAD BASADOS EN SEÑALES DEL ACELERÓMETRO DE TELÉFONOS INTELIGENTES PARA GENERACIÓN DE ALERTAS TEMPRANAS AL USUARIO</a:t>
            </a:r>
            <a:endParaRPr lang="es-ES" sz="1600" dirty="0">
              <a:solidFill>
                <a:schemeClr val="bg1"/>
              </a:solidFill>
              <a:effectLst/>
              <a:latin typeface="Times New Roman" panose="02020603050405020304" pitchFamily="18" charset="0"/>
              <a:ea typeface="Times New Roman" panose="02020603050405020304" pitchFamily="18" charset="0"/>
            </a:endParaRPr>
          </a:p>
        </p:txBody>
      </p:sp>
      <p:sp>
        <p:nvSpPr>
          <p:cNvPr id="7" name="Rectángulo 6">
            <a:extLst>
              <a:ext uri="{FF2B5EF4-FFF2-40B4-BE49-F238E27FC236}">
                <a16:creationId xmlns:a16="http://schemas.microsoft.com/office/drawing/2014/main" id="{8A22B13A-04DF-48A4-ABE2-68F3FA562B3D}"/>
              </a:ext>
            </a:extLst>
          </p:cNvPr>
          <p:cNvSpPr/>
          <p:nvPr/>
        </p:nvSpPr>
        <p:spPr>
          <a:xfrm>
            <a:off x="2351695" y="4748902"/>
            <a:ext cx="7488607" cy="1260345"/>
          </a:xfrm>
          <a:prstGeom prst="rect">
            <a:avLst/>
          </a:prstGeom>
        </p:spPr>
        <p:txBody>
          <a:bodyPr wrap="square">
            <a:spAutoFit/>
          </a:bodyPr>
          <a:lstStyle/>
          <a:p>
            <a:pPr indent="180340">
              <a:lnSpc>
                <a:spcPct val="115000"/>
              </a:lnSpc>
              <a:spcAft>
                <a:spcPts val="0"/>
              </a:spcAft>
            </a:pPr>
            <a:r>
              <a:rPr lang="es-EC" b="1" dirty="0">
                <a:solidFill>
                  <a:schemeClr val="bg1"/>
                </a:solidFill>
                <a:latin typeface="Times New Roman" panose="02020603050405020304" pitchFamily="18" charset="0"/>
                <a:ea typeface="Times New Roman" panose="02020603050405020304" pitchFamily="18" charset="0"/>
              </a:rPr>
              <a:t>Presentado por: </a:t>
            </a:r>
          </a:p>
          <a:p>
            <a:pPr indent="180340">
              <a:lnSpc>
                <a:spcPct val="115000"/>
              </a:lnSpc>
              <a:spcAft>
                <a:spcPts val="0"/>
              </a:spcAft>
            </a:pPr>
            <a:r>
              <a:rPr lang="es-EC" sz="1600" dirty="0">
                <a:solidFill>
                  <a:schemeClr val="bg1"/>
                </a:solidFill>
                <a:effectLst/>
                <a:latin typeface="Times New Roman" panose="02020603050405020304" pitchFamily="18" charset="0"/>
                <a:ea typeface="Times New Roman" panose="02020603050405020304" pitchFamily="18" charset="0"/>
              </a:rPr>
              <a:t>				Johanna Cristina Jara B.</a:t>
            </a:r>
          </a:p>
          <a:p>
            <a:pPr indent="180340">
              <a:lnSpc>
                <a:spcPct val="115000"/>
              </a:lnSpc>
              <a:spcAft>
                <a:spcPts val="0"/>
              </a:spcAft>
            </a:pPr>
            <a:r>
              <a:rPr lang="es-EC" sz="1600" b="1" dirty="0">
                <a:solidFill>
                  <a:schemeClr val="bg1"/>
                </a:solidFill>
                <a:latin typeface="Times New Roman" panose="02020603050405020304" pitchFamily="18" charset="0"/>
                <a:ea typeface="Times New Roman" panose="02020603050405020304" pitchFamily="18" charset="0"/>
              </a:rPr>
              <a:t>Director:</a:t>
            </a:r>
          </a:p>
          <a:p>
            <a:pPr indent="180340">
              <a:lnSpc>
                <a:spcPct val="115000"/>
              </a:lnSpc>
              <a:spcAft>
                <a:spcPts val="0"/>
              </a:spcAft>
            </a:pPr>
            <a:r>
              <a:rPr lang="es-EC" sz="1600" dirty="0">
                <a:solidFill>
                  <a:schemeClr val="bg1"/>
                </a:solidFill>
                <a:effectLst/>
                <a:latin typeface="Times New Roman" panose="02020603050405020304" pitchFamily="18" charset="0"/>
                <a:ea typeface="Times New Roman" panose="02020603050405020304" pitchFamily="18" charset="0"/>
              </a:rPr>
              <a:t>				Ing. Roberto Daniel Triviño C. </a:t>
            </a:r>
            <a:r>
              <a:rPr lang="es-EC" sz="1600" dirty="0" err="1">
                <a:solidFill>
                  <a:schemeClr val="bg1"/>
                </a:solidFill>
                <a:effectLst/>
                <a:latin typeface="Times New Roman" panose="02020603050405020304" pitchFamily="18" charset="0"/>
                <a:ea typeface="Times New Roman" panose="02020603050405020304" pitchFamily="18" charset="0"/>
              </a:rPr>
              <a:t>MsC</a:t>
            </a:r>
            <a:r>
              <a:rPr lang="es-EC" sz="1600" dirty="0">
                <a:solidFill>
                  <a:schemeClr val="bg1"/>
                </a:solidFill>
                <a:effectLst/>
                <a:latin typeface="Times New Roman" panose="02020603050405020304" pitchFamily="18" charset="0"/>
                <a:ea typeface="Times New Roman" panose="02020603050405020304" pitchFamily="18" charset="0"/>
              </a:rPr>
              <a:t>.</a:t>
            </a:r>
            <a:endParaRPr lang="es-ES" sz="16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2142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EA572-D8AF-4510-BEC6-3B84D71AE484}"/>
              </a:ext>
            </a:extLst>
          </p:cNvPr>
          <p:cNvSpPr>
            <a:spLocks noGrp="1"/>
          </p:cNvSpPr>
          <p:nvPr>
            <p:ph type="title"/>
          </p:nvPr>
        </p:nvSpPr>
        <p:spPr/>
        <p:txBody>
          <a:bodyPr>
            <a:normAutofit/>
          </a:bodyPr>
          <a:lstStyle/>
          <a:p>
            <a:r>
              <a:rPr lang="es-ES" sz="4400" dirty="0"/>
              <a:t>DIS</a:t>
            </a:r>
            <a:r>
              <a:rPr lang="es-EC" sz="4400" dirty="0"/>
              <a:t>EÑO</a:t>
            </a:r>
            <a:endParaRPr lang="es-ES" sz="4400" dirty="0"/>
          </a:p>
        </p:txBody>
      </p:sp>
      <p:sp>
        <p:nvSpPr>
          <p:cNvPr id="3" name="Rectangle 2">
            <a:extLst>
              <a:ext uri="{FF2B5EF4-FFF2-40B4-BE49-F238E27FC236}">
                <a16:creationId xmlns:a16="http://schemas.microsoft.com/office/drawing/2014/main" id="{36CF733C-D487-4347-9CC9-FCBB6660B02C}"/>
              </a:ext>
            </a:extLst>
          </p:cNvPr>
          <p:cNvSpPr>
            <a:spLocks noChangeArrowheads="1"/>
          </p:cNvSpPr>
          <p:nvPr/>
        </p:nvSpPr>
        <p:spPr bwMode="auto">
          <a:xfrm>
            <a:off x="2392502" y="1883194"/>
            <a:ext cx="147908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pic>
        <p:nvPicPr>
          <p:cNvPr id="4" name="Imagen 3">
            <a:extLst>
              <a:ext uri="{FF2B5EF4-FFF2-40B4-BE49-F238E27FC236}">
                <a16:creationId xmlns:a16="http://schemas.microsoft.com/office/drawing/2014/main" id="{C3267F3E-1FB6-47A3-A304-C35B1E260D29}"/>
              </a:ext>
            </a:extLst>
          </p:cNvPr>
          <p:cNvPicPr/>
          <p:nvPr/>
        </p:nvPicPr>
        <p:blipFill rotWithShape="1">
          <a:blip r:embed="rId2" cstate="print">
            <a:extLst>
              <a:ext uri="{28A0092B-C50C-407E-A947-70E740481C1C}">
                <a14:useLocalDpi xmlns:a14="http://schemas.microsoft.com/office/drawing/2010/main" val="0"/>
              </a:ext>
            </a:extLst>
          </a:blip>
          <a:srcRect l="8634" t="2308" r="7709" b="1973"/>
          <a:stretch/>
        </p:blipFill>
        <p:spPr bwMode="auto">
          <a:xfrm>
            <a:off x="575894" y="2079307"/>
            <a:ext cx="5323205" cy="2699385"/>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6" name="Tabla 5">
                <a:extLst>
                  <a:ext uri="{FF2B5EF4-FFF2-40B4-BE49-F238E27FC236}">
                    <a16:creationId xmlns:a16="http://schemas.microsoft.com/office/drawing/2014/main" id="{2B7BA2A7-A73E-4EF9-84C5-A69C66BC2DAA}"/>
                  </a:ext>
                </a:extLst>
              </p:cNvPr>
              <p:cNvGraphicFramePr>
                <a:graphicFrameLocks noGrp="1"/>
              </p:cNvGraphicFramePr>
              <p:nvPr>
                <p:extLst>
                  <p:ext uri="{D42A27DB-BD31-4B8C-83A1-F6EECF244321}">
                    <p14:modId xmlns:p14="http://schemas.microsoft.com/office/powerpoint/2010/main" val="2213658837"/>
                  </p:ext>
                </p:extLst>
              </p:nvPr>
            </p:nvGraphicFramePr>
            <p:xfrm>
              <a:off x="6684185" y="5051006"/>
              <a:ext cx="4545081" cy="1472184"/>
            </p:xfrm>
            <a:graphic>
              <a:graphicData uri="http://schemas.openxmlformats.org/drawingml/2006/table">
                <a:tbl>
                  <a:tblPr firstRow="1" firstCol="1" bandRow="1"/>
                  <a:tblGrid>
                    <a:gridCol w="1515027">
                      <a:extLst>
                        <a:ext uri="{9D8B030D-6E8A-4147-A177-3AD203B41FA5}">
                          <a16:colId xmlns:a16="http://schemas.microsoft.com/office/drawing/2014/main" val="1500914144"/>
                        </a:ext>
                      </a:extLst>
                    </a:gridCol>
                    <a:gridCol w="1515027">
                      <a:extLst>
                        <a:ext uri="{9D8B030D-6E8A-4147-A177-3AD203B41FA5}">
                          <a16:colId xmlns:a16="http://schemas.microsoft.com/office/drawing/2014/main" val="1255727288"/>
                        </a:ext>
                      </a:extLst>
                    </a:gridCol>
                    <a:gridCol w="1515027">
                      <a:extLst>
                        <a:ext uri="{9D8B030D-6E8A-4147-A177-3AD203B41FA5}">
                          <a16:colId xmlns:a16="http://schemas.microsoft.com/office/drawing/2014/main" val="1733185951"/>
                        </a:ext>
                      </a:extLst>
                    </a:gridCol>
                  </a:tblGrid>
                  <a:tr h="114232">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Punto relevante</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Número de Muestra</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Magnitud </a:t>
                          </a:r>
                          <a:r>
                            <a:rPr lang="es-ES" sz="1200" b="1">
                              <a:effectLst/>
                              <a:latin typeface="Times New Roman" panose="02020603050405020304" pitchFamily="18" charset="0"/>
                              <a:ea typeface="Times New Roman" panose="02020603050405020304" pitchFamily="18" charset="0"/>
                            </a:rPr>
                            <a:t>[</a:t>
                          </a:r>
                          <a14:m>
                            <m:oMath xmlns:m="http://schemas.openxmlformats.org/officeDocument/2006/math">
                              <m:r>
                                <a:rPr lang="es-ES" sz="1200" b="1" i="1">
                                  <a:effectLst/>
                                  <a:latin typeface="Cambria Math" panose="02040503050406030204" pitchFamily="18" charset="0"/>
                                  <a:ea typeface="Times New Roman" panose="02020603050405020304" pitchFamily="18" charset="0"/>
                                </a:rPr>
                                <m:t>𝒎</m:t>
                              </m:r>
                              <m:r>
                                <a:rPr lang="es-ES" sz="1200" b="1" i="1">
                                  <a:effectLst/>
                                  <a:latin typeface="Cambria Math" panose="02040503050406030204" pitchFamily="18" charset="0"/>
                                  <a:ea typeface="Times New Roman" panose="02020603050405020304" pitchFamily="18" charset="0"/>
                                </a:rPr>
                                <m:t>/</m:t>
                              </m:r>
                              <m:sSup>
                                <m:sSupPr>
                                  <m:ctrlPr>
                                    <a:rPr lang="es-ES" sz="1200" i="1">
                                      <a:effectLst/>
                                      <a:latin typeface="Cambria Math" panose="02040503050406030204" pitchFamily="18" charset="0"/>
                                      <a:ea typeface="Times New Roman" panose="02020603050405020304" pitchFamily="18" charset="0"/>
                                    </a:rPr>
                                  </m:ctrlPr>
                                </m:sSupPr>
                                <m:e>
                                  <m:r>
                                    <a:rPr lang="es-ES" sz="1200" b="1" i="1">
                                      <a:effectLst/>
                                      <a:latin typeface="Cambria Math" panose="02040503050406030204" pitchFamily="18" charset="0"/>
                                      <a:ea typeface="Times New Roman" panose="02020603050405020304" pitchFamily="18" charset="0"/>
                                    </a:rPr>
                                    <m:t>𝒔</m:t>
                                  </m:r>
                                </m:e>
                                <m:sup>
                                  <m:r>
                                    <a:rPr lang="es-ES" sz="1200" b="1" i="1">
                                      <a:effectLst/>
                                      <a:latin typeface="Cambria Math" panose="02040503050406030204" pitchFamily="18" charset="0"/>
                                      <a:ea typeface="Times New Roman" panose="02020603050405020304" pitchFamily="18" charset="0"/>
                                    </a:rPr>
                                    <m:t>𝟐</m:t>
                                  </m:r>
                                </m:sup>
                              </m:sSup>
                            </m:oMath>
                          </a14:m>
                          <a:r>
                            <a:rPr lang="es-ES" sz="1200" b="1">
                              <a:effectLst/>
                              <a:latin typeface="Times New Roman" panose="02020603050405020304" pitchFamily="18" charset="0"/>
                              <a:ea typeface="Times New Roman" panose="02020603050405020304" pitchFamily="18" charset="0"/>
                            </a:rPr>
                            <a:t>]</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805975752"/>
                      </a:ext>
                    </a:extLst>
                  </a:tr>
                  <a:tr h="111703">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5</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12.24</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34632382"/>
                      </a:ext>
                    </a:extLst>
                  </a:tr>
                  <a:tr h="111703">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2</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15</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5.094</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421773523"/>
                      </a:ext>
                    </a:extLst>
                  </a:tr>
                  <a:tr h="111703">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3</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27</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14.32</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92607506"/>
                      </a:ext>
                    </a:extLst>
                  </a:tr>
                  <a:tr h="111703">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4</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34</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8.144</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510734171"/>
                      </a:ext>
                    </a:extLst>
                  </a:tr>
                  <a:tr h="111703">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5</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46</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dirty="0">
                              <a:effectLst/>
                              <a:latin typeface="Times New Roman" panose="02020603050405020304" pitchFamily="18" charset="0"/>
                              <a:ea typeface="Times New Roman" panose="02020603050405020304" pitchFamily="18" charset="0"/>
                            </a:rPr>
                            <a:t>10.68</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893005016"/>
                      </a:ext>
                    </a:extLst>
                  </a:tr>
                </a:tbl>
              </a:graphicData>
            </a:graphic>
          </p:graphicFrame>
        </mc:Choice>
        <mc:Fallback xmlns="">
          <p:graphicFrame>
            <p:nvGraphicFramePr>
              <p:cNvPr id="6" name="Tabla 5">
                <a:extLst>
                  <a:ext uri="{FF2B5EF4-FFF2-40B4-BE49-F238E27FC236}">
                    <a16:creationId xmlns:a16="http://schemas.microsoft.com/office/drawing/2014/main" id="{2B7BA2A7-A73E-4EF9-84C5-A69C66BC2DAA}"/>
                  </a:ext>
                </a:extLst>
              </p:cNvPr>
              <p:cNvGraphicFramePr>
                <a:graphicFrameLocks noGrp="1"/>
              </p:cNvGraphicFramePr>
              <p:nvPr>
                <p:extLst>
                  <p:ext uri="{D42A27DB-BD31-4B8C-83A1-F6EECF244321}">
                    <p14:modId xmlns:p14="http://schemas.microsoft.com/office/powerpoint/2010/main" val="2213658837"/>
                  </p:ext>
                </p:extLst>
              </p:nvPr>
            </p:nvGraphicFramePr>
            <p:xfrm>
              <a:off x="6684185" y="5051006"/>
              <a:ext cx="4545081" cy="1472184"/>
            </p:xfrm>
            <a:graphic>
              <a:graphicData uri="http://schemas.openxmlformats.org/drawingml/2006/table">
                <a:tbl>
                  <a:tblPr firstRow="1" firstCol="1" bandRow="1"/>
                  <a:tblGrid>
                    <a:gridCol w="1515027">
                      <a:extLst>
                        <a:ext uri="{9D8B030D-6E8A-4147-A177-3AD203B41FA5}">
                          <a16:colId xmlns:a16="http://schemas.microsoft.com/office/drawing/2014/main" val="1500914144"/>
                        </a:ext>
                      </a:extLst>
                    </a:gridCol>
                    <a:gridCol w="1515027">
                      <a:extLst>
                        <a:ext uri="{9D8B030D-6E8A-4147-A177-3AD203B41FA5}">
                          <a16:colId xmlns:a16="http://schemas.microsoft.com/office/drawing/2014/main" val="1255727288"/>
                        </a:ext>
                      </a:extLst>
                    </a:gridCol>
                    <a:gridCol w="1515027">
                      <a:extLst>
                        <a:ext uri="{9D8B030D-6E8A-4147-A177-3AD203B41FA5}">
                          <a16:colId xmlns:a16="http://schemas.microsoft.com/office/drawing/2014/main" val="1733185951"/>
                        </a:ext>
                      </a:extLst>
                    </a:gridCol>
                  </a:tblGrid>
                  <a:tr h="420624">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Punto relevante</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Número de Muestra</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endParaRPr lang="es-ES"/>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blipFill>
                          <a:blip r:embed="rId3"/>
                          <a:stretch>
                            <a:fillRect l="-200000" t="-7246" r="-402" b="-269565"/>
                          </a:stretch>
                        </a:blipFill>
                      </a:tcPr>
                    </a:tc>
                    <a:extLst>
                      <a:ext uri="{0D108BD9-81ED-4DB2-BD59-A6C34878D82A}">
                        <a16:rowId xmlns:a16="http://schemas.microsoft.com/office/drawing/2014/main" val="2805975752"/>
                      </a:ext>
                    </a:extLst>
                  </a:tr>
                  <a:tr h="210312">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5</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12.24</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34632382"/>
                      </a:ext>
                    </a:extLst>
                  </a:tr>
                  <a:tr h="210312">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2</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15</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5.094</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421773523"/>
                      </a:ext>
                    </a:extLst>
                  </a:tr>
                  <a:tr h="210312">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3</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27</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14.32</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92607506"/>
                      </a:ext>
                    </a:extLst>
                  </a:tr>
                  <a:tr h="210312">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4</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34</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8.144</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510734171"/>
                      </a:ext>
                    </a:extLst>
                  </a:tr>
                  <a:tr h="210312">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5</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46</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dirty="0">
                              <a:effectLst/>
                              <a:latin typeface="Times New Roman" panose="02020603050405020304" pitchFamily="18" charset="0"/>
                              <a:ea typeface="Times New Roman" panose="02020603050405020304" pitchFamily="18" charset="0"/>
                            </a:rPr>
                            <a:t>10.68</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893005016"/>
                      </a:ext>
                    </a:extLst>
                  </a:tr>
                </a:tbl>
              </a:graphicData>
            </a:graphic>
          </p:graphicFrame>
        </mc:Fallback>
      </mc:AlternateContent>
      <p:pic>
        <p:nvPicPr>
          <p:cNvPr id="7" name="Imagen 6">
            <a:extLst>
              <a:ext uri="{FF2B5EF4-FFF2-40B4-BE49-F238E27FC236}">
                <a16:creationId xmlns:a16="http://schemas.microsoft.com/office/drawing/2014/main" id="{30182701-AD3F-40D1-ABA7-A680953C18BA}"/>
              </a:ext>
            </a:extLst>
          </p:cNvPr>
          <p:cNvPicPr/>
          <p:nvPr/>
        </p:nvPicPr>
        <p:blipFill rotWithShape="1">
          <a:blip r:embed="rId4" cstate="print">
            <a:extLst>
              <a:ext uri="{28A0092B-C50C-407E-A947-70E740481C1C}">
                <a14:useLocalDpi xmlns:a14="http://schemas.microsoft.com/office/drawing/2010/main" val="0"/>
              </a:ext>
            </a:extLst>
          </a:blip>
          <a:srcRect l="8742" t="2714" r="7818" b="1742"/>
          <a:stretch/>
        </p:blipFill>
        <p:spPr bwMode="auto">
          <a:xfrm>
            <a:off x="6297346" y="2079777"/>
            <a:ext cx="5318760" cy="2699385"/>
          </a:xfrm>
          <a:prstGeom prst="rect">
            <a:avLst/>
          </a:prstGeom>
          <a:noFill/>
          <a:ln>
            <a:noFill/>
          </a:ln>
          <a:extLst>
            <a:ext uri="{53640926-AAD7-44D8-BBD7-CCE9431645EC}">
              <a14:shadowObscured xmlns:a14="http://schemas.microsoft.com/office/drawing/2010/main"/>
            </a:ext>
          </a:extLst>
        </p:spPr>
      </p:pic>
      <p:sp>
        <p:nvSpPr>
          <p:cNvPr id="8" name="Rectángulo 7">
            <a:extLst>
              <a:ext uri="{FF2B5EF4-FFF2-40B4-BE49-F238E27FC236}">
                <a16:creationId xmlns:a16="http://schemas.microsoft.com/office/drawing/2014/main" id="{AA9FA40C-81DA-4F66-B639-29B91F01C854}"/>
              </a:ext>
            </a:extLst>
          </p:cNvPr>
          <p:cNvSpPr/>
          <p:nvPr/>
        </p:nvSpPr>
        <p:spPr>
          <a:xfrm>
            <a:off x="2774714" y="618745"/>
            <a:ext cx="8978373" cy="125225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dirty="0"/>
              <a:t>CARACTERIZACIÓN DE LA SEÑAL</a:t>
            </a:r>
            <a:endParaRPr lang="es-ES" sz="3600" dirty="0"/>
          </a:p>
        </p:txBody>
      </p:sp>
    </p:spTree>
    <p:extLst>
      <p:ext uri="{BB962C8B-B14F-4D97-AF65-F5344CB8AC3E}">
        <p14:creationId xmlns:p14="http://schemas.microsoft.com/office/powerpoint/2010/main" val="1621265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EA572-D8AF-4510-BEC6-3B84D71AE484}"/>
              </a:ext>
            </a:extLst>
          </p:cNvPr>
          <p:cNvSpPr>
            <a:spLocks noGrp="1"/>
          </p:cNvSpPr>
          <p:nvPr>
            <p:ph type="title"/>
          </p:nvPr>
        </p:nvSpPr>
        <p:spPr/>
        <p:txBody>
          <a:bodyPr>
            <a:normAutofit/>
          </a:bodyPr>
          <a:lstStyle/>
          <a:p>
            <a:r>
              <a:rPr lang="es-ES" sz="4400" dirty="0"/>
              <a:t>DIS</a:t>
            </a:r>
            <a:r>
              <a:rPr lang="es-EC" sz="4400" dirty="0"/>
              <a:t>EÑO</a:t>
            </a:r>
            <a:endParaRPr lang="es-ES" sz="4400" dirty="0"/>
          </a:p>
        </p:txBody>
      </p:sp>
      <p:sp>
        <p:nvSpPr>
          <p:cNvPr id="3" name="Rectangle 2">
            <a:extLst>
              <a:ext uri="{FF2B5EF4-FFF2-40B4-BE49-F238E27FC236}">
                <a16:creationId xmlns:a16="http://schemas.microsoft.com/office/drawing/2014/main" id="{36CF733C-D487-4347-9CC9-FCBB6660B02C}"/>
              </a:ext>
            </a:extLst>
          </p:cNvPr>
          <p:cNvSpPr>
            <a:spLocks noChangeArrowheads="1"/>
          </p:cNvSpPr>
          <p:nvPr/>
        </p:nvSpPr>
        <p:spPr bwMode="auto">
          <a:xfrm>
            <a:off x="2392502" y="1883194"/>
            <a:ext cx="147908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4" name="Rectángulo 3">
            <a:extLst>
              <a:ext uri="{FF2B5EF4-FFF2-40B4-BE49-F238E27FC236}">
                <a16:creationId xmlns:a16="http://schemas.microsoft.com/office/drawing/2014/main" id="{BE3AA556-748F-4013-B382-147DEDCDA279}"/>
              </a:ext>
            </a:extLst>
          </p:cNvPr>
          <p:cNvSpPr/>
          <p:nvPr/>
        </p:nvSpPr>
        <p:spPr>
          <a:xfrm>
            <a:off x="2774714" y="618745"/>
            <a:ext cx="8978373" cy="125225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dirty="0"/>
              <a:t>CARACTERIZACIÓN DE LA SEÑAL</a:t>
            </a:r>
            <a:endParaRPr lang="es-ES" sz="3600" dirty="0"/>
          </a:p>
        </p:txBody>
      </p:sp>
      <p:pic>
        <p:nvPicPr>
          <p:cNvPr id="5" name="Imagen 4">
            <a:extLst>
              <a:ext uri="{FF2B5EF4-FFF2-40B4-BE49-F238E27FC236}">
                <a16:creationId xmlns:a16="http://schemas.microsoft.com/office/drawing/2014/main" id="{266B532B-BAD4-4974-8E94-7B7BB8C82659}"/>
              </a:ext>
            </a:extLst>
          </p:cNvPr>
          <p:cNvPicPr/>
          <p:nvPr/>
        </p:nvPicPr>
        <p:blipFill rotWithShape="1">
          <a:blip r:embed="rId2" cstate="print">
            <a:extLst>
              <a:ext uri="{28A0092B-C50C-407E-A947-70E740481C1C}">
                <a14:useLocalDpi xmlns:a14="http://schemas.microsoft.com/office/drawing/2010/main" val="0"/>
              </a:ext>
            </a:extLst>
          </a:blip>
          <a:srcRect l="9185" t="2878" r="8777" b="3330"/>
          <a:stretch/>
        </p:blipFill>
        <p:spPr bwMode="auto">
          <a:xfrm>
            <a:off x="575894" y="2079307"/>
            <a:ext cx="5325745" cy="2699385"/>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9E1270EC-CCBB-47B6-80E8-F5F727E24C57}"/>
              </a:ext>
            </a:extLst>
          </p:cNvPr>
          <p:cNvPicPr/>
          <p:nvPr/>
        </p:nvPicPr>
        <p:blipFill rotWithShape="1">
          <a:blip r:embed="rId3" cstate="print">
            <a:extLst>
              <a:ext uri="{28A0092B-C50C-407E-A947-70E740481C1C}">
                <a14:useLocalDpi xmlns:a14="http://schemas.microsoft.com/office/drawing/2010/main" val="0"/>
              </a:ext>
            </a:extLst>
          </a:blip>
          <a:srcRect l="8958" t="2900" r="8255" b="2369"/>
          <a:stretch/>
        </p:blipFill>
        <p:spPr bwMode="auto">
          <a:xfrm>
            <a:off x="6430517" y="2094117"/>
            <a:ext cx="5322570" cy="2699385"/>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8" name="Tabla 7">
                <a:extLst>
                  <a:ext uri="{FF2B5EF4-FFF2-40B4-BE49-F238E27FC236}">
                    <a16:creationId xmlns:a16="http://schemas.microsoft.com/office/drawing/2014/main" id="{E105C725-7989-407E-9561-6580962C5FD3}"/>
                  </a:ext>
                </a:extLst>
              </p:cNvPr>
              <p:cNvGraphicFramePr>
                <a:graphicFrameLocks noGrp="1"/>
              </p:cNvGraphicFramePr>
              <p:nvPr>
                <p:extLst>
                  <p:ext uri="{D42A27DB-BD31-4B8C-83A1-F6EECF244321}">
                    <p14:modId xmlns:p14="http://schemas.microsoft.com/office/powerpoint/2010/main" val="1713012823"/>
                  </p:ext>
                </p:extLst>
              </p:nvPr>
            </p:nvGraphicFramePr>
            <p:xfrm>
              <a:off x="6430517" y="5182932"/>
              <a:ext cx="5563368" cy="1248349"/>
            </p:xfrm>
            <a:graphic>
              <a:graphicData uri="http://schemas.openxmlformats.org/drawingml/2006/table">
                <a:tbl>
                  <a:tblPr firstRow="1" firstCol="1" bandRow="1"/>
                  <a:tblGrid>
                    <a:gridCol w="927228">
                      <a:extLst>
                        <a:ext uri="{9D8B030D-6E8A-4147-A177-3AD203B41FA5}">
                          <a16:colId xmlns:a16="http://schemas.microsoft.com/office/drawing/2014/main" val="4261380740"/>
                        </a:ext>
                      </a:extLst>
                    </a:gridCol>
                    <a:gridCol w="927228">
                      <a:extLst>
                        <a:ext uri="{9D8B030D-6E8A-4147-A177-3AD203B41FA5}">
                          <a16:colId xmlns:a16="http://schemas.microsoft.com/office/drawing/2014/main" val="2105120555"/>
                        </a:ext>
                      </a:extLst>
                    </a:gridCol>
                    <a:gridCol w="927228">
                      <a:extLst>
                        <a:ext uri="{9D8B030D-6E8A-4147-A177-3AD203B41FA5}">
                          <a16:colId xmlns:a16="http://schemas.microsoft.com/office/drawing/2014/main" val="290375159"/>
                        </a:ext>
                      </a:extLst>
                    </a:gridCol>
                    <a:gridCol w="927228">
                      <a:extLst>
                        <a:ext uri="{9D8B030D-6E8A-4147-A177-3AD203B41FA5}">
                          <a16:colId xmlns:a16="http://schemas.microsoft.com/office/drawing/2014/main" val="897078717"/>
                        </a:ext>
                      </a:extLst>
                    </a:gridCol>
                    <a:gridCol w="927228">
                      <a:extLst>
                        <a:ext uri="{9D8B030D-6E8A-4147-A177-3AD203B41FA5}">
                          <a16:colId xmlns:a16="http://schemas.microsoft.com/office/drawing/2014/main" val="1042905067"/>
                        </a:ext>
                      </a:extLst>
                    </a:gridCol>
                    <a:gridCol w="927228">
                      <a:extLst>
                        <a:ext uri="{9D8B030D-6E8A-4147-A177-3AD203B41FA5}">
                          <a16:colId xmlns:a16="http://schemas.microsoft.com/office/drawing/2014/main" val="1552431881"/>
                        </a:ext>
                      </a:extLst>
                    </a:gridCol>
                  </a:tblGrid>
                  <a:tr h="502717">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Punto relevante</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Número de Muestra</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Magnitud </a:t>
                          </a:r>
                          <a:r>
                            <a:rPr lang="es-ES" sz="1200" b="1">
                              <a:effectLst/>
                              <a:latin typeface="Times New Roman" panose="02020603050405020304" pitchFamily="18" charset="0"/>
                              <a:ea typeface="Times New Roman" panose="02020603050405020304" pitchFamily="18" charset="0"/>
                            </a:rPr>
                            <a:t>[</a:t>
                          </a:r>
                          <a14:m>
                            <m:oMath xmlns:m="http://schemas.openxmlformats.org/officeDocument/2006/math">
                              <m:r>
                                <a:rPr lang="es-ES" sz="1200" b="1" i="1">
                                  <a:effectLst/>
                                  <a:latin typeface="Cambria Math" panose="02040503050406030204" pitchFamily="18" charset="0"/>
                                  <a:ea typeface="Times New Roman" panose="02020603050405020304" pitchFamily="18" charset="0"/>
                                </a:rPr>
                                <m:t>𝒎</m:t>
                              </m:r>
                              <m:r>
                                <a:rPr lang="es-ES" sz="1200" b="1" i="1">
                                  <a:effectLst/>
                                  <a:latin typeface="Cambria Math" panose="02040503050406030204" pitchFamily="18" charset="0"/>
                                  <a:ea typeface="Times New Roman" panose="02020603050405020304" pitchFamily="18" charset="0"/>
                                </a:rPr>
                                <m:t>/</m:t>
                              </m:r>
                              <m:sSup>
                                <m:sSupPr>
                                  <m:ctrlPr>
                                    <a:rPr lang="es-ES" sz="1200" i="1">
                                      <a:effectLst/>
                                      <a:latin typeface="Cambria Math" panose="02040503050406030204" pitchFamily="18" charset="0"/>
                                      <a:ea typeface="Times New Roman" panose="02020603050405020304" pitchFamily="18" charset="0"/>
                                    </a:rPr>
                                  </m:ctrlPr>
                                </m:sSupPr>
                                <m:e>
                                  <m:r>
                                    <a:rPr lang="es-ES" sz="1200" b="1" i="1">
                                      <a:effectLst/>
                                      <a:latin typeface="Cambria Math" panose="02040503050406030204" pitchFamily="18" charset="0"/>
                                      <a:ea typeface="Times New Roman" panose="02020603050405020304" pitchFamily="18" charset="0"/>
                                    </a:rPr>
                                    <m:t>𝒔</m:t>
                                  </m:r>
                                </m:e>
                                <m:sup>
                                  <m:r>
                                    <a:rPr lang="es-ES" sz="1200" b="1" i="1">
                                      <a:effectLst/>
                                      <a:latin typeface="Cambria Math" panose="02040503050406030204" pitchFamily="18" charset="0"/>
                                      <a:ea typeface="Times New Roman" panose="02020603050405020304" pitchFamily="18" charset="0"/>
                                    </a:rPr>
                                    <m:t>𝟐</m:t>
                                  </m:r>
                                </m:sup>
                              </m:sSup>
                            </m:oMath>
                          </a14:m>
                          <a:r>
                            <a:rPr lang="es-ES" sz="1200" b="1">
                              <a:effectLst/>
                              <a:latin typeface="Times New Roman" panose="02020603050405020304" pitchFamily="18" charset="0"/>
                              <a:ea typeface="Times New Roman" panose="02020603050405020304" pitchFamily="18" charset="0"/>
                            </a:rPr>
                            <a:t>]</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Punto relevante</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Número de Muestra</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Magnitud </a:t>
                          </a:r>
                          <a:r>
                            <a:rPr lang="es-ES" sz="1200" b="1">
                              <a:effectLst/>
                              <a:latin typeface="Times New Roman" panose="02020603050405020304" pitchFamily="18" charset="0"/>
                              <a:ea typeface="Times New Roman" panose="02020603050405020304" pitchFamily="18" charset="0"/>
                            </a:rPr>
                            <a:t>[</a:t>
                          </a:r>
                          <a14:m>
                            <m:oMath xmlns:m="http://schemas.openxmlformats.org/officeDocument/2006/math">
                              <m:r>
                                <a:rPr lang="es-ES" sz="1200" b="1" i="1">
                                  <a:effectLst/>
                                  <a:latin typeface="Cambria Math" panose="02040503050406030204" pitchFamily="18" charset="0"/>
                                  <a:ea typeface="Times New Roman" panose="02020603050405020304" pitchFamily="18" charset="0"/>
                                </a:rPr>
                                <m:t>𝒎</m:t>
                              </m:r>
                              <m:r>
                                <a:rPr lang="es-ES" sz="1200" b="1" i="1">
                                  <a:effectLst/>
                                  <a:latin typeface="Cambria Math" panose="02040503050406030204" pitchFamily="18" charset="0"/>
                                  <a:ea typeface="Times New Roman" panose="02020603050405020304" pitchFamily="18" charset="0"/>
                                </a:rPr>
                                <m:t>/</m:t>
                              </m:r>
                              <m:sSup>
                                <m:sSupPr>
                                  <m:ctrlPr>
                                    <a:rPr lang="es-ES" sz="1200" i="1">
                                      <a:effectLst/>
                                      <a:latin typeface="Cambria Math" panose="02040503050406030204" pitchFamily="18" charset="0"/>
                                      <a:ea typeface="Times New Roman" panose="02020603050405020304" pitchFamily="18" charset="0"/>
                                    </a:rPr>
                                  </m:ctrlPr>
                                </m:sSupPr>
                                <m:e>
                                  <m:r>
                                    <a:rPr lang="es-ES" sz="1200" b="1" i="1">
                                      <a:effectLst/>
                                      <a:latin typeface="Cambria Math" panose="02040503050406030204" pitchFamily="18" charset="0"/>
                                      <a:ea typeface="Times New Roman" panose="02020603050405020304" pitchFamily="18" charset="0"/>
                                    </a:rPr>
                                    <m:t>𝒔</m:t>
                                  </m:r>
                                </m:e>
                                <m:sup>
                                  <m:r>
                                    <a:rPr lang="es-ES" sz="1200" b="1" i="1">
                                      <a:effectLst/>
                                      <a:latin typeface="Cambria Math" panose="02040503050406030204" pitchFamily="18" charset="0"/>
                                      <a:ea typeface="Times New Roman" panose="02020603050405020304" pitchFamily="18" charset="0"/>
                                    </a:rPr>
                                    <m:t>𝟐</m:t>
                                  </m:r>
                                </m:sup>
                              </m:sSup>
                            </m:oMath>
                          </a14:m>
                          <a:r>
                            <a:rPr lang="es-ES" sz="1200" b="1">
                              <a:effectLst/>
                              <a:latin typeface="Times New Roman" panose="02020603050405020304" pitchFamily="18" charset="0"/>
                              <a:ea typeface="Times New Roman" panose="02020603050405020304" pitchFamily="18" charset="0"/>
                            </a:rPr>
                            <a:t>]</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169872018"/>
                      </a:ext>
                    </a:extLst>
                  </a:tr>
                  <a:tr h="248544">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7</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13.02</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4</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35</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7.775</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580697570"/>
                      </a:ext>
                    </a:extLst>
                  </a:tr>
                  <a:tr h="248544">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2</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16</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5.063</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5</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46</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10.21</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781388049"/>
                      </a:ext>
                    </a:extLst>
                  </a:tr>
                  <a:tr h="248544">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3</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28</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14.83</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6</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63</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dirty="0">
                              <a:effectLst/>
                              <a:latin typeface="Times New Roman" panose="02020603050405020304" pitchFamily="18" charset="0"/>
                              <a:ea typeface="Times New Roman" panose="02020603050405020304" pitchFamily="18" charset="0"/>
                            </a:rPr>
                            <a:t>10.45</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904789434"/>
                      </a:ext>
                    </a:extLst>
                  </a:tr>
                </a:tbl>
              </a:graphicData>
            </a:graphic>
          </p:graphicFrame>
        </mc:Choice>
        <mc:Fallback xmlns="">
          <p:graphicFrame>
            <p:nvGraphicFramePr>
              <p:cNvPr id="8" name="Tabla 7">
                <a:extLst>
                  <a:ext uri="{FF2B5EF4-FFF2-40B4-BE49-F238E27FC236}">
                    <a16:creationId xmlns:a16="http://schemas.microsoft.com/office/drawing/2014/main" id="{E105C725-7989-407E-9561-6580962C5FD3}"/>
                  </a:ext>
                </a:extLst>
              </p:cNvPr>
              <p:cNvGraphicFramePr>
                <a:graphicFrameLocks noGrp="1"/>
              </p:cNvGraphicFramePr>
              <p:nvPr>
                <p:extLst>
                  <p:ext uri="{D42A27DB-BD31-4B8C-83A1-F6EECF244321}">
                    <p14:modId xmlns:p14="http://schemas.microsoft.com/office/powerpoint/2010/main" val="1713012823"/>
                  </p:ext>
                </p:extLst>
              </p:nvPr>
            </p:nvGraphicFramePr>
            <p:xfrm>
              <a:off x="6430517" y="5182932"/>
              <a:ext cx="5563368" cy="1248349"/>
            </p:xfrm>
            <a:graphic>
              <a:graphicData uri="http://schemas.openxmlformats.org/drawingml/2006/table">
                <a:tbl>
                  <a:tblPr firstRow="1" firstCol="1" bandRow="1"/>
                  <a:tblGrid>
                    <a:gridCol w="927228">
                      <a:extLst>
                        <a:ext uri="{9D8B030D-6E8A-4147-A177-3AD203B41FA5}">
                          <a16:colId xmlns:a16="http://schemas.microsoft.com/office/drawing/2014/main" val="4261380740"/>
                        </a:ext>
                      </a:extLst>
                    </a:gridCol>
                    <a:gridCol w="927228">
                      <a:extLst>
                        <a:ext uri="{9D8B030D-6E8A-4147-A177-3AD203B41FA5}">
                          <a16:colId xmlns:a16="http://schemas.microsoft.com/office/drawing/2014/main" val="2105120555"/>
                        </a:ext>
                      </a:extLst>
                    </a:gridCol>
                    <a:gridCol w="927228">
                      <a:extLst>
                        <a:ext uri="{9D8B030D-6E8A-4147-A177-3AD203B41FA5}">
                          <a16:colId xmlns:a16="http://schemas.microsoft.com/office/drawing/2014/main" val="290375159"/>
                        </a:ext>
                      </a:extLst>
                    </a:gridCol>
                    <a:gridCol w="927228">
                      <a:extLst>
                        <a:ext uri="{9D8B030D-6E8A-4147-A177-3AD203B41FA5}">
                          <a16:colId xmlns:a16="http://schemas.microsoft.com/office/drawing/2014/main" val="897078717"/>
                        </a:ext>
                      </a:extLst>
                    </a:gridCol>
                    <a:gridCol w="927228">
                      <a:extLst>
                        <a:ext uri="{9D8B030D-6E8A-4147-A177-3AD203B41FA5}">
                          <a16:colId xmlns:a16="http://schemas.microsoft.com/office/drawing/2014/main" val="1042905067"/>
                        </a:ext>
                      </a:extLst>
                    </a:gridCol>
                    <a:gridCol w="927228">
                      <a:extLst>
                        <a:ext uri="{9D8B030D-6E8A-4147-A177-3AD203B41FA5}">
                          <a16:colId xmlns:a16="http://schemas.microsoft.com/office/drawing/2014/main" val="1552431881"/>
                        </a:ext>
                      </a:extLst>
                    </a:gridCol>
                  </a:tblGrid>
                  <a:tr h="502717">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Punto relevante</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Número de Muestra</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endParaRPr lang="es-ES"/>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blipFill>
                          <a:blip r:embed="rId4"/>
                          <a:stretch>
                            <a:fillRect l="-200658" r="-301316" b="-159036"/>
                          </a:stretch>
                        </a:blipFill>
                      </a:tcPr>
                    </a:tc>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Punto relevante</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Número de Muestra</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endParaRPr lang="es-ES"/>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blipFill>
                          <a:blip r:embed="rId4"/>
                          <a:stretch>
                            <a:fillRect l="-501316" r="-658" b="-159036"/>
                          </a:stretch>
                        </a:blipFill>
                      </a:tcPr>
                    </a:tc>
                    <a:extLst>
                      <a:ext uri="{0D108BD9-81ED-4DB2-BD59-A6C34878D82A}">
                        <a16:rowId xmlns:a16="http://schemas.microsoft.com/office/drawing/2014/main" val="4169872018"/>
                      </a:ext>
                    </a:extLst>
                  </a:tr>
                  <a:tr h="248544">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7</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13.02</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4</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35</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7.775</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580697570"/>
                      </a:ext>
                    </a:extLst>
                  </a:tr>
                  <a:tr h="248544">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2</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16</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5.063</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5</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46</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10.21</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781388049"/>
                      </a:ext>
                    </a:extLst>
                  </a:tr>
                  <a:tr h="248544">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3</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28</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14.83</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b="1">
                              <a:effectLst/>
                              <a:latin typeface="Times New Roman" panose="02020603050405020304" pitchFamily="18" charset="0"/>
                              <a:ea typeface="Times New Roman" panose="02020603050405020304" pitchFamily="18" charset="0"/>
                            </a:rPr>
                            <a:t>6</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a:effectLst/>
                              <a:latin typeface="Times New Roman" panose="02020603050405020304" pitchFamily="18" charset="0"/>
                              <a:ea typeface="Times New Roman" panose="02020603050405020304" pitchFamily="18" charset="0"/>
                            </a:rPr>
                            <a:t>63</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C" sz="1200" dirty="0">
                              <a:effectLst/>
                              <a:latin typeface="Times New Roman" panose="02020603050405020304" pitchFamily="18" charset="0"/>
                              <a:ea typeface="Times New Roman" panose="02020603050405020304" pitchFamily="18" charset="0"/>
                            </a:rPr>
                            <a:t>10.45</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904789434"/>
                      </a:ext>
                    </a:extLst>
                  </a:tr>
                </a:tbl>
              </a:graphicData>
            </a:graphic>
          </p:graphicFrame>
        </mc:Fallback>
      </mc:AlternateContent>
    </p:spTree>
    <p:extLst>
      <p:ext uri="{BB962C8B-B14F-4D97-AF65-F5344CB8AC3E}">
        <p14:creationId xmlns:p14="http://schemas.microsoft.com/office/powerpoint/2010/main" val="2341414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EA572-D8AF-4510-BEC6-3B84D71AE484}"/>
              </a:ext>
            </a:extLst>
          </p:cNvPr>
          <p:cNvSpPr>
            <a:spLocks noGrp="1"/>
          </p:cNvSpPr>
          <p:nvPr>
            <p:ph type="title"/>
          </p:nvPr>
        </p:nvSpPr>
        <p:spPr/>
        <p:txBody>
          <a:bodyPr>
            <a:normAutofit/>
          </a:bodyPr>
          <a:lstStyle/>
          <a:p>
            <a:r>
              <a:rPr lang="es-ES" sz="4400" dirty="0"/>
              <a:t>DIS</a:t>
            </a:r>
            <a:r>
              <a:rPr lang="es-EC" sz="4400" dirty="0"/>
              <a:t>EÑO</a:t>
            </a:r>
            <a:endParaRPr lang="es-ES" sz="4400" dirty="0"/>
          </a:p>
        </p:txBody>
      </p:sp>
      <p:sp>
        <p:nvSpPr>
          <p:cNvPr id="3" name="Rectangle 2">
            <a:extLst>
              <a:ext uri="{FF2B5EF4-FFF2-40B4-BE49-F238E27FC236}">
                <a16:creationId xmlns:a16="http://schemas.microsoft.com/office/drawing/2014/main" id="{36CF733C-D487-4347-9CC9-FCBB6660B02C}"/>
              </a:ext>
            </a:extLst>
          </p:cNvPr>
          <p:cNvSpPr>
            <a:spLocks noChangeArrowheads="1"/>
          </p:cNvSpPr>
          <p:nvPr/>
        </p:nvSpPr>
        <p:spPr bwMode="auto">
          <a:xfrm>
            <a:off x="2392502" y="1883194"/>
            <a:ext cx="147908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7" name="Rectángulo 6">
            <a:extLst>
              <a:ext uri="{FF2B5EF4-FFF2-40B4-BE49-F238E27FC236}">
                <a16:creationId xmlns:a16="http://schemas.microsoft.com/office/drawing/2014/main" id="{16E651D6-D49E-4DE4-A201-4C43EEA2E944}"/>
              </a:ext>
            </a:extLst>
          </p:cNvPr>
          <p:cNvSpPr/>
          <p:nvPr/>
        </p:nvSpPr>
        <p:spPr>
          <a:xfrm>
            <a:off x="2774714" y="618745"/>
            <a:ext cx="8978373" cy="125225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dirty="0"/>
              <a:t>ALGORITMO</a:t>
            </a:r>
            <a:endParaRPr lang="es-ES" sz="3600" dirty="0"/>
          </a:p>
        </p:txBody>
      </p:sp>
      <p:pic>
        <p:nvPicPr>
          <p:cNvPr id="8" name="Imagen 7">
            <a:extLst>
              <a:ext uri="{FF2B5EF4-FFF2-40B4-BE49-F238E27FC236}">
                <a16:creationId xmlns:a16="http://schemas.microsoft.com/office/drawing/2014/main" id="{B8F4DEC3-8CEF-40C7-A1A5-B7C05E5A8257}"/>
              </a:ext>
            </a:extLst>
          </p:cNvPr>
          <p:cNvPicPr/>
          <p:nvPr/>
        </p:nvPicPr>
        <p:blipFill rotWithShape="1">
          <a:blip r:embed="rId2" cstate="print">
            <a:extLst>
              <a:ext uri="{28A0092B-C50C-407E-A947-70E740481C1C}">
                <a14:useLocalDpi xmlns:a14="http://schemas.microsoft.com/office/drawing/2010/main" val="0"/>
              </a:ext>
            </a:extLst>
          </a:blip>
          <a:srcRect l="9119" r="7962"/>
          <a:stretch/>
        </p:blipFill>
        <p:spPr bwMode="auto">
          <a:xfrm>
            <a:off x="6565515" y="2628653"/>
            <a:ext cx="5039995" cy="2694940"/>
          </a:xfrm>
          <a:prstGeom prst="rect">
            <a:avLst/>
          </a:prstGeom>
          <a:noFill/>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2AA2FCE7-BDF1-43C8-A10F-04D9D45035EC}"/>
              </a:ext>
            </a:extLst>
          </p:cNvPr>
          <p:cNvPicPr/>
          <p:nvPr/>
        </p:nvPicPr>
        <p:blipFill rotWithShape="1">
          <a:blip r:embed="rId3" cstate="print">
            <a:extLst>
              <a:ext uri="{28A0092B-C50C-407E-A947-70E740481C1C}">
                <a14:useLocalDpi xmlns:a14="http://schemas.microsoft.com/office/drawing/2010/main" val="0"/>
              </a:ext>
            </a:extLst>
          </a:blip>
          <a:srcRect l="10460" t="-1" r="8023" b="3766"/>
          <a:stretch/>
        </p:blipFill>
        <p:spPr bwMode="auto">
          <a:xfrm>
            <a:off x="691297" y="2562930"/>
            <a:ext cx="5399405" cy="2826385"/>
          </a:xfrm>
          <a:prstGeom prst="rect">
            <a:avLst/>
          </a:prstGeom>
          <a:noFill/>
          <a:ln>
            <a:noFill/>
          </a:ln>
          <a:extLst>
            <a:ext uri="{53640926-AAD7-44D8-BBD7-CCE9431645EC}">
              <a14:shadowObscured xmlns:a14="http://schemas.microsoft.com/office/drawing/2010/main"/>
            </a:ext>
          </a:extLst>
        </p:spPr>
      </p:pic>
      <p:sp>
        <p:nvSpPr>
          <p:cNvPr id="4" name="Rectángulo 3">
            <a:extLst>
              <a:ext uri="{FF2B5EF4-FFF2-40B4-BE49-F238E27FC236}">
                <a16:creationId xmlns:a16="http://schemas.microsoft.com/office/drawing/2014/main" id="{B98F8AE3-9BDC-4CDB-8FD8-7A25B4884DA5}"/>
              </a:ext>
            </a:extLst>
          </p:cNvPr>
          <p:cNvSpPr/>
          <p:nvPr/>
        </p:nvSpPr>
        <p:spPr>
          <a:xfrm>
            <a:off x="7168961" y="2094117"/>
            <a:ext cx="3833101" cy="369332"/>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rPr>
              <a:t>Umbral </a:t>
            </a:r>
            <a:r>
              <a:rPr lang="es-ES" dirty="0">
                <a:latin typeface="Times New Roman" panose="02020603050405020304" pitchFamily="18" charset="0"/>
                <a:ea typeface="Times New Roman" panose="02020603050405020304" pitchFamily="18" charset="0"/>
              </a:rPr>
              <a:t>= Media ± Desviación estándar</a:t>
            </a:r>
            <a:endParaRPr lang="es-ES" dirty="0"/>
          </a:p>
        </p:txBody>
      </p:sp>
    </p:spTree>
    <p:extLst>
      <p:ext uri="{BB962C8B-B14F-4D97-AF65-F5344CB8AC3E}">
        <p14:creationId xmlns:p14="http://schemas.microsoft.com/office/powerpoint/2010/main" val="2956136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EA572-D8AF-4510-BEC6-3B84D71AE484}"/>
              </a:ext>
            </a:extLst>
          </p:cNvPr>
          <p:cNvSpPr>
            <a:spLocks noGrp="1"/>
          </p:cNvSpPr>
          <p:nvPr>
            <p:ph type="title"/>
          </p:nvPr>
        </p:nvSpPr>
        <p:spPr/>
        <p:txBody>
          <a:bodyPr>
            <a:normAutofit/>
          </a:bodyPr>
          <a:lstStyle/>
          <a:p>
            <a:r>
              <a:rPr lang="es-ES" sz="4400" dirty="0"/>
              <a:t>DIS</a:t>
            </a:r>
            <a:r>
              <a:rPr lang="es-EC" sz="4400" dirty="0"/>
              <a:t>EÑO</a:t>
            </a:r>
            <a:endParaRPr lang="es-ES" sz="4400" dirty="0"/>
          </a:p>
        </p:txBody>
      </p:sp>
      <p:sp>
        <p:nvSpPr>
          <p:cNvPr id="3" name="Rectangle 2">
            <a:extLst>
              <a:ext uri="{FF2B5EF4-FFF2-40B4-BE49-F238E27FC236}">
                <a16:creationId xmlns:a16="http://schemas.microsoft.com/office/drawing/2014/main" id="{36CF733C-D487-4347-9CC9-FCBB6660B02C}"/>
              </a:ext>
            </a:extLst>
          </p:cNvPr>
          <p:cNvSpPr>
            <a:spLocks noChangeArrowheads="1"/>
          </p:cNvSpPr>
          <p:nvPr/>
        </p:nvSpPr>
        <p:spPr bwMode="auto">
          <a:xfrm>
            <a:off x="2392502" y="1883194"/>
            <a:ext cx="147908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pic>
        <p:nvPicPr>
          <p:cNvPr id="6" name="Imagen 5">
            <a:extLst>
              <a:ext uri="{FF2B5EF4-FFF2-40B4-BE49-F238E27FC236}">
                <a16:creationId xmlns:a16="http://schemas.microsoft.com/office/drawing/2014/main" id="{D19B450B-5E4C-4026-A0D0-B2CA6D8588E8}"/>
              </a:ext>
            </a:extLst>
          </p:cNvPr>
          <p:cNvPicPr>
            <a:picLocks noChangeAspect="1"/>
          </p:cNvPicPr>
          <p:nvPr/>
        </p:nvPicPr>
        <p:blipFill>
          <a:blip r:embed="rId2"/>
          <a:stretch>
            <a:fillRect/>
          </a:stretch>
        </p:blipFill>
        <p:spPr>
          <a:xfrm>
            <a:off x="1337370" y="2094117"/>
            <a:ext cx="8450580" cy="4400222"/>
          </a:xfrm>
          <a:prstGeom prst="rect">
            <a:avLst/>
          </a:prstGeom>
        </p:spPr>
      </p:pic>
      <p:sp>
        <p:nvSpPr>
          <p:cNvPr id="7" name="Rectángulo 6">
            <a:extLst>
              <a:ext uri="{FF2B5EF4-FFF2-40B4-BE49-F238E27FC236}">
                <a16:creationId xmlns:a16="http://schemas.microsoft.com/office/drawing/2014/main" id="{16E651D6-D49E-4DE4-A201-4C43EEA2E944}"/>
              </a:ext>
            </a:extLst>
          </p:cNvPr>
          <p:cNvSpPr/>
          <p:nvPr/>
        </p:nvSpPr>
        <p:spPr>
          <a:xfrm>
            <a:off x="2774714" y="618745"/>
            <a:ext cx="8978373" cy="125225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dirty="0"/>
              <a:t>ALGORITMO</a:t>
            </a:r>
            <a:endParaRPr lang="es-ES" sz="3600" dirty="0"/>
          </a:p>
        </p:txBody>
      </p:sp>
    </p:spTree>
    <p:extLst>
      <p:ext uri="{BB962C8B-B14F-4D97-AF65-F5344CB8AC3E}">
        <p14:creationId xmlns:p14="http://schemas.microsoft.com/office/powerpoint/2010/main" val="1726443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EA572-D8AF-4510-BEC6-3B84D71AE484}"/>
              </a:ext>
            </a:extLst>
          </p:cNvPr>
          <p:cNvSpPr>
            <a:spLocks noGrp="1"/>
          </p:cNvSpPr>
          <p:nvPr>
            <p:ph type="title"/>
          </p:nvPr>
        </p:nvSpPr>
        <p:spPr/>
        <p:txBody>
          <a:bodyPr>
            <a:normAutofit/>
          </a:bodyPr>
          <a:lstStyle/>
          <a:p>
            <a:r>
              <a:rPr lang="es-ES" sz="4400" dirty="0"/>
              <a:t>DIS</a:t>
            </a:r>
            <a:r>
              <a:rPr lang="es-EC" sz="4400" dirty="0"/>
              <a:t>EÑO</a:t>
            </a:r>
            <a:endParaRPr lang="es-ES" sz="4400" dirty="0"/>
          </a:p>
        </p:txBody>
      </p:sp>
      <p:sp>
        <p:nvSpPr>
          <p:cNvPr id="3" name="Rectangle 2">
            <a:extLst>
              <a:ext uri="{FF2B5EF4-FFF2-40B4-BE49-F238E27FC236}">
                <a16:creationId xmlns:a16="http://schemas.microsoft.com/office/drawing/2014/main" id="{36CF733C-D487-4347-9CC9-FCBB6660B02C}"/>
              </a:ext>
            </a:extLst>
          </p:cNvPr>
          <p:cNvSpPr>
            <a:spLocks noChangeArrowheads="1"/>
          </p:cNvSpPr>
          <p:nvPr/>
        </p:nvSpPr>
        <p:spPr bwMode="auto">
          <a:xfrm>
            <a:off x="2392502" y="1883194"/>
            <a:ext cx="147908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pic>
        <p:nvPicPr>
          <p:cNvPr id="4" name="Imagen 3">
            <a:extLst>
              <a:ext uri="{FF2B5EF4-FFF2-40B4-BE49-F238E27FC236}">
                <a16:creationId xmlns:a16="http://schemas.microsoft.com/office/drawing/2014/main" id="{E953AFD1-7933-4D74-953A-3C29FC078CF7}"/>
              </a:ext>
            </a:extLst>
          </p:cNvPr>
          <p:cNvPicPr>
            <a:picLocks noChangeAspect="1"/>
          </p:cNvPicPr>
          <p:nvPr/>
        </p:nvPicPr>
        <p:blipFill>
          <a:blip r:embed="rId2"/>
          <a:stretch>
            <a:fillRect/>
          </a:stretch>
        </p:blipFill>
        <p:spPr>
          <a:xfrm>
            <a:off x="2987039" y="2094117"/>
            <a:ext cx="6587475" cy="4628217"/>
          </a:xfrm>
          <a:prstGeom prst="rect">
            <a:avLst/>
          </a:prstGeom>
        </p:spPr>
      </p:pic>
      <p:sp>
        <p:nvSpPr>
          <p:cNvPr id="6" name="Rectángulo 5">
            <a:extLst>
              <a:ext uri="{FF2B5EF4-FFF2-40B4-BE49-F238E27FC236}">
                <a16:creationId xmlns:a16="http://schemas.microsoft.com/office/drawing/2014/main" id="{76B58227-BBCB-447B-942C-7F079BCF40B6}"/>
              </a:ext>
            </a:extLst>
          </p:cNvPr>
          <p:cNvSpPr/>
          <p:nvPr/>
        </p:nvSpPr>
        <p:spPr>
          <a:xfrm>
            <a:off x="2774714" y="618745"/>
            <a:ext cx="8978373" cy="125225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dirty="0"/>
              <a:t>ALGORITMO</a:t>
            </a:r>
            <a:endParaRPr lang="es-ES" sz="3600" dirty="0"/>
          </a:p>
        </p:txBody>
      </p:sp>
    </p:spTree>
    <p:extLst>
      <p:ext uri="{BB962C8B-B14F-4D97-AF65-F5344CB8AC3E}">
        <p14:creationId xmlns:p14="http://schemas.microsoft.com/office/powerpoint/2010/main" val="2257895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EA572-D8AF-4510-BEC6-3B84D71AE484}"/>
              </a:ext>
            </a:extLst>
          </p:cNvPr>
          <p:cNvSpPr>
            <a:spLocks noGrp="1"/>
          </p:cNvSpPr>
          <p:nvPr>
            <p:ph type="title"/>
          </p:nvPr>
        </p:nvSpPr>
        <p:spPr/>
        <p:txBody>
          <a:bodyPr>
            <a:normAutofit/>
          </a:bodyPr>
          <a:lstStyle/>
          <a:p>
            <a:r>
              <a:rPr lang="es-ES" sz="4400" dirty="0"/>
              <a:t>DIS</a:t>
            </a:r>
            <a:r>
              <a:rPr lang="es-EC" sz="4400" dirty="0"/>
              <a:t>EÑO</a:t>
            </a:r>
            <a:endParaRPr lang="es-ES" sz="4400" dirty="0"/>
          </a:p>
        </p:txBody>
      </p:sp>
      <p:sp>
        <p:nvSpPr>
          <p:cNvPr id="3" name="Rectangle 2">
            <a:extLst>
              <a:ext uri="{FF2B5EF4-FFF2-40B4-BE49-F238E27FC236}">
                <a16:creationId xmlns:a16="http://schemas.microsoft.com/office/drawing/2014/main" id="{36CF733C-D487-4347-9CC9-FCBB6660B02C}"/>
              </a:ext>
            </a:extLst>
          </p:cNvPr>
          <p:cNvSpPr>
            <a:spLocks noChangeArrowheads="1"/>
          </p:cNvSpPr>
          <p:nvPr/>
        </p:nvSpPr>
        <p:spPr bwMode="auto">
          <a:xfrm>
            <a:off x="2392502" y="1883194"/>
            <a:ext cx="147908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6" name="Rectángulo 5">
            <a:extLst>
              <a:ext uri="{FF2B5EF4-FFF2-40B4-BE49-F238E27FC236}">
                <a16:creationId xmlns:a16="http://schemas.microsoft.com/office/drawing/2014/main" id="{76B58227-BBCB-447B-942C-7F079BCF40B6}"/>
              </a:ext>
            </a:extLst>
          </p:cNvPr>
          <p:cNvSpPr/>
          <p:nvPr/>
        </p:nvSpPr>
        <p:spPr>
          <a:xfrm>
            <a:off x="2774714" y="618745"/>
            <a:ext cx="8978373" cy="125225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dirty="0"/>
              <a:t>ALGORITMO</a:t>
            </a:r>
            <a:endParaRPr lang="es-ES" sz="3600" dirty="0"/>
          </a:p>
        </p:txBody>
      </p:sp>
      <p:sp>
        <p:nvSpPr>
          <p:cNvPr id="5" name="Rectangle 2">
            <a:extLst>
              <a:ext uri="{FF2B5EF4-FFF2-40B4-BE49-F238E27FC236}">
                <a16:creationId xmlns:a16="http://schemas.microsoft.com/office/drawing/2014/main" id="{B46BE787-9912-483F-8160-DF6406E0315A}"/>
              </a:ext>
            </a:extLst>
          </p:cNvPr>
          <p:cNvSpPr>
            <a:spLocks noChangeArrowheads="1"/>
          </p:cNvSpPr>
          <p:nvPr/>
        </p:nvSpPr>
        <p:spPr bwMode="auto">
          <a:xfrm>
            <a:off x="1381329" y="2036206"/>
            <a:ext cx="156355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graphicFrame>
        <p:nvGraphicFramePr>
          <p:cNvPr id="7" name="Objeto 6">
            <a:extLst>
              <a:ext uri="{FF2B5EF4-FFF2-40B4-BE49-F238E27FC236}">
                <a16:creationId xmlns:a16="http://schemas.microsoft.com/office/drawing/2014/main" id="{E1B53F7F-C315-4334-B899-A6EFD0543D6F}"/>
              </a:ext>
            </a:extLst>
          </p:cNvPr>
          <p:cNvGraphicFramePr>
            <a:graphicFrameLocks noChangeAspect="1"/>
          </p:cNvGraphicFramePr>
          <p:nvPr>
            <p:extLst>
              <p:ext uri="{D42A27DB-BD31-4B8C-83A1-F6EECF244321}">
                <p14:modId xmlns:p14="http://schemas.microsoft.com/office/powerpoint/2010/main" val="2347092919"/>
              </p:ext>
            </p:extLst>
          </p:nvPr>
        </p:nvGraphicFramePr>
        <p:xfrm>
          <a:off x="1381328" y="2036207"/>
          <a:ext cx="6405321" cy="4184837"/>
        </p:xfrm>
        <a:graphic>
          <a:graphicData uri="http://schemas.openxmlformats.org/presentationml/2006/ole">
            <mc:AlternateContent xmlns:mc="http://schemas.openxmlformats.org/markup-compatibility/2006">
              <mc:Choice xmlns:v="urn:schemas-microsoft-com:vml" Requires="v">
                <p:oleObj spid="_x0000_s2050" name="Visio" r:id="rId3" imgW="5783686" imgH="3787322" progId="Visio.Drawing.15">
                  <p:embed/>
                </p:oleObj>
              </mc:Choice>
              <mc:Fallback>
                <p:oleObj name="Visio" r:id="rId3" imgW="5783686" imgH="3787322" progId="Visio.Drawing.15">
                  <p:embed/>
                  <p:pic>
                    <p:nvPicPr>
                      <p:cNvPr id="7" name="Objeto 6">
                        <a:extLst>
                          <a:ext uri="{FF2B5EF4-FFF2-40B4-BE49-F238E27FC236}">
                            <a16:creationId xmlns:a16="http://schemas.microsoft.com/office/drawing/2014/main" id="{E1B53F7F-C315-4334-B899-A6EFD0543D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1328" y="2036207"/>
                        <a:ext cx="6405321" cy="4184837"/>
                      </a:xfrm>
                      <a:prstGeom prst="rect">
                        <a:avLst/>
                      </a:prstGeom>
                      <a:noFill/>
                    </p:spPr>
                  </p:pic>
                </p:oleObj>
              </mc:Fallback>
            </mc:AlternateContent>
          </a:graphicData>
        </a:graphic>
      </p:graphicFrame>
    </p:spTree>
    <p:extLst>
      <p:ext uri="{BB962C8B-B14F-4D97-AF65-F5344CB8AC3E}">
        <p14:creationId xmlns:p14="http://schemas.microsoft.com/office/powerpoint/2010/main" val="4056271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EA572-D8AF-4510-BEC6-3B84D71AE484}"/>
              </a:ext>
            </a:extLst>
          </p:cNvPr>
          <p:cNvSpPr>
            <a:spLocks noGrp="1"/>
          </p:cNvSpPr>
          <p:nvPr>
            <p:ph type="title"/>
          </p:nvPr>
        </p:nvSpPr>
        <p:spPr/>
        <p:txBody>
          <a:bodyPr>
            <a:normAutofit/>
          </a:bodyPr>
          <a:lstStyle/>
          <a:p>
            <a:r>
              <a:rPr lang="es-ES" sz="4400" dirty="0"/>
              <a:t>DIS</a:t>
            </a:r>
            <a:r>
              <a:rPr lang="es-EC" sz="4400" dirty="0"/>
              <a:t>EÑO</a:t>
            </a:r>
            <a:endParaRPr lang="es-ES" sz="4400" dirty="0"/>
          </a:p>
        </p:txBody>
      </p:sp>
      <p:sp>
        <p:nvSpPr>
          <p:cNvPr id="3" name="Rectangle 2">
            <a:extLst>
              <a:ext uri="{FF2B5EF4-FFF2-40B4-BE49-F238E27FC236}">
                <a16:creationId xmlns:a16="http://schemas.microsoft.com/office/drawing/2014/main" id="{36CF733C-D487-4347-9CC9-FCBB6660B02C}"/>
              </a:ext>
            </a:extLst>
          </p:cNvPr>
          <p:cNvSpPr>
            <a:spLocks noChangeArrowheads="1"/>
          </p:cNvSpPr>
          <p:nvPr/>
        </p:nvSpPr>
        <p:spPr bwMode="auto">
          <a:xfrm>
            <a:off x="2392502" y="1883194"/>
            <a:ext cx="147908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6" name="Rectángulo 5">
            <a:extLst>
              <a:ext uri="{FF2B5EF4-FFF2-40B4-BE49-F238E27FC236}">
                <a16:creationId xmlns:a16="http://schemas.microsoft.com/office/drawing/2014/main" id="{76B58227-BBCB-447B-942C-7F079BCF40B6}"/>
              </a:ext>
            </a:extLst>
          </p:cNvPr>
          <p:cNvSpPr/>
          <p:nvPr/>
        </p:nvSpPr>
        <p:spPr>
          <a:xfrm>
            <a:off x="2774714" y="618745"/>
            <a:ext cx="8978373" cy="125225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dirty="0"/>
              <a:t>ALGORITMO</a:t>
            </a:r>
            <a:endParaRPr lang="es-ES" sz="3600" dirty="0"/>
          </a:p>
        </p:txBody>
      </p:sp>
      <p:sp>
        <p:nvSpPr>
          <p:cNvPr id="5" name="Rectangle 2">
            <a:extLst>
              <a:ext uri="{FF2B5EF4-FFF2-40B4-BE49-F238E27FC236}">
                <a16:creationId xmlns:a16="http://schemas.microsoft.com/office/drawing/2014/main" id="{22B97350-A396-43AA-B9BB-7335FDAEBD2A}"/>
              </a:ext>
            </a:extLst>
          </p:cNvPr>
          <p:cNvSpPr>
            <a:spLocks noChangeArrowheads="1"/>
          </p:cNvSpPr>
          <p:nvPr/>
        </p:nvSpPr>
        <p:spPr bwMode="auto">
          <a:xfrm>
            <a:off x="2672422" y="2094116"/>
            <a:ext cx="103853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graphicFrame>
        <p:nvGraphicFramePr>
          <p:cNvPr id="7" name="Objeto 6">
            <a:extLst>
              <a:ext uri="{FF2B5EF4-FFF2-40B4-BE49-F238E27FC236}">
                <a16:creationId xmlns:a16="http://schemas.microsoft.com/office/drawing/2014/main" id="{C1AE4AD0-8144-4B3D-959B-8C4DCA7EDB17}"/>
              </a:ext>
            </a:extLst>
          </p:cNvPr>
          <p:cNvGraphicFramePr>
            <a:graphicFrameLocks noChangeAspect="1"/>
          </p:cNvGraphicFramePr>
          <p:nvPr>
            <p:extLst>
              <p:ext uri="{D42A27DB-BD31-4B8C-83A1-F6EECF244321}">
                <p14:modId xmlns:p14="http://schemas.microsoft.com/office/powerpoint/2010/main" val="2224649220"/>
              </p:ext>
            </p:extLst>
          </p:nvPr>
        </p:nvGraphicFramePr>
        <p:xfrm>
          <a:off x="1510312" y="1987109"/>
          <a:ext cx="5329213" cy="4676338"/>
        </p:xfrm>
        <a:graphic>
          <a:graphicData uri="http://schemas.openxmlformats.org/presentationml/2006/ole">
            <mc:AlternateContent xmlns:mc="http://schemas.openxmlformats.org/markup-compatibility/2006">
              <mc:Choice xmlns:v="urn:schemas-microsoft-com:vml" Requires="v">
                <p:oleObj spid="_x0000_s3074" name="Visio" r:id="rId3" imgW="6439077" imgH="5654119" progId="Visio.Drawing.15">
                  <p:embed/>
                </p:oleObj>
              </mc:Choice>
              <mc:Fallback>
                <p:oleObj name="Visio" r:id="rId3" imgW="6439077" imgH="5654119" progId="Visio.Drawing.15">
                  <p:embed/>
                  <p:pic>
                    <p:nvPicPr>
                      <p:cNvPr id="7" name="Objeto 6">
                        <a:extLst>
                          <a:ext uri="{FF2B5EF4-FFF2-40B4-BE49-F238E27FC236}">
                            <a16:creationId xmlns:a16="http://schemas.microsoft.com/office/drawing/2014/main" id="{C1AE4AD0-8144-4B3D-959B-8C4DCA7EDB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0312" y="1987109"/>
                        <a:ext cx="5329213" cy="4676338"/>
                      </a:xfrm>
                      <a:prstGeom prst="rect">
                        <a:avLst/>
                      </a:prstGeom>
                      <a:noFill/>
                    </p:spPr>
                  </p:pic>
                </p:oleObj>
              </mc:Fallback>
            </mc:AlternateContent>
          </a:graphicData>
        </a:graphic>
      </p:graphicFrame>
    </p:spTree>
    <p:extLst>
      <p:ext uri="{BB962C8B-B14F-4D97-AF65-F5344CB8AC3E}">
        <p14:creationId xmlns:p14="http://schemas.microsoft.com/office/powerpoint/2010/main" val="2541656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EA572-D8AF-4510-BEC6-3B84D71AE484}"/>
              </a:ext>
            </a:extLst>
          </p:cNvPr>
          <p:cNvSpPr>
            <a:spLocks noGrp="1"/>
          </p:cNvSpPr>
          <p:nvPr>
            <p:ph type="title"/>
          </p:nvPr>
        </p:nvSpPr>
        <p:spPr/>
        <p:txBody>
          <a:bodyPr>
            <a:normAutofit/>
          </a:bodyPr>
          <a:lstStyle/>
          <a:p>
            <a:r>
              <a:rPr lang="es-ES" sz="4400" dirty="0"/>
              <a:t>DIS</a:t>
            </a:r>
            <a:r>
              <a:rPr lang="es-EC" sz="4400" dirty="0"/>
              <a:t>EÑO</a:t>
            </a:r>
            <a:endParaRPr lang="es-ES" sz="4400" dirty="0"/>
          </a:p>
        </p:txBody>
      </p:sp>
      <p:sp>
        <p:nvSpPr>
          <p:cNvPr id="3" name="Rectangle 2">
            <a:extLst>
              <a:ext uri="{FF2B5EF4-FFF2-40B4-BE49-F238E27FC236}">
                <a16:creationId xmlns:a16="http://schemas.microsoft.com/office/drawing/2014/main" id="{36CF733C-D487-4347-9CC9-FCBB6660B02C}"/>
              </a:ext>
            </a:extLst>
          </p:cNvPr>
          <p:cNvSpPr>
            <a:spLocks noChangeArrowheads="1"/>
          </p:cNvSpPr>
          <p:nvPr/>
        </p:nvSpPr>
        <p:spPr bwMode="auto">
          <a:xfrm>
            <a:off x="2392502" y="1883194"/>
            <a:ext cx="147908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7" name="Rectangle 4">
            <a:extLst>
              <a:ext uri="{FF2B5EF4-FFF2-40B4-BE49-F238E27FC236}">
                <a16:creationId xmlns:a16="http://schemas.microsoft.com/office/drawing/2014/main" id="{54A5ECF9-9F52-4319-B170-52A5F47414C8}"/>
              </a:ext>
            </a:extLst>
          </p:cNvPr>
          <p:cNvSpPr>
            <a:spLocks noChangeArrowheads="1"/>
          </p:cNvSpPr>
          <p:nvPr/>
        </p:nvSpPr>
        <p:spPr bwMode="auto">
          <a:xfrm flipV="1">
            <a:off x="575893" y="-243842"/>
            <a:ext cx="71694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graphicFrame>
        <p:nvGraphicFramePr>
          <p:cNvPr id="8" name="Objeto 7">
            <a:extLst>
              <a:ext uri="{FF2B5EF4-FFF2-40B4-BE49-F238E27FC236}">
                <a16:creationId xmlns:a16="http://schemas.microsoft.com/office/drawing/2014/main" id="{60488712-8AE5-4513-85C9-432DE74F42ED}"/>
              </a:ext>
            </a:extLst>
          </p:cNvPr>
          <p:cNvGraphicFramePr>
            <a:graphicFrameLocks noChangeAspect="1"/>
          </p:cNvGraphicFramePr>
          <p:nvPr>
            <p:extLst>
              <p:ext uri="{D42A27DB-BD31-4B8C-83A1-F6EECF244321}">
                <p14:modId xmlns:p14="http://schemas.microsoft.com/office/powerpoint/2010/main" val="4189947708"/>
              </p:ext>
            </p:extLst>
          </p:nvPr>
        </p:nvGraphicFramePr>
        <p:xfrm>
          <a:off x="575894" y="2086753"/>
          <a:ext cx="2746426" cy="4493982"/>
        </p:xfrm>
        <a:graphic>
          <a:graphicData uri="http://schemas.openxmlformats.org/presentationml/2006/ole">
            <mc:AlternateContent xmlns:mc="http://schemas.openxmlformats.org/markup-compatibility/2006">
              <mc:Choice xmlns:v="urn:schemas-microsoft-com:vml" Requires="v">
                <p:oleObj spid="_x0000_s4098" name="Visio" r:id="rId3" imgW="5440893" imgH="8930608" progId="Visio.Drawing.15">
                  <p:embed/>
                </p:oleObj>
              </mc:Choice>
              <mc:Fallback>
                <p:oleObj name="Visio" r:id="rId3" imgW="5440893" imgH="8930608" progId="Visio.Drawing.15">
                  <p:embed/>
                  <p:pic>
                    <p:nvPicPr>
                      <p:cNvPr id="8" name="Objeto 7">
                        <a:extLst>
                          <a:ext uri="{FF2B5EF4-FFF2-40B4-BE49-F238E27FC236}">
                            <a16:creationId xmlns:a16="http://schemas.microsoft.com/office/drawing/2014/main" id="{60488712-8AE5-4513-85C9-432DE74F42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894" y="2086753"/>
                        <a:ext cx="2746426" cy="4493982"/>
                      </a:xfrm>
                      <a:prstGeom prst="rect">
                        <a:avLst/>
                      </a:prstGeom>
                      <a:noFill/>
                    </p:spPr>
                  </p:pic>
                </p:oleObj>
              </mc:Fallback>
            </mc:AlternateContent>
          </a:graphicData>
        </a:graphic>
      </p:graphicFrame>
      <p:sp>
        <p:nvSpPr>
          <p:cNvPr id="9" name="Rectangle 6">
            <a:extLst>
              <a:ext uri="{FF2B5EF4-FFF2-40B4-BE49-F238E27FC236}">
                <a16:creationId xmlns:a16="http://schemas.microsoft.com/office/drawing/2014/main" id="{915EB518-E6C2-4F2E-85A2-B0EB50D773EB}"/>
              </a:ext>
            </a:extLst>
          </p:cNvPr>
          <p:cNvSpPr>
            <a:spLocks noChangeArrowheads="1"/>
          </p:cNvSpPr>
          <p:nvPr/>
        </p:nvSpPr>
        <p:spPr bwMode="auto">
          <a:xfrm>
            <a:off x="4251959" y="2209799"/>
            <a:ext cx="159433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graphicFrame>
        <p:nvGraphicFramePr>
          <p:cNvPr id="10" name="Objeto 9">
            <a:extLst>
              <a:ext uri="{FF2B5EF4-FFF2-40B4-BE49-F238E27FC236}">
                <a16:creationId xmlns:a16="http://schemas.microsoft.com/office/drawing/2014/main" id="{5B4C1E66-50A5-4BCE-BF92-3F9271B64026}"/>
              </a:ext>
            </a:extLst>
          </p:cNvPr>
          <p:cNvGraphicFramePr>
            <a:graphicFrameLocks noChangeAspect="1"/>
          </p:cNvGraphicFramePr>
          <p:nvPr>
            <p:extLst>
              <p:ext uri="{D42A27DB-BD31-4B8C-83A1-F6EECF244321}">
                <p14:modId xmlns:p14="http://schemas.microsoft.com/office/powerpoint/2010/main" val="594808069"/>
              </p:ext>
            </p:extLst>
          </p:nvPr>
        </p:nvGraphicFramePr>
        <p:xfrm>
          <a:off x="4251960" y="2209800"/>
          <a:ext cx="6477000" cy="3985846"/>
        </p:xfrm>
        <a:graphic>
          <a:graphicData uri="http://schemas.openxmlformats.org/presentationml/2006/ole">
            <mc:AlternateContent xmlns:mc="http://schemas.openxmlformats.org/markup-compatibility/2006">
              <mc:Choice xmlns:v="urn:schemas-microsoft-com:vml" Requires="v">
                <p:oleObj spid="_x0000_s4099" name="Visio" r:id="rId5" imgW="7048535" imgH="4343353" progId="Visio.Drawing.15">
                  <p:embed/>
                </p:oleObj>
              </mc:Choice>
              <mc:Fallback>
                <p:oleObj name="Visio" r:id="rId5" imgW="7048535" imgH="4343353" progId="Visio.Drawing.15">
                  <p:embed/>
                  <p:pic>
                    <p:nvPicPr>
                      <p:cNvPr id="10" name="Objeto 9">
                        <a:extLst>
                          <a:ext uri="{FF2B5EF4-FFF2-40B4-BE49-F238E27FC236}">
                            <a16:creationId xmlns:a16="http://schemas.microsoft.com/office/drawing/2014/main" id="{5B4C1E66-50A5-4BCE-BF92-3F9271B640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1960" y="2209800"/>
                        <a:ext cx="6477000" cy="3985846"/>
                      </a:xfrm>
                      <a:prstGeom prst="rect">
                        <a:avLst/>
                      </a:prstGeom>
                      <a:noFill/>
                    </p:spPr>
                  </p:pic>
                </p:oleObj>
              </mc:Fallback>
            </mc:AlternateContent>
          </a:graphicData>
        </a:graphic>
      </p:graphicFrame>
      <p:sp>
        <p:nvSpPr>
          <p:cNvPr id="11" name="Rectángulo 10">
            <a:extLst>
              <a:ext uri="{FF2B5EF4-FFF2-40B4-BE49-F238E27FC236}">
                <a16:creationId xmlns:a16="http://schemas.microsoft.com/office/drawing/2014/main" id="{4C408F8B-C7AE-4D00-996E-8440A3D1033E}"/>
              </a:ext>
            </a:extLst>
          </p:cNvPr>
          <p:cNvSpPr/>
          <p:nvPr/>
        </p:nvSpPr>
        <p:spPr>
          <a:xfrm>
            <a:off x="5333459" y="6195646"/>
            <a:ext cx="4314001" cy="369332"/>
          </a:xfrm>
          <a:prstGeom prst="rect">
            <a:avLst/>
          </a:prstGeom>
        </p:spPr>
        <p:txBody>
          <a:bodyPr wrap="none">
            <a:spAutoFit/>
          </a:bodyPr>
          <a:lstStyle/>
          <a:p>
            <a:r>
              <a:rPr lang="es-SV" dirty="0">
                <a:latin typeface="Times New Roman" panose="02020603050405020304" pitchFamily="18" charset="0"/>
                <a:ea typeface="Times New Roman" panose="02020603050405020304" pitchFamily="18" charset="0"/>
              </a:rPr>
              <a:t>Diagrama de Secuencia de </a:t>
            </a:r>
            <a:r>
              <a:rPr lang="es-SV" dirty="0" err="1">
                <a:latin typeface="Times New Roman" panose="02020603050405020304" pitchFamily="18" charset="0"/>
                <a:ea typeface="Times New Roman" panose="02020603050405020304" pitchFamily="18" charset="0"/>
              </a:rPr>
              <a:t>Login</a:t>
            </a:r>
            <a:r>
              <a:rPr lang="es-SV" dirty="0">
                <a:latin typeface="Times New Roman" panose="02020603050405020304" pitchFamily="18" charset="0"/>
                <a:ea typeface="Times New Roman" panose="02020603050405020304" pitchFamily="18" charset="0"/>
              </a:rPr>
              <a:t> de Usuario</a:t>
            </a:r>
            <a:endParaRPr lang="es-ES" dirty="0"/>
          </a:p>
        </p:txBody>
      </p:sp>
      <p:sp>
        <p:nvSpPr>
          <p:cNvPr id="12" name="Rectángulo 11">
            <a:extLst>
              <a:ext uri="{FF2B5EF4-FFF2-40B4-BE49-F238E27FC236}">
                <a16:creationId xmlns:a16="http://schemas.microsoft.com/office/drawing/2014/main" id="{990B56DF-0509-45E3-B815-610479C7578F}"/>
              </a:ext>
            </a:extLst>
          </p:cNvPr>
          <p:cNvSpPr/>
          <p:nvPr/>
        </p:nvSpPr>
        <p:spPr>
          <a:xfrm>
            <a:off x="2774714" y="618745"/>
            <a:ext cx="8978373" cy="125225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dirty="0"/>
              <a:t>APLICACIÓN PARA DISPOSITIVO MÓVIL</a:t>
            </a:r>
            <a:endParaRPr lang="es-ES" sz="3600" dirty="0"/>
          </a:p>
        </p:txBody>
      </p:sp>
    </p:spTree>
    <p:extLst>
      <p:ext uri="{BB962C8B-B14F-4D97-AF65-F5344CB8AC3E}">
        <p14:creationId xmlns:p14="http://schemas.microsoft.com/office/powerpoint/2010/main" val="2176754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EA572-D8AF-4510-BEC6-3B84D71AE484}"/>
              </a:ext>
            </a:extLst>
          </p:cNvPr>
          <p:cNvSpPr>
            <a:spLocks noGrp="1"/>
          </p:cNvSpPr>
          <p:nvPr>
            <p:ph type="title"/>
          </p:nvPr>
        </p:nvSpPr>
        <p:spPr/>
        <p:txBody>
          <a:bodyPr>
            <a:normAutofit/>
          </a:bodyPr>
          <a:lstStyle/>
          <a:p>
            <a:r>
              <a:rPr lang="es-ES" sz="4400" dirty="0"/>
              <a:t>DIS</a:t>
            </a:r>
            <a:r>
              <a:rPr lang="es-EC" sz="4400" dirty="0"/>
              <a:t>EÑO</a:t>
            </a:r>
            <a:endParaRPr lang="es-ES" sz="4400" dirty="0"/>
          </a:p>
        </p:txBody>
      </p:sp>
      <p:sp>
        <p:nvSpPr>
          <p:cNvPr id="3" name="Rectangle 2">
            <a:extLst>
              <a:ext uri="{FF2B5EF4-FFF2-40B4-BE49-F238E27FC236}">
                <a16:creationId xmlns:a16="http://schemas.microsoft.com/office/drawing/2014/main" id="{36CF733C-D487-4347-9CC9-FCBB6660B02C}"/>
              </a:ext>
            </a:extLst>
          </p:cNvPr>
          <p:cNvSpPr>
            <a:spLocks noChangeArrowheads="1"/>
          </p:cNvSpPr>
          <p:nvPr/>
        </p:nvSpPr>
        <p:spPr bwMode="auto">
          <a:xfrm>
            <a:off x="2392502" y="1883194"/>
            <a:ext cx="147908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5" name="Rectangle 2">
            <a:extLst>
              <a:ext uri="{FF2B5EF4-FFF2-40B4-BE49-F238E27FC236}">
                <a16:creationId xmlns:a16="http://schemas.microsoft.com/office/drawing/2014/main" id="{636AD7CF-B0A1-43E0-8746-3BB8BE1ABE24}"/>
              </a:ext>
            </a:extLst>
          </p:cNvPr>
          <p:cNvSpPr>
            <a:spLocks noChangeArrowheads="1"/>
          </p:cNvSpPr>
          <p:nvPr/>
        </p:nvSpPr>
        <p:spPr bwMode="auto">
          <a:xfrm>
            <a:off x="762000" y="19289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Objeto 5">
            <a:extLst>
              <a:ext uri="{FF2B5EF4-FFF2-40B4-BE49-F238E27FC236}">
                <a16:creationId xmlns:a16="http://schemas.microsoft.com/office/drawing/2014/main" id="{C96041D8-9343-42F6-8B81-77C339254B32}"/>
              </a:ext>
            </a:extLst>
          </p:cNvPr>
          <p:cNvGraphicFramePr>
            <a:graphicFrameLocks noChangeAspect="1"/>
          </p:cNvGraphicFramePr>
          <p:nvPr>
            <p:extLst>
              <p:ext uri="{D42A27DB-BD31-4B8C-83A1-F6EECF244321}">
                <p14:modId xmlns:p14="http://schemas.microsoft.com/office/powerpoint/2010/main" val="268159954"/>
              </p:ext>
            </p:extLst>
          </p:nvPr>
        </p:nvGraphicFramePr>
        <p:xfrm>
          <a:off x="575894" y="2242142"/>
          <a:ext cx="5334000" cy="3886200"/>
        </p:xfrm>
        <a:graphic>
          <a:graphicData uri="http://schemas.openxmlformats.org/presentationml/2006/ole">
            <mc:AlternateContent xmlns:mc="http://schemas.openxmlformats.org/markup-compatibility/2006">
              <mc:Choice xmlns:v="urn:schemas-microsoft-com:vml" Requires="v">
                <p:oleObj spid="_x0000_s5122" name="Visio" r:id="rId3" imgW="7017914" imgH="5158637" progId="Visio.Drawing.15">
                  <p:embed/>
                </p:oleObj>
              </mc:Choice>
              <mc:Fallback>
                <p:oleObj name="Visio" r:id="rId3" imgW="7017914" imgH="5158637" progId="Visio.Drawing.15">
                  <p:embed/>
                  <p:pic>
                    <p:nvPicPr>
                      <p:cNvPr id="6" name="Objeto 5">
                        <a:extLst>
                          <a:ext uri="{FF2B5EF4-FFF2-40B4-BE49-F238E27FC236}">
                            <a16:creationId xmlns:a16="http://schemas.microsoft.com/office/drawing/2014/main" id="{C96041D8-9343-42F6-8B81-77C339254B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894" y="2242142"/>
                        <a:ext cx="5334000" cy="388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4">
            <a:extLst>
              <a:ext uri="{FF2B5EF4-FFF2-40B4-BE49-F238E27FC236}">
                <a16:creationId xmlns:a16="http://schemas.microsoft.com/office/drawing/2014/main" id="{0B1D7D99-CC1E-41A0-97DF-DC83B1303CDB}"/>
              </a:ext>
            </a:extLst>
          </p:cNvPr>
          <p:cNvSpPr>
            <a:spLocks noChangeArrowheads="1"/>
          </p:cNvSpPr>
          <p:nvPr/>
        </p:nvSpPr>
        <p:spPr bwMode="auto">
          <a:xfrm>
            <a:off x="6195310" y="21575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 name="Objeto 7">
            <a:extLst>
              <a:ext uri="{FF2B5EF4-FFF2-40B4-BE49-F238E27FC236}">
                <a16:creationId xmlns:a16="http://schemas.microsoft.com/office/drawing/2014/main" id="{094D239D-3369-4726-97BC-1C53488D48AA}"/>
              </a:ext>
            </a:extLst>
          </p:cNvPr>
          <p:cNvGraphicFramePr>
            <a:graphicFrameLocks noChangeAspect="1"/>
          </p:cNvGraphicFramePr>
          <p:nvPr>
            <p:extLst>
              <p:ext uri="{D42A27DB-BD31-4B8C-83A1-F6EECF244321}">
                <p14:modId xmlns:p14="http://schemas.microsoft.com/office/powerpoint/2010/main" val="1647285780"/>
              </p:ext>
            </p:extLst>
          </p:nvPr>
        </p:nvGraphicFramePr>
        <p:xfrm>
          <a:off x="6195310" y="2157512"/>
          <a:ext cx="5410200" cy="3429000"/>
        </p:xfrm>
        <a:graphic>
          <a:graphicData uri="http://schemas.openxmlformats.org/presentationml/2006/ole">
            <mc:AlternateContent xmlns:mc="http://schemas.openxmlformats.org/markup-compatibility/2006">
              <mc:Choice xmlns:v="urn:schemas-microsoft-com:vml" Requires="v">
                <p:oleObj spid="_x0000_s5123" name="Visio" r:id="rId5" imgW="6941785" imgH="4381303" progId="Visio.Drawing.15">
                  <p:embed/>
                </p:oleObj>
              </mc:Choice>
              <mc:Fallback>
                <p:oleObj name="Visio" r:id="rId5" imgW="6941785" imgH="4381303" progId="Visio.Drawing.15">
                  <p:embed/>
                  <p:pic>
                    <p:nvPicPr>
                      <p:cNvPr id="8" name="Objeto 7">
                        <a:extLst>
                          <a:ext uri="{FF2B5EF4-FFF2-40B4-BE49-F238E27FC236}">
                            <a16:creationId xmlns:a16="http://schemas.microsoft.com/office/drawing/2014/main" id="{094D239D-3369-4726-97BC-1C53488D48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5310" y="2157512"/>
                        <a:ext cx="5410200" cy="342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ángulo 8">
            <a:extLst>
              <a:ext uri="{FF2B5EF4-FFF2-40B4-BE49-F238E27FC236}">
                <a16:creationId xmlns:a16="http://schemas.microsoft.com/office/drawing/2014/main" id="{689BDFD7-66E8-4899-AC56-1533E498C9F4}"/>
              </a:ext>
            </a:extLst>
          </p:cNvPr>
          <p:cNvSpPr/>
          <p:nvPr/>
        </p:nvSpPr>
        <p:spPr>
          <a:xfrm>
            <a:off x="5900229" y="5899740"/>
            <a:ext cx="6000361" cy="369332"/>
          </a:xfrm>
          <a:prstGeom prst="rect">
            <a:avLst/>
          </a:prstGeom>
        </p:spPr>
        <p:txBody>
          <a:bodyPr wrap="none">
            <a:spAutoFit/>
          </a:bodyPr>
          <a:lstStyle/>
          <a:p>
            <a:r>
              <a:rPr lang="es-SV" dirty="0">
                <a:latin typeface="Times New Roman" panose="02020603050405020304" pitchFamily="18" charset="0"/>
                <a:ea typeface="Times New Roman" panose="02020603050405020304" pitchFamily="18" charset="0"/>
              </a:rPr>
              <a:t>Diagrama de Secuencia de almacenamiento en la base de datos</a:t>
            </a:r>
            <a:endParaRPr lang="es-ES" dirty="0"/>
          </a:p>
        </p:txBody>
      </p:sp>
      <p:sp>
        <p:nvSpPr>
          <p:cNvPr id="10" name="Rectángulo 9">
            <a:extLst>
              <a:ext uri="{FF2B5EF4-FFF2-40B4-BE49-F238E27FC236}">
                <a16:creationId xmlns:a16="http://schemas.microsoft.com/office/drawing/2014/main" id="{12170106-1081-44BA-BFE1-C6B2AF815444}"/>
              </a:ext>
            </a:extLst>
          </p:cNvPr>
          <p:cNvSpPr/>
          <p:nvPr/>
        </p:nvSpPr>
        <p:spPr>
          <a:xfrm>
            <a:off x="907904" y="5933700"/>
            <a:ext cx="4660315" cy="369332"/>
          </a:xfrm>
          <a:prstGeom prst="rect">
            <a:avLst/>
          </a:prstGeom>
        </p:spPr>
        <p:txBody>
          <a:bodyPr wrap="none">
            <a:spAutoFit/>
          </a:bodyPr>
          <a:lstStyle/>
          <a:p>
            <a:r>
              <a:rPr lang="es-SV" dirty="0">
                <a:latin typeface="Times New Roman" panose="02020603050405020304" pitchFamily="18" charset="0"/>
                <a:ea typeface="Times New Roman" panose="02020603050405020304" pitchFamily="18" charset="0"/>
              </a:rPr>
              <a:t>Diagrama de Secuencia de activación de Alarma</a:t>
            </a:r>
            <a:endParaRPr lang="es-ES" dirty="0"/>
          </a:p>
        </p:txBody>
      </p:sp>
      <p:sp>
        <p:nvSpPr>
          <p:cNvPr id="11" name="Rectángulo 10">
            <a:extLst>
              <a:ext uri="{FF2B5EF4-FFF2-40B4-BE49-F238E27FC236}">
                <a16:creationId xmlns:a16="http://schemas.microsoft.com/office/drawing/2014/main" id="{58856EC1-449D-4FDE-B153-2D08649720F4}"/>
              </a:ext>
            </a:extLst>
          </p:cNvPr>
          <p:cNvSpPr/>
          <p:nvPr/>
        </p:nvSpPr>
        <p:spPr>
          <a:xfrm>
            <a:off x="2774714" y="618745"/>
            <a:ext cx="8978373" cy="125225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dirty="0"/>
              <a:t>APLICACIÓN PARA DISPOSITIVO MÓVIL</a:t>
            </a:r>
            <a:endParaRPr lang="es-ES" sz="3600" dirty="0"/>
          </a:p>
        </p:txBody>
      </p:sp>
    </p:spTree>
    <p:extLst>
      <p:ext uri="{BB962C8B-B14F-4D97-AF65-F5344CB8AC3E}">
        <p14:creationId xmlns:p14="http://schemas.microsoft.com/office/powerpoint/2010/main" val="66409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EA572-D8AF-4510-BEC6-3B84D71AE484}"/>
              </a:ext>
            </a:extLst>
          </p:cNvPr>
          <p:cNvSpPr>
            <a:spLocks noGrp="1"/>
          </p:cNvSpPr>
          <p:nvPr>
            <p:ph type="title"/>
          </p:nvPr>
        </p:nvSpPr>
        <p:spPr/>
        <p:txBody>
          <a:bodyPr>
            <a:normAutofit/>
          </a:bodyPr>
          <a:lstStyle/>
          <a:p>
            <a:r>
              <a:rPr lang="es-ES" sz="4400" dirty="0"/>
              <a:t>DIS</a:t>
            </a:r>
            <a:r>
              <a:rPr lang="es-EC" sz="4400" dirty="0"/>
              <a:t>EÑO</a:t>
            </a:r>
            <a:endParaRPr lang="es-ES" sz="4400" dirty="0"/>
          </a:p>
        </p:txBody>
      </p:sp>
      <p:sp>
        <p:nvSpPr>
          <p:cNvPr id="3" name="Rectangle 2">
            <a:extLst>
              <a:ext uri="{FF2B5EF4-FFF2-40B4-BE49-F238E27FC236}">
                <a16:creationId xmlns:a16="http://schemas.microsoft.com/office/drawing/2014/main" id="{36CF733C-D487-4347-9CC9-FCBB6660B02C}"/>
              </a:ext>
            </a:extLst>
          </p:cNvPr>
          <p:cNvSpPr>
            <a:spLocks noChangeArrowheads="1"/>
          </p:cNvSpPr>
          <p:nvPr/>
        </p:nvSpPr>
        <p:spPr bwMode="auto">
          <a:xfrm>
            <a:off x="2392502" y="1883194"/>
            <a:ext cx="147908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5" name="Rectangle 2">
            <a:extLst>
              <a:ext uri="{FF2B5EF4-FFF2-40B4-BE49-F238E27FC236}">
                <a16:creationId xmlns:a16="http://schemas.microsoft.com/office/drawing/2014/main" id="{636AD7CF-B0A1-43E0-8746-3BB8BE1ABE24}"/>
              </a:ext>
            </a:extLst>
          </p:cNvPr>
          <p:cNvSpPr>
            <a:spLocks noChangeArrowheads="1"/>
          </p:cNvSpPr>
          <p:nvPr/>
        </p:nvSpPr>
        <p:spPr bwMode="auto">
          <a:xfrm>
            <a:off x="762000" y="19289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a:extLst>
              <a:ext uri="{FF2B5EF4-FFF2-40B4-BE49-F238E27FC236}">
                <a16:creationId xmlns:a16="http://schemas.microsoft.com/office/drawing/2014/main" id="{DED12010-0D2C-48CE-9D73-54E4E00452D9}"/>
              </a:ext>
            </a:extLst>
          </p:cNvPr>
          <p:cNvSpPr>
            <a:spLocks noChangeArrowheads="1"/>
          </p:cNvSpPr>
          <p:nvPr/>
        </p:nvSpPr>
        <p:spPr bwMode="auto">
          <a:xfrm flipV="1">
            <a:off x="441960" y="-609601"/>
            <a:ext cx="78669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graphicFrame>
        <p:nvGraphicFramePr>
          <p:cNvPr id="7" name="Objeto 6">
            <a:extLst>
              <a:ext uri="{FF2B5EF4-FFF2-40B4-BE49-F238E27FC236}">
                <a16:creationId xmlns:a16="http://schemas.microsoft.com/office/drawing/2014/main" id="{8D4A88BB-163D-4C03-B065-D308C6A9E846}"/>
              </a:ext>
            </a:extLst>
          </p:cNvPr>
          <p:cNvGraphicFramePr>
            <a:graphicFrameLocks noChangeAspect="1"/>
          </p:cNvGraphicFramePr>
          <p:nvPr>
            <p:extLst>
              <p:ext uri="{D42A27DB-BD31-4B8C-83A1-F6EECF244321}">
                <p14:modId xmlns:p14="http://schemas.microsoft.com/office/powerpoint/2010/main" val="1108103414"/>
              </p:ext>
            </p:extLst>
          </p:nvPr>
        </p:nvGraphicFramePr>
        <p:xfrm>
          <a:off x="441960" y="1974632"/>
          <a:ext cx="3368040" cy="4818510"/>
        </p:xfrm>
        <a:graphic>
          <a:graphicData uri="http://schemas.openxmlformats.org/presentationml/2006/ole">
            <mc:AlternateContent xmlns:mc="http://schemas.openxmlformats.org/markup-compatibility/2006">
              <mc:Choice xmlns:v="urn:schemas-microsoft-com:vml" Requires="v">
                <p:oleObj spid="_x0000_s6146" name="Visio" r:id="rId3" imgW="6880966" imgH="9837570" progId="Visio.Drawing.15">
                  <p:embed/>
                </p:oleObj>
              </mc:Choice>
              <mc:Fallback>
                <p:oleObj name="Visio" r:id="rId3" imgW="6880966" imgH="9837570" progId="Visio.Drawing.15">
                  <p:embed/>
                  <p:pic>
                    <p:nvPicPr>
                      <p:cNvPr id="7" name="Objeto 6">
                        <a:extLst>
                          <a:ext uri="{FF2B5EF4-FFF2-40B4-BE49-F238E27FC236}">
                            <a16:creationId xmlns:a16="http://schemas.microsoft.com/office/drawing/2014/main" id="{8D4A88BB-163D-4C03-B065-D308C6A9E8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 y="1974632"/>
                        <a:ext cx="3368040" cy="4818510"/>
                      </a:xfrm>
                      <a:prstGeom prst="rect">
                        <a:avLst/>
                      </a:prstGeom>
                      <a:noFill/>
                    </p:spPr>
                  </p:pic>
                </p:oleObj>
              </mc:Fallback>
            </mc:AlternateContent>
          </a:graphicData>
        </a:graphic>
      </p:graphicFrame>
      <p:sp>
        <p:nvSpPr>
          <p:cNvPr id="9" name="Rectángulo 8">
            <a:extLst>
              <a:ext uri="{FF2B5EF4-FFF2-40B4-BE49-F238E27FC236}">
                <a16:creationId xmlns:a16="http://schemas.microsoft.com/office/drawing/2014/main" id="{A9456B20-65B2-4EE5-BF09-BCAC39B73E6B}"/>
              </a:ext>
            </a:extLst>
          </p:cNvPr>
          <p:cNvSpPr/>
          <p:nvPr/>
        </p:nvSpPr>
        <p:spPr>
          <a:xfrm>
            <a:off x="4922520" y="3228008"/>
            <a:ext cx="6096000" cy="2169825"/>
          </a:xfrm>
          <a:prstGeom prst="rect">
            <a:avLst/>
          </a:prstGeom>
        </p:spPr>
        <p:txBody>
          <a:bodyPr>
            <a:spAutoFit/>
          </a:bodyPr>
          <a:lstStyle/>
          <a:p>
            <a:pPr indent="180340" algn="just">
              <a:lnSpc>
                <a:spcPct val="150000"/>
              </a:lnSpc>
              <a:spcAft>
                <a:spcPts val="0"/>
              </a:spcAft>
            </a:pPr>
            <a:r>
              <a:rPr lang="es-SV" dirty="0">
                <a:latin typeface="Times New Roman" panose="02020603050405020304" pitchFamily="18" charset="0"/>
                <a:ea typeface="Times New Roman" panose="02020603050405020304" pitchFamily="18" charset="0"/>
              </a:rPr>
              <a:t>El procedimiento para poder hacer uso de la aplicación es:</a:t>
            </a:r>
            <a:endParaRPr lang="es-ES"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dirty="0">
                <a:solidFill>
                  <a:srgbClr val="000000"/>
                </a:solidFill>
                <a:latin typeface="Times New Roman" panose="02020603050405020304" pitchFamily="18" charset="0"/>
                <a:ea typeface="Calibri" panose="020F0502020204030204" pitchFamily="34" charset="0"/>
                <a:cs typeface="Calibri" panose="020F0502020204030204" pitchFamily="34" charset="0"/>
              </a:rPr>
              <a:t>Dirigirse a la página principal</a:t>
            </a:r>
            <a:endParaRPr lang="es-ES" dirty="0">
              <a:solidFill>
                <a:srgbClr val="000000"/>
              </a:solidFill>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es-EC" dirty="0">
                <a:solidFill>
                  <a:srgbClr val="000000"/>
                </a:solidFill>
                <a:latin typeface="Times New Roman" panose="02020603050405020304" pitchFamily="18" charset="0"/>
                <a:ea typeface="Calibri" panose="020F0502020204030204" pitchFamily="34" charset="0"/>
                <a:cs typeface="Calibri" panose="020F0502020204030204" pitchFamily="34" charset="0"/>
              </a:rPr>
              <a:t>Completar el formulario de Registro</a:t>
            </a:r>
            <a:endParaRPr lang="es-ES" dirty="0">
              <a:solidFill>
                <a:srgbClr val="000000"/>
              </a:solidFill>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es-EC" dirty="0">
                <a:solidFill>
                  <a:srgbClr val="000000"/>
                </a:solidFill>
                <a:latin typeface="Times New Roman" panose="02020603050405020304" pitchFamily="18" charset="0"/>
                <a:ea typeface="Calibri" panose="020F0502020204030204" pitchFamily="34" charset="0"/>
                <a:cs typeface="Calibri" panose="020F0502020204030204" pitchFamily="34" charset="0"/>
              </a:rPr>
              <a:t>Llenar el formulario de Ingreso</a:t>
            </a:r>
            <a:endParaRPr lang="es-ES" dirty="0">
              <a:solidFill>
                <a:srgbClr val="000000"/>
              </a:solidFill>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50000"/>
              </a:lnSpc>
              <a:spcAft>
                <a:spcPts val="1000"/>
              </a:spcAft>
              <a:buFont typeface="Symbol" panose="05050102010706020507" pitchFamily="18" charset="2"/>
              <a:buChar char=""/>
            </a:pPr>
            <a:r>
              <a:rPr lang="es-EC" dirty="0">
                <a:solidFill>
                  <a:srgbClr val="000000"/>
                </a:solidFill>
                <a:latin typeface="Times New Roman" panose="02020603050405020304" pitchFamily="18" charset="0"/>
                <a:ea typeface="Calibri" panose="020F0502020204030204" pitchFamily="34" charset="0"/>
                <a:cs typeface="Calibri" panose="020F0502020204030204" pitchFamily="34" charset="0"/>
              </a:rPr>
              <a:t>Descargar el archivo con extensión APK.</a:t>
            </a:r>
            <a:endParaRPr lang="es-ES" dirty="0">
              <a:solidFill>
                <a:srgbClr val="000000"/>
              </a:solidFill>
              <a:latin typeface="Times New Roman" panose="02020603050405020304" pitchFamily="18" charset="0"/>
              <a:ea typeface="Calibri" panose="020F0502020204030204" pitchFamily="34" charset="0"/>
              <a:cs typeface="Calibri" panose="020F0502020204030204" pitchFamily="34" charset="0"/>
            </a:endParaRPr>
          </a:p>
        </p:txBody>
      </p:sp>
      <p:sp>
        <p:nvSpPr>
          <p:cNvPr id="10" name="Rectángulo 9">
            <a:extLst>
              <a:ext uri="{FF2B5EF4-FFF2-40B4-BE49-F238E27FC236}">
                <a16:creationId xmlns:a16="http://schemas.microsoft.com/office/drawing/2014/main" id="{49023DF7-BE01-4CA9-B2F9-8FFC370D32B0}"/>
              </a:ext>
            </a:extLst>
          </p:cNvPr>
          <p:cNvSpPr/>
          <p:nvPr/>
        </p:nvSpPr>
        <p:spPr>
          <a:xfrm>
            <a:off x="4922520" y="2139836"/>
            <a:ext cx="6096000" cy="923330"/>
          </a:xfrm>
          <a:prstGeom prst="rect">
            <a:avLst/>
          </a:prstGeom>
        </p:spPr>
        <p:txBody>
          <a:bodyPr>
            <a:spAutoFit/>
          </a:bodyPr>
          <a:lstStyle/>
          <a:p>
            <a:r>
              <a:rPr lang="es-SV" dirty="0">
                <a:latin typeface="Times New Roman" panose="02020603050405020304" pitchFamily="18" charset="0"/>
                <a:ea typeface="Times New Roman" panose="02020603050405020304" pitchFamily="18" charset="0"/>
              </a:rPr>
              <a:t>Para acceder a la página web, se debe ingresar la siguiente dirección en el navegador para dirigirse a la página principal: http://reductores.webcindario.com</a:t>
            </a:r>
            <a:endParaRPr lang="es-ES" dirty="0"/>
          </a:p>
        </p:txBody>
      </p:sp>
      <p:sp>
        <p:nvSpPr>
          <p:cNvPr id="11" name="Rectángulo 10">
            <a:extLst>
              <a:ext uri="{FF2B5EF4-FFF2-40B4-BE49-F238E27FC236}">
                <a16:creationId xmlns:a16="http://schemas.microsoft.com/office/drawing/2014/main" id="{421720BC-66CF-4D94-A789-DCBDE34DD2B2}"/>
              </a:ext>
            </a:extLst>
          </p:cNvPr>
          <p:cNvSpPr/>
          <p:nvPr/>
        </p:nvSpPr>
        <p:spPr>
          <a:xfrm>
            <a:off x="2774714" y="618745"/>
            <a:ext cx="8978373" cy="125225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dirty="0"/>
              <a:t>PÁGINA WEB</a:t>
            </a:r>
            <a:endParaRPr lang="es-ES" sz="3600" dirty="0"/>
          </a:p>
        </p:txBody>
      </p:sp>
    </p:spTree>
    <p:extLst>
      <p:ext uri="{BB962C8B-B14F-4D97-AF65-F5344CB8AC3E}">
        <p14:creationId xmlns:p14="http://schemas.microsoft.com/office/powerpoint/2010/main" val="4170439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429C27-FB66-481E-B9A9-1855928BA177}"/>
              </a:ext>
            </a:extLst>
          </p:cNvPr>
          <p:cNvSpPr>
            <a:spLocks noGrp="1"/>
          </p:cNvSpPr>
          <p:nvPr>
            <p:ph type="title"/>
          </p:nvPr>
        </p:nvSpPr>
        <p:spPr/>
        <p:txBody>
          <a:bodyPr>
            <a:normAutofit/>
          </a:bodyPr>
          <a:lstStyle/>
          <a:p>
            <a:r>
              <a:rPr lang="es-EC" sz="4400" b="1" dirty="0"/>
              <a:t>contenido</a:t>
            </a:r>
            <a:endParaRPr lang="es-ES" sz="4400" b="1" dirty="0"/>
          </a:p>
        </p:txBody>
      </p:sp>
      <p:graphicFrame>
        <p:nvGraphicFramePr>
          <p:cNvPr id="4" name="Diagrama 3">
            <a:extLst>
              <a:ext uri="{FF2B5EF4-FFF2-40B4-BE49-F238E27FC236}">
                <a16:creationId xmlns:a16="http://schemas.microsoft.com/office/drawing/2014/main" id="{75672220-00E3-4E3F-82EB-0526350C733C}"/>
              </a:ext>
            </a:extLst>
          </p:cNvPr>
          <p:cNvGraphicFramePr/>
          <p:nvPr>
            <p:extLst>
              <p:ext uri="{D42A27DB-BD31-4B8C-83A1-F6EECF244321}">
                <p14:modId xmlns:p14="http://schemas.microsoft.com/office/powerpoint/2010/main" val="1417136642"/>
              </p:ext>
            </p:extLst>
          </p:nvPr>
        </p:nvGraphicFramePr>
        <p:xfrm>
          <a:off x="2925235" y="2032987"/>
          <a:ext cx="6330934" cy="4474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6287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EA572-D8AF-4510-BEC6-3B84D71AE484}"/>
              </a:ext>
            </a:extLst>
          </p:cNvPr>
          <p:cNvSpPr>
            <a:spLocks noGrp="1"/>
          </p:cNvSpPr>
          <p:nvPr>
            <p:ph type="title"/>
          </p:nvPr>
        </p:nvSpPr>
        <p:spPr/>
        <p:txBody>
          <a:bodyPr>
            <a:normAutofit/>
          </a:bodyPr>
          <a:lstStyle/>
          <a:p>
            <a:r>
              <a:rPr lang="es-ES" sz="4400" dirty="0"/>
              <a:t>DIS</a:t>
            </a:r>
            <a:r>
              <a:rPr lang="es-EC" sz="4400" dirty="0"/>
              <a:t>EÑO</a:t>
            </a:r>
            <a:endParaRPr lang="es-ES" sz="4400" dirty="0"/>
          </a:p>
        </p:txBody>
      </p:sp>
      <p:sp>
        <p:nvSpPr>
          <p:cNvPr id="3" name="Rectangle 2">
            <a:extLst>
              <a:ext uri="{FF2B5EF4-FFF2-40B4-BE49-F238E27FC236}">
                <a16:creationId xmlns:a16="http://schemas.microsoft.com/office/drawing/2014/main" id="{36CF733C-D487-4347-9CC9-FCBB6660B02C}"/>
              </a:ext>
            </a:extLst>
          </p:cNvPr>
          <p:cNvSpPr>
            <a:spLocks noChangeArrowheads="1"/>
          </p:cNvSpPr>
          <p:nvPr/>
        </p:nvSpPr>
        <p:spPr bwMode="auto">
          <a:xfrm>
            <a:off x="2392502" y="1883194"/>
            <a:ext cx="147908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5" name="Rectangle 2">
            <a:extLst>
              <a:ext uri="{FF2B5EF4-FFF2-40B4-BE49-F238E27FC236}">
                <a16:creationId xmlns:a16="http://schemas.microsoft.com/office/drawing/2014/main" id="{BDF4814F-AB94-4642-A2BF-074E3FD6A44A}"/>
              </a:ext>
            </a:extLst>
          </p:cNvPr>
          <p:cNvSpPr>
            <a:spLocks noChangeArrowheads="1"/>
          </p:cNvSpPr>
          <p:nvPr/>
        </p:nvSpPr>
        <p:spPr bwMode="auto">
          <a:xfrm>
            <a:off x="457200" y="21096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7" name="Imagen 6">
            <a:extLst>
              <a:ext uri="{FF2B5EF4-FFF2-40B4-BE49-F238E27FC236}">
                <a16:creationId xmlns:a16="http://schemas.microsoft.com/office/drawing/2014/main" id="{274A3939-7ADB-4B85-A135-32110A814A86}"/>
              </a:ext>
            </a:extLst>
          </p:cNvPr>
          <p:cNvPicPr/>
          <p:nvPr/>
        </p:nvPicPr>
        <p:blipFill>
          <a:blip r:embed="rId2"/>
          <a:stretch>
            <a:fillRect/>
          </a:stretch>
        </p:blipFill>
        <p:spPr>
          <a:xfrm>
            <a:off x="6854774" y="2201858"/>
            <a:ext cx="4011346" cy="1145419"/>
          </a:xfrm>
          <a:prstGeom prst="rect">
            <a:avLst/>
          </a:prstGeom>
        </p:spPr>
      </p:pic>
      <p:pic>
        <p:nvPicPr>
          <p:cNvPr id="8" name="Imagen 7">
            <a:extLst>
              <a:ext uri="{FF2B5EF4-FFF2-40B4-BE49-F238E27FC236}">
                <a16:creationId xmlns:a16="http://schemas.microsoft.com/office/drawing/2014/main" id="{7D342039-B310-4294-9CB1-C60D7585C48E}"/>
              </a:ext>
            </a:extLst>
          </p:cNvPr>
          <p:cNvPicPr/>
          <p:nvPr/>
        </p:nvPicPr>
        <p:blipFill>
          <a:blip r:embed="rId3"/>
          <a:stretch>
            <a:fillRect/>
          </a:stretch>
        </p:blipFill>
        <p:spPr>
          <a:xfrm>
            <a:off x="6854774" y="3766174"/>
            <a:ext cx="3816985" cy="1063998"/>
          </a:xfrm>
          <a:prstGeom prst="rect">
            <a:avLst/>
          </a:prstGeom>
        </p:spPr>
      </p:pic>
      <p:pic>
        <p:nvPicPr>
          <p:cNvPr id="9" name="Imagen 8">
            <a:extLst>
              <a:ext uri="{FF2B5EF4-FFF2-40B4-BE49-F238E27FC236}">
                <a16:creationId xmlns:a16="http://schemas.microsoft.com/office/drawing/2014/main" id="{4918102B-C91D-432A-8975-7189EA5D2CFF}"/>
              </a:ext>
            </a:extLst>
          </p:cNvPr>
          <p:cNvPicPr/>
          <p:nvPr/>
        </p:nvPicPr>
        <p:blipFill>
          <a:blip r:embed="rId4"/>
          <a:stretch>
            <a:fillRect/>
          </a:stretch>
        </p:blipFill>
        <p:spPr>
          <a:xfrm>
            <a:off x="6854774" y="5477397"/>
            <a:ext cx="4514266" cy="1024365"/>
          </a:xfrm>
          <a:prstGeom prst="rect">
            <a:avLst/>
          </a:prstGeom>
        </p:spPr>
      </p:pic>
      <p:sp>
        <p:nvSpPr>
          <p:cNvPr id="10" name="Rectángulo 9">
            <a:extLst>
              <a:ext uri="{FF2B5EF4-FFF2-40B4-BE49-F238E27FC236}">
                <a16:creationId xmlns:a16="http://schemas.microsoft.com/office/drawing/2014/main" id="{D103CD09-042F-4E44-9F8C-BB7EA0957760}"/>
              </a:ext>
            </a:extLst>
          </p:cNvPr>
          <p:cNvSpPr/>
          <p:nvPr/>
        </p:nvSpPr>
        <p:spPr>
          <a:xfrm>
            <a:off x="6854774" y="1883194"/>
            <a:ext cx="1223412" cy="369332"/>
          </a:xfrm>
          <a:prstGeom prst="rect">
            <a:avLst/>
          </a:prstGeom>
        </p:spPr>
        <p:txBody>
          <a:bodyPr wrap="none">
            <a:spAutoFit/>
          </a:bodyPr>
          <a:lstStyle/>
          <a:p>
            <a:r>
              <a:rPr lang="es-SV" dirty="0">
                <a:latin typeface="Times New Roman" panose="02020603050405020304" pitchFamily="18" charset="0"/>
                <a:ea typeface="Times New Roman" panose="02020603050405020304" pitchFamily="18" charset="0"/>
              </a:rPr>
              <a:t>Reductores</a:t>
            </a:r>
            <a:endParaRPr lang="es-ES" dirty="0"/>
          </a:p>
        </p:txBody>
      </p:sp>
      <p:sp>
        <p:nvSpPr>
          <p:cNvPr id="11" name="Rectángulo 10">
            <a:extLst>
              <a:ext uri="{FF2B5EF4-FFF2-40B4-BE49-F238E27FC236}">
                <a16:creationId xmlns:a16="http://schemas.microsoft.com/office/drawing/2014/main" id="{0F7D294A-2625-4BF9-976F-82F65689668C}"/>
              </a:ext>
            </a:extLst>
          </p:cNvPr>
          <p:cNvSpPr/>
          <p:nvPr/>
        </p:nvSpPr>
        <p:spPr>
          <a:xfrm>
            <a:off x="6854774" y="3347278"/>
            <a:ext cx="1313180" cy="369332"/>
          </a:xfrm>
          <a:prstGeom prst="rect">
            <a:avLst/>
          </a:prstGeom>
        </p:spPr>
        <p:txBody>
          <a:bodyPr wrap="none">
            <a:spAutoFit/>
          </a:bodyPr>
          <a:lstStyle/>
          <a:p>
            <a:r>
              <a:rPr lang="es-SV" dirty="0" err="1">
                <a:latin typeface="Times New Roman" panose="02020603050405020304" pitchFamily="18" charset="0"/>
                <a:ea typeface="Times New Roman" panose="02020603050405020304" pitchFamily="18" charset="0"/>
              </a:rPr>
              <a:t>reduc_veloc</a:t>
            </a:r>
            <a:endParaRPr lang="es-ES" dirty="0"/>
          </a:p>
        </p:txBody>
      </p:sp>
      <p:sp>
        <p:nvSpPr>
          <p:cNvPr id="12" name="Rectángulo 11">
            <a:extLst>
              <a:ext uri="{FF2B5EF4-FFF2-40B4-BE49-F238E27FC236}">
                <a16:creationId xmlns:a16="http://schemas.microsoft.com/office/drawing/2014/main" id="{08D98FAC-0510-4D50-BE4D-A56E42189E61}"/>
              </a:ext>
            </a:extLst>
          </p:cNvPr>
          <p:cNvSpPr/>
          <p:nvPr/>
        </p:nvSpPr>
        <p:spPr>
          <a:xfrm>
            <a:off x="6803478" y="4973009"/>
            <a:ext cx="1364476" cy="369332"/>
          </a:xfrm>
          <a:prstGeom prst="rect">
            <a:avLst/>
          </a:prstGeom>
        </p:spPr>
        <p:txBody>
          <a:bodyPr wrap="none">
            <a:spAutoFit/>
          </a:bodyPr>
          <a:lstStyle/>
          <a:p>
            <a:r>
              <a:rPr lang="es-SV" dirty="0" err="1">
                <a:latin typeface="Times New Roman" panose="02020603050405020304" pitchFamily="18" charset="0"/>
                <a:ea typeface="Times New Roman" panose="02020603050405020304" pitchFamily="18" charset="0"/>
              </a:rPr>
              <a:t>reg_usuarios</a:t>
            </a:r>
            <a:endParaRPr lang="es-ES" dirty="0"/>
          </a:p>
        </p:txBody>
      </p:sp>
      <p:sp>
        <p:nvSpPr>
          <p:cNvPr id="13" name="Rectángulo 12">
            <a:extLst>
              <a:ext uri="{FF2B5EF4-FFF2-40B4-BE49-F238E27FC236}">
                <a16:creationId xmlns:a16="http://schemas.microsoft.com/office/drawing/2014/main" id="{09BF05CC-A43F-4A37-8ADE-532989619F51}"/>
              </a:ext>
            </a:extLst>
          </p:cNvPr>
          <p:cNvSpPr/>
          <p:nvPr/>
        </p:nvSpPr>
        <p:spPr>
          <a:xfrm>
            <a:off x="2774714" y="618745"/>
            <a:ext cx="8978373" cy="125225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dirty="0"/>
              <a:t>BASE DE DATOS</a:t>
            </a:r>
            <a:endParaRPr lang="es-ES" sz="3600" dirty="0"/>
          </a:p>
        </p:txBody>
      </p:sp>
      <p:pic>
        <p:nvPicPr>
          <p:cNvPr id="4" name="Imagen 3">
            <a:extLst>
              <a:ext uri="{FF2B5EF4-FFF2-40B4-BE49-F238E27FC236}">
                <a16:creationId xmlns:a16="http://schemas.microsoft.com/office/drawing/2014/main" id="{D28995FE-2FFE-45A4-A67C-362BB32F6696}"/>
              </a:ext>
            </a:extLst>
          </p:cNvPr>
          <p:cNvPicPr>
            <a:picLocks noChangeAspect="1"/>
          </p:cNvPicPr>
          <p:nvPr/>
        </p:nvPicPr>
        <p:blipFill>
          <a:blip r:embed="rId5"/>
          <a:stretch>
            <a:fillRect/>
          </a:stretch>
        </p:blipFill>
        <p:spPr>
          <a:xfrm>
            <a:off x="663930" y="2460385"/>
            <a:ext cx="5459331" cy="1819777"/>
          </a:xfrm>
          <a:prstGeom prst="rect">
            <a:avLst/>
          </a:prstGeom>
        </p:spPr>
      </p:pic>
    </p:spTree>
    <p:extLst>
      <p:ext uri="{BB962C8B-B14F-4D97-AF65-F5344CB8AC3E}">
        <p14:creationId xmlns:p14="http://schemas.microsoft.com/office/powerpoint/2010/main" val="936799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EA572-D8AF-4510-BEC6-3B84D71AE484}"/>
              </a:ext>
            </a:extLst>
          </p:cNvPr>
          <p:cNvSpPr>
            <a:spLocks noGrp="1"/>
          </p:cNvSpPr>
          <p:nvPr>
            <p:ph type="title"/>
          </p:nvPr>
        </p:nvSpPr>
        <p:spPr/>
        <p:txBody>
          <a:bodyPr>
            <a:normAutofit/>
          </a:bodyPr>
          <a:lstStyle/>
          <a:p>
            <a:r>
              <a:rPr lang="es-EC" sz="4400" dirty="0"/>
              <a:t>PRUEBAS</a:t>
            </a:r>
            <a:endParaRPr lang="es-ES" sz="4400" dirty="0"/>
          </a:p>
        </p:txBody>
      </p:sp>
      <p:sp>
        <p:nvSpPr>
          <p:cNvPr id="3" name="Rectangle 2">
            <a:extLst>
              <a:ext uri="{FF2B5EF4-FFF2-40B4-BE49-F238E27FC236}">
                <a16:creationId xmlns:a16="http://schemas.microsoft.com/office/drawing/2014/main" id="{36CF733C-D487-4347-9CC9-FCBB6660B02C}"/>
              </a:ext>
            </a:extLst>
          </p:cNvPr>
          <p:cNvSpPr>
            <a:spLocks noChangeArrowheads="1"/>
          </p:cNvSpPr>
          <p:nvPr/>
        </p:nvSpPr>
        <p:spPr bwMode="auto">
          <a:xfrm>
            <a:off x="2392502" y="1883194"/>
            <a:ext cx="147908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5" name="Rectangle 2">
            <a:extLst>
              <a:ext uri="{FF2B5EF4-FFF2-40B4-BE49-F238E27FC236}">
                <a16:creationId xmlns:a16="http://schemas.microsoft.com/office/drawing/2014/main" id="{636AD7CF-B0A1-43E0-8746-3BB8BE1ABE24}"/>
              </a:ext>
            </a:extLst>
          </p:cNvPr>
          <p:cNvSpPr>
            <a:spLocks noChangeArrowheads="1"/>
          </p:cNvSpPr>
          <p:nvPr/>
        </p:nvSpPr>
        <p:spPr bwMode="auto">
          <a:xfrm>
            <a:off x="762000" y="19289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a:extLst>
              <a:ext uri="{FF2B5EF4-FFF2-40B4-BE49-F238E27FC236}">
                <a16:creationId xmlns:a16="http://schemas.microsoft.com/office/drawing/2014/main" id="{8CC6F35F-9FA8-4E73-9538-28B1D5EDF2CF}"/>
              </a:ext>
            </a:extLst>
          </p:cNvPr>
          <p:cNvSpPr>
            <a:spLocks noChangeArrowheads="1"/>
          </p:cNvSpPr>
          <p:nvPr/>
        </p:nvSpPr>
        <p:spPr bwMode="auto">
          <a:xfrm>
            <a:off x="575894" y="216366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4">
            <a:extLst>
              <a:ext uri="{FF2B5EF4-FFF2-40B4-BE49-F238E27FC236}">
                <a16:creationId xmlns:a16="http://schemas.microsoft.com/office/drawing/2014/main" id="{D9A6C092-6269-45AE-B433-EE265D622C0E}"/>
              </a:ext>
            </a:extLst>
          </p:cNvPr>
          <p:cNvSpPr>
            <a:spLocks noChangeArrowheads="1"/>
          </p:cNvSpPr>
          <p:nvPr/>
        </p:nvSpPr>
        <p:spPr bwMode="auto">
          <a:xfrm>
            <a:off x="6458375" y="21636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 name="Imagen 9">
            <a:extLst>
              <a:ext uri="{FF2B5EF4-FFF2-40B4-BE49-F238E27FC236}">
                <a16:creationId xmlns:a16="http://schemas.microsoft.com/office/drawing/2014/main" id="{9F24B897-9D49-475B-98DD-2116A9547AD6}"/>
              </a:ext>
            </a:extLst>
          </p:cNvPr>
          <p:cNvPicPr/>
          <p:nvPr/>
        </p:nvPicPr>
        <p:blipFill rotWithShape="1">
          <a:blip r:embed="rId2" cstate="print">
            <a:extLst>
              <a:ext uri="{28A0092B-C50C-407E-A947-70E740481C1C}">
                <a14:useLocalDpi xmlns:a14="http://schemas.microsoft.com/office/drawing/2010/main" val="0"/>
              </a:ext>
            </a:extLst>
          </a:blip>
          <a:srcRect t="1" b="20003"/>
          <a:stretch/>
        </p:blipFill>
        <p:spPr bwMode="auto">
          <a:xfrm>
            <a:off x="217990" y="2059808"/>
            <a:ext cx="3916680" cy="3285599"/>
          </a:xfrm>
          <a:prstGeom prst="rect">
            <a:avLst/>
          </a:prstGeom>
          <a:noFill/>
          <a:ln>
            <a:noFill/>
          </a:ln>
          <a:extLst>
            <a:ext uri="{53640926-AAD7-44D8-BBD7-CCE9431645EC}">
              <a14:shadowObscured xmlns:a14="http://schemas.microsoft.com/office/drawing/2010/main"/>
            </a:ext>
          </a:extLst>
        </p:spPr>
      </p:pic>
      <p:pic>
        <p:nvPicPr>
          <p:cNvPr id="12" name="Imagen 11">
            <a:extLst>
              <a:ext uri="{FF2B5EF4-FFF2-40B4-BE49-F238E27FC236}">
                <a16:creationId xmlns:a16="http://schemas.microsoft.com/office/drawing/2014/main" id="{949DE371-3154-4EBA-A070-32DE50106724}"/>
              </a:ext>
            </a:extLst>
          </p:cNvPr>
          <p:cNvPicPr/>
          <p:nvPr/>
        </p:nvPicPr>
        <p:blipFill rotWithShape="1">
          <a:blip r:embed="rId3">
            <a:extLst>
              <a:ext uri="{28A0092B-C50C-407E-A947-70E740481C1C}">
                <a14:useLocalDpi xmlns:a14="http://schemas.microsoft.com/office/drawing/2010/main" val="0"/>
              </a:ext>
            </a:extLst>
          </a:blip>
          <a:srcRect b="21363"/>
          <a:stretch/>
        </p:blipFill>
        <p:spPr bwMode="auto">
          <a:xfrm>
            <a:off x="4564441" y="2059808"/>
            <a:ext cx="3658235" cy="1763395"/>
          </a:xfrm>
          <a:prstGeom prst="rect">
            <a:avLst/>
          </a:prstGeom>
          <a:noFill/>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2FFCAE2A-95B0-4FB9-8816-5978A6BE863D}"/>
              </a:ext>
            </a:extLst>
          </p:cNvPr>
          <p:cNvPicPr/>
          <p:nvPr/>
        </p:nvPicPr>
        <p:blipFill rotWithShape="1">
          <a:blip r:embed="rId4">
            <a:extLst>
              <a:ext uri="{28A0092B-C50C-407E-A947-70E740481C1C}">
                <a14:useLocalDpi xmlns:a14="http://schemas.microsoft.com/office/drawing/2010/main" val="0"/>
              </a:ext>
            </a:extLst>
          </a:blip>
          <a:srcRect b="28539"/>
          <a:stretch/>
        </p:blipFill>
        <p:spPr bwMode="auto">
          <a:xfrm>
            <a:off x="4564441" y="4057950"/>
            <a:ext cx="3743960" cy="1675765"/>
          </a:xfrm>
          <a:prstGeom prst="rect">
            <a:avLst/>
          </a:prstGeom>
          <a:noFill/>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166F8A03-D8C2-4794-8015-1CB2DB70903A}"/>
              </a:ext>
            </a:extLst>
          </p:cNvPr>
          <p:cNvPicPr/>
          <p:nvPr/>
        </p:nvPicPr>
        <p:blipFill rotWithShape="1">
          <a:blip r:embed="rId5"/>
          <a:srcRect l="8138" t="1897" r="7411" b="3752"/>
          <a:stretch/>
        </p:blipFill>
        <p:spPr bwMode="auto">
          <a:xfrm>
            <a:off x="8580580" y="2043789"/>
            <a:ext cx="3295045" cy="43338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1837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EA572-D8AF-4510-BEC6-3B84D71AE484}"/>
              </a:ext>
            </a:extLst>
          </p:cNvPr>
          <p:cNvSpPr>
            <a:spLocks noGrp="1"/>
          </p:cNvSpPr>
          <p:nvPr>
            <p:ph type="title"/>
          </p:nvPr>
        </p:nvSpPr>
        <p:spPr/>
        <p:txBody>
          <a:bodyPr>
            <a:normAutofit/>
          </a:bodyPr>
          <a:lstStyle/>
          <a:p>
            <a:r>
              <a:rPr lang="es-EC" sz="4400" dirty="0"/>
              <a:t>PRUEBAS</a:t>
            </a:r>
            <a:endParaRPr lang="es-ES" sz="4400" dirty="0"/>
          </a:p>
        </p:txBody>
      </p:sp>
      <p:sp>
        <p:nvSpPr>
          <p:cNvPr id="3" name="Rectangle 2">
            <a:extLst>
              <a:ext uri="{FF2B5EF4-FFF2-40B4-BE49-F238E27FC236}">
                <a16:creationId xmlns:a16="http://schemas.microsoft.com/office/drawing/2014/main" id="{36CF733C-D487-4347-9CC9-FCBB6660B02C}"/>
              </a:ext>
            </a:extLst>
          </p:cNvPr>
          <p:cNvSpPr>
            <a:spLocks noChangeArrowheads="1"/>
          </p:cNvSpPr>
          <p:nvPr/>
        </p:nvSpPr>
        <p:spPr bwMode="auto">
          <a:xfrm>
            <a:off x="2392502" y="1883194"/>
            <a:ext cx="147908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5" name="Rectangle 2">
            <a:extLst>
              <a:ext uri="{FF2B5EF4-FFF2-40B4-BE49-F238E27FC236}">
                <a16:creationId xmlns:a16="http://schemas.microsoft.com/office/drawing/2014/main" id="{636AD7CF-B0A1-43E0-8746-3BB8BE1ABE24}"/>
              </a:ext>
            </a:extLst>
          </p:cNvPr>
          <p:cNvSpPr>
            <a:spLocks noChangeArrowheads="1"/>
          </p:cNvSpPr>
          <p:nvPr/>
        </p:nvSpPr>
        <p:spPr bwMode="auto">
          <a:xfrm>
            <a:off x="762000" y="19289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ángulo 7">
            <a:extLst>
              <a:ext uri="{FF2B5EF4-FFF2-40B4-BE49-F238E27FC236}">
                <a16:creationId xmlns:a16="http://schemas.microsoft.com/office/drawing/2014/main" id="{78039C7E-B854-4BC5-BECD-F2AEF3433A4A}"/>
              </a:ext>
            </a:extLst>
          </p:cNvPr>
          <p:cNvSpPr/>
          <p:nvPr/>
        </p:nvSpPr>
        <p:spPr>
          <a:xfrm>
            <a:off x="4247909" y="618745"/>
            <a:ext cx="7505178" cy="125225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dirty="0"/>
              <a:t>DISTANCIA</a:t>
            </a:r>
            <a:endParaRPr lang="es-ES" sz="3600" dirty="0"/>
          </a:p>
        </p:txBody>
      </p:sp>
      <p:pic>
        <p:nvPicPr>
          <p:cNvPr id="13" name="Imagen 12">
            <a:extLst>
              <a:ext uri="{FF2B5EF4-FFF2-40B4-BE49-F238E27FC236}">
                <a16:creationId xmlns:a16="http://schemas.microsoft.com/office/drawing/2014/main" id="{16015749-EA6F-4073-BEA2-EC4347104BE0}"/>
              </a:ext>
            </a:extLst>
          </p:cNvPr>
          <p:cNvPicPr>
            <a:picLocks noChangeAspect="1"/>
          </p:cNvPicPr>
          <p:nvPr/>
        </p:nvPicPr>
        <p:blipFill>
          <a:blip r:embed="rId2"/>
          <a:stretch>
            <a:fillRect/>
          </a:stretch>
        </p:blipFill>
        <p:spPr>
          <a:xfrm>
            <a:off x="762001" y="2094117"/>
            <a:ext cx="6918960" cy="4530376"/>
          </a:xfrm>
          <a:prstGeom prst="rect">
            <a:avLst/>
          </a:prstGeom>
        </p:spPr>
      </p:pic>
    </p:spTree>
    <p:extLst>
      <p:ext uri="{BB962C8B-B14F-4D97-AF65-F5344CB8AC3E}">
        <p14:creationId xmlns:p14="http://schemas.microsoft.com/office/powerpoint/2010/main" val="2166870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EA572-D8AF-4510-BEC6-3B84D71AE484}"/>
              </a:ext>
            </a:extLst>
          </p:cNvPr>
          <p:cNvSpPr>
            <a:spLocks noGrp="1"/>
          </p:cNvSpPr>
          <p:nvPr>
            <p:ph type="title"/>
          </p:nvPr>
        </p:nvSpPr>
        <p:spPr/>
        <p:txBody>
          <a:bodyPr>
            <a:normAutofit/>
          </a:bodyPr>
          <a:lstStyle/>
          <a:p>
            <a:r>
              <a:rPr lang="es-EC" sz="4400" dirty="0"/>
              <a:t>PRUEBAS</a:t>
            </a:r>
            <a:endParaRPr lang="es-ES" sz="4400" dirty="0"/>
          </a:p>
        </p:txBody>
      </p:sp>
      <p:sp>
        <p:nvSpPr>
          <p:cNvPr id="3" name="Rectangle 2">
            <a:extLst>
              <a:ext uri="{FF2B5EF4-FFF2-40B4-BE49-F238E27FC236}">
                <a16:creationId xmlns:a16="http://schemas.microsoft.com/office/drawing/2014/main" id="{36CF733C-D487-4347-9CC9-FCBB6660B02C}"/>
              </a:ext>
            </a:extLst>
          </p:cNvPr>
          <p:cNvSpPr>
            <a:spLocks noChangeArrowheads="1"/>
          </p:cNvSpPr>
          <p:nvPr/>
        </p:nvSpPr>
        <p:spPr bwMode="auto">
          <a:xfrm>
            <a:off x="2392502" y="1883194"/>
            <a:ext cx="147908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graphicFrame>
        <p:nvGraphicFramePr>
          <p:cNvPr id="6" name="Tabla 5">
            <a:extLst>
              <a:ext uri="{FF2B5EF4-FFF2-40B4-BE49-F238E27FC236}">
                <a16:creationId xmlns:a16="http://schemas.microsoft.com/office/drawing/2014/main" id="{F6A987E5-E247-4FA8-A44F-D479ED0D8BCB}"/>
              </a:ext>
            </a:extLst>
          </p:cNvPr>
          <p:cNvGraphicFramePr>
            <a:graphicFrameLocks noGrp="1"/>
          </p:cNvGraphicFramePr>
          <p:nvPr>
            <p:extLst>
              <p:ext uri="{D42A27DB-BD31-4B8C-83A1-F6EECF244321}">
                <p14:modId xmlns:p14="http://schemas.microsoft.com/office/powerpoint/2010/main" val="4030156042"/>
              </p:ext>
            </p:extLst>
          </p:nvPr>
        </p:nvGraphicFramePr>
        <p:xfrm>
          <a:off x="575894" y="1928913"/>
          <a:ext cx="5223025" cy="4623961"/>
        </p:xfrm>
        <a:graphic>
          <a:graphicData uri="http://schemas.openxmlformats.org/drawingml/2006/table">
            <a:tbl>
              <a:tblPr firstRow="1" firstCol="1" bandRow="1"/>
              <a:tblGrid>
                <a:gridCol w="1044605">
                  <a:extLst>
                    <a:ext uri="{9D8B030D-6E8A-4147-A177-3AD203B41FA5}">
                      <a16:colId xmlns:a16="http://schemas.microsoft.com/office/drawing/2014/main" val="2244063389"/>
                    </a:ext>
                  </a:extLst>
                </a:gridCol>
                <a:gridCol w="1044605">
                  <a:extLst>
                    <a:ext uri="{9D8B030D-6E8A-4147-A177-3AD203B41FA5}">
                      <a16:colId xmlns:a16="http://schemas.microsoft.com/office/drawing/2014/main" val="229996697"/>
                    </a:ext>
                  </a:extLst>
                </a:gridCol>
                <a:gridCol w="1044605">
                  <a:extLst>
                    <a:ext uri="{9D8B030D-6E8A-4147-A177-3AD203B41FA5}">
                      <a16:colId xmlns:a16="http://schemas.microsoft.com/office/drawing/2014/main" val="3803597606"/>
                    </a:ext>
                  </a:extLst>
                </a:gridCol>
                <a:gridCol w="1044605">
                  <a:extLst>
                    <a:ext uri="{9D8B030D-6E8A-4147-A177-3AD203B41FA5}">
                      <a16:colId xmlns:a16="http://schemas.microsoft.com/office/drawing/2014/main" val="3683327644"/>
                    </a:ext>
                  </a:extLst>
                </a:gridCol>
                <a:gridCol w="1044605">
                  <a:extLst>
                    <a:ext uri="{9D8B030D-6E8A-4147-A177-3AD203B41FA5}">
                      <a16:colId xmlns:a16="http://schemas.microsoft.com/office/drawing/2014/main" val="684981026"/>
                    </a:ext>
                  </a:extLst>
                </a:gridCol>
              </a:tblGrid>
              <a:tr h="184350">
                <a:tc rowSpan="2">
                  <a:txBody>
                    <a:bodyPr/>
                    <a:lstStyle/>
                    <a:p>
                      <a:endParaRPr lang="es-ES" sz="1200">
                        <a:effectLst/>
                        <a:latin typeface="Times New Roman" panose="02020603050405020304" pitchFamily="18" charset="0"/>
                      </a:endParaRPr>
                    </a:p>
                  </a:txBody>
                  <a:tcPr marL="47884" marR="47884" marT="0" marB="0">
                    <a:lnL>
                      <a:noFill/>
                    </a:lnL>
                    <a:lnR>
                      <a:noFill/>
                    </a:lnR>
                    <a:lnT>
                      <a:noFill/>
                    </a:lnT>
                    <a:lnB w="12700" cap="flat" cmpd="sng" algn="ctr">
                      <a:solidFill>
                        <a:srgbClr val="7F7F7F"/>
                      </a:solidFill>
                      <a:prstDash val="solid"/>
                      <a:round/>
                      <a:headEnd type="none" w="med" len="med"/>
                      <a:tailEnd type="none" w="med" len="med"/>
                    </a:lnB>
                  </a:tcPr>
                </a:tc>
                <a:tc gridSpan="3">
                  <a:txBody>
                    <a:bodyPr/>
                    <a:lstStyle/>
                    <a:p>
                      <a:pPr indent="180340" algn="ctr">
                        <a:lnSpc>
                          <a:spcPct val="115000"/>
                        </a:lnSpc>
                        <a:spcAft>
                          <a:spcPts val="0"/>
                        </a:spcAft>
                      </a:pPr>
                      <a:r>
                        <a:rPr lang="es-ES" sz="1200" b="1">
                          <a:solidFill>
                            <a:srgbClr val="000000"/>
                          </a:solidFill>
                          <a:effectLst/>
                          <a:latin typeface="Times New Roman" panose="02020603050405020304" pitchFamily="18" charset="0"/>
                          <a:ea typeface="Times New Roman" panose="02020603050405020304" pitchFamily="18" charset="0"/>
                        </a:rPr>
                        <a:t>Velocidad [Km/h]</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a:noFill/>
                    </a:lnT>
                    <a:lnB w="12700" cap="flat" cmpd="sng" algn="ctr">
                      <a:solidFill>
                        <a:srgbClr val="7F7F7F"/>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a:txBody>
                    <a:bodyPr/>
                    <a:lstStyle/>
                    <a:p>
                      <a:endParaRPr lang="es-ES" sz="1200">
                        <a:effectLst/>
                        <a:latin typeface="Times New Roman" panose="02020603050405020304" pitchFamily="18" charset="0"/>
                      </a:endParaRPr>
                    </a:p>
                  </a:txBody>
                  <a:tcPr marL="47884" marR="47884" marT="0" marB="0">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776588994"/>
                  </a:ext>
                </a:extLst>
              </a:tr>
              <a:tr h="184350">
                <a:tc vMerge="1">
                  <a:txBody>
                    <a:bodyPr/>
                    <a:lstStyle/>
                    <a:p>
                      <a:endParaRPr lang="es-ES"/>
                    </a:p>
                  </a:txBody>
                  <a:tcPr/>
                </a:tc>
                <a:tc>
                  <a:txBody>
                    <a:bodyPr/>
                    <a:lstStyle/>
                    <a:p>
                      <a:pPr indent="180340" algn="ctr">
                        <a:lnSpc>
                          <a:spcPct val="115000"/>
                        </a:lnSpc>
                        <a:spcAft>
                          <a:spcPts val="0"/>
                        </a:spcAft>
                      </a:pPr>
                      <a:r>
                        <a:rPr lang="es-ES" sz="1200" b="1">
                          <a:solidFill>
                            <a:srgbClr val="000000"/>
                          </a:solidFill>
                          <a:effectLst/>
                          <a:latin typeface="Times New Roman" panose="02020603050405020304" pitchFamily="18" charset="0"/>
                          <a:ea typeface="Times New Roman" panose="02020603050405020304" pitchFamily="18" charset="0"/>
                        </a:rPr>
                        <a:t>&lt; 45</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b="1">
                          <a:solidFill>
                            <a:srgbClr val="000000"/>
                          </a:solidFill>
                          <a:effectLst/>
                          <a:latin typeface="Times New Roman" panose="02020603050405020304" pitchFamily="18" charset="0"/>
                          <a:ea typeface="Times New Roman" panose="02020603050405020304" pitchFamily="18" charset="0"/>
                        </a:rPr>
                        <a:t>45-55</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b="1">
                          <a:solidFill>
                            <a:srgbClr val="000000"/>
                          </a:solidFill>
                          <a:effectLst/>
                          <a:latin typeface="Times New Roman" panose="02020603050405020304" pitchFamily="18" charset="0"/>
                          <a:ea typeface="Times New Roman" panose="02020603050405020304" pitchFamily="18" charset="0"/>
                        </a:rPr>
                        <a:t>55-65</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b="1">
                          <a:solidFill>
                            <a:srgbClr val="000000"/>
                          </a:solidFill>
                          <a:effectLst/>
                          <a:latin typeface="Times New Roman" panose="02020603050405020304" pitchFamily="18" charset="0"/>
                          <a:ea typeface="Times New Roman" panose="02020603050405020304" pitchFamily="18" charset="0"/>
                        </a:rPr>
                        <a:t>&gt; 65</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648210098"/>
                  </a:ext>
                </a:extLst>
              </a:tr>
              <a:tr h="184350">
                <a:tc rowSpan="20">
                  <a:txBody>
                    <a:bodyPr/>
                    <a:lstStyle/>
                    <a:p>
                      <a:pPr indent="180340" algn="ctr">
                        <a:lnSpc>
                          <a:spcPct val="115000"/>
                        </a:lnSpc>
                        <a:spcAft>
                          <a:spcPts val="0"/>
                        </a:spcAft>
                      </a:pPr>
                      <a:r>
                        <a:rPr lang="es-ES" sz="1200" b="1">
                          <a:solidFill>
                            <a:srgbClr val="000000"/>
                          </a:solidFill>
                          <a:effectLst/>
                          <a:latin typeface="Times New Roman" panose="02020603050405020304" pitchFamily="18" charset="0"/>
                          <a:ea typeface="Times New Roman" panose="02020603050405020304" pitchFamily="18" charset="0"/>
                        </a:rPr>
                        <a:t>Distancia [m]</a:t>
                      </a:r>
                      <a:endParaRPr lang="es-ES" sz="1200">
                        <a:effectLst/>
                        <a:latin typeface="Times New Roman" panose="02020603050405020304" pitchFamily="18" charset="0"/>
                        <a:ea typeface="Times New Roman" panose="02020603050405020304" pitchFamily="18" charset="0"/>
                      </a:endParaRPr>
                    </a:p>
                  </a:txBody>
                  <a:tcPr marL="47884" marR="47884"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43</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40</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22</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20</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366739763"/>
                  </a:ext>
                </a:extLst>
              </a:tr>
              <a:tr h="184350">
                <a:tc vMerge="1">
                  <a:txBody>
                    <a:bodyPr/>
                    <a:lstStyle/>
                    <a:p>
                      <a:endParaRPr lang="es-ES"/>
                    </a:p>
                  </a:txBody>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46</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37</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25</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17</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85756126"/>
                  </a:ext>
                </a:extLst>
              </a:tr>
              <a:tr h="184350">
                <a:tc vMerge="1">
                  <a:txBody>
                    <a:bodyPr/>
                    <a:lstStyle/>
                    <a:p>
                      <a:endParaRPr lang="es-ES"/>
                    </a:p>
                  </a:txBody>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40</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40</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22</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22</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70756662"/>
                  </a:ext>
                </a:extLst>
              </a:tr>
              <a:tr h="184350">
                <a:tc vMerge="1">
                  <a:txBody>
                    <a:bodyPr/>
                    <a:lstStyle/>
                    <a:p>
                      <a:endParaRPr lang="es-ES"/>
                    </a:p>
                  </a:txBody>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46</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39</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20</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18</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20045291"/>
                  </a:ext>
                </a:extLst>
              </a:tr>
              <a:tr h="184350">
                <a:tc vMerge="1">
                  <a:txBody>
                    <a:bodyPr/>
                    <a:lstStyle/>
                    <a:p>
                      <a:endParaRPr lang="es-ES"/>
                    </a:p>
                  </a:txBody>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42</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42</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24</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20</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704710865"/>
                  </a:ext>
                </a:extLst>
              </a:tr>
              <a:tr h="184350">
                <a:tc vMerge="1">
                  <a:txBody>
                    <a:bodyPr/>
                    <a:lstStyle/>
                    <a:p>
                      <a:endParaRPr lang="es-ES"/>
                    </a:p>
                  </a:txBody>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44</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38</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20</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18</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828859869"/>
                  </a:ext>
                </a:extLst>
              </a:tr>
              <a:tr h="184350">
                <a:tc vMerge="1">
                  <a:txBody>
                    <a:bodyPr/>
                    <a:lstStyle/>
                    <a:p>
                      <a:endParaRPr lang="es-ES"/>
                    </a:p>
                  </a:txBody>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42</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39</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26</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19</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569609569"/>
                  </a:ext>
                </a:extLst>
              </a:tr>
              <a:tr h="184350">
                <a:tc vMerge="1">
                  <a:txBody>
                    <a:bodyPr/>
                    <a:lstStyle/>
                    <a:p>
                      <a:endParaRPr lang="es-ES"/>
                    </a:p>
                  </a:txBody>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50</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43</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24</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22</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964673549"/>
                  </a:ext>
                </a:extLst>
              </a:tr>
              <a:tr h="184350">
                <a:tc vMerge="1">
                  <a:txBody>
                    <a:bodyPr/>
                    <a:lstStyle/>
                    <a:p>
                      <a:endParaRPr lang="es-ES"/>
                    </a:p>
                  </a:txBody>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40</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37</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26</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22</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752419400"/>
                  </a:ext>
                </a:extLst>
              </a:tr>
              <a:tr h="184350">
                <a:tc vMerge="1">
                  <a:txBody>
                    <a:bodyPr/>
                    <a:lstStyle/>
                    <a:p>
                      <a:endParaRPr lang="es-ES"/>
                    </a:p>
                  </a:txBody>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49</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37</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23</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17</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431816546"/>
                  </a:ext>
                </a:extLst>
              </a:tr>
              <a:tr h="184350">
                <a:tc vMerge="1">
                  <a:txBody>
                    <a:bodyPr/>
                    <a:lstStyle/>
                    <a:p>
                      <a:endParaRPr lang="es-ES"/>
                    </a:p>
                  </a:txBody>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44</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39</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22</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22</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50356031"/>
                  </a:ext>
                </a:extLst>
              </a:tr>
              <a:tr h="184350">
                <a:tc vMerge="1">
                  <a:txBody>
                    <a:bodyPr/>
                    <a:lstStyle/>
                    <a:p>
                      <a:endParaRPr lang="es-ES"/>
                    </a:p>
                  </a:txBody>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40</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43</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26</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17</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547116280"/>
                  </a:ext>
                </a:extLst>
              </a:tr>
              <a:tr h="184350">
                <a:tc vMerge="1">
                  <a:txBody>
                    <a:bodyPr/>
                    <a:lstStyle/>
                    <a:p>
                      <a:endParaRPr lang="es-ES"/>
                    </a:p>
                  </a:txBody>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42</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38</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25</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21</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766615816"/>
                  </a:ext>
                </a:extLst>
              </a:tr>
              <a:tr h="184350">
                <a:tc vMerge="1">
                  <a:txBody>
                    <a:bodyPr/>
                    <a:lstStyle/>
                    <a:p>
                      <a:endParaRPr lang="es-ES"/>
                    </a:p>
                  </a:txBody>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43</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42</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24</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22</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990786983"/>
                  </a:ext>
                </a:extLst>
              </a:tr>
              <a:tr h="184350">
                <a:tc vMerge="1">
                  <a:txBody>
                    <a:bodyPr/>
                    <a:lstStyle/>
                    <a:p>
                      <a:endParaRPr lang="es-ES"/>
                    </a:p>
                  </a:txBody>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40</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40</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24</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19</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63668559"/>
                  </a:ext>
                </a:extLst>
              </a:tr>
              <a:tr h="184350">
                <a:tc vMerge="1">
                  <a:txBody>
                    <a:bodyPr/>
                    <a:lstStyle/>
                    <a:p>
                      <a:endParaRPr lang="es-ES"/>
                    </a:p>
                  </a:txBody>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46</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37</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20</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21</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468566321"/>
                  </a:ext>
                </a:extLst>
              </a:tr>
              <a:tr h="184350">
                <a:tc vMerge="1">
                  <a:txBody>
                    <a:bodyPr/>
                    <a:lstStyle/>
                    <a:p>
                      <a:endParaRPr lang="es-ES"/>
                    </a:p>
                  </a:txBody>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50</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40</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25</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20</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165369455"/>
                  </a:ext>
                </a:extLst>
              </a:tr>
              <a:tr h="184350">
                <a:tc vMerge="1">
                  <a:txBody>
                    <a:bodyPr/>
                    <a:lstStyle/>
                    <a:p>
                      <a:endParaRPr lang="es-ES"/>
                    </a:p>
                  </a:txBody>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44</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37</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22</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22</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901330932"/>
                  </a:ext>
                </a:extLst>
              </a:tr>
              <a:tr h="184350">
                <a:tc vMerge="1">
                  <a:txBody>
                    <a:bodyPr/>
                    <a:lstStyle/>
                    <a:p>
                      <a:endParaRPr lang="es-ES"/>
                    </a:p>
                  </a:txBody>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47</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39</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25</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17</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887846433"/>
                  </a:ext>
                </a:extLst>
              </a:tr>
              <a:tr h="184350">
                <a:tc vMerge="1">
                  <a:txBody>
                    <a:bodyPr/>
                    <a:lstStyle/>
                    <a:p>
                      <a:endParaRPr lang="es-ES"/>
                    </a:p>
                  </a:txBody>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40</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40</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21</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22</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168604724"/>
                  </a:ext>
                </a:extLst>
              </a:tr>
              <a:tr h="368699">
                <a:tc>
                  <a:txBody>
                    <a:bodyPr/>
                    <a:lstStyle/>
                    <a:p>
                      <a:pPr indent="180340" algn="l">
                        <a:lnSpc>
                          <a:spcPct val="115000"/>
                        </a:lnSpc>
                        <a:spcAft>
                          <a:spcPts val="0"/>
                        </a:spcAft>
                      </a:pPr>
                      <a:r>
                        <a:rPr lang="es-ES" sz="1200" b="1">
                          <a:solidFill>
                            <a:srgbClr val="000000"/>
                          </a:solidFill>
                          <a:effectLst/>
                          <a:latin typeface="Times New Roman" panose="02020603050405020304" pitchFamily="18" charset="0"/>
                          <a:ea typeface="Times New Roman" panose="02020603050405020304" pitchFamily="18" charset="0"/>
                        </a:rPr>
                        <a:t>Promedio</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43.9</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39.35</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indent="180340"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rPr>
                        <a:t>23.3</a:t>
                      </a:r>
                      <a:endParaRPr lang="es-ES" sz="120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indent="180340" algn="ctr">
                        <a:lnSpc>
                          <a:spcPct val="115000"/>
                        </a:lnSpc>
                        <a:spcAft>
                          <a:spcPts val="0"/>
                        </a:spcAft>
                      </a:pPr>
                      <a:r>
                        <a:rPr lang="es-ES" sz="1200" dirty="0">
                          <a:solidFill>
                            <a:srgbClr val="000000"/>
                          </a:solidFill>
                          <a:effectLst/>
                          <a:latin typeface="Times New Roman" panose="02020603050405020304" pitchFamily="18" charset="0"/>
                          <a:ea typeface="Times New Roman" panose="02020603050405020304" pitchFamily="18" charset="0"/>
                        </a:rPr>
                        <a:t>19.9</a:t>
                      </a:r>
                      <a:endParaRPr lang="es-ES" sz="1200" dirty="0">
                        <a:effectLst/>
                        <a:latin typeface="Times New Roman" panose="02020603050405020304" pitchFamily="18" charset="0"/>
                        <a:ea typeface="Times New Roman" panose="02020603050405020304" pitchFamily="18" charset="0"/>
                      </a:endParaRPr>
                    </a:p>
                  </a:txBody>
                  <a:tcPr marL="47884" marR="47884" marT="0" marB="0">
                    <a:lnL>
                      <a:noFill/>
                    </a:lnL>
                    <a:lnR>
                      <a:noFill/>
                    </a:lnR>
                    <a:lnT w="12700" cap="flat" cmpd="sng" algn="ctr">
                      <a:solidFill>
                        <a:srgbClr val="7F7F7F"/>
                      </a:solidFill>
                      <a:prstDash val="solid"/>
                      <a:round/>
                      <a:headEnd type="none" w="med" len="med"/>
                      <a:tailEnd type="none" w="med" len="med"/>
                    </a:lnT>
                    <a:lnB>
                      <a:noFill/>
                    </a:lnB>
                  </a:tcPr>
                </a:tc>
                <a:extLst>
                  <a:ext uri="{0D108BD9-81ED-4DB2-BD59-A6C34878D82A}">
                    <a16:rowId xmlns:a16="http://schemas.microsoft.com/office/drawing/2014/main" val="869552849"/>
                  </a:ext>
                </a:extLst>
              </a:tr>
            </a:tbl>
          </a:graphicData>
        </a:graphic>
      </p:graphicFrame>
      <p:sp>
        <p:nvSpPr>
          <p:cNvPr id="7" name="Rectángulo 6">
            <a:extLst>
              <a:ext uri="{FF2B5EF4-FFF2-40B4-BE49-F238E27FC236}">
                <a16:creationId xmlns:a16="http://schemas.microsoft.com/office/drawing/2014/main" id="{3C15A216-86CE-49FC-B558-D22B5404989F}"/>
              </a:ext>
            </a:extLst>
          </p:cNvPr>
          <p:cNvSpPr/>
          <p:nvPr/>
        </p:nvSpPr>
        <p:spPr>
          <a:xfrm>
            <a:off x="4213185" y="630936"/>
            <a:ext cx="7539902" cy="125225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dirty="0"/>
              <a:t>ALERTA</a:t>
            </a:r>
            <a:endParaRPr lang="es-ES" sz="3600" dirty="0"/>
          </a:p>
        </p:txBody>
      </p:sp>
    </p:spTree>
    <p:extLst>
      <p:ext uri="{BB962C8B-B14F-4D97-AF65-F5344CB8AC3E}">
        <p14:creationId xmlns:p14="http://schemas.microsoft.com/office/powerpoint/2010/main" val="1079502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EA572-D8AF-4510-BEC6-3B84D71AE484}"/>
              </a:ext>
            </a:extLst>
          </p:cNvPr>
          <p:cNvSpPr>
            <a:spLocks noGrp="1"/>
          </p:cNvSpPr>
          <p:nvPr>
            <p:ph type="title"/>
          </p:nvPr>
        </p:nvSpPr>
        <p:spPr/>
        <p:txBody>
          <a:bodyPr>
            <a:normAutofit/>
          </a:bodyPr>
          <a:lstStyle/>
          <a:p>
            <a:r>
              <a:rPr lang="es-ES" sz="4400" dirty="0"/>
              <a:t>ANÁLISIS DE RESULTADOS</a:t>
            </a:r>
          </a:p>
        </p:txBody>
      </p:sp>
      <p:sp>
        <p:nvSpPr>
          <p:cNvPr id="5" name="Rectángulo 4">
            <a:extLst>
              <a:ext uri="{FF2B5EF4-FFF2-40B4-BE49-F238E27FC236}">
                <a16:creationId xmlns:a16="http://schemas.microsoft.com/office/drawing/2014/main" id="{A7ACA1D0-0175-40BB-A009-17514580C45A}"/>
              </a:ext>
            </a:extLst>
          </p:cNvPr>
          <p:cNvSpPr/>
          <p:nvPr/>
        </p:nvSpPr>
        <p:spPr>
          <a:xfrm>
            <a:off x="575894" y="2142528"/>
            <a:ext cx="8171866" cy="646331"/>
          </a:xfrm>
          <a:prstGeom prst="rect">
            <a:avLst/>
          </a:prstGeom>
        </p:spPr>
        <p:txBody>
          <a:bodyPr wrap="square">
            <a:spAutoFit/>
          </a:bodyPr>
          <a:lstStyle/>
          <a:p>
            <a:r>
              <a:rPr lang="es-SV" sz="3600" b="1" dirty="0">
                <a:latin typeface="Times New Roman" panose="02020603050405020304" pitchFamily="18" charset="0"/>
                <a:ea typeface="Times New Roman" panose="02020603050405020304" pitchFamily="18" charset="0"/>
              </a:rPr>
              <a:t>Resultados de Detección y Clasificación</a:t>
            </a:r>
            <a:endParaRPr lang="es-ES" sz="3600" b="1" dirty="0"/>
          </a:p>
        </p:txBody>
      </p:sp>
      <p:graphicFrame>
        <p:nvGraphicFramePr>
          <p:cNvPr id="3" name="Tabla 2">
            <a:extLst>
              <a:ext uri="{FF2B5EF4-FFF2-40B4-BE49-F238E27FC236}">
                <a16:creationId xmlns:a16="http://schemas.microsoft.com/office/drawing/2014/main" id="{E6CD64FA-A6A4-458A-86DE-8C86E8F920AC}"/>
              </a:ext>
            </a:extLst>
          </p:cNvPr>
          <p:cNvGraphicFramePr>
            <a:graphicFrameLocks noGrp="1"/>
          </p:cNvGraphicFramePr>
          <p:nvPr>
            <p:extLst>
              <p:ext uri="{D42A27DB-BD31-4B8C-83A1-F6EECF244321}">
                <p14:modId xmlns:p14="http://schemas.microsoft.com/office/powerpoint/2010/main" val="1795472415"/>
              </p:ext>
            </p:extLst>
          </p:nvPr>
        </p:nvGraphicFramePr>
        <p:xfrm>
          <a:off x="581025" y="2817178"/>
          <a:ext cx="11029950" cy="3582672"/>
        </p:xfrm>
        <a:graphic>
          <a:graphicData uri="http://schemas.openxmlformats.org/drawingml/2006/table">
            <a:tbl>
              <a:tblPr firstRow="1" firstCol="1" bandRow="1">
                <a:tableStyleId>{5C22544A-7EE6-4342-B048-85BDC9FD1C3A}</a:tableStyleId>
              </a:tblPr>
              <a:tblGrid>
                <a:gridCol w="2205990">
                  <a:extLst>
                    <a:ext uri="{9D8B030D-6E8A-4147-A177-3AD203B41FA5}">
                      <a16:colId xmlns:a16="http://schemas.microsoft.com/office/drawing/2014/main" val="3613856964"/>
                    </a:ext>
                  </a:extLst>
                </a:gridCol>
                <a:gridCol w="2205990">
                  <a:extLst>
                    <a:ext uri="{9D8B030D-6E8A-4147-A177-3AD203B41FA5}">
                      <a16:colId xmlns:a16="http://schemas.microsoft.com/office/drawing/2014/main" val="1628323235"/>
                    </a:ext>
                  </a:extLst>
                </a:gridCol>
                <a:gridCol w="2205990">
                  <a:extLst>
                    <a:ext uri="{9D8B030D-6E8A-4147-A177-3AD203B41FA5}">
                      <a16:colId xmlns:a16="http://schemas.microsoft.com/office/drawing/2014/main" val="3486628104"/>
                    </a:ext>
                  </a:extLst>
                </a:gridCol>
                <a:gridCol w="2205990">
                  <a:extLst>
                    <a:ext uri="{9D8B030D-6E8A-4147-A177-3AD203B41FA5}">
                      <a16:colId xmlns:a16="http://schemas.microsoft.com/office/drawing/2014/main" val="1477186627"/>
                    </a:ext>
                  </a:extLst>
                </a:gridCol>
                <a:gridCol w="2205990">
                  <a:extLst>
                    <a:ext uri="{9D8B030D-6E8A-4147-A177-3AD203B41FA5}">
                      <a16:colId xmlns:a16="http://schemas.microsoft.com/office/drawing/2014/main" val="2325526716"/>
                    </a:ext>
                  </a:extLst>
                </a:gridCol>
              </a:tblGrid>
              <a:tr h="0">
                <a:tc>
                  <a:txBody>
                    <a:bodyPr/>
                    <a:lstStyle/>
                    <a:p>
                      <a:pPr indent="180340" algn="ctr">
                        <a:lnSpc>
                          <a:spcPct val="200000"/>
                        </a:lnSpc>
                        <a:spcAft>
                          <a:spcPts val="0"/>
                        </a:spcAft>
                      </a:pPr>
                      <a:r>
                        <a:rPr lang="es-SV" sz="1400">
                          <a:effectLst/>
                        </a:rPr>
                        <a:t>Tipo de Prueba</a:t>
                      </a:r>
                      <a:endParaRPr lang="es-E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SV" sz="1400">
                          <a:effectLst/>
                        </a:rPr>
                        <a:t>Totales</a:t>
                      </a:r>
                      <a:endParaRPr lang="es-E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SV" sz="1400">
                          <a:effectLst/>
                        </a:rPr>
                        <a:t>Aciertos</a:t>
                      </a:r>
                      <a:endParaRPr lang="es-E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SV" sz="1400">
                          <a:effectLst/>
                        </a:rPr>
                        <a:t>Errores</a:t>
                      </a:r>
                      <a:endParaRPr lang="es-E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SV" sz="1400">
                          <a:effectLst/>
                        </a:rPr>
                        <a:t>Porcentaje</a:t>
                      </a:r>
                      <a:endParaRPr lang="es-ES"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093267515"/>
                  </a:ext>
                </a:extLst>
              </a:tr>
              <a:tr h="0">
                <a:tc>
                  <a:txBody>
                    <a:bodyPr/>
                    <a:lstStyle/>
                    <a:p>
                      <a:pPr indent="180340" algn="ctr">
                        <a:lnSpc>
                          <a:spcPct val="200000"/>
                        </a:lnSpc>
                        <a:spcAft>
                          <a:spcPts val="0"/>
                        </a:spcAft>
                      </a:pPr>
                      <a:r>
                        <a:rPr lang="es-SV" sz="1400" b="0" dirty="0">
                          <a:effectLst/>
                        </a:rPr>
                        <a:t>Detección de Reductores de Velocidad</a:t>
                      </a:r>
                      <a:endParaRPr lang="es-ES" sz="14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SV" sz="1600" dirty="0">
                          <a:effectLst/>
                        </a:rPr>
                        <a:t>35</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SV" sz="1600" dirty="0">
                          <a:effectLst/>
                        </a:rPr>
                        <a:t>32</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SV" sz="1600">
                          <a:effectLst/>
                        </a:rPr>
                        <a:t>3</a:t>
                      </a:r>
                      <a:endParaRPr lang="es-E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SV" sz="1600">
                          <a:effectLst/>
                        </a:rPr>
                        <a:t>91.42%</a:t>
                      </a:r>
                      <a:endParaRPr lang="es-ES"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46669987"/>
                  </a:ext>
                </a:extLst>
              </a:tr>
              <a:tr h="0">
                <a:tc>
                  <a:txBody>
                    <a:bodyPr/>
                    <a:lstStyle/>
                    <a:p>
                      <a:pPr indent="180340" algn="ctr">
                        <a:lnSpc>
                          <a:spcPct val="200000"/>
                        </a:lnSpc>
                        <a:spcAft>
                          <a:spcPts val="0"/>
                        </a:spcAft>
                      </a:pPr>
                      <a:r>
                        <a:rPr lang="es-SV" sz="1400" b="0" dirty="0">
                          <a:effectLst/>
                        </a:rPr>
                        <a:t>Identificación de Reductores de Velocidad Tipo 1</a:t>
                      </a:r>
                      <a:endParaRPr lang="es-ES" sz="14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SV" sz="1600">
                          <a:effectLst/>
                        </a:rPr>
                        <a:t>35</a:t>
                      </a:r>
                      <a:endParaRPr lang="es-E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SV" sz="1600">
                          <a:effectLst/>
                        </a:rPr>
                        <a:t>28</a:t>
                      </a:r>
                      <a:endParaRPr lang="es-E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SV" sz="1600" dirty="0">
                          <a:effectLst/>
                        </a:rPr>
                        <a:t>7</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SV" sz="1600">
                          <a:effectLst/>
                        </a:rPr>
                        <a:t>80%</a:t>
                      </a:r>
                      <a:endParaRPr lang="es-ES"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71105119"/>
                  </a:ext>
                </a:extLst>
              </a:tr>
              <a:tr h="0">
                <a:tc>
                  <a:txBody>
                    <a:bodyPr/>
                    <a:lstStyle/>
                    <a:p>
                      <a:pPr indent="180340" algn="ctr">
                        <a:lnSpc>
                          <a:spcPct val="200000"/>
                        </a:lnSpc>
                        <a:spcAft>
                          <a:spcPts val="0"/>
                        </a:spcAft>
                      </a:pPr>
                      <a:r>
                        <a:rPr lang="es-SV" sz="1400" b="0" dirty="0">
                          <a:effectLst/>
                        </a:rPr>
                        <a:t>Identificación de Reductores de Velocidad Tipo 2</a:t>
                      </a:r>
                      <a:endParaRPr lang="es-ES" sz="14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SV" sz="1600">
                          <a:effectLst/>
                        </a:rPr>
                        <a:t>35</a:t>
                      </a:r>
                      <a:endParaRPr lang="es-E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SV" sz="1600">
                          <a:effectLst/>
                        </a:rPr>
                        <a:t>30</a:t>
                      </a:r>
                      <a:endParaRPr lang="es-E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SV" sz="1600" dirty="0">
                          <a:effectLst/>
                        </a:rPr>
                        <a:t>5</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SV" sz="1600" dirty="0">
                          <a:effectLst/>
                        </a:rPr>
                        <a:t>85.71%</a:t>
                      </a:r>
                      <a:endParaRPr lang="es-E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212212167"/>
                  </a:ext>
                </a:extLst>
              </a:tr>
            </a:tbl>
          </a:graphicData>
        </a:graphic>
      </p:graphicFrame>
    </p:spTree>
    <p:extLst>
      <p:ext uri="{BB962C8B-B14F-4D97-AF65-F5344CB8AC3E}">
        <p14:creationId xmlns:p14="http://schemas.microsoft.com/office/powerpoint/2010/main" val="2397761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EA572-D8AF-4510-BEC6-3B84D71AE484}"/>
              </a:ext>
            </a:extLst>
          </p:cNvPr>
          <p:cNvSpPr>
            <a:spLocks noGrp="1"/>
          </p:cNvSpPr>
          <p:nvPr>
            <p:ph type="title"/>
          </p:nvPr>
        </p:nvSpPr>
        <p:spPr/>
        <p:txBody>
          <a:bodyPr>
            <a:normAutofit/>
          </a:bodyPr>
          <a:lstStyle/>
          <a:p>
            <a:r>
              <a:rPr lang="es-ES" sz="4400" dirty="0"/>
              <a:t>ANÁLISIS DE RESULTADOS</a:t>
            </a:r>
          </a:p>
        </p:txBody>
      </p:sp>
      <p:pic>
        <p:nvPicPr>
          <p:cNvPr id="3" name="Imagen 2">
            <a:extLst>
              <a:ext uri="{FF2B5EF4-FFF2-40B4-BE49-F238E27FC236}">
                <a16:creationId xmlns:a16="http://schemas.microsoft.com/office/drawing/2014/main" id="{FAABA7C4-0C9C-4A6D-9CC6-B24F71E88D64}"/>
              </a:ext>
            </a:extLst>
          </p:cNvPr>
          <p:cNvPicPr/>
          <p:nvPr/>
        </p:nvPicPr>
        <p:blipFill rotWithShape="1">
          <a:blip r:embed="rId2" cstate="print">
            <a:extLst>
              <a:ext uri="{28A0092B-C50C-407E-A947-70E740481C1C}">
                <a14:useLocalDpi xmlns:a14="http://schemas.microsoft.com/office/drawing/2010/main" val="0"/>
              </a:ext>
            </a:extLst>
          </a:blip>
          <a:srcRect l="8945" t="3891" r="8256" b="3329"/>
          <a:stretch/>
        </p:blipFill>
        <p:spPr bwMode="auto">
          <a:xfrm>
            <a:off x="586673" y="2898097"/>
            <a:ext cx="5196840" cy="2359703"/>
          </a:xfrm>
          <a:prstGeom prst="rect">
            <a:avLst/>
          </a:prstGeom>
          <a:noFill/>
          <a:ln>
            <a:noFill/>
          </a:ln>
          <a:extLst>
            <a:ext uri="{53640926-AAD7-44D8-BBD7-CCE9431645EC}">
              <a14:shadowObscured xmlns:a14="http://schemas.microsoft.com/office/drawing/2010/main"/>
            </a:ext>
          </a:extLst>
        </p:spPr>
      </p:pic>
      <p:sp>
        <p:nvSpPr>
          <p:cNvPr id="4" name="Rectángulo 3">
            <a:extLst>
              <a:ext uri="{FF2B5EF4-FFF2-40B4-BE49-F238E27FC236}">
                <a16:creationId xmlns:a16="http://schemas.microsoft.com/office/drawing/2014/main" id="{0DB9468C-5F5E-461D-AE3E-5B4EEBF9889B}"/>
              </a:ext>
            </a:extLst>
          </p:cNvPr>
          <p:cNvSpPr/>
          <p:nvPr/>
        </p:nvSpPr>
        <p:spPr>
          <a:xfrm>
            <a:off x="586673" y="2127425"/>
            <a:ext cx="10020692" cy="646331"/>
          </a:xfrm>
          <a:prstGeom prst="rect">
            <a:avLst/>
          </a:prstGeom>
        </p:spPr>
        <p:txBody>
          <a:bodyPr wrap="none">
            <a:spAutoFit/>
          </a:bodyPr>
          <a:lstStyle/>
          <a:p>
            <a:r>
              <a:rPr lang="es-SV" sz="3600" b="1" dirty="0">
                <a:latin typeface="Times New Roman" panose="02020603050405020304" pitchFamily="18" charset="0"/>
                <a:ea typeface="Times New Roman" panose="02020603050405020304" pitchFamily="18" charset="0"/>
              </a:rPr>
              <a:t>Distancia para la activación de la alerta temprana</a:t>
            </a:r>
            <a:endParaRPr lang="es-ES" sz="3600" b="1" dirty="0"/>
          </a:p>
        </p:txBody>
      </p:sp>
      <p:graphicFrame>
        <p:nvGraphicFramePr>
          <p:cNvPr id="6" name="Tabla 5">
            <a:extLst>
              <a:ext uri="{FF2B5EF4-FFF2-40B4-BE49-F238E27FC236}">
                <a16:creationId xmlns:a16="http://schemas.microsoft.com/office/drawing/2014/main" id="{47AA5BA2-200C-49D3-AC78-EE06B7929E39}"/>
              </a:ext>
            </a:extLst>
          </p:cNvPr>
          <p:cNvGraphicFramePr>
            <a:graphicFrameLocks noGrp="1"/>
          </p:cNvGraphicFramePr>
          <p:nvPr>
            <p:extLst>
              <p:ext uri="{D42A27DB-BD31-4B8C-83A1-F6EECF244321}">
                <p14:modId xmlns:p14="http://schemas.microsoft.com/office/powerpoint/2010/main" val="1904752557"/>
              </p:ext>
            </p:extLst>
          </p:nvPr>
        </p:nvGraphicFramePr>
        <p:xfrm>
          <a:off x="575560" y="5382141"/>
          <a:ext cx="11029950" cy="1097280"/>
        </p:xfrm>
        <a:graphic>
          <a:graphicData uri="http://schemas.openxmlformats.org/drawingml/2006/table">
            <a:tbl>
              <a:tblPr firstRow="1" firstCol="1" bandRow="1"/>
              <a:tblGrid>
                <a:gridCol w="1102995">
                  <a:extLst>
                    <a:ext uri="{9D8B030D-6E8A-4147-A177-3AD203B41FA5}">
                      <a16:colId xmlns:a16="http://schemas.microsoft.com/office/drawing/2014/main" val="2330475856"/>
                    </a:ext>
                  </a:extLst>
                </a:gridCol>
                <a:gridCol w="1102995">
                  <a:extLst>
                    <a:ext uri="{9D8B030D-6E8A-4147-A177-3AD203B41FA5}">
                      <a16:colId xmlns:a16="http://schemas.microsoft.com/office/drawing/2014/main" val="2352139571"/>
                    </a:ext>
                  </a:extLst>
                </a:gridCol>
                <a:gridCol w="1102995">
                  <a:extLst>
                    <a:ext uri="{9D8B030D-6E8A-4147-A177-3AD203B41FA5}">
                      <a16:colId xmlns:a16="http://schemas.microsoft.com/office/drawing/2014/main" val="3700883667"/>
                    </a:ext>
                  </a:extLst>
                </a:gridCol>
                <a:gridCol w="1102995">
                  <a:extLst>
                    <a:ext uri="{9D8B030D-6E8A-4147-A177-3AD203B41FA5}">
                      <a16:colId xmlns:a16="http://schemas.microsoft.com/office/drawing/2014/main" val="3782874930"/>
                    </a:ext>
                  </a:extLst>
                </a:gridCol>
                <a:gridCol w="1102995">
                  <a:extLst>
                    <a:ext uri="{9D8B030D-6E8A-4147-A177-3AD203B41FA5}">
                      <a16:colId xmlns:a16="http://schemas.microsoft.com/office/drawing/2014/main" val="2832100192"/>
                    </a:ext>
                  </a:extLst>
                </a:gridCol>
                <a:gridCol w="1102995">
                  <a:extLst>
                    <a:ext uri="{9D8B030D-6E8A-4147-A177-3AD203B41FA5}">
                      <a16:colId xmlns:a16="http://schemas.microsoft.com/office/drawing/2014/main" val="3511226453"/>
                    </a:ext>
                  </a:extLst>
                </a:gridCol>
                <a:gridCol w="1102995">
                  <a:extLst>
                    <a:ext uri="{9D8B030D-6E8A-4147-A177-3AD203B41FA5}">
                      <a16:colId xmlns:a16="http://schemas.microsoft.com/office/drawing/2014/main" val="3477268216"/>
                    </a:ext>
                  </a:extLst>
                </a:gridCol>
                <a:gridCol w="1102995">
                  <a:extLst>
                    <a:ext uri="{9D8B030D-6E8A-4147-A177-3AD203B41FA5}">
                      <a16:colId xmlns:a16="http://schemas.microsoft.com/office/drawing/2014/main" val="2521568987"/>
                    </a:ext>
                  </a:extLst>
                </a:gridCol>
                <a:gridCol w="1102995">
                  <a:extLst>
                    <a:ext uri="{9D8B030D-6E8A-4147-A177-3AD203B41FA5}">
                      <a16:colId xmlns:a16="http://schemas.microsoft.com/office/drawing/2014/main" val="2779371598"/>
                    </a:ext>
                  </a:extLst>
                </a:gridCol>
                <a:gridCol w="1102995">
                  <a:extLst>
                    <a:ext uri="{9D8B030D-6E8A-4147-A177-3AD203B41FA5}">
                      <a16:colId xmlns:a16="http://schemas.microsoft.com/office/drawing/2014/main" val="3869405331"/>
                    </a:ext>
                  </a:extLst>
                </a:gridCol>
              </a:tblGrid>
              <a:tr h="0">
                <a:tc>
                  <a:txBody>
                    <a:bodyPr/>
                    <a:lstStyle/>
                    <a:p>
                      <a:pPr indent="180340" algn="ctr">
                        <a:lnSpc>
                          <a:spcPct val="150000"/>
                        </a:lnSpc>
                        <a:spcAft>
                          <a:spcPts val="0"/>
                        </a:spcAft>
                      </a:pPr>
                      <a:r>
                        <a:rPr lang="es-ES" sz="1200" b="1">
                          <a:effectLst/>
                          <a:latin typeface="Times New Roman" panose="02020603050405020304" pitchFamily="18" charset="0"/>
                          <a:ea typeface="Times New Roman" panose="02020603050405020304" pitchFamily="18" charset="0"/>
                        </a:rPr>
                        <a:t>x[Km/h]</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b="1">
                          <a:effectLst/>
                          <a:latin typeface="Times New Roman" panose="02020603050405020304" pitchFamily="18" charset="0"/>
                          <a:ea typeface="Times New Roman" panose="02020603050405020304" pitchFamily="18" charset="0"/>
                        </a:rPr>
                        <a:t>15</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b="1">
                          <a:effectLst/>
                          <a:latin typeface="Times New Roman" panose="02020603050405020304" pitchFamily="18" charset="0"/>
                          <a:ea typeface="Times New Roman" panose="02020603050405020304" pitchFamily="18" charset="0"/>
                        </a:rPr>
                        <a:t>20</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b="1">
                          <a:effectLst/>
                          <a:latin typeface="Times New Roman" panose="02020603050405020304" pitchFamily="18" charset="0"/>
                          <a:ea typeface="Times New Roman" panose="02020603050405020304" pitchFamily="18" charset="0"/>
                        </a:rPr>
                        <a:t>25</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b="1">
                          <a:effectLst/>
                          <a:latin typeface="Times New Roman" panose="02020603050405020304" pitchFamily="18" charset="0"/>
                          <a:ea typeface="Times New Roman" panose="02020603050405020304" pitchFamily="18" charset="0"/>
                        </a:rPr>
                        <a:t>30</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b="1">
                          <a:effectLst/>
                          <a:latin typeface="Times New Roman" panose="02020603050405020304" pitchFamily="18" charset="0"/>
                          <a:ea typeface="Times New Roman" panose="02020603050405020304" pitchFamily="18" charset="0"/>
                        </a:rPr>
                        <a:t>35</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b="1">
                          <a:effectLst/>
                          <a:latin typeface="Times New Roman" panose="02020603050405020304" pitchFamily="18" charset="0"/>
                          <a:ea typeface="Times New Roman" panose="02020603050405020304" pitchFamily="18" charset="0"/>
                        </a:rPr>
                        <a:t>40</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b="1">
                          <a:effectLst/>
                          <a:latin typeface="Times New Roman" panose="02020603050405020304" pitchFamily="18" charset="0"/>
                          <a:ea typeface="Times New Roman" panose="02020603050405020304" pitchFamily="18" charset="0"/>
                        </a:rPr>
                        <a:t>45</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b="1">
                          <a:effectLst/>
                          <a:latin typeface="Times New Roman" panose="02020603050405020304" pitchFamily="18" charset="0"/>
                          <a:ea typeface="Times New Roman" panose="02020603050405020304" pitchFamily="18" charset="0"/>
                        </a:rPr>
                        <a:t>50</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b="1">
                          <a:effectLst/>
                          <a:latin typeface="Times New Roman" panose="02020603050405020304" pitchFamily="18" charset="0"/>
                          <a:ea typeface="Times New Roman" panose="02020603050405020304" pitchFamily="18" charset="0"/>
                        </a:rPr>
                        <a:t>55</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436029196"/>
                  </a:ext>
                </a:extLst>
              </a:tr>
              <a:tr h="0">
                <a:tc>
                  <a:txBody>
                    <a:bodyPr/>
                    <a:lstStyle/>
                    <a:p>
                      <a:pPr indent="180340" algn="ctr">
                        <a:lnSpc>
                          <a:spcPct val="150000"/>
                        </a:lnSpc>
                        <a:spcAft>
                          <a:spcPts val="0"/>
                        </a:spcAft>
                      </a:pPr>
                      <a:r>
                        <a:rPr lang="es-ES" sz="1200" b="1">
                          <a:effectLst/>
                          <a:latin typeface="Times New Roman" panose="02020603050405020304" pitchFamily="18" charset="0"/>
                          <a:ea typeface="Times New Roman" panose="02020603050405020304" pitchFamily="18" charset="0"/>
                        </a:rPr>
                        <a:t>y[m]</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C" sz="1200">
                          <a:effectLst/>
                          <a:latin typeface="Times New Roman" panose="02020603050405020304" pitchFamily="18" charset="0"/>
                          <a:ea typeface="Times New Roman" panose="02020603050405020304" pitchFamily="18" charset="0"/>
                        </a:rPr>
                        <a:t>72.53</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C" sz="1200">
                          <a:effectLst/>
                          <a:latin typeface="Times New Roman" panose="02020603050405020304" pitchFamily="18" charset="0"/>
                          <a:ea typeface="Times New Roman" panose="02020603050405020304" pitchFamily="18" charset="0"/>
                        </a:rPr>
                        <a:t>67.54</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a:effectLst/>
                          <a:latin typeface="Times New Roman" panose="02020603050405020304" pitchFamily="18" charset="0"/>
                          <a:ea typeface="Times New Roman" panose="02020603050405020304" pitchFamily="18" charset="0"/>
                        </a:rPr>
                        <a:t>62.55</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dirty="0">
                          <a:effectLst/>
                          <a:latin typeface="Times New Roman" panose="02020603050405020304" pitchFamily="18" charset="0"/>
                          <a:ea typeface="Times New Roman" panose="02020603050405020304" pitchFamily="18" charset="0"/>
                        </a:rPr>
                        <a:t>57.56</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a:effectLst/>
                          <a:latin typeface="Times New Roman" panose="02020603050405020304" pitchFamily="18" charset="0"/>
                          <a:ea typeface="Times New Roman" panose="02020603050405020304" pitchFamily="18" charset="0"/>
                        </a:rPr>
                        <a:t>52.57</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a:effectLst/>
                          <a:latin typeface="Times New Roman" panose="02020603050405020304" pitchFamily="18" charset="0"/>
                          <a:ea typeface="Times New Roman" panose="02020603050405020304" pitchFamily="18" charset="0"/>
                        </a:rPr>
                        <a:t>47.58</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a:effectLst/>
                          <a:latin typeface="Times New Roman" panose="02020603050405020304" pitchFamily="18" charset="0"/>
                          <a:ea typeface="Times New Roman" panose="02020603050405020304" pitchFamily="18" charset="0"/>
                        </a:rPr>
                        <a:t>42.59</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a:effectLst/>
                          <a:latin typeface="Times New Roman" panose="02020603050405020304" pitchFamily="18" charset="0"/>
                          <a:ea typeface="Times New Roman" panose="02020603050405020304" pitchFamily="18" charset="0"/>
                        </a:rPr>
                        <a:t>37.60</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a:effectLst/>
                          <a:latin typeface="Times New Roman" panose="02020603050405020304" pitchFamily="18" charset="0"/>
                          <a:ea typeface="Times New Roman" panose="02020603050405020304" pitchFamily="18" charset="0"/>
                        </a:rPr>
                        <a:t>32.61</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311821461"/>
                  </a:ext>
                </a:extLst>
              </a:tr>
              <a:tr h="0">
                <a:tc>
                  <a:txBody>
                    <a:bodyPr/>
                    <a:lstStyle/>
                    <a:p>
                      <a:pPr indent="180340" algn="ctr">
                        <a:lnSpc>
                          <a:spcPct val="150000"/>
                        </a:lnSpc>
                        <a:spcAft>
                          <a:spcPts val="0"/>
                        </a:spcAft>
                      </a:pPr>
                      <a:r>
                        <a:rPr lang="es-ES" sz="1200" b="1">
                          <a:effectLst/>
                          <a:latin typeface="Times New Roman" panose="02020603050405020304" pitchFamily="18" charset="0"/>
                          <a:ea typeface="Times New Roman" panose="02020603050405020304" pitchFamily="18" charset="0"/>
                        </a:rPr>
                        <a:t>x[Km/h]</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b="1">
                          <a:effectLst/>
                          <a:latin typeface="Times New Roman" panose="02020603050405020304" pitchFamily="18" charset="0"/>
                          <a:ea typeface="Times New Roman" panose="02020603050405020304" pitchFamily="18" charset="0"/>
                        </a:rPr>
                        <a:t>60</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b="1">
                          <a:effectLst/>
                          <a:latin typeface="Times New Roman" panose="02020603050405020304" pitchFamily="18" charset="0"/>
                          <a:ea typeface="Times New Roman" panose="02020603050405020304" pitchFamily="18" charset="0"/>
                        </a:rPr>
                        <a:t>65</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b="1">
                          <a:effectLst/>
                          <a:latin typeface="Times New Roman" panose="02020603050405020304" pitchFamily="18" charset="0"/>
                          <a:ea typeface="Times New Roman" panose="02020603050405020304" pitchFamily="18" charset="0"/>
                        </a:rPr>
                        <a:t>70</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b="1">
                          <a:effectLst/>
                          <a:latin typeface="Times New Roman" panose="02020603050405020304" pitchFamily="18" charset="0"/>
                          <a:ea typeface="Times New Roman" panose="02020603050405020304" pitchFamily="18" charset="0"/>
                        </a:rPr>
                        <a:t>75</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b="1">
                          <a:effectLst/>
                          <a:latin typeface="Times New Roman" panose="02020603050405020304" pitchFamily="18" charset="0"/>
                          <a:ea typeface="Times New Roman" panose="02020603050405020304" pitchFamily="18" charset="0"/>
                        </a:rPr>
                        <a:t>80</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b="1">
                          <a:effectLst/>
                          <a:latin typeface="Times New Roman" panose="02020603050405020304" pitchFamily="18" charset="0"/>
                          <a:ea typeface="Times New Roman" panose="02020603050405020304" pitchFamily="18" charset="0"/>
                        </a:rPr>
                        <a:t>85</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b="1">
                          <a:effectLst/>
                          <a:latin typeface="Times New Roman" panose="02020603050405020304" pitchFamily="18" charset="0"/>
                          <a:ea typeface="Times New Roman" panose="02020603050405020304" pitchFamily="18" charset="0"/>
                        </a:rPr>
                        <a:t>90</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b="1">
                          <a:effectLst/>
                          <a:latin typeface="Times New Roman" panose="02020603050405020304" pitchFamily="18" charset="0"/>
                          <a:ea typeface="Times New Roman" panose="02020603050405020304" pitchFamily="18" charset="0"/>
                        </a:rPr>
                        <a:t>95</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b="1">
                          <a:effectLst/>
                          <a:latin typeface="Times New Roman" panose="02020603050405020304" pitchFamily="18" charset="0"/>
                          <a:ea typeface="Times New Roman" panose="02020603050405020304" pitchFamily="18" charset="0"/>
                        </a:rPr>
                        <a:t>100</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459369887"/>
                  </a:ext>
                </a:extLst>
              </a:tr>
              <a:tr h="0">
                <a:tc>
                  <a:txBody>
                    <a:bodyPr/>
                    <a:lstStyle/>
                    <a:p>
                      <a:pPr indent="180340" algn="ctr">
                        <a:lnSpc>
                          <a:spcPct val="150000"/>
                        </a:lnSpc>
                        <a:spcAft>
                          <a:spcPts val="0"/>
                        </a:spcAft>
                      </a:pPr>
                      <a:r>
                        <a:rPr lang="es-ES" sz="1200" b="1">
                          <a:effectLst/>
                          <a:latin typeface="Times New Roman" panose="02020603050405020304" pitchFamily="18" charset="0"/>
                          <a:ea typeface="Times New Roman" panose="02020603050405020304" pitchFamily="18" charset="0"/>
                        </a:rPr>
                        <a:t>y[m]</a:t>
                      </a:r>
                      <a:endParaRPr lang="es-ES" sz="12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a:effectLst/>
                          <a:latin typeface="Times New Roman" panose="02020603050405020304" pitchFamily="18" charset="0"/>
                          <a:ea typeface="Times New Roman" panose="02020603050405020304" pitchFamily="18" charset="0"/>
                        </a:rPr>
                        <a:t>27.62</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a:effectLst/>
                          <a:latin typeface="Times New Roman" panose="02020603050405020304" pitchFamily="18" charset="0"/>
                          <a:ea typeface="Times New Roman" panose="02020603050405020304" pitchFamily="18" charset="0"/>
                        </a:rPr>
                        <a:t>22.63</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a:effectLst/>
                          <a:latin typeface="Times New Roman" panose="02020603050405020304" pitchFamily="18" charset="0"/>
                          <a:ea typeface="Times New Roman" panose="02020603050405020304" pitchFamily="18" charset="0"/>
                        </a:rPr>
                        <a:t>17.64</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a:effectLst/>
                          <a:latin typeface="Times New Roman" panose="02020603050405020304" pitchFamily="18" charset="0"/>
                          <a:ea typeface="Times New Roman" panose="02020603050405020304" pitchFamily="18" charset="0"/>
                        </a:rPr>
                        <a:t>12.65</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a:effectLst/>
                          <a:latin typeface="Times New Roman" panose="02020603050405020304" pitchFamily="18" charset="0"/>
                          <a:ea typeface="Times New Roman" panose="02020603050405020304" pitchFamily="18" charset="0"/>
                        </a:rPr>
                        <a:t>7.66</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a:effectLst/>
                          <a:latin typeface="Times New Roman" panose="02020603050405020304" pitchFamily="18" charset="0"/>
                          <a:ea typeface="Times New Roman" panose="02020603050405020304" pitchFamily="18" charset="0"/>
                        </a:rPr>
                        <a:t>2.67</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a:effectLst/>
                          <a:latin typeface="Times New Roman" panose="02020603050405020304" pitchFamily="18" charset="0"/>
                          <a:ea typeface="Times New Roman" panose="02020603050405020304" pitchFamily="18" charset="0"/>
                        </a:rPr>
                        <a:t>-2.32</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a:effectLst/>
                          <a:latin typeface="Times New Roman" panose="02020603050405020304" pitchFamily="18" charset="0"/>
                          <a:ea typeface="Times New Roman" panose="02020603050405020304" pitchFamily="18" charset="0"/>
                        </a:rPr>
                        <a:t>-7.31</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S" sz="1200" dirty="0">
                          <a:effectLst/>
                          <a:latin typeface="Times New Roman" panose="02020603050405020304" pitchFamily="18" charset="0"/>
                          <a:ea typeface="Times New Roman" panose="02020603050405020304" pitchFamily="18" charset="0"/>
                        </a:rPr>
                        <a:t>-12.30</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894569096"/>
                  </a:ext>
                </a:extLst>
              </a:tr>
            </a:tbl>
          </a:graphicData>
        </a:graphic>
      </p:graphicFrame>
    </p:spTree>
    <p:extLst>
      <p:ext uri="{BB962C8B-B14F-4D97-AF65-F5344CB8AC3E}">
        <p14:creationId xmlns:p14="http://schemas.microsoft.com/office/powerpoint/2010/main" val="3745401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EA572-D8AF-4510-BEC6-3B84D71AE484}"/>
              </a:ext>
            </a:extLst>
          </p:cNvPr>
          <p:cNvSpPr>
            <a:spLocks noGrp="1"/>
          </p:cNvSpPr>
          <p:nvPr>
            <p:ph type="title"/>
          </p:nvPr>
        </p:nvSpPr>
        <p:spPr/>
        <p:txBody>
          <a:bodyPr>
            <a:normAutofit/>
          </a:bodyPr>
          <a:lstStyle/>
          <a:p>
            <a:r>
              <a:rPr lang="es-ES" sz="4400" dirty="0"/>
              <a:t>ANÁLISIS DE RESULTADOS</a:t>
            </a:r>
          </a:p>
        </p:txBody>
      </p:sp>
      <p:pic>
        <p:nvPicPr>
          <p:cNvPr id="3" name="Imagen 2" descr="Resultado de imagen para distancia+frenado+auto+asfalto">
            <a:extLst>
              <a:ext uri="{FF2B5EF4-FFF2-40B4-BE49-F238E27FC236}">
                <a16:creationId xmlns:a16="http://schemas.microsoft.com/office/drawing/2014/main" id="{6E5A1F63-15F6-41D3-B298-C8C1D2E0374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1039" y="2311086"/>
            <a:ext cx="6096000" cy="3916994"/>
          </a:xfrm>
          <a:prstGeom prst="rect">
            <a:avLst/>
          </a:prstGeom>
          <a:noFill/>
          <a:ln>
            <a:noFill/>
          </a:ln>
        </p:spPr>
      </p:pic>
      <p:sp>
        <p:nvSpPr>
          <p:cNvPr id="4" name="Rectángulo 3">
            <a:extLst>
              <a:ext uri="{FF2B5EF4-FFF2-40B4-BE49-F238E27FC236}">
                <a16:creationId xmlns:a16="http://schemas.microsoft.com/office/drawing/2014/main" id="{692ADDA8-ABFE-47A0-931E-94FED7F13ED0}"/>
              </a:ext>
            </a:extLst>
          </p:cNvPr>
          <p:cNvSpPr/>
          <p:nvPr/>
        </p:nvSpPr>
        <p:spPr>
          <a:xfrm>
            <a:off x="-5298" y="1787866"/>
            <a:ext cx="6096000" cy="523220"/>
          </a:xfrm>
          <a:prstGeom prst="rect">
            <a:avLst/>
          </a:prstGeom>
        </p:spPr>
        <p:txBody>
          <a:bodyPr>
            <a:spAutoFit/>
          </a:bodyPr>
          <a:lstStyle/>
          <a:p>
            <a:pPr algn="ctr">
              <a:spcBef>
                <a:spcPts val="600"/>
              </a:spcBef>
              <a:spcAft>
                <a:spcPts val="600"/>
              </a:spcAft>
            </a:pPr>
            <a:r>
              <a:rPr lang="es-EC" sz="2800" b="1" dirty="0">
                <a:latin typeface="Times New Roman" panose="02020603050405020304" pitchFamily="18" charset="0"/>
                <a:ea typeface="Times New Roman" panose="02020603050405020304" pitchFamily="18" charset="0"/>
              </a:rPr>
              <a:t>Distancia de reacción y frenado</a:t>
            </a:r>
            <a:endParaRPr lang="es-ES" sz="2800" b="1" dirty="0">
              <a:latin typeface="Times New Roman" panose="02020603050405020304" pitchFamily="18" charset="0"/>
              <a:ea typeface="Times New Roman" panose="02020603050405020304" pitchFamily="18" charset="0"/>
            </a:endParaRPr>
          </a:p>
        </p:txBody>
      </p:sp>
      <p:sp>
        <p:nvSpPr>
          <p:cNvPr id="5" name="Rectángulo 4">
            <a:extLst>
              <a:ext uri="{FF2B5EF4-FFF2-40B4-BE49-F238E27FC236}">
                <a16:creationId xmlns:a16="http://schemas.microsoft.com/office/drawing/2014/main" id="{A77D7BF4-55C8-4DE1-A4C1-39330EC4B348}"/>
              </a:ext>
            </a:extLst>
          </p:cNvPr>
          <p:cNvSpPr/>
          <p:nvPr/>
        </p:nvSpPr>
        <p:spPr>
          <a:xfrm>
            <a:off x="2049680" y="6228080"/>
            <a:ext cx="2646878" cy="276999"/>
          </a:xfrm>
          <a:prstGeom prst="rect">
            <a:avLst/>
          </a:prstGeom>
        </p:spPr>
        <p:txBody>
          <a:bodyPr wrap="none">
            <a:spAutoFit/>
          </a:bodyPr>
          <a:lstStyle/>
          <a:p>
            <a:pPr algn="ctr">
              <a:spcAft>
                <a:spcPts val="0"/>
              </a:spcAft>
            </a:pPr>
            <a:r>
              <a:rPr lang="es-CO" sz="1200" dirty="0">
                <a:latin typeface="Times New Roman" panose="02020603050405020304" pitchFamily="18" charset="0"/>
                <a:ea typeface="Calibri" panose="020F0502020204030204" pitchFamily="34" charset="0"/>
              </a:rPr>
              <a:t>Fuente: (Juan Manuel Menéndez, 2015)</a:t>
            </a:r>
            <a:endParaRPr lang="es-ES" sz="1200" dirty="0">
              <a:latin typeface="Times New Roman" panose="02020603050405020304" pitchFamily="18" charset="0"/>
              <a:ea typeface="Calibri" panose="020F0502020204030204" pitchFamily="34" charset="0"/>
            </a:endParaRPr>
          </a:p>
        </p:txBody>
      </p:sp>
      <p:sp>
        <p:nvSpPr>
          <p:cNvPr id="8" name="Rombo 7">
            <a:extLst>
              <a:ext uri="{FF2B5EF4-FFF2-40B4-BE49-F238E27FC236}">
                <a16:creationId xmlns:a16="http://schemas.microsoft.com/office/drawing/2014/main" id="{992E5124-E1B9-4974-B8A0-212EEFDE0E2A}"/>
              </a:ext>
            </a:extLst>
          </p:cNvPr>
          <p:cNvSpPr/>
          <p:nvPr/>
        </p:nvSpPr>
        <p:spPr>
          <a:xfrm>
            <a:off x="8380433" y="2707011"/>
            <a:ext cx="2450969" cy="130880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Velocidad actual&gt;65</a:t>
            </a:r>
          </a:p>
        </p:txBody>
      </p:sp>
      <p:sp>
        <p:nvSpPr>
          <p:cNvPr id="10" name="Rectángulo 9">
            <a:extLst>
              <a:ext uri="{FF2B5EF4-FFF2-40B4-BE49-F238E27FC236}">
                <a16:creationId xmlns:a16="http://schemas.microsoft.com/office/drawing/2014/main" id="{503BAD76-52F0-4627-9B7C-91358DA153A0}"/>
              </a:ext>
            </a:extLst>
          </p:cNvPr>
          <p:cNvSpPr/>
          <p:nvPr/>
        </p:nvSpPr>
        <p:spPr>
          <a:xfrm>
            <a:off x="10190377" y="4854804"/>
            <a:ext cx="191364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Distancia de activación = 50m</a:t>
            </a:r>
          </a:p>
        </p:txBody>
      </p:sp>
      <p:cxnSp>
        <p:nvCxnSpPr>
          <p:cNvPr id="19" name="Conector: angular 18">
            <a:extLst>
              <a:ext uri="{FF2B5EF4-FFF2-40B4-BE49-F238E27FC236}">
                <a16:creationId xmlns:a16="http://schemas.microsoft.com/office/drawing/2014/main" id="{FC8EEBBB-5079-41B4-AD22-342B18E1958E}"/>
              </a:ext>
            </a:extLst>
          </p:cNvPr>
          <p:cNvCxnSpPr>
            <a:cxnSpLocks/>
            <a:stCxn id="8" idx="3"/>
            <a:endCxn id="10" idx="0"/>
          </p:cNvCxnSpPr>
          <p:nvPr/>
        </p:nvCxnSpPr>
        <p:spPr>
          <a:xfrm>
            <a:off x="10831402" y="3361415"/>
            <a:ext cx="315796" cy="149338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r 20">
            <a:extLst>
              <a:ext uri="{FF2B5EF4-FFF2-40B4-BE49-F238E27FC236}">
                <a16:creationId xmlns:a16="http://schemas.microsoft.com/office/drawing/2014/main" id="{AEB1A384-9705-43DF-8CF4-8D976552AF26}"/>
              </a:ext>
            </a:extLst>
          </p:cNvPr>
          <p:cNvCxnSpPr>
            <a:cxnSpLocks/>
            <a:stCxn id="8" idx="1"/>
            <a:endCxn id="22" idx="0"/>
          </p:cNvCxnSpPr>
          <p:nvPr/>
        </p:nvCxnSpPr>
        <p:spPr>
          <a:xfrm rot="10800000" flipV="1">
            <a:off x="8015141" y="3361414"/>
            <a:ext cx="365292" cy="149338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ángulo 21">
            <a:extLst>
              <a:ext uri="{FF2B5EF4-FFF2-40B4-BE49-F238E27FC236}">
                <a16:creationId xmlns:a16="http://schemas.microsoft.com/office/drawing/2014/main" id="{6A622CBB-F8F0-4B6D-A374-6F55910A0953}"/>
              </a:ext>
            </a:extLst>
          </p:cNvPr>
          <p:cNvSpPr/>
          <p:nvPr/>
        </p:nvSpPr>
        <p:spPr>
          <a:xfrm>
            <a:off x="7093669" y="4854804"/>
            <a:ext cx="184294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Distancia de activación = 70m</a:t>
            </a:r>
          </a:p>
        </p:txBody>
      </p:sp>
      <p:sp>
        <p:nvSpPr>
          <p:cNvPr id="29" name="CuadroTexto 28">
            <a:extLst>
              <a:ext uri="{FF2B5EF4-FFF2-40B4-BE49-F238E27FC236}">
                <a16:creationId xmlns:a16="http://schemas.microsoft.com/office/drawing/2014/main" id="{F3D894F3-4551-40CE-925E-3F1048B113E3}"/>
              </a:ext>
            </a:extLst>
          </p:cNvPr>
          <p:cNvSpPr txBox="1"/>
          <p:nvPr/>
        </p:nvSpPr>
        <p:spPr>
          <a:xfrm>
            <a:off x="10967538" y="3141117"/>
            <a:ext cx="458313" cy="246221"/>
          </a:xfrm>
          <a:prstGeom prst="rect">
            <a:avLst/>
          </a:prstGeom>
          <a:noFill/>
        </p:spPr>
        <p:txBody>
          <a:bodyPr wrap="square" rtlCol="0">
            <a:spAutoFit/>
          </a:bodyPr>
          <a:lstStyle/>
          <a:p>
            <a:r>
              <a:rPr lang="es-ES" sz="1000" dirty="0"/>
              <a:t>NO</a:t>
            </a:r>
          </a:p>
        </p:txBody>
      </p:sp>
      <p:sp>
        <p:nvSpPr>
          <p:cNvPr id="30" name="CuadroTexto 29">
            <a:extLst>
              <a:ext uri="{FF2B5EF4-FFF2-40B4-BE49-F238E27FC236}">
                <a16:creationId xmlns:a16="http://schemas.microsoft.com/office/drawing/2014/main" id="{1F249C28-D313-4502-B8FD-4FF3A35160A3}"/>
              </a:ext>
            </a:extLst>
          </p:cNvPr>
          <p:cNvSpPr txBox="1"/>
          <p:nvPr/>
        </p:nvSpPr>
        <p:spPr>
          <a:xfrm>
            <a:off x="7922120" y="3115192"/>
            <a:ext cx="458313" cy="246221"/>
          </a:xfrm>
          <a:prstGeom prst="rect">
            <a:avLst/>
          </a:prstGeom>
          <a:noFill/>
        </p:spPr>
        <p:txBody>
          <a:bodyPr wrap="square" rtlCol="0">
            <a:spAutoFit/>
          </a:bodyPr>
          <a:lstStyle/>
          <a:p>
            <a:r>
              <a:rPr lang="es-ES" sz="1000" dirty="0"/>
              <a:t>SI</a:t>
            </a:r>
          </a:p>
        </p:txBody>
      </p:sp>
    </p:spTree>
    <p:extLst>
      <p:ext uri="{BB962C8B-B14F-4D97-AF65-F5344CB8AC3E}">
        <p14:creationId xmlns:p14="http://schemas.microsoft.com/office/powerpoint/2010/main" val="53544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EA572-D8AF-4510-BEC6-3B84D71AE484}"/>
              </a:ext>
            </a:extLst>
          </p:cNvPr>
          <p:cNvSpPr>
            <a:spLocks noGrp="1"/>
          </p:cNvSpPr>
          <p:nvPr>
            <p:ph type="title"/>
          </p:nvPr>
        </p:nvSpPr>
        <p:spPr/>
        <p:txBody>
          <a:bodyPr>
            <a:normAutofit/>
          </a:bodyPr>
          <a:lstStyle/>
          <a:p>
            <a:r>
              <a:rPr lang="es-ES" sz="4400" dirty="0"/>
              <a:t>ANÁLISIS DE RESULTADOS</a:t>
            </a:r>
          </a:p>
        </p:txBody>
      </p:sp>
      <p:graphicFrame>
        <p:nvGraphicFramePr>
          <p:cNvPr id="4" name="Tabla 3">
            <a:extLst>
              <a:ext uri="{FF2B5EF4-FFF2-40B4-BE49-F238E27FC236}">
                <a16:creationId xmlns:a16="http://schemas.microsoft.com/office/drawing/2014/main" id="{3C6FD9BD-5674-4DC1-A68E-FACC53D3B7F8}"/>
              </a:ext>
            </a:extLst>
          </p:cNvPr>
          <p:cNvGraphicFramePr>
            <a:graphicFrameLocks noGrp="1"/>
          </p:cNvGraphicFramePr>
          <p:nvPr>
            <p:extLst>
              <p:ext uri="{D42A27DB-BD31-4B8C-83A1-F6EECF244321}">
                <p14:modId xmlns:p14="http://schemas.microsoft.com/office/powerpoint/2010/main" val="1038958761"/>
              </p:ext>
            </p:extLst>
          </p:nvPr>
        </p:nvGraphicFramePr>
        <p:xfrm>
          <a:off x="575894" y="2972503"/>
          <a:ext cx="9502827" cy="3419999"/>
        </p:xfrm>
        <a:graphic>
          <a:graphicData uri="http://schemas.openxmlformats.org/drawingml/2006/table">
            <a:tbl>
              <a:tblPr firstRow="1" firstCol="1" bandRow="1"/>
              <a:tblGrid>
                <a:gridCol w="3167609">
                  <a:extLst>
                    <a:ext uri="{9D8B030D-6E8A-4147-A177-3AD203B41FA5}">
                      <a16:colId xmlns:a16="http://schemas.microsoft.com/office/drawing/2014/main" val="818580918"/>
                    </a:ext>
                  </a:extLst>
                </a:gridCol>
                <a:gridCol w="3167609">
                  <a:extLst>
                    <a:ext uri="{9D8B030D-6E8A-4147-A177-3AD203B41FA5}">
                      <a16:colId xmlns:a16="http://schemas.microsoft.com/office/drawing/2014/main" val="1388967531"/>
                    </a:ext>
                  </a:extLst>
                </a:gridCol>
                <a:gridCol w="3167609">
                  <a:extLst>
                    <a:ext uri="{9D8B030D-6E8A-4147-A177-3AD203B41FA5}">
                      <a16:colId xmlns:a16="http://schemas.microsoft.com/office/drawing/2014/main" val="1497965840"/>
                    </a:ext>
                  </a:extLst>
                </a:gridCol>
              </a:tblGrid>
              <a:tr h="425748">
                <a:tc>
                  <a:txBody>
                    <a:bodyPr/>
                    <a:lstStyle/>
                    <a:p>
                      <a:pPr indent="180340" algn="l">
                        <a:lnSpc>
                          <a:spcPct val="150000"/>
                        </a:lnSpc>
                        <a:spcAft>
                          <a:spcPts val="0"/>
                        </a:spcAft>
                      </a:pPr>
                      <a:r>
                        <a:rPr lang="es-EC" sz="1400" b="1">
                          <a:effectLst/>
                          <a:latin typeface="Times New Roman" panose="02020603050405020304" pitchFamily="18" charset="0"/>
                          <a:ea typeface="Times New Roman" panose="02020603050405020304" pitchFamily="18" charset="0"/>
                        </a:rPr>
                        <a:t>Tratamiento de la señal</a:t>
                      </a:r>
                      <a:endParaRPr lang="es-ES" sz="1400">
                        <a:effectLst/>
                        <a:latin typeface="Times New Roman" panose="02020603050405020304" pitchFamily="18" charset="0"/>
                        <a:ea typeface="Times New Roman" panose="02020603050405020304" pitchFamily="18" charset="0"/>
                      </a:endParaRPr>
                    </a:p>
                  </a:txBody>
                  <a:tcPr marL="53219" marR="53219"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C" sz="1400" b="1">
                          <a:effectLst/>
                          <a:latin typeface="Times New Roman" panose="02020603050405020304" pitchFamily="18" charset="0"/>
                          <a:ea typeface="Times New Roman" panose="02020603050405020304" pitchFamily="18" charset="0"/>
                        </a:rPr>
                        <a:t>Porcentaje de detecciones veraces</a:t>
                      </a:r>
                      <a:endParaRPr lang="es-ES" sz="1400">
                        <a:effectLst/>
                        <a:latin typeface="Times New Roman" panose="02020603050405020304" pitchFamily="18" charset="0"/>
                        <a:ea typeface="Times New Roman" panose="02020603050405020304" pitchFamily="18" charset="0"/>
                      </a:endParaRPr>
                    </a:p>
                  </a:txBody>
                  <a:tcPr marL="53219" marR="53219"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C" sz="1400" b="1">
                          <a:effectLst/>
                          <a:latin typeface="Times New Roman" panose="02020603050405020304" pitchFamily="18" charset="0"/>
                          <a:ea typeface="Times New Roman" panose="02020603050405020304" pitchFamily="18" charset="0"/>
                        </a:rPr>
                        <a:t> </a:t>
                      </a:r>
                      <a:endParaRPr lang="es-ES" sz="1400">
                        <a:effectLst/>
                        <a:latin typeface="Times New Roman" panose="02020603050405020304" pitchFamily="18" charset="0"/>
                        <a:ea typeface="Times New Roman" panose="02020603050405020304" pitchFamily="18" charset="0"/>
                      </a:endParaRPr>
                    </a:p>
                  </a:txBody>
                  <a:tcPr marL="53219" marR="53219" marT="0" marB="0" anchor="ctr">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833676595"/>
                  </a:ext>
                </a:extLst>
              </a:tr>
              <a:tr h="756886">
                <a:tc>
                  <a:txBody>
                    <a:bodyPr/>
                    <a:lstStyle/>
                    <a:p>
                      <a:pPr indent="180340" algn="l">
                        <a:lnSpc>
                          <a:spcPct val="150000"/>
                        </a:lnSpc>
                        <a:spcAft>
                          <a:spcPts val="0"/>
                        </a:spcAft>
                      </a:pPr>
                      <a:r>
                        <a:rPr lang="es-EC" sz="1400">
                          <a:effectLst/>
                          <a:latin typeface="Times New Roman" panose="02020603050405020304" pitchFamily="18" charset="0"/>
                          <a:ea typeface="Times New Roman" panose="02020603050405020304" pitchFamily="18" charset="0"/>
                        </a:rPr>
                        <a:t>Procesamiento de señales en el eje z y aprendizaje de máquina</a:t>
                      </a:r>
                      <a:endParaRPr lang="es-ES" sz="1400">
                        <a:effectLst/>
                        <a:latin typeface="Times New Roman" panose="02020603050405020304" pitchFamily="18" charset="0"/>
                        <a:ea typeface="Times New Roman" panose="02020603050405020304" pitchFamily="18" charset="0"/>
                      </a:endParaRPr>
                    </a:p>
                  </a:txBody>
                  <a:tcPr marL="53219" marR="53219"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C" sz="1400">
                          <a:effectLst/>
                          <a:latin typeface="Times New Roman" panose="02020603050405020304" pitchFamily="18" charset="0"/>
                          <a:ea typeface="Times New Roman" panose="02020603050405020304" pitchFamily="18" charset="0"/>
                        </a:rPr>
                        <a:t>90%</a:t>
                      </a:r>
                      <a:endParaRPr lang="es-ES" sz="1400">
                        <a:effectLst/>
                        <a:latin typeface="Times New Roman" panose="02020603050405020304" pitchFamily="18" charset="0"/>
                        <a:ea typeface="Times New Roman" panose="02020603050405020304" pitchFamily="18" charset="0"/>
                      </a:endParaRPr>
                    </a:p>
                  </a:txBody>
                  <a:tcPr marL="53219" marR="53219"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n-US" sz="1400" dirty="0">
                          <a:effectLst/>
                          <a:latin typeface="Times New Roman" panose="02020603050405020304" pitchFamily="18" charset="0"/>
                          <a:ea typeface="Times New Roman" panose="02020603050405020304" pitchFamily="18" charset="0"/>
                        </a:rPr>
                        <a:t>Viswanath Reddy &amp; Nagesh B (2016)</a:t>
                      </a:r>
                      <a:endParaRPr lang="es-ES" sz="1400" dirty="0">
                        <a:effectLst/>
                        <a:latin typeface="Times New Roman" panose="02020603050405020304" pitchFamily="18" charset="0"/>
                        <a:ea typeface="Times New Roman" panose="02020603050405020304" pitchFamily="18" charset="0"/>
                      </a:endParaRPr>
                    </a:p>
                  </a:txBody>
                  <a:tcPr marL="53219" marR="53219"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749065872"/>
                  </a:ext>
                </a:extLst>
              </a:tr>
              <a:tr h="425748">
                <a:tc>
                  <a:txBody>
                    <a:bodyPr/>
                    <a:lstStyle/>
                    <a:p>
                      <a:pPr indent="180340" algn="l">
                        <a:lnSpc>
                          <a:spcPct val="150000"/>
                        </a:lnSpc>
                        <a:spcAft>
                          <a:spcPts val="0"/>
                        </a:spcAft>
                      </a:pPr>
                      <a:r>
                        <a:rPr lang="es-EC" sz="1400" dirty="0">
                          <a:effectLst/>
                          <a:latin typeface="Times New Roman" panose="02020603050405020304" pitchFamily="18" charset="0"/>
                          <a:ea typeface="Times New Roman" panose="02020603050405020304" pitchFamily="18" charset="0"/>
                        </a:rPr>
                        <a:t>Reorientación virtual usando ángulos de Euler</a:t>
                      </a:r>
                      <a:endParaRPr lang="es-ES" sz="1400" dirty="0">
                        <a:effectLst/>
                        <a:latin typeface="Times New Roman" panose="02020603050405020304" pitchFamily="18" charset="0"/>
                        <a:ea typeface="Times New Roman" panose="02020603050405020304" pitchFamily="18" charset="0"/>
                      </a:endParaRPr>
                    </a:p>
                  </a:txBody>
                  <a:tcPr marL="53219" marR="53219"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C" sz="1400">
                          <a:effectLst/>
                          <a:latin typeface="Times New Roman" panose="02020603050405020304" pitchFamily="18" charset="0"/>
                          <a:ea typeface="Times New Roman" panose="02020603050405020304" pitchFamily="18" charset="0"/>
                        </a:rPr>
                        <a:t>92 -93 %</a:t>
                      </a:r>
                      <a:endParaRPr lang="es-ES" sz="1400">
                        <a:effectLst/>
                        <a:latin typeface="Times New Roman" panose="02020603050405020304" pitchFamily="18" charset="0"/>
                        <a:ea typeface="Times New Roman" panose="02020603050405020304" pitchFamily="18" charset="0"/>
                      </a:endParaRPr>
                    </a:p>
                    <a:p>
                      <a:pPr indent="180340" algn="ctr">
                        <a:lnSpc>
                          <a:spcPct val="150000"/>
                        </a:lnSpc>
                        <a:spcAft>
                          <a:spcPts val="0"/>
                        </a:spcAft>
                      </a:pPr>
                      <a:r>
                        <a:rPr lang="es-EC" sz="1400">
                          <a:effectLst/>
                          <a:latin typeface="Times New Roman" panose="02020603050405020304" pitchFamily="18" charset="0"/>
                          <a:ea typeface="Times New Roman" panose="02020603050405020304" pitchFamily="18" charset="0"/>
                        </a:rPr>
                        <a:t> </a:t>
                      </a:r>
                      <a:endParaRPr lang="es-ES" sz="1400">
                        <a:effectLst/>
                        <a:latin typeface="Times New Roman" panose="02020603050405020304" pitchFamily="18" charset="0"/>
                        <a:ea typeface="Times New Roman" panose="02020603050405020304" pitchFamily="18" charset="0"/>
                      </a:endParaRPr>
                    </a:p>
                  </a:txBody>
                  <a:tcPr marL="53219" marR="53219"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C" sz="1400" dirty="0">
                          <a:effectLst/>
                          <a:latin typeface="Times New Roman" panose="02020603050405020304" pitchFamily="18" charset="0"/>
                          <a:ea typeface="Times New Roman" panose="02020603050405020304" pitchFamily="18" charset="0"/>
                        </a:rPr>
                        <a:t>(</a:t>
                      </a:r>
                      <a:r>
                        <a:rPr lang="es-EC" sz="1400" dirty="0" err="1">
                          <a:effectLst/>
                          <a:latin typeface="Times New Roman" panose="02020603050405020304" pitchFamily="18" charset="0"/>
                          <a:ea typeface="Times New Roman" panose="02020603050405020304" pitchFamily="18" charset="0"/>
                        </a:rPr>
                        <a:t>Viswanath</a:t>
                      </a:r>
                      <a:r>
                        <a:rPr lang="es-EC" sz="1400" dirty="0">
                          <a:effectLst/>
                          <a:latin typeface="Times New Roman" panose="02020603050405020304" pitchFamily="18" charset="0"/>
                          <a:ea typeface="Times New Roman" panose="02020603050405020304" pitchFamily="18" charset="0"/>
                        </a:rPr>
                        <a:t> Reddy &amp; </a:t>
                      </a:r>
                      <a:r>
                        <a:rPr lang="es-EC" sz="1400" dirty="0" err="1">
                          <a:effectLst/>
                          <a:latin typeface="Times New Roman" panose="02020603050405020304" pitchFamily="18" charset="0"/>
                          <a:ea typeface="Times New Roman" panose="02020603050405020304" pitchFamily="18" charset="0"/>
                        </a:rPr>
                        <a:t>Nagesh</a:t>
                      </a:r>
                      <a:r>
                        <a:rPr lang="es-EC" sz="1400" dirty="0">
                          <a:effectLst/>
                          <a:latin typeface="Times New Roman" panose="02020603050405020304" pitchFamily="18" charset="0"/>
                          <a:ea typeface="Times New Roman" panose="02020603050405020304" pitchFamily="18" charset="0"/>
                        </a:rPr>
                        <a:t> B, 2016)</a:t>
                      </a:r>
                      <a:endParaRPr lang="es-ES" sz="1400" dirty="0">
                        <a:effectLst/>
                        <a:latin typeface="Times New Roman" panose="02020603050405020304" pitchFamily="18" charset="0"/>
                        <a:ea typeface="Times New Roman" panose="02020603050405020304" pitchFamily="18" charset="0"/>
                      </a:endParaRPr>
                    </a:p>
                  </a:txBody>
                  <a:tcPr marL="53219" marR="53219"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359909624"/>
                  </a:ext>
                </a:extLst>
              </a:tr>
              <a:tr h="425748">
                <a:tc>
                  <a:txBody>
                    <a:bodyPr/>
                    <a:lstStyle/>
                    <a:p>
                      <a:pPr indent="180340" algn="l">
                        <a:lnSpc>
                          <a:spcPct val="150000"/>
                        </a:lnSpc>
                        <a:spcAft>
                          <a:spcPts val="0"/>
                        </a:spcAft>
                      </a:pPr>
                      <a:r>
                        <a:rPr lang="es-SV" sz="1400">
                          <a:effectLst/>
                          <a:latin typeface="Times New Roman" panose="02020603050405020304" pitchFamily="18" charset="0"/>
                          <a:ea typeface="Times New Roman" panose="02020603050405020304" pitchFamily="18" charset="0"/>
                        </a:rPr>
                        <a:t>Análisis espectral en los tres ejes</a:t>
                      </a:r>
                      <a:endParaRPr lang="es-ES" sz="1400">
                        <a:effectLst/>
                        <a:latin typeface="Times New Roman" panose="02020603050405020304" pitchFamily="18" charset="0"/>
                        <a:ea typeface="Times New Roman" panose="02020603050405020304" pitchFamily="18" charset="0"/>
                      </a:endParaRPr>
                    </a:p>
                  </a:txBody>
                  <a:tcPr marL="53219" marR="53219"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C" sz="1400">
                          <a:effectLst/>
                          <a:latin typeface="Times New Roman" panose="02020603050405020304" pitchFamily="18" charset="0"/>
                          <a:ea typeface="Times New Roman" panose="02020603050405020304" pitchFamily="18" charset="0"/>
                        </a:rPr>
                        <a:t>91.8%</a:t>
                      </a:r>
                      <a:endParaRPr lang="es-ES" sz="1400">
                        <a:effectLst/>
                        <a:latin typeface="Times New Roman" panose="02020603050405020304" pitchFamily="18" charset="0"/>
                        <a:ea typeface="Times New Roman" panose="02020603050405020304" pitchFamily="18" charset="0"/>
                      </a:endParaRPr>
                    </a:p>
                  </a:txBody>
                  <a:tcPr marL="53219" marR="53219"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C" sz="1400">
                          <a:effectLst/>
                          <a:latin typeface="Times New Roman" panose="02020603050405020304" pitchFamily="18" charset="0"/>
                          <a:ea typeface="Times New Roman" panose="02020603050405020304" pitchFamily="18" charset="0"/>
                        </a:rPr>
                        <a:t>(Viswanath Reddy &amp; Nagesh B, 2016)</a:t>
                      </a:r>
                      <a:endParaRPr lang="es-ES" sz="1400">
                        <a:effectLst/>
                        <a:latin typeface="Times New Roman" panose="02020603050405020304" pitchFamily="18" charset="0"/>
                        <a:ea typeface="Times New Roman" panose="02020603050405020304" pitchFamily="18" charset="0"/>
                      </a:endParaRPr>
                    </a:p>
                  </a:txBody>
                  <a:tcPr marL="53219" marR="53219"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816934199"/>
                  </a:ext>
                </a:extLst>
              </a:tr>
              <a:tr h="851497">
                <a:tc>
                  <a:txBody>
                    <a:bodyPr/>
                    <a:lstStyle/>
                    <a:p>
                      <a:pPr indent="180340" algn="l">
                        <a:lnSpc>
                          <a:spcPct val="150000"/>
                        </a:lnSpc>
                        <a:spcAft>
                          <a:spcPts val="0"/>
                        </a:spcAft>
                      </a:pPr>
                      <a:r>
                        <a:rPr lang="es-EC" sz="1400">
                          <a:effectLst/>
                          <a:latin typeface="Times New Roman" panose="02020603050405020304" pitchFamily="18" charset="0"/>
                          <a:ea typeface="Times New Roman" panose="02020603050405020304" pitchFamily="18" charset="0"/>
                        </a:rPr>
                        <a:t>Variaciones de aceleración en el eje z, y DTW (Dynamic Time Warping)</a:t>
                      </a:r>
                      <a:endParaRPr lang="es-ES" sz="1400">
                        <a:effectLst/>
                        <a:latin typeface="Times New Roman" panose="02020603050405020304" pitchFamily="18" charset="0"/>
                        <a:ea typeface="Times New Roman" panose="02020603050405020304" pitchFamily="18" charset="0"/>
                      </a:endParaRPr>
                    </a:p>
                  </a:txBody>
                  <a:tcPr marL="53219" marR="53219"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C" sz="1400" dirty="0">
                          <a:effectLst/>
                          <a:latin typeface="Times New Roman" panose="02020603050405020304" pitchFamily="18" charset="0"/>
                          <a:ea typeface="Times New Roman" panose="02020603050405020304" pitchFamily="18" charset="0"/>
                        </a:rPr>
                        <a:t>95%</a:t>
                      </a:r>
                      <a:endParaRPr lang="es-ES" sz="1400" dirty="0">
                        <a:effectLst/>
                        <a:latin typeface="Times New Roman" panose="02020603050405020304" pitchFamily="18" charset="0"/>
                        <a:ea typeface="Times New Roman" panose="02020603050405020304" pitchFamily="18" charset="0"/>
                      </a:endParaRPr>
                    </a:p>
                  </a:txBody>
                  <a:tcPr marL="53219" marR="53219"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ctr">
                        <a:lnSpc>
                          <a:spcPct val="150000"/>
                        </a:lnSpc>
                        <a:spcAft>
                          <a:spcPts val="0"/>
                        </a:spcAft>
                      </a:pPr>
                      <a:r>
                        <a:rPr lang="es-EC" sz="1400">
                          <a:effectLst/>
                          <a:latin typeface="Times New Roman" panose="02020603050405020304" pitchFamily="18" charset="0"/>
                          <a:ea typeface="Times New Roman" panose="02020603050405020304" pitchFamily="18" charset="0"/>
                        </a:rPr>
                        <a:t>Viswanath Reddy &amp; Nagesh B (2016)</a:t>
                      </a:r>
                      <a:endParaRPr lang="es-ES" sz="1400">
                        <a:effectLst/>
                        <a:latin typeface="Times New Roman" panose="02020603050405020304" pitchFamily="18" charset="0"/>
                        <a:ea typeface="Times New Roman" panose="02020603050405020304" pitchFamily="18" charset="0"/>
                      </a:endParaRPr>
                    </a:p>
                  </a:txBody>
                  <a:tcPr marL="53219" marR="53219"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445630373"/>
                  </a:ext>
                </a:extLst>
              </a:tr>
              <a:tr h="212874">
                <a:tc>
                  <a:txBody>
                    <a:bodyPr/>
                    <a:lstStyle/>
                    <a:p>
                      <a:pPr indent="180340" algn="l">
                        <a:lnSpc>
                          <a:spcPct val="150000"/>
                        </a:lnSpc>
                        <a:spcAft>
                          <a:spcPts val="0"/>
                        </a:spcAft>
                      </a:pPr>
                      <a:r>
                        <a:rPr lang="es-EC" sz="1400">
                          <a:effectLst/>
                          <a:latin typeface="Times New Roman" panose="02020603050405020304" pitchFamily="18" charset="0"/>
                          <a:ea typeface="Times New Roman" panose="02020603050405020304" pitchFamily="18" charset="0"/>
                        </a:rPr>
                        <a:t>Algoritmo JReV</a:t>
                      </a:r>
                      <a:endParaRPr lang="es-ES" sz="1400">
                        <a:effectLst/>
                        <a:latin typeface="Times New Roman" panose="02020603050405020304" pitchFamily="18" charset="0"/>
                        <a:ea typeface="Times New Roman" panose="02020603050405020304" pitchFamily="18" charset="0"/>
                      </a:endParaRPr>
                    </a:p>
                  </a:txBody>
                  <a:tcPr marL="53219" marR="53219" marT="0" marB="0" anchor="ctr">
                    <a:lnL>
                      <a:noFill/>
                    </a:lnL>
                    <a:lnR>
                      <a:noFill/>
                    </a:lnR>
                    <a:lnT w="12700" cap="flat" cmpd="sng" algn="ctr">
                      <a:solidFill>
                        <a:srgbClr val="7F7F7F"/>
                      </a:solidFill>
                      <a:prstDash val="solid"/>
                      <a:round/>
                      <a:headEnd type="none" w="med" len="med"/>
                      <a:tailEnd type="none" w="med" len="med"/>
                    </a:lnT>
                    <a:lnB>
                      <a:noFill/>
                    </a:lnB>
                  </a:tcPr>
                </a:tc>
                <a:tc>
                  <a:txBody>
                    <a:bodyPr/>
                    <a:lstStyle/>
                    <a:p>
                      <a:pPr indent="180340" algn="ctr">
                        <a:lnSpc>
                          <a:spcPct val="150000"/>
                        </a:lnSpc>
                        <a:spcAft>
                          <a:spcPts val="0"/>
                        </a:spcAft>
                      </a:pPr>
                      <a:r>
                        <a:rPr lang="es-EC" sz="1400" dirty="0">
                          <a:effectLst/>
                          <a:latin typeface="Times New Roman" panose="02020603050405020304" pitchFamily="18" charset="0"/>
                          <a:ea typeface="Times New Roman" panose="02020603050405020304" pitchFamily="18" charset="0"/>
                        </a:rPr>
                        <a:t>91.42%</a:t>
                      </a:r>
                      <a:endParaRPr lang="es-ES" sz="1400" dirty="0">
                        <a:effectLst/>
                        <a:latin typeface="Times New Roman" panose="02020603050405020304" pitchFamily="18" charset="0"/>
                        <a:ea typeface="Times New Roman" panose="02020603050405020304" pitchFamily="18" charset="0"/>
                      </a:endParaRPr>
                    </a:p>
                  </a:txBody>
                  <a:tcPr marL="53219" marR="53219" marT="0" marB="0" anchor="ctr">
                    <a:lnL>
                      <a:noFill/>
                    </a:lnL>
                    <a:lnR>
                      <a:noFill/>
                    </a:lnR>
                    <a:lnT w="12700" cap="flat" cmpd="sng" algn="ctr">
                      <a:solidFill>
                        <a:srgbClr val="7F7F7F"/>
                      </a:solidFill>
                      <a:prstDash val="solid"/>
                      <a:round/>
                      <a:headEnd type="none" w="med" len="med"/>
                      <a:tailEnd type="none" w="med" len="med"/>
                    </a:lnT>
                    <a:lnB>
                      <a:noFill/>
                    </a:lnB>
                  </a:tcPr>
                </a:tc>
                <a:tc>
                  <a:txBody>
                    <a:bodyPr/>
                    <a:lstStyle/>
                    <a:p>
                      <a:pPr indent="180340" algn="ctr">
                        <a:lnSpc>
                          <a:spcPct val="150000"/>
                        </a:lnSpc>
                        <a:spcAft>
                          <a:spcPts val="0"/>
                        </a:spcAft>
                      </a:pPr>
                      <a:r>
                        <a:rPr lang="es-EC" sz="1400" dirty="0">
                          <a:effectLst/>
                          <a:latin typeface="Times New Roman" panose="02020603050405020304" pitchFamily="18" charset="0"/>
                          <a:ea typeface="Times New Roman" panose="02020603050405020304" pitchFamily="18" charset="0"/>
                        </a:rPr>
                        <a:t> </a:t>
                      </a:r>
                      <a:endParaRPr lang="es-ES" sz="1400" dirty="0">
                        <a:effectLst/>
                        <a:latin typeface="Times New Roman" panose="02020603050405020304" pitchFamily="18" charset="0"/>
                        <a:ea typeface="Times New Roman" panose="02020603050405020304" pitchFamily="18" charset="0"/>
                      </a:endParaRPr>
                    </a:p>
                  </a:txBody>
                  <a:tcPr marL="53219" marR="53219" marT="0" marB="0" anchor="ctr">
                    <a:lnL>
                      <a:noFill/>
                    </a:lnL>
                    <a:lnR>
                      <a:noFill/>
                    </a:lnR>
                    <a:lnT w="12700" cap="flat" cmpd="sng" algn="ctr">
                      <a:solidFill>
                        <a:srgbClr val="7F7F7F"/>
                      </a:solidFill>
                      <a:prstDash val="solid"/>
                      <a:round/>
                      <a:headEnd type="none" w="med" len="med"/>
                      <a:tailEnd type="none" w="med" len="med"/>
                    </a:lnT>
                    <a:lnB>
                      <a:noFill/>
                    </a:lnB>
                  </a:tcPr>
                </a:tc>
                <a:extLst>
                  <a:ext uri="{0D108BD9-81ED-4DB2-BD59-A6C34878D82A}">
                    <a16:rowId xmlns:a16="http://schemas.microsoft.com/office/drawing/2014/main" val="1331975475"/>
                  </a:ext>
                </a:extLst>
              </a:tr>
            </a:tbl>
          </a:graphicData>
        </a:graphic>
      </p:graphicFrame>
      <p:sp>
        <p:nvSpPr>
          <p:cNvPr id="5" name="Rectángulo 4">
            <a:extLst>
              <a:ext uri="{FF2B5EF4-FFF2-40B4-BE49-F238E27FC236}">
                <a16:creationId xmlns:a16="http://schemas.microsoft.com/office/drawing/2014/main" id="{C9FB4FEC-5E5E-4C49-B24C-FFB772439A73}"/>
              </a:ext>
            </a:extLst>
          </p:cNvPr>
          <p:cNvSpPr/>
          <p:nvPr/>
        </p:nvSpPr>
        <p:spPr>
          <a:xfrm>
            <a:off x="575894" y="2147054"/>
            <a:ext cx="10632975" cy="646331"/>
          </a:xfrm>
          <a:prstGeom prst="rect">
            <a:avLst/>
          </a:prstGeom>
        </p:spPr>
        <p:txBody>
          <a:bodyPr wrap="none">
            <a:spAutoFit/>
          </a:bodyPr>
          <a:lstStyle/>
          <a:p>
            <a:r>
              <a:rPr lang="es-SV" sz="3600" b="1" dirty="0">
                <a:latin typeface="Times New Roman" panose="02020603050405020304" pitchFamily="18" charset="0"/>
                <a:ea typeface="Times New Roman" panose="02020603050405020304" pitchFamily="18" charset="0"/>
              </a:rPr>
              <a:t>Porcentajes de Detección de Reductores de Velocidad</a:t>
            </a:r>
            <a:endParaRPr lang="es-ES" sz="3600" b="1" dirty="0"/>
          </a:p>
        </p:txBody>
      </p:sp>
    </p:spTree>
    <p:extLst>
      <p:ext uri="{BB962C8B-B14F-4D97-AF65-F5344CB8AC3E}">
        <p14:creationId xmlns:p14="http://schemas.microsoft.com/office/powerpoint/2010/main" val="3320366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EA572-D8AF-4510-BEC6-3B84D71AE484}"/>
              </a:ext>
            </a:extLst>
          </p:cNvPr>
          <p:cNvSpPr>
            <a:spLocks noGrp="1"/>
          </p:cNvSpPr>
          <p:nvPr>
            <p:ph type="title"/>
          </p:nvPr>
        </p:nvSpPr>
        <p:spPr/>
        <p:txBody>
          <a:bodyPr>
            <a:normAutofit/>
          </a:bodyPr>
          <a:lstStyle/>
          <a:p>
            <a:r>
              <a:rPr lang="es-ES" sz="4400" dirty="0"/>
              <a:t>CONCLUSIONES</a:t>
            </a:r>
          </a:p>
        </p:txBody>
      </p:sp>
      <p:sp>
        <p:nvSpPr>
          <p:cNvPr id="3" name="Rectángulo 2">
            <a:extLst>
              <a:ext uri="{FF2B5EF4-FFF2-40B4-BE49-F238E27FC236}">
                <a16:creationId xmlns:a16="http://schemas.microsoft.com/office/drawing/2014/main" id="{EA290924-13BF-4AB5-843F-6B9906406F76}"/>
              </a:ext>
            </a:extLst>
          </p:cNvPr>
          <p:cNvSpPr/>
          <p:nvPr/>
        </p:nvSpPr>
        <p:spPr>
          <a:xfrm>
            <a:off x="371763" y="1905524"/>
            <a:ext cx="11354540" cy="4110741"/>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es-ES" sz="1600" dirty="0">
                <a:latin typeface="Times New Roman" panose="02020603050405020304" pitchFamily="18" charset="0"/>
                <a:ea typeface="Times New Roman" panose="02020603050405020304" pitchFamily="18" charset="0"/>
              </a:rPr>
              <a:t>Se analizaron diversos algoritmos que han sido utilizados para la detección de reductores de velocidad, calidad de la calzada y huecos (baches), basados en señales de acelerómetros, de las cuales se determinó diseñar un algoritmo basado en una variación de Z-</a:t>
            </a:r>
            <a:r>
              <a:rPr lang="es-ES" sz="1600" dirty="0" err="1">
                <a:latin typeface="Times New Roman" panose="02020603050405020304" pitchFamily="18" charset="0"/>
                <a:ea typeface="Times New Roman" panose="02020603050405020304" pitchFamily="18" charset="0"/>
              </a:rPr>
              <a:t>Thresh</a:t>
            </a:r>
            <a:r>
              <a:rPr lang="es-ES" sz="1600" dirty="0">
                <a:latin typeface="Times New Roman" panose="02020603050405020304" pitchFamily="18" charset="0"/>
                <a:ea typeface="Times New Roman" panose="02020603050405020304" pitchFamily="18" charset="0"/>
              </a:rPr>
              <a:t> debido a que este algoritmo analiza eventos que pueden ser representados por valores que exceden niveles de umbral específicos, característica con la que cumple la señal de un reductor de velocidad. La variación implementada en el proyecto analiza la magnitud de la aceleración, comparando las muestras con los valores umbrales obtenidos del patrón, que es resultado de la media calculada de pruebas anteriores.</a:t>
            </a:r>
          </a:p>
          <a:p>
            <a:pPr marL="285750" indent="-285750" algn="just">
              <a:lnSpc>
                <a:spcPct val="150000"/>
              </a:lnSpc>
              <a:spcAft>
                <a:spcPts val="0"/>
              </a:spcAft>
              <a:buFont typeface="Arial" panose="020B0604020202020204" pitchFamily="34" charset="0"/>
              <a:buChar char="•"/>
            </a:pPr>
            <a:endParaRPr lang="es-ES" sz="1600" dirty="0">
              <a:latin typeface="Times New Roman" panose="02020603050405020304" pitchFamily="18" charset="0"/>
              <a:ea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es-ES" sz="1600" dirty="0">
                <a:latin typeface="Times New Roman" panose="02020603050405020304" pitchFamily="18" charset="0"/>
                <a:ea typeface="Times New Roman" panose="02020603050405020304" pitchFamily="18" charset="0"/>
              </a:rPr>
              <a:t>Debido a que la frecuencia de muestreo puede variar de acuerdo al sensor embebido que posea el dispositivo celular, para el desarrollo de la aplicación móvil se usó el IDE Android Studio que permite programar el parámetro </a:t>
            </a:r>
            <a:r>
              <a:rPr lang="es-ES" sz="1600" dirty="0" err="1">
                <a:latin typeface="Times New Roman" panose="02020603050405020304" pitchFamily="18" charset="0"/>
                <a:ea typeface="Times New Roman" panose="02020603050405020304" pitchFamily="18" charset="0"/>
              </a:rPr>
              <a:t>Sensor_Delay_UI</a:t>
            </a:r>
            <a:r>
              <a:rPr lang="es-ES" sz="1600" dirty="0">
                <a:latin typeface="Times New Roman" panose="02020603050405020304" pitchFamily="18" charset="0"/>
                <a:ea typeface="Times New Roman" panose="02020603050405020304" pitchFamily="18" charset="0"/>
              </a:rPr>
              <a:t>, con el cual luego de determinar experimentalmente la cantidad de muestras por segundo (37), se verificó que se puede diferenciar una ruta que posee un reductor de velocidad de aquella que contiene huecos y perturbaciones sin que existan confusiones entre las dos.</a:t>
            </a:r>
          </a:p>
        </p:txBody>
      </p:sp>
    </p:spTree>
    <p:extLst>
      <p:ext uri="{BB962C8B-B14F-4D97-AF65-F5344CB8AC3E}">
        <p14:creationId xmlns:p14="http://schemas.microsoft.com/office/powerpoint/2010/main" val="1487136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EA572-D8AF-4510-BEC6-3B84D71AE484}"/>
              </a:ext>
            </a:extLst>
          </p:cNvPr>
          <p:cNvSpPr>
            <a:spLocks noGrp="1"/>
          </p:cNvSpPr>
          <p:nvPr>
            <p:ph type="title"/>
          </p:nvPr>
        </p:nvSpPr>
        <p:spPr/>
        <p:txBody>
          <a:bodyPr>
            <a:normAutofit/>
          </a:bodyPr>
          <a:lstStyle/>
          <a:p>
            <a:r>
              <a:rPr lang="es-ES" sz="4400" dirty="0"/>
              <a:t>CONCLUSIONES</a:t>
            </a:r>
          </a:p>
        </p:txBody>
      </p:sp>
      <p:sp>
        <p:nvSpPr>
          <p:cNvPr id="3" name="Rectángulo 2">
            <a:extLst>
              <a:ext uri="{FF2B5EF4-FFF2-40B4-BE49-F238E27FC236}">
                <a16:creationId xmlns:a16="http://schemas.microsoft.com/office/drawing/2014/main" id="{AEDE9E22-ADB1-4D1E-BDD0-6478B20D08C0}"/>
              </a:ext>
            </a:extLst>
          </p:cNvPr>
          <p:cNvSpPr/>
          <p:nvPr/>
        </p:nvSpPr>
        <p:spPr>
          <a:xfrm>
            <a:off x="390617" y="1974148"/>
            <a:ext cx="11363416" cy="3741409"/>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es-ES" sz="1600" dirty="0">
                <a:latin typeface="Times New Roman" panose="02020603050405020304" pitchFamily="18" charset="0"/>
                <a:ea typeface="Times New Roman" panose="02020603050405020304" pitchFamily="18" charset="0"/>
              </a:rPr>
              <a:t>En el análisis de las señales del acelerómetro, se identificaron y determinaron cuatro valores umbrales para la fase de detección del reductor de velocidad, si el algoritmo encuentra que la señal actual sobrepasa estos valores dentro de las primeras 40 muestras que identifican un reductor, el algoritmo continúa el análisis para proceder a clasificarlo, procesando las muestras restantes en dos rangos distintos.</a:t>
            </a:r>
          </a:p>
          <a:p>
            <a:pPr marL="285750" indent="-285750" algn="just">
              <a:lnSpc>
                <a:spcPct val="150000"/>
              </a:lnSpc>
              <a:spcAft>
                <a:spcPts val="0"/>
              </a:spcAft>
              <a:buFont typeface="Arial" panose="020B0604020202020204" pitchFamily="34" charset="0"/>
              <a:buChar char="•"/>
            </a:pPr>
            <a:endParaRPr lang="es-ES" sz="1600" dirty="0">
              <a:latin typeface="Times New Roman" panose="02020603050405020304" pitchFamily="18" charset="0"/>
              <a:ea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es-ES" sz="1600" dirty="0">
                <a:latin typeface="Times New Roman" panose="02020603050405020304" pitchFamily="18" charset="0"/>
                <a:ea typeface="Times New Roman" panose="02020603050405020304" pitchFamily="18" charset="0"/>
              </a:rPr>
              <a:t>Mediante las pruebas realizadas, se determinó que el algoritmo alcanzó un porcentaje de detecciones veraces de 91.42% y es más eficiente al identificar RV (reductores de velocidad) del Tipo 2 con 85.71% que RV de tipo 1 que son identificados con 80% de veracidad. Estos valores se obtuvieron al recorrer las rutas predeterminadas en un rango de velocidad de 35 a 50 Km/h, considerando que los reductores son construidos en lugares donde ese rango de velocidades son las máximas permitidas como zonas escolares o residenciales.</a:t>
            </a:r>
          </a:p>
        </p:txBody>
      </p:sp>
    </p:spTree>
    <p:extLst>
      <p:ext uri="{BB962C8B-B14F-4D97-AF65-F5344CB8AC3E}">
        <p14:creationId xmlns:p14="http://schemas.microsoft.com/office/powerpoint/2010/main" val="3176448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EA572-D8AF-4510-BEC6-3B84D71AE484}"/>
              </a:ext>
            </a:extLst>
          </p:cNvPr>
          <p:cNvSpPr>
            <a:spLocks noGrp="1"/>
          </p:cNvSpPr>
          <p:nvPr>
            <p:ph type="title"/>
          </p:nvPr>
        </p:nvSpPr>
        <p:spPr/>
        <p:txBody>
          <a:bodyPr>
            <a:normAutofit/>
          </a:bodyPr>
          <a:lstStyle/>
          <a:p>
            <a:r>
              <a:rPr lang="es-ES" sz="4400" dirty="0"/>
              <a:t>ANTECEDENTES</a:t>
            </a:r>
          </a:p>
        </p:txBody>
      </p:sp>
      <p:graphicFrame>
        <p:nvGraphicFramePr>
          <p:cNvPr id="4" name="Diagrama 3">
            <a:extLst>
              <a:ext uri="{FF2B5EF4-FFF2-40B4-BE49-F238E27FC236}">
                <a16:creationId xmlns:a16="http://schemas.microsoft.com/office/drawing/2014/main" id="{17493F81-3F47-4655-A761-44A0F5852A80}"/>
              </a:ext>
            </a:extLst>
          </p:cNvPr>
          <p:cNvGraphicFramePr/>
          <p:nvPr>
            <p:extLst>
              <p:ext uri="{D42A27DB-BD31-4B8C-83A1-F6EECF244321}">
                <p14:modId xmlns:p14="http://schemas.microsoft.com/office/powerpoint/2010/main" val="3010898756"/>
              </p:ext>
            </p:extLst>
          </p:nvPr>
        </p:nvGraphicFramePr>
        <p:xfrm>
          <a:off x="575894" y="2077951"/>
          <a:ext cx="2842009" cy="665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title="Fuente: (Mohan Kumar B N., Niranjan L, Sreekanth B, &amp; Suhas A R, 2014). ">
            <a:extLst>
              <a:ext uri="{FF2B5EF4-FFF2-40B4-BE49-F238E27FC236}">
                <a16:creationId xmlns:a16="http://schemas.microsoft.com/office/drawing/2014/main" id="{89D7CC63-39A4-45A8-A86D-BD9B0C0C4A88}"/>
              </a:ext>
            </a:extLst>
          </p:cNvPr>
          <p:cNvPicPr>
            <a:picLocks noChangeAspect="1"/>
          </p:cNvPicPr>
          <p:nvPr/>
        </p:nvPicPr>
        <p:blipFill>
          <a:blip r:embed="rId7"/>
          <a:stretch>
            <a:fillRect/>
          </a:stretch>
        </p:blipFill>
        <p:spPr>
          <a:xfrm>
            <a:off x="543922" y="2853574"/>
            <a:ext cx="3123590" cy="2814720"/>
          </a:xfrm>
          <a:prstGeom prst="rect">
            <a:avLst/>
          </a:prstGeom>
        </p:spPr>
      </p:pic>
      <p:sp>
        <p:nvSpPr>
          <p:cNvPr id="6" name="CuadroTexto 5">
            <a:extLst>
              <a:ext uri="{FF2B5EF4-FFF2-40B4-BE49-F238E27FC236}">
                <a16:creationId xmlns:a16="http://schemas.microsoft.com/office/drawing/2014/main" id="{9F55DD46-DC3E-4373-8AA6-16F96ECA3BA4}"/>
              </a:ext>
            </a:extLst>
          </p:cNvPr>
          <p:cNvSpPr txBox="1"/>
          <p:nvPr/>
        </p:nvSpPr>
        <p:spPr>
          <a:xfrm>
            <a:off x="402551" y="5648809"/>
            <a:ext cx="3188693" cy="261610"/>
          </a:xfrm>
          <a:prstGeom prst="rect">
            <a:avLst/>
          </a:prstGeom>
          <a:noFill/>
        </p:spPr>
        <p:txBody>
          <a:bodyPr wrap="none" rtlCol="0">
            <a:spAutoFit/>
          </a:bodyPr>
          <a:lstStyle/>
          <a:p>
            <a:r>
              <a:rPr lang="es-EC" sz="1100" dirty="0"/>
              <a:t>Fuente: </a:t>
            </a:r>
            <a:r>
              <a:rPr lang="es-SV" sz="1100" dirty="0"/>
              <a:t>(</a:t>
            </a:r>
            <a:r>
              <a:rPr lang="es-SV" sz="1100" dirty="0" err="1"/>
              <a:t>Mohan</a:t>
            </a:r>
            <a:r>
              <a:rPr lang="es-SV" sz="1100" dirty="0"/>
              <a:t>, </a:t>
            </a:r>
            <a:r>
              <a:rPr lang="es-SV" sz="1100" dirty="0" err="1"/>
              <a:t>Niranjan</a:t>
            </a:r>
            <a:r>
              <a:rPr lang="es-SV" sz="1100" dirty="0"/>
              <a:t>, </a:t>
            </a:r>
            <a:r>
              <a:rPr lang="es-SV" sz="1100" dirty="0" err="1"/>
              <a:t>Sreekanth</a:t>
            </a:r>
            <a:r>
              <a:rPr lang="es-SV" sz="1100" dirty="0"/>
              <a:t>, &amp; </a:t>
            </a:r>
            <a:r>
              <a:rPr lang="es-SV" sz="1100" dirty="0" err="1"/>
              <a:t>Suhas</a:t>
            </a:r>
            <a:r>
              <a:rPr lang="es-SV" sz="1100" dirty="0"/>
              <a:t>, 2014)</a:t>
            </a:r>
            <a:endParaRPr lang="es-ES" sz="1100" dirty="0"/>
          </a:p>
        </p:txBody>
      </p:sp>
      <p:grpSp>
        <p:nvGrpSpPr>
          <p:cNvPr id="8" name="Grupo 7">
            <a:extLst>
              <a:ext uri="{FF2B5EF4-FFF2-40B4-BE49-F238E27FC236}">
                <a16:creationId xmlns:a16="http://schemas.microsoft.com/office/drawing/2014/main" id="{6FC52E57-F1E3-4F8C-92BB-8E2D5760BAED}"/>
              </a:ext>
            </a:extLst>
          </p:cNvPr>
          <p:cNvGrpSpPr/>
          <p:nvPr/>
        </p:nvGrpSpPr>
        <p:grpSpPr>
          <a:xfrm>
            <a:off x="8014803" y="2009522"/>
            <a:ext cx="2842009" cy="665250"/>
            <a:chOff x="0" y="0"/>
            <a:chExt cx="2842009" cy="665250"/>
          </a:xfrm>
          <a:solidFill>
            <a:schemeClr val="accent2">
              <a:lumMod val="75000"/>
            </a:schemeClr>
          </a:solidFill>
        </p:grpSpPr>
        <p:sp>
          <p:nvSpPr>
            <p:cNvPr id="9" name="Rectángulo: esquinas redondeadas 8">
              <a:extLst>
                <a:ext uri="{FF2B5EF4-FFF2-40B4-BE49-F238E27FC236}">
                  <a16:creationId xmlns:a16="http://schemas.microsoft.com/office/drawing/2014/main" id="{A9083E32-4C7A-42CB-9DDB-A7DE3BBE07A9}"/>
                </a:ext>
              </a:extLst>
            </p:cNvPr>
            <p:cNvSpPr/>
            <p:nvPr/>
          </p:nvSpPr>
          <p:spPr>
            <a:xfrm>
              <a:off x="0" y="0"/>
              <a:ext cx="2842009" cy="665250"/>
            </a:xfrm>
            <a:prstGeom prst="roundRect">
              <a:avLst>
                <a:gd name="adj" fmla="val 10000"/>
              </a:avLst>
            </a:prstGeom>
            <a:grpFill/>
            <a:ln>
              <a:solidFill>
                <a:srgbClr val="00206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ángulo: esquinas redondeadas 4">
              <a:extLst>
                <a:ext uri="{FF2B5EF4-FFF2-40B4-BE49-F238E27FC236}">
                  <a16:creationId xmlns:a16="http://schemas.microsoft.com/office/drawing/2014/main" id="{469B5F26-B1AB-460B-B9FD-701722E2ABF7}"/>
                </a:ext>
              </a:extLst>
            </p:cNvPr>
            <p:cNvSpPr txBox="1"/>
            <p:nvPr/>
          </p:nvSpPr>
          <p:spPr>
            <a:xfrm>
              <a:off x="19485" y="19485"/>
              <a:ext cx="2803039" cy="626280"/>
            </a:xfrm>
            <a:prstGeom prst="rect">
              <a:avLst/>
            </a:prstGeom>
            <a:grpFill/>
            <a:ln>
              <a:solidFill>
                <a:srgbClr val="002060"/>
              </a:solidFill>
            </a:ln>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C" sz="3000" kern="1200" dirty="0" err="1"/>
                <a:t>RoadScan</a:t>
              </a:r>
              <a:endParaRPr lang="es-ES" sz="3000" kern="1200" dirty="0"/>
            </a:p>
          </p:txBody>
        </p:sp>
      </p:grpSp>
      <p:grpSp>
        <p:nvGrpSpPr>
          <p:cNvPr id="11" name="Grupo 10">
            <a:extLst>
              <a:ext uri="{FF2B5EF4-FFF2-40B4-BE49-F238E27FC236}">
                <a16:creationId xmlns:a16="http://schemas.microsoft.com/office/drawing/2014/main" id="{854B5EC3-F6E3-447D-8AED-FE32CF708D3E}"/>
              </a:ext>
            </a:extLst>
          </p:cNvPr>
          <p:cNvGrpSpPr/>
          <p:nvPr/>
        </p:nvGrpSpPr>
        <p:grpSpPr>
          <a:xfrm>
            <a:off x="4295348" y="3041485"/>
            <a:ext cx="2842009" cy="665250"/>
            <a:chOff x="0" y="0"/>
            <a:chExt cx="2842009" cy="665250"/>
          </a:xfrm>
          <a:solidFill>
            <a:schemeClr val="accent2">
              <a:lumMod val="75000"/>
            </a:schemeClr>
          </a:solidFill>
        </p:grpSpPr>
        <p:sp>
          <p:nvSpPr>
            <p:cNvPr id="12" name="Rectángulo: esquinas redondeadas 11">
              <a:extLst>
                <a:ext uri="{FF2B5EF4-FFF2-40B4-BE49-F238E27FC236}">
                  <a16:creationId xmlns:a16="http://schemas.microsoft.com/office/drawing/2014/main" id="{787E9C2C-0A8E-4829-876B-3F38D2619E30}"/>
                </a:ext>
              </a:extLst>
            </p:cNvPr>
            <p:cNvSpPr/>
            <p:nvPr/>
          </p:nvSpPr>
          <p:spPr>
            <a:xfrm>
              <a:off x="0" y="0"/>
              <a:ext cx="2842009" cy="665250"/>
            </a:xfrm>
            <a:prstGeom prst="roundRect">
              <a:avLst>
                <a:gd name="adj" fmla="val 10000"/>
              </a:avLst>
            </a:prstGeom>
            <a:grpFill/>
            <a:ln>
              <a:solidFill>
                <a:srgbClr val="00206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ángulo: esquinas redondeadas 4">
              <a:extLst>
                <a:ext uri="{FF2B5EF4-FFF2-40B4-BE49-F238E27FC236}">
                  <a16:creationId xmlns:a16="http://schemas.microsoft.com/office/drawing/2014/main" id="{F54BE929-225E-4E77-A5A3-FABB346948B4}"/>
                </a:ext>
              </a:extLst>
            </p:cNvPr>
            <p:cNvSpPr txBox="1"/>
            <p:nvPr/>
          </p:nvSpPr>
          <p:spPr>
            <a:xfrm>
              <a:off x="19485" y="19485"/>
              <a:ext cx="2803039" cy="626280"/>
            </a:xfrm>
            <a:prstGeom prst="rect">
              <a:avLst/>
            </a:prstGeom>
            <a:grpFill/>
            <a:ln>
              <a:solidFill>
                <a:srgbClr val="002060"/>
              </a:solidFill>
            </a:ln>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C" sz="3000" kern="1200" dirty="0" err="1"/>
                <a:t>Nericell</a:t>
              </a:r>
              <a:endParaRPr lang="es-EC" sz="3000" kern="1200" dirty="0"/>
            </a:p>
          </p:txBody>
        </p:sp>
      </p:grpSp>
      <p:pic>
        <p:nvPicPr>
          <p:cNvPr id="14" name="Imagen 13">
            <a:extLst>
              <a:ext uri="{FF2B5EF4-FFF2-40B4-BE49-F238E27FC236}">
                <a16:creationId xmlns:a16="http://schemas.microsoft.com/office/drawing/2014/main" id="{B8B220E3-3F98-4BB5-9971-5AE835470168}"/>
              </a:ext>
            </a:extLst>
          </p:cNvPr>
          <p:cNvPicPr>
            <a:picLocks noChangeAspect="1"/>
          </p:cNvPicPr>
          <p:nvPr/>
        </p:nvPicPr>
        <p:blipFill>
          <a:blip r:embed="rId8"/>
          <a:stretch>
            <a:fillRect/>
          </a:stretch>
        </p:blipFill>
        <p:spPr>
          <a:xfrm>
            <a:off x="7610727" y="3520994"/>
            <a:ext cx="3650162" cy="2644067"/>
          </a:xfrm>
          <a:prstGeom prst="rect">
            <a:avLst/>
          </a:prstGeom>
        </p:spPr>
      </p:pic>
      <p:sp>
        <p:nvSpPr>
          <p:cNvPr id="15" name="Rectangle 1">
            <a:extLst>
              <a:ext uri="{FF2B5EF4-FFF2-40B4-BE49-F238E27FC236}">
                <a16:creationId xmlns:a16="http://schemas.microsoft.com/office/drawing/2014/main" id="{DF45D508-4D29-4C61-BEDE-86EB8BEEB711}"/>
              </a:ext>
            </a:extLst>
          </p:cNvPr>
          <p:cNvSpPr>
            <a:spLocks noChangeArrowheads="1"/>
          </p:cNvSpPr>
          <p:nvPr/>
        </p:nvSpPr>
        <p:spPr bwMode="auto">
          <a:xfrm>
            <a:off x="7820072" y="2926422"/>
            <a:ext cx="3650162"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rgbClr val="212121"/>
                </a:solidFill>
                <a:effectLst/>
                <a:latin typeface="inherit"/>
              </a:rPr>
              <a:t>Categorización de la calidad del pavimento en cuatro tipos diferentes de acuerdo con las constantes predefinidas</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6" name="CuadroTexto 15">
            <a:extLst>
              <a:ext uri="{FF2B5EF4-FFF2-40B4-BE49-F238E27FC236}">
                <a16:creationId xmlns:a16="http://schemas.microsoft.com/office/drawing/2014/main" id="{E633A74F-AD24-4841-A901-17886B601500}"/>
              </a:ext>
            </a:extLst>
          </p:cNvPr>
          <p:cNvSpPr txBox="1"/>
          <p:nvPr/>
        </p:nvSpPr>
        <p:spPr>
          <a:xfrm>
            <a:off x="8584128" y="6222738"/>
            <a:ext cx="1996059" cy="261610"/>
          </a:xfrm>
          <a:prstGeom prst="rect">
            <a:avLst/>
          </a:prstGeom>
          <a:noFill/>
        </p:spPr>
        <p:txBody>
          <a:bodyPr wrap="none" rtlCol="0">
            <a:spAutoFit/>
          </a:bodyPr>
          <a:lstStyle/>
          <a:p>
            <a:r>
              <a:rPr lang="es-EC" sz="1100" dirty="0"/>
              <a:t>Fuente: </a:t>
            </a:r>
            <a:r>
              <a:rPr lang="es-SV" sz="1100" dirty="0"/>
              <a:t>(Lucas Lima et al,2016)</a:t>
            </a:r>
            <a:endParaRPr lang="es-ES" sz="1100" dirty="0"/>
          </a:p>
        </p:txBody>
      </p:sp>
      <p:grpSp>
        <p:nvGrpSpPr>
          <p:cNvPr id="17" name="Grupo 16">
            <a:extLst>
              <a:ext uri="{FF2B5EF4-FFF2-40B4-BE49-F238E27FC236}">
                <a16:creationId xmlns:a16="http://schemas.microsoft.com/office/drawing/2014/main" id="{74E0855B-DE18-40E6-856B-9C080F767FA8}"/>
              </a:ext>
            </a:extLst>
          </p:cNvPr>
          <p:cNvGrpSpPr/>
          <p:nvPr/>
        </p:nvGrpSpPr>
        <p:grpSpPr>
          <a:xfrm>
            <a:off x="4295348" y="2077951"/>
            <a:ext cx="2842009" cy="665250"/>
            <a:chOff x="0" y="0"/>
            <a:chExt cx="2842009" cy="665250"/>
          </a:xfrm>
          <a:solidFill>
            <a:schemeClr val="accent2">
              <a:lumMod val="60000"/>
              <a:lumOff val="40000"/>
            </a:schemeClr>
          </a:solidFill>
        </p:grpSpPr>
        <p:sp>
          <p:nvSpPr>
            <p:cNvPr id="18" name="Rectángulo: esquinas redondeadas 17">
              <a:extLst>
                <a:ext uri="{FF2B5EF4-FFF2-40B4-BE49-F238E27FC236}">
                  <a16:creationId xmlns:a16="http://schemas.microsoft.com/office/drawing/2014/main" id="{802A5AB4-E90D-40C9-9D25-6CC84E8D0B59}"/>
                </a:ext>
              </a:extLst>
            </p:cNvPr>
            <p:cNvSpPr/>
            <p:nvPr/>
          </p:nvSpPr>
          <p:spPr>
            <a:xfrm>
              <a:off x="0" y="0"/>
              <a:ext cx="2842009" cy="665250"/>
            </a:xfrm>
            <a:prstGeom prst="roundRect">
              <a:avLst>
                <a:gd name="adj" fmla="val 10000"/>
              </a:avLst>
            </a:prstGeom>
            <a:grpFill/>
            <a:ln cap="sq" cmpd="sng">
              <a:solidFill>
                <a:srgbClr val="002060"/>
              </a:solidFill>
              <a:beve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ángulo: esquinas redondeadas 4">
              <a:extLst>
                <a:ext uri="{FF2B5EF4-FFF2-40B4-BE49-F238E27FC236}">
                  <a16:creationId xmlns:a16="http://schemas.microsoft.com/office/drawing/2014/main" id="{34AABD1F-20B6-4375-9F3C-119255A00DA4}"/>
                </a:ext>
              </a:extLst>
            </p:cNvPr>
            <p:cNvSpPr txBox="1"/>
            <p:nvPr/>
          </p:nvSpPr>
          <p:spPr>
            <a:xfrm>
              <a:off x="19485" y="19485"/>
              <a:ext cx="2803039" cy="626280"/>
            </a:xfrm>
            <a:prstGeom prst="rect">
              <a:avLst/>
            </a:prstGeom>
            <a:solidFill>
              <a:schemeClr val="accent2">
                <a:lumMod val="75000"/>
              </a:schemeClr>
            </a:solidFill>
            <a:ln cap="sq" cmpd="sng">
              <a:solidFill>
                <a:srgbClr val="002060"/>
              </a:solidFill>
              <a:beve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3000" dirty="0"/>
                <a:t>CommuniSense</a:t>
              </a:r>
              <a:endParaRPr lang="es-ES" sz="3000" kern="1200" dirty="0"/>
            </a:p>
          </p:txBody>
        </p:sp>
      </p:grpSp>
      <p:pic>
        <p:nvPicPr>
          <p:cNvPr id="20" name="Imagen 19">
            <a:extLst>
              <a:ext uri="{FF2B5EF4-FFF2-40B4-BE49-F238E27FC236}">
                <a16:creationId xmlns:a16="http://schemas.microsoft.com/office/drawing/2014/main" id="{87C8316E-5978-49DC-AD43-C0F1DE17414B}"/>
              </a:ext>
            </a:extLst>
          </p:cNvPr>
          <p:cNvPicPr>
            <a:picLocks noChangeAspect="1"/>
          </p:cNvPicPr>
          <p:nvPr/>
        </p:nvPicPr>
        <p:blipFill>
          <a:blip r:embed="rId9"/>
          <a:stretch>
            <a:fillRect/>
          </a:stretch>
        </p:blipFill>
        <p:spPr>
          <a:xfrm>
            <a:off x="4439684" y="4012634"/>
            <a:ext cx="2608215" cy="2210104"/>
          </a:xfrm>
          <a:prstGeom prst="rect">
            <a:avLst/>
          </a:prstGeom>
        </p:spPr>
      </p:pic>
      <p:sp>
        <p:nvSpPr>
          <p:cNvPr id="21" name="Rectangle 1">
            <a:extLst>
              <a:ext uri="{FF2B5EF4-FFF2-40B4-BE49-F238E27FC236}">
                <a16:creationId xmlns:a16="http://schemas.microsoft.com/office/drawing/2014/main" id="{0CC61CB0-755A-45F5-8E30-35DD32CF7CA9}"/>
              </a:ext>
            </a:extLst>
          </p:cNvPr>
          <p:cNvSpPr>
            <a:spLocks noChangeArrowheads="1"/>
          </p:cNvSpPr>
          <p:nvPr/>
        </p:nvSpPr>
        <p:spPr bwMode="auto">
          <a:xfrm>
            <a:off x="4843466" y="3801621"/>
            <a:ext cx="1800652"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rgbClr val="212121"/>
                </a:solidFill>
                <a:effectLst/>
                <a:latin typeface="inherit"/>
              </a:rPr>
              <a:t>Reorientación virtual de ejes</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23" name="CuadroTexto 22">
            <a:extLst>
              <a:ext uri="{FF2B5EF4-FFF2-40B4-BE49-F238E27FC236}">
                <a16:creationId xmlns:a16="http://schemas.microsoft.com/office/drawing/2014/main" id="{EB7E099C-59E5-4A8B-9E8E-5F888C1CB18A}"/>
              </a:ext>
            </a:extLst>
          </p:cNvPr>
          <p:cNvSpPr txBox="1"/>
          <p:nvPr/>
        </p:nvSpPr>
        <p:spPr>
          <a:xfrm>
            <a:off x="4394782" y="6267027"/>
            <a:ext cx="3215945" cy="261610"/>
          </a:xfrm>
          <a:prstGeom prst="rect">
            <a:avLst/>
          </a:prstGeom>
          <a:noFill/>
        </p:spPr>
        <p:txBody>
          <a:bodyPr wrap="none" rtlCol="0">
            <a:spAutoFit/>
          </a:bodyPr>
          <a:lstStyle/>
          <a:p>
            <a:r>
              <a:rPr lang="es-EC" sz="1100" dirty="0"/>
              <a:t>Fuente: (</a:t>
            </a:r>
            <a:r>
              <a:rPr lang="es-EC" sz="1100" dirty="0" err="1"/>
              <a:t>Prashanth</a:t>
            </a:r>
            <a:r>
              <a:rPr lang="es-EC" sz="1100" dirty="0"/>
              <a:t>, </a:t>
            </a:r>
            <a:r>
              <a:rPr lang="es-EC" sz="1100" dirty="0" err="1"/>
              <a:t>Ventaka</a:t>
            </a:r>
            <a:r>
              <a:rPr lang="es-EC" sz="1100" dirty="0"/>
              <a:t> &amp; </a:t>
            </a:r>
            <a:r>
              <a:rPr lang="es-EC" sz="1100" dirty="0" err="1"/>
              <a:t>Ramachandran</a:t>
            </a:r>
            <a:r>
              <a:rPr lang="es-EC" sz="1100" dirty="0"/>
              <a:t>, 2008) </a:t>
            </a:r>
            <a:endParaRPr lang="es-ES" sz="1100" dirty="0"/>
          </a:p>
        </p:txBody>
      </p:sp>
    </p:spTree>
    <p:extLst>
      <p:ext uri="{BB962C8B-B14F-4D97-AF65-F5344CB8AC3E}">
        <p14:creationId xmlns:p14="http://schemas.microsoft.com/office/powerpoint/2010/main" val="18105700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P spid="15" grpId="0" animBg="1"/>
      <p:bldP spid="16" grpId="0"/>
      <p:bldP spid="21"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EA572-D8AF-4510-BEC6-3B84D71AE484}"/>
              </a:ext>
            </a:extLst>
          </p:cNvPr>
          <p:cNvSpPr>
            <a:spLocks noGrp="1"/>
          </p:cNvSpPr>
          <p:nvPr>
            <p:ph type="title"/>
          </p:nvPr>
        </p:nvSpPr>
        <p:spPr/>
        <p:txBody>
          <a:bodyPr>
            <a:normAutofit/>
          </a:bodyPr>
          <a:lstStyle/>
          <a:p>
            <a:r>
              <a:rPr lang="es-ES" sz="4400" dirty="0"/>
              <a:t>CONCLUSIONES</a:t>
            </a:r>
          </a:p>
        </p:txBody>
      </p:sp>
      <p:sp>
        <p:nvSpPr>
          <p:cNvPr id="4" name="Rectángulo 3">
            <a:extLst>
              <a:ext uri="{FF2B5EF4-FFF2-40B4-BE49-F238E27FC236}">
                <a16:creationId xmlns:a16="http://schemas.microsoft.com/office/drawing/2014/main" id="{81A133C5-844F-4817-8E19-36728E75C5F9}"/>
              </a:ext>
            </a:extLst>
          </p:cNvPr>
          <p:cNvSpPr/>
          <p:nvPr/>
        </p:nvSpPr>
        <p:spPr>
          <a:xfrm>
            <a:off x="426127" y="1927627"/>
            <a:ext cx="11319029" cy="2633413"/>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es-ES" sz="1600" dirty="0">
                <a:latin typeface="Times New Roman" panose="02020603050405020304" pitchFamily="18" charset="0"/>
                <a:ea typeface="Times New Roman" panose="02020603050405020304" pitchFamily="18" charset="0"/>
              </a:rPr>
              <a:t>A través de la Prueba 3 - Ubicación del reductor identificado, se estableció que el algoritmo identifica y clasifica para almacenamiento en la base de datos reductores de velocidad en un radio de 5 metros de la posición original del primer RV identificado la primera vez. Debido a que la precisión del GPS varía entre las diversas marcas y modelos de dispositivos móviles, se implementó en el algoritmo que al detectar un reductor que se encuentre a 5metros de distancia de uno previamente registrado en la base de datos, se mantendrá el anteriormente almacenado con sus características y se descartará la nueva detección. Sin embargo, en el caso de existir dos reductores separados por 5 metros de distancia, el algoritmo será capaz de detectar y almacenar únicamente el primero de ellos, eliminando el segundo.</a:t>
            </a:r>
          </a:p>
        </p:txBody>
      </p:sp>
    </p:spTree>
    <p:extLst>
      <p:ext uri="{BB962C8B-B14F-4D97-AF65-F5344CB8AC3E}">
        <p14:creationId xmlns:p14="http://schemas.microsoft.com/office/powerpoint/2010/main" val="2334427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EA572-D8AF-4510-BEC6-3B84D71AE484}"/>
              </a:ext>
            </a:extLst>
          </p:cNvPr>
          <p:cNvSpPr>
            <a:spLocks noGrp="1"/>
          </p:cNvSpPr>
          <p:nvPr>
            <p:ph type="title"/>
          </p:nvPr>
        </p:nvSpPr>
        <p:spPr/>
        <p:txBody>
          <a:bodyPr>
            <a:normAutofit/>
          </a:bodyPr>
          <a:lstStyle/>
          <a:p>
            <a:r>
              <a:rPr lang="es-ES" sz="4400" dirty="0"/>
              <a:t>CONCLUSIONES</a:t>
            </a:r>
          </a:p>
        </p:txBody>
      </p:sp>
      <p:sp>
        <p:nvSpPr>
          <p:cNvPr id="4" name="Rectángulo 3">
            <a:extLst>
              <a:ext uri="{FF2B5EF4-FFF2-40B4-BE49-F238E27FC236}">
                <a16:creationId xmlns:a16="http://schemas.microsoft.com/office/drawing/2014/main" id="{81A133C5-844F-4817-8E19-36728E75C5F9}"/>
              </a:ext>
            </a:extLst>
          </p:cNvPr>
          <p:cNvSpPr/>
          <p:nvPr/>
        </p:nvSpPr>
        <p:spPr>
          <a:xfrm>
            <a:off x="426127" y="1927627"/>
            <a:ext cx="11319029" cy="3372077"/>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es-ES" sz="1600" dirty="0">
                <a:latin typeface="Times New Roman" panose="02020603050405020304" pitchFamily="18" charset="0"/>
                <a:ea typeface="Times New Roman" panose="02020603050405020304" pitchFamily="18" charset="0"/>
              </a:rPr>
              <a:t>El sistema de identificación y clasificación de RV cuenta con una alerta temprana que avisa al usuario que se encuentra cerca de un reductor de velocidad. La distancia a la que se activa la alerta no es constante y varía de acuerdo a la velocidad a la que se desplaza el automóvil, es por eso que el análisis fue realizado en rangos de diferentes velocidades. De acuerdo a la literatura, a 50 Km/h, que es la velocidad máxima permitida en la ciudad, la distancia de detención es 24 metros aproximadamente para que el usuario frene totalmente ante un obstáculo, mientras que con el uso del algoritmo </a:t>
            </a:r>
            <a:r>
              <a:rPr lang="es-ES" sz="1600" dirty="0" err="1">
                <a:latin typeface="Times New Roman" panose="02020603050405020304" pitchFamily="18" charset="0"/>
                <a:ea typeface="Times New Roman" panose="02020603050405020304" pitchFamily="18" charset="0"/>
              </a:rPr>
              <a:t>JReV</a:t>
            </a:r>
            <a:r>
              <a:rPr lang="es-ES" sz="1600" dirty="0">
                <a:latin typeface="Times New Roman" panose="02020603050405020304" pitchFamily="18" charset="0"/>
                <a:ea typeface="Times New Roman" panose="02020603050405020304" pitchFamily="18" charset="0"/>
              </a:rPr>
              <a:t> empíricamente se determinó que a esa velocidad el sonido de alerta se activa a 39.35 metros en promedio, haciendo que sea efectivo el aviso, sin embargo con la primera versión de la aplicación para el dispositivo móvil, la alarma era ineficaz a velocidades mayores a 65 Km/h, ya que se activaba a una distancia menor a 20 metros, luego de realizar las modificaciones correspondientes se solucionó esta deficiencia calculando la velocidad a la que se desplaza el automóvil, si ésta es mayor a 65Km/h la alerta se activa 63 metros antes del RV.</a:t>
            </a:r>
          </a:p>
        </p:txBody>
      </p:sp>
    </p:spTree>
    <p:extLst>
      <p:ext uri="{BB962C8B-B14F-4D97-AF65-F5344CB8AC3E}">
        <p14:creationId xmlns:p14="http://schemas.microsoft.com/office/powerpoint/2010/main" val="945856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EA572-D8AF-4510-BEC6-3B84D71AE484}"/>
              </a:ext>
            </a:extLst>
          </p:cNvPr>
          <p:cNvSpPr>
            <a:spLocks noGrp="1"/>
          </p:cNvSpPr>
          <p:nvPr>
            <p:ph type="title"/>
          </p:nvPr>
        </p:nvSpPr>
        <p:spPr/>
        <p:txBody>
          <a:bodyPr>
            <a:normAutofit/>
          </a:bodyPr>
          <a:lstStyle/>
          <a:p>
            <a:r>
              <a:rPr lang="es-ES" sz="4400" dirty="0"/>
              <a:t>RECOMENDACIONES</a:t>
            </a:r>
          </a:p>
        </p:txBody>
      </p:sp>
      <p:sp>
        <p:nvSpPr>
          <p:cNvPr id="3" name="Rectángulo 2">
            <a:extLst>
              <a:ext uri="{FF2B5EF4-FFF2-40B4-BE49-F238E27FC236}">
                <a16:creationId xmlns:a16="http://schemas.microsoft.com/office/drawing/2014/main" id="{766770D4-5E05-4932-85AB-3C436172DB94}"/>
              </a:ext>
            </a:extLst>
          </p:cNvPr>
          <p:cNvSpPr/>
          <p:nvPr/>
        </p:nvSpPr>
        <p:spPr>
          <a:xfrm>
            <a:off x="448942" y="2001129"/>
            <a:ext cx="11283519" cy="2677656"/>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es-ES" sz="1600" dirty="0">
                <a:latin typeface="Times New Roman" panose="02020603050405020304" pitchFamily="18" charset="0"/>
                <a:ea typeface="Times New Roman" panose="02020603050405020304" pitchFamily="18" charset="0"/>
              </a:rPr>
              <a:t>Para realizar la recolección de datos o la activación de la alerta, es necesario que el dispositivo móvil celular cuente con una conexión ininterrumpida a internet, y de este modo no se pierda información en el proceso de envío a la base de datos para su posterior análisis.</a:t>
            </a:r>
          </a:p>
          <a:p>
            <a:pPr marL="285750" indent="-285750" algn="just">
              <a:lnSpc>
                <a:spcPct val="150000"/>
              </a:lnSpc>
              <a:spcAft>
                <a:spcPts val="0"/>
              </a:spcAft>
              <a:buFont typeface="Arial" panose="020B0604020202020204" pitchFamily="34" charset="0"/>
              <a:buChar char="•"/>
            </a:pPr>
            <a:endParaRPr lang="es-ES" sz="1600" dirty="0">
              <a:latin typeface="Times New Roman" panose="02020603050405020304" pitchFamily="18" charset="0"/>
              <a:ea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es-ES" sz="1600" dirty="0">
                <a:latin typeface="Times New Roman" panose="02020603050405020304" pitchFamily="18" charset="0"/>
                <a:ea typeface="Times New Roman" panose="02020603050405020304" pitchFamily="18" charset="0"/>
              </a:rPr>
              <a:t>Así también, para la recolección de datos, se recomienda ubicar el dispositivo móvil celular en posición horizontal en una superficie no resbalosa, de tal manera que un movimiento repentino del vehículo o la manipulación del dispositivo no altere la información del acelerómetro de forma que el algoritmo detecte y almacene en la base de datos de reductores de velocidad </a:t>
            </a:r>
            <a:r>
              <a:rPr lang="es-ES" sz="1600" dirty="0" err="1">
                <a:latin typeface="Times New Roman" panose="02020603050405020304" pitchFamily="18" charset="0"/>
                <a:ea typeface="Times New Roman" panose="02020603050405020304" pitchFamily="18" charset="0"/>
              </a:rPr>
              <a:t>acertivamente</a:t>
            </a:r>
            <a:r>
              <a:rPr lang="es-ES" sz="16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208117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EA572-D8AF-4510-BEC6-3B84D71AE484}"/>
              </a:ext>
            </a:extLst>
          </p:cNvPr>
          <p:cNvSpPr>
            <a:spLocks noGrp="1"/>
          </p:cNvSpPr>
          <p:nvPr>
            <p:ph type="title"/>
          </p:nvPr>
        </p:nvSpPr>
        <p:spPr/>
        <p:txBody>
          <a:bodyPr>
            <a:normAutofit/>
          </a:bodyPr>
          <a:lstStyle/>
          <a:p>
            <a:r>
              <a:rPr lang="es-ES" sz="4400" dirty="0"/>
              <a:t>RECOMENDACIONES</a:t>
            </a:r>
          </a:p>
        </p:txBody>
      </p:sp>
      <p:sp>
        <p:nvSpPr>
          <p:cNvPr id="3" name="Rectángulo 2">
            <a:extLst>
              <a:ext uri="{FF2B5EF4-FFF2-40B4-BE49-F238E27FC236}">
                <a16:creationId xmlns:a16="http://schemas.microsoft.com/office/drawing/2014/main" id="{766770D4-5E05-4932-85AB-3C436172DB94}"/>
              </a:ext>
            </a:extLst>
          </p:cNvPr>
          <p:cNvSpPr/>
          <p:nvPr/>
        </p:nvSpPr>
        <p:spPr>
          <a:xfrm>
            <a:off x="448942" y="2169805"/>
            <a:ext cx="11283519" cy="2264081"/>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es-ES" sz="1600" dirty="0">
                <a:latin typeface="Times New Roman" panose="02020603050405020304" pitchFamily="18" charset="0"/>
                <a:ea typeface="Times New Roman" panose="02020603050405020304" pitchFamily="18" charset="0"/>
              </a:rPr>
              <a:t>Para hacer uso de la aplicación, se recomienda utilizar un dispositivo que posea un nivel de Api igual o superior a la 15, ya que en estas versiones se mejora la latencia de los sensores, en este caso el acelerómetro, siendo éste un aspecto importante para el funcionamiento del algoritmo.</a:t>
            </a:r>
          </a:p>
          <a:p>
            <a:pPr marL="285750" indent="-285750" algn="just">
              <a:lnSpc>
                <a:spcPct val="150000"/>
              </a:lnSpc>
              <a:spcAft>
                <a:spcPts val="0"/>
              </a:spcAft>
              <a:buFont typeface="Arial" panose="020B0604020202020204" pitchFamily="34" charset="0"/>
              <a:buChar char="•"/>
            </a:pPr>
            <a:endParaRPr lang="es-ES" sz="1600" dirty="0">
              <a:latin typeface="Times New Roman" panose="02020603050405020304" pitchFamily="18" charset="0"/>
              <a:ea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es-ES" sz="1600" dirty="0">
                <a:latin typeface="Times New Roman" panose="02020603050405020304" pitchFamily="18" charset="0"/>
                <a:ea typeface="Times New Roman" panose="02020603050405020304" pitchFamily="18" charset="0"/>
              </a:rPr>
              <a:t>Para trabajos futuros se recomienda plantear el desarrollo de un algoritmo que active la alerta a una distancia constante, es decir, que no varíe dependiendo de la velocidad a la que se desplaza el automóvil.</a:t>
            </a:r>
          </a:p>
        </p:txBody>
      </p:sp>
    </p:spTree>
    <p:extLst>
      <p:ext uri="{BB962C8B-B14F-4D97-AF65-F5344CB8AC3E}">
        <p14:creationId xmlns:p14="http://schemas.microsoft.com/office/powerpoint/2010/main" val="1040278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4B8B0A3-B93D-4E7E-9778-904E6E0DE842}"/>
              </a:ext>
            </a:extLst>
          </p:cNvPr>
          <p:cNvSpPr/>
          <p:nvPr/>
        </p:nvSpPr>
        <p:spPr>
          <a:xfrm>
            <a:off x="4920638" y="627888"/>
            <a:ext cx="6817216" cy="124678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a:t>ALGORITMOS DE IDENTIFICACIÓN</a:t>
            </a:r>
            <a:endParaRPr lang="es-ES" dirty="0"/>
          </a:p>
        </p:txBody>
      </p:sp>
      <p:sp>
        <p:nvSpPr>
          <p:cNvPr id="6" name="Rectángulo 5">
            <a:extLst>
              <a:ext uri="{FF2B5EF4-FFF2-40B4-BE49-F238E27FC236}">
                <a16:creationId xmlns:a16="http://schemas.microsoft.com/office/drawing/2014/main" id="{A700C2BE-88C9-42ED-9168-546FC403520E}"/>
              </a:ext>
            </a:extLst>
          </p:cNvPr>
          <p:cNvSpPr/>
          <p:nvPr/>
        </p:nvSpPr>
        <p:spPr>
          <a:xfrm>
            <a:off x="454146" y="627888"/>
            <a:ext cx="4466492" cy="1246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dirty="0"/>
              <a:t>ANTECEDENTES</a:t>
            </a:r>
            <a:endParaRPr lang="es-ES" sz="4400" dirty="0"/>
          </a:p>
        </p:txBody>
      </p:sp>
      <p:pic>
        <p:nvPicPr>
          <p:cNvPr id="7" name="Imagen 6">
            <a:extLst>
              <a:ext uri="{FF2B5EF4-FFF2-40B4-BE49-F238E27FC236}">
                <a16:creationId xmlns:a16="http://schemas.microsoft.com/office/drawing/2014/main" id="{0AE28224-3F10-4E42-99DB-E192DA8D86E4}"/>
              </a:ext>
            </a:extLst>
          </p:cNvPr>
          <p:cNvPicPr/>
          <p:nvPr/>
        </p:nvPicPr>
        <p:blipFill rotWithShape="1">
          <a:blip r:embed="rId2"/>
          <a:srcRect r="9376"/>
          <a:stretch/>
        </p:blipFill>
        <p:spPr bwMode="auto">
          <a:xfrm>
            <a:off x="1272026" y="2184749"/>
            <a:ext cx="4226878" cy="2693065"/>
          </a:xfrm>
          <a:prstGeom prst="rect">
            <a:avLst/>
          </a:prstGeom>
          <a:ln>
            <a:noFill/>
          </a:ln>
          <a:extLst>
            <a:ext uri="{53640926-AAD7-44D8-BBD7-CCE9431645EC}">
              <a14:shadowObscured xmlns:a14="http://schemas.microsoft.com/office/drawing/2010/main"/>
            </a:ext>
          </a:extLst>
        </p:spPr>
      </p:pic>
      <p:sp>
        <p:nvSpPr>
          <p:cNvPr id="8" name="Rectángulo 7">
            <a:extLst>
              <a:ext uri="{FF2B5EF4-FFF2-40B4-BE49-F238E27FC236}">
                <a16:creationId xmlns:a16="http://schemas.microsoft.com/office/drawing/2014/main" id="{4CF4E57A-BBBA-4C70-9AB9-B855A85A5BD6}"/>
              </a:ext>
            </a:extLst>
          </p:cNvPr>
          <p:cNvSpPr/>
          <p:nvPr/>
        </p:nvSpPr>
        <p:spPr>
          <a:xfrm>
            <a:off x="1483360" y="5232932"/>
            <a:ext cx="3399692" cy="664797"/>
          </a:xfrm>
          <a:prstGeom prst="rect">
            <a:avLst/>
          </a:prstGeom>
        </p:spPr>
        <p:txBody>
          <a:bodyPr wrap="square">
            <a:spAutoFit/>
          </a:bodyPr>
          <a:lstStyle/>
          <a:p>
            <a:pPr algn="ctr">
              <a:lnSpc>
                <a:spcPct val="115000"/>
              </a:lnSpc>
              <a:spcBef>
                <a:spcPts val="600"/>
              </a:spcBef>
              <a:spcAft>
                <a:spcPts val="600"/>
              </a:spcAft>
            </a:pPr>
            <a:r>
              <a:rPr lang="es-EC" sz="1600" b="1" dirty="0">
                <a:latin typeface="Times New Roman" panose="02020603050405020304" pitchFamily="18" charset="0"/>
                <a:ea typeface="Times New Roman" panose="02020603050405020304" pitchFamily="18" charset="0"/>
              </a:rPr>
              <a:t>Algoritmo Z-</a:t>
            </a:r>
            <a:r>
              <a:rPr lang="es-EC" sz="1600" b="1" dirty="0" err="1">
                <a:latin typeface="Times New Roman" panose="02020603050405020304" pitchFamily="18" charset="0"/>
                <a:ea typeface="Times New Roman" panose="02020603050405020304" pitchFamily="18" charset="0"/>
              </a:rPr>
              <a:t>Thresh</a:t>
            </a:r>
            <a:endParaRPr lang="es-ES" sz="1600" b="1" dirty="0">
              <a:latin typeface="Times New Roman" panose="02020603050405020304" pitchFamily="18" charset="0"/>
              <a:ea typeface="Times New Roman" panose="02020603050405020304" pitchFamily="18" charset="0"/>
            </a:endParaRPr>
          </a:p>
          <a:p>
            <a:pPr algn="ctr">
              <a:lnSpc>
                <a:spcPct val="115000"/>
              </a:lnSpc>
              <a:spcAft>
                <a:spcPts val="0"/>
              </a:spcAft>
            </a:pPr>
            <a:r>
              <a:rPr lang="es-CO" sz="1200" dirty="0">
                <a:latin typeface="Times New Roman" panose="02020603050405020304" pitchFamily="18" charset="0"/>
                <a:ea typeface="Calibri" panose="020F0502020204030204" pitchFamily="34" charset="0"/>
              </a:rPr>
              <a:t>Fuente: (</a:t>
            </a:r>
            <a:r>
              <a:rPr lang="es-CO" sz="1200" dirty="0" err="1">
                <a:latin typeface="Times New Roman" panose="02020603050405020304" pitchFamily="18" charset="0"/>
                <a:ea typeface="Calibri" panose="020F0502020204030204" pitchFamily="34" charset="0"/>
              </a:rPr>
              <a:t>Artis</a:t>
            </a:r>
            <a:r>
              <a:rPr lang="es-CO" sz="1200" dirty="0">
                <a:latin typeface="Times New Roman" panose="02020603050405020304" pitchFamily="18" charset="0"/>
                <a:ea typeface="Calibri" panose="020F0502020204030204" pitchFamily="34" charset="0"/>
              </a:rPr>
              <a:t> </a:t>
            </a:r>
            <a:r>
              <a:rPr lang="es-CO" sz="1200" dirty="0" err="1">
                <a:latin typeface="Times New Roman" panose="02020603050405020304" pitchFamily="18" charset="0"/>
                <a:ea typeface="Calibri" panose="020F0502020204030204" pitchFamily="34" charset="0"/>
              </a:rPr>
              <a:t>Mednis</a:t>
            </a:r>
            <a:r>
              <a:rPr lang="es-CO" sz="1200" dirty="0">
                <a:latin typeface="Times New Roman" panose="02020603050405020304" pitchFamily="18" charset="0"/>
                <a:ea typeface="Calibri" panose="020F0502020204030204" pitchFamily="34" charset="0"/>
              </a:rPr>
              <a:t> et al., 2011)</a:t>
            </a:r>
            <a:endParaRPr lang="es-ES" sz="1200" dirty="0">
              <a:latin typeface="Times New Roman" panose="02020603050405020304" pitchFamily="18" charset="0"/>
              <a:ea typeface="Calibri" panose="020F0502020204030204" pitchFamily="34" charset="0"/>
            </a:endParaRPr>
          </a:p>
        </p:txBody>
      </p:sp>
      <p:pic>
        <p:nvPicPr>
          <p:cNvPr id="14" name="Imagen 13">
            <a:extLst>
              <a:ext uri="{FF2B5EF4-FFF2-40B4-BE49-F238E27FC236}">
                <a16:creationId xmlns:a16="http://schemas.microsoft.com/office/drawing/2014/main" id="{1BC72143-99D8-4424-97C8-EB9CA9996C8A}"/>
              </a:ext>
            </a:extLst>
          </p:cNvPr>
          <p:cNvPicPr/>
          <p:nvPr/>
        </p:nvPicPr>
        <p:blipFill>
          <a:blip r:embed="rId3"/>
          <a:stretch>
            <a:fillRect/>
          </a:stretch>
        </p:blipFill>
        <p:spPr>
          <a:xfrm>
            <a:off x="6318738" y="2184750"/>
            <a:ext cx="4524327" cy="2539649"/>
          </a:xfrm>
          <a:prstGeom prst="rect">
            <a:avLst/>
          </a:prstGeom>
        </p:spPr>
      </p:pic>
      <p:sp>
        <p:nvSpPr>
          <p:cNvPr id="13" name="Rectángulo 12">
            <a:extLst>
              <a:ext uri="{FF2B5EF4-FFF2-40B4-BE49-F238E27FC236}">
                <a16:creationId xmlns:a16="http://schemas.microsoft.com/office/drawing/2014/main" id="{469EA4C8-D910-47F6-89EE-C731F38BEC27}"/>
              </a:ext>
            </a:extLst>
          </p:cNvPr>
          <p:cNvSpPr/>
          <p:nvPr/>
        </p:nvSpPr>
        <p:spPr>
          <a:xfrm>
            <a:off x="7056901" y="5236009"/>
            <a:ext cx="3048000" cy="661720"/>
          </a:xfrm>
          <a:prstGeom prst="rect">
            <a:avLst/>
          </a:prstGeom>
        </p:spPr>
        <p:txBody>
          <a:bodyPr wrap="square">
            <a:spAutoFit/>
          </a:bodyPr>
          <a:lstStyle/>
          <a:p>
            <a:pPr algn="ctr">
              <a:spcBef>
                <a:spcPts val="600"/>
              </a:spcBef>
              <a:spcAft>
                <a:spcPts val="600"/>
              </a:spcAft>
            </a:pPr>
            <a:r>
              <a:rPr lang="es-EC" sz="1600" b="1" dirty="0">
                <a:latin typeface="Times New Roman" panose="02020603050405020304" pitchFamily="18" charset="0"/>
                <a:ea typeface="Times New Roman" panose="02020603050405020304" pitchFamily="18" charset="0"/>
              </a:rPr>
              <a:t>Algoritmo STDEV(Z)</a:t>
            </a:r>
            <a:endParaRPr lang="es-ES" sz="1600" b="1" dirty="0">
              <a:latin typeface="Times New Roman" panose="02020603050405020304" pitchFamily="18" charset="0"/>
              <a:ea typeface="Times New Roman" panose="02020603050405020304" pitchFamily="18" charset="0"/>
            </a:endParaRPr>
          </a:p>
          <a:p>
            <a:pPr algn="ctr">
              <a:spcAft>
                <a:spcPts val="0"/>
              </a:spcAft>
            </a:pPr>
            <a:r>
              <a:rPr lang="es-CO" sz="1600" dirty="0">
                <a:latin typeface="Times New Roman" panose="02020603050405020304" pitchFamily="18" charset="0"/>
                <a:ea typeface="Calibri" panose="020F0502020204030204" pitchFamily="34" charset="0"/>
              </a:rPr>
              <a:t>F</a:t>
            </a:r>
            <a:r>
              <a:rPr lang="es-CO" sz="1200" dirty="0">
                <a:latin typeface="Times New Roman" panose="02020603050405020304" pitchFamily="18" charset="0"/>
                <a:ea typeface="Calibri" panose="020F0502020204030204" pitchFamily="34" charset="0"/>
              </a:rPr>
              <a:t>uente: (</a:t>
            </a:r>
            <a:r>
              <a:rPr lang="es-CO" sz="1200" dirty="0" err="1">
                <a:latin typeface="Times New Roman" panose="02020603050405020304" pitchFamily="18" charset="0"/>
                <a:ea typeface="Calibri" panose="020F0502020204030204" pitchFamily="34" charset="0"/>
              </a:rPr>
              <a:t>Artis</a:t>
            </a:r>
            <a:r>
              <a:rPr lang="es-CO" sz="1200" dirty="0">
                <a:latin typeface="Times New Roman" panose="02020603050405020304" pitchFamily="18" charset="0"/>
                <a:ea typeface="Calibri" panose="020F0502020204030204" pitchFamily="34" charset="0"/>
              </a:rPr>
              <a:t> </a:t>
            </a:r>
            <a:r>
              <a:rPr lang="es-CO" sz="1200" dirty="0" err="1">
                <a:latin typeface="Times New Roman" panose="02020603050405020304" pitchFamily="18" charset="0"/>
                <a:ea typeface="Calibri" panose="020F0502020204030204" pitchFamily="34" charset="0"/>
              </a:rPr>
              <a:t>Mednis</a:t>
            </a:r>
            <a:r>
              <a:rPr lang="es-CO" sz="1200" dirty="0">
                <a:latin typeface="Times New Roman" panose="02020603050405020304" pitchFamily="18" charset="0"/>
                <a:ea typeface="Calibri" panose="020F0502020204030204" pitchFamily="34" charset="0"/>
              </a:rPr>
              <a:t> et al., 2011)</a:t>
            </a:r>
            <a:endParaRPr lang="es-ES" sz="12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65677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4B8B0A3-B93D-4E7E-9778-904E6E0DE842}"/>
              </a:ext>
            </a:extLst>
          </p:cNvPr>
          <p:cNvSpPr/>
          <p:nvPr/>
        </p:nvSpPr>
        <p:spPr>
          <a:xfrm>
            <a:off x="5134706" y="614680"/>
            <a:ext cx="6623539" cy="124656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a:t>ALGORITMOS DE IDENTIFICACIÓN</a:t>
            </a:r>
            <a:endParaRPr lang="es-ES" dirty="0"/>
          </a:p>
        </p:txBody>
      </p:sp>
      <p:sp>
        <p:nvSpPr>
          <p:cNvPr id="6" name="Rectángulo 5">
            <a:extLst>
              <a:ext uri="{FF2B5EF4-FFF2-40B4-BE49-F238E27FC236}">
                <a16:creationId xmlns:a16="http://schemas.microsoft.com/office/drawing/2014/main" id="{A700C2BE-88C9-42ED-9168-546FC403520E}"/>
              </a:ext>
            </a:extLst>
          </p:cNvPr>
          <p:cNvSpPr/>
          <p:nvPr/>
        </p:nvSpPr>
        <p:spPr>
          <a:xfrm>
            <a:off x="433754" y="614680"/>
            <a:ext cx="4689230" cy="12465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dirty="0"/>
              <a:t>ANTECEDENTES</a:t>
            </a:r>
            <a:endParaRPr lang="es-ES" sz="4400" dirty="0"/>
          </a:p>
        </p:txBody>
      </p:sp>
      <p:pic>
        <p:nvPicPr>
          <p:cNvPr id="12" name="Imagen 11">
            <a:extLst>
              <a:ext uri="{FF2B5EF4-FFF2-40B4-BE49-F238E27FC236}">
                <a16:creationId xmlns:a16="http://schemas.microsoft.com/office/drawing/2014/main" id="{E0EDA7D0-ABC8-4245-9024-30B600647690}"/>
              </a:ext>
            </a:extLst>
          </p:cNvPr>
          <p:cNvPicPr/>
          <p:nvPr/>
        </p:nvPicPr>
        <p:blipFill rotWithShape="1">
          <a:blip r:embed="rId2"/>
          <a:srcRect l="3676" t="11168" r="4735"/>
          <a:stretch/>
        </p:blipFill>
        <p:spPr bwMode="auto">
          <a:xfrm>
            <a:off x="1183566" y="2341879"/>
            <a:ext cx="4560742" cy="2238036"/>
          </a:xfrm>
          <a:prstGeom prst="rect">
            <a:avLst/>
          </a:prstGeom>
          <a:ln>
            <a:noFill/>
          </a:ln>
          <a:extLst>
            <a:ext uri="{53640926-AAD7-44D8-BBD7-CCE9431645EC}">
              <a14:shadowObscured xmlns:a14="http://schemas.microsoft.com/office/drawing/2010/main"/>
            </a:ext>
          </a:extLst>
        </p:spPr>
      </p:pic>
      <p:sp>
        <p:nvSpPr>
          <p:cNvPr id="11" name="Rectángulo 10">
            <a:extLst>
              <a:ext uri="{FF2B5EF4-FFF2-40B4-BE49-F238E27FC236}">
                <a16:creationId xmlns:a16="http://schemas.microsoft.com/office/drawing/2014/main" id="{C0287FB1-8864-4402-9CFF-F8E39A7E08B4}"/>
              </a:ext>
            </a:extLst>
          </p:cNvPr>
          <p:cNvSpPr/>
          <p:nvPr/>
        </p:nvSpPr>
        <p:spPr>
          <a:xfrm>
            <a:off x="1939937" y="5060547"/>
            <a:ext cx="3048000" cy="664797"/>
          </a:xfrm>
          <a:prstGeom prst="rect">
            <a:avLst/>
          </a:prstGeom>
        </p:spPr>
        <p:txBody>
          <a:bodyPr wrap="square">
            <a:spAutoFit/>
          </a:bodyPr>
          <a:lstStyle/>
          <a:p>
            <a:pPr algn="ctr">
              <a:lnSpc>
                <a:spcPct val="115000"/>
              </a:lnSpc>
              <a:spcBef>
                <a:spcPts val="600"/>
              </a:spcBef>
              <a:spcAft>
                <a:spcPts val="600"/>
              </a:spcAft>
            </a:pPr>
            <a:r>
              <a:rPr lang="es-EC" sz="1600" b="1" dirty="0">
                <a:latin typeface="Times New Roman" panose="02020603050405020304" pitchFamily="18" charset="0"/>
                <a:ea typeface="Times New Roman" panose="02020603050405020304" pitchFamily="18" charset="0"/>
              </a:rPr>
              <a:t>Algoritmo Z-</a:t>
            </a:r>
            <a:r>
              <a:rPr lang="es-EC" sz="1600" b="1" dirty="0" err="1">
                <a:latin typeface="Times New Roman" panose="02020603050405020304" pitchFamily="18" charset="0"/>
                <a:ea typeface="Times New Roman" panose="02020603050405020304" pitchFamily="18" charset="0"/>
              </a:rPr>
              <a:t>Diff</a:t>
            </a:r>
            <a:endParaRPr lang="es-ES" sz="1600" b="1" dirty="0">
              <a:latin typeface="Times New Roman" panose="02020603050405020304" pitchFamily="18" charset="0"/>
              <a:ea typeface="Times New Roman" panose="02020603050405020304" pitchFamily="18" charset="0"/>
            </a:endParaRPr>
          </a:p>
          <a:p>
            <a:pPr algn="ctr">
              <a:lnSpc>
                <a:spcPct val="115000"/>
              </a:lnSpc>
              <a:spcAft>
                <a:spcPts val="0"/>
              </a:spcAft>
            </a:pPr>
            <a:r>
              <a:rPr lang="es-CO" sz="1200" dirty="0">
                <a:latin typeface="Times New Roman" panose="02020603050405020304" pitchFamily="18" charset="0"/>
                <a:ea typeface="Calibri" panose="020F0502020204030204" pitchFamily="34" charset="0"/>
              </a:rPr>
              <a:t>Fuente: (</a:t>
            </a:r>
            <a:r>
              <a:rPr lang="es-CO" sz="1200" dirty="0" err="1">
                <a:latin typeface="Times New Roman" panose="02020603050405020304" pitchFamily="18" charset="0"/>
                <a:ea typeface="Calibri" panose="020F0502020204030204" pitchFamily="34" charset="0"/>
              </a:rPr>
              <a:t>Artis</a:t>
            </a:r>
            <a:r>
              <a:rPr lang="es-CO" sz="1200" dirty="0">
                <a:latin typeface="Times New Roman" panose="02020603050405020304" pitchFamily="18" charset="0"/>
                <a:ea typeface="Calibri" panose="020F0502020204030204" pitchFamily="34" charset="0"/>
              </a:rPr>
              <a:t> </a:t>
            </a:r>
            <a:r>
              <a:rPr lang="es-CO" sz="1200" dirty="0" err="1">
                <a:latin typeface="Times New Roman" panose="02020603050405020304" pitchFamily="18" charset="0"/>
                <a:ea typeface="Calibri" panose="020F0502020204030204" pitchFamily="34" charset="0"/>
              </a:rPr>
              <a:t>Mednis</a:t>
            </a:r>
            <a:r>
              <a:rPr lang="es-CO" sz="1200" dirty="0">
                <a:latin typeface="Times New Roman" panose="02020603050405020304" pitchFamily="18" charset="0"/>
                <a:ea typeface="Calibri" panose="020F0502020204030204" pitchFamily="34" charset="0"/>
              </a:rPr>
              <a:t> et al., 2011)</a:t>
            </a:r>
            <a:endParaRPr lang="es-ES" sz="1200" dirty="0">
              <a:latin typeface="Times New Roman" panose="02020603050405020304" pitchFamily="18" charset="0"/>
              <a:ea typeface="Calibri" panose="020F0502020204030204" pitchFamily="34" charset="0"/>
            </a:endParaRPr>
          </a:p>
        </p:txBody>
      </p:sp>
      <p:pic>
        <p:nvPicPr>
          <p:cNvPr id="16" name="Imagen 15">
            <a:extLst>
              <a:ext uri="{FF2B5EF4-FFF2-40B4-BE49-F238E27FC236}">
                <a16:creationId xmlns:a16="http://schemas.microsoft.com/office/drawing/2014/main" id="{66625D94-77A1-49DB-B6B4-2F6948DF1692}"/>
              </a:ext>
            </a:extLst>
          </p:cNvPr>
          <p:cNvPicPr/>
          <p:nvPr/>
        </p:nvPicPr>
        <p:blipFill>
          <a:blip r:embed="rId3"/>
          <a:stretch>
            <a:fillRect/>
          </a:stretch>
        </p:blipFill>
        <p:spPr>
          <a:xfrm>
            <a:off x="7631723" y="2254836"/>
            <a:ext cx="3376711" cy="2325079"/>
          </a:xfrm>
          <a:prstGeom prst="rect">
            <a:avLst/>
          </a:prstGeom>
        </p:spPr>
      </p:pic>
      <p:sp>
        <p:nvSpPr>
          <p:cNvPr id="15" name="Rectángulo 14">
            <a:extLst>
              <a:ext uri="{FF2B5EF4-FFF2-40B4-BE49-F238E27FC236}">
                <a16:creationId xmlns:a16="http://schemas.microsoft.com/office/drawing/2014/main" id="{9F9E1E62-C625-48E4-960F-5C3C6DC27207}"/>
              </a:ext>
            </a:extLst>
          </p:cNvPr>
          <p:cNvSpPr/>
          <p:nvPr/>
        </p:nvSpPr>
        <p:spPr>
          <a:xfrm>
            <a:off x="7799021" y="5059008"/>
            <a:ext cx="3048001" cy="661720"/>
          </a:xfrm>
          <a:prstGeom prst="rect">
            <a:avLst/>
          </a:prstGeom>
        </p:spPr>
        <p:txBody>
          <a:bodyPr wrap="square">
            <a:spAutoFit/>
          </a:bodyPr>
          <a:lstStyle/>
          <a:p>
            <a:pPr algn="ctr">
              <a:spcBef>
                <a:spcPts val="600"/>
              </a:spcBef>
              <a:spcAft>
                <a:spcPts val="600"/>
              </a:spcAft>
            </a:pPr>
            <a:r>
              <a:rPr lang="es-EC" sz="1600" b="1" dirty="0">
                <a:latin typeface="Times New Roman" panose="02020603050405020304" pitchFamily="18" charset="0"/>
                <a:ea typeface="Times New Roman" panose="02020603050405020304" pitchFamily="18" charset="0"/>
              </a:rPr>
              <a:t>Algoritmo G-Zero</a:t>
            </a:r>
            <a:endParaRPr lang="es-ES" sz="1600" b="1" dirty="0">
              <a:latin typeface="Times New Roman" panose="02020603050405020304" pitchFamily="18" charset="0"/>
              <a:ea typeface="Times New Roman" panose="02020603050405020304" pitchFamily="18" charset="0"/>
            </a:endParaRPr>
          </a:p>
          <a:p>
            <a:pPr algn="ctr">
              <a:spcAft>
                <a:spcPts val="0"/>
              </a:spcAft>
            </a:pPr>
            <a:r>
              <a:rPr lang="es-CO" sz="1200" dirty="0">
                <a:latin typeface="Times New Roman" panose="02020603050405020304" pitchFamily="18" charset="0"/>
                <a:ea typeface="Calibri" panose="020F0502020204030204" pitchFamily="34" charset="0"/>
              </a:rPr>
              <a:t>Fuente: (</a:t>
            </a:r>
            <a:r>
              <a:rPr lang="es-CO" sz="1200" dirty="0" err="1">
                <a:latin typeface="Times New Roman" panose="02020603050405020304" pitchFamily="18" charset="0"/>
                <a:ea typeface="Calibri" panose="020F0502020204030204" pitchFamily="34" charset="0"/>
              </a:rPr>
              <a:t>Artis</a:t>
            </a:r>
            <a:r>
              <a:rPr lang="es-CO" sz="1200" dirty="0">
                <a:latin typeface="Times New Roman" panose="02020603050405020304" pitchFamily="18" charset="0"/>
                <a:ea typeface="Calibri" panose="020F0502020204030204" pitchFamily="34" charset="0"/>
              </a:rPr>
              <a:t> </a:t>
            </a:r>
            <a:r>
              <a:rPr lang="es-CO" sz="1200" dirty="0" err="1">
                <a:latin typeface="Times New Roman" panose="02020603050405020304" pitchFamily="18" charset="0"/>
                <a:ea typeface="Calibri" panose="020F0502020204030204" pitchFamily="34" charset="0"/>
              </a:rPr>
              <a:t>Mednis</a:t>
            </a:r>
            <a:r>
              <a:rPr lang="es-CO" sz="1200" dirty="0">
                <a:latin typeface="Times New Roman" panose="02020603050405020304" pitchFamily="18" charset="0"/>
                <a:ea typeface="Calibri" panose="020F0502020204030204" pitchFamily="34" charset="0"/>
              </a:rPr>
              <a:t> et al., 2011</a:t>
            </a:r>
            <a:r>
              <a:rPr lang="es-CO" sz="1600" dirty="0">
                <a:latin typeface="Times New Roman" panose="02020603050405020304" pitchFamily="18" charset="0"/>
                <a:ea typeface="Calibri" panose="020F0502020204030204" pitchFamily="34" charset="0"/>
              </a:rPr>
              <a:t>)</a:t>
            </a:r>
            <a:endParaRPr lang="es-ES" sz="16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43753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EA572-D8AF-4510-BEC6-3B84D71AE484}"/>
              </a:ext>
            </a:extLst>
          </p:cNvPr>
          <p:cNvSpPr>
            <a:spLocks noGrp="1"/>
          </p:cNvSpPr>
          <p:nvPr>
            <p:ph type="title"/>
          </p:nvPr>
        </p:nvSpPr>
        <p:spPr/>
        <p:txBody>
          <a:bodyPr>
            <a:normAutofit/>
          </a:bodyPr>
          <a:lstStyle/>
          <a:p>
            <a:r>
              <a:rPr lang="es-ES" sz="4400" dirty="0"/>
              <a:t>OBJETIVOS</a:t>
            </a:r>
          </a:p>
        </p:txBody>
      </p:sp>
      <p:sp>
        <p:nvSpPr>
          <p:cNvPr id="3" name="Rectángulo 2">
            <a:extLst>
              <a:ext uri="{FF2B5EF4-FFF2-40B4-BE49-F238E27FC236}">
                <a16:creationId xmlns:a16="http://schemas.microsoft.com/office/drawing/2014/main" id="{C74F3488-735F-4383-BFDD-15F150FD94EC}"/>
              </a:ext>
            </a:extLst>
          </p:cNvPr>
          <p:cNvSpPr/>
          <p:nvPr/>
        </p:nvSpPr>
        <p:spPr>
          <a:xfrm>
            <a:off x="575894" y="3659086"/>
            <a:ext cx="10713429" cy="646331"/>
          </a:xfrm>
          <a:prstGeom prst="rect">
            <a:avLst/>
          </a:prstGeom>
        </p:spPr>
        <p:txBody>
          <a:bodyPr wrap="square">
            <a:spAutoFit/>
          </a:bodyPr>
          <a:lstStyle/>
          <a:p>
            <a:pPr marL="285750" indent="-285750" algn="just">
              <a:spcBef>
                <a:spcPts val="1800"/>
              </a:spcBef>
              <a:spcAft>
                <a:spcPts val="1800"/>
              </a:spcAft>
              <a:buFont typeface="Arial" panose="020B0604020202020204" pitchFamily="34" charset="0"/>
              <a:buChar char="•"/>
            </a:pPr>
            <a:r>
              <a:rPr lang="es-EC" dirty="0">
                <a:latin typeface="Times New Roman" panose="02020603050405020304" pitchFamily="18" charset="0"/>
                <a:ea typeface="Times New Roman" panose="02020603050405020304" pitchFamily="18" charset="0"/>
              </a:rPr>
              <a:t>Realizar la estimación y clasificación de reductores de velocidad basados en señales del acelerómetro de teléfonos inteligentes para generación de alertas tempranas al usuario.</a:t>
            </a:r>
            <a:endParaRPr lang="es-ES" dirty="0">
              <a:latin typeface="Times New Roman" panose="02020603050405020304" pitchFamily="18" charset="0"/>
              <a:ea typeface="Times New Roman" panose="02020603050405020304" pitchFamily="18" charset="0"/>
            </a:endParaRPr>
          </a:p>
        </p:txBody>
      </p:sp>
      <p:sp>
        <p:nvSpPr>
          <p:cNvPr id="9" name="Rectángulo 8">
            <a:extLst>
              <a:ext uri="{FF2B5EF4-FFF2-40B4-BE49-F238E27FC236}">
                <a16:creationId xmlns:a16="http://schemas.microsoft.com/office/drawing/2014/main" id="{C1C0E262-9928-4B92-A6CA-8DD50D0BC1E1}"/>
              </a:ext>
            </a:extLst>
          </p:cNvPr>
          <p:cNvSpPr/>
          <p:nvPr/>
        </p:nvSpPr>
        <p:spPr>
          <a:xfrm>
            <a:off x="575894" y="2236828"/>
            <a:ext cx="4454769"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dirty="0"/>
              <a:t>OBJETIVO GENERAL</a:t>
            </a:r>
            <a:endParaRPr lang="es-ES" sz="3600" dirty="0"/>
          </a:p>
        </p:txBody>
      </p:sp>
      <p:sp>
        <p:nvSpPr>
          <p:cNvPr id="10" name="Rectángulo 9">
            <a:extLst>
              <a:ext uri="{FF2B5EF4-FFF2-40B4-BE49-F238E27FC236}">
                <a16:creationId xmlns:a16="http://schemas.microsoft.com/office/drawing/2014/main" id="{73E28343-6CF7-4A55-8077-2454C14ABBAE}"/>
              </a:ext>
            </a:extLst>
          </p:cNvPr>
          <p:cNvSpPr/>
          <p:nvPr/>
        </p:nvSpPr>
        <p:spPr>
          <a:xfrm>
            <a:off x="575894" y="4860350"/>
            <a:ext cx="5109799"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dirty="0"/>
              <a:t>OBJETIVOS ESPECÍFICOS</a:t>
            </a:r>
            <a:endParaRPr lang="es-ES" sz="3600" dirty="0"/>
          </a:p>
        </p:txBody>
      </p:sp>
    </p:spTree>
    <p:extLst>
      <p:ext uri="{BB962C8B-B14F-4D97-AF65-F5344CB8AC3E}">
        <p14:creationId xmlns:p14="http://schemas.microsoft.com/office/powerpoint/2010/main" val="1748134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EA572-D8AF-4510-BEC6-3B84D71AE484}"/>
              </a:ext>
            </a:extLst>
          </p:cNvPr>
          <p:cNvSpPr>
            <a:spLocks noGrp="1"/>
          </p:cNvSpPr>
          <p:nvPr>
            <p:ph type="title"/>
          </p:nvPr>
        </p:nvSpPr>
        <p:spPr/>
        <p:txBody>
          <a:bodyPr>
            <a:normAutofit/>
          </a:bodyPr>
          <a:lstStyle/>
          <a:p>
            <a:r>
              <a:rPr lang="es-ES" sz="4400" dirty="0"/>
              <a:t>DIS</a:t>
            </a:r>
            <a:r>
              <a:rPr lang="es-EC" sz="4400" dirty="0"/>
              <a:t>EÑO</a:t>
            </a:r>
            <a:endParaRPr lang="es-ES" sz="4400" dirty="0"/>
          </a:p>
        </p:txBody>
      </p:sp>
      <p:sp>
        <p:nvSpPr>
          <p:cNvPr id="3" name="Rectangle 2">
            <a:extLst>
              <a:ext uri="{FF2B5EF4-FFF2-40B4-BE49-F238E27FC236}">
                <a16:creationId xmlns:a16="http://schemas.microsoft.com/office/drawing/2014/main" id="{36CF733C-D487-4347-9CC9-FCBB6660B02C}"/>
              </a:ext>
            </a:extLst>
          </p:cNvPr>
          <p:cNvSpPr>
            <a:spLocks noChangeArrowheads="1"/>
          </p:cNvSpPr>
          <p:nvPr/>
        </p:nvSpPr>
        <p:spPr bwMode="auto">
          <a:xfrm>
            <a:off x="2392502" y="1883194"/>
            <a:ext cx="147908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graphicFrame>
        <p:nvGraphicFramePr>
          <p:cNvPr id="4" name="Objeto 3">
            <a:extLst>
              <a:ext uri="{FF2B5EF4-FFF2-40B4-BE49-F238E27FC236}">
                <a16:creationId xmlns:a16="http://schemas.microsoft.com/office/drawing/2014/main" id="{79372527-079D-437F-A3AD-77755AF2A16C}"/>
              </a:ext>
            </a:extLst>
          </p:cNvPr>
          <p:cNvGraphicFramePr>
            <a:graphicFrameLocks noChangeAspect="1"/>
          </p:cNvGraphicFramePr>
          <p:nvPr>
            <p:extLst>
              <p:ext uri="{D42A27DB-BD31-4B8C-83A1-F6EECF244321}">
                <p14:modId xmlns:p14="http://schemas.microsoft.com/office/powerpoint/2010/main" val="101171920"/>
              </p:ext>
            </p:extLst>
          </p:nvPr>
        </p:nvGraphicFramePr>
        <p:xfrm>
          <a:off x="2392501" y="1883195"/>
          <a:ext cx="6669741" cy="4724400"/>
        </p:xfrm>
        <a:graphic>
          <a:graphicData uri="http://schemas.openxmlformats.org/presentationml/2006/ole">
            <mc:AlternateContent xmlns:mc="http://schemas.openxmlformats.org/markup-compatibility/2006">
              <mc:Choice xmlns:v="urn:schemas-microsoft-com:vml" Requires="v">
                <p:oleObj spid="_x0000_s1026" name="Visio" r:id="rId3" imgW="9875520" imgH="6987485" progId="Visio.Drawing.15">
                  <p:embed/>
                </p:oleObj>
              </mc:Choice>
              <mc:Fallback>
                <p:oleObj name="Visio" r:id="rId3" imgW="9875520" imgH="6987485" progId="Visio.Drawing.15">
                  <p:embed/>
                  <p:pic>
                    <p:nvPicPr>
                      <p:cNvPr id="4" name="Objeto 3">
                        <a:extLst>
                          <a:ext uri="{FF2B5EF4-FFF2-40B4-BE49-F238E27FC236}">
                            <a16:creationId xmlns:a16="http://schemas.microsoft.com/office/drawing/2014/main" id="{79372527-079D-437F-A3AD-77755AF2A1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2501" y="1883195"/>
                        <a:ext cx="6669741" cy="4724400"/>
                      </a:xfrm>
                      <a:prstGeom prst="rect">
                        <a:avLst/>
                      </a:prstGeom>
                      <a:noFill/>
                    </p:spPr>
                  </p:pic>
                </p:oleObj>
              </mc:Fallback>
            </mc:AlternateContent>
          </a:graphicData>
        </a:graphic>
      </p:graphicFrame>
    </p:spTree>
    <p:extLst>
      <p:ext uri="{BB962C8B-B14F-4D97-AF65-F5344CB8AC3E}">
        <p14:creationId xmlns:p14="http://schemas.microsoft.com/office/powerpoint/2010/main" val="835368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EA572-D8AF-4510-BEC6-3B84D71AE484}"/>
              </a:ext>
            </a:extLst>
          </p:cNvPr>
          <p:cNvSpPr>
            <a:spLocks noGrp="1"/>
          </p:cNvSpPr>
          <p:nvPr>
            <p:ph type="title"/>
          </p:nvPr>
        </p:nvSpPr>
        <p:spPr>
          <a:xfrm>
            <a:off x="581192" y="606219"/>
            <a:ext cx="11029616" cy="988332"/>
          </a:xfrm>
        </p:spPr>
        <p:txBody>
          <a:bodyPr>
            <a:normAutofit/>
          </a:bodyPr>
          <a:lstStyle/>
          <a:p>
            <a:r>
              <a:rPr lang="es-ES" sz="4400" dirty="0"/>
              <a:t>DIS</a:t>
            </a:r>
            <a:r>
              <a:rPr lang="es-EC" sz="4400" dirty="0"/>
              <a:t>EÑO</a:t>
            </a:r>
            <a:endParaRPr lang="es-ES" sz="4400" dirty="0"/>
          </a:p>
        </p:txBody>
      </p:sp>
      <p:sp>
        <p:nvSpPr>
          <p:cNvPr id="3" name="Rectangle 2">
            <a:extLst>
              <a:ext uri="{FF2B5EF4-FFF2-40B4-BE49-F238E27FC236}">
                <a16:creationId xmlns:a16="http://schemas.microsoft.com/office/drawing/2014/main" id="{36CF733C-D487-4347-9CC9-FCBB6660B02C}"/>
              </a:ext>
            </a:extLst>
          </p:cNvPr>
          <p:cNvSpPr>
            <a:spLocks noChangeArrowheads="1"/>
          </p:cNvSpPr>
          <p:nvPr/>
        </p:nvSpPr>
        <p:spPr bwMode="auto">
          <a:xfrm>
            <a:off x="2392502" y="1883194"/>
            <a:ext cx="147908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5" name="Rectangle 2">
            <a:extLst>
              <a:ext uri="{FF2B5EF4-FFF2-40B4-BE49-F238E27FC236}">
                <a16:creationId xmlns:a16="http://schemas.microsoft.com/office/drawing/2014/main" id="{1751D875-6C6A-461E-B3A9-4A4DAE07C55F}"/>
              </a:ext>
            </a:extLst>
          </p:cNvPr>
          <p:cNvSpPr>
            <a:spLocks noChangeArrowheads="1"/>
          </p:cNvSpPr>
          <p:nvPr/>
        </p:nvSpPr>
        <p:spPr bwMode="auto">
          <a:xfrm flipV="1">
            <a:off x="1143000" y="1127759"/>
            <a:ext cx="1005079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pic>
        <p:nvPicPr>
          <p:cNvPr id="7" name="Imagen 6">
            <a:extLst>
              <a:ext uri="{FF2B5EF4-FFF2-40B4-BE49-F238E27FC236}">
                <a16:creationId xmlns:a16="http://schemas.microsoft.com/office/drawing/2014/main" id="{E927E0D9-3608-43C6-AEDB-64EC4B233A73}"/>
              </a:ext>
            </a:extLst>
          </p:cNvPr>
          <p:cNvPicPr/>
          <p:nvPr/>
        </p:nvPicPr>
        <p:blipFill rotWithShape="1">
          <a:blip r:embed="rId2" cstate="print">
            <a:extLst>
              <a:ext uri="{28A0092B-C50C-407E-A947-70E740481C1C}">
                <a14:useLocalDpi xmlns:a14="http://schemas.microsoft.com/office/drawing/2010/main" val="0"/>
              </a:ext>
            </a:extLst>
          </a:blip>
          <a:srcRect l="7742" t="1846" r="26476" b="24164"/>
          <a:stretch/>
        </p:blipFill>
        <p:spPr bwMode="auto">
          <a:xfrm>
            <a:off x="565770" y="2248521"/>
            <a:ext cx="6618188" cy="3671189"/>
          </a:xfrm>
          <a:prstGeom prst="rect">
            <a:avLst/>
          </a:prstGeom>
          <a:noFill/>
          <a:ln>
            <a:noFill/>
          </a:ln>
          <a:extLst>
            <a:ext uri="{53640926-AAD7-44D8-BBD7-CCE9431645EC}">
              <a14:shadowObscured xmlns:a14="http://schemas.microsoft.com/office/drawing/2010/main"/>
            </a:ext>
          </a:extLst>
        </p:spPr>
      </p:pic>
      <p:sp>
        <p:nvSpPr>
          <p:cNvPr id="8" name="Rectángulo 7">
            <a:extLst>
              <a:ext uri="{FF2B5EF4-FFF2-40B4-BE49-F238E27FC236}">
                <a16:creationId xmlns:a16="http://schemas.microsoft.com/office/drawing/2014/main" id="{7C9207A4-053A-4F3A-8D56-CD3EB87C41D2}"/>
              </a:ext>
            </a:extLst>
          </p:cNvPr>
          <p:cNvSpPr/>
          <p:nvPr/>
        </p:nvSpPr>
        <p:spPr>
          <a:xfrm>
            <a:off x="2781844" y="630935"/>
            <a:ext cx="8929552" cy="121948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dirty="0"/>
              <a:t>ESTIMACIÓN DE FRECUENCIA DE MUESTREO</a:t>
            </a:r>
            <a:endParaRPr lang="es-ES" sz="3600" dirty="0"/>
          </a:p>
        </p:txBody>
      </p:sp>
      <p:sp>
        <p:nvSpPr>
          <p:cNvPr id="9" name="Rectángulo 8">
            <a:extLst>
              <a:ext uri="{FF2B5EF4-FFF2-40B4-BE49-F238E27FC236}">
                <a16:creationId xmlns:a16="http://schemas.microsoft.com/office/drawing/2014/main" id="{4B3BE0F2-16A4-4717-8FC0-7D9410B3321B}"/>
              </a:ext>
            </a:extLst>
          </p:cNvPr>
          <p:cNvSpPr/>
          <p:nvPr/>
        </p:nvSpPr>
        <p:spPr>
          <a:xfrm>
            <a:off x="7364948" y="3483950"/>
            <a:ext cx="4346448" cy="1200329"/>
          </a:xfrm>
          <a:prstGeom prst="rect">
            <a:avLst/>
          </a:prstGeom>
        </p:spPr>
        <p:txBody>
          <a:bodyPr wrap="square">
            <a:spAutoFit/>
          </a:bodyPr>
          <a:lstStyle/>
          <a:p>
            <a:r>
              <a:rPr lang="es-EC" dirty="0">
                <a:latin typeface="Times New Roman" panose="02020603050405020304" pitchFamily="18" charset="0"/>
                <a:ea typeface="Times New Roman" panose="02020603050405020304" pitchFamily="18" charset="0"/>
              </a:rPr>
              <a:t>Se obtienen en promedio 73.2830 muestras en 2 segundos, por lo tanto, una frecuencia de muestreo de 36.6415 aproximando a 37 muestras por segundo</a:t>
            </a:r>
            <a:endParaRPr lang="es-ES" dirty="0"/>
          </a:p>
        </p:txBody>
      </p:sp>
    </p:spTree>
    <p:extLst>
      <p:ext uri="{BB962C8B-B14F-4D97-AF65-F5344CB8AC3E}">
        <p14:creationId xmlns:p14="http://schemas.microsoft.com/office/powerpoint/2010/main" val="288313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EA572-D8AF-4510-BEC6-3B84D71AE484}"/>
              </a:ext>
            </a:extLst>
          </p:cNvPr>
          <p:cNvSpPr>
            <a:spLocks noGrp="1"/>
          </p:cNvSpPr>
          <p:nvPr>
            <p:ph type="title"/>
          </p:nvPr>
        </p:nvSpPr>
        <p:spPr>
          <a:xfrm>
            <a:off x="575894" y="387097"/>
            <a:ext cx="11029616" cy="1252257"/>
          </a:xfrm>
        </p:spPr>
        <p:txBody>
          <a:bodyPr>
            <a:normAutofit/>
          </a:bodyPr>
          <a:lstStyle/>
          <a:p>
            <a:r>
              <a:rPr lang="es-ES" sz="4400" dirty="0"/>
              <a:t>DIS</a:t>
            </a:r>
            <a:r>
              <a:rPr lang="es-EC" sz="4400" dirty="0"/>
              <a:t>EÑO</a:t>
            </a:r>
            <a:endParaRPr lang="es-ES" sz="4400" dirty="0"/>
          </a:p>
        </p:txBody>
      </p:sp>
      <p:sp>
        <p:nvSpPr>
          <p:cNvPr id="3" name="Rectangle 2">
            <a:extLst>
              <a:ext uri="{FF2B5EF4-FFF2-40B4-BE49-F238E27FC236}">
                <a16:creationId xmlns:a16="http://schemas.microsoft.com/office/drawing/2014/main" id="{36CF733C-D487-4347-9CC9-FCBB6660B02C}"/>
              </a:ext>
            </a:extLst>
          </p:cNvPr>
          <p:cNvSpPr>
            <a:spLocks noChangeArrowheads="1"/>
          </p:cNvSpPr>
          <p:nvPr/>
        </p:nvSpPr>
        <p:spPr bwMode="auto">
          <a:xfrm>
            <a:off x="2392502" y="1883194"/>
            <a:ext cx="147908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pic>
        <p:nvPicPr>
          <p:cNvPr id="4" name="Imagen 3">
            <a:extLst>
              <a:ext uri="{FF2B5EF4-FFF2-40B4-BE49-F238E27FC236}">
                <a16:creationId xmlns:a16="http://schemas.microsoft.com/office/drawing/2014/main" id="{C38E0760-83D0-4D8A-BFDF-82C3B68D0628}"/>
              </a:ext>
            </a:extLst>
          </p:cNvPr>
          <p:cNvPicPr/>
          <p:nvPr/>
        </p:nvPicPr>
        <p:blipFill rotWithShape="1">
          <a:blip r:embed="rId2" cstate="print">
            <a:extLst>
              <a:ext uri="{28A0092B-C50C-407E-A947-70E740481C1C}">
                <a14:useLocalDpi xmlns:a14="http://schemas.microsoft.com/office/drawing/2010/main" val="0"/>
              </a:ext>
            </a:extLst>
          </a:blip>
          <a:srcRect l="8802" t="2590" r="8025"/>
          <a:stretch/>
        </p:blipFill>
        <p:spPr bwMode="auto">
          <a:xfrm>
            <a:off x="111301" y="2587536"/>
            <a:ext cx="5979401" cy="2864588"/>
          </a:xfrm>
          <a:prstGeom prst="rect">
            <a:avLst/>
          </a:prstGeom>
          <a:noFill/>
          <a:ln>
            <a:solidFill>
              <a:srgbClr val="002060"/>
            </a:solidFill>
          </a:ln>
          <a:extLst>
            <a:ext uri="{53640926-AAD7-44D8-BBD7-CCE9431645EC}">
              <a14:shadowObscured xmlns:a14="http://schemas.microsoft.com/office/drawing/2010/main"/>
            </a:ext>
          </a:extLst>
        </p:spPr>
      </p:pic>
      <p:sp>
        <p:nvSpPr>
          <p:cNvPr id="5" name="Rectángulo 4">
            <a:extLst>
              <a:ext uri="{FF2B5EF4-FFF2-40B4-BE49-F238E27FC236}">
                <a16:creationId xmlns:a16="http://schemas.microsoft.com/office/drawing/2014/main" id="{20350491-25AC-4461-9CC4-A36872E8CE47}"/>
              </a:ext>
            </a:extLst>
          </p:cNvPr>
          <p:cNvSpPr/>
          <p:nvPr/>
        </p:nvSpPr>
        <p:spPr>
          <a:xfrm>
            <a:off x="2774714" y="618745"/>
            <a:ext cx="8978373" cy="125225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dirty="0"/>
              <a:t>CARACTERIZACIÓN DE LA SEÑAL</a:t>
            </a:r>
            <a:endParaRPr lang="es-ES" sz="3600" dirty="0"/>
          </a:p>
        </p:txBody>
      </p:sp>
      <p:pic>
        <p:nvPicPr>
          <p:cNvPr id="6" name="Imagen 5">
            <a:extLst>
              <a:ext uri="{FF2B5EF4-FFF2-40B4-BE49-F238E27FC236}">
                <a16:creationId xmlns:a16="http://schemas.microsoft.com/office/drawing/2014/main" id="{C3238663-8DFA-495A-B99A-647660333486}"/>
              </a:ext>
            </a:extLst>
          </p:cNvPr>
          <p:cNvPicPr/>
          <p:nvPr/>
        </p:nvPicPr>
        <p:blipFill rotWithShape="1">
          <a:blip r:embed="rId3" cstate="print">
            <a:extLst>
              <a:ext uri="{28A0092B-C50C-407E-A947-70E740481C1C}">
                <a14:useLocalDpi xmlns:a14="http://schemas.microsoft.com/office/drawing/2010/main" val="0"/>
              </a:ext>
            </a:extLst>
          </a:blip>
          <a:srcRect l="9353" t="3450" r="8219" b="3543"/>
          <a:stretch/>
        </p:blipFill>
        <p:spPr bwMode="auto">
          <a:xfrm>
            <a:off x="6266689" y="2587536"/>
            <a:ext cx="5685472" cy="2864588"/>
          </a:xfrm>
          <a:prstGeom prst="rect">
            <a:avLst/>
          </a:prstGeom>
          <a:noFill/>
          <a:ln>
            <a:solidFill>
              <a:srgbClr val="00206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7167011"/>
      </p:ext>
    </p:extLst>
  </p:cSld>
  <p:clrMapOvr>
    <a:masterClrMapping/>
  </p:clrMapOvr>
</p:sld>
</file>

<file path=ppt/theme/theme1.xml><?xml version="1.0" encoding="utf-8"?>
<a:theme xmlns:a="http://schemas.openxmlformats.org/drawingml/2006/main" name="Dividendo">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TM03457464[[fn=Dividendo]]</Template>
  <TotalTime>611</TotalTime>
  <Words>1744</Words>
  <Application>Microsoft Office PowerPoint</Application>
  <PresentationFormat>Panorámica</PresentationFormat>
  <Paragraphs>332</Paragraphs>
  <Slides>33</Slides>
  <Notes>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33</vt:i4>
      </vt:variant>
    </vt:vector>
  </HeadingPairs>
  <TitlesOfParts>
    <vt:vector size="43" baseType="lpstr">
      <vt:lpstr>Arial</vt:lpstr>
      <vt:lpstr>Calibri</vt:lpstr>
      <vt:lpstr>Cambria Math</vt:lpstr>
      <vt:lpstr>Gill Sans MT</vt:lpstr>
      <vt:lpstr>inherit</vt:lpstr>
      <vt:lpstr>Symbol</vt:lpstr>
      <vt:lpstr>Times New Roman</vt:lpstr>
      <vt:lpstr>Wingdings 2</vt:lpstr>
      <vt:lpstr>Dividendo</vt:lpstr>
      <vt:lpstr>Visio</vt:lpstr>
      <vt:lpstr>Departamento de Eléctrica y Electrónica </vt:lpstr>
      <vt:lpstr>contenido</vt:lpstr>
      <vt:lpstr>ANTECEDENTES</vt:lpstr>
      <vt:lpstr>Presentación de PowerPoint</vt:lpstr>
      <vt:lpstr>Presentación de PowerPoint</vt:lpstr>
      <vt:lpstr>OBJETIVOS</vt:lpstr>
      <vt:lpstr>DISEÑO</vt:lpstr>
      <vt:lpstr>DISEÑO</vt:lpstr>
      <vt:lpstr>DISEÑO</vt:lpstr>
      <vt:lpstr>DISEÑO</vt:lpstr>
      <vt:lpstr>DISEÑO</vt:lpstr>
      <vt:lpstr>DISEÑO</vt:lpstr>
      <vt:lpstr>DISEÑO</vt:lpstr>
      <vt:lpstr>DISEÑO</vt:lpstr>
      <vt:lpstr>DISEÑO</vt:lpstr>
      <vt:lpstr>DISEÑO</vt:lpstr>
      <vt:lpstr>DISEÑO</vt:lpstr>
      <vt:lpstr>DISEÑO</vt:lpstr>
      <vt:lpstr>DISEÑO</vt:lpstr>
      <vt:lpstr>DISEÑO</vt:lpstr>
      <vt:lpstr>PRUEBAS</vt:lpstr>
      <vt:lpstr>PRUEBAS</vt:lpstr>
      <vt:lpstr>PRUEBAS</vt:lpstr>
      <vt:lpstr>ANÁLISIS DE RESULTADOS</vt:lpstr>
      <vt:lpstr>ANÁLISIS DE RESULTADOS</vt:lpstr>
      <vt:lpstr>ANÁLISIS DE RESULTADOS</vt:lpstr>
      <vt:lpstr>ANÁLISIS DE RESULTADOS</vt:lpstr>
      <vt:lpstr>CONCLUSIONES</vt:lpstr>
      <vt:lpstr>CONCLUSIONES</vt:lpstr>
      <vt:lpstr>CONCLUSIONES</vt:lpstr>
      <vt:lpstr>CONCLUSIONES</vt:lpstr>
      <vt:lpstr>RECOMENDACIONES</vt:lpstr>
      <vt:lpstr>RECOMENDACIONES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Johanna Jara</dc:creator>
  <cp:lastModifiedBy>Johy Jara</cp:lastModifiedBy>
  <cp:revision>3</cp:revision>
  <dcterms:created xsi:type="dcterms:W3CDTF">2018-02-25T21:10:56Z</dcterms:created>
  <dcterms:modified xsi:type="dcterms:W3CDTF">2018-03-08T02:57:36Z</dcterms:modified>
</cp:coreProperties>
</file>