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2" r:id="rId4"/>
    <p:sldId id="267" r:id="rId5"/>
    <p:sldId id="261" r:id="rId6"/>
    <p:sldId id="268" r:id="rId7"/>
    <p:sldId id="269" r:id="rId8"/>
    <p:sldId id="270" r:id="rId9"/>
    <p:sldId id="257" r:id="rId10"/>
    <p:sldId id="273" r:id="rId11"/>
    <p:sldId id="274" r:id="rId12"/>
    <p:sldId id="263" r:id="rId13"/>
    <p:sldId id="275" r:id="rId14"/>
    <p:sldId id="279" r:id="rId15"/>
    <p:sldId id="280" r:id="rId16"/>
    <p:sldId id="278" r:id="rId17"/>
    <p:sldId id="277" r:id="rId18"/>
    <p:sldId id="276" r:id="rId19"/>
    <p:sldId id="281" r:id="rId20"/>
    <p:sldId id="265" r:id="rId21"/>
    <p:sldId id="282" r:id="rId22"/>
    <p:sldId id="283" r:id="rId23"/>
    <p:sldId id="284" r:id="rId24"/>
    <p:sldId id="285" r:id="rId25"/>
    <p:sldId id="286" r:id="rId26"/>
    <p:sldId id="288" r:id="rId27"/>
    <p:sldId id="287" r:id="rId28"/>
    <p:sldId id="289" r:id="rId29"/>
    <p:sldId id="25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mela\Documents\Trabajo%20de%20titulaci&#243;n%20CMM%20Pame\SPSS%20RESULTADOS\VARIABLES\SPSS%20Variabl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Medios de información utilizados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MEDIOS.INFO!$A$3</c:f>
              <c:strCache>
                <c:ptCount val="1"/>
                <c:pt idx="0">
                  <c:v>Menciones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30,5%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B-4ACA-BAF8-86244B461A5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B-4ACA-BAF8-86244B461A5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2,4%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B-4ACA-BAF8-86244B461A5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46,6%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B-4ACA-BAF8-86244B461A5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</a:t>
                    </a:r>
                    <a:fld id="{05AD04D4-2A22-48F8-B6D7-FC4008E12A60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F0B-4ACA-BAF8-86244B461A5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2,6%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0B-4ACA-BAF8-86244B461A5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CADA20D-85C3-4FEB-9192-0DAC305AF46A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F0B-4ACA-BAF8-86244B461A5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3,9%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B-4ACA-BAF8-86244B461A5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38,2%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0B-4ACA-BAF8-86244B461A5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0B-4ACA-BAF8-86244B461A5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MEDIOS.INFO!$B$1:$K$2</c:f>
              <c:strCache>
                <c:ptCount val="10"/>
                <c:pt idx="0">
                  <c:v>Medios Masivos</c:v>
                </c:pt>
                <c:pt idx="1">
                  <c:v>Folletos Turísticos</c:v>
                </c:pt>
                <c:pt idx="2">
                  <c:v>Personal AA.VV</c:v>
                </c:pt>
                <c:pt idx="3">
                  <c:v>Internet/ Redes Sociales</c:v>
                </c:pt>
                <c:pt idx="4">
                  <c:v>Artículos y/o Noticias</c:v>
                </c:pt>
                <c:pt idx="5">
                  <c:v>Catálogos (Tour operadores)</c:v>
                </c:pt>
                <c:pt idx="6">
                  <c:v>Compañías aéreas</c:v>
                </c:pt>
                <c:pt idx="7">
                  <c:v>Revistas Turísticas</c:v>
                </c:pt>
                <c:pt idx="8">
                  <c:v>Familia</c:v>
                </c:pt>
                <c:pt idx="9">
                  <c:v>Amigos</c:v>
                </c:pt>
              </c:strCache>
            </c:strRef>
          </c:cat>
          <c:val>
            <c:numRef>
              <c:f>MEDIOS.INFO!$B$3:$K$3</c:f>
              <c:numCache>
                <c:formatCode>General</c:formatCode>
                <c:ptCount val="10"/>
                <c:pt idx="0">
                  <c:v>116</c:v>
                </c:pt>
                <c:pt idx="1">
                  <c:v>50</c:v>
                </c:pt>
                <c:pt idx="2">
                  <c:v>9</c:v>
                </c:pt>
                <c:pt idx="3">
                  <c:v>177</c:v>
                </c:pt>
                <c:pt idx="4">
                  <c:v>6</c:v>
                </c:pt>
                <c:pt idx="5">
                  <c:v>10</c:v>
                </c:pt>
                <c:pt idx="6">
                  <c:v>0</c:v>
                </c:pt>
                <c:pt idx="7">
                  <c:v>15</c:v>
                </c:pt>
                <c:pt idx="8">
                  <c:v>145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F0B-4ACA-BAF8-86244B461A5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58412368"/>
        <c:axId val="356490928"/>
      </c:barChart>
      <c:catAx>
        <c:axId val="35841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6490928"/>
        <c:crosses val="autoZero"/>
        <c:auto val="1"/>
        <c:lblAlgn val="ctr"/>
        <c:lblOffset val="100"/>
        <c:noMultiLvlLbl val="0"/>
      </c:catAx>
      <c:valAx>
        <c:axId val="35649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412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Expectativas-Factores</a:t>
            </a:r>
            <a:r>
              <a:rPr lang="es-EC"/>
              <a:t> Socio-Culturales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'IMAGEN DE DESTINO'!$A$30</c:f>
              <c:strCache>
                <c:ptCount val="1"/>
                <c:pt idx="0">
                  <c:v>Menciones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8B-4C02-846F-6D17F8A513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18,7%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B-4C02-846F-6D17F8A5130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19,2%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8B-4C02-846F-6D17F8A5130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8B-4C02-846F-6D17F8A5130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41,6%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8B-4C02-846F-6D17F8A5130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17,6%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8B-4C02-846F-6D17F8A513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'IMAGEN DE DESTINO'!$B$28:$G$29</c:f>
              <c:strCache>
                <c:ptCount val="6"/>
                <c:pt idx="0">
                  <c:v>Seguro</c:v>
                </c:pt>
                <c:pt idx="1">
                  <c:v>Cómodo</c:v>
                </c:pt>
                <c:pt idx="2">
                  <c:v>Limpio</c:v>
                </c:pt>
                <c:pt idx="3">
                  <c:v>Tranquilo</c:v>
                </c:pt>
                <c:pt idx="4">
                  <c:v>Interesante</c:v>
                </c:pt>
                <c:pt idx="5">
                  <c:v>Entretenido</c:v>
                </c:pt>
              </c:strCache>
            </c:strRef>
          </c:cat>
          <c:val>
            <c:numRef>
              <c:f>'IMAGEN DE DESTINO'!$B$30:$G$30</c:f>
              <c:numCache>
                <c:formatCode>0</c:formatCode>
                <c:ptCount val="6"/>
                <c:pt idx="0">
                  <c:v>95</c:v>
                </c:pt>
                <c:pt idx="1">
                  <c:v>71</c:v>
                </c:pt>
                <c:pt idx="2">
                  <c:v>73</c:v>
                </c:pt>
                <c:pt idx="3">
                  <c:v>95</c:v>
                </c:pt>
                <c:pt idx="4">
                  <c:v>158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8B-4C02-846F-6D17F8A513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20430544"/>
        <c:axId val="263101296"/>
      </c:barChart>
      <c:catAx>
        <c:axId val="42043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EC"/>
          </a:p>
        </c:txPr>
        <c:crossAx val="263101296"/>
        <c:crosses val="autoZero"/>
        <c:auto val="1"/>
        <c:lblAlgn val="ctr"/>
        <c:lblOffset val="100"/>
        <c:noMultiLvlLbl val="0"/>
      </c:catAx>
      <c:valAx>
        <c:axId val="26310129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420430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s-EC"/>
              <a:t>Oferta </a:t>
            </a: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turística</a:t>
            </a:r>
            <a:r>
              <a:rPr lang="es-EC"/>
              <a:t> interesante promedio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'PRODUCTOS TURIS.INTE.'!$B$39</c:f>
              <c:strCache>
                <c:ptCount val="1"/>
                <c:pt idx="0">
                  <c:v>Media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'PRODUCTOS TURIS.INTE.'!$C$37:$E$38</c:f>
              <c:strCache>
                <c:ptCount val="3"/>
                <c:pt idx="0">
                  <c:v>Atracciones Culturales</c:v>
                </c:pt>
                <c:pt idx="1">
                  <c:v>Actividades Culturales</c:v>
                </c:pt>
                <c:pt idx="2">
                  <c:v>Tiendas de Artesanías</c:v>
                </c:pt>
              </c:strCache>
            </c:strRef>
          </c:cat>
          <c:val>
            <c:numRef>
              <c:f>'PRODUCTOS TURIS.INTE.'!$C$39:$E$39</c:f>
              <c:numCache>
                <c:formatCode>General</c:formatCode>
                <c:ptCount val="3"/>
                <c:pt idx="0">
                  <c:v>4.508</c:v>
                </c:pt>
                <c:pt idx="1">
                  <c:v>4.3259999999999996</c:v>
                </c:pt>
                <c:pt idx="2">
                  <c:v>4.4550000000000001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2-4D49-96E2-8D6944554E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40"/>
        <c:axId val="1539328032"/>
        <c:axId val="1425854000"/>
      </c:barChart>
      <c:catAx>
        <c:axId val="15393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425854000"/>
        <c:crosses val="autoZero"/>
        <c:auto val="1"/>
        <c:lblAlgn val="ctr"/>
        <c:lblOffset val="100"/>
        <c:noMultiLvlLbl val="0"/>
      </c:catAx>
      <c:valAx>
        <c:axId val="142585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5393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Relación</a:t>
            </a:r>
            <a:r>
              <a:rPr lang="es-EC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Calidad-Precio</a:t>
            </a:r>
            <a:endParaRPr lang="es-EC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4654655893054281"/>
          <c:y val="2.6845637583892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'CALID.PRECIO'!$E$20</c:f>
              <c:strCache>
                <c:ptCount val="1"/>
                <c:pt idx="0">
                  <c:v>Expectativa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83-425D-997D-42F3FA19C8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1,8%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83-425D-997D-42F3FA19C8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7,1%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83-425D-997D-42F3FA19C8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83-425D-997D-42F3FA19C8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26,6%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83-425D-997D-42F3FA19C87F}"/>
                </c:ext>
              </c:extLst>
            </c:dLbl>
            <c:dLbl>
              <c:idx val="5"/>
              <c:layout>
                <c:manualLayout>
                  <c:x val="-1.1111111111111212E-2"/>
                  <c:y val="0.2840565762613006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39,2%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83-425D-997D-42F3FA19C87F}"/>
                </c:ext>
              </c:extLst>
            </c:dLbl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'CALID.PRECIO'!$F$18:$K$19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'CALID.PRECIO'!$F$20:$K$20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27</c:v>
                </c:pt>
                <c:pt idx="3">
                  <c:v>95</c:v>
                </c:pt>
                <c:pt idx="4">
                  <c:v>101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83-425D-997D-42F3FA19C87F}"/>
            </c:ext>
          </c:extLst>
        </c:ser>
        <c:ser>
          <c:idx val="1"/>
          <c:order val="1"/>
          <c:tx>
            <c:strRef>
              <c:f>'CALID.PRECIO'!$E$21</c:f>
              <c:strCache>
                <c:ptCount val="1"/>
                <c:pt idx="0">
                  <c:v>Percepción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83-425D-997D-42F3FA19C87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/>
                      <a:t>1,1%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83-425D-997D-42F3FA19C87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83-425D-997D-42F3FA19C87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83-425D-997D-42F3FA19C87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26,8%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83-425D-997D-42F3FA19C87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41,3%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83-425D-997D-42F3FA19C87F}"/>
                </c:ext>
              </c:extLst>
            </c:dLbl>
            <c:spPr>
              <a:noFill/>
              <a:ln>
                <a:gradFill>
                  <a:gsLst>
                    <a:gs pos="0">
                      <a:schemeClr val="accent2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  <a:alpha val="75000"/>
                      </a:schemeClr>
                    </a:solidFill>
                    <a:effectLst>
                      <a:outerShdw blurRad="50800" dist="50800" dir="5400000" sx="3000" sy="3000" algn="ctr" rotWithShape="0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'CALID.PRECIO'!$F$18:$K$19</c:f>
              <c:strCach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strCache>
            </c:strRef>
          </c:cat>
          <c:val>
            <c:numRef>
              <c:f>'CALID.PRECIO'!$F$21:$K$21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21</c:v>
                </c:pt>
                <c:pt idx="3">
                  <c:v>94</c:v>
                </c:pt>
                <c:pt idx="4">
                  <c:v>102</c:v>
                </c:pt>
                <c:pt idx="5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D83-425D-997D-42F3FA19C8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6198368"/>
        <c:axId val="1630761792"/>
      </c:barChart>
      <c:catAx>
        <c:axId val="163619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630761792"/>
        <c:crosses val="autoZero"/>
        <c:auto val="1"/>
        <c:lblAlgn val="ctr"/>
        <c:lblOffset val="100"/>
        <c:noMultiLvlLbl val="0"/>
      </c:catAx>
      <c:valAx>
        <c:axId val="163076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16361983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>
                <a:latin typeface="Times New Roman" panose="02020603050405020304" pitchFamily="18" charset="0"/>
                <a:cs typeface="Times New Roman" panose="02020603050405020304" pitchFamily="18" charset="0"/>
              </a:rPr>
              <a:t>Accesibilidad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ACCESIBILIDAD!$E$36</c:f>
              <c:strCache>
                <c:ptCount val="1"/>
                <c:pt idx="0">
                  <c:v>Expectativa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1,1%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5E-4D75-B557-C38E9F146E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1,3%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5E-4D75-B557-C38E9F146EB8}"/>
                </c:ext>
              </c:extLst>
            </c:dLbl>
            <c:dLbl>
              <c:idx val="2"/>
              <c:layout>
                <c:manualLayout>
                  <c:x val="1.8621973929236499E-3"/>
                  <c:y val="1.101057472024997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4,7%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5E-4D75-B557-C38E9F146E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21,6%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E-4D75-B557-C38E9F146E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E-4D75-B557-C38E9F146E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46,3%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5E-4D75-B557-C38E9F146EB8}"/>
                </c:ext>
              </c:extLst>
            </c:dLbl>
            <c:spPr>
              <a:noFill/>
              <a:ln>
                <a:gradFill>
                  <a:gsLst>
                    <a:gs pos="0">
                      <a:schemeClr val="accent1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ACCESIBILIDAD!$F$35:$K$35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ACCESIBILIDAD!$F$36:$K$36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18</c:v>
                </c:pt>
                <c:pt idx="3">
                  <c:v>82</c:v>
                </c:pt>
                <c:pt idx="4">
                  <c:v>95</c:v>
                </c:pt>
                <c:pt idx="5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5E-4D75-B557-C38E9F146EB8}"/>
            </c:ext>
          </c:extLst>
        </c:ser>
        <c:ser>
          <c:idx val="1"/>
          <c:order val="1"/>
          <c:tx>
            <c:strRef>
              <c:f>ACCESIBILIDAD!$E$37</c:f>
              <c:strCache>
                <c:ptCount val="1"/>
                <c:pt idx="0">
                  <c:v>Experiencia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048110844353931E-3"/>
                  <c:y val="-4.240282685512358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E-4D75-B557-C38E9F146EB8}"/>
                </c:ext>
              </c:extLst>
            </c:dLbl>
            <c:dLbl>
              <c:idx val="1"/>
              <c:layout>
                <c:manualLayout>
                  <c:x val="0"/>
                  <c:y val="-3.29799764428739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0,8%</a:t>
                    </a:r>
                  </a:p>
                </c:rich>
              </c:tx>
              <c:spPr>
                <a:noFill/>
                <a:ln>
                  <a:gradFill>
                    <a:gsLst>
                      <a:gs pos="0">
                        <a:schemeClr val="accent2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5E-4D75-B557-C38E9F146EB8}"/>
                </c:ext>
              </c:extLst>
            </c:dLbl>
            <c:dLbl>
              <c:idx val="2"/>
              <c:layout>
                <c:manualLayout>
                  <c:x val="0"/>
                  <c:y val="-8.009422850412249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5E-4D75-B557-C38E9F146EB8}"/>
                </c:ext>
              </c:extLst>
            </c:dLbl>
            <c:dLbl>
              <c:idx val="3"/>
              <c:layout>
                <c:manualLayout>
                  <c:x val="1.1524055422176965E-2"/>
                  <c:y val="-8.6375130966072036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5E-4D75-B557-C38E9F146E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29,7%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5E-4D75-B557-C38E9F146E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60,3%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5E-4D75-B557-C38E9F146EB8}"/>
                </c:ext>
              </c:extLst>
            </c:dLbl>
            <c:spPr>
              <a:noFill/>
              <a:ln>
                <a:gradFill>
                  <a:gsLst>
                    <a:gs pos="0">
                      <a:schemeClr val="accent2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ACCESIBILIDAD!$F$35:$K$35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ACCESIBILIDAD!$F$37:$K$37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26</c:v>
                </c:pt>
                <c:pt idx="4">
                  <c:v>113</c:v>
                </c:pt>
                <c:pt idx="5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95E-4D75-B557-C38E9F146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307007"/>
        <c:axId val="517535775"/>
      </c:barChart>
      <c:catAx>
        <c:axId val="67530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17535775"/>
        <c:crosses val="autoZero"/>
        <c:auto val="1"/>
        <c:lblAlgn val="ctr"/>
        <c:lblOffset val="100"/>
        <c:noMultiLvlLbl val="0"/>
      </c:catAx>
      <c:valAx>
        <c:axId val="51753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6753070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Satisfacción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980361613876804E-2"/>
          <c:y val="0.34305767616611377"/>
          <c:w val="0.83565297246584191"/>
          <c:h val="0.65556017426755664"/>
        </c:manualLayout>
      </c:layout>
      <c:pie3DChart>
        <c:varyColors val="1"/>
        <c:ser>
          <c:idx val="0"/>
          <c:order val="0"/>
          <c:tx>
            <c:strRef>
              <c:f>SATISFACCIÓN!$B$49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FAF-4D04-9625-8016BCC96E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FAF-4D04-9625-8016BCC96E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FAF-4D04-9625-8016BCC96E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FAF-4D04-9625-8016BCC96E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FAF-4D04-9625-8016BCC96E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FAF-4D04-9625-8016BCC96E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SATISFACCIÓN!$A$50:$A$55</c:f>
              <c:strCache>
                <c:ptCount val="6"/>
                <c:pt idx="0">
                  <c:v>(0) Desconoce</c:v>
                </c:pt>
                <c:pt idx="1">
                  <c:v>(1) Muy mala </c:v>
                </c:pt>
                <c:pt idx="2">
                  <c:v>(2) Mala </c:v>
                </c:pt>
                <c:pt idx="3">
                  <c:v>(3) Regular </c:v>
                </c:pt>
                <c:pt idx="4">
                  <c:v>(4) Buena </c:v>
                </c:pt>
                <c:pt idx="5">
                  <c:v>(5) Muy buena</c:v>
                </c:pt>
              </c:strCache>
            </c:strRef>
          </c:cat>
          <c:val>
            <c:numRef>
              <c:f>SATISFACCIÓN!$B$50:$B$55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5</c:v>
                </c:pt>
                <c:pt idx="3">
                  <c:v>20</c:v>
                </c:pt>
                <c:pt idx="4">
                  <c:v>157</c:v>
                </c:pt>
                <c:pt idx="5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AF-4D04-9625-8016BCC96E7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7C667-85C0-466E-8474-BD515F9236D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25726B3-F3B5-4194-9788-FDFDA2125DD3}">
      <dgm:prSet phldrT="[Texto]"/>
      <dgm:spPr/>
      <dgm:t>
        <a:bodyPr/>
        <a:lstStyle/>
        <a:p>
          <a:r>
            <a:rPr lang="es-EC" dirty="0"/>
            <a:t>Consejo provincial de Pichincha</a:t>
          </a:r>
        </a:p>
      </dgm:t>
    </dgm:pt>
    <dgm:pt modelId="{8D97256E-0AD6-4B33-9788-0CD5AD0CE0CF}" type="parTrans" cxnId="{2442237C-453B-420F-A374-537B0AE093F5}">
      <dgm:prSet/>
      <dgm:spPr/>
      <dgm:t>
        <a:bodyPr/>
        <a:lstStyle/>
        <a:p>
          <a:endParaRPr lang="es-EC"/>
        </a:p>
      </dgm:t>
    </dgm:pt>
    <dgm:pt modelId="{DBFF43D9-F41E-440A-A9B5-EFF31741933B}" type="sibTrans" cxnId="{2442237C-453B-420F-A374-537B0AE093F5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DC12787-0C8E-4C33-BCA9-CCFE558557CE}">
      <dgm:prSet phldrT="[Texto]"/>
      <dgm:spPr/>
      <dgm:t>
        <a:bodyPr/>
        <a:lstStyle/>
        <a:p>
          <a:r>
            <a:rPr lang="es-EC" dirty="0"/>
            <a:t>Empresa autónoma</a:t>
          </a:r>
        </a:p>
      </dgm:t>
    </dgm:pt>
    <dgm:pt modelId="{81E19DCB-B114-4888-AE3D-0BDA0C0F81CB}" type="parTrans" cxnId="{F3420E1D-3FD7-4932-8681-30576621C307}">
      <dgm:prSet/>
      <dgm:spPr/>
      <dgm:t>
        <a:bodyPr/>
        <a:lstStyle/>
        <a:p>
          <a:endParaRPr lang="es-EC"/>
        </a:p>
      </dgm:t>
    </dgm:pt>
    <dgm:pt modelId="{A883E862-6A37-4FE4-BD39-0975BB2050EC}" type="sibTrans" cxnId="{F3420E1D-3FD7-4932-8681-30576621C307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s-EC"/>
        </a:p>
      </dgm:t>
    </dgm:pt>
    <dgm:pt modelId="{74E3A701-CA0A-424A-B75C-369DD019DCF9}">
      <dgm:prSet phldrT="[Texto]"/>
      <dgm:spPr/>
      <dgm:t>
        <a:bodyPr/>
        <a:lstStyle/>
        <a:p>
          <a:r>
            <a:rPr lang="es-EC" dirty="0"/>
            <a:t>12 atractivos turísticos</a:t>
          </a:r>
        </a:p>
      </dgm:t>
    </dgm:pt>
    <dgm:pt modelId="{C544C181-5792-4C4E-A29C-304FCA5FAC6E}" type="parTrans" cxnId="{0C0F8D20-A86A-4491-946F-538D34BE3B6F}">
      <dgm:prSet/>
      <dgm:spPr/>
      <dgm:t>
        <a:bodyPr/>
        <a:lstStyle/>
        <a:p>
          <a:endParaRPr lang="es-EC"/>
        </a:p>
      </dgm:t>
    </dgm:pt>
    <dgm:pt modelId="{D50CB27C-F75E-4526-8AFD-44D481784709}" type="sibTrans" cxnId="{0C0F8D20-A86A-4491-946F-538D34BE3B6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  <dgm:t>
        <a:bodyPr/>
        <a:lstStyle/>
        <a:p>
          <a:endParaRPr lang="es-EC"/>
        </a:p>
      </dgm:t>
    </dgm:pt>
    <dgm:pt modelId="{983FAC94-3B17-41F1-9A1F-FF64561EBE89}" type="pres">
      <dgm:prSet presAssocID="{8ED7C667-85C0-466E-8474-BD515F9236DA}" presName="Name0" presStyleCnt="0">
        <dgm:presLayoutVars>
          <dgm:chMax val="7"/>
          <dgm:chPref val="7"/>
          <dgm:dir/>
        </dgm:presLayoutVars>
      </dgm:prSet>
      <dgm:spPr/>
    </dgm:pt>
    <dgm:pt modelId="{C62FCC7D-4980-4054-A2F0-E4287CF4E996}" type="pres">
      <dgm:prSet presAssocID="{8ED7C667-85C0-466E-8474-BD515F9236DA}" presName="dot1" presStyleLbl="alignNode1" presStyleIdx="0" presStyleCnt="12"/>
      <dgm:spPr/>
    </dgm:pt>
    <dgm:pt modelId="{228E8241-8E80-4789-A19F-DE7CE531B385}" type="pres">
      <dgm:prSet presAssocID="{8ED7C667-85C0-466E-8474-BD515F9236DA}" presName="dot2" presStyleLbl="alignNode1" presStyleIdx="1" presStyleCnt="12"/>
      <dgm:spPr/>
    </dgm:pt>
    <dgm:pt modelId="{0D432475-F1A0-4AA1-A136-33AC8C93DBEF}" type="pres">
      <dgm:prSet presAssocID="{8ED7C667-85C0-466E-8474-BD515F9236DA}" presName="dot3" presStyleLbl="alignNode1" presStyleIdx="2" presStyleCnt="12"/>
      <dgm:spPr/>
    </dgm:pt>
    <dgm:pt modelId="{15C45562-80BA-4966-B891-212A9F93DCF3}" type="pres">
      <dgm:prSet presAssocID="{8ED7C667-85C0-466E-8474-BD515F9236DA}" presName="dot4" presStyleLbl="alignNode1" presStyleIdx="3" presStyleCnt="12"/>
      <dgm:spPr/>
    </dgm:pt>
    <dgm:pt modelId="{F3529395-8A5C-492C-8C26-B987AC68E9D6}" type="pres">
      <dgm:prSet presAssocID="{8ED7C667-85C0-466E-8474-BD515F9236DA}" presName="dot5" presStyleLbl="alignNode1" presStyleIdx="4" presStyleCnt="12"/>
      <dgm:spPr/>
    </dgm:pt>
    <dgm:pt modelId="{91F6D047-3F73-4D67-96BE-371BE331670E}" type="pres">
      <dgm:prSet presAssocID="{8ED7C667-85C0-466E-8474-BD515F9236DA}" presName="dotArrow1" presStyleLbl="alignNode1" presStyleIdx="5" presStyleCnt="12"/>
      <dgm:spPr/>
    </dgm:pt>
    <dgm:pt modelId="{D767A761-6A21-4363-81F4-3EE394240086}" type="pres">
      <dgm:prSet presAssocID="{8ED7C667-85C0-466E-8474-BD515F9236DA}" presName="dotArrow2" presStyleLbl="alignNode1" presStyleIdx="6" presStyleCnt="12"/>
      <dgm:spPr/>
    </dgm:pt>
    <dgm:pt modelId="{1546D052-0A27-42C9-B4F7-E475C32DBB0B}" type="pres">
      <dgm:prSet presAssocID="{8ED7C667-85C0-466E-8474-BD515F9236DA}" presName="dotArrow3" presStyleLbl="alignNode1" presStyleIdx="7" presStyleCnt="12"/>
      <dgm:spPr/>
    </dgm:pt>
    <dgm:pt modelId="{8C91695F-6948-49A2-A04E-4D833AC1456F}" type="pres">
      <dgm:prSet presAssocID="{8ED7C667-85C0-466E-8474-BD515F9236DA}" presName="dotArrow4" presStyleLbl="alignNode1" presStyleIdx="8" presStyleCnt="12"/>
      <dgm:spPr/>
    </dgm:pt>
    <dgm:pt modelId="{E235997F-53B8-4593-8B7B-8A7BDCB142EE}" type="pres">
      <dgm:prSet presAssocID="{8ED7C667-85C0-466E-8474-BD515F9236DA}" presName="dotArrow5" presStyleLbl="alignNode1" presStyleIdx="9" presStyleCnt="12"/>
      <dgm:spPr/>
    </dgm:pt>
    <dgm:pt modelId="{E599E2D3-1933-40EA-90F6-026BA065E1E5}" type="pres">
      <dgm:prSet presAssocID="{8ED7C667-85C0-466E-8474-BD515F9236DA}" presName="dotArrow6" presStyleLbl="alignNode1" presStyleIdx="10" presStyleCnt="12"/>
      <dgm:spPr/>
    </dgm:pt>
    <dgm:pt modelId="{1727D2DC-FBBB-42D6-8D6A-5B1000F903A1}" type="pres">
      <dgm:prSet presAssocID="{8ED7C667-85C0-466E-8474-BD515F9236DA}" presName="dotArrow7" presStyleLbl="alignNode1" presStyleIdx="11" presStyleCnt="12"/>
      <dgm:spPr/>
    </dgm:pt>
    <dgm:pt modelId="{0B6E70FF-03A2-4C6C-8B13-F7488C84FC0D}" type="pres">
      <dgm:prSet presAssocID="{F25726B3-F3B5-4194-9788-FDFDA2125DD3}" presName="parTx1" presStyleLbl="node1" presStyleIdx="0" presStyleCnt="3"/>
      <dgm:spPr/>
    </dgm:pt>
    <dgm:pt modelId="{43C5AF64-CF86-4CF2-A5E2-E2FA52837A68}" type="pres">
      <dgm:prSet presAssocID="{DBFF43D9-F41E-440A-A9B5-EFF31741933B}" presName="picture1" presStyleCnt="0"/>
      <dgm:spPr/>
    </dgm:pt>
    <dgm:pt modelId="{D9258FAF-F702-49C0-BD77-ED6940688565}" type="pres">
      <dgm:prSet presAssocID="{DBFF43D9-F41E-440A-A9B5-EFF31741933B}" presName="imageRepeatNode" presStyleLbl="fgImgPlace1" presStyleIdx="0" presStyleCnt="3"/>
      <dgm:spPr/>
    </dgm:pt>
    <dgm:pt modelId="{D0ECDE92-E52F-45D4-BA4A-C5AAA5C301A9}" type="pres">
      <dgm:prSet presAssocID="{ADC12787-0C8E-4C33-BCA9-CCFE558557CE}" presName="parTx2" presStyleLbl="node1" presStyleIdx="1" presStyleCnt="3"/>
      <dgm:spPr/>
    </dgm:pt>
    <dgm:pt modelId="{B2FF47D6-7BD3-4F72-9A2E-78C9EF93541D}" type="pres">
      <dgm:prSet presAssocID="{A883E862-6A37-4FE4-BD39-0975BB2050EC}" presName="picture2" presStyleCnt="0"/>
      <dgm:spPr/>
    </dgm:pt>
    <dgm:pt modelId="{1EF4EA17-EBAF-40F4-9EE0-96684C563226}" type="pres">
      <dgm:prSet presAssocID="{A883E862-6A37-4FE4-BD39-0975BB2050EC}" presName="imageRepeatNode" presStyleLbl="fgImgPlace1" presStyleIdx="1" presStyleCnt="3"/>
      <dgm:spPr/>
    </dgm:pt>
    <dgm:pt modelId="{5B41A29B-2628-4B73-B72C-CF2FAA3DB09F}" type="pres">
      <dgm:prSet presAssocID="{74E3A701-CA0A-424A-B75C-369DD019DCF9}" presName="parTx3" presStyleLbl="node1" presStyleIdx="2" presStyleCnt="3"/>
      <dgm:spPr/>
    </dgm:pt>
    <dgm:pt modelId="{B61442B7-1017-4303-BC77-ACE994C49176}" type="pres">
      <dgm:prSet presAssocID="{D50CB27C-F75E-4526-8AFD-44D481784709}" presName="picture3" presStyleCnt="0"/>
      <dgm:spPr/>
    </dgm:pt>
    <dgm:pt modelId="{E9DF5434-DFF0-4478-8059-F7223152CC55}" type="pres">
      <dgm:prSet presAssocID="{D50CB27C-F75E-4526-8AFD-44D481784709}" presName="imageRepeatNode" presStyleLbl="fgImgPlace1" presStyleIdx="2" presStyleCnt="3"/>
      <dgm:spPr/>
    </dgm:pt>
  </dgm:ptLst>
  <dgm:cxnLst>
    <dgm:cxn modelId="{23FC8A10-48E5-4AB1-90EF-34BD5311EC8B}" type="presOf" srcId="{74E3A701-CA0A-424A-B75C-369DD019DCF9}" destId="{5B41A29B-2628-4B73-B72C-CF2FAA3DB09F}" srcOrd="0" destOrd="0" presId="urn:microsoft.com/office/officeart/2008/layout/AscendingPictureAccentProcess"/>
    <dgm:cxn modelId="{F3420E1D-3FD7-4932-8681-30576621C307}" srcId="{8ED7C667-85C0-466E-8474-BD515F9236DA}" destId="{ADC12787-0C8E-4C33-BCA9-CCFE558557CE}" srcOrd="1" destOrd="0" parTransId="{81E19DCB-B114-4888-AE3D-0BDA0C0F81CB}" sibTransId="{A883E862-6A37-4FE4-BD39-0975BB2050EC}"/>
    <dgm:cxn modelId="{F9CFE11F-7095-4F72-BD34-FC06392A2E60}" type="presOf" srcId="{ADC12787-0C8E-4C33-BCA9-CCFE558557CE}" destId="{D0ECDE92-E52F-45D4-BA4A-C5AAA5C301A9}" srcOrd="0" destOrd="0" presId="urn:microsoft.com/office/officeart/2008/layout/AscendingPictureAccentProcess"/>
    <dgm:cxn modelId="{0C0F8D20-A86A-4491-946F-538D34BE3B6F}" srcId="{8ED7C667-85C0-466E-8474-BD515F9236DA}" destId="{74E3A701-CA0A-424A-B75C-369DD019DCF9}" srcOrd="2" destOrd="0" parTransId="{C544C181-5792-4C4E-A29C-304FCA5FAC6E}" sibTransId="{D50CB27C-F75E-4526-8AFD-44D481784709}"/>
    <dgm:cxn modelId="{451D1225-9E4F-476D-891A-2CBE7A175D6F}" type="presOf" srcId="{DBFF43D9-F41E-440A-A9B5-EFF31741933B}" destId="{D9258FAF-F702-49C0-BD77-ED6940688565}" srcOrd="0" destOrd="0" presId="urn:microsoft.com/office/officeart/2008/layout/AscendingPictureAccentProcess"/>
    <dgm:cxn modelId="{FE6A7F30-E377-4408-B5AF-465D57833811}" type="presOf" srcId="{8ED7C667-85C0-466E-8474-BD515F9236DA}" destId="{983FAC94-3B17-41F1-9A1F-FF64561EBE89}" srcOrd="0" destOrd="0" presId="urn:microsoft.com/office/officeart/2008/layout/AscendingPictureAccentProcess"/>
    <dgm:cxn modelId="{ABC90B39-D9D2-4E29-80F0-FFA213AE3DA5}" type="presOf" srcId="{D50CB27C-F75E-4526-8AFD-44D481784709}" destId="{E9DF5434-DFF0-4478-8059-F7223152CC55}" srcOrd="0" destOrd="0" presId="urn:microsoft.com/office/officeart/2008/layout/AscendingPictureAccentProcess"/>
    <dgm:cxn modelId="{DB909E68-155A-4AFA-8E2B-8BA454DBCC90}" type="presOf" srcId="{F25726B3-F3B5-4194-9788-FDFDA2125DD3}" destId="{0B6E70FF-03A2-4C6C-8B13-F7488C84FC0D}" srcOrd="0" destOrd="0" presId="urn:microsoft.com/office/officeart/2008/layout/AscendingPictureAccentProcess"/>
    <dgm:cxn modelId="{2442237C-453B-420F-A374-537B0AE093F5}" srcId="{8ED7C667-85C0-466E-8474-BD515F9236DA}" destId="{F25726B3-F3B5-4194-9788-FDFDA2125DD3}" srcOrd="0" destOrd="0" parTransId="{8D97256E-0AD6-4B33-9788-0CD5AD0CE0CF}" sibTransId="{DBFF43D9-F41E-440A-A9B5-EFF31741933B}"/>
    <dgm:cxn modelId="{A08FB7A9-C944-488A-B278-D6DBD062A1B3}" type="presOf" srcId="{A883E862-6A37-4FE4-BD39-0975BB2050EC}" destId="{1EF4EA17-EBAF-40F4-9EE0-96684C563226}" srcOrd="0" destOrd="0" presId="urn:microsoft.com/office/officeart/2008/layout/AscendingPictureAccentProcess"/>
    <dgm:cxn modelId="{1C5690BC-87CB-4037-B2E5-4BB435BA9C66}" type="presParOf" srcId="{983FAC94-3B17-41F1-9A1F-FF64561EBE89}" destId="{C62FCC7D-4980-4054-A2F0-E4287CF4E996}" srcOrd="0" destOrd="0" presId="urn:microsoft.com/office/officeart/2008/layout/AscendingPictureAccentProcess"/>
    <dgm:cxn modelId="{96113CEA-C167-49CC-92B0-31335E984DB3}" type="presParOf" srcId="{983FAC94-3B17-41F1-9A1F-FF64561EBE89}" destId="{228E8241-8E80-4789-A19F-DE7CE531B385}" srcOrd="1" destOrd="0" presId="urn:microsoft.com/office/officeart/2008/layout/AscendingPictureAccentProcess"/>
    <dgm:cxn modelId="{E3CC5D7B-7569-4674-A60C-60A1DB2BFF15}" type="presParOf" srcId="{983FAC94-3B17-41F1-9A1F-FF64561EBE89}" destId="{0D432475-F1A0-4AA1-A136-33AC8C93DBEF}" srcOrd="2" destOrd="0" presId="urn:microsoft.com/office/officeart/2008/layout/AscendingPictureAccentProcess"/>
    <dgm:cxn modelId="{51FC7625-F27D-4704-84AA-F1BCB9E27FEF}" type="presParOf" srcId="{983FAC94-3B17-41F1-9A1F-FF64561EBE89}" destId="{15C45562-80BA-4966-B891-212A9F93DCF3}" srcOrd="3" destOrd="0" presId="urn:microsoft.com/office/officeart/2008/layout/AscendingPictureAccentProcess"/>
    <dgm:cxn modelId="{C3A803CF-4A27-4F81-AFE4-8DE342588CFD}" type="presParOf" srcId="{983FAC94-3B17-41F1-9A1F-FF64561EBE89}" destId="{F3529395-8A5C-492C-8C26-B987AC68E9D6}" srcOrd="4" destOrd="0" presId="urn:microsoft.com/office/officeart/2008/layout/AscendingPictureAccentProcess"/>
    <dgm:cxn modelId="{277ABBC9-F8AD-418B-A89B-A7E1EE13AB48}" type="presParOf" srcId="{983FAC94-3B17-41F1-9A1F-FF64561EBE89}" destId="{91F6D047-3F73-4D67-96BE-371BE331670E}" srcOrd="5" destOrd="0" presId="urn:microsoft.com/office/officeart/2008/layout/AscendingPictureAccentProcess"/>
    <dgm:cxn modelId="{E303EB8C-A38F-4C58-A0D3-79951DFC16C3}" type="presParOf" srcId="{983FAC94-3B17-41F1-9A1F-FF64561EBE89}" destId="{D767A761-6A21-4363-81F4-3EE394240086}" srcOrd="6" destOrd="0" presId="urn:microsoft.com/office/officeart/2008/layout/AscendingPictureAccentProcess"/>
    <dgm:cxn modelId="{17EE05B1-615B-410B-99F4-132E71BD48A5}" type="presParOf" srcId="{983FAC94-3B17-41F1-9A1F-FF64561EBE89}" destId="{1546D052-0A27-42C9-B4F7-E475C32DBB0B}" srcOrd="7" destOrd="0" presId="urn:microsoft.com/office/officeart/2008/layout/AscendingPictureAccentProcess"/>
    <dgm:cxn modelId="{71099DFE-30F0-4B79-95E6-B60C7AC80530}" type="presParOf" srcId="{983FAC94-3B17-41F1-9A1F-FF64561EBE89}" destId="{8C91695F-6948-49A2-A04E-4D833AC1456F}" srcOrd="8" destOrd="0" presId="urn:microsoft.com/office/officeart/2008/layout/AscendingPictureAccentProcess"/>
    <dgm:cxn modelId="{6E3FCBA5-1718-4A88-81FD-68DFCC7461E0}" type="presParOf" srcId="{983FAC94-3B17-41F1-9A1F-FF64561EBE89}" destId="{E235997F-53B8-4593-8B7B-8A7BDCB142EE}" srcOrd="9" destOrd="0" presId="urn:microsoft.com/office/officeart/2008/layout/AscendingPictureAccentProcess"/>
    <dgm:cxn modelId="{8F184F66-D0FE-46A1-A6E8-2340A5B61F6E}" type="presParOf" srcId="{983FAC94-3B17-41F1-9A1F-FF64561EBE89}" destId="{E599E2D3-1933-40EA-90F6-026BA065E1E5}" srcOrd="10" destOrd="0" presId="urn:microsoft.com/office/officeart/2008/layout/AscendingPictureAccentProcess"/>
    <dgm:cxn modelId="{B4919E41-8EF7-4A81-A6E4-D2FBA6CB423F}" type="presParOf" srcId="{983FAC94-3B17-41F1-9A1F-FF64561EBE89}" destId="{1727D2DC-FBBB-42D6-8D6A-5B1000F903A1}" srcOrd="11" destOrd="0" presId="urn:microsoft.com/office/officeart/2008/layout/AscendingPictureAccentProcess"/>
    <dgm:cxn modelId="{C1FB871B-B932-4A93-A188-0D65542AC538}" type="presParOf" srcId="{983FAC94-3B17-41F1-9A1F-FF64561EBE89}" destId="{0B6E70FF-03A2-4C6C-8B13-F7488C84FC0D}" srcOrd="12" destOrd="0" presId="urn:microsoft.com/office/officeart/2008/layout/AscendingPictureAccentProcess"/>
    <dgm:cxn modelId="{72D7272D-2AF2-4133-B3C2-C08773C59077}" type="presParOf" srcId="{983FAC94-3B17-41F1-9A1F-FF64561EBE89}" destId="{43C5AF64-CF86-4CF2-A5E2-E2FA52837A68}" srcOrd="13" destOrd="0" presId="urn:microsoft.com/office/officeart/2008/layout/AscendingPictureAccentProcess"/>
    <dgm:cxn modelId="{A552D4A5-4846-4D53-AA3C-13D6DC5FF470}" type="presParOf" srcId="{43C5AF64-CF86-4CF2-A5E2-E2FA52837A68}" destId="{D9258FAF-F702-49C0-BD77-ED6940688565}" srcOrd="0" destOrd="0" presId="urn:microsoft.com/office/officeart/2008/layout/AscendingPictureAccentProcess"/>
    <dgm:cxn modelId="{0D2EF624-83B1-4C00-9BFC-EC50C517D148}" type="presParOf" srcId="{983FAC94-3B17-41F1-9A1F-FF64561EBE89}" destId="{D0ECDE92-E52F-45D4-BA4A-C5AAA5C301A9}" srcOrd="14" destOrd="0" presId="urn:microsoft.com/office/officeart/2008/layout/AscendingPictureAccentProcess"/>
    <dgm:cxn modelId="{9E528CBA-BA5A-433F-BE99-A63B62C3F941}" type="presParOf" srcId="{983FAC94-3B17-41F1-9A1F-FF64561EBE89}" destId="{B2FF47D6-7BD3-4F72-9A2E-78C9EF93541D}" srcOrd="15" destOrd="0" presId="urn:microsoft.com/office/officeart/2008/layout/AscendingPictureAccentProcess"/>
    <dgm:cxn modelId="{6DCB0F0F-0830-4361-9430-1D298BB2EC8C}" type="presParOf" srcId="{B2FF47D6-7BD3-4F72-9A2E-78C9EF93541D}" destId="{1EF4EA17-EBAF-40F4-9EE0-96684C563226}" srcOrd="0" destOrd="0" presId="urn:microsoft.com/office/officeart/2008/layout/AscendingPictureAccentProcess"/>
    <dgm:cxn modelId="{37C7ED90-A6DC-4D89-971C-5B3DA1795095}" type="presParOf" srcId="{983FAC94-3B17-41F1-9A1F-FF64561EBE89}" destId="{5B41A29B-2628-4B73-B72C-CF2FAA3DB09F}" srcOrd="16" destOrd="0" presId="urn:microsoft.com/office/officeart/2008/layout/AscendingPictureAccentProcess"/>
    <dgm:cxn modelId="{65625C15-7BA0-4C81-A465-4CA91AA9ED5C}" type="presParOf" srcId="{983FAC94-3B17-41F1-9A1F-FF64561EBE89}" destId="{B61442B7-1017-4303-BC77-ACE994C49176}" srcOrd="17" destOrd="0" presId="urn:microsoft.com/office/officeart/2008/layout/AscendingPictureAccentProcess"/>
    <dgm:cxn modelId="{5177722E-B23C-41A4-8E6D-B1F20B066053}" type="presParOf" srcId="{B61442B7-1017-4303-BC77-ACE994C49176}" destId="{E9DF5434-DFF0-4478-8059-F7223152CC5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EB10D7-43A7-4BBF-97C5-985EBD13484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8658A0D-493D-403A-BE13-D512BCAE5CEE}">
      <dgm:prSet phldrT="[Texto]"/>
      <dgm:spPr/>
      <dgm:t>
        <a:bodyPr/>
        <a:lstStyle/>
        <a:p>
          <a:r>
            <a:rPr lang="es-EC" dirty="0"/>
            <a:t>Enfoque de investigación mixto</a:t>
          </a:r>
        </a:p>
      </dgm:t>
    </dgm:pt>
    <dgm:pt modelId="{D3578B9A-51F7-4794-AFAD-5686E220166E}" type="parTrans" cxnId="{18EA7FAA-42B9-41AF-B60E-8643D008E73F}">
      <dgm:prSet/>
      <dgm:spPr/>
      <dgm:t>
        <a:bodyPr/>
        <a:lstStyle/>
        <a:p>
          <a:endParaRPr lang="es-EC"/>
        </a:p>
      </dgm:t>
    </dgm:pt>
    <dgm:pt modelId="{5AEE9513-4B70-4AF7-8B08-CBB43FF3C20B}" type="sibTrans" cxnId="{18EA7FAA-42B9-41AF-B60E-8643D008E73F}">
      <dgm:prSet/>
      <dgm:spPr/>
      <dgm:t>
        <a:bodyPr/>
        <a:lstStyle/>
        <a:p>
          <a:endParaRPr lang="es-EC"/>
        </a:p>
      </dgm:t>
    </dgm:pt>
    <dgm:pt modelId="{C25B1886-2D72-4BD8-A112-0CE97C0DF360}">
      <dgm:prSet phldrT="[Texto]"/>
      <dgm:spPr/>
      <dgm:t>
        <a:bodyPr/>
        <a:lstStyle/>
        <a:p>
          <a:r>
            <a:rPr lang="es-EC" dirty="0"/>
            <a:t>Fuentes de información mixto</a:t>
          </a:r>
        </a:p>
      </dgm:t>
    </dgm:pt>
    <dgm:pt modelId="{7EFF826A-8AE5-4AB2-AAA7-CABDF8D45AFC}" type="parTrans" cxnId="{7867AF1D-C73F-47F4-AB66-F579FEB38476}">
      <dgm:prSet/>
      <dgm:spPr/>
      <dgm:t>
        <a:bodyPr/>
        <a:lstStyle/>
        <a:p>
          <a:endParaRPr lang="es-EC"/>
        </a:p>
      </dgm:t>
    </dgm:pt>
    <dgm:pt modelId="{C42961DD-9D60-4BC7-B1BD-6CBEC46C8F43}" type="sibTrans" cxnId="{7867AF1D-C73F-47F4-AB66-F579FEB38476}">
      <dgm:prSet/>
      <dgm:spPr/>
      <dgm:t>
        <a:bodyPr/>
        <a:lstStyle/>
        <a:p>
          <a:endParaRPr lang="es-EC"/>
        </a:p>
      </dgm:t>
    </dgm:pt>
    <dgm:pt modelId="{97BB7382-E201-4291-BF9E-D02A469AF2F0}">
      <dgm:prSet phldrT="[Texto]"/>
      <dgm:spPr/>
      <dgm:t>
        <a:bodyPr/>
        <a:lstStyle/>
        <a:p>
          <a:r>
            <a:rPr lang="es-EC" dirty="0"/>
            <a:t>Unidad de análisis mixto</a:t>
          </a:r>
        </a:p>
      </dgm:t>
    </dgm:pt>
    <dgm:pt modelId="{75AFD09C-07FE-4297-93B6-E7CE80CA1C11}" type="parTrans" cxnId="{19D13A3D-8D33-4ECF-A37B-1FDF1E8659E6}">
      <dgm:prSet/>
      <dgm:spPr/>
      <dgm:t>
        <a:bodyPr/>
        <a:lstStyle/>
        <a:p>
          <a:endParaRPr lang="es-EC"/>
        </a:p>
      </dgm:t>
    </dgm:pt>
    <dgm:pt modelId="{76A59E61-BD7D-4D44-9A97-892B3DC79C37}" type="sibTrans" cxnId="{19D13A3D-8D33-4ECF-A37B-1FDF1E8659E6}">
      <dgm:prSet/>
      <dgm:spPr/>
      <dgm:t>
        <a:bodyPr/>
        <a:lstStyle/>
        <a:p>
          <a:endParaRPr lang="es-EC"/>
        </a:p>
      </dgm:t>
    </dgm:pt>
    <dgm:pt modelId="{C00AC6F1-44DC-4956-9A03-0F676F7EF3B8}">
      <dgm:prSet phldrT="[Texto]"/>
      <dgm:spPr/>
      <dgm:t>
        <a:bodyPr/>
        <a:lstStyle/>
        <a:p>
          <a:r>
            <a:rPr lang="es-EC" dirty="0"/>
            <a:t>No experimental</a:t>
          </a:r>
        </a:p>
      </dgm:t>
    </dgm:pt>
    <dgm:pt modelId="{B8A7528C-5E54-4FDA-813B-A2BE374903CF}" type="parTrans" cxnId="{C5D58E9F-FC01-4FB0-833D-084304878276}">
      <dgm:prSet/>
      <dgm:spPr/>
      <dgm:t>
        <a:bodyPr/>
        <a:lstStyle/>
        <a:p>
          <a:endParaRPr lang="es-EC"/>
        </a:p>
      </dgm:t>
    </dgm:pt>
    <dgm:pt modelId="{7AA790E3-AAED-4E7A-A932-34C809C7813E}" type="sibTrans" cxnId="{C5D58E9F-FC01-4FB0-833D-084304878276}">
      <dgm:prSet/>
      <dgm:spPr/>
      <dgm:t>
        <a:bodyPr/>
        <a:lstStyle/>
        <a:p>
          <a:endParaRPr lang="es-EC"/>
        </a:p>
      </dgm:t>
    </dgm:pt>
    <dgm:pt modelId="{811B4D4C-178A-40D5-B827-1EB43C60ADC5}">
      <dgm:prSet phldrT="[Texto]"/>
      <dgm:spPr/>
      <dgm:t>
        <a:bodyPr/>
        <a:lstStyle/>
        <a:p>
          <a:r>
            <a:rPr lang="es-EC" dirty="0"/>
            <a:t>Alcance exploratorio-descriptivo</a:t>
          </a:r>
        </a:p>
      </dgm:t>
    </dgm:pt>
    <dgm:pt modelId="{6B00C84F-514E-4D49-A237-D33E3F2078D3}" type="parTrans" cxnId="{A01A142B-FCB5-464E-B6BF-9BB5D2293457}">
      <dgm:prSet/>
      <dgm:spPr/>
      <dgm:t>
        <a:bodyPr/>
        <a:lstStyle/>
        <a:p>
          <a:endParaRPr lang="es-EC"/>
        </a:p>
      </dgm:t>
    </dgm:pt>
    <dgm:pt modelId="{38C54D18-7C7F-4FBF-85FB-4D0DE3AE7915}" type="sibTrans" cxnId="{A01A142B-FCB5-464E-B6BF-9BB5D2293457}">
      <dgm:prSet/>
      <dgm:spPr/>
      <dgm:t>
        <a:bodyPr/>
        <a:lstStyle/>
        <a:p>
          <a:endParaRPr lang="es-EC"/>
        </a:p>
      </dgm:t>
    </dgm:pt>
    <dgm:pt modelId="{6085E7AC-4DC4-455E-9EBD-8290882FB3A2}" type="pres">
      <dgm:prSet presAssocID="{91EB10D7-43A7-4BBF-97C5-985EBD13484A}" presName="rootnode" presStyleCnt="0">
        <dgm:presLayoutVars>
          <dgm:chMax/>
          <dgm:chPref/>
          <dgm:dir/>
          <dgm:animLvl val="lvl"/>
        </dgm:presLayoutVars>
      </dgm:prSet>
      <dgm:spPr/>
    </dgm:pt>
    <dgm:pt modelId="{68D524ED-0AED-485E-BEBA-D87897737C04}" type="pres">
      <dgm:prSet presAssocID="{38658A0D-493D-403A-BE13-D512BCAE5CEE}" presName="composite" presStyleCnt="0"/>
      <dgm:spPr/>
    </dgm:pt>
    <dgm:pt modelId="{1AC8CBE1-8BB5-4B42-9FCA-46813C6962FF}" type="pres">
      <dgm:prSet presAssocID="{38658A0D-493D-403A-BE13-D512BCAE5CEE}" presName="LShape" presStyleLbl="alignNode1" presStyleIdx="0" presStyleCnt="9"/>
      <dgm:spPr/>
    </dgm:pt>
    <dgm:pt modelId="{E74E2B0C-B6B2-43AD-BB34-805EA451565A}" type="pres">
      <dgm:prSet presAssocID="{38658A0D-493D-403A-BE13-D512BCAE5CE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9640A19A-6D5B-4DFD-9D32-4A8F13685274}" type="pres">
      <dgm:prSet presAssocID="{38658A0D-493D-403A-BE13-D512BCAE5CEE}" presName="Triangle" presStyleLbl="alignNode1" presStyleIdx="1" presStyleCnt="9"/>
      <dgm:spPr/>
    </dgm:pt>
    <dgm:pt modelId="{0C4C643E-AF2B-4568-BC2A-6515C0033B68}" type="pres">
      <dgm:prSet presAssocID="{5AEE9513-4B70-4AF7-8B08-CBB43FF3C20B}" presName="sibTrans" presStyleCnt="0"/>
      <dgm:spPr/>
    </dgm:pt>
    <dgm:pt modelId="{E67C99C5-6444-4847-A96F-0972F5636AFD}" type="pres">
      <dgm:prSet presAssocID="{5AEE9513-4B70-4AF7-8B08-CBB43FF3C20B}" presName="space" presStyleCnt="0"/>
      <dgm:spPr/>
    </dgm:pt>
    <dgm:pt modelId="{C864ACC4-0FE1-4116-8831-79B5BAFCB5D8}" type="pres">
      <dgm:prSet presAssocID="{C25B1886-2D72-4BD8-A112-0CE97C0DF360}" presName="composite" presStyleCnt="0"/>
      <dgm:spPr/>
    </dgm:pt>
    <dgm:pt modelId="{D8F64982-C0E6-4140-952E-977C844B630C}" type="pres">
      <dgm:prSet presAssocID="{C25B1886-2D72-4BD8-A112-0CE97C0DF360}" presName="LShape" presStyleLbl="alignNode1" presStyleIdx="2" presStyleCnt="9"/>
      <dgm:spPr/>
    </dgm:pt>
    <dgm:pt modelId="{706BDA89-A8CF-4743-A1BD-AB476EA105CC}" type="pres">
      <dgm:prSet presAssocID="{C25B1886-2D72-4BD8-A112-0CE97C0DF360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B0E39A8-832E-4E93-9DAB-F1915C9A3B39}" type="pres">
      <dgm:prSet presAssocID="{C25B1886-2D72-4BD8-A112-0CE97C0DF360}" presName="Triangle" presStyleLbl="alignNode1" presStyleIdx="3" presStyleCnt="9"/>
      <dgm:spPr/>
    </dgm:pt>
    <dgm:pt modelId="{733C69E3-1E0F-4EDB-A6A0-416F4DFA9A69}" type="pres">
      <dgm:prSet presAssocID="{C42961DD-9D60-4BC7-B1BD-6CBEC46C8F43}" presName="sibTrans" presStyleCnt="0"/>
      <dgm:spPr/>
    </dgm:pt>
    <dgm:pt modelId="{672B0F32-F1F3-47EC-B1BA-621752707F13}" type="pres">
      <dgm:prSet presAssocID="{C42961DD-9D60-4BC7-B1BD-6CBEC46C8F43}" presName="space" presStyleCnt="0"/>
      <dgm:spPr/>
    </dgm:pt>
    <dgm:pt modelId="{E79DEFEB-AD98-4DC8-995C-903B5EB779BD}" type="pres">
      <dgm:prSet presAssocID="{97BB7382-E201-4291-BF9E-D02A469AF2F0}" presName="composite" presStyleCnt="0"/>
      <dgm:spPr/>
    </dgm:pt>
    <dgm:pt modelId="{8CE5ED4F-64E0-49DD-B0E3-4EBBBCABDA17}" type="pres">
      <dgm:prSet presAssocID="{97BB7382-E201-4291-BF9E-D02A469AF2F0}" presName="LShape" presStyleLbl="alignNode1" presStyleIdx="4" presStyleCnt="9"/>
      <dgm:spPr/>
    </dgm:pt>
    <dgm:pt modelId="{771E3158-0885-486E-800F-BB1073AD512C}" type="pres">
      <dgm:prSet presAssocID="{97BB7382-E201-4291-BF9E-D02A469AF2F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EC9E3FC-B06D-48C5-A241-4C6F9245E481}" type="pres">
      <dgm:prSet presAssocID="{97BB7382-E201-4291-BF9E-D02A469AF2F0}" presName="Triangle" presStyleLbl="alignNode1" presStyleIdx="5" presStyleCnt="9"/>
      <dgm:spPr/>
    </dgm:pt>
    <dgm:pt modelId="{C156F306-CE6A-4D01-A081-9BE21F659545}" type="pres">
      <dgm:prSet presAssocID="{76A59E61-BD7D-4D44-9A97-892B3DC79C37}" presName="sibTrans" presStyleCnt="0"/>
      <dgm:spPr/>
    </dgm:pt>
    <dgm:pt modelId="{8C3FDADF-C8E1-4F90-AE7B-21DB08EE7FAB}" type="pres">
      <dgm:prSet presAssocID="{76A59E61-BD7D-4D44-9A97-892B3DC79C37}" presName="space" presStyleCnt="0"/>
      <dgm:spPr/>
    </dgm:pt>
    <dgm:pt modelId="{851CC4DD-D904-4FD5-9C5C-08BF09A0B7A6}" type="pres">
      <dgm:prSet presAssocID="{C00AC6F1-44DC-4956-9A03-0F676F7EF3B8}" presName="composite" presStyleCnt="0"/>
      <dgm:spPr/>
    </dgm:pt>
    <dgm:pt modelId="{82DA1716-1F1B-4C80-BA8A-5B7BE1168B41}" type="pres">
      <dgm:prSet presAssocID="{C00AC6F1-44DC-4956-9A03-0F676F7EF3B8}" presName="LShape" presStyleLbl="alignNode1" presStyleIdx="6" presStyleCnt="9"/>
      <dgm:spPr/>
    </dgm:pt>
    <dgm:pt modelId="{AB460340-70D0-49C4-BED2-312AEECA5050}" type="pres">
      <dgm:prSet presAssocID="{C00AC6F1-44DC-4956-9A03-0F676F7EF3B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4F6AF823-903A-4744-929A-E6D0E3ED2FC0}" type="pres">
      <dgm:prSet presAssocID="{C00AC6F1-44DC-4956-9A03-0F676F7EF3B8}" presName="Triangle" presStyleLbl="alignNode1" presStyleIdx="7" presStyleCnt="9"/>
      <dgm:spPr/>
    </dgm:pt>
    <dgm:pt modelId="{AB30054B-11BF-44A7-BEDF-C5AF55B4A23E}" type="pres">
      <dgm:prSet presAssocID="{7AA790E3-AAED-4E7A-A932-34C809C7813E}" presName="sibTrans" presStyleCnt="0"/>
      <dgm:spPr/>
    </dgm:pt>
    <dgm:pt modelId="{3E84FF0E-B299-44AC-973B-3CD35927A86D}" type="pres">
      <dgm:prSet presAssocID="{7AA790E3-AAED-4E7A-A932-34C809C7813E}" presName="space" presStyleCnt="0"/>
      <dgm:spPr/>
    </dgm:pt>
    <dgm:pt modelId="{41665019-4480-4208-91F0-9B51AB50E044}" type="pres">
      <dgm:prSet presAssocID="{811B4D4C-178A-40D5-B827-1EB43C60ADC5}" presName="composite" presStyleCnt="0"/>
      <dgm:spPr/>
    </dgm:pt>
    <dgm:pt modelId="{AF5E25F1-93D3-4EEB-9017-F8C15A9F892B}" type="pres">
      <dgm:prSet presAssocID="{811B4D4C-178A-40D5-B827-1EB43C60ADC5}" presName="LShape" presStyleLbl="alignNode1" presStyleIdx="8" presStyleCnt="9"/>
      <dgm:spPr/>
    </dgm:pt>
    <dgm:pt modelId="{D3B9B7E5-AF7F-4701-A6BD-F7261193EC5B}" type="pres">
      <dgm:prSet presAssocID="{811B4D4C-178A-40D5-B827-1EB43C60ADC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867AF1D-C73F-47F4-AB66-F579FEB38476}" srcId="{91EB10D7-43A7-4BBF-97C5-985EBD13484A}" destId="{C25B1886-2D72-4BD8-A112-0CE97C0DF360}" srcOrd="1" destOrd="0" parTransId="{7EFF826A-8AE5-4AB2-AAA7-CABDF8D45AFC}" sibTransId="{C42961DD-9D60-4BC7-B1BD-6CBEC46C8F43}"/>
    <dgm:cxn modelId="{A01A142B-FCB5-464E-B6BF-9BB5D2293457}" srcId="{91EB10D7-43A7-4BBF-97C5-985EBD13484A}" destId="{811B4D4C-178A-40D5-B827-1EB43C60ADC5}" srcOrd="4" destOrd="0" parTransId="{6B00C84F-514E-4D49-A237-D33E3F2078D3}" sibTransId="{38C54D18-7C7F-4FBF-85FB-4D0DE3AE7915}"/>
    <dgm:cxn modelId="{19D13A3D-8D33-4ECF-A37B-1FDF1E8659E6}" srcId="{91EB10D7-43A7-4BBF-97C5-985EBD13484A}" destId="{97BB7382-E201-4291-BF9E-D02A469AF2F0}" srcOrd="2" destOrd="0" parTransId="{75AFD09C-07FE-4297-93B6-E7CE80CA1C11}" sibTransId="{76A59E61-BD7D-4D44-9A97-892B3DC79C37}"/>
    <dgm:cxn modelId="{444CFE4C-BA2D-446C-AA8E-7736D79C7F0B}" type="presOf" srcId="{C25B1886-2D72-4BD8-A112-0CE97C0DF360}" destId="{706BDA89-A8CF-4743-A1BD-AB476EA105CC}" srcOrd="0" destOrd="0" presId="urn:microsoft.com/office/officeart/2009/3/layout/StepUpProcess"/>
    <dgm:cxn modelId="{2715194E-02B5-490A-86A9-4BCBE515B0F5}" type="presOf" srcId="{91EB10D7-43A7-4BBF-97C5-985EBD13484A}" destId="{6085E7AC-4DC4-455E-9EBD-8290882FB3A2}" srcOrd="0" destOrd="0" presId="urn:microsoft.com/office/officeart/2009/3/layout/StepUpProcess"/>
    <dgm:cxn modelId="{BAAA2C7C-2FFA-43ED-9E7D-1C8DD5FC9BFC}" type="presOf" srcId="{C00AC6F1-44DC-4956-9A03-0F676F7EF3B8}" destId="{AB460340-70D0-49C4-BED2-312AEECA5050}" srcOrd="0" destOrd="0" presId="urn:microsoft.com/office/officeart/2009/3/layout/StepUpProcess"/>
    <dgm:cxn modelId="{C5D58E9F-FC01-4FB0-833D-084304878276}" srcId="{91EB10D7-43A7-4BBF-97C5-985EBD13484A}" destId="{C00AC6F1-44DC-4956-9A03-0F676F7EF3B8}" srcOrd="3" destOrd="0" parTransId="{B8A7528C-5E54-4FDA-813B-A2BE374903CF}" sibTransId="{7AA790E3-AAED-4E7A-A932-34C809C7813E}"/>
    <dgm:cxn modelId="{18EA7FAA-42B9-41AF-B60E-8643D008E73F}" srcId="{91EB10D7-43A7-4BBF-97C5-985EBD13484A}" destId="{38658A0D-493D-403A-BE13-D512BCAE5CEE}" srcOrd="0" destOrd="0" parTransId="{D3578B9A-51F7-4794-AFAD-5686E220166E}" sibTransId="{5AEE9513-4B70-4AF7-8B08-CBB43FF3C20B}"/>
    <dgm:cxn modelId="{D7A533B4-D4A6-4398-9AA4-77B507F4D027}" type="presOf" srcId="{811B4D4C-178A-40D5-B827-1EB43C60ADC5}" destId="{D3B9B7E5-AF7F-4701-A6BD-F7261193EC5B}" srcOrd="0" destOrd="0" presId="urn:microsoft.com/office/officeart/2009/3/layout/StepUpProcess"/>
    <dgm:cxn modelId="{DD5C00FD-6A4D-4BC6-A427-F83273C10536}" type="presOf" srcId="{97BB7382-E201-4291-BF9E-D02A469AF2F0}" destId="{771E3158-0885-486E-800F-BB1073AD512C}" srcOrd="0" destOrd="0" presId="urn:microsoft.com/office/officeart/2009/3/layout/StepUpProcess"/>
    <dgm:cxn modelId="{5D5C33FE-081C-46C8-9DEF-D69530ACCABC}" type="presOf" srcId="{38658A0D-493D-403A-BE13-D512BCAE5CEE}" destId="{E74E2B0C-B6B2-43AD-BB34-805EA451565A}" srcOrd="0" destOrd="0" presId="urn:microsoft.com/office/officeart/2009/3/layout/StepUpProcess"/>
    <dgm:cxn modelId="{6747C4EC-DD14-41E2-838F-B98060A5716B}" type="presParOf" srcId="{6085E7AC-4DC4-455E-9EBD-8290882FB3A2}" destId="{68D524ED-0AED-485E-BEBA-D87897737C04}" srcOrd="0" destOrd="0" presId="urn:microsoft.com/office/officeart/2009/3/layout/StepUpProcess"/>
    <dgm:cxn modelId="{FE8DB9EE-1D73-4FBD-B4FB-38043473B033}" type="presParOf" srcId="{68D524ED-0AED-485E-BEBA-D87897737C04}" destId="{1AC8CBE1-8BB5-4B42-9FCA-46813C6962FF}" srcOrd="0" destOrd="0" presId="urn:microsoft.com/office/officeart/2009/3/layout/StepUpProcess"/>
    <dgm:cxn modelId="{88D88E93-74C0-47B9-A077-F38BD169A940}" type="presParOf" srcId="{68D524ED-0AED-485E-BEBA-D87897737C04}" destId="{E74E2B0C-B6B2-43AD-BB34-805EA451565A}" srcOrd="1" destOrd="0" presId="urn:microsoft.com/office/officeart/2009/3/layout/StepUpProcess"/>
    <dgm:cxn modelId="{AE3BBD81-CFD1-47AE-BF21-0BC0F207E365}" type="presParOf" srcId="{68D524ED-0AED-485E-BEBA-D87897737C04}" destId="{9640A19A-6D5B-4DFD-9D32-4A8F13685274}" srcOrd="2" destOrd="0" presId="urn:microsoft.com/office/officeart/2009/3/layout/StepUpProcess"/>
    <dgm:cxn modelId="{38EC6F8F-B240-4213-96A6-3C9F7B94F922}" type="presParOf" srcId="{6085E7AC-4DC4-455E-9EBD-8290882FB3A2}" destId="{0C4C643E-AF2B-4568-BC2A-6515C0033B68}" srcOrd="1" destOrd="0" presId="urn:microsoft.com/office/officeart/2009/3/layout/StepUpProcess"/>
    <dgm:cxn modelId="{747EBC42-057F-441E-9EA2-7DCC39E05648}" type="presParOf" srcId="{0C4C643E-AF2B-4568-BC2A-6515C0033B68}" destId="{E67C99C5-6444-4847-A96F-0972F5636AFD}" srcOrd="0" destOrd="0" presId="urn:microsoft.com/office/officeart/2009/3/layout/StepUpProcess"/>
    <dgm:cxn modelId="{BB34F811-02FD-4A61-96BE-6AD782DB984E}" type="presParOf" srcId="{6085E7AC-4DC4-455E-9EBD-8290882FB3A2}" destId="{C864ACC4-0FE1-4116-8831-79B5BAFCB5D8}" srcOrd="2" destOrd="0" presId="urn:microsoft.com/office/officeart/2009/3/layout/StepUpProcess"/>
    <dgm:cxn modelId="{10741C10-1BC8-46CA-9B27-6F66956EA329}" type="presParOf" srcId="{C864ACC4-0FE1-4116-8831-79B5BAFCB5D8}" destId="{D8F64982-C0E6-4140-952E-977C844B630C}" srcOrd="0" destOrd="0" presId="urn:microsoft.com/office/officeart/2009/3/layout/StepUpProcess"/>
    <dgm:cxn modelId="{879C5C02-5D87-4C89-B22F-CFB7ED960538}" type="presParOf" srcId="{C864ACC4-0FE1-4116-8831-79B5BAFCB5D8}" destId="{706BDA89-A8CF-4743-A1BD-AB476EA105CC}" srcOrd="1" destOrd="0" presId="urn:microsoft.com/office/officeart/2009/3/layout/StepUpProcess"/>
    <dgm:cxn modelId="{789D70B1-5EC8-48CE-8D4C-B35F67475B68}" type="presParOf" srcId="{C864ACC4-0FE1-4116-8831-79B5BAFCB5D8}" destId="{BB0E39A8-832E-4E93-9DAB-F1915C9A3B39}" srcOrd="2" destOrd="0" presId="urn:microsoft.com/office/officeart/2009/3/layout/StepUpProcess"/>
    <dgm:cxn modelId="{A861ABE2-0511-4B49-AAAB-EF908C1FBCA4}" type="presParOf" srcId="{6085E7AC-4DC4-455E-9EBD-8290882FB3A2}" destId="{733C69E3-1E0F-4EDB-A6A0-416F4DFA9A69}" srcOrd="3" destOrd="0" presId="urn:microsoft.com/office/officeart/2009/3/layout/StepUpProcess"/>
    <dgm:cxn modelId="{D09D6FBB-6177-4706-BFA7-0F783311E1D8}" type="presParOf" srcId="{733C69E3-1E0F-4EDB-A6A0-416F4DFA9A69}" destId="{672B0F32-F1F3-47EC-B1BA-621752707F13}" srcOrd="0" destOrd="0" presId="urn:microsoft.com/office/officeart/2009/3/layout/StepUpProcess"/>
    <dgm:cxn modelId="{EF44A075-A6DB-444F-985A-CAAC12DE90BD}" type="presParOf" srcId="{6085E7AC-4DC4-455E-9EBD-8290882FB3A2}" destId="{E79DEFEB-AD98-4DC8-995C-903B5EB779BD}" srcOrd="4" destOrd="0" presId="urn:microsoft.com/office/officeart/2009/3/layout/StepUpProcess"/>
    <dgm:cxn modelId="{45381635-541D-4F05-812B-707F9073CD38}" type="presParOf" srcId="{E79DEFEB-AD98-4DC8-995C-903B5EB779BD}" destId="{8CE5ED4F-64E0-49DD-B0E3-4EBBBCABDA17}" srcOrd="0" destOrd="0" presId="urn:microsoft.com/office/officeart/2009/3/layout/StepUpProcess"/>
    <dgm:cxn modelId="{4E8B3479-EB93-4D15-AD3D-5E35305982A0}" type="presParOf" srcId="{E79DEFEB-AD98-4DC8-995C-903B5EB779BD}" destId="{771E3158-0885-486E-800F-BB1073AD512C}" srcOrd="1" destOrd="0" presId="urn:microsoft.com/office/officeart/2009/3/layout/StepUpProcess"/>
    <dgm:cxn modelId="{41657983-F432-401D-BC53-09A7667AF221}" type="presParOf" srcId="{E79DEFEB-AD98-4DC8-995C-903B5EB779BD}" destId="{EEC9E3FC-B06D-48C5-A241-4C6F9245E481}" srcOrd="2" destOrd="0" presId="urn:microsoft.com/office/officeart/2009/3/layout/StepUpProcess"/>
    <dgm:cxn modelId="{EB020065-1EEA-48A0-8E31-475CBB008B81}" type="presParOf" srcId="{6085E7AC-4DC4-455E-9EBD-8290882FB3A2}" destId="{C156F306-CE6A-4D01-A081-9BE21F659545}" srcOrd="5" destOrd="0" presId="urn:microsoft.com/office/officeart/2009/3/layout/StepUpProcess"/>
    <dgm:cxn modelId="{4402E564-15D6-43F6-B58A-E760CD3DF069}" type="presParOf" srcId="{C156F306-CE6A-4D01-A081-9BE21F659545}" destId="{8C3FDADF-C8E1-4F90-AE7B-21DB08EE7FAB}" srcOrd="0" destOrd="0" presId="urn:microsoft.com/office/officeart/2009/3/layout/StepUpProcess"/>
    <dgm:cxn modelId="{E56B4C1C-B08E-4673-88D8-58CB09E5C65F}" type="presParOf" srcId="{6085E7AC-4DC4-455E-9EBD-8290882FB3A2}" destId="{851CC4DD-D904-4FD5-9C5C-08BF09A0B7A6}" srcOrd="6" destOrd="0" presId="urn:microsoft.com/office/officeart/2009/3/layout/StepUpProcess"/>
    <dgm:cxn modelId="{E37D36AA-65D0-4354-B5B2-0518AA8819F9}" type="presParOf" srcId="{851CC4DD-D904-4FD5-9C5C-08BF09A0B7A6}" destId="{82DA1716-1F1B-4C80-BA8A-5B7BE1168B41}" srcOrd="0" destOrd="0" presId="urn:microsoft.com/office/officeart/2009/3/layout/StepUpProcess"/>
    <dgm:cxn modelId="{E9435951-8CBC-47B0-BA5B-A3784E62E311}" type="presParOf" srcId="{851CC4DD-D904-4FD5-9C5C-08BF09A0B7A6}" destId="{AB460340-70D0-49C4-BED2-312AEECA5050}" srcOrd="1" destOrd="0" presId="urn:microsoft.com/office/officeart/2009/3/layout/StepUpProcess"/>
    <dgm:cxn modelId="{879FD8CE-DB34-45F8-9D3B-D40A8438DFCE}" type="presParOf" srcId="{851CC4DD-D904-4FD5-9C5C-08BF09A0B7A6}" destId="{4F6AF823-903A-4744-929A-E6D0E3ED2FC0}" srcOrd="2" destOrd="0" presId="urn:microsoft.com/office/officeart/2009/3/layout/StepUpProcess"/>
    <dgm:cxn modelId="{18595DA6-7282-47D5-835A-EF4D6853E75B}" type="presParOf" srcId="{6085E7AC-4DC4-455E-9EBD-8290882FB3A2}" destId="{AB30054B-11BF-44A7-BEDF-C5AF55B4A23E}" srcOrd="7" destOrd="0" presId="urn:microsoft.com/office/officeart/2009/3/layout/StepUpProcess"/>
    <dgm:cxn modelId="{C6ADD4C2-126F-4B37-A455-2AD3B880559F}" type="presParOf" srcId="{AB30054B-11BF-44A7-BEDF-C5AF55B4A23E}" destId="{3E84FF0E-B299-44AC-973B-3CD35927A86D}" srcOrd="0" destOrd="0" presId="urn:microsoft.com/office/officeart/2009/3/layout/StepUpProcess"/>
    <dgm:cxn modelId="{9E0E4D95-A2B2-4D19-918C-6B442625A947}" type="presParOf" srcId="{6085E7AC-4DC4-455E-9EBD-8290882FB3A2}" destId="{41665019-4480-4208-91F0-9B51AB50E044}" srcOrd="8" destOrd="0" presId="urn:microsoft.com/office/officeart/2009/3/layout/StepUpProcess"/>
    <dgm:cxn modelId="{B36F159E-7687-45DA-8D0C-ABDB45095CB2}" type="presParOf" srcId="{41665019-4480-4208-91F0-9B51AB50E044}" destId="{AF5E25F1-93D3-4EEB-9017-F8C15A9F892B}" srcOrd="0" destOrd="0" presId="urn:microsoft.com/office/officeart/2009/3/layout/StepUpProcess"/>
    <dgm:cxn modelId="{2E00F2A5-D944-4666-B466-203E491C93B4}" type="presParOf" srcId="{41665019-4480-4208-91F0-9B51AB50E044}" destId="{D3B9B7E5-AF7F-4701-A6BD-F7261193EC5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2C4A59-8510-4748-8A20-60FF28CE4C2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6831F27-E16B-4899-9B44-12510055D78C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</a:p>
      </dgm:t>
    </dgm:pt>
    <dgm:pt modelId="{8FCDA656-02A5-492A-820A-FA058EFE35DF}" type="parTrans" cxnId="{51176840-8ED7-492B-BEB7-620E3F18F1EE}">
      <dgm:prSet/>
      <dgm:spPr/>
      <dgm:t>
        <a:bodyPr/>
        <a:lstStyle/>
        <a:p>
          <a:endParaRPr lang="es-EC"/>
        </a:p>
      </dgm:t>
    </dgm:pt>
    <dgm:pt modelId="{1856C10B-9E8F-438D-A41C-95A717D65B32}" type="sibTrans" cxnId="{51176840-8ED7-492B-BEB7-620E3F18F1EE}">
      <dgm:prSet/>
      <dgm:spPr/>
      <dgm:t>
        <a:bodyPr/>
        <a:lstStyle/>
        <a:p>
          <a:endParaRPr lang="es-EC"/>
        </a:p>
      </dgm:t>
    </dgm:pt>
    <dgm:pt modelId="{EC2DD898-28A4-4702-BDC0-7BEC4B9B5810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Interna</a:t>
          </a:r>
        </a:p>
      </dgm:t>
    </dgm:pt>
    <dgm:pt modelId="{C3963964-2749-4B47-B407-2CB7D8A27836}" type="parTrans" cxnId="{48CB3B14-650A-4C4D-8F8C-B570A0710B65}">
      <dgm:prSet/>
      <dgm:spPr/>
      <dgm:t>
        <a:bodyPr/>
        <a:lstStyle/>
        <a:p>
          <a:endParaRPr lang="es-EC"/>
        </a:p>
      </dgm:t>
    </dgm:pt>
    <dgm:pt modelId="{5703CB99-25E0-4A8D-A1AB-22209356D8E1}" type="sibTrans" cxnId="{48CB3B14-650A-4C4D-8F8C-B570A0710B65}">
      <dgm:prSet/>
      <dgm:spPr/>
      <dgm:t>
        <a:bodyPr/>
        <a:lstStyle/>
        <a:p>
          <a:endParaRPr lang="es-EC"/>
        </a:p>
      </dgm:t>
    </dgm:pt>
    <dgm:pt modelId="{1E8357E9-B055-4AFF-AA75-3E1B355EC2D3}">
      <dgm:prSet phldrT="[Texto]" custT="1"/>
      <dgm:spPr/>
      <dgm:t>
        <a:bodyPr/>
        <a:lstStyle/>
        <a:p>
          <a:r>
            <a:rPr lang="es-EC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gm:t>
    </dgm:pt>
    <dgm:pt modelId="{CE59C7E9-4E2E-4FE1-A37D-26942D36D066}" type="parTrans" cxnId="{A2ADF67D-6F85-4730-93A1-A928287471CE}">
      <dgm:prSet/>
      <dgm:spPr/>
      <dgm:t>
        <a:bodyPr/>
        <a:lstStyle/>
        <a:p>
          <a:endParaRPr lang="es-EC"/>
        </a:p>
      </dgm:t>
    </dgm:pt>
    <dgm:pt modelId="{5CAD0ABD-7A75-43FD-B92D-5F86B8F9B63E}" type="sibTrans" cxnId="{A2ADF67D-6F85-4730-93A1-A928287471CE}">
      <dgm:prSet/>
      <dgm:spPr/>
      <dgm:t>
        <a:bodyPr/>
        <a:lstStyle/>
        <a:p>
          <a:endParaRPr lang="es-EC"/>
        </a:p>
      </dgm:t>
    </dgm:pt>
    <dgm:pt modelId="{6EA38DFD-0491-426C-9765-A3BB746D8786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Turista nacional y extranjero</a:t>
          </a:r>
        </a:p>
      </dgm:t>
    </dgm:pt>
    <dgm:pt modelId="{4A0880A3-2E9D-4646-A702-9083C810EF50}" type="parTrans" cxnId="{E979807F-CC4E-4CEC-9E40-718921C0C373}">
      <dgm:prSet/>
      <dgm:spPr/>
      <dgm:t>
        <a:bodyPr/>
        <a:lstStyle/>
        <a:p>
          <a:endParaRPr lang="es-EC"/>
        </a:p>
      </dgm:t>
    </dgm:pt>
    <dgm:pt modelId="{0677ECC6-A6CB-4F6C-B153-A76962E2D009}" type="sibTrans" cxnId="{E979807F-CC4E-4CEC-9E40-718921C0C373}">
      <dgm:prSet/>
      <dgm:spPr/>
      <dgm:t>
        <a:bodyPr/>
        <a:lstStyle/>
        <a:p>
          <a:endParaRPr lang="es-EC"/>
        </a:p>
      </dgm:t>
    </dgm:pt>
    <dgm:pt modelId="{9167E54B-AC94-4586-8DF8-6FAF5A24CFFB}">
      <dgm:prSet phldrT="[Texto]" custT="1"/>
      <dgm:spPr/>
      <dgm:t>
        <a:bodyPr/>
        <a:lstStyle/>
        <a:p>
          <a:r>
            <a:rPr lang="es-EC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Fichas de observación</a:t>
          </a:r>
        </a:p>
      </dgm:t>
    </dgm:pt>
    <dgm:pt modelId="{07726D25-E22A-4329-9AA1-EF88DDF93C1C}" type="parTrans" cxnId="{EBE16EA2-7C97-4420-8899-4425B2D3E2BE}">
      <dgm:prSet/>
      <dgm:spPr/>
      <dgm:t>
        <a:bodyPr/>
        <a:lstStyle/>
        <a:p>
          <a:endParaRPr lang="es-EC"/>
        </a:p>
      </dgm:t>
    </dgm:pt>
    <dgm:pt modelId="{A8E1AAE1-2D68-4E9C-8BB2-4E2D547BC4EB}" type="sibTrans" cxnId="{EBE16EA2-7C97-4420-8899-4425B2D3E2BE}">
      <dgm:prSet/>
      <dgm:spPr/>
      <dgm:t>
        <a:bodyPr/>
        <a:lstStyle/>
        <a:p>
          <a:endParaRPr lang="es-EC"/>
        </a:p>
      </dgm:t>
    </dgm:pt>
    <dgm:pt modelId="{D664D33E-D078-4DB8-8DAE-3E48ED292121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Personal turístico, arrendatarios</a:t>
          </a:r>
        </a:p>
      </dgm:t>
    </dgm:pt>
    <dgm:pt modelId="{08EC9F71-FAC7-4CDA-999F-9715C18A8A75}" type="parTrans" cxnId="{8B8DB0A0-C507-45C3-AC29-8E97050F797D}">
      <dgm:prSet/>
      <dgm:spPr/>
      <dgm:t>
        <a:bodyPr/>
        <a:lstStyle/>
        <a:p>
          <a:endParaRPr lang="es-EC"/>
        </a:p>
      </dgm:t>
    </dgm:pt>
    <dgm:pt modelId="{959A9FA0-0DAE-4940-A7B2-C40DEB6211E0}" type="sibTrans" cxnId="{8B8DB0A0-C507-45C3-AC29-8E97050F797D}">
      <dgm:prSet/>
      <dgm:spPr/>
      <dgm:t>
        <a:bodyPr/>
        <a:lstStyle/>
        <a:p>
          <a:endParaRPr lang="es-EC"/>
        </a:p>
      </dgm:t>
    </dgm:pt>
    <dgm:pt modelId="{61061B5D-0241-42D8-A265-BDB9CD59F248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Externa</a:t>
          </a:r>
        </a:p>
      </dgm:t>
    </dgm:pt>
    <dgm:pt modelId="{C2EC0121-2981-4C08-BD8E-1B3BDAF5FC0B}" type="parTrans" cxnId="{AD4962A4-00E5-4AEB-A35B-BE28DB254422}">
      <dgm:prSet/>
      <dgm:spPr/>
      <dgm:t>
        <a:bodyPr/>
        <a:lstStyle/>
        <a:p>
          <a:endParaRPr lang="es-EC"/>
        </a:p>
      </dgm:t>
    </dgm:pt>
    <dgm:pt modelId="{ADD535DE-119E-446C-A358-EA00DE9D2BCC}" type="sibTrans" cxnId="{AD4962A4-00E5-4AEB-A35B-BE28DB254422}">
      <dgm:prSet/>
      <dgm:spPr/>
      <dgm:t>
        <a:bodyPr/>
        <a:lstStyle/>
        <a:p>
          <a:endParaRPr lang="es-EC"/>
        </a:p>
      </dgm:t>
    </dgm:pt>
    <dgm:pt modelId="{410DE4F6-1BC5-4D1D-B297-E51F424DDAD4}" type="pres">
      <dgm:prSet presAssocID="{DC2C4A59-8510-4748-8A20-60FF28CE4C2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43A9552-A76B-4843-935F-4384957FE22E}" type="pres">
      <dgm:prSet presAssocID="{DC2C4A59-8510-4748-8A20-60FF28CE4C24}" presName="cycle" presStyleCnt="0"/>
      <dgm:spPr/>
    </dgm:pt>
    <dgm:pt modelId="{4858A130-7EF2-4B5B-AD19-31E4628E4AE8}" type="pres">
      <dgm:prSet presAssocID="{DC2C4A59-8510-4748-8A20-60FF28CE4C24}" presName="centerShape" presStyleCnt="0"/>
      <dgm:spPr/>
    </dgm:pt>
    <dgm:pt modelId="{8C3776F3-3174-4AD7-B7CD-06BA9FE7CAC0}" type="pres">
      <dgm:prSet presAssocID="{DC2C4A59-8510-4748-8A20-60FF28CE4C24}" presName="connSite" presStyleLbl="node1" presStyleIdx="0" presStyleCnt="4"/>
      <dgm:spPr/>
    </dgm:pt>
    <dgm:pt modelId="{C304B9AE-005D-4B0D-A4F7-1D96FE97A634}" type="pres">
      <dgm:prSet presAssocID="{DC2C4A59-8510-4748-8A20-60FF28CE4C24}" presName="visible" presStyleLbl="node1" presStyleIdx="0" presStyleCnt="4" custLinFactNeighborX="141" custLinFactNeighborY="-16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B514A218-EFC4-4ABB-8A0F-342C68D01543}" type="pres">
      <dgm:prSet presAssocID="{8FCDA656-02A5-492A-820A-FA058EFE35DF}" presName="Name25" presStyleLbl="parChTrans1D1" presStyleIdx="0" presStyleCnt="3"/>
      <dgm:spPr/>
    </dgm:pt>
    <dgm:pt modelId="{B06CBA48-D5A5-4E73-BEDC-EB8C9BDD32A0}" type="pres">
      <dgm:prSet presAssocID="{76831F27-E16B-4899-9B44-12510055D78C}" presName="node" presStyleCnt="0"/>
      <dgm:spPr/>
    </dgm:pt>
    <dgm:pt modelId="{D01C94D1-8BF9-4F0E-8B60-854BB8B5CD11}" type="pres">
      <dgm:prSet presAssocID="{76831F27-E16B-4899-9B44-12510055D78C}" presName="parentNode" presStyleLbl="node1" presStyleIdx="1" presStyleCnt="4" custScaleX="115107">
        <dgm:presLayoutVars>
          <dgm:chMax val="1"/>
          <dgm:bulletEnabled val="1"/>
        </dgm:presLayoutVars>
      </dgm:prSet>
      <dgm:spPr/>
    </dgm:pt>
    <dgm:pt modelId="{B9069573-388A-4CEC-8D48-A466812B7228}" type="pres">
      <dgm:prSet presAssocID="{76831F27-E16B-4899-9B44-12510055D78C}" presName="childNode" presStyleLbl="revTx" presStyleIdx="0" presStyleCnt="3">
        <dgm:presLayoutVars>
          <dgm:bulletEnabled val="1"/>
        </dgm:presLayoutVars>
      </dgm:prSet>
      <dgm:spPr/>
    </dgm:pt>
    <dgm:pt modelId="{88B8D0DE-21C0-4A05-9A72-5D24FFDC866C}" type="pres">
      <dgm:prSet presAssocID="{CE59C7E9-4E2E-4FE1-A37D-26942D36D066}" presName="Name25" presStyleLbl="parChTrans1D1" presStyleIdx="1" presStyleCnt="3"/>
      <dgm:spPr/>
    </dgm:pt>
    <dgm:pt modelId="{197662C3-93FC-4E79-AAE6-6E9ECC791EFA}" type="pres">
      <dgm:prSet presAssocID="{1E8357E9-B055-4AFF-AA75-3E1B355EC2D3}" presName="node" presStyleCnt="0"/>
      <dgm:spPr/>
    </dgm:pt>
    <dgm:pt modelId="{C7FD5A18-5177-4024-9E0E-FBD3E119406F}" type="pres">
      <dgm:prSet presAssocID="{1E8357E9-B055-4AFF-AA75-3E1B355EC2D3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A4AF068-4BB3-49BF-9291-EC2839B08AA2}" type="pres">
      <dgm:prSet presAssocID="{1E8357E9-B055-4AFF-AA75-3E1B355EC2D3}" presName="childNode" presStyleLbl="revTx" presStyleIdx="1" presStyleCnt="3">
        <dgm:presLayoutVars>
          <dgm:bulletEnabled val="1"/>
        </dgm:presLayoutVars>
      </dgm:prSet>
      <dgm:spPr/>
    </dgm:pt>
    <dgm:pt modelId="{2E7B563A-5487-4773-9CBB-74723BFAD503}" type="pres">
      <dgm:prSet presAssocID="{07726D25-E22A-4329-9AA1-EF88DDF93C1C}" presName="Name25" presStyleLbl="parChTrans1D1" presStyleIdx="2" presStyleCnt="3"/>
      <dgm:spPr/>
    </dgm:pt>
    <dgm:pt modelId="{C7C149D1-A2C6-4B2B-B435-173CDB5C3C85}" type="pres">
      <dgm:prSet presAssocID="{9167E54B-AC94-4586-8DF8-6FAF5A24CFFB}" presName="node" presStyleCnt="0"/>
      <dgm:spPr/>
    </dgm:pt>
    <dgm:pt modelId="{12106447-5C9C-4E42-951F-82FC3B85A76A}" type="pres">
      <dgm:prSet presAssocID="{9167E54B-AC94-4586-8DF8-6FAF5A24CFFB}" presName="parentNode" presStyleLbl="node1" presStyleIdx="3" presStyleCnt="4" custScaleX="113101">
        <dgm:presLayoutVars>
          <dgm:chMax val="1"/>
          <dgm:bulletEnabled val="1"/>
        </dgm:presLayoutVars>
      </dgm:prSet>
      <dgm:spPr/>
    </dgm:pt>
    <dgm:pt modelId="{40337AE6-AFBF-4DD1-9B97-3FEF12FAF5FA}" type="pres">
      <dgm:prSet presAssocID="{9167E54B-AC94-4586-8DF8-6FAF5A24CFFB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10BC30F-05B0-46C5-9AB5-22002F2FF4E3}" type="presOf" srcId="{8FCDA656-02A5-492A-820A-FA058EFE35DF}" destId="{B514A218-EFC4-4ABB-8A0F-342C68D01543}" srcOrd="0" destOrd="0" presId="urn:microsoft.com/office/officeart/2005/8/layout/radial2"/>
    <dgm:cxn modelId="{48CB3B14-650A-4C4D-8F8C-B570A0710B65}" srcId="{76831F27-E16B-4899-9B44-12510055D78C}" destId="{EC2DD898-28A4-4702-BDC0-7BEC4B9B5810}" srcOrd="0" destOrd="0" parTransId="{C3963964-2749-4B47-B407-2CB7D8A27836}" sibTransId="{5703CB99-25E0-4A8D-A1AB-22209356D8E1}"/>
    <dgm:cxn modelId="{40036F32-FABB-474B-AAE3-21799F24EEEB}" type="presOf" srcId="{6EA38DFD-0491-426C-9765-A3BB746D8786}" destId="{1A4AF068-4BB3-49BF-9291-EC2839B08AA2}" srcOrd="0" destOrd="0" presId="urn:microsoft.com/office/officeart/2005/8/layout/radial2"/>
    <dgm:cxn modelId="{51176840-8ED7-492B-BEB7-620E3F18F1EE}" srcId="{DC2C4A59-8510-4748-8A20-60FF28CE4C24}" destId="{76831F27-E16B-4899-9B44-12510055D78C}" srcOrd="0" destOrd="0" parTransId="{8FCDA656-02A5-492A-820A-FA058EFE35DF}" sibTransId="{1856C10B-9E8F-438D-A41C-95A717D65B32}"/>
    <dgm:cxn modelId="{14D20F43-21B1-4C90-B9E0-01AEDA9F9730}" type="presOf" srcId="{61061B5D-0241-42D8-A265-BDB9CD59F248}" destId="{B9069573-388A-4CEC-8D48-A466812B7228}" srcOrd="0" destOrd="1" presId="urn:microsoft.com/office/officeart/2005/8/layout/radial2"/>
    <dgm:cxn modelId="{8BDABB64-B921-4C44-9A95-2607D6C32F97}" type="presOf" srcId="{9167E54B-AC94-4586-8DF8-6FAF5A24CFFB}" destId="{12106447-5C9C-4E42-951F-82FC3B85A76A}" srcOrd="0" destOrd="0" presId="urn:microsoft.com/office/officeart/2005/8/layout/radial2"/>
    <dgm:cxn modelId="{2ACCB051-31C1-4967-AA5F-1AB1F636AEB8}" type="presOf" srcId="{CE59C7E9-4E2E-4FE1-A37D-26942D36D066}" destId="{88B8D0DE-21C0-4A05-9A72-5D24FFDC866C}" srcOrd="0" destOrd="0" presId="urn:microsoft.com/office/officeart/2005/8/layout/radial2"/>
    <dgm:cxn modelId="{A2ADF67D-6F85-4730-93A1-A928287471CE}" srcId="{DC2C4A59-8510-4748-8A20-60FF28CE4C24}" destId="{1E8357E9-B055-4AFF-AA75-3E1B355EC2D3}" srcOrd="1" destOrd="0" parTransId="{CE59C7E9-4E2E-4FE1-A37D-26942D36D066}" sibTransId="{5CAD0ABD-7A75-43FD-B92D-5F86B8F9B63E}"/>
    <dgm:cxn modelId="{E979807F-CC4E-4CEC-9E40-718921C0C373}" srcId="{1E8357E9-B055-4AFF-AA75-3E1B355EC2D3}" destId="{6EA38DFD-0491-426C-9765-A3BB746D8786}" srcOrd="0" destOrd="0" parTransId="{4A0880A3-2E9D-4646-A702-9083C810EF50}" sibTransId="{0677ECC6-A6CB-4F6C-B153-A76962E2D009}"/>
    <dgm:cxn modelId="{D66EEA8D-E18E-40A1-9F25-63F7795C6DB0}" type="presOf" srcId="{DC2C4A59-8510-4748-8A20-60FF28CE4C24}" destId="{410DE4F6-1BC5-4D1D-B297-E51F424DDAD4}" srcOrd="0" destOrd="0" presId="urn:microsoft.com/office/officeart/2005/8/layout/radial2"/>
    <dgm:cxn modelId="{8C99559C-7566-4AE9-9A07-39F234FC2F85}" type="presOf" srcId="{07726D25-E22A-4329-9AA1-EF88DDF93C1C}" destId="{2E7B563A-5487-4773-9CBB-74723BFAD503}" srcOrd="0" destOrd="0" presId="urn:microsoft.com/office/officeart/2005/8/layout/radial2"/>
    <dgm:cxn modelId="{8B8DB0A0-C507-45C3-AC29-8E97050F797D}" srcId="{9167E54B-AC94-4586-8DF8-6FAF5A24CFFB}" destId="{D664D33E-D078-4DB8-8DAE-3E48ED292121}" srcOrd="0" destOrd="0" parTransId="{08EC9F71-FAC7-4CDA-999F-9715C18A8A75}" sibTransId="{959A9FA0-0DAE-4940-A7B2-C40DEB6211E0}"/>
    <dgm:cxn modelId="{EBE16EA2-7C97-4420-8899-4425B2D3E2BE}" srcId="{DC2C4A59-8510-4748-8A20-60FF28CE4C24}" destId="{9167E54B-AC94-4586-8DF8-6FAF5A24CFFB}" srcOrd="2" destOrd="0" parTransId="{07726D25-E22A-4329-9AA1-EF88DDF93C1C}" sibTransId="{A8E1AAE1-2D68-4E9C-8BB2-4E2D547BC4EB}"/>
    <dgm:cxn modelId="{AD4962A4-00E5-4AEB-A35B-BE28DB254422}" srcId="{76831F27-E16B-4899-9B44-12510055D78C}" destId="{61061B5D-0241-42D8-A265-BDB9CD59F248}" srcOrd="1" destOrd="0" parTransId="{C2EC0121-2981-4C08-BD8E-1B3BDAF5FC0B}" sibTransId="{ADD535DE-119E-446C-A358-EA00DE9D2BCC}"/>
    <dgm:cxn modelId="{033014AE-6B54-411E-B78F-40B358E8393D}" type="presOf" srcId="{D664D33E-D078-4DB8-8DAE-3E48ED292121}" destId="{40337AE6-AFBF-4DD1-9B97-3FEF12FAF5FA}" srcOrd="0" destOrd="0" presId="urn:microsoft.com/office/officeart/2005/8/layout/radial2"/>
    <dgm:cxn modelId="{29CE93BD-839C-4785-9F8E-B0B7F1DD148E}" type="presOf" srcId="{76831F27-E16B-4899-9B44-12510055D78C}" destId="{D01C94D1-8BF9-4F0E-8B60-854BB8B5CD11}" srcOrd="0" destOrd="0" presId="urn:microsoft.com/office/officeart/2005/8/layout/radial2"/>
    <dgm:cxn modelId="{FB91C3BE-4EBB-4B8D-B062-86EAB859E9D6}" type="presOf" srcId="{1E8357E9-B055-4AFF-AA75-3E1B355EC2D3}" destId="{C7FD5A18-5177-4024-9E0E-FBD3E119406F}" srcOrd="0" destOrd="0" presId="urn:microsoft.com/office/officeart/2005/8/layout/radial2"/>
    <dgm:cxn modelId="{8CCFFFDA-CAC8-4FD9-8B53-F521459CFFD4}" type="presOf" srcId="{EC2DD898-28A4-4702-BDC0-7BEC4B9B5810}" destId="{B9069573-388A-4CEC-8D48-A466812B7228}" srcOrd="0" destOrd="0" presId="urn:microsoft.com/office/officeart/2005/8/layout/radial2"/>
    <dgm:cxn modelId="{8C2CCA75-15EB-428E-A257-E732379B6AA4}" type="presParOf" srcId="{410DE4F6-1BC5-4D1D-B297-E51F424DDAD4}" destId="{A43A9552-A76B-4843-935F-4384957FE22E}" srcOrd="0" destOrd="0" presId="urn:microsoft.com/office/officeart/2005/8/layout/radial2"/>
    <dgm:cxn modelId="{5F0833A1-306B-4EEA-BE08-477D13A89328}" type="presParOf" srcId="{A43A9552-A76B-4843-935F-4384957FE22E}" destId="{4858A130-7EF2-4B5B-AD19-31E4628E4AE8}" srcOrd="0" destOrd="0" presId="urn:microsoft.com/office/officeart/2005/8/layout/radial2"/>
    <dgm:cxn modelId="{06A71E8E-4F37-45D0-A440-1FCD3AD71720}" type="presParOf" srcId="{4858A130-7EF2-4B5B-AD19-31E4628E4AE8}" destId="{8C3776F3-3174-4AD7-B7CD-06BA9FE7CAC0}" srcOrd="0" destOrd="0" presId="urn:microsoft.com/office/officeart/2005/8/layout/radial2"/>
    <dgm:cxn modelId="{EDD5919B-9E51-47F0-B5FE-DE7364A062E0}" type="presParOf" srcId="{4858A130-7EF2-4B5B-AD19-31E4628E4AE8}" destId="{C304B9AE-005D-4B0D-A4F7-1D96FE97A634}" srcOrd="1" destOrd="0" presId="urn:microsoft.com/office/officeart/2005/8/layout/radial2"/>
    <dgm:cxn modelId="{26F94986-4176-47AE-9D7D-4C63D79EDFD3}" type="presParOf" srcId="{A43A9552-A76B-4843-935F-4384957FE22E}" destId="{B514A218-EFC4-4ABB-8A0F-342C68D01543}" srcOrd="1" destOrd="0" presId="urn:microsoft.com/office/officeart/2005/8/layout/radial2"/>
    <dgm:cxn modelId="{DC5055A1-61C0-4CEE-9CDA-8C3C15AB75C6}" type="presParOf" srcId="{A43A9552-A76B-4843-935F-4384957FE22E}" destId="{B06CBA48-D5A5-4E73-BEDC-EB8C9BDD32A0}" srcOrd="2" destOrd="0" presId="urn:microsoft.com/office/officeart/2005/8/layout/radial2"/>
    <dgm:cxn modelId="{8295F920-E928-4E08-9297-AC1D81A39846}" type="presParOf" srcId="{B06CBA48-D5A5-4E73-BEDC-EB8C9BDD32A0}" destId="{D01C94D1-8BF9-4F0E-8B60-854BB8B5CD11}" srcOrd="0" destOrd="0" presId="urn:microsoft.com/office/officeart/2005/8/layout/radial2"/>
    <dgm:cxn modelId="{562CCFDA-1C2D-463E-8FC6-569F540B2D55}" type="presParOf" srcId="{B06CBA48-D5A5-4E73-BEDC-EB8C9BDD32A0}" destId="{B9069573-388A-4CEC-8D48-A466812B7228}" srcOrd="1" destOrd="0" presId="urn:microsoft.com/office/officeart/2005/8/layout/radial2"/>
    <dgm:cxn modelId="{A804F136-292E-445E-BD46-6AC367D8A62F}" type="presParOf" srcId="{A43A9552-A76B-4843-935F-4384957FE22E}" destId="{88B8D0DE-21C0-4A05-9A72-5D24FFDC866C}" srcOrd="3" destOrd="0" presId="urn:microsoft.com/office/officeart/2005/8/layout/radial2"/>
    <dgm:cxn modelId="{DE147BAF-54CF-410B-A776-FA92717157D1}" type="presParOf" srcId="{A43A9552-A76B-4843-935F-4384957FE22E}" destId="{197662C3-93FC-4E79-AAE6-6E9ECC791EFA}" srcOrd="4" destOrd="0" presId="urn:microsoft.com/office/officeart/2005/8/layout/radial2"/>
    <dgm:cxn modelId="{45191227-409B-4727-986C-5E5FFDA7F3D0}" type="presParOf" srcId="{197662C3-93FC-4E79-AAE6-6E9ECC791EFA}" destId="{C7FD5A18-5177-4024-9E0E-FBD3E119406F}" srcOrd="0" destOrd="0" presId="urn:microsoft.com/office/officeart/2005/8/layout/radial2"/>
    <dgm:cxn modelId="{A5DF40E7-5ABE-4D27-A57F-145D1CD79AA0}" type="presParOf" srcId="{197662C3-93FC-4E79-AAE6-6E9ECC791EFA}" destId="{1A4AF068-4BB3-49BF-9291-EC2839B08AA2}" srcOrd="1" destOrd="0" presId="urn:microsoft.com/office/officeart/2005/8/layout/radial2"/>
    <dgm:cxn modelId="{6F2CFB2A-965E-4060-BFD8-62B222D5A742}" type="presParOf" srcId="{A43A9552-A76B-4843-935F-4384957FE22E}" destId="{2E7B563A-5487-4773-9CBB-74723BFAD503}" srcOrd="5" destOrd="0" presId="urn:microsoft.com/office/officeart/2005/8/layout/radial2"/>
    <dgm:cxn modelId="{CB1E6958-FD85-4CEC-9EB9-EFB571AB3C27}" type="presParOf" srcId="{A43A9552-A76B-4843-935F-4384957FE22E}" destId="{C7C149D1-A2C6-4B2B-B435-173CDB5C3C85}" srcOrd="6" destOrd="0" presId="urn:microsoft.com/office/officeart/2005/8/layout/radial2"/>
    <dgm:cxn modelId="{F4E05A7A-8117-43F3-9562-3210E97BB8FA}" type="presParOf" srcId="{C7C149D1-A2C6-4B2B-B435-173CDB5C3C85}" destId="{12106447-5C9C-4E42-951F-82FC3B85A76A}" srcOrd="0" destOrd="0" presId="urn:microsoft.com/office/officeart/2005/8/layout/radial2"/>
    <dgm:cxn modelId="{ADD0ED3D-0C62-4184-80DD-1A7D21502F2E}" type="presParOf" srcId="{C7C149D1-A2C6-4B2B-B435-173CDB5C3C85}" destId="{40337AE6-AFBF-4DD1-9B97-3FEF12FAF5F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A400E8A-EC5E-40EE-9BA0-763F6EC35FE3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B09BCB4-7777-47D1-8CAB-E6733E6CE1FF}">
      <dgm:prSet phldrT="[Texto]"/>
      <dgm:spPr/>
      <dgm:t>
        <a:bodyPr/>
        <a:lstStyle/>
        <a:p>
          <a:r>
            <a:rPr lang="es-EC" dirty="0"/>
            <a:t>Atracciones culturales</a:t>
          </a:r>
        </a:p>
      </dgm:t>
    </dgm:pt>
    <dgm:pt modelId="{2908853E-51BE-456C-9FAC-434DB0B6AD74}" type="parTrans" cxnId="{5ED5BD0D-B310-4827-AA54-275DE96DDF16}">
      <dgm:prSet/>
      <dgm:spPr/>
      <dgm:t>
        <a:bodyPr/>
        <a:lstStyle/>
        <a:p>
          <a:endParaRPr lang="es-EC"/>
        </a:p>
      </dgm:t>
    </dgm:pt>
    <dgm:pt modelId="{D5B6ECE4-6513-41CA-B7E3-8D21B25A7761}" type="sibTrans" cxnId="{5ED5BD0D-B310-4827-AA54-275DE96DDF16}">
      <dgm:prSet/>
      <dgm:spPr/>
      <dgm:t>
        <a:bodyPr/>
        <a:lstStyle/>
        <a:p>
          <a:endParaRPr lang="es-EC"/>
        </a:p>
      </dgm:t>
    </dgm:pt>
    <dgm:pt modelId="{0B9CB9A5-F342-4E3A-8674-A768588FF1C5}">
      <dgm:prSet phldrT="[Texto]"/>
      <dgm:spPr/>
      <dgm:t>
        <a:bodyPr/>
        <a:lstStyle/>
        <a:p>
          <a:r>
            <a:rPr lang="es-EC" dirty="0"/>
            <a:t>12 museos</a:t>
          </a:r>
        </a:p>
      </dgm:t>
    </dgm:pt>
    <dgm:pt modelId="{159588CF-1B6A-4821-9247-3E6790A1DDAE}" type="parTrans" cxnId="{8E4AE2AE-C0A6-40E6-AA32-4B8669AF59CC}">
      <dgm:prSet/>
      <dgm:spPr/>
      <dgm:t>
        <a:bodyPr/>
        <a:lstStyle/>
        <a:p>
          <a:endParaRPr lang="es-EC"/>
        </a:p>
      </dgm:t>
    </dgm:pt>
    <dgm:pt modelId="{868A818E-66F4-451C-8A78-19AC9C5D9EEF}" type="sibTrans" cxnId="{8E4AE2AE-C0A6-40E6-AA32-4B8669AF59CC}">
      <dgm:prSet/>
      <dgm:spPr/>
      <dgm:t>
        <a:bodyPr/>
        <a:lstStyle/>
        <a:p>
          <a:endParaRPr lang="es-EC"/>
        </a:p>
      </dgm:t>
    </dgm:pt>
    <dgm:pt modelId="{57056E09-B476-4185-A50C-1CBDE5DD0A78}">
      <dgm:prSet phldrT="[Texto]"/>
      <dgm:spPr/>
      <dgm:t>
        <a:bodyPr/>
        <a:lstStyle/>
        <a:p>
          <a:r>
            <a:rPr lang="es-EC" dirty="0"/>
            <a:t>4,5/5</a:t>
          </a:r>
        </a:p>
      </dgm:t>
    </dgm:pt>
    <dgm:pt modelId="{D21579EF-3897-4A45-84F4-46CB02A07077}" type="parTrans" cxnId="{7B754593-D8CC-41FF-B233-47F11047D179}">
      <dgm:prSet/>
      <dgm:spPr/>
      <dgm:t>
        <a:bodyPr/>
        <a:lstStyle/>
        <a:p>
          <a:endParaRPr lang="es-EC"/>
        </a:p>
      </dgm:t>
    </dgm:pt>
    <dgm:pt modelId="{877C0520-848F-4672-8CFE-B13B1BE8D630}" type="sibTrans" cxnId="{7B754593-D8CC-41FF-B233-47F11047D179}">
      <dgm:prSet/>
      <dgm:spPr/>
      <dgm:t>
        <a:bodyPr/>
        <a:lstStyle/>
        <a:p>
          <a:endParaRPr lang="es-EC"/>
        </a:p>
      </dgm:t>
    </dgm:pt>
    <dgm:pt modelId="{431F99D4-DE9E-4B54-9C84-D00185F986E7}" type="pres">
      <dgm:prSet presAssocID="{2A400E8A-EC5E-40EE-9BA0-763F6EC35FE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ABED312-235D-448B-9878-97159F380EFA}" type="pres">
      <dgm:prSet presAssocID="{2B09BCB4-7777-47D1-8CAB-E6733E6CE1FF}" presName="Accent1" presStyleCnt="0"/>
      <dgm:spPr/>
    </dgm:pt>
    <dgm:pt modelId="{5E0AF55A-D79E-4C9B-B5DC-EE2782C93EB3}" type="pres">
      <dgm:prSet presAssocID="{2B09BCB4-7777-47D1-8CAB-E6733E6CE1FF}" presName="Accent" presStyleLbl="node1" presStyleIdx="0" presStyleCnt="3"/>
      <dgm:spPr/>
    </dgm:pt>
    <dgm:pt modelId="{7F02DD64-E4BD-415C-9A20-70CD6E85CD8C}" type="pres">
      <dgm:prSet presAssocID="{2B09BCB4-7777-47D1-8CAB-E6733E6CE1F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EEDE7CF-DED9-4B15-859B-F072D6A6FAB1}" type="pres">
      <dgm:prSet presAssocID="{0B9CB9A5-F342-4E3A-8674-A768588FF1C5}" presName="Accent2" presStyleCnt="0"/>
      <dgm:spPr/>
    </dgm:pt>
    <dgm:pt modelId="{F0FD603E-84DA-4F25-920A-A686B8B2BA1E}" type="pres">
      <dgm:prSet presAssocID="{0B9CB9A5-F342-4E3A-8674-A768588FF1C5}" presName="Accent" presStyleLbl="node1" presStyleIdx="1" presStyleCnt="3"/>
      <dgm:spPr/>
    </dgm:pt>
    <dgm:pt modelId="{6EB7C59C-4021-4BE4-ADA3-B60B0D8951BF}" type="pres">
      <dgm:prSet presAssocID="{0B9CB9A5-F342-4E3A-8674-A768588FF1C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AB8874F-73E7-4A99-A6C2-F383751C81E8}" type="pres">
      <dgm:prSet presAssocID="{57056E09-B476-4185-A50C-1CBDE5DD0A78}" presName="Accent3" presStyleCnt="0"/>
      <dgm:spPr/>
    </dgm:pt>
    <dgm:pt modelId="{4A4B4AE8-9CBF-4708-BA91-612689C9D10A}" type="pres">
      <dgm:prSet presAssocID="{57056E09-B476-4185-A50C-1CBDE5DD0A78}" presName="Accent" presStyleLbl="node1" presStyleIdx="2" presStyleCnt="3"/>
      <dgm:spPr/>
    </dgm:pt>
    <dgm:pt modelId="{4C22951D-0404-4D81-8F85-9A7F789A5136}" type="pres">
      <dgm:prSet presAssocID="{57056E09-B476-4185-A50C-1CBDE5DD0A7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ED5BD0D-B310-4827-AA54-275DE96DDF16}" srcId="{2A400E8A-EC5E-40EE-9BA0-763F6EC35FE3}" destId="{2B09BCB4-7777-47D1-8CAB-E6733E6CE1FF}" srcOrd="0" destOrd="0" parTransId="{2908853E-51BE-456C-9FAC-434DB0B6AD74}" sibTransId="{D5B6ECE4-6513-41CA-B7E3-8D21B25A7761}"/>
    <dgm:cxn modelId="{CA7B3118-C26A-4345-9492-6EAF141DC7F4}" type="presOf" srcId="{57056E09-B476-4185-A50C-1CBDE5DD0A78}" destId="{4C22951D-0404-4D81-8F85-9A7F789A5136}" srcOrd="0" destOrd="0" presId="urn:microsoft.com/office/officeart/2009/layout/CircleArrowProcess"/>
    <dgm:cxn modelId="{9BBEEF36-6E10-4FA4-BC5C-A6B022636B7A}" type="presOf" srcId="{0B9CB9A5-F342-4E3A-8674-A768588FF1C5}" destId="{6EB7C59C-4021-4BE4-ADA3-B60B0D8951BF}" srcOrd="0" destOrd="0" presId="urn:microsoft.com/office/officeart/2009/layout/CircleArrowProcess"/>
    <dgm:cxn modelId="{C7794D72-71C0-45F7-BB40-6FE85A7EA58D}" type="presOf" srcId="{2B09BCB4-7777-47D1-8CAB-E6733E6CE1FF}" destId="{7F02DD64-E4BD-415C-9A20-70CD6E85CD8C}" srcOrd="0" destOrd="0" presId="urn:microsoft.com/office/officeart/2009/layout/CircleArrowProcess"/>
    <dgm:cxn modelId="{7B754593-D8CC-41FF-B233-47F11047D179}" srcId="{2A400E8A-EC5E-40EE-9BA0-763F6EC35FE3}" destId="{57056E09-B476-4185-A50C-1CBDE5DD0A78}" srcOrd="2" destOrd="0" parTransId="{D21579EF-3897-4A45-84F4-46CB02A07077}" sibTransId="{877C0520-848F-4672-8CFE-B13B1BE8D630}"/>
    <dgm:cxn modelId="{B54AF7A0-0EB9-4C57-908F-53A0C1D9B4C6}" type="presOf" srcId="{2A400E8A-EC5E-40EE-9BA0-763F6EC35FE3}" destId="{431F99D4-DE9E-4B54-9C84-D00185F986E7}" srcOrd="0" destOrd="0" presId="urn:microsoft.com/office/officeart/2009/layout/CircleArrowProcess"/>
    <dgm:cxn modelId="{8E4AE2AE-C0A6-40E6-AA32-4B8669AF59CC}" srcId="{2A400E8A-EC5E-40EE-9BA0-763F6EC35FE3}" destId="{0B9CB9A5-F342-4E3A-8674-A768588FF1C5}" srcOrd="1" destOrd="0" parTransId="{159588CF-1B6A-4821-9247-3E6790A1DDAE}" sibTransId="{868A818E-66F4-451C-8A78-19AC9C5D9EEF}"/>
    <dgm:cxn modelId="{5AF59399-7C69-4343-99C4-D59C48DDF260}" type="presParOf" srcId="{431F99D4-DE9E-4B54-9C84-D00185F986E7}" destId="{EABED312-235D-448B-9878-97159F380EFA}" srcOrd="0" destOrd="0" presId="urn:microsoft.com/office/officeart/2009/layout/CircleArrowProcess"/>
    <dgm:cxn modelId="{FDFF579D-AE27-42B1-8C1E-3ED487608501}" type="presParOf" srcId="{EABED312-235D-448B-9878-97159F380EFA}" destId="{5E0AF55A-D79E-4C9B-B5DC-EE2782C93EB3}" srcOrd="0" destOrd="0" presId="urn:microsoft.com/office/officeart/2009/layout/CircleArrowProcess"/>
    <dgm:cxn modelId="{CD155AD5-3891-4EAE-94CF-D39975740EC2}" type="presParOf" srcId="{431F99D4-DE9E-4B54-9C84-D00185F986E7}" destId="{7F02DD64-E4BD-415C-9A20-70CD6E85CD8C}" srcOrd="1" destOrd="0" presId="urn:microsoft.com/office/officeart/2009/layout/CircleArrowProcess"/>
    <dgm:cxn modelId="{32EF10A2-BAE9-4196-B3C7-EA9F55CD90A5}" type="presParOf" srcId="{431F99D4-DE9E-4B54-9C84-D00185F986E7}" destId="{DEEDE7CF-DED9-4B15-859B-F072D6A6FAB1}" srcOrd="2" destOrd="0" presId="urn:microsoft.com/office/officeart/2009/layout/CircleArrowProcess"/>
    <dgm:cxn modelId="{1AA2AA3F-AA9A-420C-9C62-B9F537A12214}" type="presParOf" srcId="{DEEDE7CF-DED9-4B15-859B-F072D6A6FAB1}" destId="{F0FD603E-84DA-4F25-920A-A686B8B2BA1E}" srcOrd="0" destOrd="0" presId="urn:microsoft.com/office/officeart/2009/layout/CircleArrowProcess"/>
    <dgm:cxn modelId="{69969773-AECA-447E-AFC2-E0766B272A18}" type="presParOf" srcId="{431F99D4-DE9E-4B54-9C84-D00185F986E7}" destId="{6EB7C59C-4021-4BE4-ADA3-B60B0D8951BF}" srcOrd="3" destOrd="0" presId="urn:microsoft.com/office/officeart/2009/layout/CircleArrowProcess"/>
    <dgm:cxn modelId="{464541BC-67C4-4B1C-90CB-8A2048E98502}" type="presParOf" srcId="{431F99D4-DE9E-4B54-9C84-D00185F986E7}" destId="{6AB8874F-73E7-4A99-A6C2-F383751C81E8}" srcOrd="4" destOrd="0" presId="urn:microsoft.com/office/officeart/2009/layout/CircleArrowProcess"/>
    <dgm:cxn modelId="{8C134DA2-154C-4B70-B66D-A4DE310B4CF7}" type="presParOf" srcId="{6AB8874F-73E7-4A99-A6C2-F383751C81E8}" destId="{4A4B4AE8-9CBF-4708-BA91-612689C9D10A}" srcOrd="0" destOrd="0" presId="urn:microsoft.com/office/officeart/2009/layout/CircleArrowProcess"/>
    <dgm:cxn modelId="{6B69571D-AE4B-4B88-8B13-3832978F3197}" type="presParOf" srcId="{431F99D4-DE9E-4B54-9C84-D00185F986E7}" destId="{4C22951D-0404-4D81-8F85-9A7F789A513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60A042-26D6-4056-9D87-C3A1669BD21C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458C4AE-5720-4281-AEF0-9AD4A4776C09}">
      <dgm:prSet phldrT="[Texto]"/>
      <dgm:spPr/>
      <dgm:t>
        <a:bodyPr/>
        <a:lstStyle/>
        <a:p>
          <a:r>
            <a:rPr lang="es-EC" dirty="0"/>
            <a:t>52%</a:t>
          </a:r>
        </a:p>
      </dgm:t>
    </dgm:pt>
    <dgm:pt modelId="{5EE35161-1EA5-4452-A43F-26F14C4F3539}" type="parTrans" cxnId="{DA30743B-DF58-4397-80A4-E8D718CB6914}">
      <dgm:prSet/>
      <dgm:spPr/>
      <dgm:t>
        <a:bodyPr/>
        <a:lstStyle/>
        <a:p>
          <a:endParaRPr lang="es-EC"/>
        </a:p>
      </dgm:t>
    </dgm:pt>
    <dgm:pt modelId="{6B3362A4-4983-421F-ADF0-69120D0F2816}" type="sibTrans" cxnId="{DA30743B-DF58-4397-80A4-E8D718CB6914}">
      <dgm:prSet/>
      <dgm:spPr/>
      <dgm:t>
        <a:bodyPr/>
        <a:lstStyle/>
        <a:p>
          <a:endParaRPr lang="es-EC"/>
        </a:p>
      </dgm:t>
    </dgm:pt>
    <dgm:pt modelId="{2B6C9498-E17E-443B-A51D-10219226A112}">
      <dgm:prSet phldrT="[Texto]"/>
      <dgm:spPr/>
      <dgm:t>
        <a:bodyPr/>
        <a:lstStyle/>
        <a:p>
          <a:r>
            <a:rPr lang="es-EC" dirty="0"/>
            <a:t>Muy buena calificación</a:t>
          </a:r>
        </a:p>
      </dgm:t>
    </dgm:pt>
    <dgm:pt modelId="{4F71E3E3-B4A9-4637-8D55-14165B446FA8}" type="parTrans" cxnId="{86C6957A-28BB-41C3-85BC-5C8995B70A35}">
      <dgm:prSet/>
      <dgm:spPr/>
      <dgm:t>
        <a:bodyPr/>
        <a:lstStyle/>
        <a:p>
          <a:endParaRPr lang="es-EC"/>
        </a:p>
      </dgm:t>
    </dgm:pt>
    <dgm:pt modelId="{7BA83BEA-E142-460A-AF40-206C6BD3939B}" type="sibTrans" cxnId="{86C6957A-28BB-41C3-85BC-5C8995B70A35}">
      <dgm:prSet/>
      <dgm:spPr/>
      <dgm:t>
        <a:bodyPr/>
        <a:lstStyle/>
        <a:p>
          <a:endParaRPr lang="es-EC"/>
        </a:p>
      </dgm:t>
    </dgm:pt>
    <dgm:pt modelId="{0E327CB5-5B78-4626-927B-7AB2AC876A90}">
      <dgm:prSet phldrT="[Texto]"/>
      <dgm:spPr/>
      <dgm:t>
        <a:bodyPr/>
        <a:lstStyle/>
        <a:p>
          <a:r>
            <a:rPr lang="es-EC" dirty="0"/>
            <a:t>42%</a:t>
          </a:r>
        </a:p>
      </dgm:t>
    </dgm:pt>
    <dgm:pt modelId="{8490AC5F-4FA4-4FF8-8C6F-0AB454DF0644}" type="parTrans" cxnId="{E50A2D22-3CCE-4B15-B850-7513B519394B}">
      <dgm:prSet/>
      <dgm:spPr/>
      <dgm:t>
        <a:bodyPr/>
        <a:lstStyle/>
        <a:p>
          <a:endParaRPr lang="es-EC"/>
        </a:p>
      </dgm:t>
    </dgm:pt>
    <dgm:pt modelId="{75E42692-BAED-4465-831D-818F11BDF82E}" type="sibTrans" cxnId="{E50A2D22-3CCE-4B15-B850-7513B519394B}">
      <dgm:prSet/>
      <dgm:spPr/>
      <dgm:t>
        <a:bodyPr/>
        <a:lstStyle/>
        <a:p>
          <a:endParaRPr lang="es-EC"/>
        </a:p>
      </dgm:t>
    </dgm:pt>
    <dgm:pt modelId="{72A185A8-6E63-4331-B3E9-980C7F96EB9D}">
      <dgm:prSet phldrT="[Texto]"/>
      <dgm:spPr/>
      <dgm:t>
        <a:bodyPr/>
        <a:lstStyle/>
        <a:p>
          <a:r>
            <a:rPr lang="es-EC" dirty="0"/>
            <a:t>Buena calificación</a:t>
          </a:r>
        </a:p>
      </dgm:t>
    </dgm:pt>
    <dgm:pt modelId="{D131076C-B0FD-4BF2-AB46-B8453D770BC3}" type="parTrans" cxnId="{151F0B7D-4313-4067-ACE5-C4BB7BDD0D6E}">
      <dgm:prSet/>
      <dgm:spPr/>
      <dgm:t>
        <a:bodyPr/>
        <a:lstStyle/>
        <a:p>
          <a:endParaRPr lang="es-EC"/>
        </a:p>
      </dgm:t>
    </dgm:pt>
    <dgm:pt modelId="{1DFA99EB-9369-401E-8C6D-631CE1318BF2}" type="sibTrans" cxnId="{151F0B7D-4313-4067-ACE5-C4BB7BDD0D6E}">
      <dgm:prSet/>
      <dgm:spPr/>
      <dgm:t>
        <a:bodyPr/>
        <a:lstStyle/>
        <a:p>
          <a:endParaRPr lang="es-EC"/>
        </a:p>
      </dgm:t>
    </dgm:pt>
    <dgm:pt modelId="{E2E0458F-9A62-4581-8DE1-09C20E5BFAE1}">
      <dgm:prSet phldrT="[Texto]"/>
      <dgm:spPr/>
      <dgm:t>
        <a:bodyPr/>
        <a:lstStyle/>
        <a:p>
          <a:r>
            <a:rPr lang="es-EC" dirty="0"/>
            <a:t>6%</a:t>
          </a:r>
        </a:p>
      </dgm:t>
    </dgm:pt>
    <dgm:pt modelId="{39951431-5AB5-4DA1-9D1D-1D98B3843655}" type="parTrans" cxnId="{88B9EF2F-24A5-4308-983C-80978D764DAD}">
      <dgm:prSet/>
      <dgm:spPr/>
      <dgm:t>
        <a:bodyPr/>
        <a:lstStyle/>
        <a:p>
          <a:endParaRPr lang="es-EC"/>
        </a:p>
      </dgm:t>
    </dgm:pt>
    <dgm:pt modelId="{29CF2344-9F33-4C7C-97FE-44161A627F85}" type="sibTrans" cxnId="{88B9EF2F-24A5-4308-983C-80978D764DAD}">
      <dgm:prSet/>
      <dgm:spPr/>
      <dgm:t>
        <a:bodyPr/>
        <a:lstStyle/>
        <a:p>
          <a:endParaRPr lang="es-EC"/>
        </a:p>
      </dgm:t>
    </dgm:pt>
    <dgm:pt modelId="{121E31F5-8821-4CFF-AC43-1796C189A3D9}">
      <dgm:prSet phldrT="[Texto]"/>
      <dgm:spPr/>
      <dgm:t>
        <a:bodyPr/>
        <a:lstStyle/>
        <a:p>
          <a:r>
            <a:rPr lang="es-EC" dirty="0"/>
            <a:t>insatisfacción</a:t>
          </a:r>
        </a:p>
      </dgm:t>
    </dgm:pt>
    <dgm:pt modelId="{69A40FAC-CF20-4B9E-AFE9-BF1A3896951B}" type="parTrans" cxnId="{AFA9D490-EE56-4CA1-8571-C86062E10618}">
      <dgm:prSet/>
      <dgm:spPr/>
      <dgm:t>
        <a:bodyPr/>
        <a:lstStyle/>
        <a:p>
          <a:endParaRPr lang="es-EC"/>
        </a:p>
      </dgm:t>
    </dgm:pt>
    <dgm:pt modelId="{9328B989-5C5B-4EAF-8068-EB3631B7DE2F}" type="sibTrans" cxnId="{AFA9D490-EE56-4CA1-8571-C86062E10618}">
      <dgm:prSet/>
      <dgm:spPr/>
      <dgm:t>
        <a:bodyPr/>
        <a:lstStyle/>
        <a:p>
          <a:endParaRPr lang="es-EC"/>
        </a:p>
      </dgm:t>
    </dgm:pt>
    <dgm:pt modelId="{BF51174F-4A29-49ED-9ACE-C06F3F023513}" type="pres">
      <dgm:prSet presAssocID="{1260A042-26D6-4056-9D87-C3A1669BD21C}" presName="rootnode" presStyleCnt="0">
        <dgm:presLayoutVars>
          <dgm:chMax/>
          <dgm:chPref/>
          <dgm:dir/>
          <dgm:animLvl val="lvl"/>
        </dgm:presLayoutVars>
      </dgm:prSet>
      <dgm:spPr/>
    </dgm:pt>
    <dgm:pt modelId="{EA14E91E-BCCB-4988-996D-60AB822FFE73}" type="pres">
      <dgm:prSet presAssocID="{0458C4AE-5720-4281-AEF0-9AD4A4776C09}" presName="composite" presStyleCnt="0"/>
      <dgm:spPr/>
    </dgm:pt>
    <dgm:pt modelId="{6BD8045B-1E56-4BE5-8256-BCE55249EE7E}" type="pres">
      <dgm:prSet presAssocID="{0458C4AE-5720-4281-AEF0-9AD4A4776C09}" presName="bentUpArrow1" presStyleLbl="alignImgPlace1" presStyleIdx="0" presStyleCnt="2"/>
      <dgm:spPr/>
    </dgm:pt>
    <dgm:pt modelId="{D4FC5806-E0CC-4C3A-9F50-85F73D7F0637}" type="pres">
      <dgm:prSet presAssocID="{0458C4AE-5720-4281-AEF0-9AD4A4776C09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06A66D1-C0B1-4D53-8D02-85850208A562}" type="pres">
      <dgm:prSet presAssocID="{0458C4AE-5720-4281-AEF0-9AD4A4776C0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5A6BCA5-FC43-46DF-86B2-6B7AAA38C697}" type="pres">
      <dgm:prSet presAssocID="{6B3362A4-4983-421F-ADF0-69120D0F2816}" presName="sibTrans" presStyleCnt="0"/>
      <dgm:spPr/>
    </dgm:pt>
    <dgm:pt modelId="{5D16F10E-1581-46B8-8C3C-5A6476A0012E}" type="pres">
      <dgm:prSet presAssocID="{0E327CB5-5B78-4626-927B-7AB2AC876A90}" presName="composite" presStyleCnt="0"/>
      <dgm:spPr/>
    </dgm:pt>
    <dgm:pt modelId="{242A5C80-6BDE-4B9C-98E9-6890C721F2DC}" type="pres">
      <dgm:prSet presAssocID="{0E327CB5-5B78-4626-927B-7AB2AC876A90}" presName="bentUpArrow1" presStyleLbl="alignImgPlace1" presStyleIdx="1" presStyleCnt="2"/>
      <dgm:spPr/>
    </dgm:pt>
    <dgm:pt modelId="{C9A7E747-8B87-4A74-9F86-73C1909DB7BB}" type="pres">
      <dgm:prSet presAssocID="{0E327CB5-5B78-4626-927B-7AB2AC876A9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9AB7283-D4A9-4AF8-9C07-18AAB47D72B6}" type="pres">
      <dgm:prSet presAssocID="{0E327CB5-5B78-4626-927B-7AB2AC876A90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AD31BA0-5A8D-43FF-86F9-2B2B8B77B84A}" type="pres">
      <dgm:prSet presAssocID="{75E42692-BAED-4465-831D-818F11BDF82E}" presName="sibTrans" presStyleCnt="0"/>
      <dgm:spPr/>
    </dgm:pt>
    <dgm:pt modelId="{4949970C-B929-4513-B099-63B8B7C518A4}" type="pres">
      <dgm:prSet presAssocID="{E2E0458F-9A62-4581-8DE1-09C20E5BFAE1}" presName="composite" presStyleCnt="0"/>
      <dgm:spPr/>
    </dgm:pt>
    <dgm:pt modelId="{BFF6ADA2-354A-4CCF-8873-C6C0E2625CC8}" type="pres">
      <dgm:prSet presAssocID="{E2E0458F-9A62-4581-8DE1-09C20E5BFAE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D5051CFF-C76F-4FEB-83D5-F3E3FFDCABD9}" type="pres">
      <dgm:prSet presAssocID="{E2E0458F-9A62-4581-8DE1-09C20E5BFAE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50A2D22-3CCE-4B15-B850-7513B519394B}" srcId="{1260A042-26D6-4056-9D87-C3A1669BD21C}" destId="{0E327CB5-5B78-4626-927B-7AB2AC876A90}" srcOrd="1" destOrd="0" parTransId="{8490AC5F-4FA4-4FF8-8C6F-0AB454DF0644}" sibTransId="{75E42692-BAED-4465-831D-818F11BDF82E}"/>
    <dgm:cxn modelId="{88B9EF2F-24A5-4308-983C-80978D764DAD}" srcId="{1260A042-26D6-4056-9D87-C3A1669BD21C}" destId="{E2E0458F-9A62-4581-8DE1-09C20E5BFAE1}" srcOrd="2" destOrd="0" parTransId="{39951431-5AB5-4DA1-9D1D-1D98B3843655}" sibTransId="{29CF2344-9F33-4C7C-97FE-44161A627F85}"/>
    <dgm:cxn modelId="{4ACB7735-7E68-4F84-B287-95D5018D8C20}" type="presOf" srcId="{E2E0458F-9A62-4581-8DE1-09C20E5BFAE1}" destId="{BFF6ADA2-354A-4CCF-8873-C6C0E2625CC8}" srcOrd="0" destOrd="0" presId="urn:microsoft.com/office/officeart/2005/8/layout/StepDownProcess"/>
    <dgm:cxn modelId="{077F8B36-DC77-45C7-85FB-69D0EEB0877D}" type="presOf" srcId="{121E31F5-8821-4CFF-AC43-1796C189A3D9}" destId="{D5051CFF-C76F-4FEB-83D5-F3E3FFDCABD9}" srcOrd="0" destOrd="0" presId="urn:microsoft.com/office/officeart/2005/8/layout/StepDownProcess"/>
    <dgm:cxn modelId="{DA30743B-DF58-4397-80A4-E8D718CB6914}" srcId="{1260A042-26D6-4056-9D87-C3A1669BD21C}" destId="{0458C4AE-5720-4281-AEF0-9AD4A4776C09}" srcOrd="0" destOrd="0" parTransId="{5EE35161-1EA5-4452-A43F-26F14C4F3539}" sibTransId="{6B3362A4-4983-421F-ADF0-69120D0F2816}"/>
    <dgm:cxn modelId="{B0083068-1707-4844-A507-121E535FB965}" type="presOf" srcId="{2B6C9498-E17E-443B-A51D-10219226A112}" destId="{406A66D1-C0B1-4D53-8D02-85850208A562}" srcOrd="0" destOrd="0" presId="urn:microsoft.com/office/officeart/2005/8/layout/StepDownProcess"/>
    <dgm:cxn modelId="{1127DA4A-0CC4-4113-AB91-1540532E7838}" type="presOf" srcId="{0458C4AE-5720-4281-AEF0-9AD4A4776C09}" destId="{D4FC5806-E0CC-4C3A-9F50-85F73D7F0637}" srcOrd="0" destOrd="0" presId="urn:microsoft.com/office/officeart/2005/8/layout/StepDownProcess"/>
    <dgm:cxn modelId="{86C6957A-28BB-41C3-85BC-5C8995B70A35}" srcId="{0458C4AE-5720-4281-AEF0-9AD4A4776C09}" destId="{2B6C9498-E17E-443B-A51D-10219226A112}" srcOrd="0" destOrd="0" parTransId="{4F71E3E3-B4A9-4637-8D55-14165B446FA8}" sibTransId="{7BA83BEA-E142-460A-AF40-206C6BD3939B}"/>
    <dgm:cxn modelId="{151F0B7D-4313-4067-ACE5-C4BB7BDD0D6E}" srcId="{0E327CB5-5B78-4626-927B-7AB2AC876A90}" destId="{72A185A8-6E63-4331-B3E9-980C7F96EB9D}" srcOrd="0" destOrd="0" parTransId="{D131076C-B0FD-4BF2-AB46-B8453D770BC3}" sibTransId="{1DFA99EB-9369-401E-8C6D-631CE1318BF2}"/>
    <dgm:cxn modelId="{D9DAE880-F386-4150-9D02-4C130DA871B5}" type="presOf" srcId="{1260A042-26D6-4056-9D87-C3A1669BD21C}" destId="{BF51174F-4A29-49ED-9ACE-C06F3F023513}" srcOrd="0" destOrd="0" presId="urn:microsoft.com/office/officeart/2005/8/layout/StepDownProcess"/>
    <dgm:cxn modelId="{AF2C798F-8043-4545-9023-0F3F71BDEA48}" type="presOf" srcId="{0E327CB5-5B78-4626-927B-7AB2AC876A90}" destId="{C9A7E747-8B87-4A74-9F86-73C1909DB7BB}" srcOrd="0" destOrd="0" presId="urn:microsoft.com/office/officeart/2005/8/layout/StepDownProcess"/>
    <dgm:cxn modelId="{AFA9D490-EE56-4CA1-8571-C86062E10618}" srcId="{E2E0458F-9A62-4581-8DE1-09C20E5BFAE1}" destId="{121E31F5-8821-4CFF-AC43-1796C189A3D9}" srcOrd="0" destOrd="0" parTransId="{69A40FAC-CF20-4B9E-AFE9-BF1A3896951B}" sibTransId="{9328B989-5C5B-4EAF-8068-EB3631B7DE2F}"/>
    <dgm:cxn modelId="{1ABD20F2-3314-4250-BE0F-25E47BDD3169}" type="presOf" srcId="{72A185A8-6E63-4331-B3E9-980C7F96EB9D}" destId="{D9AB7283-D4A9-4AF8-9C07-18AAB47D72B6}" srcOrd="0" destOrd="0" presId="urn:microsoft.com/office/officeart/2005/8/layout/StepDownProcess"/>
    <dgm:cxn modelId="{1DF97340-1B12-4680-A31E-361A452DD220}" type="presParOf" srcId="{BF51174F-4A29-49ED-9ACE-C06F3F023513}" destId="{EA14E91E-BCCB-4988-996D-60AB822FFE73}" srcOrd="0" destOrd="0" presId="urn:microsoft.com/office/officeart/2005/8/layout/StepDownProcess"/>
    <dgm:cxn modelId="{C36BA52B-156F-4C20-99AB-FA33CA271519}" type="presParOf" srcId="{EA14E91E-BCCB-4988-996D-60AB822FFE73}" destId="{6BD8045B-1E56-4BE5-8256-BCE55249EE7E}" srcOrd="0" destOrd="0" presId="urn:microsoft.com/office/officeart/2005/8/layout/StepDownProcess"/>
    <dgm:cxn modelId="{0306BCF0-C233-40AE-B32C-62C9E2CEDF6B}" type="presParOf" srcId="{EA14E91E-BCCB-4988-996D-60AB822FFE73}" destId="{D4FC5806-E0CC-4C3A-9F50-85F73D7F0637}" srcOrd="1" destOrd="0" presId="urn:microsoft.com/office/officeart/2005/8/layout/StepDownProcess"/>
    <dgm:cxn modelId="{30BD4CB1-2691-43E7-8E58-627FCB363E64}" type="presParOf" srcId="{EA14E91E-BCCB-4988-996D-60AB822FFE73}" destId="{406A66D1-C0B1-4D53-8D02-85850208A562}" srcOrd="2" destOrd="0" presId="urn:microsoft.com/office/officeart/2005/8/layout/StepDownProcess"/>
    <dgm:cxn modelId="{2AABC91E-866C-46D2-868F-B8B8F34ADF9F}" type="presParOf" srcId="{BF51174F-4A29-49ED-9ACE-C06F3F023513}" destId="{85A6BCA5-FC43-46DF-86B2-6B7AAA38C697}" srcOrd="1" destOrd="0" presId="urn:microsoft.com/office/officeart/2005/8/layout/StepDownProcess"/>
    <dgm:cxn modelId="{2E49A857-1818-4811-BB18-4D96110C946D}" type="presParOf" srcId="{BF51174F-4A29-49ED-9ACE-C06F3F023513}" destId="{5D16F10E-1581-46B8-8C3C-5A6476A0012E}" srcOrd="2" destOrd="0" presId="urn:microsoft.com/office/officeart/2005/8/layout/StepDownProcess"/>
    <dgm:cxn modelId="{9973AAE3-B7E5-4D62-A379-F8A24A1A70CF}" type="presParOf" srcId="{5D16F10E-1581-46B8-8C3C-5A6476A0012E}" destId="{242A5C80-6BDE-4B9C-98E9-6890C721F2DC}" srcOrd="0" destOrd="0" presId="urn:microsoft.com/office/officeart/2005/8/layout/StepDownProcess"/>
    <dgm:cxn modelId="{B4114944-05C4-4FAA-9D5F-584107E0A25C}" type="presParOf" srcId="{5D16F10E-1581-46B8-8C3C-5A6476A0012E}" destId="{C9A7E747-8B87-4A74-9F86-73C1909DB7BB}" srcOrd="1" destOrd="0" presId="urn:microsoft.com/office/officeart/2005/8/layout/StepDownProcess"/>
    <dgm:cxn modelId="{BB9E8DE5-B763-4E26-954D-114C7FB83FE1}" type="presParOf" srcId="{5D16F10E-1581-46B8-8C3C-5A6476A0012E}" destId="{D9AB7283-D4A9-4AF8-9C07-18AAB47D72B6}" srcOrd="2" destOrd="0" presId="urn:microsoft.com/office/officeart/2005/8/layout/StepDownProcess"/>
    <dgm:cxn modelId="{A5E08DE2-4C70-4E45-A7C5-23C6EDFC4272}" type="presParOf" srcId="{BF51174F-4A29-49ED-9ACE-C06F3F023513}" destId="{4AD31BA0-5A8D-43FF-86F9-2B2B8B77B84A}" srcOrd="3" destOrd="0" presId="urn:microsoft.com/office/officeart/2005/8/layout/StepDownProcess"/>
    <dgm:cxn modelId="{59149EB4-0353-41F1-8501-7056200B6C77}" type="presParOf" srcId="{BF51174F-4A29-49ED-9ACE-C06F3F023513}" destId="{4949970C-B929-4513-B099-63B8B7C518A4}" srcOrd="4" destOrd="0" presId="urn:microsoft.com/office/officeart/2005/8/layout/StepDownProcess"/>
    <dgm:cxn modelId="{BB9E66A7-597E-4567-A7CF-1AA01ADA7712}" type="presParOf" srcId="{4949970C-B929-4513-B099-63B8B7C518A4}" destId="{BFF6ADA2-354A-4CCF-8873-C6C0E2625CC8}" srcOrd="0" destOrd="0" presId="urn:microsoft.com/office/officeart/2005/8/layout/StepDownProcess"/>
    <dgm:cxn modelId="{26BBD8FE-B815-4CC7-8EB4-C1AABC3970AF}" type="presParOf" srcId="{4949970C-B929-4513-B099-63B8B7C518A4}" destId="{D5051CFF-C76F-4FEB-83D5-F3E3FFDCABD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0EDF77F-EF11-44D7-A173-DA76D7F251E6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6648EA1-84AE-4820-B411-C3E2B0C9D7D0}">
      <dgm:prSet phldrT="[Texto]"/>
      <dgm:spPr/>
      <dgm:t>
        <a:bodyPr/>
        <a:lstStyle/>
        <a:p>
          <a:r>
            <a:rPr lang="es-EC" dirty="0"/>
            <a:t>Estrategias como propuesta</a:t>
          </a:r>
        </a:p>
      </dgm:t>
    </dgm:pt>
    <dgm:pt modelId="{E599A8D1-7425-4F19-9C23-973F143730A7}" type="parTrans" cxnId="{5975A9C6-D274-4FF3-8539-DE3073698A10}">
      <dgm:prSet/>
      <dgm:spPr/>
      <dgm:t>
        <a:bodyPr/>
        <a:lstStyle/>
        <a:p>
          <a:endParaRPr lang="es-EC"/>
        </a:p>
      </dgm:t>
    </dgm:pt>
    <dgm:pt modelId="{9D15AE23-0975-45CE-9C5C-7C11E14B74B6}" type="sibTrans" cxnId="{5975A9C6-D274-4FF3-8539-DE3073698A10}">
      <dgm:prSet/>
      <dgm:spPr/>
      <dgm:t>
        <a:bodyPr/>
        <a:lstStyle/>
        <a:p>
          <a:endParaRPr lang="es-EC"/>
        </a:p>
      </dgm:t>
    </dgm:pt>
    <dgm:pt modelId="{F8F37841-AB95-41E8-B248-3E3240945676}">
      <dgm:prSet phldrT="[Texto]"/>
      <dgm:spPr/>
      <dgm:t>
        <a:bodyPr/>
        <a:lstStyle/>
        <a:p>
          <a:r>
            <a:rPr lang="es-EC" dirty="0"/>
            <a:t>Plan de difusión-página  web</a:t>
          </a:r>
        </a:p>
      </dgm:t>
    </dgm:pt>
    <dgm:pt modelId="{7815D836-2284-46D7-A1A5-FC70F3301CD2}" type="parTrans" cxnId="{F6CBBC38-9C98-4633-8823-8ECC5FB3595D}">
      <dgm:prSet/>
      <dgm:spPr/>
      <dgm:t>
        <a:bodyPr/>
        <a:lstStyle/>
        <a:p>
          <a:endParaRPr lang="es-EC"/>
        </a:p>
      </dgm:t>
    </dgm:pt>
    <dgm:pt modelId="{0C261132-0DD3-4E76-B173-880DABF9FC1E}" type="sibTrans" cxnId="{F6CBBC38-9C98-4633-8823-8ECC5FB3595D}">
      <dgm:prSet/>
      <dgm:spPr/>
      <dgm:t>
        <a:bodyPr/>
        <a:lstStyle/>
        <a:p>
          <a:endParaRPr lang="es-EC"/>
        </a:p>
      </dgm:t>
    </dgm:pt>
    <dgm:pt modelId="{81F13DA6-7F48-4645-A306-9E1C567AE4D3}">
      <dgm:prSet phldrT="[Texto]"/>
      <dgm:spPr/>
      <dgm:t>
        <a:bodyPr/>
        <a:lstStyle/>
        <a:p>
          <a:r>
            <a:rPr lang="es-EC" dirty="0"/>
            <a:t>Plan de capacitación</a:t>
          </a:r>
        </a:p>
      </dgm:t>
    </dgm:pt>
    <dgm:pt modelId="{32226945-3945-441A-B040-10230778BCC6}" type="parTrans" cxnId="{5BB58F7F-0B83-4D83-AC41-ED6185F89A5A}">
      <dgm:prSet/>
      <dgm:spPr/>
      <dgm:t>
        <a:bodyPr/>
        <a:lstStyle/>
        <a:p>
          <a:endParaRPr lang="es-EC"/>
        </a:p>
      </dgm:t>
    </dgm:pt>
    <dgm:pt modelId="{56C69471-5C80-4034-9A82-ED9CF702FAEF}" type="sibTrans" cxnId="{5BB58F7F-0B83-4D83-AC41-ED6185F89A5A}">
      <dgm:prSet/>
      <dgm:spPr/>
      <dgm:t>
        <a:bodyPr/>
        <a:lstStyle/>
        <a:p>
          <a:endParaRPr lang="es-EC"/>
        </a:p>
      </dgm:t>
    </dgm:pt>
    <dgm:pt modelId="{B0196924-D962-45B7-A0E8-A29B575D1F9A}">
      <dgm:prSet phldrT="[Texto]"/>
      <dgm:spPr/>
      <dgm:t>
        <a:bodyPr/>
        <a:lstStyle/>
        <a:p>
          <a:r>
            <a:rPr lang="es-EC" dirty="0"/>
            <a:t>Plan de email-marketing</a:t>
          </a:r>
        </a:p>
      </dgm:t>
    </dgm:pt>
    <dgm:pt modelId="{584375CE-FDA2-4B6E-A401-D67E9A25FA78}" type="parTrans" cxnId="{47548592-6D5B-4411-AAB0-C07F1B485C5E}">
      <dgm:prSet/>
      <dgm:spPr/>
      <dgm:t>
        <a:bodyPr/>
        <a:lstStyle/>
        <a:p>
          <a:endParaRPr lang="es-EC"/>
        </a:p>
      </dgm:t>
    </dgm:pt>
    <dgm:pt modelId="{70711EB0-F5EF-4392-8496-450C4142BDBA}" type="sibTrans" cxnId="{47548592-6D5B-4411-AAB0-C07F1B485C5E}">
      <dgm:prSet/>
      <dgm:spPr/>
      <dgm:t>
        <a:bodyPr/>
        <a:lstStyle/>
        <a:p>
          <a:endParaRPr lang="es-EC"/>
        </a:p>
      </dgm:t>
    </dgm:pt>
    <dgm:pt modelId="{216815D3-90E8-4F4E-880C-E88258B296A8}">
      <dgm:prSet phldrT="[Texto]"/>
      <dgm:spPr/>
      <dgm:t>
        <a:bodyPr/>
        <a:lstStyle/>
        <a:p>
          <a:r>
            <a:rPr lang="es-EC" dirty="0"/>
            <a:t>Espacios interactivos</a:t>
          </a:r>
        </a:p>
      </dgm:t>
    </dgm:pt>
    <dgm:pt modelId="{D820CB5D-3FA6-466C-9823-4323C5EC8231}" type="parTrans" cxnId="{F7C97DCC-D134-483B-9816-89618F00681C}">
      <dgm:prSet/>
      <dgm:spPr/>
      <dgm:t>
        <a:bodyPr/>
        <a:lstStyle/>
        <a:p>
          <a:endParaRPr lang="es-EC"/>
        </a:p>
      </dgm:t>
    </dgm:pt>
    <dgm:pt modelId="{EDE3ECBA-A5AF-4773-86EB-D379C42A1EA0}" type="sibTrans" cxnId="{F7C97DCC-D134-483B-9816-89618F00681C}">
      <dgm:prSet/>
      <dgm:spPr/>
      <dgm:t>
        <a:bodyPr/>
        <a:lstStyle/>
        <a:p>
          <a:endParaRPr lang="es-EC"/>
        </a:p>
      </dgm:t>
    </dgm:pt>
    <dgm:pt modelId="{73459A2F-EDFD-41AE-A470-67B45AFB2F67}" type="pres">
      <dgm:prSet presAssocID="{10EDF77F-EF11-44D7-A173-DA76D7F251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3D0DE3-6202-46F2-999C-65C85C688B6E}" type="pres">
      <dgm:prSet presAssocID="{C6648EA1-84AE-4820-B411-C3E2B0C9D7D0}" presName="centerShape" presStyleLbl="node0" presStyleIdx="0" presStyleCnt="1"/>
      <dgm:spPr/>
    </dgm:pt>
    <dgm:pt modelId="{D6A45911-5FB2-4101-9B97-25AA810D631E}" type="pres">
      <dgm:prSet presAssocID="{7815D836-2284-46D7-A1A5-FC70F3301CD2}" presName="parTrans" presStyleLbl="sibTrans2D1" presStyleIdx="0" presStyleCnt="3"/>
      <dgm:spPr/>
    </dgm:pt>
    <dgm:pt modelId="{8ADB61D3-A776-4B2E-BCD8-C534369E9810}" type="pres">
      <dgm:prSet presAssocID="{7815D836-2284-46D7-A1A5-FC70F3301CD2}" presName="connectorText" presStyleLbl="sibTrans2D1" presStyleIdx="0" presStyleCnt="3"/>
      <dgm:spPr/>
    </dgm:pt>
    <dgm:pt modelId="{E11C0438-027A-483A-A631-18896B38DA15}" type="pres">
      <dgm:prSet presAssocID="{F8F37841-AB95-41E8-B248-3E3240945676}" presName="node" presStyleLbl="node1" presStyleIdx="0" presStyleCnt="3" custRadScaleRad="142343" custRadScaleInc="-70816">
        <dgm:presLayoutVars>
          <dgm:bulletEnabled val="1"/>
        </dgm:presLayoutVars>
      </dgm:prSet>
      <dgm:spPr/>
    </dgm:pt>
    <dgm:pt modelId="{187E95A1-A137-448E-A2CB-C4612A6A24C3}" type="pres">
      <dgm:prSet presAssocID="{32226945-3945-441A-B040-10230778BCC6}" presName="parTrans" presStyleLbl="sibTrans2D1" presStyleIdx="1" presStyleCnt="3"/>
      <dgm:spPr/>
    </dgm:pt>
    <dgm:pt modelId="{4FD20F76-D391-47BA-9141-36529214C7CC}" type="pres">
      <dgm:prSet presAssocID="{32226945-3945-441A-B040-10230778BCC6}" presName="connectorText" presStyleLbl="sibTrans2D1" presStyleIdx="1" presStyleCnt="3"/>
      <dgm:spPr/>
    </dgm:pt>
    <dgm:pt modelId="{A57DFF1D-B5B8-498F-9A1F-86BED5C102FB}" type="pres">
      <dgm:prSet presAssocID="{81F13DA6-7F48-4645-A306-9E1C567AE4D3}" presName="node" presStyleLbl="node1" presStyleIdx="1" presStyleCnt="3" custRadScaleRad="114601" custRadScaleInc="-194603">
        <dgm:presLayoutVars>
          <dgm:bulletEnabled val="1"/>
        </dgm:presLayoutVars>
      </dgm:prSet>
      <dgm:spPr/>
    </dgm:pt>
    <dgm:pt modelId="{242AFD73-705F-4DDE-9126-6426C77FEC8A}" type="pres">
      <dgm:prSet presAssocID="{584375CE-FDA2-4B6E-A401-D67E9A25FA78}" presName="parTrans" presStyleLbl="sibTrans2D1" presStyleIdx="2" presStyleCnt="3"/>
      <dgm:spPr/>
    </dgm:pt>
    <dgm:pt modelId="{9E2AAEF5-82BE-4D73-9194-601C3F79B5EC}" type="pres">
      <dgm:prSet presAssocID="{584375CE-FDA2-4B6E-A401-D67E9A25FA78}" presName="connectorText" presStyleLbl="sibTrans2D1" presStyleIdx="2" presStyleCnt="3"/>
      <dgm:spPr/>
    </dgm:pt>
    <dgm:pt modelId="{EF3AC8D5-5977-4BAC-9CC8-E609E43B19B7}" type="pres">
      <dgm:prSet presAssocID="{B0196924-D962-45B7-A0E8-A29B575D1F9A}" presName="node" presStyleLbl="node1" presStyleIdx="2" presStyleCnt="3" custRadScaleRad="150738" custRadScaleInc="286813">
        <dgm:presLayoutVars>
          <dgm:bulletEnabled val="1"/>
        </dgm:presLayoutVars>
      </dgm:prSet>
      <dgm:spPr/>
    </dgm:pt>
  </dgm:ptLst>
  <dgm:cxnLst>
    <dgm:cxn modelId="{BB170B0C-54C7-46CE-84AE-8FEF29A4B292}" type="presOf" srcId="{81F13DA6-7F48-4645-A306-9E1C567AE4D3}" destId="{A57DFF1D-B5B8-498F-9A1F-86BED5C102FB}" srcOrd="0" destOrd="0" presId="urn:microsoft.com/office/officeart/2005/8/layout/radial5"/>
    <dgm:cxn modelId="{7ED2E111-D06D-44DD-AC64-646F88AA2384}" type="presOf" srcId="{32226945-3945-441A-B040-10230778BCC6}" destId="{187E95A1-A137-448E-A2CB-C4612A6A24C3}" srcOrd="0" destOrd="0" presId="urn:microsoft.com/office/officeart/2005/8/layout/radial5"/>
    <dgm:cxn modelId="{A0BB7417-2BAE-48F7-9FFE-1A50FA2F86EB}" type="presOf" srcId="{584375CE-FDA2-4B6E-A401-D67E9A25FA78}" destId="{9E2AAEF5-82BE-4D73-9194-601C3F79B5EC}" srcOrd="1" destOrd="0" presId="urn:microsoft.com/office/officeart/2005/8/layout/radial5"/>
    <dgm:cxn modelId="{625EBB36-3A80-44F0-8F82-118DDD8C3E92}" type="presOf" srcId="{216815D3-90E8-4F4E-880C-E88258B296A8}" destId="{E11C0438-027A-483A-A631-18896B38DA15}" srcOrd="0" destOrd="1" presId="urn:microsoft.com/office/officeart/2005/8/layout/radial5"/>
    <dgm:cxn modelId="{F6CBBC38-9C98-4633-8823-8ECC5FB3595D}" srcId="{C6648EA1-84AE-4820-B411-C3E2B0C9D7D0}" destId="{F8F37841-AB95-41E8-B248-3E3240945676}" srcOrd="0" destOrd="0" parTransId="{7815D836-2284-46D7-A1A5-FC70F3301CD2}" sibTransId="{0C261132-0DD3-4E76-B173-880DABF9FC1E}"/>
    <dgm:cxn modelId="{21FC365C-09ED-4418-AE8D-59C6A52C0956}" type="presOf" srcId="{32226945-3945-441A-B040-10230778BCC6}" destId="{4FD20F76-D391-47BA-9141-36529214C7CC}" srcOrd="1" destOrd="0" presId="urn:microsoft.com/office/officeart/2005/8/layout/radial5"/>
    <dgm:cxn modelId="{8CF2FF46-1AB7-4579-B9CC-39705DC6C5A7}" type="presOf" srcId="{F8F37841-AB95-41E8-B248-3E3240945676}" destId="{E11C0438-027A-483A-A631-18896B38DA15}" srcOrd="0" destOrd="0" presId="urn:microsoft.com/office/officeart/2005/8/layout/radial5"/>
    <dgm:cxn modelId="{0B357B76-ED87-4B9B-A319-F9BDC3EC8038}" type="presOf" srcId="{B0196924-D962-45B7-A0E8-A29B575D1F9A}" destId="{EF3AC8D5-5977-4BAC-9CC8-E609E43B19B7}" srcOrd="0" destOrd="0" presId="urn:microsoft.com/office/officeart/2005/8/layout/radial5"/>
    <dgm:cxn modelId="{5BB58F7F-0B83-4D83-AC41-ED6185F89A5A}" srcId="{C6648EA1-84AE-4820-B411-C3E2B0C9D7D0}" destId="{81F13DA6-7F48-4645-A306-9E1C567AE4D3}" srcOrd="1" destOrd="0" parTransId="{32226945-3945-441A-B040-10230778BCC6}" sibTransId="{56C69471-5C80-4034-9A82-ED9CF702FAEF}"/>
    <dgm:cxn modelId="{3A797D81-2669-4048-B6CB-FF5EADCEE09B}" type="presOf" srcId="{7815D836-2284-46D7-A1A5-FC70F3301CD2}" destId="{8ADB61D3-A776-4B2E-BCD8-C534369E9810}" srcOrd="1" destOrd="0" presId="urn:microsoft.com/office/officeart/2005/8/layout/radial5"/>
    <dgm:cxn modelId="{47548592-6D5B-4411-AAB0-C07F1B485C5E}" srcId="{C6648EA1-84AE-4820-B411-C3E2B0C9D7D0}" destId="{B0196924-D962-45B7-A0E8-A29B575D1F9A}" srcOrd="2" destOrd="0" parTransId="{584375CE-FDA2-4B6E-A401-D67E9A25FA78}" sibTransId="{70711EB0-F5EF-4392-8496-450C4142BDBA}"/>
    <dgm:cxn modelId="{213314AB-71A7-41B7-ABEA-055C1EF34C7F}" type="presOf" srcId="{C6648EA1-84AE-4820-B411-C3E2B0C9D7D0}" destId="{663D0DE3-6202-46F2-999C-65C85C688B6E}" srcOrd="0" destOrd="0" presId="urn:microsoft.com/office/officeart/2005/8/layout/radial5"/>
    <dgm:cxn modelId="{4A4F64AD-C1AA-4299-AE5F-EE6568C30C01}" type="presOf" srcId="{7815D836-2284-46D7-A1A5-FC70F3301CD2}" destId="{D6A45911-5FB2-4101-9B97-25AA810D631E}" srcOrd="0" destOrd="0" presId="urn:microsoft.com/office/officeart/2005/8/layout/radial5"/>
    <dgm:cxn modelId="{5975A9C6-D274-4FF3-8539-DE3073698A10}" srcId="{10EDF77F-EF11-44D7-A173-DA76D7F251E6}" destId="{C6648EA1-84AE-4820-B411-C3E2B0C9D7D0}" srcOrd="0" destOrd="0" parTransId="{E599A8D1-7425-4F19-9C23-973F143730A7}" sibTransId="{9D15AE23-0975-45CE-9C5C-7C11E14B74B6}"/>
    <dgm:cxn modelId="{F7C97DCC-D134-483B-9816-89618F00681C}" srcId="{F8F37841-AB95-41E8-B248-3E3240945676}" destId="{216815D3-90E8-4F4E-880C-E88258B296A8}" srcOrd="0" destOrd="0" parTransId="{D820CB5D-3FA6-466C-9823-4323C5EC8231}" sibTransId="{EDE3ECBA-A5AF-4773-86EB-D379C42A1EA0}"/>
    <dgm:cxn modelId="{08844FDB-8353-43F7-B9D2-7F242A35C32D}" type="presOf" srcId="{10EDF77F-EF11-44D7-A173-DA76D7F251E6}" destId="{73459A2F-EDFD-41AE-A470-67B45AFB2F67}" srcOrd="0" destOrd="0" presId="urn:microsoft.com/office/officeart/2005/8/layout/radial5"/>
    <dgm:cxn modelId="{668943EA-5EFC-4D63-978B-FF395096426C}" type="presOf" srcId="{584375CE-FDA2-4B6E-A401-D67E9A25FA78}" destId="{242AFD73-705F-4DDE-9126-6426C77FEC8A}" srcOrd="0" destOrd="0" presId="urn:microsoft.com/office/officeart/2005/8/layout/radial5"/>
    <dgm:cxn modelId="{7953BEDE-7110-49FE-A764-E04CC268E945}" type="presParOf" srcId="{73459A2F-EDFD-41AE-A470-67B45AFB2F67}" destId="{663D0DE3-6202-46F2-999C-65C85C688B6E}" srcOrd="0" destOrd="0" presId="urn:microsoft.com/office/officeart/2005/8/layout/radial5"/>
    <dgm:cxn modelId="{AF71F475-A215-46B9-8D34-33DE91B467B0}" type="presParOf" srcId="{73459A2F-EDFD-41AE-A470-67B45AFB2F67}" destId="{D6A45911-5FB2-4101-9B97-25AA810D631E}" srcOrd="1" destOrd="0" presId="urn:microsoft.com/office/officeart/2005/8/layout/radial5"/>
    <dgm:cxn modelId="{F77C3C76-AF42-4280-B0FD-8907EF30BCD9}" type="presParOf" srcId="{D6A45911-5FB2-4101-9B97-25AA810D631E}" destId="{8ADB61D3-A776-4B2E-BCD8-C534369E9810}" srcOrd="0" destOrd="0" presId="urn:microsoft.com/office/officeart/2005/8/layout/radial5"/>
    <dgm:cxn modelId="{A7377024-B269-4984-A441-1BAD11C7DBF2}" type="presParOf" srcId="{73459A2F-EDFD-41AE-A470-67B45AFB2F67}" destId="{E11C0438-027A-483A-A631-18896B38DA15}" srcOrd="2" destOrd="0" presId="urn:microsoft.com/office/officeart/2005/8/layout/radial5"/>
    <dgm:cxn modelId="{E85BC468-04BC-481A-BE9A-B02C0ACA2987}" type="presParOf" srcId="{73459A2F-EDFD-41AE-A470-67B45AFB2F67}" destId="{187E95A1-A137-448E-A2CB-C4612A6A24C3}" srcOrd="3" destOrd="0" presId="urn:microsoft.com/office/officeart/2005/8/layout/radial5"/>
    <dgm:cxn modelId="{CC243591-5E8A-4ED7-B70B-0BB289F7C2A9}" type="presParOf" srcId="{187E95A1-A137-448E-A2CB-C4612A6A24C3}" destId="{4FD20F76-D391-47BA-9141-36529214C7CC}" srcOrd="0" destOrd="0" presId="urn:microsoft.com/office/officeart/2005/8/layout/radial5"/>
    <dgm:cxn modelId="{4EEA6D61-38DF-4BD1-B31A-A6A5A78672CB}" type="presParOf" srcId="{73459A2F-EDFD-41AE-A470-67B45AFB2F67}" destId="{A57DFF1D-B5B8-498F-9A1F-86BED5C102FB}" srcOrd="4" destOrd="0" presId="urn:microsoft.com/office/officeart/2005/8/layout/radial5"/>
    <dgm:cxn modelId="{4D497D19-DAAB-4B79-B7DE-4927DDFF5B24}" type="presParOf" srcId="{73459A2F-EDFD-41AE-A470-67B45AFB2F67}" destId="{242AFD73-705F-4DDE-9126-6426C77FEC8A}" srcOrd="5" destOrd="0" presId="urn:microsoft.com/office/officeart/2005/8/layout/radial5"/>
    <dgm:cxn modelId="{A05C4A2D-2BE4-4DDB-9B18-C91DA6CB83D7}" type="presParOf" srcId="{242AFD73-705F-4DDE-9126-6426C77FEC8A}" destId="{9E2AAEF5-82BE-4D73-9194-601C3F79B5EC}" srcOrd="0" destOrd="0" presId="urn:microsoft.com/office/officeart/2005/8/layout/radial5"/>
    <dgm:cxn modelId="{C8F19374-00D8-4843-822C-4E7CC9D709A2}" type="presParOf" srcId="{73459A2F-EDFD-41AE-A470-67B45AFB2F67}" destId="{EF3AC8D5-5977-4BAC-9CC8-E609E43B19B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38DDD30-A2AA-4D98-AE78-F67955FF793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1129DF8-803C-44C7-A27E-517B9D242F56}">
      <dgm:prSet phldrT="[Texto]"/>
      <dgm:spPr/>
      <dgm:t>
        <a:bodyPr/>
        <a:lstStyle/>
        <a:p>
          <a:r>
            <a:rPr lang="es-EC" dirty="0"/>
            <a:t>Imagen de destino</a:t>
          </a:r>
        </a:p>
      </dgm:t>
    </dgm:pt>
    <dgm:pt modelId="{809DCC75-B745-46B9-AF06-39C40F5A86AF}" type="parTrans" cxnId="{CB4CF7D2-A322-4D3F-8729-DBFF80E5FEED}">
      <dgm:prSet/>
      <dgm:spPr/>
      <dgm:t>
        <a:bodyPr/>
        <a:lstStyle/>
        <a:p>
          <a:endParaRPr lang="es-EC"/>
        </a:p>
      </dgm:t>
    </dgm:pt>
    <dgm:pt modelId="{B2A31AA7-1237-4568-B7BD-055341679C36}" type="sibTrans" cxnId="{CB4CF7D2-A322-4D3F-8729-DBFF80E5FEED}">
      <dgm:prSet/>
      <dgm:spPr/>
      <dgm:t>
        <a:bodyPr/>
        <a:lstStyle/>
        <a:p>
          <a:endParaRPr lang="es-EC"/>
        </a:p>
      </dgm:t>
    </dgm:pt>
    <dgm:pt modelId="{BD83AD9A-0E4B-4D90-B47F-AC918F738A9F}">
      <dgm:prSet phldrT="[Texto]" custT="1"/>
      <dgm:spPr/>
      <dgm:t>
        <a:bodyPr/>
        <a:lstStyle/>
        <a:p>
          <a:r>
            <a:rPr lang="es-EC" sz="1600" dirty="0"/>
            <a:t>Fases</a:t>
          </a:r>
        </a:p>
      </dgm:t>
    </dgm:pt>
    <dgm:pt modelId="{DFA3228E-5A42-4A39-9498-E94C2D376E41}" type="parTrans" cxnId="{75CA807A-83AF-43FD-886B-855E4EAE5AB2}">
      <dgm:prSet/>
      <dgm:spPr/>
      <dgm:t>
        <a:bodyPr/>
        <a:lstStyle/>
        <a:p>
          <a:endParaRPr lang="es-EC"/>
        </a:p>
      </dgm:t>
    </dgm:pt>
    <dgm:pt modelId="{5612A9ED-7EB3-43D5-B8FD-70EBBC9EA0EC}" type="sibTrans" cxnId="{75CA807A-83AF-43FD-886B-855E4EAE5AB2}">
      <dgm:prSet/>
      <dgm:spPr/>
      <dgm:t>
        <a:bodyPr/>
        <a:lstStyle/>
        <a:p>
          <a:endParaRPr lang="es-EC"/>
        </a:p>
      </dgm:t>
    </dgm:pt>
    <dgm:pt modelId="{9B46949D-2288-4CEA-AD9C-895B9A8DE3F3}">
      <dgm:prSet phldrT="[Texto]"/>
      <dgm:spPr/>
      <dgm:t>
        <a:bodyPr/>
        <a:lstStyle/>
        <a:p>
          <a:r>
            <a:rPr lang="es-EC" dirty="0"/>
            <a:t>Perfil del turista</a:t>
          </a:r>
        </a:p>
      </dgm:t>
    </dgm:pt>
    <dgm:pt modelId="{ECD6DF1B-4179-4278-B216-A484F191788B}" type="parTrans" cxnId="{AB972152-7152-4784-AC1B-86C2CD1A9F5F}">
      <dgm:prSet/>
      <dgm:spPr/>
      <dgm:t>
        <a:bodyPr/>
        <a:lstStyle/>
        <a:p>
          <a:endParaRPr lang="es-EC"/>
        </a:p>
      </dgm:t>
    </dgm:pt>
    <dgm:pt modelId="{9F768FFA-6A97-4BD7-8588-5E4768C037A5}" type="sibTrans" cxnId="{AB972152-7152-4784-AC1B-86C2CD1A9F5F}">
      <dgm:prSet/>
      <dgm:spPr/>
      <dgm:t>
        <a:bodyPr/>
        <a:lstStyle/>
        <a:p>
          <a:endParaRPr lang="es-EC"/>
        </a:p>
      </dgm:t>
    </dgm:pt>
    <dgm:pt modelId="{AF02DB71-40E9-4A8D-8C31-15F37113D2FF}">
      <dgm:prSet phldrT="[Texto]" custT="1"/>
      <dgm:spPr/>
      <dgm:t>
        <a:bodyPr/>
        <a:lstStyle/>
        <a:p>
          <a:r>
            <a:rPr lang="es-EC" sz="1600" dirty="0"/>
            <a:t>Nacional y extranjero</a:t>
          </a:r>
        </a:p>
      </dgm:t>
    </dgm:pt>
    <dgm:pt modelId="{0AF0A0E6-D9AC-40C1-A706-873B40DF9024}" type="parTrans" cxnId="{9286901F-4BBE-4785-8588-80ECD7CA47CB}">
      <dgm:prSet/>
      <dgm:spPr/>
      <dgm:t>
        <a:bodyPr/>
        <a:lstStyle/>
        <a:p>
          <a:endParaRPr lang="es-EC"/>
        </a:p>
      </dgm:t>
    </dgm:pt>
    <dgm:pt modelId="{D2AF3678-F13B-4F6A-8245-EC287C575B41}" type="sibTrans" cxnId="{9286901F-4BBE-4785-8588-80ECD7CA47CB}">
      <dgm:prSet/>
      <dgm:spPr/>
      <dgm:t>
        <a:bodyPr/>
        <a:lstStyle/>
        <a:p>
          <a:endParaRPr lang="es-EC"/>
        </a:p>
      </dgm:t>
    </dgm:pt>
    <dgm:pt modelId="{C81092B8-7E9A-4562-8801-F2056B67A95F}">
      <dgm:prSet phldrT="[Texto]"/>
      <dgm:spPr/>
      <dgm:t>
        <a:bodyPr/>
        <a:lstStyle/>
        <a:p>
          <a:r>
            <a:rPr lang="es-EC" dirty="0"/>
            <a:t>Medios de información</a:t>
          </a:r>
        </a:p>
      </dgm:t>
    </dgm:pt>
    <dgm:pt modelId="{54CA4485-B4DE-4276-A4C6-BDB0FE623BC8}" type="parTrans" cxnId="{4E77F13F-B73F-4B0D-AEA5-A0822BB54CB5}">
      <dgm:prSet/>
      <dgm:spPr/>
      <dgm:t>
        <a:bodyPr/>
        <a:lstStyle/>
        <a:p>
          <a:endParaRPr lang="es-EC"/>
        </a:p>
      </dgm:t>
    </dgm:pt>
    <dgm:pt modelId="{6668740D-957E-4C23-94DB-4D394DEE4696}" type="sibTrans" cxnId="{4E77F13F-B73F-4B0D-AEA5-A0822BB54CB5}">
      <dgm:prSet/>
      <dgm:spPr/>
      <dgm:t>
        <a:bodyPr/>
        <a:lstStyle/>
        <a:p>
          <a:endParaRPr lang="es-EC"/>
        </a:p>
      </dgm:t>
    </dgm:pt>
    <dgm:pt modelId="{1D9E20B4-BD2F-4889-8374-48EC59A2FAB3}">
      <dgm:prSet phldrT="[Texto]" custT="1"/>
      <dgm:spPr/>
      <dgm:t>
        <a:bodyPr/>
        <a:lstStyle/>
        <a:p>
          <a:r>
            <a:rPr lang="es-EC" sz="1600" dirty="0"/>
            <a:t>Sensaciones 47%-38%-30%</a:t>
          </a:r>
        </a:p>
      </dgm:t>
    </dgm:pt>
    <dgm:pt modelId="{4A85ADEF-7FFA-4419-8824-D979EE170E6F}" type="parTrans" cxnId="{3BFB5E95-49C1-4087-B456-01BFB920C336}">
      <dgm:prSet/>
      <dgm:spPr/>
      <dgm:t>
        <a:bodyPr/>
        <a:lstStyle/>
        <a:p>
          <a:endParaRPr lang="es-EC"/>
        </a:p>
      </dgm:t>
    </dgm:pt>
    <dgm:pt modelId="{9D8B99FC-DBDA-4274-B125-19540C6E8173}" type="sibTrans" cxnId="{3BFB5E95-49C1-4087-B456-01BFB920C336}">
      <dgm:prSet/>
      <dgm:spPr/>
      <dgm:t>
        <a:bodyPr/>
        <a:lstStyle/>
        <a:p>
          <a:endParaRPr lang="es-EC"/>
        </a:p>
      </dgm:t>
    </dgm:pt>
    <dgm:pt modelId="{2136024C-7C59-4133-9BF8-056BBD57BD97}">
      <dgm:prSet phldrT="[Texto]"/>
      <dgm:spPr/>
      <dgm:t>
        <a:bodyPr/>
        <a:lstStyle/>
        <a:p>
          <a:r>
            <a:rPr lang="es-EC" dirty="0"/>
            <a:t>Relación calidad-precio</a:t>
          </a:r>
        </a:p>
      </dgm:t>
    </dgm:pt>
    <dgm:pt modelId="{FFE2CF2C-296C-4AE5-A165-E70B07EFD8E8}" type="parTrans" cxnId="{F295FA4C-1D3D-4670-978B-ECAC45C25C60}">
      <dgm:prSet/>
      <dgm:spPr/>
      <dgm:t>
        <a:bodyPr/>
        <a:lstStyle/>
        <a:p>
          <a:endParaRPr lang="es-EC"/>
        </a:p>
      </dgm:t>
    </dgm:pt>
    <dgm:pt modelId="{AEEB1846-C869-49E4-A557-0CB0F54E838C}" type="sibTrans" cxnId="{F295FA4C-1D3D-4670-978B-ECAC45C25C60}">
      <dgm:prSet/>
      <dgm:spPr/>
      <dgm:t>
        <a:bodyPr/>
        <a:lstStyle/>
        <a:p>
          <a:endParaRPr lang="es-EC"/>
        </a:p>
      </dgm:t>
    </dgm:pt>
    <dgm:pt modelId="{F12F0B3B-CF1C-4DEC-A8D1-DD8DE3746F69}">
      <dgm:prSet phldrT="[Texto]" custT="1"/>
      <dgm:spPr/>
      <dgm:t>
        <a:bodyPr/>
        <a:lstStyle/>
        <a:p>
          <a:r>
            <a:rPr lang="es-EC" sz="1600" dirty="0"/>
            <a:t>52%</a:t>
          </a:r>
        </a:p>
      </dgm:t>
    </dgm:pt>
    <dgm:pt modelId="{F70398D9-3EB1-42DA-953B-467BE70359E0}" type="parTrans" cxnId="{7AF0D5D3-B416-4B71-B27C-A986C90A2297}">
      <dgm:prSet/>
      <dgm:spPr/>
      <dgm:t>
        <a:bodyPr/>
        <a:lstStyle/>
        <a:p>
          <a:endParaRPr lang="es-EC"/>
        </a:p>
      </dgm:t>
    </dgm:pt>
    <dgm:pt modelId="{A13C3833-15E2-4AAA-8777-FF3DD928DBF5}" type="sibTrans" cxnId="{7AF0D5D3-B416-4B71-B27C-A986C90A2297}">
      <dgm:prSet/>
      <dgm:spPr/>
      <dgm:t>
        <a:bodyPr/>
        <a:lstStyle/>
        <a:p>
          <a:endParaRPr lang="es-EC"/>
        </a:p>
      </dgm:t>
    </dgm:pt>
    <dgm:pt modelId="{853B9956-D6C4-4D67-BDAF-7BBAB2A32249}">
      <dgm:prSet phldrT="[Texto]"/>
      <dgm:spPr/>
      <dgm:t>
        <a:bodyPr/>
        <a:lstStyle/>
        <a:p>
          <a:r>
            <a:rPr lang="es-EC" dirty="0"/>
            <a:t>Satisfacción del turista</a:t>
          </a:r>
        </a:p>
      </dgm:t>
    </dgm:pt>
    <dgm:pt modelId="{FEF28987-678D-4614-A0B0-586FA7A575CA}" type="parTrans" cxnId="{AA0D3CD5-8588-4590-9CF1-2C9CE10B8DDE}">
      <dgm:prSet/>
      <dgm:spPr/>
      <dgm:t>
        <a:bodyPr/>
        <a:lstStyle/>
        <a:p>
          <a:endParaRPr lang="es-EC"/>
        </a:p>
      </dgm:t>
    </dgm:pt>
    <dgm:pt modelId="{41E97698-43A6-4B93-BB32-F2DDC7690EC8}" type="sibTrans" cxnId="{AA0D3CD5-8588-4590-9CF1-2C9CE10B8DDE}">
      <dgm:prSet/>
      <dgm:spPr/>
      <dgm:t>
        <a:bodyPr/>
        <a:lstStyle/>
        <a:p>
          <a:endParaRPr lang="es-EC"/>
        </a:p>
      </dgm:t>
    </dgm:pt>
    <dgm:pt modelId="{907E08BD-4E6D-4DAF-9467-D9D6903689D7}">
      <dgm:prSet phldrT="[Texto]" custT="1"/>
      <dgm:spPr/>
      <dgm:t>
        <a:bodyPr/>
        <a:lstStyle/>
        <a:p>
          <a:r>
            <a:rPr lang="es-EC" sz="1600" dirty="0"/>
            <a:t>Experiencia positiva</a:t>
          </a:r>
        </a:p>
      </dgm:t>
    </dgm:pt>
    <dgm:pt modelId="{2739091E-605F-4590-9BF3-01F96100CF1A}" type="parTrans" cxnId="{C860CC34-E452-483C-A620-7E1A77D4C80C}">
      <dgm:prSet/>
      <dgm:spPr/>
      <dgm:t>
        <a:bodyPr/>
        <a:lstStyle/>
        <a:p>
          <a:endParaRPr lang="es-EC"/>
        </a:p>
      </dgm:t>
    </dgm:pt>
    <dgm:pt modelId="{FA297404-C1E8-4D6A-B60E-0C3174B72888}" type="sibTrans" cxnId="{C860CC34-E452-483C-A620-7E1A77D4C80C}">
      <dgm:prSet/>
      <dgm:spPr/>
      <dgm:t>
        <a:bodyPr/>
        <a:lstStyle/>
        <a:p>
          <a:endParaRPr lang="es-EC"/>
        </a:p>
      </dgm:t>
    </dgm:pt>
    <dgm:pt modelId="{CA5C27FB-5C6B-48A3-982F-46C747919314}" type="pres">
      <dgm:prSet presAssocID="{938DDD30-A2AA-4D98-AE78-F67955FF7936}" presName="rootnode" presStyleCnt="0">
        <dgm:presLayoutVars>
          <dgm:chMax/>
          <dgm:chPref/>
          <dgm:dir/>
          <dgm:animLvl val="lvl"/>
        </dgm:presLayoutVars>
      </dgm:prSet>
      <dgm:spPr/>
    </dgm:pt>
    <dgm:pt modelId="{F3EFB018-4B33-4303-8DD8-A754379C5656}" type="pres">
      <dgm:prSet presAssocID="{31129DF8-803C-44C7-A27E-517B9D242F56}" presName="composite" presStyleCnt="0"/>
      <dgm:spPr/>
    </dgm:pt>
    <dgm:pt modelId="{B5DDD8B1-1A5C-49D7-9B70-8743A17EB682}" type="pres">
      <dgm:prSet presAssocID="{31129DF8-803C-44C7-A27E-517B9D242F56}" presName="bentUpArrow1" presStyleLbl="alignImgPlace1" presStyleIdx="0" presStyleCnt="4"/>
      <dgm:spPr/>
    </dgm:pt>
    <dgm:pt modelId="{F046EA5D-2FAC-4E8A-8E51-E6721743943D}" type="pres">
      <dgm:prSet presAssocID="{31129DF8-803C-44C7-A27E-517B9D242F5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E5CF6B88-1F34-4ECE-B47F-0220A41CB7D7}" type="pres">
      <dgm:prSet presAssocID="{31129DF8-803C-44C7-A27E-517B9D242F56}" presName="ChildText" presStyleLbl="revTx" presStyleIdx="0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165F7E2E-29EA-4F43-A57C-4F17D9B14B5D}" type="pres">
      <dgm:prSet presAssocID="{B2A31AA7-1237-4568-B7BD-055341679C36}" presName="sibTrans" presStyleCnt="0"/>
      <dgm:spPr/>
    </dgm:pt>
    <dgm:pt modelId="{4FED5F16-B29A-4872-B143-98A6395B6AE4}" type="pres">
      <dgm:prSet presAssocID="{9B46949D-2288-4CEA-AD9C-895B9A8DE3F3}" presName="composite" presStyleCnt="0"/>
      <dgm:spPr/>
    </dgm:pt>
    <dgm:pt modelId="{3CC09A14-C8A9-431D-BE19-4363E129CF7F}" type="pres">
      <dgm:prSet presAssocID="{9B46949D-2288-4CEA-AD9C-895B9A8DE3F3}" presName="bentUpArrow1" presStyleLbl="alignImgPlace1" presStyleIdx="1" presStyleCnt="4"/>
      <dgm:spPr/>
    </dgm:pt>
    <dgm:pt modelId="{2C855004-DD70-401F-95A4-D54D05334540}" type="pres">
      <dgm:prSet presAssocID="{9B46949D-2288-4CEA-AD9C-895B9A8DE3F3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29654BF-B682-4AAE-BD42-15A2F6ED87B8}" type="pres">
      <dgm:prSet presAssocID="{9B46949D-2288-4CEA-AD9C-895B9A8DE3F3}" presName="ChildText" presStyleLbl="revTx" presStyleIdx="1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B665E72A-C3F4-411E-A52F-C7EF7D27DA9D}" type="pres">
      <dgm:prSet presAssocID="{9F768FFA-6A97-4BD7-8588-5E4768C037A5}" presName="sibTrans" presStyleCnt="0"/>
      <dgm:spPr/>
    </dgm:pt>
    <dgm:pt modelId="{9381B56F-3E59-44C6-9A49-61C42FBB19A9}" type="pres">
      <dgm:prSet presAssocID="{C81092B8-7E9A-4562-8801-F2056B67A95F}" presName="composite" presStyleCnt="0"/>
      <dgm:spPr/>
    </dgm:pt>
    <dgm:pt modelId="{18B3DFD3-A270-4E04-A2EC-3B2E5E7063F1}" type="pres">
      <dgm:prSet presAssocID="{C81092B8-7E9A-4562-8801-F2056B67A95F}" presName="bentUpArrow1" presStyleLbl="alignImgPlace1" presStyleIdx="2" presStyleCnt="4"/>
      <dgm:spPr/>
    </dgm:pt>
    <dgm:pt modelId="{545B111C-1C0E-4065-9FDC-EA204F0D07A5}" type="pres">
      <dgm:prSet presAssocID="{C81092B8-7E9A-4562-8801-F2056B67A95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9168AF3A-C4D2-452C-BE64-8B6B8459C632}" type="pres">
      <dgm:prSet presAssocID="{C81092B8-7E9A-4562-8801-F2056B67A95F}" presName="ChildText" presStyleLbl="revTx" presStyleIdx="2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B652325F-2A5F-41D3-A74D-CB9676FEFED5}" type="pres">
      <dgm:prSet presAssocID="{6668740D-957E-4C23-94DB-4D394DEE4696}" presName="sibTrans" presStyleCnt="0"/>
      <dgm:spPr/>
    </dgm:pt>
    <dgm:pt modelId="{08A3D923-EBB0-46C5-80E7-16327FF5238D}" type="pres">
      <dgm:prSet presAssocID="{2136024C-7C59-4133-9BF8-056BBD57BD97}" presName="composite" presStyleCnt="0"/>
      <dgm:spPr/>
    </dgm:pt>
    <dgm:pt modelId="{AF60166F-AE7C-4A5B-B0C6-DF6B4F1070A2}" type="pres">
      <dgm:prSet presAssocID="{2136024C-7C59-4133-9BF8-056BBD57BD97}" presName="bentUpArrow1" presStyleLbl="alignImgPlace1" presStyleIdx="3" presStyleCnt="4"/>
      <dgm:spPr/>
    </dgm:pt>
    <dgm:pt modelId="{7AAAD33F-893E-4487-B77B-E5627E8E7928}" type="pres">
      <dgm:prSet presAssocID="{2136024C-7C59-4133-9BF8-056BBD57BD97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8600B7CB-3670-411B-B2BC-85ED2957CAB1}" type="pres">
      <dgm:prSet presAssocID="{2136024C-7C59-4133-9BF8-056BBD57BD97}" presName="ChildText" presStyleLbl="revTx" presStyleIdx="3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46DB709F-50A0-4AE9-AB6E-24DC385E08F3}" type="pres">
      <dgm:prSet presAssocID="{AEEB1846-C869-49E4-A557-0CB0F54E838C}" presName="sibTrans" presStyleCnt="0"/>
      <dgm:spPr/>
    </dgm:pt>
    <dgm:pt modelId="{E478BF66-7821-4552-9F4E-7874BAB3FAD6}" type="pres">
      <dgm:prSet presAssocID="{853B9956-D6C4-4D67-BDAF-7BBAB2A32249}" presName="composite" presStyleCnt="0"/>
      <dgm:spPr/>
    </dgm:pt>
    <dgm:pt modelId="{7A393C99-C28D-4CAC-BA8F-F5DFA5E64435}" type="pres">
      <dgm:prSet presAssocID="{853B9956-D6C4-4D67-BDAF-7BBAB2A3224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BCF602B4-1381-4C48-B642-31060F9A492C}" type="pres">
      <dgm:prSet presAssocID="{853B9956-D6C4-4D67-BDAF-7BBAB2A32249}" presName="FinalChildText" presStyleLbl="revTx" presStyleIdx="4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</dgm:ptLst>
  <dgm:cxnLst>
    <dgm:cxn modelId="{D0574F0F-0ADA-4DA2-8E1E-355203CE2247}" type="presOf" srcId="{F12F0B3B-CF1C-4DEC-A8D1-DD8DE3746F69}" destId="{8600B7CB-3670-411B-B2BC-85ED2957CAB1}" srcOrd="0" destOrd="0" presId="urn:microsoft.com/office/officeart/2005/8/layout/StepDownProcess"/>
    <dgm:cxn modelId="{9286901F-4BBE-4785-8588-80ECD7CA47CB}" srcId="{9B46949D-2288-4CEA-AD9C-895B9A8DE3F3}" destId="{AF02DB71-40E9-4A8D-8C31-15F37113D2FF}" srcOrd="0" destOrd="0" parTransId="{0AF0A0E6-D9AC-40C1-A706-873B40DF9024}" sibTransId="{D2AF3678-F13B-4F6A-8245-EC287C575B41}"/>
    <dgm:cxn modelId="{C860CC34-E452-483C-A620-7E1A77D4C80C}" srcId="{853B9956-D6C4-4D67-BDAF-7BBAB2A32249}" destId="{907E08BD-4E6D-4DAF-9467-D9D6903689D7}" srcOrd="0" destOrd="0" parTransId="{2739091E-605F-4590-9BF3-01F96100CF1A}" sibTransId="{FA297404-C1E8-4D6A-B60E-0C3174B72888}"/>
    <dgm:cxn modelId="{4E77F13F-B73F-4B0D-AEA5-A0822BB54CB5}" srcId="{938DDD30-A2AA-4D98-AE78-F67955FF7936}" destId="{C81092B8-7E9A-4562-8801-F2056B67A95F}" srcOrd="2" destOrd="0" parTransId="{54CA4485-B4DE-4276-A4C6-BDB0FE623BC8}" sibTransId="{6668740D-957E-4C23-94DB-4D394DEE4696}"/>
    <dgm:cxn modelId="{F295FA4C-1D3D-4670-978B-ECAC45C25C60}" srcId="{938DDD30-A2AA-4D98-AE78-F67955FF7936}" destId="{2136024C-7C59-4133-9BF8-056BBD57BD97}" srcOrd="3" destOrd="0" parTransId="{FFE2CF2C-296C-4AE5-A165-E70B07EFD8E8}" sibTransId="{AEEB1846-C869-49E4-A557-0CB0F54E838C}"/>
    <dgm:cxn modelId="{3CDCD070-6C84-43A6-BC8A-C61FC5A79FC7}" type="presOf" srcId="{907E08BD-4E6D-4DAF-9467-D9D6903689D7}" destId="{BCF602B4-1381-4C48-B642-31060F9A492C}" srcOrd="0" destOrd="0" presId="urn:microsoft.com/office/officeart/2005/8/layout/StepDownProcess"/>
    <dgm:cxn modelId="{AB972152-7152-4784-AC1B-86C2CD1A9F5F}" srcId="{938DDD30-A2AA-4D98-AE78-F67955FF7936}" destId="{9B46949D-2288-4CEA-AD9C-895B9A8DE3F3}" srcOrd="1" destOrd="0" parTransId="{ECD6DF1B-4179-4278-B216-A484F191788B}" sibTransId="{9F768FFA-6A97-4BD7-8588-5E4768C037A5}"/>
    <dgm:cxn modelId="{B418CA52-DB1C-41EB-B0C9-130DCC3E846D}" type="presOf" srcId="{853B9956-D6C4-4D67-BDAF-7BBAB2A32249}" destId="{7A393C99-C28D-4CAC-BA8F-F5DFA5E64435}" srcOrd="0" destOrd="0" presId="urn:microsoft.com/office/officeart/2005/8/layout/StepDownProcess"/>
    <dgm:cxn modelId="{FB20A376-7D40-4990-A122-517F1E7C8EBA}" type="presOf" srcId="{2136024C-7C59-4133-9BF8-056BBD57BD97}" destId="{7AAAD33F-893E-4487-B77B-E5627E8E7928}" srcOrd="0" destOrd="0" presId="urn:microsoft.com/office/officeart/2005/8/layout/StepDownProcess"/>
    <dgm:cxn modelId="{E1873A78-D8FA-433F-9BEB-EDCBDB0E7D0B}" type="presOf" srcId="{C81092B8-7E9A-4562-8801-F2056B67A95F}" destId="{545B111C-1C0E-4065-9FDC-EA204F0D07A5}" srcOrd="0" destOrd="0" presId="urn:microsoft.com/office/officeart/2005/8/layout/StepDownProcess"/>
    <dgm:cxn modelId="{75CA807A-83AF-43FD-886B-855E4EAE5AB2}" srcId="{31129DF8-803C-44C7-A27E-517B9D242F56}" destId="{BD83AD9A-0E4B-4D90-B47F-AC918F738A9F}" srcOrd="0" destOrd="0" parTransId="{DFA3228E-5A42-4A39-9498-E94C2D376E41}" sibTransId="{5612A9ED-7EB3-43D5-B8FD-70EBBC9EA0EC}"/>
    <dgm:cxn modelId="{E042E07D-5E5A-48B1-8996-589D8D5A4258}" type="presOf" srcId="{BD83AD9A-0E4B-4D90-B47F-AC918F738A9F}" destId="{E5CF6B88-1F34-4ECE-B47F-0220A41CB7D7}" srcOrd="0" destOrd="0" presId="urn:microsoft.com/office/officeart/2005/8/layout/StepDownProcess"/>
    <dgm:cxn modelId="{29866287-1DEC-407A-8125-55D8B4C0C1BC}" type="presOf" srcId="{1D9E20B4-BD2F-4889-8374-48EC59A2FAB3}" destId="{9168AF3A-C4D2-452C-BE64-8B6B8459C632}" srcOrd="0" destOrd="0" presId="urn:microsoft.com/office/officeart/2005/8/layout/StepDownProcess"/>
    <dgm:cxn modelId="{3BFB5E95-49C1-4087-B456-01BFB920C336}" srcId="{C81092B8-7E9A-4562-8801-F2056B67A95F}" destId="{1D9E20B4-BD2F-4889-8374-48EC59A2FAB3}" srcOrd="0" destOrd="0" parTransId="{4A85ADEF-7FFA-4419-8824-D979EE170E6F}" sibTransId="{9D8B99FC-DBDA-4274-B125-19540C6E8173}"/>
    <dgm:cxn modelId="{9D3D19D1-1C96-4FBB-A167-65DC9B9D25C1}" type="presOf" srcId="{31129DF8-803C-44C7-A27E-517B9D242F56}" destId="{F046EA5D-2FAC-4E8A-8E51-E6721743943D}" srcOrd="0" destOrd="0" presId="urn:microsoft.com/office/officeart/2005/8/layout/StepDownProcess"/>
    <dgm:cxn modelId="{CB4CF7D2-A322-4D3F-8729-DBFF80E5FEED}" srcId="{938DDD30-A2AA-4D98-AE78-F67955FF7936}" destId="{31129DF8-803C-44C7-A27E-517B9D242F56}" srcOrd="0" destOrd="0" parTransId="{809DCC75-B745-46B9-AF06-39C40F5A86AF}" sibTransId="{B2A31AA7-1237-4568-B7BD-055341679C36}"/>
    <dgm:cxn modelId="{7AF0D5D3-B416-4B71-B27C-A986C90A2297}" srcId="{2136024C-7C59-4133-9BF8-056BBD57BD97}" destId="{F12F0B3B-CF1C-4DEC-A8D1-DD8DE3746F69}" srcOrd="0" destOrd="0" parTransId="{F70398D9-3EB1-42DA-953B-467BE70359E0}" sibTransId="{A13C3833-15E2-4AAA-8777-FF3DD928DBF5}"/>
    <dgm:cxn modelId="{AA0D3CD5-8588-4590-9CF1-2C9CE10B8DDE}" srcId="{938DDD30-A2AA-4D98-AE78-F67955FF7936}" destId="{853B9956-D6C4-4D67-BDAF-7BBAB2A32249}" srcOrd="4" destOrd="0" parTransId="{FEF28987-678D-4614-A0B0-586FA7A575CA}" sibTransId="{41E97698-43A6-4B93-BB32-F2DDC7690EC8}"/>
    <dgm:cxn modelId="{C0A33EE5-3657-4140-94C2-66A043E14B52}" type="presOf" srcId="{938DDD30-A2AA-4D98-AE78-F67955FF7936}" destId="{CA5C27FB-5C6B-48A3-982F-46C747919314}" srcOrd="0" destOrd="0" presId="urn:microsoft.com/office/officeart/2005/8/layout/StepDownProcess"/>
    <dgm:cxn modelId="{116A06FD-B057-49E7-A7C7-F3577D17C771}" type="presOf" srcId="{9B46949D-2288-4CEA-AD9C-895B9A8DE3F3}" destId="{2C855004-DD70-401F-95A4-D54D05334540}" srcOrd="0" destOrd="0" presId="urn:microsoft.com/office/officeart/2005/8/layout/StepDownProcess"/>
    <dgm:cxn modelId="{73CE6FFD-B5A1-4D62-91E3-27BAC5C0BBA5}" type="presOf" srcId="{AF02DB71-40E9-4A8D-8C31-15F37113D2FF}" destId="{A29654BF-B682-4AAE-BD42-15A2F6ED87B8}" srcOrd="0" destOrd="0" presId="urn:microsoft.com/office/officeart/2005/8/layout/StepDownProcess"/>
    <dgm:cxn modelId="{861826EB-5F87-4FF0-A30C-818C8CA798D5}" type="presParOf" srcId="{CA5C27FB-5C6B-48A3-982F-46C747919314}" destId="{F3EFB018-4B33-4303-8DD8-A754379C5656}" srcOrd="0" destOrd="0" presId="urn:microsoft.com/office/officeart/2005/8/layout/StepDownProcess"/>
    <dgm:cxn modelId="{9AB6B312-DC96-4FDB-B0FC-3BB3788F6452}" type="presParOf" srcId="{F3EFB018-4B33-4303-8DD8-A754379C5656}" destId="{B5DDD8B1-1A5C-49D7-9B70-8743A17EB682}" srcOrd="0" destOrd="0" presId="urn:microsoft.com/office/officeart/2005/8/layout/StepDownProcess"/>
    <dgm:cxn modelId="{55396AFE-78D7-4DE9-B5CA-D3FB4B9501E0}" type="presParOf" srcId="{F3EFB018-4B33-4303-8DD8-A754379C5656}" destId="{F046EA5D-2FAC-4E8A-8E51-E6721743943D}" srcOrd="1" destOrd="0" presId="urn:microsoft.com/office/officeart/2005/8/layout/StepDownProcess"/>
    <dgm:cxn modelId="{533CDBF0-04F4-4C27-B215-4A231B831427}" type="presParOf" srcId="{F3EFB018-4B33-4303-8DD8-A754379C5656}" destId="{E5CF6B88-1F34-4ECE-B47F-0220A41CB7D7}" srcOrd="2" destOrd="0" presId="urn:microsoft.com/office/officeart/2005/8/layout/StepDownProcess"/>
    <dgm:cxn modelId="{32BEA9B5-3566-41D0-9FC4-28A7E221A4E2}" type="presParOf" srcId="{CA5C27FB-5C6B-48A3-982F-46C747919314}" destId="{165F7E2E-29EA-4F43-A57C-4F17D9B14B5D}" srcOrd="1" destOrd="0" presId="urn:microsoft.com/office/officeart/2005/8/layout/StepDownProcess"/>
    <dgm:cxn modelId="{DB7321BD-03E5-4FF7-89BE-69E8F9B5B563}" type="presParOf" srcId="{CA5C27FB-5C6B-48A3-982F-46C747919314}" destId="{4FED5F16-B29A-4872-B143-98A6395B6AE4}" srcOrd="2" destOrd="0" presId="urn:microsoft.com/office/officeart/2005/8/layout/StepDownProcess"/>
    <dgm:cxn modelId="{63472E32-3988-4EFB-88B7-450A0BA9EACA}" type="presParOf" srcId="{4FED5F16-B29A-4872-B143-98A6395B6AE4}" destId="{3CC09A14-C8A9-431D-BE19-4363E129CF7F}" srcOrd="0" destOrd="0" presId="urn:microsoft.com/office/officeart/2005/8/layout/StepDownProcess"/>
    <dgm:cxn modelId="{FF75E822-56BC-45B7-8504-B798F68F6B3C}" type="presParOf" srcId="{4FED5F16-B29A-4872-B143-98A6395B6AE4}" destId="{2C855004-DD70-401F-95A4-D54D05334540}" srcOrd="1" destOrd="0" presId="urn:microsoft.com/office/officeart/2005/8/layout/StepDownProcess"/>
    <dgm:cxn modelId="{ECFC7AC9-4EB4-4A82-AB24-0570FC915DFE}" type="presParOf" srcId="{4FED5F16-B29A-4872-B143-98A6395B6AE4}" destId="{A29654BF-B682-4AAE-BD42-15A2F6ED87B8}" srcOrd="2" destOrd="0" presId="urn:microsoft.com/office/officeart/2005/8/layout/StepDownProcess"/>
    <dgm:cxn modelId="{B8F6AE65-E084-4051-8270-57770F24A0F1}" type="presParOf" srcId="{CA5C27FB-5C6B-48A3-982F-46C747919314}" destId="{B665E72A-C3F4-411E-A52F-C7EF7D27DA9D}" srcOrd="3" destOrd="0" presId="urn:microsoft.com/office/officeart/2005/8/layout/StepDownProcess"/>
    <dgm:cxn modelId="{F9F83ECB-FE74-4667-ABF4-3C7008C7D3EA}" type="presParOf" srcId="{CA5C27FB-5C6B-48A3-982F-46C747919314}" destId="{9381B56F-3E59-44C6-9A49-61C42FBB19A9}" srcOrd="4" destOrd="0" presId="urn:microsoft.com/office/officeart/2005/8/layout/StepDownProcess"/>
    <dgm:cxn modelId="{6EEC7342-B193-40C5-B235-15651C27AA44}" type="presParOf" srcId="{9381B56F-3E59-44C6-9A49-61C42FBB19A9}" destId="{18B3DFD3-A270-4E04-A2EC-3B2E5E7063F1}" srcOrd="0" destOrd="0" presId="urn:microsoft.com/office/officeart/2005/8/layout/StepDownProcess"/>
    <dgm:cxn modelId="{9CE69E88-FC43-4A1D-B712-5DBA9C578F38}" type="presParOf" srcId="{9381B56F-3E59-44C6-9A49-61C42FBB19A9}" destId="{545B111C-1C0E-4065-9FDC-EA204F0D07A5}" srcOrd="1" destOrd="0" presId="urn:microsoft.com/office/officeart/2005/8/layout/StepDownProcess"/>
    <dgm:cxn modelId="{D3BAB016-2492-4D2D-9C36-5BC9F9FC218B}" type="presParOf" srcId="{9381B56F-3E59-44C6-9A49-61C42FBB19A9}" destId="{9168AF3A-C4D2-452C-BE64-8B6B8459C632}" srcOrd="2" destOrd="0" presId="urn:microsoft.com/office/officeart/2005/8/layout/StepDownProcess"/>
    <dgm:cxn modelId="{6B791C9E-EEB5-44E2-868B-2B0D4C5CCE1B}" type="presParOf" srcId="{CA5C27FB-5C6B-48A3-982F-46C747919314}" destId="{B652325F-2A5F-41D3-A74D-CB9676FEFED5}" srcOrd="5" destOrd="0" presId="urn:microsoft.com/office/officeart/2005/8/layout/StepDownProcess"/>
    <dgm:cxn modelId="{992297AB-B520-4190-9C0B-1BB2E8F9C26B}" type="presParOf" srcId="{CA5C27FB-5C6B-48A3-982F-46C747919314}" destId="{08A3D923-EBB0-46C5-80E7-16327FF5238D}" srcOrd="6" destOrd="0" presId="urn:microsoft.com/office/officeart/2005/8/layout/StepDownProcess"/>
    <dgm:cxn modelId="{4D2987FE-F716-4D86-A1FE-7F7545235D5F}" type="presParOf" srcId="{08A3D923-EBB0-46C5-80E7-16327FF5238D}" destId="{AF60166F-AE7C-4A5B-B0C6-DF6B4F1070A2}" srcOrd="0" destOrd="0" presId="urn:microsoft.com/office/officeart/2005/8/layout/StepDownProcess"/>
    <dgm:cxn modelId="{6B88540F-06B0-4B1E-95D9-B6A1C8A20EF9}" type="presParOf" srcId="{08A3D923-EBB0-46C5-80E7-16327FF5238D}" destId="{7AAAD33F-893E-4487-B77B-E5627E8E7928}" srcOrd="1" destOrd="0" presId="urn:microsoft.com/office/officeart/2005/8/layout/StepDownProcess"/>
    <dgm:cxn modelId="{97442096-9AA8-478A-8FB5-1F2BB6F8B0FC}" type="presParOf" srcId="{08A3D923-EBB0-46C5-80E7-16327FF5238D}" destId="{8600B7CB-3670-411B-B2BC-85ED2957CAB1}" srcOrd="2" destOrd="0" presId="urn:microsoft.com/office/officeart/2005/8/layout/StepDownProcess"/>
    <dgm:cxn modelId="{CBD79DFD-9F62-4389-9ED0-50838539FAE3}" type="presParOf" srcId="{CA5C27FB-5C6B-48A3-982F-46C747919314}" destId="{46DB709F-50A0-4AE9-AB6E-24DC385E08F3}" srcOrd="7" destOrd="0" presId="urn:microsoft.com/office/officeart/2005/8/layout/StepDownProcess"/>
    <dgm:cxn modelId="{DC28C749-BCF4-44D0-9EDD-F2476E7331CC}" type="presParOf" srcId="{CA5C27FB-5C6B-48A3-982F-46C747919314}" destId="{E478BF66-7821-4552-9F4E-7874BAB3FAD6}" srcOrd="8" destOrd="0" presId="urn:microsoft.com/office/officeart/2005/8/layout/StepDownProcess"/>
    <dgm:cxn modelId="{5B15EAD9-0E3C-4624-BEA8-A161DA4FA561}" type="presParOf" srcId="{E478BF66-7821-4552-9F4E-7874BAB3FAD6}" destId="{7A393C99-C28D-4CAC-BA8F-F5DFA5E64435}" srcOrd="0" destOrd="0" presId="urn:microsoft.com/office/officeart/2005/8/layout/StepDownProcess"/>
    <dgm:cxn modelId="{BBCA0665-3F4E-4425-B8A0-F674729E52E1}" type="presParOf" srcId="{E478BF66-7821-4552-9F4E-7874BAB3FAD6}" destId="{BCF602B4-1381-4C48-B642-31060F9A492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8DDD30-A2AA-4D98-AE78-F67955FF793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1129DF8-803C-44C7-A27E-517B9D242F56}">
      <dgm:prSet phldrT="[Texto]"/>
      <dgm:spPr/>
      <dgm:t>
        <a:bodyPr/>
        <a:lstStyle/>
        <a:p>
          <a:r>
            <a:rPr lang="es-EC" dirty="0"/>
            <a:t>Imagen de destino</a:t>
          </a:r>
        </a:p>
      </dgm:t>
    </dgm:pt>
    <dgm:pt modelId="{809DCC75-B745-46B9-AF06-39C40F5A86AF}" type="parTrans" cxnId="{CB4CF7D2-A322-4D3F-8729-DBFF80E5FEED}">
      <dgm:prSet/>
      <dgm:spPr/>
      <dgm:t>
        <a:bodyPr/>
        <a:lstStyle/>
        <a:p>
          <a:endParaRPr lang="es-EC"/>
        </a:p>
      </dgm:t>
    </dgm:pt>
    <dgm:pt modelId="{B2A31AA7-1237-4568-B7BD-055341679C36}" type="sibTrans" cxnId="{CB4CF7D2-A322-4D3F-8729-DBFF80E5FEED}">
      <dgm:prSet/>
      <dgm:spPr/>
      <dgm:t>
        <a:bodyPr/>
        <a:lstStyle/>
        <a:p>
          <a:endParaRPr lang="es-EC"/>
        </a:p>
      </dgm:t>
    </dgm:pt>
    <dgm:pt modelId="{BD83AD9A-0E4B-4D90-B47F-AC918F738A9F}">
      <dgm:prSet phldrT="[Texto]" custT="1"/>
      <dgm:spPr/>
      <dgm:t>
        <a:bodyPr/>
        <a:lstStyle/>
        <a:p>
          <a:r>
            <a:rPr lang="es-EC" sz="1600" dirty="0"/>
            <a:t>Fácil manejo de variables</a:t>
          </a:r>
        </a:p>
      </dgm:t>
    </dgm:pt>
    <dgm:pt modelId="{DFA3228E-5A42-4A39-9498-E94C2D376E41}" type="parTrans" cxnId="{75CA807A-83AF-43FD-886B-855E4EAE5AB2}">
      <dgm:prSet/>
      <dgm:spPr/>
      <dgm:t>
        <a:bodyPr/>
        <a:lstStyle/>
        <a:p>
          <a:endParaRPr lang="es-EC"/>
        </a:p>
      </dgm:t>
    </dgm:pt>
    <dgm:pt modelId="{5612A9ED-7EB3-43D5-B8FD-70EBBC9EA0EC}" type="sibTrans" cxnId="{75CA807A-83AF-43FD-886B-855E4EAE5AB2}">
      <dgm:prSet/>
      <dgm:spPr/>
      <dgm:t>
        <a:bodyPr/>
        <a:lstStyle/>
        <a:p>
          <a:endParaRPr lang="es-EC"/>
        </a:p>
      </dgm:t>
    </dgm:pt>
    <dgm:pt modelId="{9B46949D-2288-4CEA-AD9C-895B9A8DE3F3}">
      <dgm:prSet phldrT="[Texto]"/>
      <dgm:spPr/>
      <dgm:t>
        <a:bodyPr/>
        <a:lstStyle/>
        <a:p>
          <a:r>
            <a:rPr lang="es-EC" dirty="0"/>
            <a:t>Perfil del turista</a:t>
          </a:r>
        </a:p>
      </dgm:t>
    </dgm:pt>
    <dgm:pt modelId="{ECD6DF1B-4179-4278-B216-A484F191788B}" type="parTrans" cxnId="{AB972152-7152-4784-AC1B-86C2CD1A9F5F}">
      <dgm:prSet/>
      <dgm:spPr/>
      <dgm:t>
        <a:bodyPr/>
        <a:lstStyle/>
        <a:p>
          <a:endParaRPr lang="es-EC"/>
        </a:p>
      </dgm:t>
    </dgm:pt>
    <dgm:pt modelId="{9F768FFA-6A97-4BD7-8588-5E4768C037A5}" type="sibTrans" cxnId="{AB972152-7152-4784-AC1B-86C2CD1A9F5F}">
      <dgm:prSet/>
      <dgm:spPr/>
      <dgm:t>
        <a:bodyPr/>
        <a:lstStyle/>
        <a:p>
          <a:endParaRPr lang="es-EC"/>
        </a:p>
      </dgm:t>
    </dgm:pt>
    <dgm:pt modelId="{AF02DB71-40E9-4A8D-8C31-15F37113D2FF}">
      <dgm:prSet phldrT="[Texto]" custT="1"/>
      <dgm:spPr/>
      <dgm:t>
        <a:bodyPr/>
        <a:lstStyle/>
        <a:p>
          <a:r>
            <a:rPr lang="es-EC" sz="1600" dirty="0"/>
            <a:t>Estrategias</a:t>
          </a:r>
        </a:p>
      </dgm:t>
    </dgm:pt>
    <dgm:pt modelId="{0AF0A0E6-D9AC-40C1-A706-873B40DF9024}" type="parTrans" cxnId="{9286901F-4BBE-4785-8588-80ECD7CA47CB}">
      <dgm:prSet/>
      <dgm:spPr/>
      <dgm:t>
        <a:bodyPr/>
        <a:lstStyle/>
        <a:p>
          <a:endParaRPr lang="es-EC"/>
        </a:p>
      </dgm:t>
    </dgm:pt>
    <dgm:pt modelId="{D2AF3678-F13B-4F6A-8245-EC287C575B41}" type="sibTrans" cxnId="{9286901F-4BBE-4785-8588-80ECD7CA47CB}">
      <dgm:prSet/>
      <dgm:spPr/>
      <dgm:t>
        <a:bodyPr/>
        <a:lstStyle/>
        <a:p>
          <a:endParaRPr lang="es-EC"/>
        </a:p>
      </dgm:t>
    </dgm:pt>
    <dgm:pt modelId="{C81092B8-7E9A-4562-8801-F2056B67A95F}">
      <dgm:prSet phldrT="[Texto]"/>
      <dgm:spPr/>
      <dgm:t>
        <a:bodyPr/>
        <a:lstStyle/>
        <a:p>
          <a:r>
            <a:rPr lang="es-EC" dirty="0"/>
            <a:t>Medios de información</a:t>
          </a:r>
        </a:p>
      </dgm:t>
    </dgm:pt>
    <dgm:pt modelId="{54CA4485-B4DE-4276-A4C6-BDB0FE623BC8}" type="parTrans" cxnId="{4E77F13F-B73F-4B0D-AEA5-A0822BB54CB5}">
      <dgm:prSet/>
      <dgm:spPr/>
      <dgm:t>
        <a:bodyPr/>
        <a:lstStyle/>
        <a:p>
          <a:endParaRPr lang="es-EC"/>
        </a:p>
      </dgm:t>
    </dgm:pt>
    <dgm:pt modelId="{6668740D-957E-4C23-94DB-4D394DEE4696}" type="sibTrans" cxnId="{4E77F13F-B73F-4B0D-AEA5-A0822BB54CB5}">
      <dgm:prSet/>
      <dgm:spPr/>
      <dgm:t>
        <a:bodyPr/>
        <a:lstStyle/>
        <a:p>
          <a:endParaRPr lang="es-EC"/>
        </a:p>
      </dgm:t>
    </dgm:pt>
    <dgm:pt modelId="{1D9E20B4-BD2F-4889-8374-48EC59A2FAB3}">
      <dgm:prSet phldrT="[Texto]" custT="1"/>
      <dgm:spPr/>
      <dgm:t>
        <a:bodyPr/>
        <a:lstStyle/>
        <a:p>
          <a:r>
            <a:rPr lang="es-EC" sz="1600" dirty="0"/>
            <a:t>Espacios interactivos</a:t>
          </a:r>
        </a:p>
      </dgm:t>
    </dgm:pt>
    <dgm:pt modelId="{4A85ADEF-7FFA-4419-8824-D979EE170E6F}" type="parTrans" cxnId="{3BFB5E95-49C1-4087-B456-01BFB920C336}">
      <dgm:prSet/>
      <dgm:spPr/>
      <dgm:t>
        <a:bodyPr/>
        <a:lstStyle/>
        <a:p>
          <a:endParaRPr lang="es-EC"/>
        </a:p>
      </dgm:t>
    </dgm:pt>
    <dgm:pt modelId="{9D8B99FC-DBDA-4274-B125-19540C6E8173}" type="sibTrans" cxnId="{3BFB5E95-49C1-4087-B456-01BFB920C336}">
      <dgm:prSet/>
      <dgm:spPr/>
      <dgm:t>
        <a:bodyPr/>
        <a:lstStyle/>
        <a:p>
          <a:endParaRPr lang="es-EC"/>
        </a:p>
      </dgm:t>
    </dgm:pt>
    <dgm:pt modelId="{2136024C-7C59-4133-9BF8-056BBD57BD97}">
      <dgm:prSet phldrT="[Texto]"/>
      <dgm:spPr/>
      <dgm:t>
        <a:bodyPr/>
        <a:lstStyle/>
        <a:p>
          <a:r>
            <a:rPr lang="es-EC" dirty="0"/>
            <a:t>Relación calidad-precio</a:t>
          </a:r>
        </a:p>
      </dgm:t>
    </dgm:pt>
    <dgm:pt modelId="{FFE2CF2C-296C-4AE5-A165-E70B07EFD8E8}" type="parTrans" cxnId="{F295FA4C-1D3D-4670-978B-ECAC45C25C60}">
      <dgm:prSet/>
      <dgm:spPr/>
      <dgm:t>
        <a:bodyPr/>
        <a:lstStyle/>
        <a:p>
          <a:endParaRPr lang="es-EC"/>
        </a:p>
      </dgm:t>
    </dgm:pt>
    <dgm:pt modelId="{AEEB1846-C869-49E4-A557-0CB0F54E838C}" type="sibTrans" cxnId="{F295FA4C-1D3D-4670-978B-ECAC45C25C60}">
      <dgm:prSet/>
      <dgm:spPr/>
      <dgm:t>
        <a:bodyPr/>
        <a:lstStyle/>
        <a:p>
          <a:endParaRPr lang="es-EC"/>
        </a:p>
      </dgm:t>
    </dgm:pt>
    <dgm:pt modelId="{F12F0B3B-CF1C-4DEC-A8D1-DD8DE3746F69}">
      <dgm:prSet phldrT="[Texto]" custT="1"/>
      <dgm:spPr/>
      <dgm:t>
        <a:bodyPr/>
        <a:lstStyle/>
        <a:p>
          <a:r>
            <a:rPr lang="es-EC" sz="1600" dirty="0"/>
            <a:t>Capacitación al personal y evaluaciones</a:t>
          </a:r>
        </a:p>
      </dgm:t>
    </dgm:pt>
    <dgm:pt modelId="{F70398D9-3EB1-42DA-953B-467BE70359E0}" type="parTrans" cxnId="{7AF0D5D3-B416-4B71-B27C-A986C90A2297}">
      <dgm:prSet/>
      <dgm:spPr/>
      <dgm:t>
        <a:bodyPr/>
        <a:lstStyle/>
        <a:p>
          <a:endParaRPr lang="es-EC"/>
        </a:p>
      </dgm:t>
    </dgm:pt>
    <dgm:pt modelId="{A13C3833-15E2-4AAA-8777-FF3DD928DBF5}" type="sibTrans" cxnId="{7AF0D5D3-B416-4B71-B27C-A986C90A2297}">
      <dgm:prSet/>
      <dgm:spPr/>
      <dgm:t>
        <a:bodyPr/>
        <a:lstStyle/>
        <a:p>
          <a:endParaRPr lang="es-EC"/>
        </a:p>
      </dgm:t>
    </dgm:pt>
    <dgm:pt modelId="{853B9956-D6C4-4D67-BDAF-7BBAB2A32249}">
      <dgm:prSet phldrT="[Texto]"/>
      <dgm:spPr/>
      <dgm:t>
        <a:bodyPr/>
        <a:lstStyle/>
        <a:p>
          <a:r>
            <a:rPr lang="es-EC" dirty="0"/>
            <a:t>Satisfacción del turista</a:t>
          </a:r>
        </a:p>
      </dgm:t>
    </dgm:pt>
    <dgm:pt modelId="{FEF28987-678D-4614-A0B0-586FA7A575CA}" type="parTrans" cxnId="{AA0D3CD5-8588-4590-9CF1-2C9CE10B8DDE}">
      <dgm:prSet/>
      <dgm:spPr/>
      <dgm:t>
        <a:bodyPr/>
        <a:lstStyle/>
        <a:p>
          <a:endParaRPr lang="es-EC"/>
        </a:p>
      </dgm:t>
    </dgm:pt>
    <dgm:pt modelId="{41E97698-43A6-4B93-BB32-F2DDC7690EC8}" type="sibTrans" cxnId="{AA0D3CD5-8588-4590-9CF1-2C9CE10B8DDE}">
      <dgm:prSet/>
      <dgm:spPr/>
      <dgm:t>
        <a:bodyPr/>
        <a:lstStyle/>
        <a:p>
          <a:endParaRPr lang="es-EC"/>
        </a:p>
      </dgm:t>
    </dgm:pt>
    <dgm:pt modelId="{907E08BD-4E6D-4DAF-9467-D9D6903689D7}">
      <dgm:prSet phldrT="[Texto]" custT="1"/>
      <dgm:spPr/>
      <dgm:t>
        <a:bodyPr/>
        <a:lstStyle/>
        <a:p>
          <a:r>
            <a:rPr lang="es-EC" sz="1600" dirty="0"/>
            <a:t>Evaluaciones</a:t>
          </a:r>
        </a:p>
      </dgm:t>
    </dgm:pt>
    <dgm:pt modelId="{2739091E-605F-4590-9BF3-01F96100CF1A}" type="parTrans" cxnId="{C860CC34-E452-483C-A620-7E1A77D4C80C}">
      <dgm:prSet/>
      <dgm:spPr/>
      <dgm:t>
        <a:bodyPr/>
        <a:lstStyle/>
        <a:p>
          <a:endParaRPr lang="es-EC"/>
        </a:p>
      </dgm:t>
    </dgm:pt>
    <dgm:pt modelId="{FA297404-C1E8-4D6A-B60E-0C3174B72888}" type="sibTrans" cxnId="{C860CC34-E452-483C-A620-7E1A77D4C80C}">
      <dgm:prSet/>
      <dgm:spPr/>
      <dgm:t>
        <a:bodyPr/>
        <a:lstStyle/>
        <a:p>
          <a:endParaRPr lang="es-EC"/>
        </a:p>
      </dgm:t>
    </dgm:pt>
    <dgm:pt modelId="{CA5C27FB-5C6B-48A3-982F-46C747919314}" type="pres">
      <dgm:prSet presAssocID="{938DDD30-A2AA-4D98-AE78-F67955FF7936}" presName="rootnode" presStyleCnt="0">
        <dgm:presLayoutVars>
          <dgm:chMax/>
          <dgm:chPref/>
          <dgm:dir/>
          <dgm:animLvl val="lvl"/>
        </dgm:presLayoutVars>
      </dgm:prSet>
      <dgm:spPr/>
    </dgm:pt>
    <dgm:pt modelId="{F3EFB018-4B33-4303-8DD8-A754379C5656}" type="pres">
      <dgm:prSet presAssocID="{31129DF8-803C-44C7-A27E-517B9D242F56}" presName="composite" presStyleCnt="0"/>
      <dgm:spPr/>
    </dgm:pt>
    <dgm:pt modelId="{B5DDD8B1-1A5C-49D7-9B70-8743A17EB682}" type="pres">
      <dgm:prSet presAssocID="{31129DF8-803C-44C7-A27E-517B9D242F56}" presName="bentUpArrow1" presStyleLbl="alignImgPlace1" presStyleIdx="0" presStyleCnt="4"/>
      <dgm:spPr/>
    </dgm:pt>
    <dgm:pt modelId="{F046EA5D-2FAC-4E8A-8E51-E6721743943D}" type="pres">
      <dgm:prSet presAssocID="{31129DF8-803C-44C7-A27E-517B9D242F56}" presName="ParentText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E5CF6B88-1F34-4ECE-B47F-0220A41CB7D7}" type="pres">
      <dgm:prSet presAssocID="{31129DF8-803C-44C7-A27E-517B9D242F56}" presName="ChildText" presStyleLbl="revTx" presStyleIdx="0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165F7E2E-29EA-4F43-A57C-4F17D9B14B5D}" type="pres">
      <dgm:prSet presAssocID="{B2A31AA7-1237-4568-B7BD-055341679C36}" presName="sibTrans" presStyleCnt="0"/>
      <dgm:spPr/>
    </dgm:pt>
    <dgm:pt modelId="{4FED5F16-B29A-4872-B143-98A6395B6AE4}" type="pres">
      <dgm:prSet presAssocID="{9B46949D-2288-4CEA-AD9C-895B9A8DE3F3}" presName="composite" presStyleCnt="0"/>
      <dgm:spPr/>
    </dgm:pt>
    <dgm:pt modelId="{3CC09A14-C8A9-431D-BE19-4363E129CF7F}" type="pres">
      <dgm:prSet presAssocID="{9B46949D-2288-4CEA-AD9C-895B9A8DE3F3}" presName="bentUpArrow1" presStyleLbl="alignImgPlace1" presStyleIdx="1" presStyleCnt="4"/>
      <dgm:spPr/>
    </dgm:pt>
    <dgm:pt modelId="{2C855004-DD70-401F-95A4-D54D05334540}" type="pres">
      <dgm:prSet presAssocID="{9B46949D-2288-4CEA-AD9C-895B9A8DE3F3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A29654BF-B682-4AAE-BD42-15A2F6ED87B8}" type="pres">
      <dgm:prSet presAssocID="{9B46949D-2288-4CEA-AD9C-895B9A8DE3F3}" presName="ChildText" presStyleLbl="revTx" presStyleIdx="1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B665E72A-C3F4-411E-A52F-C7EF7D27DA9D}" type="pres">
      <dgm:prSet presAssocID="{9F768FFA-6A97-4BD7-8588-5E4768C037A5}" presName="sibTrans" presStyleCnt="0"/>
      <dgm:spPr/>
    </dgm:pt>
    <dgm:pt modelId="{9381B56F-3E59-44C6-9A49-61C42FBB19A9}" type="pres">
      <dgm:prSet presAssocID="{C81092B8-7E9A-4562-8801-F2056B67A95F}" presName="composite" presStyleCnt="0"/>
      <dgm:spPr/>
    </dgm:pt>
    <dgm:pt modelId="{18B3DFD3-A270-4E04-A2EC-3B2E5E7063F1}" type="pres">
      <dgm:prSet presAssocID="{C81092B8-7E9A-4562-8801-F2056B67A95F}" presName="bentUpArrow1" presStyleLbl="alignImgPlace1" presStyleIdx="2" presStyleCnt="4"/>
      <dgm:spPr/>
    </dgm:pt>
    <dgm:pt modelId="{545B111C-1C0E-4065-9FDC-EA204F0D07A5}" type="pres">
      <dgm:prSet presAssocID="{C81092B8-7E9A-4562-8801-F2056B67A95F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9168AF3A-C4D2-452C-BE64-8B6B8459C632}" type="pres">
      <dgm:prSet presAssocID="{C81092B8-7E9A-4562-8801-F2056B67A95F}" presName="ChildText" presStyleLbl="revTx" presStyleIdx="2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B652325F-2A5F-41D3-A74D-CB9676FEFED5}" type="pres">
      <dgm:prSet presAssocID="{6668740D-957E-4C23-94DB-4D394DEE4696}" presName="sibTrans" presStyleCnt="0"/>
      <dgm:spPr/>
    </dgm:pt>
    <dgm:pt modelId="{08A3D923-EBB0-46C5-80E7-16327FF5238D}" type="pres">
      <dgm:prSet presAssocID="{2136024C-7C59-4133-9BF8-056BBD57BD97}" presName="composite" presStyleCnt="0"/>
      <dgm:spPr/>
    </dgm:pt>
    <dgm:pt modelId="{AF60166F-AE7C-4A5B-B0C6-DF6B4F1070A2}" type="pres">
      <dgm:prSet presAssocID="{2136024C-7C59-4133-9BF8-056BBD57BD97}" presName="bentUpArrow1" presStyleLbl="alignImgPlace1" presStyleIdx="3" presStyleCnt="4"/>
      <dgm:spPr/>
    </dgm:pt>
    <dgm:pt modelId="{7AAAD33F-893E-4487-B77B-E5627E8E7928}" type="pres">
      <dgm:prSet presAssocID="{2136024C-7C59-4133-9BF8-056BBD57BD97}" presName="ParentText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8600B7CB-3670-411B-B2BC-85ED2957CAB1}" type="pres">
      <dgm:prSet presAssocID="{2136024C-7C59-4133-9BF8-056BBD57BD97}" presName="ChildText" presStyleLbl="revTx" presStyleIdx="3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  <dgm:pt modelId="{46DB709F-50A0-4AE9-AB6E-24DC385E08F3}" type="pres">
      <dgm:prSet presAssocID="{AEEB1846-C869-49E4-A557-0CB0F54E838C}" presName="sibTrans" presStyleCnt="0"/>
      <dgm:spPr/>
    </dgm:pt>
    <dgm:pt modelId="{E478BF66-7821-4552-9F4E-7874BAB3FAD6}" type="pres">
      <dgm:prSet presAssocID="{853B9956-D6C4-4D67-BDAF-7BBAB2A32249}" presName="composite" presStyleCnt="0"/>
      <dgm:spPr/>
    </dgm:pt>
    <dgm:pt modelId="{7A393C99-C28D-4CAC-BA8F-F5DFA5E64435}" type="pres">
      <dgm:prSet presAssocID="{853B9956-D6C4-4D67-BDAF-7BBAB2A32249}" presName="ParentText" presStyleLbl="node1" presStyleIdx="4" presStyleCnt="5">
        <dgm:presLayoutVars>
          <dgm:chMax val="1"/>
          <dgm:chPref val="1"/>
          <dgm:bulletEnabled val="1"/>
        </dgm:presLayoutVars>
      </dgm:prSet>
      <dgm:spPr/>
    </dgm:pt>
    <dgm:pt modelId="{BCF602B4-1381-4C48-B642-31060F9A492C}" type="pres">
      <dgm:prSet presAssocID="{853B9956-D6C4-4D67-BDAF-7BBAB2A32249}" presName="FinalChildText" presStyleLbl="revTx" presStyleIdx="4" presStyleCnt="5" custScaleX="170707" custLinFactNeighborX="69416" custLinFactNeighborY="-8581">
        <dgm:presLayoutVars>
          <dgm:chMax val="0"/>
          <dgm:chPref val="0"/>
          <dgm:bulletEnabled val="1"/>
        </dgm:presLayoutVars>
      </dgm:prSet>
      <dgm:spPr/>
    </dgm:pt>
  </dgm:ptLst>
  <dgm:cxnLst>
    <dgm:cxn modelId="{D0574F0F-0ADA-4DA2-8E1E-355203CE2247}" type="presOf" srcId="{F12F0B3B-CF1C-4DEC-A8D1-DD8DE3746F69}" destId="{8600B7CB-3670-411B-B2BC-85ED2957CAB1}" srcOrd="0" destOrd="0" presId="urn:microsoft.com/office/officeart/2005/8/layout/StepDownProcess"/>
    <dgm:cxn modelId="{9286901F-4BBE-4785-8588-80ECD7CA47CB}" srcId="{9B46949D-2288-4CEA-AD9C-895B9A8DE3F3}" destId="{AF02DB71-40E9-4A8D-8C31-15F37113D2FF}" srcOrd="0" destOrd="0" parTransId="{0AF0A0E6-D9AC-40C1-A706-873B40DF9024}" sibTransId="{D2AF3678-F13B-4F6A-8245-EC287C575B41}"/>
    <dgm:cxn modelId="{C860CC34-E452-483C-A620-7E1A77D4C80C}" srcId="{853B9956-D6C4-4D67-BDAF-7BBAB2A32249}" destId="{907E08BD-4E6D-4DAF-9467-D9D6903689D7}" srcOrd="0" destOrd="0" parTransId="{2739091E-605F-4590-9BF3-01F96100CF1A}" sibTransId="{FA297404-C1E8-4D6A-B60E-0C3174B72888}"/>
    <dgm:cxn modelId="{4E77F13F-B73F-4B0D-AEA5-A0822BB54CB5}" srcId="{938DDD30-A2AA-4D98-AE78-F67955FF7936}" destId="{C81092B8-7E9A-4562-8801-F2056B67A95F}" srcOrd="2" destOrd="0" parTransId="{54CA4485-B4DE-4276-A4C6-BDB0FE623BC8}" sibTransId="{6668740D-957E-4C23-94DB-4D394DEE4696}"/>
    <dgm:cxn modelId="{F295FA4C-1D3D-4670-978B-ECAC45C25C60}" srcId="{938DDD30-A2AA-4D98-AE78-F67955FF7936}" destId="{2136024C-7C59-4133-9BF8-056BBD57BD97}" srcOrd="3" destOrd="0" parTransId="{FFE2CF2C-296C-4AE5-A165-E70B07EFD8E8}" sibTransId="{AEEB1846-C869-49E4-A557-0CB0F54E838C}"/>
    <dgm:cxn modelId="{3CDCD070-6C84-43A6-BC8A-C61FC5A79FC7}" type="presOf" srcId="{907E08BD-4E6D-4DAF-9467-D9D6903689D7}" destId="{BCF602B4-1381-4C48-B642-31060F9A492C}" srcOrd="0" destOrd="0" presId="urn:microsoft.com/office/officeart/2005/8/layout/StepDownProcess"/>
    <dgm:cxn modelId="{AB972152-7152-4784-AC1B-86C2CD1A9F5F}" srcId="{938DDD30-A2AA-4D98-AE78-F67955FF7936}" destId="{9B46949D-2288-4CEA-AD9C-895B9A8DE3F3}" srcOrd="1" destOrd="0" parTransId="{ECD6DF1B-4179-4278-B216-A484F191788B}" sibTransId="{9F768FFA-6A97-4BD7-8588-5E4768C037A5}"/>
    <dgm:cxn modelId="{B418CA52-DB1C-41EB-B0C9-130DCC3E846D}" type="presOf" srcId="{853B9956-D6C4-4D67-BDAF-7BBAB2A32249}" destId="{7A393C99-C28D-4CAC-BA8F-F5DFA5E64435}" srcOrd="0" destOrd="0" presId="urn:microsoft.com/office/officeart/2005/8/layout/StepDownProcess"/>
    <dgm:cxn modelId="{FB20A376-7D40-4990-A122-517F1E7C8EBA}" type="presOf" srcId="{2136024C-7C59-4133-9BF8-056BBD57BD97}" destId="{7AAAD33F-893E-4487-B77B-E5627E8E7928}" srcOrd="0" destOrd="0" presId="urn:microsoft.com/office/officeart/2005/8/layout/StepDownProcess"/>
    <dgm:cxn modelId="{E1873A78-D8FA-433F-9BEB-EDCBDB0E7D0B}" type="presOf" srcId="{C81092B8-7E9A-4562-8801-F2056B67A95F}" destId="{545B111C-1C0E-4065-9FDC-EA204F0D07A5}" srcOrd="0" destOrd="0" presId="urn:microsoft.com/office/officeart/2005/8/layout/StepDownProcess"/>
    <dgm:cxn modelId="{75CA807A-83AF-43FD-886B-855E4EAE5AB2}" srcId="{31129DF8-803C-44C7-A27E-517B9D242F56}" destId="{BD83AD9A-0E4B-4D90-B47F-AC918F738A9F}" srcOrd="0" destOrd="0" parTransId="{DFA3228E-5A42-4A39-9498-E94C2D376E41}" sibTransId="{5612A9ED-7EB3-43D5-B8FD-70EBBC9EA0EC}"/>
    <dgm:cxn modelId="{E042E07D-5E5A-48B1-8996-589D8D5A4258}" type="presOf" srcId="{BD83AD9A-0E4B-4D90-B47F-AC918F738A9F}" destId="{E5CF6B88-1F34-4ECE-B47F-0220A41CB7D7}" srcOrd="0" destOrd="0" presId="urn:microsoft.com/office/officeart/2005/8/layout/StepDownProcess"/>
    <dgm:cxn modelId="{29866287-1DEC-407A-8125-55D8B4C0C1BC}" type="presOf" srcId="{1D9E20B4-BD2F-4889-8374-48EC59A2FAB3}" destId="{9168AF3A-C4D2-452C-BE64-8B6B8459C632}" srcOrd="0" destOrd="0" presId="urn:microsoft.com/office/officeart/2005/8/layout/StepDownProcess"/>
    <dgm:cxn modelId="{3BFB5E95-49C1-4087-B456-01BFB920C336}" srcId="{C81092B8-7E9A-4562-8801-F2056B67A95F}" destId="{1D9E20B4-BD2F-4889-8374-48EC59A2FAB3}" srcOrd="0" destOrd="0" parTransId="{4A85ADEF-7FFA-4419-8824-D979EE170E6F}" sibTransId="{9D8B99FC-DBDA-4274-B125-19540C6E8173}"/>
    <dgm:cxn modelId="{9D3D19D1-1C96-4FBB-A167-65DC9B9D25C1}" type="presOf" srcId="{31129DF8-803C-44C7-A27E-517B9D242F56}" destId="{F046EA5D-2FAC-4E8A-8E51-E6721743943D}" srcOrd="0" destOrd="0" presId="urn:microsoft.com/office/officeart/2005/8/layout/StepDownProcess"/>
    <dgm:cxn modelId="{CB4CF7D2-A322-4D3F-8729-DBFF80E5FEED}" srcId="{938DDD30-A2AA-4D98-AE78-F67955FF7936}" destId="{31129DF8-803C-44C7-A27E-517B9D242F56}" srcOrd="0" destOrd="0" parTransId="{809DCC75-B745-46B9-AF06-39C40F5A86AF}" sibTransId="{B2A31AA7-1237-4568-B7BD-055341679C36}"/>
    <dgm:cxn modelId="{7AF0D5D3-B416-4B71-B27C-A986C90A2297}" srcId="{2136024C-7C59-4133-9BF8-056BBD57BD97}" destId="{F12F0B3B-CF1C-4DEC-A8D1-DD8DE3746F69}" srcOrd="0" destOrd="0" parTransId="{F70398D9-3EB1-42DA-953B-467BE70359E0}" sibTransId="{A13C3833-15E2-4AAA-8777-FF3DD928DBF5}"/>
    <dgm:cxn modelId="{AA0D3CD5-8588-4590-9CF1-2C9CE10B8DDE}" srcId="{938DDD30-A2AA-4D98-AE78-F67955FF7936}" destId="{853B9956-D6C4-4D67-BDAF-7BBAB2A32249}" srcOrd="4" destOrd="0" parTransId="{FEF28987-678D-4614-A0B0-586FA7A575CA}" sibTransId="{41E97698-43A6-4B93-BB32-F2DDC7690EC8}"/>
    <dgm:cxn modelId="{C0A33EE5-3657-4140-94C2-66A043E14B52}" type="presOf" srcId="{938DDD30-A2AA-4D98-AE78-F67955FF7936}" destId="{CA5C27FB-5C6B-48A3-982F-46C747919314}" srcOrd="0" destOrd="0" presId="urn:microsoft.com/office/officeart/2005/8/layout/StepDownProcess"/>
    <dgm:cxn modelId="{116A06FD-B057-49E7-A7C7-F3577D17C771}" type="presOf" srcId="{9B46949D-2288-4CEA-AD9C-895B9A8DE3F3}" destId="{2C855004-DD70-401F-95A4-D54D05334540}" srcOrd="0" destOrd="0" presId="urn:microsoft.com/office/officeart/2005/8/layout/StepDownProcess"/>
    <dgm:cxn modelId="{73CE6FFD-B5A1-4D62-91E3-27BAC5C0BBA5}" type="presOf" srcId="{AF02DB71-40E9-4A8D-8C31-15F37113D2FF}" destId="{A29654BF-B682-4AAE-BD42-15A2F6ED87B8}" srcOrd="0" destOrd="0" presId="urn:microsoft.com/office/officeart/2005/8/layout/StepDownProcess"/>
    <dgm:cxn modelId="{861826EB-5F87-4FF0-A30C-818C8CA798D5}" type="presParOf" srcId="{CA5C27FB-5C6B-48A3-982F-46C747919314}" destId="{F3EFB018-4B33-4303-8DD8-A754379C5656}" srcOrd="0" destOrd="0" presId="urn:microsoft.com/office/officeart/2005/8/layout/StepDownProcess"/>
    <dgm:cxn modelId="{9AB6B312-DC96-4FDB-B0FC-3BB3788F6452}" type="presParOf" srcId="{F3EFB018-4B33-4303-8DD8-A754379C5656}" destId="{B5DDD8B1-1A5C-49D7-9B70-8743A17EB682}" srcOrd="0" destOrd="0" presId="urn:microsoft.com/office/officeart/2005/8/layout/StepDownProcess"/>
    <dgm:cxn modelId="{55396AFE-78D7-4DE9-B5CA-D3FB4B9501E0}" type="presParOf" srcId="{F3EFB018-4B33-4303-8DD8-A754379C5656}" destId="{F046EA5D-2FAC-4E8A-8E51-E6721743943D}" srcOrd="1" destOrd="0" presId="urn:microsoft.com/office/officeart/2005/8/layout/StepDownProcess"/>
    <dgm:cxn modelId="{533CDBF0-04F4-4C27-B215-4A231B831427}" type="presParOf" srcId="{F3EFB018-4B33-4303-8DD8-A754379C5656}" destId="{E5CF6B88-1F34-4ECE-B47F-0220A41CB7D7}" srcOrd="2" destOrd="0" presId="urn:microsoft.com/office/officeart/2005/8/layout/StepDownProcess"/>
    <dgm:cxn modelId="{32BEA9B5-3566-41D0-9FC4-28A7E221A4E2}" type="presParOf" srcId="{CA5C27FB-5C6B-48A3-982F-46C747919314}" destId="{165F7E2E-29EA-4F43-A57C-4F17D9B14B5D}" srcOrd="1" destOrd="0" presId="urn:microsoft.com/office/officeart/2005/8/layout/StepDownProcess"/>
    <dgm:cxn modelId="{DB7321BD-03E5-4FF7-89BE-69E8F9B5B563}" type="presParOf" srcId="{CA5C27FB-5C6B-48A3-982F-46C747919314}" destId="{4FED5F16-B29A-4872-B143-98A6395B6AE4}" srcOrd="2" destOrd="0" presId="urn:microsoft.com/office/officeart/2005/8/layout/StepDownProcess"/>
    <dgm:cxn modelId="{63472E32-3988-4EFB-88B7-450A0BA9EACA}" type="presParOf" srcId="{4FED5F16-B29A-4872-B143-98A6395B6AE4}" destId="{3CC09A14-C8A9-431D-BE19-4363E129CF7F}" srcOrd="0" destOrd="0" presId="urn:microsoft.com/office/officeart/2005/8/layout/StepDownProcess"/>
    <dgm:cxn modelId="{FF75E822-56BC-45B7-8504-B798F68F6B3C}" type="presParOf" srcId="{4FED5F16-B29A-4872-B143-98A6395B6AE4}" destId="{2C855004-DD70-401F-95A4-D54D05334540}" srcOrd="1" destOrd="0" presId="urn:microsoft.com/office/officeart/2005/8/layout/StepDownProcess"/>
    <dgm:cxn modelId="{ECFC7AC9-4EB4-4A82-AB24-0570FC915DFE}" type="presParOf" srcId="{4FED5F16-B29A-4872-B143-98A6395B6AE4}" destId="{A29654BF-B682-4AAE-BD42-15A2F6ED87B8}" srcOrd="2" destOrd="0" presId="urn:microsoft.com/office/officeart/2005/8/layout/StepDownProcess"/>
    <dgm:cxn modelId="{B8F6AE65-E084-4051-8270-57770F24A0F1}" type="presParOf" srcId="{CA5C27FB-5C6B-48A3-982F-46C747919314}" destId="{B665E72A-C3F4-411E-A52F-C7EF7D27DA9D}" srcOrd="3" destOrd="0" presId="urn:microsoft.com/office/officeart/2005/8/layout/StepDownProcess"/>
    <dgm:cxn modelId="{F9F83ECB-FE74-4667-ABF4-3C7008C7D3EA}" type="presParOf" srcId="{CA5C27FB-5C6B-48A3-982F-46C747919314}" destId="{9381B56F-3E59-44C6-9A49-61C42FBB19A9}" srcOrd="4" destOrd="0" presId="urn:microsoft.com/office/officeart/2005/8/layout/StepDownProcess"/>
    <dgm:cxn modelId="{6EEC7342-B193-40C5-B235-15651C27AA44}" type="presParOf" srcId="{9381B56F-3E59-44C6-9A49-61C42FBB19A9}" destId="{18B3DFD3-A270-4E04-A2EC-3B2E5E7063F1}" srcOrd="0" destOrd="0" presId="urn:microsoft.com/office/officeart/2005/8/layout/StepDownProcess"/>
    <dgm:cxn modelId="{9CE69E88-FC43-4A1D-B712-5DBA9C578F38}" type="presParOf" srcId="{9381B56F-3E59-44C6-9A49-61C42FBB19A9}" destId="{545B111C-1C0E-4065-9FDC-EA204F0D07A5}" srcOrd="1" destOrd="0" presId="urn:microsoft.com/office/officeart/2005/8/layout/StepDownProcess"/>
    <dgm:cxn modelId="{D3BAB016-2492-4D2D-9C36-5BC9F9FC218B}" type="presParOf" srcId="{9381B56F-3E59-44C6-9A49-61C42FBB19A9}" destId="{9168AF3A-C4D2-452C-BE64-8B6B8459C632}" srcOrd="2" destOrd="0" presId="urn:microsoft.com/office/officeart/2005/8/layout/StepDownProcess"/>
    <dgm:cxn modelId="{6B791C9E-EEB5-44E2-868B-2B0D4C5CCE1B}" type="presParOf" srcId="{CA5C27FB-5C6B-48A3-982F-46C747919314}" destId="{B652325F-2A5F-41D3-A74D-CB9676FEFED5}" srcOrd="5" destOrd="0" presId="urn:microsoft.com/office/officeart/2005/8/layout/StepDownProcess"/>
    <dgm:cxn modelId="{992297AB-B520-4190-9C0B-1BB2E8F9C26B}" type="presParOf" srcId="{CA5C27FB-5C6B-48A3-982F-46C747919314}" destId="{08A3D923-EBB0-46C5-80E7-16327FF5238D}" srcOrd="6" destOrd="0" presId="urn:microsoft.com/office/officeart/2005/8/layout/StepDownProcess"/>
    <dgm:cxn modelId="{4D2987FE-F716-4D86-A1FE-7F7545235D5F}" type="presParOf" srcId="{08A3D923-EBB0-46C5-80E7-16327FF5238D}" destId="{AF60166F-AE7C-4A5B-B0C6-DF6B4F1070A2}" srcOrd="0" destOrd="0" presId="urn:microsoft.com/office/officeart/2005/8/layout/StepDownProcess"/>
    <dgm:cxn modelId="{6B88540F-06B0-4B1E-95D9-B6A1C8A20EF9}" type="presParOf" srcId="{08A3D923-EBB0-46C5-80E7-16327FF5238D}" destId="{7AAAD33F-893E-4487-B77B-E5627E8E7928}" srcOrd="1" destOrd="0" presId="urn:microsoft.com/office/officeart/2005/8/layout/StepDownProcess"/>
    <dgm:cxn modelId="{97442096-9AA8-478A-8FB5-1F2BB6F8B0FC}" type="presParOf" srcId="{08A3D923-EBB0-46C5-80E7-16327FF5238D}" destId="{8600B7CB-3670-411B-B2BC-85ED2957CAB1}" srcOrd="2" destOrd="0" presId="urn:microsoft.com/office/officeart/2005/8/layout/StepDownProcess"/>
    <dgm:cxn modelId="{CBD79DFD-9F62-4389-9ED0-50838539FAE3}" type="presParOf" srcId="{CA5C27FB-5C6B-48A3-982F-46C747919314}" destId="{46DB709F-50A0-4AE9-AB6E-24DC385E08F3}" srcOrd="7" destOrd="0" presId="urn:microsoft.com/office/officeart/2005/8/layout/StepDownProcess"/>
    <dgm:cxn modelId="{DC28C749-BCF4-44D0-9EDD-F2476E7331CC}" type="presParOf" srcId="{CA5C27FB-5C6B-48A3-982F-46C747919314}" destId="{E478BF66-7821-4552-9F4E-7874BAB3FAD6}" srcOrd="8" destOrd="0" presId="urn:microsoft.com/office/officeart/2005/8/layout/StepDownProcess"/>
    <dgm:cxn modelId="{5B15EAD9-0E3C-4624-BEA8-A161DA4FA561}" type="presParOf" srcId="{E478BF66-7821-4552-9F4E-7874BAB3FAD6}" destId="{7A393C99-C28D-4CAC-BA8F-F5DFA5E64435}" srcOrd="0" destOrd="0" presId="urn:microsoft.com/office/officeart/2005/8/layout/StepDownProcess"/>
    <dgm:cxn modelId="{BBCA0665-3F4E-4425-B8A0-F674729E52E1}" type="presParOf" srcId="{E478BF66-7821-4552-9F4E-7874BAB3FAD6}" destId="{BCF602B4-1381-4C48-B642-31060F9A492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D0A251-0180-4C22-9C75-1E172CD7410E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89BADAD8-8050-42EA-B587-0305CEE94E2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Imagen de destino</a:t>
          </a:r>
        </a:p>
      </dgm:t>
    </dgm:pt>
    <dgm:pt modelId="{4380DD3E-CCB7-4EA3-8CFD-BCA03FB0601D}" type="parTrans" cxnId="{9688262E-57C0-4754-91E5-5CF54AE7E7DE}">
      <dgm:prSet/>
      <dgm:spPr/>
      <dgm:t>
        <a:bodyPr/>
        <a:lstStyle/>
        <a:p>
          <a:endParaRPr lang="es-EC"/>
        </a:p>
      </dgm:t>
    </dgm:pt>
    <dgm:pt modelId="{07A88602-04EC-4AF4-BAF8-71198D5B0B1E}" type="sibTrans" cxnId="{9688262E-57C0-4754-91E5-5CF54AE7E7DE}">
      <dgm:prSet/>
      <dgm:spPr/>
      <dgm:t>
        <a:bodyPr/>
        <a:lstStyle/>
        <a:p>
          <a:endParaRPr lang="es-EC"/>
        </a:p>
      </dgm:t>
    </dgm:pt>
    <dgm:pt modelId="{E2457A98-59E0-460B-ACCA-16BB1D42F9A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Expectativa-Percepción -Experiencia</a:t>
          </a:r>
        </a:p>
      </dgm:t>
    </dgm:pt>
    <dgm:pt modelId="{ADF12971-1518-480F-86AF-BDE5CC9EB1B1}" type="parTrans" cxnId="{5A1CFF47-E67E-4E0B-98C5-BB8511C2C1E9}">
      <dgm:prSet/>
      <dgm:spPr/>
      <dgm:t>
        <a:bodyPr/>
        <a:lstStyle/>
        <a:p>
          <a:endParaRPr lang="es-EC"/>
        </a:p>
      </dgm:t>
    </dgm:pt>
    <dgm:pt modelId="{448C7E42-F57B-42AF-9BD7-68823426137A}" type="sibTrans" cxnId="{5A1CFF47-E67E-4E0B-98C5-BB8511C2C1E9}">
      <dgm:prSet/>
      <dgm:spPr/>
      <dgm:t>
        <a:bodyPr/>
        <a:lstStyle/>
        <a:p>
          <a:endParaRPr lang="es-EC"/>
        </a:p>
      </dgm:t>
    </dgm:pt>
    <dgm:pt modelId="{45F6EE89-4F55-4128-B640-E14880D4A349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Producto turístico</a:t>
          </a:r>
        </a:p>
      </dgm:t>
    </dgm:pt>
    <dgm:pt modelId="{2A443247-8C02-4E3E-9EC3-0C4D1FCC7954}" type="parTrans" cxnId="{1CA9C06F-33E4-4FFD-B688-D0C10A6500CF}">
      <dgm:prSet/>
      <dgm:spPr/>
      <dgm:t>
        <a:bodyPr/>
        <a:lstStyle/>
        <a:p>
          <a:endParaRPr lang="es-EC"/>
        </a:p>
      </dgm:t>
    </dgm:pt>
    <dgm:pt modelId="{9BFE9451-2A63-4350-A8D0-ACB42BDC4409}" type="sibTrans" cxnId="{1CA9C06F-33E4-4FFD-B688-D0C10A6500CF}">
      <dgm:prSet/>
      <dgm:spPr/>
      <dgm:t>
        <a:bodyPr/>
        <a:lstStyle/>
        <a:p>
          <a:endParaRPr lang="es-EC"/>
        </a:p>
      </dgm:t>
    </dgm:pt>
    <dgm:pt modelId="{F952F21F-5316-40D7-8C49-9C9B4E55F314}" type="pres">
      <dgm:prSet presAssocID="{CFD0A251-0180-4C22-9C75-1E172CD7410E}" presName="Name0" presStyleCnt="0">
        <dgm:presLayoutVars>
          <dgm:dir/>
          <dgm:resizeHandles val="exact"/>
        </dgm:presLayoutVars>
      </dgm:prSet>
      <dgm:spPr/>
    </dgm:pt>
    <dgm:pt modelId="{18ECF82C-C6C7-48F5-B2F4-F9B757A56F2F}" type="pres">
      <dgm:prSet presAssocID="{CFD0A251-0180-4C22-9C75-1E172CD7410E}" presName="vNodes" presStyleCnt="0"/>
      <dgm:spPr/>
    </dgm:pt>
    <dgm:pt modelId="{45F13200-0274-44F0-836B-DF76D1564474}" type="pres">
      <dgm:prSet presAssocID="{89BADAD8-8050-42EA-B587-0305CEE94E29}" presName="node" presStyleLbl="node1" presStyleIdx="0" presStyleCnt="3">
        <dgm:presLayoutVars>
          <dgm:bulletEnabled val="1"/>
        </dgm:presLayoutVars>
      </dgm:prSet>
      <dgm:spPr/>
    </dgm:pt>
    <dgm:pt modelId="{ADA40C73-5EBA-40CA-BB0A-D8AB5ED23314}" type="pres">
      <dgm:prSet presAssocID="{07A88602-04EC-4AF4-BAF8-71198D5B0B1E}" presName="spacerT" presStyleCnt="0"/>
      <dgm:spPr/>
    </dgm:pt>
    <dgm:pt modelId="{8C8D407E-56D5-4128-BDD4-09F1482B5457}" type="pres">
      <dgm:prSet presAssocID="{07A88602-04EC-4AF4-BAF8-71198D5B0B1E}" presName="sibTrans" presStyleLbl="sibTrans2D1" presStyleIdx="0" presStyleCnt="2"/>
      <dgm:spPr/>
    </dgm:pt>
    <dgm:pt modelId="{A58EC166-E6F7-441C-B3DA-604D1097C491}" type="pres">
      <dgm:prSet presAssocID="{07A88602-04EC-4AF4-BAF8-71198D5B0B1E}" presName="spacerB" presStyleCnt="0"/>
      <dgm:spPr/>
    </dgm:pt>
    <dgm:pt modelId="{C2DD400F-0C52-49FF-8B1D-88D63067DDB3}" type="pres">
      <dgm:prSet presAssocID="{E2457A98-59E0-460B-ACCA-16BB1D42F9A5}" presName="node" presStyleLbl="node1" presStyleIdx="1" presStyleCnt="3" custLinFactNeighborX="-5369" custLinFactNeighborY="-90924">
        <dgm:presLayoutVars>
          <dgm:bulletEnabled val="1"/>
        </dgm:presLayoutVars>
      </dgm:prSet>
      <dgm:spPr/>
    </dgm:pt>
    <dgm:pt modelId="{BF5AFD01-B917-4A97-A155-3188580F890C}" type="pres">
      <dgm:prSet presAssocID="{CFD0A251-0180-4C22-9C75-1E172CD7410E}" presName="sibTransLast" presStyleLbl="sibTrans2D1" presStyleIdx="1" presStyleCnt="2"/>
      <dgm:spPr/>
    </dgm:pt>
    <dgm:pt modelId="{EDD5C0F9-F633-43C8-9B2E-0DA532BAA82F}" type="pres">
      <dgm:prSet presAssocID="{CFD0A251-0180-4C22-9C75-1E172CD7410E}" presName="connectorText" presStyleLbl="sibTrans2D1" presStyleIdx="1" presStyleCnt="2"/>
      <dgm:spPr/>
    </dgm:pt>
    <dgm:pt modelId="{05B8E8C7-3EAE-42D2-A486-FF254F806C90}" type="pres">
      <dgm:prSet presAssocID="{CFD0A251-0180-4C22-9C75-1E172CD7410E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3EB5B40E-E6F2-4B07-B0D1-14991EC5576A}" type="presOf" srcId="{E2457A98-59E0-460B-ACCA-16BB1D42F9A5}" destId="{C2DD400F-0C52-49FF-8B1D-88D63067DDB3}" srcOrd="0" destOrd="0" presId="urn:microsoft.com/office/officeart/2005/8/layout/equation2"/>
    <dgm:cxn modelId="{9688262E-57C0-4754-91E5-5CF54AE7E7DE}" srcId="{CFD0A251-0180-4C22-9C75-1E172CD7410E}" destId="{89BADAD8-8050-42EA-B587-0305CEE94E29}" srcOrd="0" destOrd="0" parTransId="{4380DD3E-CCB7-4EA3-8CFD-BCA03FB0601D}" sibTransId="{07A88602-04EC-4AF4-BAF8-71198D5B0B1E}"/>
    <dgm:cxn modelId="{70D4153A-842F-4254-8052-8901CBF3EA40}" type="presOf" srcId="{07A88602-04EC-4AF4-BAF8-71198D5B0B1E}" destId="{8C8D407E-56D5-4128-BDD4-09F1482B5457}" srcOrd="0" destOrd="0" presId="urn:microsoft.com/office/officeart/2005/8/layout/equation2"/>
    <dgm:cxn modelId="{5A1CFF47-E67E-4E0B-98C5-BB8511C2C1E9}" srcId="{CFD0A251-0180-4C22-9C75-1E172CD7410E}" destId="{E2457A98-59E0-460B-ACCA-16BB1D42F9A5}" srcOrd="1" destOrd="0" parTransId="{ADF12971-1518-480F-86AF-BDE5CC9EB1B1}" sibTransId="{448C7E42-F57B-42AF-9BD7-68823426137A}"/>
    <dgm:cxn modelId="{1CA9C06F-33E4-4FFD-B688-D0C10A6500CF}" srcId="{CFD0A251-0180-4C22-9C75-1E172CD7410E}" destId="{45F6EE89-4F55-4128-B640-E14880D4A349}" srcOrd="2" destOrd="0" parTransId="{2A443247-8C02-4E3E-9EC3-0C4D1FCC7954}" sibTransId="{9BFE9451-2A63-4350-A8D0-ACB42BDC4409}"/>
    <dgm:cxn modelId="{F3F85D59-C103-4EE3-9B5A-ACD4821ADEF6}" type="presOf" srcId="{448C7E42-F57B-42AF-9BD7-68823426137A}" destId="{BF5AFD01-B917-4A97-A155-3188580F890C}" srcOrd="0" destOrd="0" presId="urn:microsoft.com/office/officeart/2005/8/layout/equation2"/>
    <dgm:cxn modelId="{3E06DE82-E133-4841-90BC-A9C7439D47CA}" type="presOf" srcId="{89BADAD8-8050-42EA-B587-0305CEE94E29}" destId="{45F13200-0274-44F0-836B-DF76D1564474}" srcOrd="0" destOrd="0" presId="urn:microsoft.com/office/officeart/2005/8/layout/equation2"/>
    <dgm:cxn modelId="{BD4632DF-275C-4651-B5E5-7D64E8CADFB9}" type="presOf" srcId="{45F6EE89-4F55-4128-B640-E14880D4A349}" destId="{05B8E8C7-3EAE-42D2-A486-FF254F806C90}" srcOrd="0" destOrd="0" presId="urn:microsoft.com/office/officeart/2005/8/layout/equation2"/>
    <dgm:cxn modelId="{DE095EF0-8429-4B5D-8DD0-7C7512F55453}" type="presOf" srcId="{448C7E42-F57B-42AF-9BD7-68823426137A}" destId="{EDD5C0F9-F633-43C8-9B2E-0DA532BAA82F}" srcOrd="1" destOrd="0" presId="urn:microsoft.com/office/officeart/2005/8/layout/equation2"/>
    <dgm:cxn modelId="{898D9AF4-1FAB-42DF-96C9-761216B4DE0E}" type="presOf" srcId="{CFD0A251-0180-4C22-9C75-1E172CD7410E}" destId="{F952F21F-5316-40D7-8C49-9C9B4E55F314}" srcOrd="0" destOrd="0" presId="urn:microsoft.com/office/officeart/2005/8/layout/equation2"/>
    <dgm:cxn modelId="{B9D4FBF1-8448-4C9A-94C8-70840A58879E}" type="presParOf" srcId="{F952F21F-5316-40D7-8C49-9C9B4E55F314}" destId="{18ECF82C-C6C7-48F5-B2F4-F9B757A56F2F}" srcOrd="0" destOrd="0" presId="urn:microsoft.com/office/officeart/2005/8/layout/equation2"/>
    <dgm:cxn modelId="{F1951041-0BC5-490C-9E26-464BF657D995}" type="presParOf" srcId="{18ECF82C-C6C7-48F5-B2F4-F9B757A56F2F}" destId="{45F13200-0274-44F0-836B-DF76D1564474}" srcOrd="0" destOrd="0" presId="urn:microsoft.com/office/officeart/2005/8/layout/equation2"/>
    <dgm:cxn modelId="{DA4F3CEA-D194-4271-BEBB-E3C8363EE53C}" type="presParOf" srcId="{18ECF82C-C6C7-48F5-B2F4-F9B757A56F2F}" destId="{ADA40C73-5EBA-40CA-BB0A-D8AB5ED23314}" srcOrd="1" destOrd="0" presId="urn:microsoft.com/office/officeart/2005/8/layout/equation2"/>
    <dgm:cxn modelId="{93921021-FA4E-4C1B-893E-354EE91FC240}" type="presParOf" srcId="{18ECF82C-C6C7-48F5-B2F4-F9B757A56F2F}" destId="{8C8D407E-56D5-4128-BDD4-09F1482B5457}" srcOrd="2" destOrd="0" presId="urn:microsoft.com/office/officeart/2005/8/layout/equation2"/>
    <dgm:cxn modelId="{DABB6248-3BF8-4838-94A6-E9EA41141DAC}" type="presParOf" srcId="{18ECF82C-C6C7-48F5-B2F4-F9B757A56F2F}" destId="{A58EC166-E6F7-441C-B3DA-604D1097C491}" srcOrd="3" destOrd="0" presId="urn:microsoft.com/office/officeart/2005/8/layout/equation2"/>
    <dgm:cxn modelId="{CF7E07C3-E3FF-4A35-8711-2C3194895469}" type="presParOf" srcId="{18ECF82C-C6C7-48F5-B2F4-F9B757A56F2F}" destId="{C2DD400F-0C52-49FF-8B1D-88D63067DDB3}" srcOrd="4" destOrd="0" presId="urn:microsoft.com/office/officeart/2005/8/layout/equation2"/>
    <dgm:cxn modelId="{2426FD88-C5D9-4622-A00D-9809DCE45EEC}" type="presParOf" srcId="{F952F21F-5316-40D7-8C49-9C9B4E55F314}" destId="{BF5AFD01-B917-4A97-A155-3188580F890C}" srcOrd="1" destOrd="0" presId="urn:microsoft.com/office/officeart/2005/8/layout/equation2"/>
    <dgm:cxn modelId="{3D3736B3-7E9C-4174-86BB-AE7B56BC1B3C}" type="presParOf" srcId="{BF5AFD01-B917-4A97-A155-3188580F890C}" destId="{EDD5C0F9-F633-43C8-9B2E-0DA532BAA82F}" srcOrd="0" destOrd="0" presId="urn:microsoft.com/office/officeart/2005/8/layout/equation2"/>
    <dgm:cxn modelId="{CCFB0B06-80D7-4FE4-A826-F9842647F923}" type="presParOf" srcId="{F952F21F-5316-40D7-8C49-9C9B4E55F314}" destId="{05B8E8C7-3EAE-42D2-A486-FF254F806C9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C56AD-16FF-4C82-93EC-009BB02C33E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3AD8602-DE20-4DE6-8332-FD4C4AF48ED9}">
      <dgm:prSet phldrT="[Texto]"/>
      <dgm:spPr/>
      <dgm:t>
        <a:bodyPr/>
        <a:lstStyle/>
        <a:p>
          <a:r>
            <a:rPr lang="es-EC" dirty="0"/>
            <a:t>Identificar apreciación</a:t>
          </a:r>
        </a:p>
      </dgm:t>
    </dgm:pt>
    <dgm:pt modelId="{2183707A-DEE8-4A4E-BB6B-F8DBF0B1A3C6}" type="parTrans" cxnId="{8674CD4E-C0B8-4691-AC80-C1FF7DA31FD0}">
      <dgm:prSet/>
      <dgm:spPr/>
      <dgm:t>
        <a:bodyPr/>
        <a:lstStyle/>
        <a:p>
          <a:endParaRPr lang="es-EC"/>
        </a:p>
      </dgm:t>
    </dgm:pt>
    <dgm:pt modelId="{BA0610A4-7DFB-46CD-9B01-36330E4DAE38}" type="sibTrans" cxnId="{8674CD4E-C0B8-4691-AC80-C1FF7DA31FD0}">
      <dgm:prSet/>
      <dgm:spPr/>
      <dgm:t>
        <a:bodyPr/>
        <a:lstStyle/>
        <a:p>
          <a:endParaRPr lang="es-EC"/>
        </a:p>
      </dgm:t>
    </dgm:pt>
    <dgm:pt modelId="{D970B685-4AA8-477C-953B-4FE545A38DD5}">
      <dgm:prSet phldrT="[Texto]"/>
      <dgm:spPr/>
      <dgm:t>
        <a:bodyPr/>
        <a:lstStyle/>
        <a:p>
          <a:r>
            <a:rPr lang="es-EC" dirty="0"/>
            <a:t>Consolidar la oferta turística</a:t>
          </a:r>
        </a:p>
      </dgm:t>
    </dgm:pt>
    <dgm:pt modelId="{EECC6A23-B9CD-4D71-B123-DE221256EF3A}" type="parTrans" cxnId="{62711904-33FE-48E6-A3D1-1008F6FB56D6}">
      <dgm:prSet/>
      <dgm:spPr/>
      <dgm:t>
        <a:bodyPr/>
        <a:lstStyle/>
        <a:p>
          <a:endParaRPr lang="es-EC"/>
        </a:p>
      </dgm:t>
    </dgm:pt>
    <dgm:pt modelId="{50EC2E13-EB21-4E4F-A3B7-8AC86A6BAB71}" type="sibTrans" cxnId="{62711904-33FE-48E6-A3D1-1008F6FB56D6}">
      <dgm:prSet/>
      <dgm:spPr/>
      <dgm:t>
        <a:bodyPr/>
        <a:lstStyle/>
        <a:p>
          <a:endParaRPr lang="es-EC"/>
        </a:p>
      </dgm:t>
    </dgm:pt>
    <dgm:pt modelId="{708AE830-9571-48A7-9A05-4F1EA3E224F3}">
      <dgm:prSet phldrT="[Texto]"/>
      <dgm:spPr/>
      <dgm:t>
        <a:bodyPr/>
        <a:lstStyle/>
        <a:p>
          <a:r>
            <a:rPr lang="es-EC" dirty="0"/>
            <a:t>Estrategias sobre la experiencia </a:t>
          </a:r>
        </a:p>
      </dgm:t>
    </dgm:pt>
    <dgm:pt modelId="{B7A66747-B452-4430-A7F0-845A0E77422F}" type="parTrans" cxnId="{07D148D0-7D76-4B26-A862-F505B917D51F}">
      <dgm:prSet/>
      <dgm:spPr/>
      <dgm:t>
        <a:bodyPr/>
        <a:lstStyle/>
        <a:p>
          <a:endParaRPr lang="es-EC"/>
        </a:p>
      </dgm:t>
    </dgm:pt>
    <dgm:pt modelId="{300766CE-B210-41AE-8393-47011E0BE210}" type="sibTrans" cxnId="{07D148D0-7D76-4B26-A862-F505B917D51F}">
      <dgm:prSet/>
      <dgm:spPr/>
      <dgm:t>
        <a:bodyPr/>
        <a:lstStyle/>
        <a:p>
          <a:endParaRPr lang="es-EC"/>
        </a:p>
      </dgm:t>
    </dgm:pt>
    <dgm:pt modelId="{51DCDF39-11C4-4F7B-9394-4CF793518418}" type="pres">
      <dgm:prSet presAssocID="{EFBC56AD-16FF-4C82-93EC-009BB02C33ED}" presName="rootnode" presStyleCnt="0">
        <dgm:presLayoutVars>
          <dgm:chMax/>
          <dgm:chPref/>
          <dgm:dir/>
          <dgm:animLvl val="lvl"/>
        </dgm:presLayoutVars>
      </dgm:prSet>
      <dgm:spPr/>
    </dgm:pt>
    <dgm:pt modelId="{F55B7A40-AAC5-48CC-9190-B344391CF90E}" type="pres">
      <dgm:prSet presAssocID="{53AD8602-DE20-4DE6-8332-FD4C4AF48ED9}" presName="composite" presStyleCnt="0"/>
      <dgm:spPr/>
    </dgm:pt>
    <dgm:pt modelId="{D09BFA93-3708-44BF-9695-A443BCF286AE}" type="pres">
      <dgm:prSet presAssocID="{53AD8602-DE20-4DE6-8332-FD4C4AF48ED9}" presName="LShape" presStyleLbl="alignNode1" presStyleIdx="0" presStyleCnt="5"/>
      <dgm:spPr/>
    </dgm:pt>
    <dgm:pt modelId="{589B797B-53A0-4A82-AE9C-967CC60544DA}" type="pres">
      <dgm:prSet presAssocID="{53AD8602-DE20-4DE6-8332-FD4C4AF48ED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CA4318A-0B58-4145-A52A-A33FCC0CC0D9}" type="pres">
      <dgm:prSet presAssocID="{53AD8602-DE20-4DE6-8332-FD4C4AF48ED9}" presName="Triangle" presStyleLbl="alignNode1" presStyleIdx="1" presStyleCnt="5"/>
      <dgm:spPr/>
    </dgm:pt>
    <dgm:pt modelId="{41603EC7-8022-42E8-99EF-D9D75D1906CE}" type="pres">
      <dgm:prSet presAssocID="{BA0610A4-7DFB-46CD-9B01-36330E4DAE38}" presName="sibTrans" presStyleCnt="0"/>
      <dgm:spPr/>
    </dgm:pt>
    <dgm:pt modelId="{2AA49FBA-B67F-4FA9-A1EC-FCE1CA0A1EA5}" type="pres">
      <dgm:prSet presAssocID="{BA0610A4-7DFB-46CD-9B01-36330E4DAE38}" presName="space" presStyleCnt="0"/>
      <dgm:spPr/>
    </dgm:pt>
    <dgm:pt modelId="{B510F056-0E9D-43F7-AEF2-7B0CAA40C7C8}" type="pres">
      <dgm:prSet presAssocID="{D970B685-4AA8-477C-953B-4FE545A38DD5}" presName="composite" presStyleCnt="0"/>
      <dgm:spPr/>
    </dgm:pt>
    <dgm:pt modelId="{89A27972-092C-47D6-AF0F-8654FD7FE482}" type="pres">
      <dgm:prSet presAssocID="{D970B685-4AA8-477C-953B-4FE545A38DD5}" presName="LShape" presStyleLbl="alignNode1" presStyleIdx="2" presStyleCnt="5"/>
      <dgm:spPr/>
    </dgm:pt>
    <dgm:pt modelId="{78916916-C0A6-44DD-BF0B-1AC1CD8DFD3F}" type="pres">
      <dgm:prSet presAssocID="{D970B685-4AA8-477C-953B-4FE545A38DD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98162B5-05D1-426E-A327-3858255C9858}" type="pres">
      <dgm:prSet presAssocID="{D970B685-4AA8-477C-953B-4FE545A38DD5}" presName="Triangle" presStyleLbl="alignNode1" presStyleIdx="3" presStyleCnt="5"/>
      <dgm:spPr/>
    </dgm:pt>
    <dgm:pt modelId="{28DFC013-8133-416B-B81A-898DCA5EAA91}" type="pres">
      <dgm:prSet presAssocID="{50EC2E13-EB21-4E4F-A3B7-8AC86A6BAB71}" presName="sibTrans" presStyleCnt="0"/>
      <dgm:spPr/>
    </dgm:pt>
    <dgm:pt modelId="{F1478647-F678-4E19-B4FE-36EF28EE1A21}" type="pres">
      <dgm:prSet presAssocID="{50EC2E13-EB21-4E4F-A3B7-8AC86A6BAB71}" presName="space" presStyleCnt="0"/>
      <dgm:spPr/>
    </dgm:pt>
    <dgm:pt modelId="{4CF63BAB-0D8D-4C2C-8338-30C66883E74E}" type="pres">
      <dgm:prSet presAssocID="{708AE830-9571-48A7-9A05-4F1EA3E224F3}" presName="composite" presStyleCnt="0"/>
      <dgm:spPr/>
    </dgm:pt>
    <dgm:pt modelId="{1320FA69-4C3A-489D-8D58-0CDC2B8D53E2}" type="pres">
      <dgm:prSet presAssocID="{708AE830-9571-48A7-9A05-4F1EA3E224F3}" presName="LShape" presStyleLbl="alignNode1" presStyleIdx="4" presStyleCnt="5"/>
      <dgm:spPr/>
    </dgm:pt>
    <dgm:pt modelId="{952C74FF-F3A8-4EBD-9A5E-40E9230B242C}" type="pres">
      <dgm:prSet presAssocID="{708AE830-9571-48A7-9A05-4F1EA3E224F3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2711904-33FE-48E6-A3D1-1008F6FB56D6}" srcId="{EFBC56AD-16FF-4C82-93EC-009BB02C33ED}" destId="{D970B685-4AA8-477C-953B-4FE545A38DD5}" srcOrd="1" destOrd="0" parTransId="{EECC6A23-B9CD-4D71-B123-DE221256EF3A}" sibTransId="{50EC2E13-EB21-4E4F-A3B7-8AC86A6BAB71}"/>
    <dgm:cxn modelId="{A2A0DA2C-5B31-4D7C-9480-6FCA4AB9407B}" type="presOf" srcId="{53AD8602-DE20-4DE6-8332-FD4C4AF48ED9}" destId="{589B797B-53A0-4A82-AE9C-967CC60544DA}" srcOrd="0" destOrd="0" presId="urn:microsoft.com/office/officeart/2009/3/layout/StepUpProcess"/>
    <dgm:cxn modelId="{C004B631-E827-454A-9E44-E38DA6711F00}" type="presOf" srcId="{708AE830-9571-48A7-9A05-4F1EA3E224F3}" destId="{952C74FF-F3A8-4EBD-9A5E-40E9230B242C}" srcOrd="0" destOrd="0" presId="urn:microsoft.com/office/officeart/2009/3/layout/StepUpProcess"/>
    <dgm:cxn modelId="{8674CD4E-C0B8-4691-AC80-C1FF7DA31FD0}" srcId="{EFBC56AD-16FF-4C82-93EC-009BB02C33ED}" destId="{53AD8602-DE20-4DE6-8332-FD4C4AF48ED9}" srcOrd="0" destOrd="0" parTransId="{2183707A-DEE8-4A4E-BB6B-F8DBF0B1A3C6}" sibTransId="{BA0610A4-7DFB-46CD-9B01-36330E4DAE38}"/>
    <dgm:cxn modelId="{BB43A1AA-9E01-40DC-B392-C77C30F55B6D}" type="presOf" srcId="{D970B685-4AA8-477C-953B-4FE545A38DD5}" destId="{78916916-C0A6-44DD-BF0B-1AC1CD8DFD3F}" srcOrd="0" destOrd="0" presId="urn:microsoft.com/office/officeart/2009/3/layout/StepUpProcess"/>
    <dgm:cxn modelId="{0694BDCA-41A2-4C1E-BAD9-336EEA42CA5F}" type="presOf" srcId="{EFBC56AD-16FF-4C82-93EC-009BB02C33ED}" destId="{51DCDF39-11C4-4F7B-9394-4CF793518418}" srcOrd="0" destOrd="0" presId="urn:microsoft.com/office/officeart/2009/3/layout/StepUpProcess"/>
    <dgm:cxn modelId="{07D148D0-7D76-4B26-A862-F505B917D51F}" srcId="{EFBC56AD-16FF-4C82-93EC-009BB02C33ED}" destId="{708AE830-9571-48A7-9A05-4F1EA3E224F3}" srcOrd="2" destOrd="0" parTransId="{B7A66747-B452-4430-A7F0-845A0E77422F}" sibTransId="{300766CE-B210-41AE-8393-47011E0BE210}"/>
    <dgm:cxn modelId="{66E8AE33-5CBA-4C9D-B07B-E8F5F7C97F5B}" type="presParOf" srcId="{51DCDF39-11C4-4F7B-9394-4CF793518418}" destId="{F55B7A40-AAC5-48CC-9190-B344391CF90E}" srcOrd="0" destOrd="0" presId="urn:microsoft.com/office/officeart/2009/3/layout/StepUpProcess"/>
    <dgm:cxn modelId="{9B7A78EA-066F-4BF4-BC39-02DB002AF2E5}" type="presParOf" srcId="{F55B7A40-AAC5-48CC-9190-B344391CF90E}" destId="{D09BFA93-3708-44BF-9695-A443BCF286AE}" srcOrd="0" destOrd="0" presId="urn:microsoft.com/office/officeart/2009/3/layout/StepUpProcess"/>
    <dgm:cxn modelId="{587BFA1C-EAC2-439B-816E-8773B5843584}" type="presParOf" srcId="{F55B7A40-AAC5-48CC-9190-B344391CF90E}" destId="{589B797B-53A0-4A82-AE9C-967CC60544DA}" srcOrd="1" destOrd="0" presId="urn:microsoft.com/office/officeart/2009/3/layout/StepUpProcess"/>
    <dgm:cxn modelId="{DD245CF9-28A5-4745-A76C-4E5E6EDBDC4B}" type="presParOf" srcId="{F55B7A40-AAC5-48CC-9190-B344391CF90E}" destId="{8CA4318A-0B58-4145-A52A-A33FCC0CC0D9}" srcOrd="2" destOrd="0" presId="urn:microsoft.com/office/officeart/2009/3/layout/StepUpProcess"/>
    <dgm:cxn modelId="{4E10007E-3835-4BEC-B3E4-81B04BB711A6}" type="presParOf" srcId="{51DCDF39-11C4-4F7B-9394-4CF793518418}" destId="{41603EC7-8022-42E8-99EF-D9D75D1906CE}" srcOrd="1" destOrd="0" presId="urn:microsoft.com/office/officeart/2009/3/layout/StepUpProcess"/>
    <dgm:cxn modelId="{42F87AC6-9CFD-4394-9FB0-03E0C34641AE}" type="presParOf" srcId="{41603EC7-8022-42E8-99EF-D9D75D1906CE}" destId="{2AA49FBA-B67F-4FA9-A1EC-FCE1CA0A1EA5}" srcOrd="0" destOrd="0" presId="urn:microsoft.com/office/officeart/2009/3/layout/StepUpProcess"/>
    <dgm:cxn modelId="{81F779D4-E6BB-4BCC-8972-944ADEB8BA05}" type="presParOf" srcId="{51DCDF39-11C4-4F7B-9394-4CF793518418}" destId="{B510F056-0E9D-43F7-AEF2-7B0CAA40C7C8}" srcOrd="2" destOrd="0" presId="urn:microsoft.com/office/officeart/2009/3/layout/StepUpProcess"/>
    <dgm:cxn modelId="{0C7B1ED8-D94D-4D70-89F8-A3CD9F387D57}" type="presParOf" srcId="{B510F056-0E9D-43F7-AEF2-7B0CAA40C7C8}" destId="{89A27972-092C-47D6-AF0F-8654FD7FE482}" srcOrd="0" destOrd="0" presId="urn:microsoft.com/office/officeart/2009/3/layout/StepUpProcess"/>
    <dgm:cxn modelId="{4C11E3A7-6EA4-4A0B-BF5C-F1749CBF3B4A}" type="presParOf" srcId="{B510F056-0E9D-43F7-AEF2-7B0CAA40C7C8}" destId="{78916916-C0A6-44DD-BF0B-1AC1CD8DFD3F}" srcOrd="1" destOrd="0" presId="urn:microsoft.com/office/officeart/2009/3/layout/StepUpProcess"/>
    <dgm:cxn modelId="{85704476-44EA-468E-B396-6E9FC9D4C508}" type="presParOf" srcId="{B510F056-0E9D-43F7-AEF2-7B0CAA40C7C8}" destId="{B98162B5-05D1-426E-A327-3858255C9858}" srcOrd="2" destOrd="0" presId="urn:microsoft.com/office/officeart/2009/3/layout/StepUpProcess"/>
    <dgm:cxn modelId="{97AAAA4E-5753-4B16-8A4E-5AEF2FB6D597}" type="presParOf" srcId="{51DCDF39-11C4-4F7B-9394-4CF793518418}" destId="{28DFC013-8133-416B-B81A-898DCA5EAA91}" srcOrd="3" destOrd="0" presId="urn:microsoft.com/office/officeart/2009/3/layout/StepUpProcess"/>
    <dgm:cxn modelId="{2D1286C2-7B4D-4D46-9A8E-AE012810B65B}" type="presParOf" srcId="{28DFC013-8133-416B-B81A-898DCA5EAA91}" destId="{F1478647-F678-4E19-B4FE-36EF28EE1A21}" srcOrd="0" destOrd="0" presId="urn:microsoft.com/office/officeart/2009/3/layout/StepUpProcess"/>
    <dgm:cxn modelId="{2F11D5FD-641E-45E6-8A86-537ACEC586EA}" type="presParOf" srcId="{51DCDF39-11C4-4F7B-9394-4CF793518418}" destId="{4CF63BAB-0D8D-4C2C-8338-30C66883E74E}" srcOrd="4" destOrd="0" presId="urn:microsoft.com/office/officeart/2009/3/layout/StepUpProcess"/>
    <dgm:cxn modelId="{07FDAB0F-55F3-49B0-ABA1-2456E1E63D18}" type="presParOf" srcId="{4CF63BAB-0D8D-4C2C-8338-30C66883E74E}" destId="{1320FA69-4C3A-489D-8D58-0CDC2B8D53E2}" srcOrd="0" destOrd="0" presId="urn:microsoft.com/office/officeart/2009/3/layout/StepUpProcess"/>
    <dgm:cxn modelId="{C76FBAC2-A064-4E4B-84CE-BC016EB40BF9}" type="presParOf" srcId="{4CF63BAB-0D8D-4C2C-8338-30C66883E74E}" destId="{952C74FF-F3A8-4EBD-9A5E-40E9230B242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60AA2-61E4-4A95-9C90-60163D0218A2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870143A-7ECC-4A1D-B9FD-84CCA6763A7A}">
      <dgm:prSet phldrT="[Texto]"/>
      <dgm:spPr/>
      <dgm:t>
        <a:bodyPr/>
        <a:lstStyle/>
        <a:p>
          <a:r>
            <a:rPr lang="es-EC" dirty="0"/>
            <a:t>Festinger (1957)</a:t>
          </a:r>
        </a:p>
      </dgm:t>
    </dgm:pt>
    <dgm:pt modelId="{461F6BD6-CBBA-4E9B-84F6-3BB3B8D56D87}" type="parTrans" cxnId="{8FC5FD71-2460-47E6-A4E9-F27CF2BE6C1B}">
      <dgm:prSet/>
      <dgm:spPr/>
      <dgm:t>
        <a:bodyPr/>
        <a:lstStyle/>
        <a:p>
          <a:endParaRPr lang="es-EC"/>
        </a:p>
      </dgm:t>
    </dgm:pt>
    <dgm:pt modelId="{9C126FDF-2BCA-4282-A5C7-177A1F3FBDBD}" type="sibTrans" cxnId="{8FC5FD71-2460-47E6-A4E9-F27CF2BE6C1B}">
      <dgm:prSet/>
      <dgm:spPr/>
      <dgm:t>
        <a:bodyPr/>
        <a:lstStyle/>
        <a:p>
          <a:endParaRPr lang="es-EC"/>
        </a:p>
      </dgm:t>
    </dgm:pt>
    <dgm:pt modelId="{52F28955-A7DF-463B-8099-582B42D0D2AA}">
      <dgm:prSet phldrT="[Texto]"/>
      <dgm:spPr/>
      <dgm:t>
        <a:bodyPr/>
        <a:lstStyle/>
        <a:p>
          <a:r>
            <a:rPr lang="es-EC" dirty="0"/>
            <a:t>Preferencia a la coherencia</a:t>
          </a:r>
        </a:p>
      </dgm:t>
    </dgm:pt>
    <dgm:pt modelId="{7D2107D3-9188-4096-9E6B-6388F4ED8566}" type="parTrans" cxnId="{AC22D4EE-C24C-4C31-A229-526F7CE6AEBD}">
      <dgm:prSet/>
      <dgm:spPr/>
      <dgm:t>
        <a:bodyPr/>
        <a:lstStyle/>
        <a:p>
          <a:endParaRPr lang="es-EC"/>
        </a:p>
      </dgm:t>
    </dgm:pt>
    <dgm:pt modelId="{E863F4E1-D631-46A0-BAA1-58C9E7E0D875}" type="sibTrans" cxnId="{AC22D4EE-C24C-4C31-A229-526F7CE6AEBD}">
      <dgm:prSet/>
      <dgm:spPr/>
      <dgm:t>
        <a:bodyPr/>
        <a:lstStyle/>
        <a:p>
          <a:endParaRPr lang="es-EC"/>
        </a:p>
      </dgm:t>
    </dgm:pt>
    <dgm:pt modelId="{006A1679-927E-4FAD-8FC6-B3B9B864CE7E}">
      <dgm:prSet phldrT="[Texto]"/>
      <dgm:spPr/>
      <dgm:t>
        <a:bodyPr/>
        <a:lstStyle/>
        <a:p>
          <a:r>
            <a:rPr lang="es-EC" dirty="0"/>
            <a:t>Toma de decisiones- Disonancia</a:t>
          </a:r>
        </a:p>
      </dgm:t>
    </dgm:pt>
    <dgm:pt modelId="{8CA9812F-2F61-40CF-B28D-DE255E779361}" type="parTrans" cxnId="{4E8FF7CA-0A57-48A0-8A66-0F02D79FC63B}">
      <dgm:prSet/>
      <dgm:spPr/>
      <dgm:t>
        <a:bodyPr/>
        <a:lstStyle/>
        <a:p>
          <a:endParaRPr lang="es-EC"/>
        </a:p>
      </dgm:t>
    </dgm:pt>
    <dgm:pt modelId="{6FEDDB89-8BCE-4373-B471-3F7809E45C42}" type="sibTrans" cxnId="{4E8FF7CA-0A57-48A0-8A66-0F02D79FC63B}">
      <dgm:prSet/>
      <dgm:spPr/>
      <dgm:t>
        <a:bodyPr/>
        <a:lstStyle/>
        <a:p>
          <a:endParaRPr lang="es-EC"/>
        </a:p>
      </dgm:t>
    </dgm:pt>
    <dgm:pt modelId="{5CA67877-B8A6-4DFD-81D8-BC2E607D7D8F}">
      <dgm:prSet phldrT="[Texto]"/>
      <dgm:spPr/>
      <dgm:t>
        <a:bodyPr/>
        <a:lstStyle/>
        <a:p>
          <a:r>
            <a:rPr lang="es-EC" dirty="0"/>
            <a:t>Adquisición de un producto </a:t>
          </a:r>
        </a:p>
      </dgm:t>
    </dgm:pt>
    <dgm:pt modelId="{C3C19172-720C-4A34-A778-25C6D2F8E7A3}" type="parTrans" cxnId="{8A0B4BFB-6CCC-40FC-B68C-EF7ACC720DDF}">
      <dgm:prSet/>
      <dgm:spPr/>
      <dgm:t>
        <a:bodyPr/>
        <a:lstStyle/>
        <a:p>
          <a:endParaRPr lang="es-EC"/>
        </a:p>
      </dgm:t>
    </dgm:pt>
    <dgm:pt modelId="{8F26BA93-2691-43B8-A450-AC6E9BC9350D}" type="sibTrans" cxnId="{8A0B4BFB-6CCC-40FC-B68C-EF7ACC720DDF}">
      <dgm:prSet/>
      <dgm:spPr/>
      <dgm:t>
        <a:bodyPr/>
        <a:lstStyle/>
        <a:p>
          <a:endParaRPr lang="es-EC"/>
        </a:p>
      </dgm:t>
    </dgm:pt>
    <dgm:pt modelId="{A6F0F499-BF3C-4893-A527-B7B0BAE8481A}">
      <dgm:prSet phldrT="[Texto]"/>
      <dgm:spPr/>
      <dgm:t>
        <a:bodyPr/>
        <a:lstStyle/>
        <a:p>
          <a:r>
            <a:rPr lang="es-EC" dirty="0"/>
            <a:t>Cambio de actitudes </a:t>
          </a:r>
        </a:p>
      </dgm:t>
    </dgm:pt>
    <dgm:pt modelId="{8DA9E5E9-0A87-4FC6-A2F1-8947616278DD}" type="parTrans" cxnId="{F1802860-225C-4073-BEEC-7C3B593CBC71}">
      <dgm:prSet/>
      <dgm:spPr/>
      <dgm:t>
        <a:bodyPr/>
        <a:lstStyle/>
        <a:p>
          <a:endParaRPr lang="es-EC"/>
        </a:p>
      </dgm:t>
    </dgm:pt>
    <dgm:pt modelId="{C84F43D9-50F6-4C38-AFBF-63ADDB610150}" type="sibTrans" cxnId="{F1802860-225C-4073-BEEC-7C3B593CBC71}">
      <dgm:prSet/>
      <dgm:spPr/>
      <dgm:t>
        <a:bodyPr/>
        <a:lstStyle/>
        <a:p>
          <a:endParaRPr lang="es-EC"/>
        </a:p>
      </dgm:t>
    </dgm:pt>
    <dgm:pt modelId="{900EBC4A-EAC3-4C2D-B9FF-A1BB889C7517}">
      <dgm:prSet phldrT="[Texto]"/>
      <dgm:spPr/>
      <dgm:t>
        <a:bodyPr/>
        <a:lstStyle/>
        <a:p>
          <a:r>
            <a:rPr lang="es-EC" dirty="0"/>
            <a:t>Ajuste al procedimiento de compra</a:t>
          </a:r>
        </a:p>
      </dgm:t>
    </dgm:pt>
    <dgm:pt modelId="{421F72A9-8C81-4007-853B-0EA508FD646F}" type="parTrans" cxnId="{CA0C6104-9D0D-4D31-B192-F39756601BA7}">
      <dgm:prSet/>
      <dgm:spPr/>
      <dgm:t>
        <a:bodyPr/>
        <a:lstStyle/>
        <a:p>
          <a:endParaRPr lang="es-EC"/>
        </a:p>
      </dgm:t>
    </dgm:pt>
    <dgm:pt modelId="{D2C08215-562C-4119-B24A-F151FAF4B1DF}" type="sibTrans" cxnId="{CA0C6104-9D0D-4D31-B192-F39756601BA7}">
      <dgm:prSet/>
      <dgm:spPr/>
      <dgm:t>
        <a:bodyPr/>
        <a:lstStyle/>
        <a:p>
          <a:endParaRPr lang="es-EC"/>
        </a:p>
      </dgm:t>
    </dgm:pt>
    <dgm:pt modelId="{0A991F20-9339-4AB3-91B2-9762A3D29632}" type="pres">
      <dgm:prSet presAssocID="{F5460AA2-61E4-4A95-9C90-60163D0218A2}" presName="Name0" presStyleCnt="0">
        <dgm:presLayoutVars>
          <dgm:chMax/>
          <dgm:chPref/>
          <dgm:dir/>
          <dgm:animLvl val="lvl"/>
        </dgm:presLayoutVars>
      </dgm:prSet>
      <dgm:spPr/>
    </dgm:pt>
    <dgm:pt modelId="{08616B3F-F82D-4EDF-B457-6AECC5CCED9A}" type="pres">
      <dgm:prSet presAssocID="{3870143A-7ECC-4A1D-B9FD-84CCA6763A7A}" presName="composite" presStyleCnt="0"/>
      <dgm:spPr/>
    </dgm:pt>
    <dgm:pt modelId="{AA0607F1-5226-4B56-87EE-99A7FE9C76F2}" type="pres">
      <dgm:prSet presAssocID="{3870143A-7ECC-4A1D-B9FD-84CCA6763A7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41D9084-9180-4717-B904-C0B702F243A1}" type="pres">
      <dgm:prSet presAssocID="{3870143A-7ECC-4A1D-B9FD-84CCA6763A7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70CC209-FA63-4232-B445-25D07D478746}" type="pres">
      <dgm:prSet presAssocID="{3870143A-7ECC-4A1D-B9FD-84CCA6763A7A}" presName="BalanceSpacing" presStyleCnt="0"/>
      <dgm:spPr/>
    </dgm:pt>
    <dgm:pt modelId="{D009B125-1227-4622-9D66-86F2EDE29CC7}" type="pres">
      <dgm:prSet presAssocID="{3870143A-7ECC-4A1D-B9FD-84CCA6763A7A}" presName="BalanceSpacing1" presStyleCnt="0"/>
      <dgm:spPr/>
    </dgm:pt>
    <dgm:pt modelId="{A81953AE-37DC-4181-A9D1-9D6616EFFB03}" type="pres">
      <dgm:prSet presAssocID="{9C126FDF-2BCA-4282-A5C7-177A1F3FBDBD}" presName="Accent1Text" presStyleLbl="node1" presStyleIdx="1" presStyleCnt="6"/>
      <dgm:spPr/>
    </dgm:pt>
    <dgm:pt modelId="{23726AF0-13A9-4055-9A17-5F27BB0B5F72}" type="pres">
      <dgm:prSet presAssocID="{9C126FDF-2BCA-4282-A5C7-177A1F3FBDBD}" presName="spaceBetweenRectangles" presStyleCnt="0"/>
      <dgm:spPr/>
    </dgm:pt>
    <dgm:pt modelId="{760666AC-BB3A-4653-BDB3-08027D8AE5F3}" type="pres">
      <dgm:prSet presAssocID="{006A1679-927E-4FAD-8FC6-B3B9B864CE7E}" presName="composite" presStyleCnt="0"/>
      <dgm:spPr/>
    </dgm:pt>
    <dgm:pt modelId="{D12E7BF3-DA87-4A9B-A49E-127F01F867B4}" type="pres">
      <dgm:prSet presAssocID="{006A1679-927E-4FAD-8FC6-B3B9B864CE7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701288FA-CFAB-4317-BF38-D3DDC46A866B}" type="pres">
      <dgm:prSet presAssocID="{006A1679-927E-4FAD-8FC6-B3B9B864CE7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0016524-DE11-4036-8E8E-2D0DDF0B3BBB}" type="pres">
      <dgm:prSet presAssocID="{006A1679-927E-4FAD-8FC6-B3B9B864CE7E}" presName="BalanceSpacing" presStyleCnt="0"/>
      <dgm:spPr/>
    </dgm:pt>
    <dgm:pt modelId="{24E9E775-BA66-41FB-83BC-4955B11DE899}" type="pres">
      <dgm:prSet presAssocID="{006A1679-927E-4FAD-8FC6-B3B9B864CE7E}" presName="BalanceSpacing1" presStyleCnt="0"/>
      <dgm:spPr/>
    </dgm:pt>
    <dgm:pt modelId="{863AD59F-F85B-498E-9BCB-9F13949A7747}" type="pres">
      <dgm:prSet presAssocID="{6FEDDB89-8BCE-4373-B471-3F7809E45C42}" presName="Accent1Text" presStyleLbl="node1" presStyleIdx="3" presStyleCnt="6"/>
      <dgm:spPr/>
    </dgm:pt>
    <dgm:pt modelId="{474C5690-1299-4B9B-8390-A8B409BB8A39}" type="pres">
      <dgm:prSet presAssocID="{6FEDDB89-8BCE-4373-B471-3F7809E45C42}" presName="spaceBetweenRectangles" presStyleCnt="0"/>
      <dgm:spPr/>
    </dgm:pt>
    <dgm:pt modelId="{ECE73510-84E7-4F20-AA35-3CB5AB7D7937}" type="pres">
      <dgm:prSet presAssocID="{A6F0F499-BF3C-4893-A527-B7B0BAE8481A}" presName="composite" presStyleCnt="0"/>
      <dgm:spPr/>
    </dgm:pt>
    <dgm:pt modelId="{47DAEB00-4773-4E4E-B6A9-AABA7320EC29}" type="pres">
      <dgm:prSet presAssocID="{A6F0F499-BF3C-4893-A527-B7B0BAE8481A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0BAE109-519E-4474-BCDA-882BC0562C92}" type="pres">
      <dgm:prSet presAssocID="{A6F0F499-BF3C-4893-A527-B7B0BAE8481A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036BCA4-595E-4186-B3D0-8699EC1DAD44}" type="pres">
      <dgm:prSet presAssocID="{A6F0F499-BF3C-4893-A527-B7B0BAE8481A}" presName="BalanceSpacing" presStyleCnt="0"/>
      <dgm:spPr/>
    </dgm:pt>
    <dgm:pt modelId="{42337C4E-5D0B-4194-8916-04B0061DFEB1}" type="pres">
      <dgm:prSet presAssocID="{A6F0F499-BF3C-4893-A527-B7B0BAE8481A}" presName="BalanceSpacing1" presStyleCnt="0"/>
      <dgm:spPr/>
    </dgm:pt>
    <dgm:pt modelId="{DF331142-964C-4700-BD07-C47C99E91BEF}" type="pres">
      <dgm:prSet presAssocID="{C84F43D9-50F6-4C38-AFBF-63ADDB610150}" presName="Accent1Text" presStyleLbl="node1" presStyleIdx="5" presStyleCnt="6"/>
      <dgm:spPr/>
    </dgm:pt>
  </dgm:ptLst>
  <dgm:cxnLst>
    <dgm:cxn modelId="{CA0C6104-9D0D-4D31-B192-F39756601BA7}" srcId="{A6F0F499-BF3C-4893-A527-B7B0BAE8481A}" destId="{900EBC4A-EAC3-4C2D-B9FF-A1BB889C7517}" srcOrd="0" destOrd="0" parTransId="{421F72A9-8C81-4007-853B-0EA508FD646F}" sibTransId="{D2C08215-562C-4119-B24A-F151FAF4B1DF}"/>
    <dgm:cxn modelId="{9C27F417-27A9-4768-AE7D-DCCE34D93960}" type="presOf" srcId="{A6F0F499-BF3C-4893-A527-B7B0BAE8481A}" destId="{47DAEB00-4773-4E4E-B6A9-AABA7320EC29}" srcOrd="0" destOrd="0" presId="urn:microsoft.com/office/officeart/2008/layout/AlternatingHexagons"/>
    <dgm:cxn modelId="{A5BE801D-1D1C-4E77-B890-4A0DC388BCE3}" type="presOf" srcId="{900EBC4A-EAC3-4C2D-B9FF-A1BB889C7517}" destId="{00BAE109-519E-4474-BCDA-882BC0562C92}" srcOrd="0" destOrd="0" presId="urn:microsoft.com/office/officeart/2008/layout/AlternatingHexagons"/>
    <dgm:cxn modelId="{C7E4CA20-2B5B-432E-91D6-48B31C65EC9D}" type="presOf" srcId="{52F28955-A7DF-463B-8099-582B42D0D2AA}" destId="{F41D9084-9180-4717-B904-C0B702F243A1}" srcOrd="0" destOrd="0" presId="urn:microsoft.com/office/officeart/2008/layout/AlternatingHexagons"/>
    <dgm:cxn modelId="{1E82C135-CC68-4A97-9D8F-A8917B811CDE}" type="presOf" srcId="{C84F43D9-50F6-4C38-AFBF-63ADDB610150}" destId="{DF331142-964C-4700-BD07-C47C99E91BEF}" srcOrd="0" destOrd="0" presId="urn:microsoft.com/office/officeart/2008/layout/AlternatingHexagons"/>
    <dgm:cxn modelId="{F1802860-225C-4073-BEEC-7C3B593CBC71}" srcId="{F5460AA2-61E4-4A95-9C90-60163D0218A2}" destId="{A6F0F499-BF3C-4893-A527-B7B0BAE8481A}" srcOrd="2" destOrd="0" parTransId="{8DA9E5E9-0A87-4FC6-A2F1-8947616278DD}" sibTransId="{C84F43D9-50F6-4C38-AFBF-63ADDB610150}"/>
    <dgm:cxn modelId="{FAEEED4A-3CF5-4AEC-9C32-5B99EEF4408E}" type="presOf" srcId="{6FEDDB89-8BCE-4373-B471-3F7809E45C42}" destId="{863AD59F-F85B-498E-9BCB-9F13949A7747}" srcOrd="0" destOrd="0" presId="urn:microsoft.com/office/officeart/2008/layout/AlternatingHexagons"/>
    <dgm:cxn modelId="{3E300171-1F27-439F-9CF5-0BDA81164EF3}" type="presOf" srcId="{3870143A-7ECC-4A1D-B9FD-84CCA6763A7A}" destId="{AA0607F1-5226-4B56-87EE-99A7FE9C76F2}" srcOrd="0" destOrd="0" presId="urn:microsoft.com/office/officeart/2008/layout/AlternatingHexagons"/>
    <dgm:cxn modelId="{8FC5FD71-2460-47E6-A4E9-F27CF2BE6C1B}" srcId="{F5460AA2-61E4-4A95-9C90-60163D0218A2}" destId="{3870143A-7ECC-4A1D-B9FD-84CCA6763A7A}" srcOrd="0" destOrd="0" parTransId="{461F6BD6-CBBA-4E9B-84F6-3BB3B8D56D87}" sibTransId="{9C126FDF-2BCA-4282-A5C7-177A1F3FBDBD}"/>
    <dgm:cxn modelId="{DF5F4D87-DB8B-494A-81C4-42997E59FA8F}" type="presOf" srcId="{006A1679-927E-4FAD-8FC6-B3B9B864CE7E}" destId="{D12E7BF3-DA87-4A9B-A49E-127F01F867B4}" srcOrd="0" destOrd="0" presId="urn:microsoft.com/office/officeart/2008/layout/AlternatingHexagons"/>
    <dgm:cxn modelId="{75928EA9-FCBA-4EE4-93B6-AEDEB8A65026}" type="presOf" srcId="{9C126FDF-2BCA-4282-A5C7-177A1F3FBDBD}" destId="{A81953AE-37DC-4181-A9D1-9D6616EFFB03}" srcOrd="0" destOrd="0" presId="urn:microsoft.com/office/officeart/2008/layout/AlternatingHexagons"/>
    <dgm:cxn modelId="{5FB16EBF-DD57-4800-B626-26FADB6E01F6}" type="presOf" srcId="{F5460AA2-61E4-4A95-9C90-60163D0218A2}" destId="{0A991F20-9339-4AB3-91B2-9762A3D29632}" srcOrd="0" destOrd="0" presId="urn:microsoft.com/office/officeart/2008/layout/AlternatingHexagons"/>
    <dgm:cxn modelId="{E26D08C8-E317-4206-932C-E9EEDA6D9120}" type="presOf" srcId="{5CA67877-B8A6-4DFD-81D8-BC2E607D7D8F}" destId="{701288FA-CFAB-4317-BF38-D3DDC46A866B}" srcOrd="0" destOrd="0" presId="urn:microsoft.com/office/officeart/2008/layout/AlternatingHexagons"/>
    <dgm:cxn modelId="{4E8FF7CA-0A57-48A0-8A66-0F02D79FC63B}" srcId="{F5460AA2-61E4-4A95-9C90-60163D0218A2}" destId="{006A1679-927E-4FAD-8FC6-B3B9B864CE7E}" srcOrd="1" destOrd="0" parTransId="{8CA9812F-2F61-40CF-B28D-DE255E779361}" sibTransId="{6FEDDB89-8BCE-4373-B471-3F7809E45C42}"/>
    <dgm:cxn modelId="{AC22D4EE-C24C-4C31-A229-526F7CE6AEBD}" srcId="{3870143A-7ECC-4A1D-B9FD-84CCA6763A7A}" destId="{52F28955-A7DF-463B-8099-582B42D0D2AA}" srcOrd="0" destOrd="0" parTransId="{7D2107D3-9188-4096-9E6B-6388F4ED8566}" sibTransId="{E863F4E1-D631-46A0-BAA1-58C9E7E0D875}"/>
    <dgm:cxn modelId="{8A0B4BFB-6CCC-40FC-B68C-EF7ACC720DDF}" srcId="{006A1679-927E-4FAD-8FC6-B3B9B864CE7E}" destId="{5CA67877-B8A6-4DFD-81D8-BC2E607D7D8F}" srcOrd="0" destOrd="0" parTransId="{C3C19172-720C-4A34-A778-25C6D2F8E7A3}" sibTransId="{8F26BA93-2691-43B8-A450-AC6E9BC9350D}"/>
    <dgm:cxn modelId="{76ED816D-7D7A-4C7B-9CD3-93254E174CA0}" type="presParOf" srcId="{0A991F20-9339-4AB3-91B2-9762A3D29632}" destId="{08616B3F-F82D-4EDF-B457-6AECC5CCED9A}" srcOrd="0" destOrd="0" presId="urn:microsoft.com/office/officeart/2008/layout/AlternatingHexagons"/>
    <dgm:cxn modelId="{AC38C04A-BBFA-4575-9ED7-4AFA7E3F9914}" type="presParOf" srcId="{08616B3F-F82D-4EDF-B457-6AECC5CCED9A}" destId="{AA0607F1-5226-4B56-87EE-99A7FE9C76F2}" srcOrd="0" destOrd="0" presId="urn:microsoft.com/office/officeart/2008/layout/AlternatingHexagons"/>
    <dgm:cxn modelId="{008B80FA-C1B7-47CE-A824-EE3805CF945B}" type="presParOf" srcId="{08616B3F-F82D-4EDF-B457-6AECC5CCED9A}" destId="{F41D9084-9180-4717-B904-C0B702F243A1}" srcOrd="1" destOrd="0" presId="urn:microsoft.com/office/officeart/2008/layout/AlternatingHexagons"/>
    <dgm:cxn modelId="{C178F974-5AC0-473E-9A4C-4C92D06928FB}" type="presParOf" srcId="{08616B3F-F82D-4EDF-B457-6AECC5CCED9A}" destId="{E70CC209-FA63-4232-B445-25D07D478746}" srcOrd="2" destOrd="0" presId="urn:microsoft.com/office/officeart/2008/layout/AlternatingHexagons"/>
    <dgm:cxn modelId="{362D69A0-2309-4416-B5F3-0ED76700E0C4}" type="presParOf" srcId="{08616B3F-F82D-4EDF-B457-6AECC5CCED9A}" destId="{D009B125-1227-4622-9D66-86F2EDE29CC7}" srcOrd="3" destOrd="0" presId="urn:microsoft.com/office/officeart/2008/layout/AlternatingHexagons"/>
    <dgm:cxn modelId="{DB1EE169-369C-43F9-89A0-86396651FD54}" type="presParOf" srcId="{08616B3F-F82D-4EDF-B457-6AECC5CCED9A}" destId="{A81953AE-37DC-4181-A9D1-9D6616EFFB03}" srcOrd="4" destOrd="0" presId="urn:microsoft.com/office/officeart/2008/layout/AlternatingHexagons"/>
    <dgm:cxn modelId="{1D374BC8-92C7-4BD3-BAFB-C99F0294128B}" type="presParOf" srcId="{0A991F20-9339-4AB3-91B2-9762A3D29632}" destId="{23726AF0-13A9-4055-9A17-5F27BB0B5F72}" srcOrd="1" destOrd="0" presId="urn:microsoft.com/office/officeart/2008/layout/AlternatingHexagons"/>
    <dgm:cxn modelId="{C63664E5-676A-447F-8827-850F85B8926E}" type="presParOf" srcId="{0A991F20-9339-4AB3-91B2-9762A3D29632}" destId="{760666AC-BB3A-4653-BDB3-08027D8AE5F3}" srcOrd="2" destOrd="0" presId="urn:microsoft.com/office/officeart/2008/layout/AlternatingHexagons"/>
    <dgm:cxn modelId="{4AC2DEE1-C498-4BFD-A332-DF4F967DB15D}" type="presParOf" srcId="{760666AC-BB3A-4653-BDB3-08027D8AE5F3}" destId="{D12E7BF3-DA87-4A9B-A49E-127F01F867B4}" srcOrd="0" destOrd="0" presId="urn:microsoft.com/office/officeart/2008/layout/AlternatingHexagons"/>
    <dgm:cxn modelId="{93CC6C1D-0402-4077-8AE5-F0B1BA7E6BBB}" type="presParOf" srcId="{760666AC-BB3A-4653-BDB3-08027D8AE5F3}" destId="{701288FA-CFAB-4317-BF38-D3DDC46A866B}" srcOrd="1" destOrd="0" presId="urn:microsoft.com/office/officeart/2008/layout/AlternatingHexagons"/>
    <dgm:cxn modelId="{9CFB23E1-8E0D-458B-871D-C56A4603FFE5}" type="presParOf" srcId="{760666AC-BB3A-4653-BDB3-08027D8AE5F3}" destId="{20016524-DE11-4036-8E8E-2D0DDF0B3BBB}" srcOrd="2" destOrd="0" presId="urn:microsoft.com/office/officeart/2008/layout/AlternatingHexagons"/>
    <dgm:cxn modelId="{893039EA-D244-472D-ADA2-77506C413E56}" type="presParOf" srcId="{760666AC-BB3A-4653-BDB3-08027D8AE5F3}" destId="{24E9E775-BA66-41FB-83BC-4955B11DE899}" srcOrd="3" destOrd="0" presId="urn:microsoft.com/office/officeart/2008/layout/AlternatingHexagons"/>
    <dgm:cxn modelId="{32E7BCCC-68B8-4C73-93F2-A8518485624B}" type="presParOf" srcId="{760666AC-BB3A-4653-BDB3-08027D8AE5F3}" destId="{863AD59F-F85B-498E-9BCB-9F13949A7747}" srcOrd="4" destOrd="0" presId="urn:microsoft.com/office/officeart/2008/layout/AlternatingHexagons"/>
    <dgm:cxn modelId="{7C9C0AFF-2B56-4CD6-BA40-0A40A44FD025}" type="presParOf" srcId="{0A991F20-9339-4AB3-91B2-9762A3D29632}" destId="{474C5690-1299-4B9B-8390-A8B409BB8A39}" srcOrd="3" destOrd="0" presId="urn:microsoft.com/office/officeart/2008/layout/AlternatingHexagons"/>
    <dgm:cxn modelId="{83755392-DD7E-4A69-8CBD-215AF6562BAA}" type="presParOf" srcId="{0A991F20-9339-4AB3-91B2-9762A3D29632}" destId="{ECE73510-84E7-4F20-AA35-3CB5AB7D7937}" srcOrd="4" destOrd="0" presId="urn:microsoft.com/office/officeart/2008/layout/AlternatingHexagons"/>
    <dgm:cxn modelId="{D0A1BA36-5B4B-400F-8BEF-4800C3B86308}" type="presParOf" srcId="{ECE73510-84E7-4F20-AA35-3CB5AB7D7937}" destId="{47DAEB00-4773-4E4E-B6A9-AABA7320EC29}" srcOrd="0" destOrd="0" presId="urn:microsoft.com/office/officeart/2008/layout/AlternatingHexagons"/>
    <dgm:cxn modelId="{9BFFCBBA-8456-459C-84F6-2D49EB6F97E9}" type="presParOf" srcId="{ECE73510-84E7-4F20-AA35-3CB5AB7D7937}" destId="{00BAE109-519E-4474-BCDA-882BC0562C92}" srcOrd="1" destOrd="0" presId="urn:microsoft.com/office/officeart/2008/layout/AlternatingHexagons"/>
    <dgm:cxn modelId="{7D340E33-BDDE-46FC-961D-EF199624EB32}" type="presParOf" srcId="{ECE73510-84E7-4F20-AA35-3CB5AB7D7937}" destId="{E036BCA4-595E-4186-B3D0-8699EC1DAD44}" srcOrd="2" destOrd="0" presId="urn:microsoft.com/office/officeart/2008/layout/AlternatingHexagons"/>
    <dgm:cxn modelId="{DEB1AC52-4F80-41B6-9FB4-4B8115FE56CB}" type="presParOf" srcId="{ECE73510-84E7-4F20-AA35-3CB5AB7D7937}" destId="{42337C4E-5D0B-4194-8916-04B0061DFEB1}" srcOrd="3" destOrd="0" presId="urn:microsoft.com/office/officeart/2008/layout/AlternatingHexagons"/>
    <dgm:cxn modelId="{483826C9-7716-43AA-B120-B75A06948EF5}" type="presParOf" srcId="{ECE73510-84E7-4F20-AA35-3CB5AB7D7937}" destId="{DF331142-964C-4700-BD07-C47C99E91BE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CD645-4C45-4778-A05F-5517C9A3F837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77DB8FD-7582-4B7C-AFD2-0FE985FEDF1E}">
      <dgm:prSet phldrT="[Texto]"/>
      <dgm:spPr/>
      <dgm:t>
        <a:bodyPr/>
        <a:lstStyle/>
        <a:p>
          <a:r>
            <a:rPr lang="es-EC" dirty="0"/>
            <a:t>Expectativas altas</a:t>
          </a:r>
        </a:p>
      </dgm:t>
    </dgm:pt>
    <dgm:pt modelId="{95487032-E747-4740-8D31-96FE4648913B}" type="parTrans" cxnId="{1314431F-CE9C-4E4D-8527-83CD01B9D692}">
      <dgm:prSet/>
      <dgm:spPr/>
      <dgm:t>
        <a:bodyPr/>
        <a:lstStyle/>
        <a:p>
          <a:endParaRPr lang="es-EC"/>
        </a:p>
      </dgm:t>
    </dgm:pt>
    <dgm:pt modelId="{9CCF43CD-72DF-435F-864B-222AB18D5484}" type="sibTrans" cxnId="{1314431F-CE9C-4E4D-8527-83CD01B9D692}">
      <dgm:prSet/>
      <dgm:spPr/>
      <dgm:t>
        <a:bodyPr/>
        <a:lstStyle/>
        <a:p>
          <a:endParaRPr lang="es-EC"/>
        </a:p>
      </dgm:t>
    </dgm:pt>
    <dgm:pt modelId="{0327895D-8F13-4A9F-9440-DA0AAE18E16C}">
      <dgm:prSet phldrT="[Texto]"/>
      <dgm:spPr/>
      <dgm:t>
        <a:bodyPr/>
        <a:lstStyle/>
        <a:p>
          <a:r>
            <a:rPr lang="es-EC" dirty="0"/>
            <a:t>Percepción no acertada</a:t>
          </a:r>
        </a:p>
      </dgm:t>
    </dgm:pt>
    <dgm:pt modelId="{B83EDFD5-E5D8-4317-BE25-AFF253E5E453}" type="parTrans" cxnId="{33E66AD5-8E30-49C1-A3EB-02265824D858}">
      <dgm:prSet/>
      <dgm:spPr/>
      <dgm:t>
        <a:bodyPr/>
        <a:lstStyle/>
        <a:p>
          <a:endParaRPr lang="es-EC"/>
        </a:p>
      </dgm:t>
    </dgm:pt>
    <dgm:pt modelId="{1199B243-7E1B-416D-B1BC-DB968F78E6C3}" type="sibTrans" cxnId="{33E66AD5-8E30-49C1-A3EB-02265824D858}">
      <dgm:prSet/>
      <dgm:spPr/>
      <dgm:t>
        <a:bodyPr/>
        <a:lstStyle/>
        <a:p>
          <a:endParaRPr lang="es-EC"/>
        </a:p>
      </dgm:t>
    </dgm:pt>
    <dgm:pt modelId="{9594BBC4-E9EE-498C-9739-0CEEC9575CCE}">
      <dgm:prSet phldrT="[Texto]"/>
      <dgm:spPr/>
      <dgm:t>
        <a:bodyPr/>
        <a:lstStyle/>
        <a:p>
          <a:r>
            <a:rPr lang="es-EC" dirty="0"/>
            <a:t>Insatisfacción</a:t>
          </a:r>
        </a:p>
      </dgm:t>
    </dgm:pt>
    <dgm:pt modelId="{131C7AC6-6B39-4A07-B6D8-6AA6C7F87917}" type="parTrans" cxnId="{0B40A5E6-0D41-4D3F-BB99-7610779F5AF5}">
      <dgm:prSet/>
      <dgm:spPr/>
      <dgm:t>
        <a:bodyPr/>
        <a:lstStyle/>
        <a:p>
          <a:endParaRPr lang="es-EC"/>
        </a:p>
      </dgm:t>
    </dgm:pt>
    <dgm:pt modelId="{864D1695-3FFC-48E1-BA8D-3B5C2EA06D7E}" type="sibTrans" cxnId="{0B40A5E6-0D41-4D3F-BB99-7610779F5AF5}">
      <dgm:prSet/>
      <dgm:spPr/>
      <dgm:t>
        <a:bodyPr/>
        <a:lstStyle/>
        <a:p>
          <a:endParaRPr lang="es-EC"/>
        </a:p>
      </dgm:t>
    </dgm:pt>
    <dgm:pt modelId="{C6783C3E-BD50-4A87-A767-98626D038EC9}" type="pres">
      <dgm:prSet presAssocID="{617CD645-4C45-4778-A05F-5517C9A3F837}" presName="outerComposite" presStyleCnt="0">
        <dgm:presLayoutVars>
          <dgm:chMax val="5"/>
          <dgm:dir/>
          <dgm:resizeHandles val="exact"/>
        </dgm:presLayoutVars>
      </dgm:prSet>
      <dgm:spPr/>
    </dgm:pt>
    <dgm:pt modelId="{8B95B3EC-8B5F-4AAF-BEF7-2AFF06362CC6}" type="pres">
      <dgm:prSet presAssocID="{617CD645-4C45-4778-A05F-5517C9A3F837}" presName="dummyMaxCanvas" presStyleCnt="0">
        <dgm:presLayoutVars/>
      </dgm:prSet>
      <dgm:spPr/>
    </dgm:pt>
    <dgm:pt modelId="{013305EF-D5DC-43D6-B514-3AA32049617A}" type="pres">
      <dgm:prSet presAssocID="{617CD645-4C45-4778-A05F-5517C9A3F837}" presName="ThreeNodes_1" presStyleLbl="node1" presStyleIdx="0" presStyleCnt="3">
        <dgm:presLayoutVars>
          <dgm:bulletEnabled val="1"/>
        </dgm:presLayoutVars>
      </dgm:prSet>
      <dgm:spPr/>
    </dgm:pt>
    <dgm:pt modelId="{40AAFAC3-AFDE-4507-B8A5-E97FA4E93E89}" type="pres">
      <dgm:prSet presAssocID="{617CD645-4C45-4778-A05F-5517C9A3F837}" presName="ThreeNodes_2" presStyleLbl="node1" presStyleIdx="1" presStyleCnt="3">
        <dgm:presLayoutVars>
          <dgm:bulletEnabled val="1"/>
        </dgm:presLayoutVars>
      </dgm:prSet>
      <dgm:spPr/>
    </dgm:pt>
    <dgm:pt modelId="{10741038-F47F-4958-B711-7A6FE691E6FE}" type="pres">
      <dgm:prSet presAssocID="{617CD645-4C45-4778-A05F-5517C9A3F837}" presName="ThreeNodes_3" presStyleLbl="node1" presStyleIdx="2" presStyleCnt="3">
        <dgm:presLayoutVars>
          <dgm:bulletEnabled val="1"/>
        </dgm:presLayoutVars>
      </dgm:prSet>
      <dgm:spPr/>
    </dgm:pt>
    <dgm:pt modelId="{251EDEF1-AA1C-435C-98CB-A92FE1233344}" type="pres">
      <dgm:prSet presAssocID="{617CD645-4C45-4778-A05F-5517C9A3F837}" presName="ThreeConn_1-2" presStyleLbl="fgAccFollowNode1" presStyleIdx="0" presStyleCnt="2">
        <dgm:presLayoutVars>
          <dgm:bulletEnabled val="1"/>
        </dgm:presLayoutVars>
      </dgm:prSet>
      <dgm:spPr/>
    </dgm:pt>
    <dgm:pt modelId="{E90D6BDB-9C0E-40F9-AC95-4F1F927E882A}" type="pres">
      <dgm:prSet presAssocID="{617CD645-4C45-4778-A05F-5517C9A3F837}" presName="ThreeConn_2-3" presStyleLbl="fgAccFollowNode1" presStyleIdx="1" presStyleCnt="2">
        <dgm:presLayoutVars>
          <dgm:bulletEnabled val="1"/>
        </dgm:presLayoutVars>
      </dgm:prSet>
      <dgm:spPr/>
    </dgm:pt>
    <dgm:pt modelId="{D59254F2-94A6-4229-A2C4-1FED58805012}" type="pres">
      <dgm:prSet presAssocID="{617CD645-4C45-4778-A05F-5517C9A3F837}" presName="ThreeNodes_1_text" presStyleLbl="node1" presStyleIdx="2" presStyleCnt="3">
        <dgm:presLayoutVars>
          <dgm:bulletEnabled val="1"/>
        </dgm:presLayoutVars>
      </dgm:prSet>
      <dgm:spPr/>
    </dgm:pt>
    <dgm:pt modelId="{36206055-E16C-4C43-BE75-2965938450EE}" type="pres">
      <dgm:prSet presAssocID="{617CD645-4C45-4778-A05F-5517C9A3F837}" presName="ThreeNodes_2_text" presStyleLbl="node1" presStyleIdx="2" presStyleCnt="3">
        <dgm:presLayoutVars>
          <dgm:bulletEnabled val="1"/>
        </dgm:presLayoutVars>
      </dgm:prSet>
      <dgm:spPr/>
    </dgm:pt>
    <dgm:pt modelId="{E5E8994F-7C5E-4727-9A5E-DB5778AEEDE0}" type="pres">
      <dgm:prSet presAssocID="{617CD645-4C45-4778-A05F-5517C9A3F83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314431F-CE9C-4E4D-8527-83CD01B9D692}" srcId="{617CD645-4C45-4778-A05F-5517C9A3F837}" destId="{C77DB8FD-7582-4B7C-AFD2-0FE985FEDF1E}" srcOrd="0" destOrd="0" parTransId="{95487032-E747-4740-8D31-96FE4648913B}" sibTransId="{9CCF43CD-72DF-435F-864B-222AB18D5484}"/>
    <dgm:cxn modelId="{A0572F2E-722E-4185-8E64-EFD56623A999}" type="presOf" srcId="{0327895D-8F13-4A9F-9440-DA0AAE18E16C}" destId="{36206055-E16C-4C43-BE75-2965938450EE}" srcOrd="1" destOrd="0" presId="urn:microsoft.com/office/officeart/2005/8/layout/vProcess5"/>
    <dgm:cxn modelId="{0F30543C-A2D6-45C7-BCAA-3207064BED94}" type="presOf" srcId="{C77DB8FD-7582-4B7C-AFD2-0FE985FEDF1E}" destId="{D59254F2-94A6-4229-A2C4-1FED58805012}" srcOrd="1" destOrd="0" presId="urn:microsoft.com/office/officeart/2005/8/layout/vProcess5"/>
    <dgm:cxn modelId="{4842AC66-9F95-4C84-BDC0-8BA72F270CBE}" type="presOf" srcId="{9594BBC4-E9EE-498C-9739-0CEEC9575CCE}" destId="{E5E8994F-7C5E-4727-9A5E-DB5778AEEDE0}" srcOrd="1" destOrd="0" presId="urn:microsoft.com/office/officeart/2005/8/layout/vProcess5"/>
    <dgm:cxn modelId="{7013C278-E6D9-432F-ACC6-C5C5EB90FB80}" type="presOf" srcId="{1199B243-7E1B-416D-B1BC-DB968F78E6C3}" destId="{E90D6BDB-9C0E-40F9-AC95-4F1F927E882A}" srcOrd="0" destOrd="0" presId="urn:microsoft.com/office/officeart/2005/8/layout/vProcess5"/>
    <dgm:cxn modelId="{D6685E7E-B1CF-4244-8EF2-BBDC4C2045E9}" type="presOf" srcId="{9594BBC4-E9EE-498C-9739-0CEEC9575CCE}" destId="{10741038-F47F-4958-B711-7A6FE691E6FE}" srcOrd="0" destOrd="0" presId="urn:microsoft.com/office/officeart/2005/8/layout/vProcess5"/>
    <dgm:cxn modelId="{F7A15C87-A4DA-460F-842C-F7AA88EC219F}" type="presOf" srcId="{C77DB8FD-7582-4B7C-AFD2-0FE985FEDF1E}" destId="{013305EF-D5DC-43D6-B514-3AA32049617A}" srcOrd="0" destOrd="0" presId="urn:microsoft.com/office/officeart/2005/8/layout/vProcess5"/>
    <dgm:cxn modelId="{62857593-1957-4C6C-909B-90A9EF5F3D37}" type="presOf" srcId="{0327895D-8F13-4A9F-9440-DA0AAE18E16C}" destId="{40AAFAC3-AFDE-4507-B8A5-E97FA4E93E89}" srcOrd="0" destOrd="0" presId="urn:microsoft.com/office/officeart/2005/8/layout/vProcess5"/>
    <dgm:cxn modelId="{67F026A5-2A3B-41B9-83AB-13EE085AC2C4}" type="presOf" srcId="{617CD645-4C45-4778-A05F-5517C9A3F837}" destId="{C6783C3E-BD50-4A87-A767-98626D038EC9}" srcOrd="0" destOrd="0" presId="urn:microsoft.com/office/officeart/2005/8/layout/vProcess5"/>
    <dgm:cxn modelId="{9045D9C4-6CEC-49CB-AA78-789FE909B871}" type="presOf" srcId="{9CCF43CD-72DF-435F-864B-222AB18D5484}" destId="{251EDEF1-AA1C-435C-98CB-A92FE1233344}" srcOrd="0" destOrd="0" presId="urn:microsoft.com/office/officeart/2005/8/layout/vProcess5"/>
    <dgm:cxn modelId="{33E66AD5-8E30-49C1-A3EB-02265824D858}" srcId="{617CD645-4C45-4778-A05F-5517C9A3F837}" destId="{0327895D-8F13-4A9F-9440-DA0AAE18E16C}" srcOrd="1" destOrd="0" parTransId="{B83EDFD5-E5D8-4317-BE25-AFF253E5E453}" sibTransId="{1199B243-7E1B-416D-B1BC-DB968F78E6C3}"/>
    <dgm:cxn modelId="{0B40A5E6-0D41-4D3F-BB99-7610779F5AF5}" srcId="{617CD645-4C45-4778-A05F-5517C9A3F837}" destId="{9594BBC4-E9EE-498C-9739-0CEEC9575CCE}" srcOrd="2" destOrd="0" parTransId="{131C7AC6-6B39-4A07-B6D8-6AA6C7F87917}" sibTransId="{864D1695-3FFC-48E1-BA8D-3B5C2EA06D7E}"/>
    <dgm:cxn modelId="{ACAF290B-B8D2-40DE-9E75-E79AAF912664}" type="presParOf" srcId="{C6783C3E-BD50-4A87-A767-98626D038EC9}" destId="{8B95B3EC-8B5F-4AAF-BEF7-2AFF06362CC6}" srcOrd="0" destOrd="0" presId="urn:microsoft.com/office/officeart/2005/8/layout/vProcess5"/>
    <dgm:cxn modelId="{A7A24054-4424-4C81-A8C8-9A0E1CD85AD0}" type="presParOf" srcId="{C6783C3E-BD50-4A87-A767-98626D038EC9}" destId="{013305EF-D5DC-43D6-B514-3AA32049617A}" srcOrd="1" destOrd="0" presId="urn:microsoft.com/office/officeart/2005/8/layout/vProcess5"/>
    <dgm:cxn modelId="{C1AB4C94-D4EA-436E-A504-DF82E2D122AD}" type="presParOf" srcId="{C6783C3E-BD50-4A87-A767-98626D038EC9}" destId="{40AAFAC3-AFDE-4507-B8A5-E97FA4E93E89}" srcOrd="2" destOrd="0" presId="urn:microsoft.com/office/officeart/2005/8/layout/vProcess5"/>
    <dgm:cxn modelId="{17942991-CCB0-4424-A51D-C03049B735AE}" type="presParOf" srcId="{C6783C3E-BD50-4A87-A767-98626D038EC9}" destId="{10741038-F47F-4958-B711-7A6FE691E6FE}" srcOrd="3" destOrd="0" presId="urn:microsoft.com/office/officeart/2005/8/layout/vProcess5"/>
    <dgm:cxn modelId="{21366685-0379-49EA-8F44-C3B72E3A1CBA}" type="presParOf" srcId="{C6783C3E-BD50-4A87-A767-98626D038EC9}" destId="{251EDEF1-AA1C-435C-98CB-A92FE1233344}" srcOrd="4" destOrd="0" presId="urn:microsoft.com/office/officeart/2005/8/layout/vProcess5"/>
    <dgm:cxn modelId="{88943775-2BCC-408E-87D3-C6C1B0C77297}" type="presParOf" srcId="{C6783C3E-BD50-4A87-A767-98626D038EC9}" destId="{E90D6BDB-9C0E-40F9-AC95-4F1F927E882A}" srcOrd="5" destOrd="0" presId="urn:microsoft.com/office/officeart/2005/8/layout/vProcess5"/>
    <dgm:cxn modelId="{665DEC1F-E64A-4ED3-A86A-19F5461B0BDD}" type="presParOf" srcId="{C6783C3E-BD50-4A87-A767-98626D038EC9}" destId="{D59254F2-94A6-4229-A2C4-1FED58805012}" srcOrd="6" destOrd="0" presId="urn:microsoft.com/office/officeart/2005/8/layout/vProcess5"/>
    <dgm:cxn modelId="{36B49A22-7864-4F3A-BC0B-55113479EE7B}" type="presParOf" srcId="{C6783C3E-BD50-4A87-A767-98626D038EC9}" destId="{36206055-E16C-4C43-BE75-2965938450EE}" srcOrd="7" destOrd="0" presId="urn:microsoft.com/office/officeart/2005/8/layout/vProcess5"/>
    <dgm:cxn modelId="{A828DE9D-ABD2-4F4F-8954-58F8843F2B3B}" type="presParOf" srcId="{C6783C3E-BD50-4A87-A767-98626D038EC9}" destId="{E5E8994F-7C5E-4727-9A5E-DB5778AEEDE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3F1891-7E98-4003-8F8F-21BC959C39BC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F884F0A-7BF1-4F61-979F-228FDB4B61C3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Elementos para disminución de disonancia</a:t>
          </a:r>
        </a:p>
      </dgm:t>
    </dgm:pt>
    <dgm:pt modelId="{B912EA45-BCBC-4D6E-BFD3-79C7E7F1D690}" type="parTrans" cxnId="{BEFB83F9-ABB6-4341-8E4B-4FEAFC65756D}">
      <dgm:prSet/>
      <dgm:spPr/>
      <dgm:t>
        <a:bodyPr/>
        <a:lstStyle/>
        <a:p>
          <a:endParaRPr lang="es-EC"/>
        </a:p>
      </dgm:t>
    </dgm:pt>
    <dgm:pt modelId="{DA2F866E-0EB3-44F8-97E6-0546056CC9C9}" type="sibTrans" cxnId="{BEFB83F9-ABB6-4341-8E4B-4FEAFC65756D}">
      <dgm:prSet/>
      <dgm:spPr/>
      <dgm:t>
        <a:bodyPr/>
        <a:lstStyle/>
        <a:p>
          <a:endParaRPr lang="es-EC"/>
        </a:p>
      </dgm:t>
    </dgm:pt>
    <dgm:pt modelId="{1FF402C1-E1C0-41F4-B54C-739E52225D7E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Reforzar información</a:t>
          </a:r>
        </a:p>
      </dgm:t>
    </dgm:pt>
    <dgm:pt modelId="{949FE3CA-FB55-4708-9917-B38A45DFB77B}" type="parTrans" cxnId="{1C6A511F-1125-4473-B9F7-2A193C2AA771}">
      <dgm:prSet/>
      <dgm:spPr/>
      <dgm:t>
        <a:bodyPr/>
        <a:lstStyle/>
        <a:p>
          <a:endParaRPr lang="es-EC"/>
        </a:p>
      </dgm:t>
    </dgm:pt>
    <dgm:pt modelId="{450941C8-0C54-488F-94F8-0A7FCC87D133}" type="sibTrans" cxnId="{1C6A511F-1125-4473-B9F7-2A193C2AA771}">
      <dgm:prSet/>
      <dgm:spPr/>
      <dgm:t>
        <a:bodyPr/>
        <a:lstStyle/>
        <a:p>
          <a:endParaRPr lang="es-EC"/>
        </a:p>
      </dgm:t>
    </dgm:pt>
    <dgm:pt modelId="{B7FB4921-2A65-4AEF-82EB-827F5ECC6E43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Garantías</a:t>
          </a:r>
        </a:p>
      </dgm:t>
    </dgm:pt>
    <dgm:pt modelId="{8A32AC20-BCF7-42B9-8353-2D499E1D4418}" type="parTrans" cxnId="{B248CFB9-9DCF-46FB-8D9B-81B502FF04C8}">
      <dgm:prSet/>
      <dgm:spPr/>
      <dgm:t>
        <a:bodyPr/>
        <a:lstStyle/>
        <a:p>
          <a:endParaRPr lang="es-EC"/>
        </a:p>
      </dgm:t>
    </dgm:pt>
    <dgm:pt modelId="{E9568F01-D9BC-475F-AD4F-04DF96FC0C0C}" type="sibTrans" cxnId="{B248CFB9-9DCF-46FB-8D9B-81B502FF04C8}">
      <dgm:prSet/>
      <dgm:spPr/>
      <dgm:t>
        <a:bodyPr/>
        <a:lstStyle/>
        <a:p>
          <a:endParaRPr lang="es-EC"/>
        </a:p>
      </dgm:t>
    </dgm:pt>
    <dgm:pt modelId="{A4CD291F-E696-4A1F-86B7-03970942892F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Eficacia en el servicio</a:t>
          </a:r>
        </a:p>
      </dgm:t>
    </dgm:pt>
    <dgm:pt modelId="{CAFC2507-E85A-4B8F-B0B1-8B8DACF05D80}" type="parTrans" cxnId="{E0FA604A-54C6-4BE3-8EF5-659D2144120C}">
      <dgm:prSet/>
      <dgm:spPr/>
      <dgm:t>
        <a:bodyPr/>
        <a:lstStyle/>
        <a:p>
          <a:endParaRPr lang="es-EC"/>
        </a:p>
      </dgm:t>
    </dgm:pt>
    <dgm:pt modelId="{22D9B307-058F-4909-A123-17BA96D6E64E}" type="sibTrans" cxnId="{E0FA604A-54C6-4BE3-8EF5-659D2144120C}">
      <dgm:prSet/>
      <dgm:spPr/>
      <dgm:t>
        <a:bodyPr/>
        <a:lstStyle/>
        <a:p>
          <a:endParaRPr lang="es-EC"/>
        </a:p>
      </dgm:t>
    </dgm:pt>
    <dgm:pt modelId="{48774704-EE7C-4E27-A7E6-197066935543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</a:rPr>
            <a:t>Uso correcto </a:t>
          </a:r>
        </a:p>
      </dgm:t>
    </dgm:pt>
    <dgm:pt modelId="{DC07C19F-7B7E-46FA-8D70-F8B73B664A74}" type="parTrans" cxnId="{58610D7A-FEF6-4D9C-B553-71182B31196A}">
      <dgm:prSet/>
      <dgm:spPr/>
      <dgm:t>
        <a:bodyPr/>
        <a:lstStyle/>
        <a:p>
          <a:endParaRPr lang="es-EC"/>
        </a:p>
      </dgm:t>
    </dgm:pt>
    <dgm:pt modelId="{CF9A78D5-0429-4417-8A21-751ECC2BF2C0}" type="sibTrans" cxnId="{58610D7A-FEF6-4D9C-B553-71182B31196A}">
      <dgm:prSet/>
      <dgm:spPr/>
      <dgm:t>
        <a:bodyPr/>
        <a:lstStyle/>
        <a:p>
          <a:endParaRPr lang="es-EC"/>
        </a:p>
      </dgm:t>
    </dgm:pt>
    <dgm:pt modelId="{1C06867F-BFD1-44D8-9587-332E7ECDD40C}" type="pres">
      <dgm:prSet presAssocID="{0E3F1891-7E98-4003-8F8F-21BC959C39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E023B9-9B0F-438F-B4C8-A97512C69D2C}" type="pres">
      <dgm:prSet presAssocID="{0F884F0A-7BF1-4F61-979F-228FDB4B61C3}" presName="centerShape" presStyleLbl="node0" presStyleIdx="0" presStyleCnt="1" custScaleX="146334"/>
      <dgm:spPr/>
    </dgm:pt>
    <dgm:pt modelId="{D7E6C0BB-2D05-4B34-B9E7-B3DFFF972F49}" type="pres">
      <dgm:prSet presAssocID="{949FE3CA-FB55-4708-9917-B38A45DFB77B}" presName="parTrans" presStyleLbl="sibTrans2D1" presStyleIdx="0" presStyleCnt="4"/>
      <dgm:spPr/>
    </dgm:pt>
    <dgm:pt modelId="{533370B3-0E08-4249-8962-74EDF92E349D}" type="pres">
      <dgm:prSet presAssocID="{949FE3CA-FB55-4708-9917-B38A45DFB77B}" presName="connectorText" presStyleLbl="sibTrans2D1" presStyleIdx="0" presStyleCnt="4"/>
      <dgm:spPr/>
    </dgm:pt>
    <dgm:pt modelId="{8F4CE862-1A0A-4062-B11E-24EF050B6CDB}" type="pres">
      <dgm:prSet presAssocID="{1FF402C1-E1C0-41F4-B54C-739E52225D7E}" presName="node" presStyleLbl="node1" presStyleIdx="0" presStyleCnt="4" custScaleX="115139">
        <dgm:presLayoutVars>
          <dgm:bulletEnabled val="1"/>
        </dgm:presLayoutVars>
      </dgm:prSet>
      <dgm:spPr/>
    </dgm:pt>
    <dgm:pt modelId="{9F842B16-98B1-430A-A098-541D4A0F7B55}" type="pres">
      <dgm:prSet presAssocID="{8A32AC20-BCF7-42B9-8353-2D499E1D4418}" presName="parTrans" presStyleLbl="sibTrans2D1" presStyleIdx="1" presStyleCnt="4"/>
      <dgm:spPr/>
    </dgm:pt>
    <dgm:pt modelId="{6308C6D4-896D-4496-B176-1648CA7232A6}" type="pres">
      <dgm:prSet presAssocID="{8A32AC20-BCF7-42B9-8353-2D499E1D4418}" presName="connectorText" presStyleLbl="sibTrans2D1" presStyleIdx="1" presStyleCnt="4"/>
      <dgm:spPr/>
    </dgm:pt>
    <dgm:pt modelId="{957ACEC8-27CA-457D-9A87-80AFC2635A0A}" type="pres">
      <dgm:prSet presAssocID="{B7FB4921-2A65-4AEF-82EB-827F5ECC6E43}" presName="node" presStyleLbl="node1" presStyleIdx="1" presStyleCnt="4" custScaleX="115139">
        <dgm:presLayoutVars>
          <dgm:bulletEnabled val="1"/>
        </dgm:presLayoutVars>
      </dgm:prSet>
      <dgm:spPr/>
    </dgm:pt>
    <dgm:pt modelId="{EE2E6217-D489-4216-AA92-DA36F519D5B7}" type="pres">
      <dgm:prSet presAssocID="{CAFC2507-E85A-4B8F-B0B1-8B8DACF05D80}" presName="parTrans" presStyleLbl="sibTrans2D1" presStyleIdx="2" presStyleCnt="4"/>
      <dgm:spPr/>
    </dgm:pt>
    <dgm:pt modelId="{C3142FAC-812E-4C38-AF08-019EB60C929C}" type="pres">
      <dgm:prSet presAssocID="{CAFC2507-E85A-4B8F-B0B1-8B8DACF05D80}" presName="connectorText" presStyleLbl="sibTrans2D1" presStyleIdx="2" presStyleCnt="4"/>
      <dgm:spPr/>
    </dgm:pt>
    <dgm:pt modelId="{73E6196E-A2AF-4994-A23C-FC224683B679}" type="pres">
      <dgm:prSet presAssocID="{A4CD291F-E696-4A1F-86B7-03970942892F}" presName="node" presStyleLbl="node1" presStyleIdx="2" presStyleCnt="4" custScaleX="115139">
        <dgm:presLayoutVars>
          <dgm:bulletEnabled val="1"/>
        </dgm:presLayoutVars>
      </dgm:prSet>
      <dgm:spPr/>
    </dgm:pt>
    <dgm:pt modelId="{468FA2A4-A6F2-499C-9D70-3267CF2DDDA9}" type="pres">
      <dgm:prSet presAssocID="{DC07C19F-7B7E-46FA-8D70-F8B73B664A74}" presName="parTrans" presStyleLbl="sibTrans2D1" presStyleIdx="3" presStyleCnt="4"/>
      <dgm:spPr/>
    </dgm:pt>
    <dgm:pt modelId="{7741F6A1-A2E0-4D28-B80C-958AD1A057CB}" type="pres">
      <dgm:prSet presAssocID="{DC07C19F-7B7E-46FA-8D70-F8B73B664A74}" presName="connectorText" presStyleLbl="sibTrans2D1" presStyleIdx="3" presStyleCnt="4"/>
      <dgm:spPr/>
    </dgm:pt>
    <dgm:pt modelId="{9180E05E-5433-442C-AE48-7517B1E94D53}" type="pres">
      <dgm:prSet presAssocID="{48774704-EE7C-4E27-A7E6-197066935543}" presName="node" presStyleLbl="node1" presStyleIdx="3" presStyleCnt="4" custScaleX="115139">
        <dgm:presLayoutVars>
          <dgm:bulletEnabled val="1"/>
        </dgm:presLayoutVars>
      </dgm:prSet>
      <dgm:spPr/>
    </dgm:pt>
  </dgm:ptLst>
  <dgm:cxnLst>
    <dgm:cxn modelId="{6DAD5908-0CBB-402D-A1ED-271869C77EED}" type="presOf" srcId="{CAFC2507-E85A-4B8F-B0B1-8B8DACF05D80}" destId="{EE2E6217-D489-4216-AA92-DA36F519D5B7}" srcOrd="0" destOrd="0" presId="urn:microsoft.com/office/officeart/2005/8/layout/radial5"/>
    <dgm:cxn modelId="{716DEC0F-D4F2-415D-9EA6-5E9F4B34D32A}" type="presOf" srcId="{DC07C19F-7B7E-46FA-8D70-F8B73B664A74}" destId="{468FA2A4-A6F2-499C-9D70-3267CF2DDDA9}" srcOrd="0" destOrd="0" presId="urn:microsoft.com/office/officeart/2005/8/layout/radial5"/>
    <dgm:cxn modelId="{2C65DA11-BBB0-4F55-821E-DA8F452DAFEB}" type="presOf" srcId="{0F884F0A-7BF1-4F61-979F-228FDB4B61C3}" destId="{F1E023B9-9B0F-438F-B4C8-A97512C69D2C}" srcOrd="0" destOrd="0" presId="urn:microsoft.com/office/officeart/2005/8/layout/radial5"/>
    <dgm:cxn modelId="{E558BA14-7F81-4AD6-A392-3E99FA06AC2B}" type="presOf" srcId="{48774704-EE7C-4E27-A7E6-197066935543}" destId="{9180E05E-5433-442C-AE48-7517B1E94D53}" srcOrd="0" destOrd="0" presId="urn:microsoft.com/office/officeart/2005/8/layout/radial5"/>
    <dgm:cxn modelId="{1C6A511F-1125-4473-B9F7-2A193C2AA771}" srcId="{0F884F0A-7BF1-4F61-979F-228FDB4B61C3}" destId="{1FF402C1-E1C0-41F4-B54C-739E52225D7E}" srcOrd="0" destOrd="0" parTransId="{949FE3CA-FB55-4708-9917-B38A45DFB77B}" sibTransId="{450941C8-0C54-488F-94F8-0A7FCC87D133}"/>
    <dgm:cxn modelId="{09219B64-9B7A-4086-824D-BE46A4BD5DF4}" type="presOf" srcId="{949FE3CA-FB55-4708-9917-B38A45DFB77B}" destId="{533370B3-0E08-4249-8962-74EDF92E349D}" srcOrd="1" destOrd="0" presId="urn:microsoft.com/office/officeart/2005/8/layout/radial5"/>
    <dgm:cxn modelId="{E0FA604A-54C6-4BE3-8EF5-659D2144120C}" srcId="{0F884F0A-7BF1-4F61-979F-228FDB4B61C3}" destId="{A4CD291F-E696-4A1F-86B7-03970942892F}" srcOrd="2" destOrd="0" parTransId="{CAFC2507-E85A-4B8F-B0B1-8B8DACF05D80}" sibTransId="{22D9B307-058F-4909-A123-17BA96D6E64E}"/>
    <dgm:cxn modelId="{BD04856B-0207-4C34-825F-4A4A50C0B462}" type="presOf" srcId="{1FF402C1-E1C0-41F4-B54C-739E52225D7E}" destId="{8F4CE862-1A0A-4062-B11E-24EF050B6CDB}" srcOrd="0" destOrd="0" presId="urn:microsoft.com/office/officeart/2005/8/layout/radial5"/>
    <dgm:cxn modelId="{DAF92351-6EBD-49FF-AF20-38080733BDD8}" type="presOf" srcId="{CAFC2507-E85A-4B8F-B0B1-8B8DACF05D80}" destId="{C3142FAC-812E-4C38-AF08-019EB60C929C}" srcOrd="1" destOrd="0" presId="urn:microsoft.com/office/officeart/2005/8/layout/radial5"/>
    <dgm:cxn modelId="{10DD7573-DB38-48D7-B337-7F1C32AB7889}" type="presOf" srcId="{949FE3CA-FB55-4708-9917-B38A45DFB77B}" destId="{D7E6C0BB-2D05-4B34-B9E7-B3DFFF972F49}" srcOrd="0" destOrd="0" presId="urn:microsoft.com/office/officeart/2005/8/layout/radial5"/>
    <dgm:cxn modelId="{5973D857-642A-496E-96DB-AD6416B76FE1}" type="presOf" srcId="{A4CD291F-E696-4A1F-86B7-03970942892F}" destId="{73E6196E-A2AF-4994-A23C-FC224683B679}" srcOrd="0" destOrd="0" presId="urn:microsoft.com/office/officeart/2005/8/layout/radial5"/>
    <dgm:cxn modelId="{58610D7A-FEF6-4D9C-B553-71182B31196A}" srcId="{0F884F0A-7BF1-4F61-979F-228FDB4B61C3}" destId="{48774704-EE7C-4E27-A7E6-197066935543}" srcOrd="3" destOrd="0" parTransId="{DC07C19F-7B7E-46FA-8D70-F8B73B664A74}" sibTransId="{CF9A78D5-0429-4417-8A21-751ECC2BF2C0}"/>
    <dgm:cxn modelId="{91B9845A-315A-4DA8-A889-B6B5D4ADD3ED}" type="presOf" srcId="{0E3F1891-7E98-4003-8F8F-21BC959C39BC}" destId="{1C06867F-BFD1-44D8-9587-332E7ECDD40C}" srcOrd="0" destOrd="0" presId="urn:microsoft.com/office/officeart/2005/8/layout/radial5"/>
    <dgm:cxn modelId="{4B2342B0-6EB0-4808-9924-FB4726F0C981}" type="presOf" srcId="{8A32AC20-BCF7-42B9-8353-2D499E1D4418}" destId="{6308C6D4-896D-4496-B176-1648CA7232A6}" srcOrd="1" destOrd="0" presId="urn:microsoft.com/office/officeart/2005/8/layout/radial5"/>
    <dgm:cxn modelId="{B248CFB9-9DCF-46FB-8D9B-81B502FF04C8}" srcId="{0F884F0A-7BF1-4F61-979F-228FDB4B61C3}" destId="{B7FB4921-2A65-4AEF-82EB-827F5ECC6E43}" srcOrd="1" destOrd="0" parTransId="{8A32AC20-BCF7-42B9-8353-2D499E1D4418}" sibTransId="{E9568F01-D9BC-475F-AD4F-04DF96FC0C0C}"/>
    <dgm:cxn modelId="{51E066E5-2971-48CA-9249-BB4B1E288464}" type="presOf" srcId="{DC07C19F-7B7E-46FA-8D70-F8B73B664A74}" destId="{7741F6A1-A2E0-4D28-B80C-958AD1A057CB}" srcOrd="1" destOrd="0" presId="urn:microsoft.com/office/officeart/2005/8/layout/radial5"/>
    <dgm:cxn modelId="{680FB5F1-F41D-484D-8825-BBF2BB771084}" type="presOf" srcId="{8A32AC20-BCF7-42B9-8353-2D499E1D4418}" destId="{9F842B16-98B1-430A-A098-541D4A0F7B55}" srcOrd="0" destOrd="0" presId="urn:microsoft.com/office/officeart/2005/8/layout/radial5"/>
    <dgm:cxn modelId="{132B38F4-D4DB-4294-BD7F-6CAA2C58F2EE}" type="presOf" srcId="{B7FB4921-2A65-4AEF-82EB-827F5ECC6E43}" destId="{957ACEC8-27CA-457D-9A87-80AFC2635A0A}" srcOrd="0" destOrd="0" presId="urn:microsoft.com/office/officeart/2005/8/layout/radial5"/>
    <dgm:cxn modelId="{BEFB83F9-ABB6-4341-8E4B-4FEAFC65756D}" srcId="{0E3F1891-7E98-4003-8F8F-21BC959C39BC}" destId="{0F884F0A-7BF1-4F61-979F-228FDB4B61C3}" srcOrd="0" destOrd="0" parTransId="{B912EA45-BCBC-4D6E-BFD3-79C7E7F1D690}" sibTransId="{DA2F866E-0EB3-44F8-97E6-0546056CC9C9}"/>
    <dgm:cxn modelId="{B8A923ED-C4A8-46B0-8F87-FC8270C90246}" type="presParOf" srcId="{1C06867F-BFD1-44D8-9587-332E7ECDD40C}" destId="{F1E023B9-9B0F-438F-B4C8-A97512C69D2C}" srcOrd="0" destOrd="0" presId="urn:microsoft.com/office/officeart/2005/8/layout/radial5"/>
    <dgm:cxn modelId="{0EE583E6-225E-4EFD-AAA5-ADEEBF089393}" type="presParOf" srcId="{1C06867F-BFD1-44D8-9587-332E7ECDD40C}" destId="{D7E6C0BB-2D05-4B34-B9E7-B3DFFF972F49}" srcOrd="1" destOrd="0" presId="urn:microsoft.com/office/officeart/2005/8/layout/radial5"/>
    <dgm:cxn modelId="{812304EF-1FC4-47AF-9410-D2F7BFBFDC00}" type="presParOf" srcId="{D7E6C0BB-2D05-4B34-B9E7-B3DFFF972F49}" destId="{533370B3-0E08-4249-8962-74EDF92E349D}" srcOrd="0" destOrd="0" presId="urn:microsoft.com/office/officeart/2005/8/layout/radial5"/>
    <dgm:cxn modelId="{427149A1-8BBE-4240-97CB-CFA6E42521B5}" type="presParOf" srcId="{1C06867F-BFD1-44D8-9587-332E7ECDD40C}" destId="{8F4CE862-1A0A-4062-B11E-24EF050B6CDB}" srcOrd="2" destOrd="0" presId="urn:microsoft.com/office/officeart/2005/8/layout/radial5"/>
    <dgm:cxn modelId="{6318A242-F3F4-444C-AD34-6B820F373F31}" type="presParOf" srcId="{1C06867F-BFD1-44D8-9587-332E7ECDD40C}" destId="{9F842B16-98B1-430A-A098-541D4A0F7B55}" srcOrd="3" destOrd="0" presId="urn:microsoft.com/office/officeart/2005/8/layout/radial5"/>
    <dgm:cxn modelId="{8C1B4B81-58BF-4407-88EE-D497AF6CC0F6}" type="presParOf" srcId="{9F842B16-98B1-430A-A098-541D4A0F7B55}" destId="{6308C6D4-896D-4496-B176-1648CA7232A6}" srcOrd="0" destOrd="0" presId="urn:microsoft.com/office/officeart/2005/8/layout/radial5"/>
    <dgm:cxn modelId="{2703B457-EC39-41CF-AC6B-C7DDD20E0F1B}" type="presParOf" srcId="{1C06867F-BFD1-44D8-9587-332E7ECDD40C}" destId="{957ACEC8-27CA-457D-9A87-80AFC2635A0A}" srcOrd="4" destOrd="0" presId="urn:microsoft.com/office/officeart/2005/8/layout/radial5"/>
    <dgm:cxn modelId="{88773404-08FD-4D0B-829B-BACAF8E2508B}" type="presParOf" srcId="{1C06867F-BFD1-44D8-9587-332E7ECDD40C}" destId="{EE2E6217-D489-4216-AA92-DA36F519D5B7}" srcOrd="5" destOrd="0" presId="urn:microsoft.com/office/officeart/2005/8/layout/radial5"/>
    <dgm:cxn modelId="{CCACA8B9-95A2-45D5-9C50-A8F65997105C}" type="presParOf" srcId="{EE2E6217-D489-4216-AA92-DA36F519D5B7}" destId="{C3142FAC-812E-4C38-AF08-019EB60C929C}" srcOrd="0" destOrd="0" presId="urn:microsoft.com/office/officeart/2005/8/layout/radial5"/>
    <dgm:cxn modelId="{9F7770E6-AFD7-4995-866E-60404388B6D7}" type="presParOf" srcId="{1C06867F-BFD1-44D8-9587-332E7ECDD40C}" destId="{73E6196E-A2AF-4994-A23C-FC224683B679}" srcOrd="6" destOrd="0" presId="urn:microsoft.com/office/officeart/2005/8/layout/radial5"/>
    <dgm:cxn modelId="{7217D956-3C2C-4AB7-97E8-FAD437541C98}" type="presParOf" srcId="{1C06867F-BFD1-44D8-9587-332E7ECDD40C}" destId="{468FA2A4-A6F2-499C-9D70-3267CF2DDDA9}" srcOrd="7" destOrd="0" presId="urn:microsoft.com/office/officeart/2005/8/layout/radial5"/>
    <dgm:cxn modelId="{624DDD5A-A9E0-45C1-932F-E2FAF9A371D8}" type="presParOf" srcId="{468FA2A4-A6F2-499C-9D70-3267CF2DDDA9}" destId="{7741F6A1-A2E0-4D28-B80C-958AD1A057CB}" srcOrd="0" destOrd="0" presId="urn:microsoft.com/office/officeart/2005/8/layout/radial5"/>
    <dgm:cxn modelId="{EC4A8912-DB23-452B-9793-D86202B1DC3A}" type="presParOf" srcId="{1C06867F-BFD1-44D8-9587-332E7ECDD40C}" destId="{9180E05E-5433-442C-AE48-7517B1E94D5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91ACE2-A444-4ED5-A32E-6D3A0362EBAA}" type="doc">
      <dgm:prSet loTypeId="urn:microsoft.com/office/officeart/2005/8/layout/arrow3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632F7B1-BD03-44CB-8F31-46D57C92F51A}">
      <dgm:prSet phldrT="[Texto]"/>
      <dgm:spPr/>
      <dgm:t>
        <a:bodyPr/>
        <a:lstStyle/>
        <a:p>
          <a:r>
            <a:rPr lang="es-EC" dirty="0"/>
            <a:t>Autopercepción</a:t>
          </a:r>
        </a:p>
      </dgm:t>
    </dgm:pt>
    <dgm:pt modelId="{2E884264-CF0E-41F0-9B32-4CCB786CB750}" type="parTrans" cxnId="{B4BC5C41-7576-4444-BAC7-C06C03AD5D11}">
      <dgm:prSet/>
      <dgm:spPr/>
      <dgm:t>
        <a:bodyPr/>
        <a:lstStyle/>
        <a:p>
          <a:endParaRPr lang="es-EC"/>
        </a:p>
      </dgm:t>
    </dgm:pt>
    <dgm:pt modelId="{32F14137-8019-4C7F-BDF1-B404C3AE9FC6}" type="sibTrans" cxnId="{B4BC5C41-7576-4444-BAC7-C06C03AD5D11}">
      <dgm:prSet/>
      <dgm:spPr/>
      <dgm:t>
        <a:bodyPr/>
        <a:lstStyle/>
        <a:p>
          <a:endParaRPr lang="es-EC"/>
        </a:p>
      </dgm:t>
    </dgm:pt>
    <dgm:pt modelId="{B73B1701-B30A-4FAF-885B-71125072BC90}">
      <dgm:prSet phldrT="[Texto]"/>
      <dgm:spPr/>
      <dgm:t>
        <a:bodyPr/>
        <a:lstStyle/>
        <a:p>
          <a:r>
            <a:rPr lang="es-EC" dirty="0"/>
            <a:t>Disonancia cognitiva</a:t>
          </a:r>
        </a:p>
      </dgm:t>
    </dgm:pt>
    <dgm:pt modelId="{1C775880-4E77-4838-A31D-A6621B53756B}" type="parTrans" cxnId="{AAC8EC72-D0BD-4EF0-8B4C-A55F2DBC68CC}">
      <dgm:prSet/>
      <dgm:spPr/>
      <dgm:t>
        <a:bodyPr/>
        <a:lstStyle/>
        <a:p>
          <a:endParaRPr lang="es-EC"/>
        </a:p>
      </dgm:t>
    </dgm:pt>
    <dgm:pt modelId="{9FA26CD5-43A6-44E9-B27E-D406FD355ED8}" type="sibTrans" cxnId="{AAC8EC72-D0BD-4EF0-8B4C-A55F2DBC68CC}">
      <dgm:prSet/>
      <dgm:spPr/>
      <dgm:t>
        <a:bodyPr/>
        <a:lstStyle/>
        <a:p>
          <a:endParaRPr lang="es-EC"/>
        </a:p>
      </dgm:t>
    </dgm:pt>
    <dgm:pt modelId="{6700836B-A795-4BB5-B142-BBF9E7F8F6FF}" type="pres">
      <dgm:prSet presAssocID="{3291ACE2-A444-4ED5-A32E-6D3A0362EBAA}" presName="compositeShape" presStyleCnt="0">
        <dgm:presLayoutVars>
          <dgm:chMax val="2"/>
          <dgm:dir/>
          <dgm:resizeHandles val="exact"/>
        </dgm:presLayoutVars>
      </dgm:prSet>
      <dgm:spPr/>
    </dgm:pt>
    <dgm:pt modelId="{2CEB6719-0546-450F-95C9-E7DAB5760E18}" type="pres">
      <dgm:prSet presAssocID="{3291ACE2-A444-4ED5-A32E-6D3A0362EBAA}" presName="divider" presStyleLbl="fgShp" presStyleIdx="0" presStyleCnt="1"/>
      <dgm:spPr/>
    </dgm:pt>
    <dgm:pt modelId="{43E72DDC-E3A9-4328-93B6-117C81937420}" type="pres">
      <dgm:prSet presAssocID="{1632F7B1-BD03-44CB-8F31-46D57C92F51A}" presName="downArrow" presStyleLbl="node1" presStyleIdx="0" presStyleCnt="2"/>
      <dgm:spPr/>
    </dgm:pt>
    <dgm:pt modelId="{694B2602-6266-4A7B-BF3B-671F55F0E23A}" type="pres">
      <dgm:prSet presAssocID="{1632F7B1-BD03-44CB-8F31-46D57C92F51A}" presName="downArrowText" presStyleLbl="revTx" presStyleIdx="0" presStyleCnt="2">
        <dgm:presLayoutVars>
          <dgm:bulletEnabled val="1"/>
        </dgm:presLayoutVars>
      </dgm:prSet>
      <dgm:spPr/>
    </dgm:pt>
    <dgm:pt modelId="{41FFF223-0EB9-4BDE-B41F-489123A47EA2}" type="pres">
      <dgm:prSet presAssocID="{B73B1701-B30A-4FAF-885B-71125072BC90}" presName="upArrow" presStyleLbl="node1" presStyleIdx="1" presStyleCnt="2"/>
      <dgm:spPr/>
    </dgm:pt>
    <dgm:pt modelId="{02D0364E-B553-42CF-91B6-878F03778087}" type="pres">
      <dgm:prSet presAssocID="{B73B1701-B30A-4FAF-885B-71125072BC90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B4BC5C41-7576-4444-BAC7-C06C03AD5D11}" srcId="{3291ACE2-A444-4ED5-A32E-6D3A0362EBAA}" destId="{1632F7B1-BD03-44CB-8F31-46D57C92F51A}" srcOrd="0" destOrd="0" parTransId="{2E884264-CF0E-41F0-9B32-4CCB786CB750}" sibTransId="{32F14137-8019-4C7F-BDF1-B404C3AE9FC6}"/>
    <dgm:cxn modelId="{99AD6742-BB4F-4E64-8457-6B6BB8E68A45}" type="presOf" srcId="{3291ACE2-A444-4ED5-A32E-6D3A0362EBAA}" destId="{6700836B-A795-4BB5-B142-BBF9E7F8F6FF}" srcOrd="0" destOrd="0" presId="urn:microsoft.com/office/officeart/2005/8/layout/arrow3"/>
    <dgm:cxn modelId="{AAC8EC72-D0BD-4EF0-8B4C-A55F2DBC68CC}" srcId="{3291ACE2-A444-4ED5-A32E-6D3A0362EBAA}" destId="{B73B1701-B30A-4FAF-885B-71125072BC90}" srcOrd="1" destOrd="0" parTransId="{1C775880-4E77-4838-A31D-A6621B53756B}" sibTransId="{9FA26CD5-43A6-44E9-B27E-D406FD355ED8}"/>
    <dgm:cxn modelId="{B4574775-6CCB-408A-A729-74026FE1A9DF}" type="presOf" srcId="{B73B1701-B30A-4FAF-885B-71125072BC90}" destId="{02D0364E-B553-42CF-91B6-878F03778087}" srcOrd="0" destOrd="0" presId="urn:microsoft.com/office/officeart/2005/8/layout/arrow3"/>
    <dgm:cxn modelId="{4C5837C5-D661-4373-976F-5A3E16D36DDC}" type="presOf" srcId="{1632F7B1-BD03-44CB-8F31-46D57C92F51A}" destId="{694B2602-6266-4A7B-BF3B-671F55F0E23A}" srcOrd="0" destOrd="0" presId="urn:microsoft.com/office/officeart/2005/8/layout/arrow3"/>
    <dgm:cxn modelId="{3BF3854C-113A-4527-B80F-5B0432E16761}" type="presParOf" srcId="{6700836B-A795-4BB5-B142-BBF9E7F8F6FF}" destId="{2CEB6719-0546-450F-95C9-E7DAB5760E18}" srcOrd="0" destOrd="0" presId="urn:microsoft.com/office/officeart/2005/8/layout/arrow3"/>
    <dgm:cxn modelId="{251E379D-32BE-4CEA-8C30-A0A51A3228F4}" type="presParOf" srcId="{6700836B-A795-4BB5-B142-BBF9E7F8F6FF}" destId="{43E72DDC-E3A9-4328-93B6-117C81937420}" srcOrd="1" destOrd="0" presId="urn:microsoft.com/office/officeart/2005/8/layout/arrow3"/>
    <dgm:cxn modelId="{3CDD7A5D-5120-4430-BF29-3313C6CF2C19}" type="presParOf" srcId="{6700836B-A795-4BB5-B142-BBF9E7F8F6FF}" destId="{694B2602-6266-4A7B-BF3B-671F55F0E23A}" srcOrd="2" destOrd="0" presId="urn:microsoft.com/office/officeart/2005/8/layout/arrow3"/>
    <dgm:cxn modelId="{16BA0B44-AB73-47A6-9FBB-DC26DFCDC91F}" type="presParOf" srcId="{6700836B-A795-4BB5-B142-BBF9E7F8F6FF}" destId="{41FFF223-0EB9-4BDE-B41F-489123A47EA2}" srcOrd="3" destOrd="0" presId="urn:microsoft.com/office/officeart/2005/8/layout/arrow3"/>
    <dgm:cxn modelId="{2F92BA51-95A4-4C95-AE36-E94ECA4D13EF}" type="presParOf" srcId="{6700836B-A795-4BB5-B142-BBF9E7F8F6FF}" destId="{02D0364E-B553-42CF-91B6-878F03778087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B6D3B0-F86A-4A55-9096-35FF3587E7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2AF9242-EDE1-4294-998F-9C8C24BCDFAC}">
      <dgm:prSet phldrT="[Texto]"/>
      <dgm:spPr/>
      <dgm:t>
        <a:bodyPr/>
        <a:lstStyle/>
        <a:p>
          <a:r>
            <a:rPr lang="es-EC" dirty="0"/>
            <a:t>Imagen turística</a:t>
          </a:r>
        </a:p>
      </dgm:t>
    </dgm:pt>
    <dgm:pt modelId="{1F482E08-69E1-42B8-A023-91BAE7D93503}" type="parTrans" cxnId="{473FE64A-DD57-44C5-9727-660D86BFD090}">
      <dgm:prSet/>
      <dgm:spPr/>
      <dgm:t>
        <a:bodyPr/>
        <a:lstStyle/>
        <a:p>
          <a:endParaRPr lang="es-EC"/>
        </a:p>
      </dgm:t>
    </dgm:pt>
    <dgm:pt modelId="{D4BF4F15-F078-4C3F-949E-B564FFC1845D}" type="sibTrans" cxnId="{473FE64A-DD57-44C5-9727-660D86BFD090}">
      <dgm:prSet/>
      <dgm:spPr/>
      <dgm:t>
        <a:bodyPr/>
        <a:lstStyle/>
        <a:p>
          <a:endParaRPr lang="es-EC"/>
        </a:p>
      </dgm:t>
    </dgm:pt>
    <dgm:pt modelId="{E1EB4181-EF00-4FD1-8259-C6A10F60E932}">
      <dgm:prSet phldrT="[Texto]"/>
      <dgm:spPr/>
      <dgm:t>
        <a:bodyPr/>
        <a:lstStyle/>
        <a:p>
          <a:r>
            <a:rPr lang="es-EC" dirty="0"/>
            <a:t>Desarrollo turístico</a:t>
          </a:r>
        </a:p>
      </dgm:t>
    </dgm:pt>
    <dgm:pt modelId="{63A5911D-1026-4BE7-A261-17E3420FB982}" type="parTrans" cxnId="{CAFF240E-1083-446A-BB18-2B6FD33CC944}">
      <dgm:prSet/>
      <dgm:spPr/>
      <dgm:t>
        <a:bodyPr/>
        <a:lstStyle/>
        <a:p>
          <a:endParaRPr lang="es-EC"/>
        </a:p>
      </dgm:t>
    </dgm:pt>
    <dgm:pt modelId="{871DE033-09F2-4096-8874-103A0984634B}" type="sibTrans" cxnId="{CAFF240E-1083-446A-BB18-2B6FD33CC944}">
      <dgm:prSet/>
      <dgm:spPr/>
      <dgm:t>
        <a:bodyPr/>
        <a:lstStyle/>
        <a:p>
          <a:endParaRPr lang="es-EC"/>
        </a:p>
      </dgm:t>
    </dgm:pt>
    <dgm:pt modelId="{F79D05E4-EFFA-4666-B848-AD1D2C257129}">
      <dgm:prSet phldrT="[Texto]"/>
      <dgm:spPr/>
      <dgm:t>
        <a:bodyPr/>
        <a:lstStyle/>
        <a:p>
          <a:r>
            <a:rPr lang="es-EC" dirty="0"/>
            <a:t>Estrategias</a:t>
          </a:r>
        </a:p>
      </dgm:t>
    </dgm:pt>
    <dgm:pt modelId="{3F9F1943-3594-4C94-99BC-E3B17914C93E}" type="parTrans" cxnId="{F6F0B063-58EE-4DF0-AC71-DD246ADD0820}">
      <dgm:prSet/>
      <dgm:spPr/>
      <dgm:t>
        <a:bodyPr/>
        <a:lstStyle/>
        <a:p>
          <a:endParaRPr lang="es-EC"/>
        </a:p>
      </dgm:t>
    </dgm:pt>
    <dgm:pt modelId="{6E01849B-42B7-47A8-BCD8-D465DA68E8CF}" type="sibTrans" cxnId="{F6F0B063-58EE-4DF0-AC71-DD246ADD0820}">
      <dgm:prSet/>
      <dgm:spPr/>
      <dgm:t>
        <a:bodyPr/>
        <a:lstStyle/>
        <a:p>
          <a:endParaRPr lang="es-EC"/>
        </a:p>
      </dgm:t>
    </dgm:pt>
    <dgm:pt modelId="{DB8CFCAB-BA95-4004-AF13-085ECC9171A9}">
      <dgm:prSet phldrT="[Texto]"/>
      <dgm:spPr/>
      <dgm:t>
        <a:bodyPr/>
        <a:lstStyle/>
        <a:p>
          <a:r>
            <a:rPr lang="es-EC" dirty="0"/>
            <a:t>Organización</a:t>
          </a:r>
        </a:p>
      </dgm:t>
    </dgm:pt>
    <dgm:pt modelId="{6F80B434-4CAD-490C-8A1D-5EA932D8209B}" type="parTrans" cxnId="{18D2286C-724D-4326-858A-4ED89EE101D1}">
      <dgm:prSet/>
      <dgm:spPr/>
      <dgm:t>
        <a:bodyPr/>
        <a:lstStyle/>
        <a:p>
          <a:endParaRPr lang="es-EC"/>
        </a:p>
      </dgm:t>
    </dgm:pt>
    <dgm:pt modelId="{DBDD2D29-FC2D-411E-8BB7-18DCC0F9E905}" type="sibTrans" cxnId="{18D2286C-724D-4326-858A-4ED89EE101D1}">
      <dgm:prSet/>
      <dgm:spPr/>
      <dgm:t>
        <a:bodyPr/>
        <a:lstStyle/>
        <a:p>
          <a:endParaRPr lang="es-EC"/>
        </a:p>
      </dgm:t>
    </dgm:pt>
    <dgm:pt modelId="{63A57B86-F269-4320-A2C4-95376C79B07F}">
      <dgm:prSet phldrT="[Texto]"/>
      <dgm:spPr/>
      <dgm:t>
        <a:bodyPr/>
        <a:lstStyle/>
        <a:p>
          <a:r>
            <a:rPr lang="es-EC" dirty="0"/>
            <a:t>Elementos cognitivos</a:t>
          </a:r>
        </a:p>
      </dgm:t>
    </dgm:pt>
    <dgm:pt modelId="{7018B61E-59EA-4183-9E04-F79D66070E8C}" type="parTrans" cxnId="{AAAA3BF0-A98B-4E51-AE59-BD38463AABBE}">
      <dgm:prSet/>
      <dgm:spPr/>
      <dgm:t>
        <a:bodyPr/>
        <a:lstStyle/>
        <a:p>
          <a:endParaRPr lang="es-EC"/>
        </a:p>
      </dgm:t>
    </dgm:pt>
    <dgm:pt modelId="{B6383EFE-0239-4551-B7C0-A4A1C5B28EE9}" type="sibTrans" cxnId="{AAAA3BF0-A98B-4E51-AE59-BD38463AABBE}">
      <dgm:prSet/>
      <dgm:spPr/>
      <dgm:t>
        <a:bodyPr/>
        <a:lstStyle/>
        <a:p>
          <a:endParaRPr lang="es-EC"/>
        </a:p>
      </dgm:t>
    </dgm:pt>
    <dgm:pt modelId="{59CA8177-C855-4A65-AC50-ACBF0DFBF145}" type="pres">
      <dgm:prSet presAssocID="{FFB6D3B0-F86A-4A55-9096-35FF3587E789}" presName="Name0" presStyleCnt="0">
        <dgm:presLayoutVars>
          <dgm:chMax val="7"/>
          <dgm:chPref val="7"/>
          <dgm:dir/>
        </dgm:presLayoutVars>
      </dgm:prSet>
      <dgm:spPr/>
    </dgm:pt>
    <dgm:pt modelId="{92C46DAB-B9DB-4E4A-B898-0A65E2EB99E3}" type="pres">
      <dgm:prSet presAssocID="{FFB6D3B0-F86A-4A55-9096-35FF3587E789}" presName="Name1" presStyleCnt="0"/>
      <dgm:spPr/>
    </dgm:pt>
    <dgm:pt modelId="{2D6C401C-C6EC-4767-AC82-CD253FCFB0AD}" type="pres">
      <dgm:prSet presAssocID="{FFB6D3B0-F86A-4A55-9096-35FF3587E789}" presName="cycle" presStyleCnt="0"/>
      <dgm:spPr/>
    </dgm:pt>
    <dgm:pt modelId="{1BCC7DC5-C4A9-426C-BAC4-B02333D6E3A0}" type="pres">
      <dgm:prSet presAssocID="{FFB6D3B0-F86A-4A55-9096-35FF3587E789}" presName="srcNode" presStyleLbl="node1" presStyleIdx="0" presStyleCnt="5"/>
      <dgm:spPr/>
    </dgm:pt>
    <dgm:pt modelId="{2246D292-1BD8-40BE-8CDD-D576FAAEC165}" type="pres">
      <dgm:prSet presAssocID="{FFB6D3B0-F86A-4A55-9096-35FF3587E789}" presName="conn" presStyleLbl="parChTrans1D2" presStyleIdx="0" presStyleCnt="1"/>
      <dgm:spPr/>
    </dgm:pt>
    <dgm:pt modelId="{3CB6B6A5-DA11-45F2-AF6F-9FEB421C6623}" type="pres">
      <dgm:prSet presAssocID="{FFB6D3B0-F86A-4A55-9096-35FF3587E789}" presName="extraNode" presStyleLbl="node1" presStyleIdx="0" presStyleCnt="5"/>
      <dgm:spPr/>
    </dgm:pt>
    <dgm:pt modelId="{80F2D7BA-E20F-4C78-9170-D14E19EE242E}" type="pres">
      <dgm:prSet presAssocID="{FFB6D3B0-F86A-4A55-9096-35FF3587E789}" presName="dstNode" presStyleLbl="node1" presStyleIdx="0" presStyleCnt="5"/>
      <dgm:spPr/>
    </dgm:pt>
    <dgm:pt modelId="{0925796E-05C7-4F69-BE29-85C9800E2B4F}" type="pres">
      <dgm:prSet presAssocID="{22AF9242-EDE1-4294-998F-9C8C24BCDFAC}" presName="text_1" presStyleLbl="node1" presStyleIdx="0" presStyleCnt="5">
        <dgm:presLayoutVars>
          <dgm:bulletEnabled val="1"/>
        </dgm:presLayoutVars>
      </dgm:prSet>
      <dgm:spPr/>
    </dgm:pt>
    <dgm:pt modelId="{D0EE904F-3A3B-44D1-AC38-EFBFD2413D1B}" type="pres">
      <dgm:prSet presAssocID="{22AF9242-EDE1-4294-998F-9C8C24BCDFAC}" presName="accent_1" presStyleCnt="0"/>
      <dgm:spPr/>
    </dgm:pt>
    <dgm:pt modelId="{13F70836-C427-4D20-8827-916D0B7F3725}" type="pres">
      <dgm:prSet presAssocID="{22AF9242-EDE1-4294-998F-9C8C24BCDFAC}" presName="accentRepeatNode" presStyleLbl="solidFgAcc1" presStyleIdx="0" presStyleCnt="5"/>
      <dgm:spPr/>
    </dgm:pt>
    <dgm:pt modelId="{1CB9A194-3DDF-4E73-AAAD-C8F7B6F21CA5}" type="pres">
      <dgm:prSet presAssocID="{E1EB4181-EF00-4FD1-8259-C6A10F60E932}" presName="text_2" presStyleLbl="node1" presStyleIdx="1" presStyleCnt="5">
        <dgm:presLayoutVars>
          <dgm:bulletEnabled val="1"/>
        </dgm:presLayoutVars>
      </dgm:prSet>
      <dgm:spPr/>
    </dgm:pt>
    <dgm:pt modelId="{8A5F1337-F246-4EC1-86BC-5DEBD20C9B1E}" type="pres">
      <dgm:prSet presAssocID="{E1EB4181-EF00-4FD1-8259-C6A10F60E932}" presName="accent_2" presStyleCnt="0"/>
      <dgm:spPr/>
    </dgm:pt>
    <dgm:pt modelId="{2E4DCAE4-FC61-4E12-A6EF-3596128FB273}" type="pres">
      <dgm:prSet presAssocID="{E1EB4181-EF00-4FD1-8259-C6A10F60E932}" presName="accentRepeatNode" presStyleLbl="solidFgAcc1" presStyleIdx="1" presStyleCnt="5"/>
      <dgm:spPr/>
    </dgm:pt>
    <dgm:pt modelId="{E607C36F-749D-4560-8FDE-336751A7E543}" type="pres">
      <dgm:prSet presAssocID="{F79D05E4-EFFA-4666-B848-AD1D2C257129}" presName="text_3" presStyleLbl="node1" presStyleIdx="2" presStyleCnt="5">
        <dgm:presLayoutVars>
          <dgm:bulletEnabled val="1"/>
        </dgm:presLayoutVars>
      </dgm:prSet>
      <dgm:spPr/>
    </dgm:pt>
    <dgm:pt modelId="{658C79B5-DCF8-476E-A268-8BF55121A4EF}" type="pres">
      <dgm:prSet presAssocID="{F79D05E4-EFFA-4666-B848-AD1D2C257129}" presName="accent_3" presStyleCnt="0"/>
      <dgm:spPr/>
    </dgm:pt>
    <dgm:pt modelId="{7C17B1D2-6B51-439D-9057-AD23B1CAA190}" type="pres">
      <dgm:prSet presAssocID="{F79D05E4-EFFA-4666-B848-AD1D2C257129}" presName="accentRepeatNode" presStyleLbl="solidFgAcc1" presStyleIdx="2" presStyleCnt="5"/>
      <dgm:spPr/>
    </dgm:pt>
    <dgm:pt modelId="{B69291C0-1AE7-44A2-858A-1E3B8B865800}" type="pres">
      <dgm:prSet presAssocID="{DB8CFCAB-BA95-4004-AF13-085ECC9171A9}" presName="text_4" presStyleLbl="node1" presStyleIdx="3" presStyleCnt="5">
        <dgm:presLayoutVars>
          <dgm:bulletEnabled val="1"/>
        </dgm:presLayoutVars>
      </dgm:prSet>
      <dgm:spPr/>
    </dgm:pt>
    <dgm:pt modelId="{EEEF5D20-1BC4-4289-8A77-B81FB560EDC5}" type="pres">
      <dgm:prSet presAssocID="{DB8CFCAB-BA95-4004-AF13-085ECC9171A9}" presName="accent_4" presStyleCnt="0"/>
      <dgm:spPr/>
    </dgm:pt>
    <dgm:pt modelId="{0C0779F1-1D57-4050-A297-918F5F159C67}" type="pres">
      <dgm:prSet presAssocID="{DB8CFCAB-BA95-4004-AF13-085ECC9171A9}" presName="accentRepeatNode" presStyleLbl="solidFgAcc1" presStyleIdx="3" presStyleCnt="5"/>
      <dgm:spPr/>
    </dgm:pt>
    <dgm:pt modelId="{FE66F699-EF50-4F45-BB40-82731C1D4C51}" type="pres">
      <dgm:prSet presAssocID="{63A57B86-F269-4320-A2C4-95376C79B07F}" presName="text_5" presStyleLbl="node1" presStyleIdx="4" presStyleCnt="5">
        <dgm:presLayoutVars>
          <dgm:bulletEnabled val="1"/>
        </dgm:presLayoutVars>
      </dgm:prSet>
      <dgm:spPr/>
    </dgm:pt>
    <dgm:pt modelId="{6D52F3BE-4350-4ADE-97D9-8E2F52D977CF}" type="pres">
      <dgm:prSet presAssocID="{63A57B86-F269-4320-A2C4-95376C79B07F}" presName="accent_5" presStyleCnt="0"/>
      <dgm:spPr/>
    </dgm:pt>
    <dgm:pt modelId="{D49F1CE1-0229-4A47-887A-293A24AD5B03}" type="pres">
      <dgm:prSet presAssocID="{63A57B86-F269-4320-A2C4-95376C79B07F}" presName="accentRepeatNode" presStyleLbl="solidFgAcc1" presStyleIdx="4" presStyleCnt="5"/>
      <dgm:spPr/>
    </dgm:pt>
  </dgm:ptLst>
  <dgm:cxnLst>
    <dgm:cxn modelId="{CAFF240E-1083-446A-BB18-2B6FD33CC944}" srcId="{FFB6D3B0-F86A-4A55-9096-35FF3587E789}" destId="{E1EB4181-EF00-4FD1-8259-C6A10F60E932}" srcOrd="1" destOrd="0" parTransId="{63A5911D-1026-4BE7-A261-17E3420FB982}" sibTransId="{871DE033-09F2-4096-8874-103A0984634B}"/>
    <dgm:cxn modelId="{22182914-1D42-46C8-A892-3B22CE6719EE}" type="presOf" srcId="{22AF9242-EDE1-4294-998F-9C8C24BCDFAC}" destId="{0925796E-05C7-4F69-BE29-85C9800E2B4F}" srcOrd="0" destOrd="0" presId="urn:microsoft.com/office/officeart/2008/layout/VerticalCurvedList"/>
    <dgm:cxn modelId="{9877981D-D554-43B1-A1B9-97A553C90CAA}" type="presOf" srcId="{F79D05E4-EFFA-4666-B848-AD1D2C257129}" destId="{E607C36F-749D-4560-8FDE-336751A7E543}" srcOrd="0" destOrd="0" presId="urn:microsoft.com/office/officeart/2008/layout/VerticalCurvedList"/>
    <dgm:cxn modelId="{F6F0B063-58EE-4DF0-AC71-DD246ADD0820}" srcId="{FFB6D3B0-F86A-4A55-9096-35FF3587E789}" destId="{F79D05E4-EFFA-4666-B848-AD1D2C257129}" srcOrd="2" destOrd="0" parTransId="{3F9F1943-3594-4C94-99BC-E3B17914C93E}" sibTransId="{6E01849B-42B7-47A8-BCD8-D465DA68E8CF}"/>
    <dgm:cxn modelId="{EA825747-DDE8-404D-9493-4B1E6447EF24}" type="presOf" srcId="{FFB6D3B0-F86A-4A55-9096-35FF3587E789}" destId="{59CA8177-C855-4A65-AC50-ACBF0DFBF145}" srcOrd="0" destOrd="0" presId="urn:microsoft.com/office/officeart/2008/layout/VerticalCurvedList"/>
    <dgm:cxn modelId="{473FE64A-DD57-44C5-9727-660D86BFD090}" srcId="{FFB6D3B0-F86A-4A55-9096-35FF3587E789}" destId="{22AF9242-EDE1-4294-998F-9C8C24BCDFAC}" srcOrd="0" destOrd="0" parTransId="{1F482E08-69E1-42B8-A023-91BAE7D93503}" sibTransId="{D4BF4F15-F078-4C3F-949E-B564FFC1845D}"/>
    <dgm:cxn modelId="{18D2286C-724D-4326-858A-4ED89EE101D1}" srcId="{FFB6D3B0-F86A-4A55-9096-35FF3587E789}" destId="{DB8CFCAB-BA95-4004-AF13-085ECC9171A9}" srcOrd="3" destOrd="0" parTransId="{6F80B434-4CAD-490C-8A1D-5EA932D8209B}" sibTransId="{DBDD2D29-FC2D-411E-8BB7-18DCC0F9E905}"/>
    <dgm:cxn modelId="{FA8178A9-BD69-4782-97BF-E23F41A73B9A}" type="presOf" srcId="{E1EB4181-EF00-4FD1-8259-C6A10F60E932}" destId="{1CB9A194-3DDF-4E73-AAAD-C8F7B6F21CA5}" srcOrd="0" destOrd="0" presId="urn:microsoft.com/office/officeart/2008/layout/VerticalCurvedList"/>
    <dgm:cxn modelId="{E860E5B2-AED9-4CBC-B83C-59C44534B6C5}" type="presOf" srcId="{DB8CFCAB-BA95-4004-AF13-085ECC9171A9}" destId="{B69291C0-1AE7-44A2-858A-1E3B8B865800}" srcOrd="0" destOrd="0" presId="urn:microsoft.com/office/officeart/2008/layout/VerticalCurvedList"/>
    <dgm:cxn modelId="{07F4FBCF-C6FD-45E2-A0FF-D15F34F5D8EF}" type="presOf" srcId="{63A57B86-F269-4320-A2C4-95376C79B07F}" destId="{FE66F699-EF50-4F45-BB40-82731C1D4C51}" srcOrd="0" destOrd="0" presId="urn:microsoft.com/office/officeart/2008/layout/VerticalCurvedList"/>
    <dgm:cxn modelId="{0B4C8EEA-A631-499E-8978-ADC64FAAFF31}" type="presOf" srcId="{D4BF4F15-F078-4C3F-949E-B564FFC1845D}" destId="{2246D292-1BD8-40BE-8CDD-D576FAAEC165}" srcOrd="0" destOrd="0" presId="urn:microsoft.com/office/officeart/2008/layout/VerticalCurvedList"/>
    <dgm:cxn modelId="{AAAA3BF0-A98B-4E51-AE59-BD38463AABBE}" srcId="{FFB6D3B0-F86A-4A55-9096-35FF3587E789}" destId="{63A57B86-F269-4320-A2C4-95376C79B07F}" srcOrd="4" destOrd="0" parTransId="{7018B61E-59EA-4183-9E04-F79D66070E8C}" sibTransId="{B6383EFE-0239-4551-B7C0-A4A1C5B28EE9}"/>
    <dgm:cxn modelId="{2C418DE2-E44E-4947-AE2E-EAD838352BF7}" type="presParOf" srcId="{59CA8177-C855-4A65-AC50-ACBF0DFBF145}" destId="{92C46DAB-B9DB-4E4A-B898-0A65E2EB99E3}" srcOrd="0" destOrd="0" presId="urn:microsoft.com/office/officeart/2008/layout/VerticalCurvedList"/>
    <dgm:cxn modelId="{D6CF734B-163C-4E58-B28D-B659C3E6A2D2}" type="presParOf" srcId="{92C46DAB-B9DB-4E4A-B898-0A65E2EB99E3}" destId="{2D6C401C-C6EC-4767-AC82-CD253FCFB0AD}" srcOrd="0" destOrd="0" presId="urn:microsoft.com/office/officeart/2008/layout/VerticalCurvedList"/>
    <dgm:cxn modelId="{F79BDEF1-D1A8-44E2-BB5A-11D52F0F27AE}" type="presParOf" srcId="{2D6C401C-C6EC-4767-AC82-CD253FCFB0AD}" destId="{1BCC7DC5-C4A9-426C-BAC4-B02333D6E3A0}" srcOrd="0" destOrd="0" presId="urn:microsoft.com/office/officeart/2008/layout/VerticalCurvedList"/>
    <dgm:cxn modelId="{CDFC65F8-5BAE-42FF-88B6-2C6AD5D8989B}" type="presParOf" srcId="{2D6C401C-C6EC-4767-AC82-CD253FCFB0AD}" destId="{2246D292-1BD8-40BE-8CDD-D576FAAEC165}" srcOrd="1" destOrd="0" presId="urn:microsoft.com/office/officeart/2008/layout/VerticalCurvedList"/>
    <dgm:cxn modelId="{EA18FDE2-7F7E-4DC5-A63D-947E9D9F6CAC}" type="presParOf" srcId="{2D6C401C-C6EC-4767-AC82-CD253FCFB0AD}" destId="{3CB6B6A5-DA11-45F2-AF6F-9FEB421C6623}" srcOrd="2" destOrd="0" presId="urn:microsoft.com/office/officeart/2008/layout/VerticalCurvedList"/>
    <dgm:cxn modelId="{1ED06113-503F-4BCF-8CD0-E0A3CEDA3BD3}" type="presParOf" srcId="{2D6C401C-C6EC-4767-AC82-CD253FCFB0AD}" destId="{80F2D7BA-E20F-4C78-9170-D14E19EE242E}" srcOrd="3" destOrd="0" presId="urn:microsoft.com/office/officeart/2008/layout/VerticalCurvedList"/>
    <dgm:cxn modelId="{C02BCC91-24D6-4419-B7D5-EF9CC3C36C38}" type="presParOf" srcId="{92C46DAB-B9DB-4E4A-B898-0A65E2EB99E3}" destId="{0925796E-05C7-4F69-BE29-85C9800E2B4F}" srcOrd="1" destOrd="0" presId="urn:microsoft.com/office/officeart/2008/layout/VerticalCurvedList"/>
    <dgm:cxn modelId="{6F739E52-DE8B-4032-939A-44EBD41AE5FC}" type="presParOf" srcId="{92C46DAB-B9DB-4E4A-B898-0A65E2EB99E3}" destId="{D0EE904F-3A3B-44D1-AC38-EFBFD2413D1B}" srcOrd="2" destOrd="0" presId="urn:microsoft.com/office/officeart/2008/layout/VerticalCurvedList"/>
    <dgm:cxn modelId="{0DD6F479-F258-4C15-B522-48BBFDF70AF9}" type="presParOf" srcId="{D0EE904F-3A3B-44D1-AC38-EFBFD2413D1B}" destId="{13F70836-C427-4D20-8827-916D0B7F3725}" srcOrd="0" destOrd="0" presId="urn:microsoft.com/office/officeart/2008/layout/VerticalCurvedList"/>
    <dgm:cxn modelId="{705E6682-76B9-414C-8D36-47E62F2F0D82}" type="presParOf" srcId="{92C46DAB-B9DB-4E4A-B898-0A65E2EB99E3}" destId="{1CB9A194-3DDF-4E73-AAAD-C8F7B6F21CA5}" srcOrd="3" destOrd="0" presId="urn:microsoft.com/office/officeart/2008/layout/VerticalCurvedList"/>
    <dgm:cxn modelId="{DEDE16DC-E1FC-4F27-8C6F-CDBC7D59E2D0}" type="presParOf" srcId="{92C46DAB-B9DB-4E4A-B898-0A65E2EB99E3}" destId="{8A5F1337-F246-4EC1-86BC-5DEBD20C9B1E}" srcOrd="4" destOrd="0" presId="urn:microsoft.com/office/officeart/2008/layout/VerticalCurvedList"/>
    <dgm:cxn modelId="{01DDBFA1-61FE-4BDB-8B8A-BCCE2D65E37B}" type="presParOf" srcId="{8A5F1337-F246-4EC1-86BC-5DEBD20C9B1E}" destId="{2E4DCAE4-FC61-4E12-A6EF-3596128FB273}" srcOrd="0" destOrd="0" presId="urn:microsoft.com/office/officeart/2008/layout/VerticalCurvedList"/>
    <dgm:cxn modelId="{48440272-407C-4BDE-9D6B-7E727EAA301B}" type="presParOf" srcId="{92C46DAB-B9DB-4E4A-B898-0A65E2EB99E3}" destId="{E607C36F-749D-4560-8FDE-336751A7E543}" srcOrd="5" destOrd="0" presId="urn:microsoft.com/office/officeart/2008/layout/VerticalCurvedList"/>
    <dgm:cxn modelId="{32CB2C5A-5549-4B32-B3A6-2FFB72AC2E2A}" type="presParOf" srcId="{92C46DAB-B9DB-4E4A-B898-0A65E2EB99E3}" destId="{658C79B5-DCF8-476E-A268-8BF55121A4EF}" srcOrd="6" destOrd="0" presId="urn:microsoft.com/office/officeart/2008/layout/VerticalCurvedList"/>
    <dgm:cxn modelId="{1A0D8690-6221-4AE4-9D33-0B2254681744}" type="presParOf" srcId="{658C79B5-DCF8-476E-A268-8BF55121A4EF}" destId="{7C17B1D2-6B51-439D-9057-AD23B1CAA190}" srcOrd="0" destOrd="0" presId="urn:microsoft.com/office/officeart/2008/layout/VerticalCurvedList"/>
    <dgm:cxn modelId="{C60D18D7-DCE0-48E6-B904-3DB0A597B575}" type="presParOf" srcId="{92C46DAB-B9DB-4E4A-B898-0A65E2EB99E3}" destId="{B69291C0-1AE7-44A2-858A-1E3B8B865800}" srcOrd="7" destOrd="0" presId="urn:microsoft.com/office/officeart/2008/layout/VerticalCurvedList"/>
    <dgm:cxn modelId="{222F3D3A-5623-4995-BD44-2859D0B49499}" type="presParOf" srcId="{92C46DAB-B9DB-4E4A-B898-0A65E2EB99E3}" destId="{EEEF5D20-1BC4-4289-8A77-B81FB560EDC5}" srcOrd="8" destOrd="0" presId="urn:microsoft.com/office/officeart/2008/layout/VerticalCurvedList"/>
    <dgm:cxn modelId="{D949A084-8F2B-401D-94EF-B82DAC5D4F74}" type="presParOf" srcId="{EEEF5D20-1BC4-4289-8A77-B81FB560EDC5}" destId="{0C0779F1-1D57-4050-A297-918F5F159C67}" srcOrd="0" destOrd="0" presId="urn:microsoft.com/office/officeart/2008/layout/VerticalCurvedList"/>
    <dgm:cxn modelId="{7CA822EB-3033-4802-84CD-114F1875D7E4}" type="presParOf" srcId="{92C46DAB-B9DB-4E4A-B898-0A65E2EB99E3}" destId="{FE66F699-EF50-4F45-BB40-82731C1D4C51}" srcOrd="9" destOrd="0" presId="urn:microsoft.com/office/officeart/2008/layout/VerticalCurvedList"/>
    <dgm:cxn modelId="{26F5F7BE-4A83-49AF-AB42-05C94C326438}" type="presParOf" srcId="{92C46DAB-B9DB-4E4A-B898-0A65E2EB99E3}" destId="{6D52F3BE-4350-4ADE-97D9-8E2F52D977CF}" srcOrd="10" destOrd="0" presId="urn:microsoft.com/office/officeart/2008/layout/VerticalCurvedList"/>
    <dgm:cxn modelId="{57CE614B-A203-4C8C-AD40-54EE24EC0A00}" type="presParOf" srcId="{6D52F3BE-4350-4ADE-97D9-8E2F52D977CF}" destId="{D49F1CE1-0229-4A47-887A-293A24AD5B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3978DE-06E0-49E9-82FE-35D915B50718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C45BD1D-C850-467B-A680-C982935C9D52}">
      <dgm:prSet phldrT="[Texto]"/>
      <dgm:spPr/>
      <dgm:t>
        <a:bodyPr/>
        <a:lstStyle/>
        <a:p>
          <a:r>
            <a:rPr lang="es-EC" dirty="0" err="1"/>
            <a:t>Baloglu</a:t>
          </a:r>
          <a:r>
            <a:rPr lang="es-EC" dirty="0"/>
            <a:t> &amp; </a:t>
          </a:r>
          <a:r>
            <a:rPr lang="es-EC" dirty="0" err="1"/>
            <a:t>McCleary</a:t>
          </a:r>
          <a:r>
            <a:rPr lang="es-EC" dirty="0"/>
            <a:t> </a:t>
          </a:r>
        </a:p>
      </dgm:t>
    </dgm:pt>
    <dgm:pt modelId="{D0136555-016D-4AD2-9882-4B375F625B18}" type="parTrans" cxnId="{832D2BBD-AD20-43A3-8458-E13B842E9141}">
      <dgm:prSet/>
      <dgm:spPr/>
      <dgm:t>
        <a:bodyPr/>
        <a:lstStyle/>
        <a:p>
          <a:endParaRPr lang="es-EC"/>
        </a:p>
      </dgm:t>
    </dgm:pt>
    <dgm:pt modelId="{F98B2125-2ECA-4FA8-AD2D-2124F846CFB2}" type="sibTrans" cxnId="{832D2BBD-AD20-43A3-8458-E13B842E9141}">
      <dgm:prSet/>
      <dgm:spPr/>
      <dgm:t>
        <a:bodyPr/>
        <a:lstStyle/>
        <a:p>
          <a:endParaRPr lang="es-EC"/>
        </a:p>
      </dgm:t>
    </dgm:pt>
    <dgm:pt modelId="{059BF7B0-AB26-417B-A8CA-A9974ACD54AB}">
      <dgm:prSet phldrT="[Texto]"/>
      <dgm:spPr/>
      <dgm:t>
        <a:bodyPr/>
        <a:lstStyle/>
        <a:p>
          <a:r>
            <a:rPr lang="es-EC" dirty="0"/>
            <a:t>Factores internos</a:t>
          </a:r>
        </a:p>
      </dgm:t>
    </dgm:pt>
    <dgm:pt modelId="{DF420DD7-91C5-4B92-BE80-954E4FF06F85}" type="parTrans" cxnId="{4B02C868-81C0-4AED-B984-5B521ADB3080}">
      <dgm:prSet/>
      <dgm:spPr/>
      <dgm:t>
        <a:bodyPr/>
        <a:lstStyle/>
        <a:p>
          <a:endParaRPr lang="es-EC"/>
        </a:p>
      </dgm:t>
    </dgm:pt>
    <dgm:pt modelId="{545E19D2-3257-405C-BF96-E6C9E31C3B61}" type="sibTrans" cxnId="{4B02C868-81C0-4AED-B984-5B521ADB3080}">
      <dgm:prSet/>
      <dgm:spPr/>
      <dgm:t>
        <a:bodyPr/>
        <a:lstStyle/>
        <a:p>
          <a:endParaRPr lang="es-EC"/>
        </a:p>
      </dgm:t>
    </dgm:pt>
    <dgm:pt modelId="{96ABC59E-AA9B-4042-B603-E8199F866842}">
      <dgm:prSet phldrT="[Texto]"/>
      <dgm:spPr/>
      <dgm:t>
        <a:bodyPr/>
        <a:lstStyle/>
        <a:p>
          <a:r>
            <a:rPr lang="es-EC" dirty="0"/>
            <a:t>Factores externos</a:t>
          </a:r>
        </a:p>
      </dgm:t>
    </dgm:pt>
    <dgm:pt modelId="{02F1BF6B-4DAC-4FAF-84D2-A0261751B4D0}" type="parTrans" cxnId="{542DD274-4D87-4872-9781-15D005A2C3DA}">
      <dgm:prSet/>
      <dgm:spPr/>
      <dgm:t>
        <a:bodyPr/>
        <a:lstStyle/>
        <a:p>
          <a:endParaRPr lang="es-EC"/>
        </a:p>
      </dgm:t>
    </dgm:pt>
    <dgm:pt modelId="{24381B6D-49E4-4EF7-A3F3-693E2B415B15}" type="sibTrans" cxnId="{542DD274-4D87-4872-9781-15D005A2C3DA}">
      <dgm:prSet/>
      <dgm:spPr/>
      <dgm:t>
        <a:bodyPr/>
        <a:lstStyle/>
        <a:p>
          <a:endParaRPr lang="es-EC"/>
        </a:p>
      </dgm:t>
    </dgm:pt>
    <dgm:pt modelId="{F63DD5E6-D2DB-48E7-9955-E6AA6C4BB69D}">
      <dgm:prSet phldrT="[Texto]"/>
      <dgm:spPr/>
      <dgm:t>
        <a:bodyPr/>
        <a:lstStyle/>
        <a:p>
          <a:endParaRPr lang="es-EC" dirty="0"/>
        </a:p>
      </dgm:t>
    </dgm:pt>
    <dgm:pt modelId="{3AA26AB2-88F5-42D2-850A-227C449C33F9}" type="parTrans" cxnId="{D785E8BC-9990-476F-8C7D-2FA91F7AEF33}">
      <dgm:prSet/>
      <dgm:spPr/>
      <dgm:t>
        <a:bodyPr/>
        <a:lstStyle/>
        <a:p>
          <a:endParaRPr lang="es-EC"/>
        </a:p>
      </dgm:t>
    </dgm:pt>
    <dgm:pt modelId="{52FC632A-5EF9-4EA3-A78E-3262386CD8DC}" type="sibTrans" cxnId="{D785E8BC-9990-476F-8C7D-2FA91F7AEF33}">
      <dgm:prSet/>
      <dgm:spPr/>
      <dgm:t>
        <a:bodyPr/>
        <a:lstStyle/>
        <a:p>
          <a:endParaRPr lang="es-EC"/>
        </a:p>
      </dgm:t>
    </dgm:pt>
    <dgm:pt modelId="{E612B6A4-2DBC-4C14-814F-263DB09FDC47}" type="pres">
      <dgm:prSet presAssocID="{403978DE-06E0-49E9-82FE-35D915B50718}" presName="composite" presStyleCnt="0">
        <dgm:presLayoutVars>
          <dgm:chMax val="1"/>
          <dgm:dir/>
          <dgm:resizeHandles val="exact"/>
        </dgm:presLayoutVars>
      </dgm:prSet>
      <dgm:spPr/>
    </dgm:pt>
    <dgm:pt modelId="{5B9391EB-8B6A-468E-8FF2-12C0AF805DF8}" type="pres">
      <dgm:prSet presAssocID="{403978DE-06E0-49E9-82FE-35D915B50718}" presName="radial" presStyleCnt="0">
        <dgm:presLayoutVars>
          <dgm:animLvl val="ctr"/>
        </dgm:presLayoutVars>
      </dgm:prSet>
      <dgm:spPr/>
    </dgm:pt>
    <dgm:pt modelId="{A44A3DFC-0949-4BD4-816C-CD76A6D3785F}" type="pres">
      <dgm:prSet presAssocID="{FC45BD1D-C850-467B-A680-C982935C9D52}" presName="centerShape" presStyleLbl="vennNode1" presStyleIdx="0" presStyleCnt="3" custScaleX="74055" custScaleY="60997" custLinFactNeighborX="-56149" custLinFactNeighborY="-5696"/>
      <dgm:spPr/>
    </dgm:pt>
    <dgm:pt modelId="{D6002DC6-991C-4516-B5B8-D876826A28EA}" type="pres">
      <dgm:prSet presAssocID="{059BF7B0-AB26-417B-A8CA-A9974ACD54AB}" presName="node" presStyleLbl="vennNode1" presStyleIdx="1" presStyleCnt="3" custRadScaleRad="70230" custRadScaleInc="13292">
        <dgm:presLayoutVars>
          <dgm:bulletEnabled val="1"/>
        </dgm:presLayoutVars>
      </dgm:prSet>
      <dgm:spPr/>
    </dgm:pt>
    <dgm:pt modelId="{7312A546-B7FD-4CD5-8DB2-1C72F9771892}" type="pres">
      <dgm:prSet presAssocID="{96ABC59E-AA9B-4042-B603-E8199F866842}" presName="node" presStyleLbl="vennNode1" presStyleIdx="2" presStyleCnt="3" custRadScaleRad="55586" custRadScaleInc="-14994">
        <dgm:presLayoutVars>
          <dgm:bulletEnabled val="1"/>
        </dgm:presLayoutVars>
      </dgm:prSet>
      <dgm:spPr/>
    </dgm:pt>
  </dgm:ptLst>
  <dgm:cxnLst>
    <dgm:cxn modelId="{E3949021-F06C-407F-B7FF-C5B59679C9DB}" type="presOf" srcId="{059BF7B0-AB26-417B-A8CA-A9974ACD54AB}" destId="{D6002DC6-991C-4516-B5B8-D876826A28EA}" srcOrd="0" destOrd="0" presId="urn:microsoft.com/office/officeart/2005/8/layout/radial3"/>
    <dgm:cxn modelId="{4B02C868-81C0-4AED-B984-5B521ADB3080}" srcId="{FC45BD1D-C850-467B-A680-C982935C9D52}" destId="{059BF7B0-AB26-417B-A8CA-A9974ACD54AB}" srcOrd="0" destOrd="0" parTransId="{DF420DD7-91C5-4B92-BE80-954E4FF06F85}" sibTransId="{545E19D2-3257-405C-BF96-E6C9E31C3B61}"/>
    <dgm:cxn modelId="{542DD274-4D87-4872-9781-15D005A2C3DA}" srcId="{FC45BD1D-C850-467B-A680-C982935C9D52}" destId="{96ABC59E-AA9B-4042-B603-E8199F866842}" srcOrd="1" destOrd="0" parTransId="{02F1BF6B-4DAC-4FAF-84D2-A0261751B4D0}" sibTransId="{24381B6D-49E4-4EF7-A3F3-693E2B415B15}"/>
    <dgm:cxn modelId="{759C247B-68FA-4ABD-8F85-0D9953CBB7EF}" type="presOf" srcId="{403978DE-06E0-49E9-82FE-35D915B50718}" destId="{E612B6A4-2DBC-4C14-814F-263DB09FDC47}" srcOrd="0" destOrd="0" presId="urn:microsoft.com/office/officeart/2005/8/layout/radial3"/>
    <dgm:cxn modelId="{D785E8BC-9990-476F-8C7D-2FA91F7AEF33}" srcId="{403978DE-06E0-49E9-82FE-35D915B50718}" destId="{F63DD5E6-D2DB-48E7-9955-E6AA6C4BB69D}" srcOrd="1" destOrd="0" parTransId="{3AA26AB2-88F5-42D2-850A-227C449C33F9}" sibTransId="{52FC632A-5EF9-4EA3-A78E-3262386CD8DC}"/>
    <dgm:cxn modelId="{832D2BBD-AD20-43A3-8458-E13B842E9141}" srcId="{403978DE-06E0-49E9-82FE-35D915B50718}" destId="{FC45BD1D-C850-467B-A680-C982935C9D52}" srcOrd="0" destOrd="0" parTransId="{D0136555-016D-4AD2-9882-4B375F625B18}" sibTransId="{F98B2125-2ECA-4FA8-AD2D-2124F846CFB2}"/>
    <dgm:cxn modelId="{66419DBD-5CDD-4E3B-8595-D4B903D915C9}" type="presOf" srcId="{FC45BD1D-C850-467B-A680-C982935C9D52}" destId="{A44A3DFC-0949-4BD4-816C-CD76A6D3785F}" srcOrd="0" destOrd="0" presId="urn:microsoft.com/office/officeart/2005/8/layout/radial3"/>
    <dgm:cxn modelId="{E02BD5D8-4947-4F04-8A9A-E3D7EEF91B50}" type="presOf" srcId="{96ABC59E-AA9B-4042-B603-E8199F866842}" destId="{7312A546-B7FD-4CD5-8DB2-1C72F9771892}" srcOrd="0" destOrd="0" presId="urn:microsoft.com/office/officeart/2005/8/layout/radial3"/>
    <dgm:cxn modelId="{84249896-2FE4-492C-9530-AA0E5214E280}" type="presParOf" srcId="{E612B6A4-2DBC-4C14-814F-263DB09FDC47}" destId="{5B9391EB-8B6A-468E-8FF2-12C0AF805DF8}" srcOrd="0" destOrd="0" presId="urn:microsoft.com/office/officeart/2005/8/layout/radial3"/>
    <dgm:cxn modelId="{A94E364B-24DC-4133-A02B-09978DA7B16D}" type="presParOf" srcId="{5B9391EB-8B6A-468E-8FF2-12C0AF805DF8}" destId="{A44A3DFC-0949-4BD4-816C-CD76A6D3785F}" srcOrd="0" destOrd="0" presId="urn:microsoft.com/office/officeart/2005/8/layout/radial3"/>
    <dgm:cxn modelId="{B1DF2987-4D28-431D-AA56-1B45272F4EEF}" type="presParOf" srcId="{5B9391EB-8B6A-468E-8FF2-12C0AF805DF8}" destId="{D6002DC6-991C-4516-B5B8-D876826A28EA}" srcOrd="1" destOrd="0" presId="urn:microsoft.com/office/officeart/2005/8/layout/radial3"/>
    <dgm:cxn modelId="{BBAB90D1-0115-40BD-9B71-517250CA2E91}" type="presParOf" srcId="{5B9391EB-8B6A-468E-8FF2-12C0AF805DF8}" destId="{7312A546-B7FD-4CD5-8DB2-1C72F9771892}" srcOrd="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FCC7D-4980-4054-A2F0-E4287CF4E996}">
      <dsp:nvSpPr>
        <dsp:cNvPr id="0" name=""/>
        <dsp:cNvSpPr/>
      </dsp:nvSpPr>
      <dsp:spPr>
        <a:xfrm>
          <a:off x="2736959" y="3911372"/>
          <a:ext cx="144518" cy="1445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E8241-8E80-4789-A19F-DE7CE531B385}">
      <dsp:nvSpPr>
        <dsp:cNvPr id="0" name=""/>
        <dsp:cNvSpPr/>
      </dsp:nvSpPr>
      <dsp:spPr>
        <a:xfrm>
          <a:off x="2464542" y="4042511"/>
          <a:ext cx="144518" cy="144518"/>
        </a:xfrm>
        <a:prstGeom prst="ellipse">
          <a:avLst/>
        </a:prstGeom>
        <a:solidFill>
          <a:schemeClr val="accent4">
            <a:hueOff val="121365"/>
            <a:satOff val="1622"/>
            <a:lumOff val="784"/>
            <a:alphaOff val="0"/>
          </a:schemeClr>
        </a:solidFill>
        <a:ln w="15875" cap="flat" cmpd="sng" algn="ctr">
          <a:solidFill>
            <a:schemeClr val="accent4">
              <a:hueOff val="121365"/>
              <a:satOff val="1622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32475-F1A0-4AA1-A136-33AC8C93DBEF}">
      <dsp:nvSpPr>
        <dsp:cNvPr id="0" name=""/>
        <dsp:cNvSpPr/>
      </dsp:nvSpPr>
      <dsp:spPr>
        <a:xfrm>
          <a:off x="2179118" y="4146095"/>
          <a:ext cx="144518" cy="144518"/>
        </a:xfrm>
        <a:prstGeom prst="ellipse">
          <a:avLst/>
        </a:prstGeom>
        <a:solidFill>
          <a:schemeClr val="accent4">
            <a:hueOff val="242730"/>
            <a:satOff val="3244"/>
            <a:lumOff val="1569"/>
            <a:alphaOff val="0"/>
          </a:schemeClr>
        </a:solidFill>
        <a:ln w="15875" cap="flat" cmpd="sng" algn="ctr">
          <a:solidFill>
            <a:schemeClr val="accent4">
              <a:hueOff val="242730"/>
              <a:satOff val="3244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5562-80BA-4966-B891-212A9F93DCF3}">
      <dsp:nvSpPr>
        <dsp:cNvPr id="0" name=""/>
        <dsp:cNvSpPr/>
      </dsp:nvSpPr>
      <dsp:spPr>
        <a:xfrm>
          <a:off x="4044851" y="2393321"/>
          <a:ext cx="144518" cy="144518"/>
        </a:xfrm>
        <a:prstGeom prst="ellipse">
          <a:avLst/>
        </a:prstGeom>
        <a:solidFill>
          <a:schemeClr val="accent4">
            <a:hueOff val="364095"/>
            <a:satOff val="4867"/>
            <a:lumOff val="2353"/>
            <a:alphaOff val="0"/>
          </a:schemeClr>
        </a:solidFill>
        <a:ln w="15875" cap="flat" cmpd="sng" algn="ctr">
          <a:solidFill>
            <a:schemeClr val="accent4">
              <a:hueOff val="364095"/>
              <a:satOff val="4867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29395-8A5C-492C-8C26-B987AC68E9D6}">
      <dsp:nvSpPr>
        <dsp:cNvPr id="0" name=""/>
        <dsp:cNvSpPr/>
      </dsp:nvSpPr>
      <dsp:spPr>
        <a:xfrm>
          <a:off x="3935017" y="2660192"/>
          <a:ext cx="144518" cy="144518"/>
        </a:xfrm>
        <a:prstGeom prst="ellipse">
          <a:avLst/>
        </a:prstGeom>
        <a:solidFill>
          <a:schemeClr val="accent4">
            <a:hueOff val="485460"/>
            <a:satOff val="6489"/>
            <a:lumOff val="3137"/>
            <a:alphaOff val="0"/>
          </a:schemeClr>
        </a:solidFill>
        <a:ln w="15875" cap="flat" cmpd="sng" algn="ctr">
          <a:solidFill>
            <a:schemeClr val="accent4">
              <a:hueOff val="485460"/>
              <a:satOff val="6489"/>
              <a:lumOff val="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6D047-3F73-4D67-96BE-371BE331670E}">
      <dsp:nvSpPr>
        <dsp:cNvPr id="0" name=""/>
        <dsp:cNvSpPr/>
      </dsp:nvSpPr>
      <dsp:spPr>
        <a:xfrm>
          <a:off x="3856977" y="384391"/>
          <a:ext cx="144518" cy="144518"/>
        </a:xfrm>
        <a:prstGeom prst="ellipse">
          <a:avLst/>
        </a:prstGeom>
        <a:solidFill>
          <a:schemeClr val="accent4">
            <a:hueOff val="606825"/>
            <a:satOff val="8111"/>
            <a:lumOff val="3922"/>
            <a:alphaOff val="0"/>
          </a:schemeClr>
        </a:solidFill>
        <a:ln w="15875" cap="flat" cmpd="sng" algn="ctr">
          <a:solidFill>
            <a:schemeClr val="accent4">
              <a:hueOff val="606825"/>
              <a:satOff val="8111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7A761-6A21-4363-81F4-3EE394240086}">
      <dsp:nvSpPr>
        <dsp:cNvPr id="0" name=""/>
        <dsp:cNvSpPr/>
      </dsp:nvSpPr>
      <dsp:spPr>
        <a:xfrm>
          <a:off x="4057857" y="256824"/>
          <a:ext cx="144518" cy="144518"/>
        </a:xfrm>
        <a:prstGeom prst="ellipse">
          <a:avLst/>
        </a:prstGeom>
        <a:solidFill>
          <a:schemeClr val="accent4">
            <a:hueOff val="728190"/>
            <a:satOff val="9733"/>
            <a:lumOff val="4706"/>
            <a:alphaOff val="0"/>
          </a:schemeClr>
        </a:solidFill>
        <a:ln w="15875" cap="flat" cmpd="sng" algn="ctr">
          <a:solidFill>
            <a:schemeClr val="accent4">
              <a:hueOff val="728190"/>
              <a:satOff val="9733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6D052-0A27-42C9-B4F7-E475C32DBB0B}">
      <dsp:nvSpPr>
        <dsp:cNvPr id="0" name=""/>
        <dsp:cNvSpPr/>
      </dsp:nvSpPr>
      <dsp:spPr>
        <a:xfrm>
          <a:off x="4258738" y="129256"/>
          <a:ext cx="144518" cy="144518"/>
        </a:xfrm>
        <a:prstGeom prst="ellipse">
          <a:avLst/>
        </a:prstGeom>
        <a:solidFill>
          <a:schemeClr val="accent4">
            <a:hueOff val="849555"/>
            <a:satOff val="11355"/>
            <a:lumOff val="5491"/>
            <a:alphaOff val="0"/>
          </a:schemeClr>
        </a:solidFill>
        <a:ln w="15875" cap="flat" cmpd="sng" algn="ctr">
          <a:solidFill>
            <a:schemeClr val="accent4">
              <a:hueOff val="849555"/>
              <a:satOff val="11355"/>
              <a:lumOff val="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1695F-6948-49A2-A04E-4D833AC1456F}">
      <dsp:nvSpPr>
        <dsp:cNvPr id="0" name=""/>
        <dsp:cNvSpPr/>
      </dsp:nvSpPr>
      <dsp:spPr>
        <a:xfrm>
          <a:off x="4459619" y="256824"/>
          <a:ext cx="144518" cy="144518"/>
        </a:xfrm>
        <a:prstGeom prst="ellipse">
          <a:avLst/>
        </a:prstGeom>
        <a:solidFill>
          <a:schemeClr val="accent4">
            <a:hueOff val="970920"/>
            <a:satOff val="12977"/>
            <a:lumOff val="6275"/>
            <a:alphaOff val="0"/>
          </a:schemeClr>
        </a:solidFill>
        <a:ln w="15875" cap="flat" cmpd="sng" algn="ctr">
          <a:solidFill>
            <a:schemeClr val="accent4">
              <a:hueOff val="970920"/>
              <a:satOff val="12977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5997F-53B8-4593-8B7B-8A7BDCB142EE}">
      <dsp:nvSpPr>
        <dsp:cNvPr id="0" name=""/>
        <dsp:cNvSpPr/>
      </dsp:nvSpPr>
      <dsp:spPr>
        <a:xfrm>
          <a:off x="4660499" y="384391"/>
          <a:ext cx="144518" cy="144518"/>
        </a:xfrm>
        <a:prstGeom prst="ellipse">
          <a:avLst/>
        </a:prstGeom>
        <a:solidFill>
          <a:schemeClr val="accent4">
            <a:hueOff val="1092285"/>
            <a:satOff val="14600"/>
            <a:lumOff val="7059"/>
            <a:alphaOff val="0"/>
          </a:schemeClr>
        </a:solidFill>
        <a:ln w="15875" cap="flat" cmpd="sng" algn="ctr">
          <a:solidFill>
            <a:schemeClr val="accent4">
              <a:hueOff val="1092285"/>
              <a:satOff val="14600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9E2D3-1933-40EA-90F6-026BA065E1E5}">
      <dsp:nvSpPr>
        <dsp:cNvPr id="0" name=""/>
        <dsp:cNvSpPr/>
      </dsp:nvSpPr>
      <dsp:spPr>
        <a:xfrm>
          <a:off x="4258738" y="398168"/>
          <a:ext cx="144518" cy="144518"/>
        </a:xfrm>
        <a:prstGeom prst="ellipse">
          <a:avLst/>
        </a:prstGeom>
        <a:solidFill>
          <a:schemeClr val="accent4">
            <a:hueOff val="1213650"/>
            <a:satOff val="16222"/>
            <a:lumOff val="7844"/>
            <a:alphaOff val="0"/>
          </a:schemeClr>
        </a:solidFill>
        <a:ln w="15875" cap="flat" cmpd="sng" algn="ctr">
          <a:solidFill>
            <a:schemeClr val="accent4">
              <a:hueOff val="1213650"/>
              <a:satOff val="16222"/>
              <a:lumOff val="7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D2DC-FBBB-42D6-8D6A-5B1000F903A1}">
      <dsp:nvSpPr>
        <dsp:cNvPr id="0" name=""/>
        <dsp:cNvSpPr/>
      </dsp:nvSpPr>
      <dsp:spPr>
        <a:xfrm>
          <a:off x="4258738" y="667590"/>
          <a:ext cx="144518" cy="144518"/>
        </a:xfrm>
        <a:prstGeom prst="ellipse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E70FF-03A2-4C6C-8B13-F7488C84FC0D}">
      <dsp:nvSpPr>
        <dsp:cNvPr id="0" name=""/>
        <dsp:cNvSpPr/>
      </dsp:nvSpPr>
      <dsp:spPr>
        <a:xfrm>
          <a:off x="1474590" y="4453589"/>
          <a:ext cx="3117262" cy="8358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Consejo provincial de Pichincha</a:t>
          </a:r>
        </a:p>
      </dsp:txBody>
      <dsp:txXfrm>
        <a:off x="1515391" y="4494390"/>
        <a:ext cx="3035660" cy="754218"/>
      </dsp:txXfrm>
    </dsp:sp>
    <dsp:sp modelId="{D9258FAF-F702-49C0-BD77-ED6940688565}">
      <dsp:nvSpPr>
        <dsp:cNvPr id="0" name=""/>
        <dsp:cNvSpPr/>
      </dsp:nvSpPr>
      <dsp:spPr>
        <a:xfrm>
          <a:off x="610370" y="3634096"/>
          <a:ext cx="1445184" cy="1445082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CDE92-E52F-45D4-BA4A-C5AAA5C301A9}">
      <dsp:nvSpPr>
        <dsp:cNvPr id="0" name=""/>
        <dsp:cNvSpPr/>
      </dsp:nvSpPr>
      <dsp:spPr>
        <a:xfrm>
          <a:off x="3479784" y="3368246"/>
          <a:ext cx="3117262" cy="835820"/>
        </a:xfrm>
        <a:prstGeom prst="roundRect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Empresa autónoma</a:t>
          </a:r>
        </a:p>
      </dsp:txBody>
      <dsp:txXfrm>
        <a:off x="3520585" y="3409047"/>
        <a:ext cx="3035660" cy="754218"/>
      </dsp:txXfrm>
    </dsp:sp>
    <dsp:sp modelId="{1EF4EA17-EBAF-40F4-9EE0-96684C563226}">
      <dsp:nvSpPr>
        <dsp:cNvPr id="0" name=""/>
        <dsp:cNvSpPr/>
      </dsp:nvSpPr>
      <dsp:spPr>
        <a:xfrm>
          <a:off x="2615563" y="2548754"/>
          <a:ext cx="1445184" cy="14450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1A29B-2628-4B73-B72C-CF2FAA3DB09F}">
      <dsp:nvSpPr>
        <dsp:cNvPr id="0" name=""/>
        <dsp:cNvSpPr/>
      </dsp:nvSpPr>
      <dsp:spPr>
        <a:xfrm>
          <a:off x="4400366" y="1722118"/>
          <a:ext cx="3117262" cy="835820"/>
        </a:xfrm>
        <a:prstGeom prst="roundRect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9821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12 atractivos turísticos</a:t>
          </a:r>
        </a:p>
      </dsp:txBody>
      <dsp:txXfrm>
        <a:off x="4441167" y="1762919"/>
        <a:ext cx="3035660" cy="754218"/>
      </dsp:txXfrm>
    </dsp:sp>
    <dsp:sp modelId="{E9DF5434-DFF0-4478-8059-F7223152CC55}">
      <dsp:nvSpPr>
        <dsp:cNvPr id="0" name=""/>
        <dsp:cNvSpPr/>
      </dsp:nvSpPr>
      <dsp:spPr>
        <a:xfrm>
          <a:off x="3536146" y="902625"/>
          <a:ext cx="1445184" cy="14450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8CBE1-8BB5-4B42-9FCA-46813C6962FF}">
      <dsp:nvSpPr>
        <dsp:cNvPr id="0" name=""/>
        <dsp:cNvSpPr/>
      </dsp:nvSpPr>
      <dsp:spPr>
        <a:xfrm rot="5400000">
          <a:off x="365929" y="2593277"/>
          <a:ext cx="1091371" cy="181601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E2B0C-B6B2-43AD-BB34-805EA451565A}">
      <dsp:nvSpPr>
        <dsp:cNvPr id="0" name=""/>
        <dsp:cNvSpPr/>
      </dsp:nvSpPr>
      <dsp:spPr>
        <a:xfrm>
          <a:off x="183752" y="3135875"/>
          <a:ext cx="1639511" cy="143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Enfoque de investigación mixto</a:t>
          </a:r>
        </a:p>
      </dsp:txBody>
      <dsp:txXfrm>
        <a:off x="183752" y="3135875"/>
        <a:ext cx="1639511" cy="1437127"/>
      </dsp:txXfrm>
    </dsp:sp>
    <dsp:sp modelId="{9640A19A-6D5B-4DFD-9D32-4A8F13685274}">
      <dsp:nvSpPr>
        <dsp:cNvPr id="0" name=""/>
        <dsp:cNvSpPr/>
      </dsp:nvSpPr>
      <dsp:spPr>
        <a:xfrm>
          <a:off x="1513922" y="2459580"/>
          <a:ext cx="309341" cy="309341"/>
        </a:xfrm>
        <a:prstGeom prst="triangle">
          <a:avLst>
            <a:gd name="adj" fmla="val 100000"/>
          </a:avLst>
        </a:prstGeom>
        <a:solidFill>
          <a:schemeClr val="accent5">
            <a:hueOff val="124146"/>
            <a:satOff val="72"/>
            <a:lumOff val="711"/>
            <a:alphaOff val="0"/>
          </a:schemeClr>
        </a:solidFill>
        <a:ln w="15875" cap="flat" cmpd="sng" algn="ctr">
          <a:solidFill>
            <a:schemeClr val="accent5">
              <a:hueOff val="124146"/>
              <a:satOff val="72"/>
              <a:lumOff val="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64982-C0E6-4140-952E-977C844B630C}">
      <dsp:nvSpPr>
        <dsp:cNvPr id="0" name=""/>
        <dsp:cNvSpPr/>
      </dsp:nvSpPr>
      <dsp:spPr>
        <a:xfrm rot="5400000">
          <a:off x="2373012" y="2096622"/>
          <a:ext cx="1091371" cy="181601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flat" cmpd="sng" algn="ctr">
          <a:solidFill>
            <a:schemeClr val="accent5">
              <a:hueOff val="248291"/>
              <a:satOff val="144"/>
              <a:lumOff val="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BDA89-A8CF-4743-A1BD-AB476EA105CC}">
      <dsp:nvSpPr>
        <dsp:cNvPr id="0" name=""/>
        <dsp:cNvSpPr/>
      </dsp:nvSpPr>
      <dsp:spPr>
        <a:xfrm>
          <a:off x="2190835" y="2639221"/>
          <a:ext cx="1639511" cy="143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Fuentes de información mixto</a:t>
          </a:r>
        </a:p>
      </dsp:txBody>
      <dsp:txXfrm>
        <a:off x="2190835" y="2639221"/>
        <a:ext cx="1639511" cy="1437127"/>
      </dsp:txXfrm>
    </dsp:sp>
    <dsp:sp modelId="{BB0E39A8-832E-4E93-9DAB-F1915C9A3B39}">
      <dsp:nvSpPr>
        <dsp:cNvPr id="0" name=""/>
        <dsp:cNvSpPr/>
      </dsp:nvSpPr>
      <dsp:spPr>
        <a:xfrm>
          <a:off x="3521004" y="1962925"/>
          <a:ext cx="309341" cy="309341"/>
        </a:xfrm>
        <a:prstGeom prst="triangle">
          <a:avLst>
            <a:gd name="adj" fmla="val 100000"/>
          </a:avLst>
        </a:prstGeom>
        <a:solidFill>
          <a:schemeClr val="accent5">
            <a:hueOff val="372437"/>
            <a:satOff val="216"/>
            <a:lumOff val="2132"/>
            <a:alphaOff val="0"/>
          </a:schemeClr>
        </a:solidFill>
        <a:ln w="15875" cap="flat" cmpd="sng" algn="ctr">
          <a:solidFill>
            <a:schemeClr val="accent5">
              <a:hueOff val="372437"/>
              <a:satOff val="216"/>
              <a:lumOff val="21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5ED4F-64E0-49DD-B0E3-4EBBBCABDA17}">
      <dsp:nvSpPr>
        <dsp:cNvPr id="0" name=""/>
        <dsp:cNvSpPr/>
      </dsp:nvSpPr>
      <dsp:spPr>
        <a:xfrm rot="5400000">
          <a:off x="4380094" y="1599968"/>
          <a:ext cx="1091371" cy="181601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3158-0885-486E-800F-BB1073AD512C}">
      <dsp:nvSpPr>
        <dsp:cNvPr id="0" name=""/>
        <dsp:cNvSpPr/>
      </dsp:nvSpPr>
      <dsp:spPr>
        <a:xfrm>
          <a:off x="4197917" y="2142566"/>
          <a:ext cx="1639511" cy="143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Unidad de análisis mixto</a:t>
          </a:r>
        </a:p>
      </dsp:txBody>
      <dsp:txXfrm>
        <a:off x="4197917" y="2142566"/>
        <a:ext cx="1639511" cy="1437127"/>
      </dsp:txXfrm>
    </dsp:sp>
    <dsp:sp modelId="{EEC9E3FC-B06D-48C5-A241-4C6F9245E481}">
      <dsp:nvSpPr>
        <dsp:cNvPr id="0" name=""/>
        <dsp:cNvSpPr/>
      </dsp:nvSpPr>
      <dsp:spPr>
        <a:xfrm>
          <a:off x="5528086" y="1466271"/>
          <a:ext cx="309341" cy="309341"/>
        </a:xfrm>
        <a:prstGeom prst="triangle">
          <a:avLst>
            <a:gd name="adj" fmla="val 100000"/>
          </a:avLst>
        </a:prstGeom>
        <a:solidFill>
          <a:schemeClr val="accent5">
            <a:hueOff val="620728"/>
            <a:satOff val="360"/>
            <a:lumOff val="3554"/>
            <a:alphaOff val="0"/>
          </a:schemeClr>
        </a:solidFill>
        <a:ln w="15875" cap="flat" cmpd="sng" algn="ctr">
          <a:solidFill>
            <a:schemeClr val="accent5">
              <a:hueOff val="620728"/>
              <a:satOff val="360"/>
              <a:lumOff val="3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A1716-1F1B-4C80-BA8A-5B7BE1168B41}">
      <dsp:nvSpPr>
        <dsp:cNvPr id="0" name=""/>
        <dsp:cNvSpPr/>
      </dsp:nvSpPr>
      <dsp:spPr>
        <a:xfrm rot="5400000">
          <a:off x="6387176" y="1103313"/>
          <a:ext cx="1091371" cy="181601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flat" cmpd="sng" algn="ctr">
          <a:solidFill>
            <a:schemeClr val="accent5">
              <a:hueOff val="744874"/>
              <a:satOff val="432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60340-70D0-49C4-BED2-312AEECA5050}">
      <dsp:nvSpPr>
        <dsp:cNvPr id="0" name=""/>
        <dsp:cNvSpPr/>
      </dsp:nvSpPr>
      <dsp:spPr>
        <a:xfrm>
          <a:off x="6204999" y="1645912"/>
          <a:ext cx="1639511" cy="143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No experimental</a:t>
          </a:r>
        </a:p>
      </dsp:txBody>
      <dsp:txXfrm>
        <a:off x="6204999" y="1645912"/>
        <a:ext cx="1639511" cy="1437127"/>
      </dsp:txXfrm>
    </dsp:sp>
    <dsp:sp modelId="{4F6AF823-903A-4744-929A-E6D0E3ED2FC0}">
      <dsp:nvSpPr>
        <dsp:cNvPr id="0" name=""/>
        <dsp:cNvSpPr/>
      </dsp:nvSpPr>
      <dsp:spPr>
        <a:xfrm>
          <a:off x="7535169" y="969616"/>
          <a:ext cx="309341" cy="309341"/>
        </a:xfrm>
        <a:prstGeom prst="triangle">
          <a:avLst>
            <a:gd name="adj" fmla="val 100000"/>
          </a:avLst>
        </a:prstGeom>
        <a:solidFill>
          <a:schemeClr val="accent5">
            <a:hueOff val="869019"/>
            <a:satOff val="504"/>
            <a:lumOff val="4975"/>
            <a:alphaOff val="0"/>
          </a:schemeClr>
        </a:solidFill>
        <a:ln w="15875" cap="flat" cmpd="sng" algn="ctr">
          <a:solidFill>
            <a:schemeClr val="accent5">
              <a:hueOff val="869019"/>
              <a:satOff val="504"/>
              <a:lumOff val="49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E25F1-93D3-4EEB-9017-F8C15A9F892B}">
      <dsp:nvSpPr>
        <dsp:cNvPr id="0" name=""/>
        <dsp:cNvSpPr/>
      </dsp:nvSpPr>
      <dsp:spPr>
        <a:xfrm rot="5400000">
          <a:off x="8394258" y="606659"/>
          <a:ext cx="1091371" cy="1816018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9B7E5-AF7F-4701-A6BD-F7261193EC5B}">
      <dsp:nvSpPr>
        <dsp:cNvPr id="0" name=""/>
        <dsp:cNvSpPr/>
      </dsp:nvSpPr>
      <dsp:spPr>
        <a:xfrm>
          <a:off x="8212081" y="1149257"/>
          <a:ext cx="1639511" cy="143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Alcance exploratorio-descriptivo</a:t>
          </a:r>
        </a:p>
      </dsp:txBody>
      <dsp:txXfrm>
        <a:off x="8212081" y="1149257"/>
        <a:ext cx="1639511" cy="143712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B563A-5487-4773-9CBB-74723BFAD503}">
      <dsp:nvSpPr>
        <dsp:cNvPr id="0" name=""/>
        <dsp:cNvSpPr/>
      </dsp:nvSpPr>
      <dsp:spPr>
        <a:xfrm rot="2584504">
          <a:off x="5536483" y="3410457"/>
          <a:ext cx="665118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665118" y="15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8D0DE-21C0-4A05-9A72-5D24FFDC866C}">
      <dsp:nvSpPr>
        <dsp:cNvPr id="0" name=""/>
        <dsp:cNvSpPr/>
      </dsp:nvSpPr>
      <dsp:spPr>
        <a:xfrm>
          <a:off x="5626121" y="2417725"/>
          <a:ext cx="815890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815890" y="15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4A218-EFC4-4ABB-8A0F-342C68D01543}">
      <dsp:nvSpPr>
        <dsp:cNvPr id="0" name=""/>
        <dsp:cNvSpPr/>
      </dsp:nvSpPr>
      <dsp:spPr>
        <a:xfrm rot="19012230">
          <a:off x="5537568" y="1426595"/>
          <a:ext cx="655486" cy="30673"/>
        </a:xfrm>
        <a:custGeom>
          <a:avLst/>
          <a:gdLst/>
          <a:ahLst/>
          <a:cxnLst/>
          <a:rect l="0" t="0" r="0" b="0"/>
          <a:pathLst>
            <a:path>
              <a:moveTo>
                <a:pt x="0" y="15336"/>
              </a:moveTo>
              <a:lnTo>
                <a:pt x="655486" y="1533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4B9AE-005D-4B0D-A4F7-1D96FE97A634}">
      <dsp:nvSpPr>
        <dsp:cNvPr id="0" name=""/>
        <dsp:cNvSpPr/>
      </dsp:nvSpPr>
      <dsp:spPr>
        <a:xfrm>
          <a:off x="3640756" y="1223510"/>
          <a:ext cx="2339603" cy="23396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C94D1-8BF9-4F0E-8B60-854BB8B5CD11}">
      <dsp:nvSpPr>
        <dsp:cNvPr id="0" name=""/>
        <dsp:cNvSpPr/>
      </dsp:nvSpPr>
      <dsp:spPr>
        <a:xfrm>
          <a:off x="5845966" y="1359"/>
          <a:ext cx="1615828" cy="140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Entrevista</a:t>
          </a:r>
        </a:p>
      </dsp:txBody>
      <dsp:txXfrm>
        <a:off x="6082599" y="206935"/>
        <a:ext cx="1142562" cy="992610"/>
      </dsp:txXfrm>
    </dsp:sp>
    <dsp:sp modelId="{B9069573-388A-4CEC-8D48-A466812B7228}">
      <dsp:nvSpPr>
        <dsp:cNvPr id="0" name=""/>
        <dsp:cNvSpPr/>
      </dsp:nvSpPr>
      <dsp:spPr>
        <a:xfrm>
          <a:off x="7337088" y="1359"/>
          <a:ext cx="2423743" cy="1403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solidFill>
                <a:schemeClr val="tx1"/>
              </a:solidFill>
            </a:rPr>
            <a:t>Interna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solidFill>
                <a:schemeClr val="tx1"/>
              </a:solidFill>
            </a:rPr>
            <a:t>Externa</a:t>
          </a:r>
        </a:p>
      </dsp:txBody>
      <dsp:txXfrm>
        <a:off x="7337088" y="1359"/>
        <a:ext cx="2423743" cy="1403762"/>
      </dsp:txXfrm>
    </dsp:sp>
    <dsp:sp modelId="{C7FD5A18-5177-4024-9E0E-FBD3E119406F}">
      <dsp:nvSpPr>
        <dsp:cNvPr id="0" name=""/>
        <dsp:cNvSpPr/>
      </dsp:nvSpPr>
      <dsp:spPr>
        <a:xfrm>
          <a:off x="6442011" y="1731180"/>
          <a:ext cx="1403762" cy="140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</a:t>
          </a:r>
        </a:p>
      </dsp:txBody>
      <dsp:txXfrm>
        <a:off x="6647587" y="1936756"/>
        <a:ext cx="992610" cy="992610"/>
      </dsp:txXfrm>
    </dsp:sp>
    <dsp:sp modelId="{1A4AF068-4BB3-49BF-9291-EC2839B08AA2}">
      <dsp:nvSpPr>
        <dsp:cNvPr id="0" name=""/>
        <dsp:cNvSpPr/>
      </dsp:nvSpPr>
      <dsp:spPr>
        <a:xfrm>
          <a:off x="7986150" y="1731180"/>
          <a:ext cx="2105643" cy="1403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solidFill>
                <a:schemeClr val="tx1"/>
              </a:solidFill>
            </a:rPr>
            <a:t>Turista nacional y extranjero</a:t>
          </a:r>
        </a:p>
      </dsp:txBody>
      <dsp:txXfrm>
        <a:off x="7986150" y="1731180"/>
        <a:ext cx="2105643" cy="1403762"/>
      </dsp:txXfrm>
    </dsp:sp>
    <dsp:sp modelId="{12106447-5C9C-4E42-951F-82FC3B85A76A}">
      <dsp:nvSpPr>
        <dsp:cNvPr id="0" name=""/>
        <dsp:cNvSpPr/>
      </dsp:nvSpPr>
      <dsp:spPr>
        <a:xfrm>
          <a:off x="5863565" y="3461002"/>
          <a:ext cx="1587669" cy="14037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Fichas de observación</a:t>
          </a:r>
        </a:p>
      </dsp:txBody>
      <dsp:txXfrm>
        <a:off x="6096074" y="3666578"/>
        <a:ext cx="1122651" cy="992610"/>
      </dsp:txXfrm>
    </dsp:sp>
    <dsp:sp modelId="{40337AE6-AFBF-4DD1-9B97-3FEF12FAF5FA}">
      <dsp:nvSpPr>
        <dsp:cNvPr id="0" name=""/>
        <dsp:cNvSpPr/>
      </dsp:nvSpPr>
      <dsp:spPr>
        <a:xfrm>
          <a:off x="7361727" y="3461002"/>
          <a:ext cx="2381503" cy="1403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3200" kern="1200" dirty="0">
              <a:solidFill>
                <a:schemeClr val="tx1"/>
              </a:solidFill>
            </a:rPr>
            <a:t>Personal turístico, arrendatarios</a:t>
          </a:r>
        </a:p>
      </dsp:txBody>
      <dsp:txXfrm>
        <a:off x="7361727" y="3461002"/>
        <a:ext cx="2381503" cy="14037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AF55A-D79E-4C9B-B5DC-EE2782C93EB3}">
      <dsp:nvSpPr>
        <dsp:cNvPr id="0" name=""/>
        <dsp:cNvSpPr/>
      </dsp:nvSpPr>
      <dsp:spPr>
        <a:xfrm>
          <a:off x="2825743" y="0"/>
          <a:ext cx="2260688" cy="226103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02DD64-E4BD-415C-9A20-70CD6E85CD8C}">
      <dsp:nvSpPr>
        <dsp:cNvPr id="0" name=""/>
        <dsp:cNvSpPr/>
      </dsp:nvSpPr>
      <dsp:spPr>
        <a:xfrm>
          <a:off x="3325430" y="816301"/>
          <a:ext cx="1256221" cy="6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Atracciones culturales</a:t>
          </a:r>
        </a:p>
      </dsp:txBody>
      <dsp:txXfrm>
        <a:off x="3325430" y="816301"/>
        <a:ext cx="1256221" cy="627960"/>
      </dsp:txXfrm>
    </dsp:sp>
    <dsp:sp modelId="{F0FD603E-84DA-4F25-920A-A686B8B2BA1E}">
      <dsp:nvSpPr>
        <dsp:cNvPr id="0" name=""/>
        <dsp:cNvSpPr/>
      </dsp:nvSpPr>
      <dsp:spPr>
        <a:xfrm>
          <a:off x="2197845" y="1299131"/>
          <a:ext cx="2260688" cy="226103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4">
                <a:hueOff val="667507"/>
                <a:satOff val="8922"/>
                <a:lumOff val="4314"/>
                <a:alphaOff val="0"/>
                <a:tint val="60000"/>
                <a:lumMod val="110000"/>
              </a:schemeClr>
            </a:gs>
            <a:gs pos="100000">
              <a:schemeClr val="accent4">
                <a:hueOff val="667507"/>
                <a:satOff val="8922"/>
                <a:lumOff val="431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B7C59C-4021-4BE4-ADA3-B60B0D8951BF}">
      <dsp:nvSpPr>
        <dsp:cNvPr id="0" name=""/>
        <dsp:cNvSpPr/>
      </dsp:nvSpPr>
      <dsp:spPr>
        <a:xfrm>
          <a:off x="2700079" y="2122947"/>
          <a:ext cx="1256221" cy="6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12 museos</a:t>
          </a:r>
        </a:p>
      </dsp:txBody>
      <dsp:txXfrm>
        <a:off x="2700079" y="2122947"/>
        <a:ext cx="1256221" cy="627960"/>
      </dsp:txXfrm>
    </dsp:sp>
    <dsp:sp modelId="{4A4B4AE8-9CBF-4708-BA91-612689C9D10A}">
      <dsp:nvSpPr>
        <dsp:cNvPr id="0" name=""/>
        <dsp:cNvSpPr/>
      </dsp:nvSpPr>
      <dsp:spPr>
        <a:xfrm>
          <a:off x="2986645" y="2753725"/>
          <a:ext cx="1942281" cy="194306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tint val="60000"/>
                <a:lumMod val="11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22951D-0404-4D81-8F85-9A7F789A5136}">
      <dsp:nvSpPr>
        <dsp:cNvPr id="0" name=""/>
        <dsp:cNvSpPr/>
      </dsp:nvSpPr>
      <dsp:spPr>
        <a:xfrm>
          <a:off x="3328402" y="3431471"/>
          <a:ext cx="1256221" cy="62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 dirty="0"/>
            <a:t>4,5/5</a:t>
          </a:r>
        </a:p>
      </dsp:txBody>
      <dsp:txXfrm>
        <a:off x="3328402" y="3431471"/>
        <a:ext cx="1256221" cy="62796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8045B-1E56-4BE5-8256-BCE55249EE7E}">
      <dsp:nvSpPr>
        <dsp:cNvPr id="0" name=""/>
        <dsp:cNvSpPr/>
      </dsp:nvSpPr>
      <dsp:spPr>
        <a:xfrm rot="5400000">
          <a:off x="223962" y="1187913"/>
          <a:ext cx="838813" cy="954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FC5806-E0CC-4C3A-9F50-85F73D7F0637}">
      <dsp:nvSpPr>
        <dsp:cNvPr id="0" name=""/>
        <dsp:cNvSpPr/>
      </dsp:nvSpPr>
      <dsp:spPr>
        <a:xfrm>
          <a:off x="1728" y="258072"/>
          <a:ext cx="1412067" cy="98840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300" kern="1200" dirty="0"/>
            <a:t>52%</a:t>
          </a:r>
        </a:p>
      </dsp:txBody>
      <dsp:txXfrm>
        <a:off x="49986" y="306330"/>
        <a:ext cx="1315551" cy="891885"/>
      </dsp:txXfrm>
    </dsp:sp>
    <dsp:sp modelId="{406A66D1-C0B1-4D53-8D02-85850208A562}">
      <dsp:nvSpPr>
        <dsp:cNvPr id="0" name=""/>
        <dsp:cNvSpPr/>
      </dsp:nvSpPr>
      <dsp:spPr>
        <a:xfrm>
          <a:off x="1413795" y="352338"/>
          <a:ext cx="1027003" cy="7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Muy buena calificación</a:t>
          </a:r>
        </a:p>
      </dsp:txBody>
      <dsp:txXfrm>
        <a:off x="1413795" y="352338"/>
        <a:ext cx="1027003" cy="798869"/>
      </dsp:txXfrm>
    </dsp:sp>
    <dsp:sp modelId="{242A5C80-6BDE-4B9C-98E9-6890C721F2DC}">
      <dsp:nvSpPr>
        <dsp:cNvPr id="0" name=""/>
        <dsp:cNvSpPr/>
      </dsp:nvSpPr>
      <dsp:spPr>
        <a:xfrm rot="5400000">
          <a:off x="1394716" y="2298214"/>
          <a:ext cx="838813" cy="9549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779026"/>
            <a:satOff val="30114"/>
            <a:lumOff val="14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A7E747-8B87-4A74-9F86-73C1909DB7BB}">
      <dsp:nvSpPr>
        <dsp:cNvPr id="0" name=""/>
        <dsp:cNvSpPr/>
      </dsp:nvSpPr>
      <dsp:spPr>
        <a:xfrm>
          <a:off x="1172482" y="1368373"/>
          <a:ext cx="1412067" cy="988401"/>
        </a:xfrm>
        <a:prstGeom prst="roundRect">
          <a:avLst>
            <a:gd name="adj" fmla="val 1667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300" kern="1200" dirty="0"/>
            <a:t>42%</a:t>
          </a:r>
        </a:p>
      </dsp:txBody>
      <dsp:txXfrm>
        <a:off x="1220740" y="1416631"/>
        <a:ext cx="1315551" cy="891885"/>
      </dsp:txXfrm>
    </dsp:sp>
    <dsp:sp modelId="{D9AB7283-D4A9-4AF8-9C07-18AAB47D72B6}">
      <dsp:nvSpPr>
        <dsp:cNvPr id="0" name=""/>
        <dsp:cNvSpPr/>
      </dsp:nvSpPr>
      <dsp:spPr>
        <a:xfrm>
          <a:off x="2584549" y="1462639"/>
          <a:ext cx="1027003" cy="7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Buena calificación</a:t>
          </a:r>
        </a:p>
      </dsp:txBody>
      <dsp:txXfrm>
        <a:off x="2584549" y="1462639"/>
        <a:ext cx="1027003" cy="798869"/>
      </dsp:txXfrm>
    </dsp:sp>
    <dsp:sp modelId="{BFF6ADA2-354A-4CCF-8873-C6C0E2625CC8}">
      <dsp:nvSpPr>
        <dsp:cNvPr id="0" name=""/>
        <dsp:cNvSpPr/>
      </dsp:nvSpPr>
      <dsp:spPr>
        <a:xfrm>
          <a:off x="2343236" y="2478674"/>
          <a:ext cx="1412067" cy="988401"/>
        </a:xfrm>
        <a:prstGeom prst="roundRect">
          <a:avLst>
            <a:gd name="adj" fmla="val 1667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300" kern="1200" dirty="0"/>
            <a:t>6%</a:t>
          </a:r>
        </a:p>
      </dsp:txBody>
      <dsp:txXfrm>
        <a:off x="2391494" y="2526932"/>
        <a:ext cx="1315551" cy="891885"/>
      </dsp:txXfrm>
    </dsp:sp>
    <dsp:sp modelId="{D5051CFF-C76F-4FEB-83D5-F3E3FFDCABD9}">
      <dsp:nvSpPr>
        <dsp:cNvPr id="0" name=""/>
        <dsp:cNvSpPr/>
      </dsp:nvSpPr>
      <dsp:spPr>
        <a:xfrm>
          <a:off x="3755303" y="2572940"/>
          <a:ext cx="1027003" cy="798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kern="1200" dirty="0"/>
            <a:t>insatisfacción</a:t>
          </a:r>
        </a:p>
      </dsp:txBody>
      <dsp:txXfrm>
        <a:off x="3755303" y="2572940"/>
        <a:ext cx="1027003" cy="7988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D0DE3-6202-46F2-999C-65C85C688B6E}">
      <dsp:nvSpPr>
        <dsp:cNvPr id="0" name=""/>
        <dsp:cNvSpPr/>
      </dsp:nvSpPr>
      <dsp:spPr>
        <a:xfrm>
          <a:off x="3099593" y="2705768"/>
          <a:ext cx="1928812" cy="1928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Estrategias como propuesta</a:t>
          </a:r>
        </a:p>
      </dsp:txBody>
      <dsp:txXfrm>
        <a:off x="3382061" y="2988236"/>
        <a:ext cx="1363876" cy="1363876"/>
      </dsp:txXfrm>
    </dsp:sp>
    <dsp:sp modelId="{D6A45911-5FB2-4101-9B97-25AA810D631E}">
      <dsp:nvSpPr>
        <dsp:cNvPr id="0" name=""/>
        <dsp:cNvSpPr/>
      </dsp:nvSpPr>
      <dsp:spPr>
        <a:xfrm rot="13569791">
          <a:off x="2300971" y="2009109"/>
          <a:ext cx="965843" cy="65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 rot="10800000">
        <a:off x="2467472" y="2211223"/>
        <a:ext cx="769104" cy="393478"/>
      </dsp:txXfrm>
    </dsp:sp>
    <dsp:sp modelId="{E11C0438-027A-483A-A631-18896B38DA15}">
      <dsp:nvSpPr>
        <dsp:cNvPr id="0" name=""/>
        <dsp:cNvSpPr/>
      </dsp:nvSpPr>
      <dsp:spPr>
        <a:xfrm>
          <a:off x="501515" y="0"/>
          <a:ext cx="1928812" cy="1928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Plan de difusión-página  web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Espacios interactivos</a:t>
          </a:r>
        </a:p>
      </dsp:txBody>
      <dsp:txXfrm>
        <a:off x="783983" y="282468"/>
        <a:ext cx="1363876" cy="1363876"/>
      </dsp:txXfrm>
    </dsp:sp>
    <dsp:sp modelId="{187E95A1-A137-448E-A2CB-C4612A6A24C3}">
      <dsp:nvSpPr>
        <dsp:cNvPr id="0" name=""/>
        <dsp:cNvSpPr/>
      </dsp:nvSpPr>
      <dsp:spPr>
        <a:xfrm rot="16421940">
          <a:off x="3943316" y="2001106"/>
          <a:ext cx="414780" cy="65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4001519" y="2194352"/>
        <a:ext cx="290346" cy="393478"/>
      </dsp:txXfrm>
    </dsp:sp>
    <dsp:sp modelId="{A57DFF1D-B5B8-498F-9A1F-86BED5C102FB}">
      <dsp:nvSpPr>
        <dsp:cNvPr id="0" name=""/>
        <dsp:cNvSpPr/>
      </dsp:nvSpPr>
      <dsp:spPr>
        <a:xfrm>
          <a:off x="3274520" y="0"/>
          <a:ext cx="1928812" cy="1928812"/>
        </a:xfrm>
        <a:prstGeom prst="ellipse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Plan de capacitación</a:t>
          </a:r>
        </a:p>
      </dsp:txBody>
      <dsp:txXfrm>
        <a:off x="3556988" y="282468"/>
        <a:ext cx="1363876" cy="1363876"/>
      </dsp:txXfrm>
    </dsp:sp>
    <dsp:sp modelId="{242AFD73-705F-4DDE-9126-6426C77FEC8A}">
      <dsp:nvSpPr>
        <dsp:cNvPr id="0" name=""/>
        <dsp:cNvSpPr/>
      </dsp:nvSpPr>
      <dsp:spPr>
        <a:xfrm rot="19264813">
          <a:off x="5045209" y="2110230"/>
          <a:ext cx="1089206" cy="6557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/>
        </a:p>
      </dsp:txBody>
      <dsp:txXfrm>
        <a:off x="5067044" y="2303188"/>
        <a:ext cx="892467" cy="393478"/>
      </dsp:txXfrm>
    </dsp:sp>
    <dsp:sp modelId="{EF3AC8D5-5977-4BAC-9CC8-E609E43B19B7}">
      <dsp:nvSpPr>
        <dsp:cNvPr id="0" name=""/>
        <dsp:cNvSpPr/>
      </dsp:nvSpPr>
      <dsp:spPr>
        <a:xfrm>
          <a:off x="6199187" y="202943"/>
          <a:ext cx="1928812" cy="1928812"/>
        </a:xfrm>
        <a:prstGeom prst="ellipse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Plan de email-marketing</a:t>
          </a:r>
        </a:p>
      </dsp:txBody>
      <dsp:txXfrm>
        <a:off x="6481655" y="485411"/>
        <a:ext cx="1363876" cy="13638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D8B1-1A5C-49D7-9B70-8743A17EB682}">
      <dsp:nvSpPr>
        <dsp:cNvPr id="0" name=""/>
        <dsp:cNvSpPr/>
      </dsp:nvSpPr>
      <dsp:spPr>
        <a:xfrm rot="5400000">
          <a:off x="830004" y="931670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6EA5D-2FAC-4E8A-8E51-E6721743943D}">
      <dsp:nvSpPr>
        <dsp:cNvPr id="0" name=""/>
        <dsp:cNvSpPr/>
      </dsp:nvSpPr>
      <dsp:spPr>
        <a:xfrm>
          <a:off x="615186" y="32861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Imagen de destino</a:t>
          </a:r>
        </a:p>
      </dsp:txBody>
      <dsp:txXfrm>
        <a:off x="661834" y="79509"/>
        <a:ext cx="1271645" cy="862118"/>
      </dsp:txXfrm>
    </dsp:sp>
    <dsp:sp modelId="{E5CF6B88-1F34-4ECE-B47F-0220A41CB7D7}">
      <dsp:nvSpPr>
        <dsp:cNvPr id="0" name=""/>
        <dsp:cNvSpPr/>
      </dsp:nvSpPr>
      <dsp:spPr>
        <a:xfrm>
          <a:off x="2318275" y="57718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Fases</a:t>
          </a:r>
        </a:p>
      </dsp:txBody>
      <dsp:txXfrm>
        <a:off x="2318275" y="57718"/>
        <a:ext cx="1694656" cy="772208"/>
      </dsp:txXfrm>
    </dsp:sp>
    <dsp:sp modelId="{3CC09A14-C8A9-431D-BE19-4363E129CF7F}">
      <dsp:nvSpPr>
        <dsp:cNvPr id="0" name=""/>
        <dsp:cNvSpPr/>
      </dsp:nvSpPr>
      <dsp:spPr>
        <a:xfrm rot="5400000">
          <a:off x="2130148" y="2004916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59675"/>
            <a:satOff val="10038"/>
            <a:lumOff val="48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55004-DD70-401F-95A4-D54D05334540}">
      <dsp:nvSpPr>
        <dsp:cNvPr id="0" name=""/>
        <dsp:cNvSpPr/>
      </dsp:nvSpPr>
      <dsp:spPr>
        <a:xfrm>
          <a:off x="1915330" y="1106107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Perfil del turista</a:t>
          </a:r>
        </a:p>
      </dsp:txBody>
      <dsp:txXfrm>
        <a:off x="1961978" y="1152755"/>
        <a:ext cx="1271645" cy="862118"/>
      </dsp:txXfrm>
    </dsp:sp>
    <dsp:sp modelId="{A29654BF-B682-4AAE-BD42-15A2F6ED87B8}">
      <dsp:nvSpPr>
        <dsp:cNvPr id="0" name=""/>
        <dsp:cNvSpPr/>
      </dsp:nvSpPr>
      <dsp:spPr>
        <a:xfrm>
          <a:off x="3618419" y="1130964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Nacional y extranjero</a:t>
          </a:r>
        </a:p>
      </dsp:txBody>
      <dsp:txXfrm>
        <a:off x="3618419" y="1130964"/>
        <a:ext cx="1694656" cy="772208"/>
      </dsp:txXfrm>
    </dsp:sp>
    <dsp:sp modelId="{18B3DFD3-A270-4E04-A2EC-3B2E5E7063F1}">
      <dsp:nvSpPr>
        <dsp:cNvPr id="0" name=""/>
        <dsp:cNvSpPr/>
      </dsp:nvSpPr>
      <dsp:spPr>
        <a:xfrm rot="5400000">
          <a:off x="3430292" y="3078161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19351"/>
            <a:satOff val="20076"/>
            <a:lumOff val="9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B111C-1C0E-4065-9FDC-EA204F0D07A5}">
      <dsp:nvSpPr>
        <dsp:cNvPr id="0" name=""/>
        <dsp:cNvSpPr/>
      </dsp:nvSpPr>
      <dsp:spPr>
        <a:xfrm>
          <a:off x="3215474" y="2179353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Medios de información</a:t>
          </a:r>
        </a:p>
      </dsp:txBody>
      <dsp:txXfrm>
        <a:off x="3262122" y="2226001"/>
        <a:ext cx="1271645" cy="862118"/>
      </dsp:txXfrm>
    </dsp:sp>
    <dsp:sp modelId="{9168AF3A-C4D2-452C-BE64-8B6B8459C632}">
      <dsp:nvSpPr>
        <dsp:cNvPr id="0" name=""/>
        <dsp:cNvSpPr/>
      </dsp:nvSpPr>
      <dsp:spPr>
        <a:xfrm>
          <a:off x="4918563" y="2204210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Sensaciones 47%-38%-30%</a:t>
          </a:r>
        </a:p>
      </dsp:txBody>
      <dsp:txXfrm>
        <a:off x="4918563" y="2204210"/>
        <a:ext cx="1694656" cy="772208"/>
      </dsp:txXfrm>
    </dsp:sp>
    <dsp:sp modelId="{AF60166F-AE7C-4A5B-B0C6-DF6B4F1070A2}">
      <dsp:nvSpPr>
        <dsp:cNvPr id="0" name=""/>
        <dsp:cNvSpPr/>
      </dsp:nvSpPr>
      <dsp:spPr>
        <a:xfrm rot="5400000">
          <a:off x="4730436" y="4151407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779026"/>
            <a:satOff val="30114"/>
            <a:lumOff val="145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AD33F-893E-4487-B77B-E5627E8E7928}">
      <dsp:nvSpPr>
        <dsp:cNvPr id="0" name=""/>
        <dsp:cNvSpPr/>
      </dsp:nvSpPr>
      <dsp:spPr>
        <a:xfrm>
          <a:off x="4515618" y="3252599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Relación calidad-precio</a:t>
          </a:r>
        </a:p>
      </dsp:txBody>
      <dsp:txXfrm>
        <a:off x="4562266" y="3299247"/>
        <a:ext cx="1271645" cy="862118"/>
      </dsp:txXfrm>
    </dsp:sp>
    <dsp:sp modelId="{8600B7CB-3670-411B-B2BC-85ED2957CAB1}">
      <dsp:nvSpPr>
        <dsp:cNvPr id="0" name=""/>
        <dsp:cNvSpPr/>
      </dsp:nvSpPr>
      <dsp:spPr>
        <a:xfrm>
          <a:off x="6218708" y="3277456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52%</a:t>
          </a:r>
        </a:p>
      </dsp:txBody>
      <dsp:txXfrm>
        <a:off x="6218708" y="3277456"/>
        <a:ext cx="1694656" cy="772208"/>
      </dsp:txXfrm>
    </dsp:sp>
    <dsp:sp modelId="{7A393C99-C28D-4CAC-BA8F-F5DFA5E64435}">
      <dsp:nvSpPr>
        <dsp:cNvPr id="0" name=""/>
        <dsp:cNvSpPr/>
      </dsp:nvSpPr>
      <dsp:spPr>
        <a:xfrm>
          <a:off x="5815762" y="4325844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Satisfacción del turista</a:t>
          </a:r>
        </a:p>
      </dsp:txBody>
      <dsp:txXfrm>
        <a:off x="5862410" y="4372492"/>
        <a:ext cx="1271645" cy="862118"/>
      </dsp:txXfrm>
    </dsp:sp>
    <dsp:sp modelId="{BCF602B4-1381-4C48-B642-31060F9A492C}">
      <dsp:nvSpPr>
        <dsp:cNvPr id="0" name=""/>
        <dsp:cNvSpPr/>
      </dsp:nvSpPr>
      <dsp:spPr>
        <a:xfrm>
          <a:off x="7444926" y="4350702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Experiencia positiva</a:t>
          </a:r>
        </a:p>
      </dsp:txBody>
      <dsp:txXfrm>
        <a:off x="7444926" y="4350702"/>
        <a:ext cx="1694656" cy="77220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D8B1-1A5C-49D7-9B70-8743A17EB682}">
      <dsp:nvSpPr>
        <dsp:cNvPr id="0" name=""/>
        <dsp:cNvSpPr/>
      </dsp:nvSpPr>
      <dsp:spPr>
        <a:xfrm rot="5400000">
          <a:off x="830004" y="931670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6EA5D-2FAC-4E8A-8E51-E6721743943D}">
      <dsp:nvSpPr>
        <dsp:cNvPr id="0" name=""/>
        <dsp:cNvSpPr/>
      </dsp:nvSpPr>
      <dsp:spPr>
        <a:xfrm>
          <a:off x="615186" y="32861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Imagen de destino</a:t>
          </a:r>
        </a:p>
      </dsp:txBody>
      <dsp:txXfrm>
        <a:off x="661834" y="79509"/>
        <a:ext cx="1271645" cy="862118"/>
      </dsp:txXfrm>
    </dsp:sp>
    <dsp:sp modelId="{E5CF6B88-1F34-4ECE-B47F-0220A41CB7D7}">
      <dsp:nvSpPr>
        <dsp:cNvPr id="0" name=""/>
        <dsp:cNvSpPr/>
      </dsp:nvSpPr>
      <dsp:spPr>
        <a:xfrm>
          <a:off x="2318275" y="57718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Fácil manejo de variables</a:t>
          </a:r>
        </a:p>
      </dsp:txBody>
      <dsp:txXfrm>
        <a:off x="2318275" y="57718"/>
        <a:ext cx="1694656" cy="772208"/>
      </dsp:txXfrm>
    </dsp:sp>
    <dsp:sp modelId="{3CC09A14-C8A9-431D-BE19-4363E129CF7F}">
      <dsp:nvSpPr>
        <dsp:cNvPr id="0" name=""/>
        <dsp:cNvSpPr/>
      </dsp:nvSpPr>
      <dsp:spPr>
        <a:xfrm rot="5400000">
          <a:off x="2130148" y="2004916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259675"/>
            <a:satOff val="10038"/>
            <a:lumOff val="48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55004-DD70-401F-95A4-D54D05334540}">
      <dsp:nvSpPr>
        <dsp:cNvPr id="0" name=""/>
        <dsp:cNvSpPr/>
      </dsp:nvSpPr>
      <dsp:spPr>
        <a:xfrm>
          <a:off x="1915330" y="1106107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Perfil del turista</a:t>
          </a:r>
        </a:p>
      </dsp:txBody>
      <dsp:txXfrm>
        <a:off x="1961978" y="1152755"/>
        <a:ext cx="1271645" cy="862118"/>
      </dsp:txXfrm>
    </dsp:sp>
    <dsp:sp modelId="{A29654BF-B682-4AAE-BD42-15A2F6ED87B8}">
      <dsp:nvSpPr>
        <dsp:cNvPr id="0" name=""/>
        <dsp:cNvSpPr/>
      </dsp:nvSpPr>
      <dsp:spPr>
        <a:xfrm>
          <a:off x="3618419" y="1130964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Estrategias</a:t>
          </a:r>
        </a:p>
      </dsp:txBody>
      <dsp:txXfrm>
        <a:off x="3618419" y="1130964"/>
        <a:ext cx="1694656" cy="772208"/>
      </dsp:txXfrm>
    </dsp:sp>
    <dsp:sp modelId="{18B3DFD3-A270-4E04-A2EC-3B2E5E7063F1}">
      <dsp:nvSpPr>
        <dsp:cNvPr id="0" name=""/>
        <dsp:cNvSpPr/>
      </dsp:nvSpPr>
      <dsp:spPr>
        <a:xfrm rot="5400000">
          <a:off x="3430292" y="3078161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19351"/>
            <a:satOff val="20076"/>
            <a:lumOff val="970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B111C-1C0E-4065-9FDC-EA204F0D07A5}">
      <dsp:nvSpPr>
        <dsp:cNvPr id="0" name=""/>
        <dsp:cNvSpPr/>
      </dsp:nvSpPr>
      <dsp:spPr>
        <a:xfrm>
          <a:off x="3215474" y="2179353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Medios de información</a:t>
          </a:r>
        </a:p>
      </dsp:txBody>
      <dsp:txXfrm>
        <a:off x="3262122" y="2226001"/>
        <a:ext cx="1271645" cy="862118"/>
      </dsp:txXfrm>
    </dsp:sp>
    <dsp:sp modelId="{9168AF3A-C4D2-452C-BE64-8B6B8459C632}">
      <dsp:nvSpPr>
        <dsp:cNvPr id="0" name=""/>
        <dsp:cNvSpPr/>
      </dsp:nvSpPr>
      <dsp:spPr>
        <a:xfrm>
          <a:off x="4918563" y="2204210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Espacios interactivos</a:t>
          </a:r>
        </a:p>
      </dsp:txBody>
      <dsp:txXfrm>
        <a:off x="4918563" y="2204210"/>
        <a:ext cx="1694656" cy="772208"/>
      </dsp:txXfrm>
    </dsp:sp>
    <dsp:sp modelId="{AF60166F-AE7C-4A5B-B0C6-DF6B4F1070A2}">
      <dsp:nvSpPr>
        <dsp:cNvPr id="0" name=""/>
        <dsp:cNvSpPr/>
      </dsp:nvSpPr>
      <dsp:spPr>
        <a:xfrm rot="5400000">
          <a:off x="4730436" y="4151407"/>
          <a:ext cx="810818" cy="9230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779026"/>
            <a:satOff val="30114"/>
            <a:lumOff val="145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AD33F-893E-4487-B77B-E5627E8E7928}">
      <dsp:nvSpPr>
        <dsp:cNvPr id="0" name=""/>
        <dsp:cNvSpPr/>
      </dsp:nvSpPr>
      <dsp:spPr>
        <a:xfrm>
          <a:off x="4515618" y="3252599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Relación calidad-precio</a:t>
          </a:r>
        </a:p>
      </dsp:txBody>
      <dsp:txXfrm>
        <a:off x="4562266" y="3299247"/>
        <a:ext cx="1271645" cy="862118"/>
      </dsp:txXfrm>
    </dsp:sp>
    <dsp:sp modelId="{8600B7CB-3670-411B-B2BC-85ED2957CAB1}">
      <dsp:nvSpPr>
        <dsp:cNvPr id="0" name=""/>
        <dsp:cNvSpPr/>
      </dsp:nvSpPr>
      <dsp:spPr>
        <a:xfrm>
          <a:off x="6218708" y="3277456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Capacitación al personal y evaluaciones</a:t>
          </a:r>
        </a:p>
      </dsp:txBody>
      <dsp:txXfrm>
        <a:off x="6218708" y="3277456"/>
        <a:ext cx="1694656" cy="772208"/>
      </dsp:txXfrm>
    </dsp:sp>
    <dsp:sp modelId="{7A393C99-C28D-4CAC-BA8F-F5DFA5E64435}">
      <dsp:nvSpPr>
        <dsp:cNvPr id="0" name=""/>
        <dsp:cNvSpPr/>
      </dsp:nvSpPr>
      <dsp:spPr>
        <a:xfrm>
          <a:off x="5815762" y="4325844"/>
          <a:ext cx="1364941" cy="955414"/>
        </a:xfrm>
        <a:prstGeom prst="roundRect">
          <a:avLst>
            <a:gd name="adj" fmla="val 1667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/>
            <a:t>Satisfacción del turista</a:t>
          </a:r>
        </a:p>
      </dsp:txBody>
      <dsp:txXfrm>
        <a:off x="5862410" y="4372492"/>
        <a:ext cx="1271645" cy="862118"/>
      </dsp:txXfrm>
    </dsp:sp>
    <dsp:sp modelId="{BCF602B4-1381-4C48-B642-31060F9A492C}">
      <dsp:nvSpPr>
        <dsp:cNvPr id="0" name=""/>
        <dsp:cNvSpPr/>
      </dsp:nvSpPr>
      <dsp:spPr>
        <a:xfrm>
          <a:off x="7444926" y="4350702"/>
          <a:ext cx="1694656" cy="772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600" kern="1200" dirty="0"/>
            <a:t>Evaluaciones</a:t>
          </a:r>
        </a:p>
      </dsp:txBody>
      <dsp:txXfrm>
        <a:off x="7444926" y="4350702"/>
        <a:ext cx="1694656" cy="772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F13200-0274-44F0-836B-DF76D1564474}">
      <dsp:nvSpPr>
        <dsp:cNvPr id="0" name=""/>
        <dsp:cNvSpPr/>
      </dsp:nvSpPr>
      <dsp:spPr>
        <a:xfrm>
          <a:off x="3996" y="43783"/>
          <a:ext cx="1418707" cy="1418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Imagen de destino</a:t>
          </a:r>
        </a:p>
      </dsp:txBody>
      <dsp:txXfrm>
        <a:off x="211761" y="251548"/>
        <a:ext cx="1003177" cy="1003177"/>
      </dsp:txXfrm>
    </dsp:sp>
    <dsp:sp modelId="{8C8D407E-56D5-4128-BDD4-09F1482B5457}">
      <dsp:nvSpPr>
        <dsp:cNvPr id="0" name=""/>
        <dsp:cNvSpPr/>
      </dsp:nvSpPr>
      <dsp:spPr>
        <a:xfrm>
          <a:off x="301924" y="1577689"/>
          <a:ext cx="822850" cy="822850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410993" y="1892347"/>
        <a:ext cx="604712" cy="193534"/>
      </dsp:txXfrm>
    </dsp:sp>
    <dsp:sp modelId="{C2DD400F-0C52-49FF-8B1D-88D63067DDB3}">
      <dsp:nvSpPr>
        <dsp:cNvPr id="0" name=""/>
        <dsp:cNvSpPr/>
      </dsp:nvSpPr>
      <dsp:spPr>
        <a:xfrm>
          <a:off x="0" y="2410995"/>
          <a:ext cx="1418707" cy="1418707"/>
        </a:xfrm>
        <a:prstGeom prst="ellipse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solidFill>
                <a:schemeClr val="tx1"/>
              </a:solidFill>
            </a:rPr>
            <a:t>Expectativa-Percepción -Experiencia</a:t>
          </a:r>
        </a:p>
      </dsp:txBody>
      <dsp:txXfrm>
        <a:off x="207765" y="2618760"/>
        <a:ext cx="1003177" cy="1003177"/>
      </dsp:txXfrm>
    </dsp:sp>
    <dsp:sp modelId="{BF5AFD01-B917-4A97-A155-3188580F890C}">
      <dsp:nvSpPr>
        <dsp:cNvPr id="0" name=""/>
        <dsp:cNvSpPr/>
      </dsp:nvSpPr>
      <dsp:spPr>
        <a:xfrm rot="60384">
          <a:off x="1635529" y="1693062"/>
          <a:ext cx="451334" cy="5277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200" kern="1200"/>
        </a:p>
      </dsp:txBody>
      <dsp:txXfrm>
        <a:off x="1635539" y="1797425"/>
        <a:ext cx="315934" cy="316655"/>
      </dsp:txXfrm>
    </dsp:sp>
    <dsp:sp modelId="{05B8E8C7-3EAE-42D2-A486-FF254F806C90}">
      <dsp:nvSpPr>
        <dsp:cNvPr id="0" name=""/>
        <dsp:cNvSpPr/>
      </dsp:nvSpPr>
      <dsp:spPr>
        <a:xfrm>
          <a:off x="2273928" y="570407"/>
          <a:ext cx="2837414" cy="2837414"/>
        </a:xfrm>
        <a:prstGeom prst="ellips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100" kern="1200" dirty="0">
              <a:solidFill>
                <a:schemeClr val="tx1"/>
              </a:solidFill>
            </a:rPr>
            <a:t>Producto turístico</a:t>
          </a:r>
        </a:p>
      </dsp:txBody>
      <dsp:txXfrm>
        <a:off x="2689458" y="985937"/>
        <a:ext cx="2006354" cy="2006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FA93-3708-44BF-9695-A443BCF286AE}">
      <dsp:nvSpPr>
        <dsp:cNvPr id="0" name=""/>
        <dsp:cNvSpPr/>
      </dsp:nvSpPr>
      <dsp:spPr>
        <a:xfrm rot="5400000">
          <a:off x="339373" y="1267608"/>
          <a:ext cx="1017527" cy="16931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B797B-53A0-4A82-AE9C-967CC60544DA}">
      <dsp:nvSpPr>
        <dsp:cNvPr id="0" name=""/>
        <dsp:cNvSpPr/>
      </dsp:nvSpPr>
      <dsp:spPr>
        <a:xfrm>
          <a:off x="169522" y="1773492"/>
          <a:ext cx="1528578" cy="133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Identificar apreciación</a:t>
          </a:r>
        </a:p>
      </dsp:txBody>
      <dsp:txXfrm>
        <a:off x="169522" y="1773492"/>
        <a:ext cx="1528578" cy="1339889"/>
      </dsp:txXfrm>
    </dsp:sp>
    <dsp:sp modelId="{8CA4318A-0B58-4145-A52A-A33FCC0CC0D9}">
      <dsp:nvSpPr>
        <dsp:cNvPr id="0" name=""/>
        <dsp:cNvSpPr/>
      </dsp:nvSpPr>
      <dsp:spPr>
        <a:xfrm>
          <a:off x="1409690" y="1142956"/>
          <a:ext cx="288411" cy="288411"/>
        </a:xfrm>
        <a:prstGeom prst="triangle">
          <a:avLst>
            <a:gd name="adj" fmla="val 100000"/>
          </a:avLst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accent4">
              <a:hueOff val="333754"/>
              <a:satOff val="4461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27972-092C-47D6-AF0F-8654FD7FE482}">
      <dsp:nvSpPr>
        <dsp:cNvPr id="0" name=""/>
        <dsp:cNvSpPr/>
      </dsp:nvSpPr>
      <dsp:spPr>
        <a:xfrm rot="5400000">
          <a:off x="2210652" y="804558"/>
          <a:ext cx="1017527" cy="16931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16916-C0A6-44DD-BF0B-1AC1CD8DFD3F}">
      <dsp:nvSpPr>
        <dsp:cNvPr id="0" name=""/>
        <dsp:cNvSpPr/>
      </dsp:nvSpPr>
      <dsp:spPr>
        <a:xfrm>
          <a:off x="2040802" y="1310443"/>
          <a:ext cx="1528578" cy="133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Consolidar la oferta turística</a:t>
          </a:r>
        </a:p>
      </dsp:txBody>
      <dsp:txXfrm>
        <a:off x="2040802" y="1310443"/>
        <a:ext cx="1528578" cy="1339889"/>
      </dsp:txXfrm>
    </dsp:sp>
    <dsp:sp modelId="{B98162B5-05D1-426E-A327-3858255C9858}">
      <dsp:nvSpPr>
        <dsp:cNvPr id="0" name=""/>
        <dsp:cNvSpPr/>
      </dsp:nvSpPr>
      <dsp:spPr>
        <a:xfrm>
          <a:off x="3280969" y="679907"/>
          <a:ext cx="288411" cy="288411"/>
        </a:xfrm>
        <a:prstGeom prst="triangle">
          <a:avLst>
            <a:gd name="adj" fmla="val 100000"/>
          </a:avLst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accent4">
              <a:hueOff val="1001261"/>
              <a:satOff val="13383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0FA69-4C3A-489D-8D58-0CDC2B8D53E2}">
      <dsp:nvSpPr>
        <dsp:cNvPr id="0" name=""/>
        <dsp:cNvSpPr/>
      </dsp:nvSpPr>
      <dsp:spPr>
        <a:xfrm rot="5400000">
          <a:off x="4081931" y="341508"/>
          <a:ext cx="1017527" cy="169314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74FF-F3A8-4EBD-9A5E-40E9230B242C}">
      <dsp:nvSpPr>
        <dsp:cNvPr id="0" name=""/>
        <dsp:cNvSpPr/>
      </dsp:nvSpPr>
      <dsp:spPr>
        <a:xfrm>
          <a:off x="3912081" y="847393"/>
          <a:ext cx="1528578" cy="1339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Estrategias sobre la experiencia </a:t>
          </a:r>
        </a:p>
      </dsp:txBody>
      <dsp:txXfrm>
        <a:off x="3912081" y="847393"/>
        <a:ext cx="1528578" cy="13398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607F1-5226-4B56-87EE-99A7FE9C76F2}">
      <dsp:nvSpPr>
        <dsp:cNvPr id="0" name=""/>
        <dsp:cNvSpPr/>
      </dsp:nvSpPr>
      <dsp:spPr>
        <a:xfrm rot="5400000">
          <a:off x="2486722" y="1111601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Festinger (1957)</a:t>
          </a:r>
        </a:p>
      </dsp:txBody>
      <dsp:txXfrm rot="-5400000">
        <a:off x="2814302" y="1259951"/>
        <a:ext cx="978046" cy="1124191"/>
      </dsp:txXfrm>
    </dsp:sp>
    <dsp:sp modelId="{F41D9084-9180-4717-B904-C0B702F243A1}">
      <dsp:nvSpPr>
        <dsp:cNvPr id="0" name=""/>
        <dsp:cNvSpPr/>
      </dsp:nvSpPr>
      <dsp:spPr>
        <a:xfrm>
          <a:off x="4056888" y="1332084"/>
          <a:ext cx="1822659" cy="97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Preferencia a la coherencia</a:t>
          </a:r>
        </a:p>
      </dsp:txBody>
      <dsp:txXfrm>
        <a:off x="4056888" y="1332084"/>
        <a:ext cx="1822659" cy="979924"/>
      </dsp:txXfrm>
    </dsp:sp>
    <dsp:sp modelId="{A81953AE-37DC-4181-A9D1-9D6616EFFB03}">
      <dsp:nvSpPr>
        <dsp:cNvPr id="0" name=""/>
        <dsp:cNvSpPr/>
      </dsp:nvSpPr>
      <dsp:spPr>
        <a:xfrm rot="5400000">
          <a:off x="952160" y="1111601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267003"/>
                <a:satOff val="3569"/>
                <a:lumOff val="1726"/>
                <a:alphaOff val="0"/>
                <a:tint val="60000"/>
                <a:lumMod val="110000"/>
              </a:schemeClr>
            </a:gs>
            <a:gs pos="100000">
              <a:schemeClr val="accent4">
                <a:hueOff val="267003"/>
                <a:satOff val="3569"/>
                <a:lumOff val="172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1279740" y="1259951"/>
        <a:ext cx="978046" cy="1124191"/>
      </dsp:txXfrm>
    </dsp:sp>
    <dsp:sp modelId="{D12E7BF3-DA87-4A9B-A49E-127F01F867B4}">
      <dsp:nvSpPr>
        <dsp:cNvPr id="0" name=""/>
        <dsp:cNvSpPr/>
      </dsp:nvSpPr>
      <dsp:spPr>
        <a:xfrm rot="5400000">
          <a:off x="1716501" y="2497868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34006"/>
                <a:satOff val="7138"/>
                <a:lumOff val="3451"/>
                <a:alphaOff val="0"/>
                <a:tint val="60000"/>
                <a:lumMod val="110000"/>
              </a:schemeClr>
            </a:gs>
            <a:gs pos="100000">
              <a:schemeClr val="accent4">
                <a:hueOff val="534006"/>
                <a:satOff val="7138"/>
                <a:lumOff val="345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Toma de decisiones- Disonancia</a:t>
          </a:r>
        </a:p>
      </dsp:txBody>
      <dsp:txXfrm rot="-5400000">
        <a:off x="2044081" y="2646218"/>
        <a:ext cx="978046" cy="1124191"/>
      </dsp:txXfrm>
    </dsp:sp>
    <dsp:sp modelId="{701288FA-CFAB-4317-BF38-D3DDC46A866B}">
      <dsp:nvSpPr>
        <dsp:cNvPr id="0" name=""/>
        <dsp:cNvSpPr/>
      </dsp:nvSpPr>
      <dsp:spPr>
        <a:xfrm>
          <a:off x="0" y="2718351"/>
          <a:ext cx="1763864" cy="97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Adquisición de un producto </a:t>
          </a:r>
        </a:p>
      </dsp:txBody>
      <dsp:txXfrm>
        <a:off x="0" y="2718351"/>
        <a:ext cx="1763864" cy="979924"/>
      </dsp:txXfrm>
    </dsp:sp>
    <dsp:sp modelId="{863AD59F-F85B-498E-9BCB-9F13949A7747}">
      <dsp:nvSpPr>
        <dsp:cNvPr id="0" name=""/>
        <dsp:cNvSpPr/>
      </dsp:nvSpPr>
      <dsp:spPr>
        <a:xfrm rot="5400000">
          <a:off x="3251063" y="2497868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801009"/>
                <a:satOff val="10706"/>
                <a:lumOff val="5177"/>
                <a:alphaOff val="0"/>
                <a:tint val="60000"/>
                <a:lumMod val="110000"/>
              </a:schemeClr>
            </a:gs>
            <a:gs pos="100000">
              <a:schemeClr val="accent4">
                <a:hueOff val="801009"/>
                <a:satOff val="10706"/>
                <a:lumOff val="517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3578643" y="2646218"/>
        <a:ext cx="978046" cy="1124191"/>
      </dsp:txXfrm>
    </dsp:sp>
    <dsp:sp modelId="{47DAEB00-4773-4E4E-B6A9-AABA7320EC29}">
      <dsp:nvSpPr>
        <dsp:cNvPr id="0" name=""/>
        <dsp:cNvSpPr/>
      </dsp:nvSpPr>
      <dsp:spPr>
        <a:xfrm rot="5400000">
          <a:off x="2486722" y="3884135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068012"/>
                <a:satOff val="14275"/>
                <a:lumOff val="6902"/>
                <a:alphaOff val="0"/>
                <a:tint val="60000"/>
                <a:lumMod val="110000"/>
              </a:schemeClr>
            </a:gs>
            <a:gs pos="100000">
              <a:schemeClr val="accent4">
                <a:hueOff val="1068012"/>
                <a:satOff val="14275"/>
                <a:lumOff val="690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Cambio de actitudes </a:t>
          </a:r>
        </a:p>
      </dsp:txBody>
      <dsp:txXfrm rot="-5400000">
        <a:off x="2814302" y="4032485"/>
        <a:ext cx="978046" cy="1124191"/>
      </dsp:txXfrm>
    </dsp:sp>
    <dsp:sp modelId="{00BAE109-519E-4474-BCDA-882BC0562C92}">
      <dsp:nvSpPr>
        <dsp:cNvPr id="0" name=""/>
        <dsp:cNvSpPr/>
      </dsp:nvSpPr>
      <dsp:spPr>
        <a:xfrm>
          <a:off x="4056888" y="4104618"/>
          <a:ext cx="1822659" cy="979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/>
            <a:t>Ajuste al procedimiento de compra</a:t>
          </a:r>
        </a:p>
      </dsp:txBody>
      <dsp:txXfrm>
        <a:off x="4056888" y="4104618"/>
        <a:ext cx="1822659" cy="979924"/>
      </dsp:txXfrm>
    </dsp:sp>
    <dsp:sp modelId="{DF331142-964C-4700-BD07-C47C99E91BEF}">
      <dsp:nvSpPr>
        <dsp:cNvPr id="0" name=""/>
        <dsp:cNvSpPr/>
      </dsp:nvSpPr>
      <dsp:spPr>
        <a:xfrm rot="5400000">
          <a:off x="952160" y="3884135"/>
          <a:ext cx="1633207" cy="142089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tint val="60000"/>
                <a:lumMod val="11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600" kern="1200"/>
        </a:p>
      </dsp:txBody>
      <dsp:txXfrm rot="-5400000">
        <a:off x="1279740" y="4032485"/>
        <a:ext cx="978046" cy="1124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305EF-D5DC-43D6-B514-3AA32049617A}">
      <dsp:nvSpPr>
        <dsp:cNvPr id="0" name=""/>
        <dsp:cNvSpPr/>
      </dsp:nvSpPr>
      <dsp:spPr>
        <a:xfrm>
          <a:off x="0" y="0"/>
          <a:ext cx="4547041" cy="9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Expectativas altas</a:t>
          </a:r>
        </a:p>
      </dsp:txBody>
      <dsp:txXfrm>
        <a:off x="29133" y="29133"/>
        <a:ext cx="3473698" cy="936420"/>
      </dsp:txXfrm>
    </dsp:sp>
    <dsp:sp modelId="{40AAFAC3-AFDE-4507-B8A5-E97FA4E93E89}">
      <dsp:nvSpPr>
        <dsp:cNvPr id="0" name=""/>
        <dsp:cNvSpPr/>
      </dsp:nvSpPr>
      <dsp:spPr>
        <a:xfrm>
          <a:off x="401209" y="1160467"/>
          <a:ext cx="4547041" cy="9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96582"/>
                <a:satOff val="288"/>
                <a:lumOff val="2843"/>
                <a:alphaOff val="0"/>
                <a:tint val="60000"/>
                <a:lumMod val="110000"/>
              </a:schemeClr>
            </a:gs>
            <a:gs pos="100000">
              <a:schemeClr val="accent5">
                <a:hueOff val="496582"/>
                <a:satOff val="288"/>
                <a:lumOff val="2843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Percepción no acertada</a:t>
          </a:r>
        </a:p>
      </dsp:txBody>
      <dsp:txXfrm>
        <a:off x="430342" y="1189600"/>
        <a:ext cx="3441020" cy="936420"/>
      </dsp:txXfrm>
    </dsp:sp>
    <dsp:sp modelId="{10741038-F47F-4958-B711-7A6FE691E6FE}">
      <dsp:nvSpPr>
        <dsp:cNvPr id="0" name=""/>
        <dsp:cNvSpPr/>
      </dsp:nvSpPr>
      <dsp:spPr>
        <a:xfrm>
          <a:off x="802419" y="2320934"/>
          <a:ext cx="4547041" cy="9946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93165"/>
                <a:satOff val="576"/>
                <a:lumOff val="5686"/>
                <a:alphaOff val="0"/>
                <a:tint val="60000"/>
                <a:lumMod val="110000"/>
              </a:schemeClr>
            </a:gs>
            <a:gs pos="100000">
              <a:schemeClr val="accent5">
                <a:hueOff val="993165"/>
                <a:satOff val="576"/>
                <a:lumOff val="568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kern="1200" dirty="0"/>
            <a:t>Insatisfacción</a:t>
          </a:r>
        </a:p>
      </dsp:txBody>
      <dsp:txXfrm>
        <a:off x="831552" y="2350067"/>
        <a:ext cx="3441020" cy="936420"/>
      </dsp:txXfrm>
    </dsp:sp>
    <dsp:sp modelId="{251EDEF1-AA1C-435C-98CB-A92FE1233344}">
      <dsp:nvSpPr>
        <dsp:cNvPr id="0" name=""/>
        <dsp:cNvSpPr/>
      </dsp:nvSpPr>
      <dsp:spPr>
        <a:xfrm>
          <a:off x="3900495" y="754303"/>
          <a:ext cx="646545" cy="646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4045968" y="754303"/>
        <a:ext cx="355599" cy="486525"/>
      </dsp:txXfrm>
    </dsp:sp>
    <dsp:sp modelId="{E90D6BDB-9C0E-40F9-AC95-4F1F927E882A}">
      <dsp:nvSpPr>
        <dsp:cNvPr id="0" name=""/>
        <dsp:cNvSpPr/>
      </dsp:nvSpPr>
      <dsp:spPr>
        <a:xfrm>
          <a:off x="4301705" y="1908139"/>
          <a:ext cx="646545" cy="6465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241497"/>
            <a:satOff val="3204"/>
            <a:lumOff val="69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3100" kern="1200"/>
        </a:p>
      </dsp:txBody>
      <dsp:txXfrm>
        <a:off x="4447178" y="1908139"/>
        <a:ext cx="355599" cy="486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023B9-9B0F-438F-B4C8-A97512C69D2C}">
      <dsp:nvSpPr>
        <dsp:cNvPr id="0" name=""/>
        <dsp:cNvSpPr/>
      </dsp:nvSpPr>
      <dsp:spPr>
        <a:xfrm>
          <a:off x="2618589" y="2106443"/>
          <a:ext cx="1706961" cy="11664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Elementos para disminución de disonancia</a:t>
          </a:r>
        </a:p>
      </dsp:txBody>
      <dsp:txXfrm>
        <a:off x="2868568" y="2277270"/>
        <a:ext cx="1207003" cy="824829"/>
      </dsp:txXfrm>
    </dsp:sp>
    <dsp:sp modelId="{D7E6C0BB-2D05-4B34-B9E7-B3DFFF972F49}">
      <dsp:nvSpPr>
        <dsp:cNvPr id="0" name=""/>
        <dsp:cNvSpPr/>
      </dsp:nvSpPr>
      <dsp:spPr>
        <a:xfrm rot="16200000">
          <a:off x="3289175" y="1531345"/>
          <a:ext cx="365789" cy="48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/>
        </a:p>
      </dsp:txBody>
      <dsp:txXfrm>
        <a:off x="3344044" y="1682360"/>
        <a:ext cx="256052" cy="288440"/>
      </dsp:txXfrm>
    </dsp:sp>
    <dsp:sp modelId="{8F4CE862-1A0A-4062-B11E-24EF050B6CDB}">
      <dsp:nvSpPr>
        <dsp:cNvPr id="0" name=""/>
        <dsp:cNvSpPr/>
      </dsp:nvSpPr>
      <dsp:spPr>
        <a:xfrm>
          <a:off x="2658083" y="2355"/>
          <a:ext cx="1627972" cy="141391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Reforzar información</a:t>
          </a:r>
        </a:p>
      </dsp:txBody>
      <dsp:txXfrm>
        <a:off x="2896494" y="209419"/>
        <a:ext cx="1151150" cy="999791"/>
      </dsp:txXfrm>
    </dsp:sp>
    <dsp:sp modelId="{9F842B16-98B1-430A-A098-541D4A0F7B55}">
      <dsp:nvSpPr>
        <dsp:cNvPr id="0" name=""/>
        <dsp:cNvSpPr/>
      </dsp:nvSpPr>
      <dsp:spPr>
        <a:xfrm>
          <a:off x="4394389" y="2449318"/>
          <a:ext cx="165838" cy="48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/>
        </a:p>
      </dsp:txBody>
      <dsp:txXfrm>
        <a:off x="4394389" y="2545464"/>
        <a:ext cx="116087" cy="288440"/>
      </dsp:txXfrm>
    </dsp:sp>
    <dsp:sp modelId="{957ACEC8-27CA-457D-9A87-80AFC2635A0A}">
      <dsp:nvSpPr>
        <dsp:cNvPr id="0" name=""/>
        <dsp:cNvSpPr/>
      </dsp:nvSpPr>
      <dsp:spPr>
        <a:xfrm>
          <a:off x="4638453" y="1982725"/>
          <a:ext cx="1627972" cy="1413919"/>
        </a:xfrm>
        <a:prstGeom prst="ellipse">
          <a:avLst/>
        </a:prstGeom>
        <a:solidFill>
          <a:schemeClr val="accent5">
            <a:hueOff val="331055"/>
            <a:satOff val="192"/>
            <a:lumOff val="18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Garantías</a:t>
          </a:r>
        </a:p>
      </dsp:txBody>
      <dsp:txXfrm>
        <a:off x="4876864" y="2189789"/>
        <a:ext cx="1151150" cy="999791"/>
      </dsp:txXfrm>
    </dsp:sp>
    <dsp:sp modelId="{EE2E6217-D489-4216-AA92-DA36F519D5B7}">
      <dsp:nvSpPr>
        <dsp:cNvPr id="0" name=""/>
        <dsp:cNvSpPr/>
      </dsp:nvSpPr>
      <dsp:spPr>
        <a:xfrm rot="5400000">
          <a:off x="3289175" y="3367292"/>
          <a:ext cx="365789" cy="48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/>
        </a:p>
      </dsp:txBody>
      <dsp:txXfrm>
        <a:off x="3344044" y="3408570"/>
        <a:ext cx="256052" cy="288440"/>
      </dsp:txXfrm>
    </dsp:sp>
    <dsp:sp modelId="{73E6196E-A2AF-4994-A23C-FC224683B679}">
      <dsp:nvSpPr>
        <dsp:cNvPr id="0" name=""/>
        <dsp:cNvSpPr/>
      </dsp:nvSpPr>
      <dsp:spPr>
        <a:xfrm>
          <a:off x="2658083" y="3963095"/>
          <a:ext cx="1627972" cy="1413919"/>
        </a:xfrm>
        <a:prstGeom prst="ellipse">
          <a:avLst/>
        </a:prstGeom>
        <a:solidFill>
          <a:schemeClr val="accent5">
            <a:hueOff val="662110"/>
            <a:satOff val="384"/>
            <a:lumOff val="37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Eficacia en el servicio</a:t>
          </a:r>
        </a:p>
      </dsp:txBody>
      <dsp:txXfrm>
        <a:off x="2896494" y="4170159"/>
        <a:ext cx="1151150" cy="999791"/>
      </dsp:txXfrm>
    </dsp:sp>
    <dsp:sp modelId="{468FA2A4-A6F2-499C-9D70-3267CF2DDDA9}">
      <dsp:nvSpPr>
        <dsp:cNvPr id="0" name=""/>
        <dsp:cNvSpPr/>
      </dsp:nvSpPr>
      <dsp:spPr>
        <a:xfrm rot="10800000">
          <a:off x="2383911" y="2449318"/>
          <a:ext cx="165838" cy="480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200" kern="1200"/>
        </a:p>
      </dsp:txBody>
      <dsp:txXfrm rot="10800000">
        <a:off x="2433662" y="2545464"/>
        <a:ext cx="116087" cy="288440"/>
      </dsp:txXfrm>
    </dsp:sp>
    <dsp:sp modelId="{9180E05E-5433-442C-AE48-7517B1E94D53}">
      <dsp:nvSpPr>
        <dsp:cNvPr id="0" name=""/>
        <dsp:cNvSpPr/>
      </dsp:nvSpPr>
      <dsp:spPr>
        <a:xfrm>
          <a:off x="677713" y="1982725"/>
          <a:ext cx="1627972" cy="1413919"/>
        </a:xfrm>
        <a:prstGeom prst="ellipse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chemeClr val="tx1"/>
              </a:solidFill>
            </a:rPr>
            <a:t>Uso correcto </a:t>
          </a:r>
        </a:p>
      </dsp:txBody>
      <dsp:txXfrm>
        <a:off x="916124" y="2189789"/>
        <a:ext cx="1151150" cy="9997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B6719-0546-450F-95C9-E7DAB5760E18}">
      <dsp:nvSpPr>
        <dsp:cNvPr id="0" name=""/>
        <dsp:cNvSpPr/>
      </dsp:nvSpPr>
      <dsp:spPr>
        <a:xfrm rot="21300000">
          <a:off x="13325" y="1893122"/>
          <a:ext cx="4315645" cy="494206"/>
        </a:xfrm>
        <a:prstGeom prst="mathMinus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43E72DDC-E3A9-4328-93B6-117C81937420}">
      <dsp:nvSpPr>
        <dsp:cNvPr id="0" name=""/>
        <dsp:cNvSpPr/>
      </dsp:nvSpPr>
      <dsp:spPr>
        <a:xfrm>
          <a:off x="521075" y="214022"/>
          <a:ext cx="1302688" cy="1712180"/>
        </a:xfrm>
        <a:prstGeom prst="down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4B2602-6266-4A7B-BF3B-671F55F0E23A}">
      <dsp:nvSpPr>
        <dsp:cNvPr id="0" name=""/>
        <dsp:cNvSpPr/>
      </dsp:nvSpPr>
      <dsp:spPr>
        <a:xfrm>
          <a:off x="2301416" y="0"/>
          <a:ext cx="1389534" cy="1797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Autopercepción</a:t>
          </a:r>
        </a:p>
      </dsp:txBody>
      <dsp:txXfrm>
        <a:off x="2301416" y="0"/>
        <a:ext cx="1389534" cy="1797789"/>
      </dsp:txXfrm>
    </dsp:sp>
    <dsp:sp modelId="{41FFF223-0EB9-4BDE-B41F-489123A47EA2}">
      <dsp:nvSpPr>
        <dsp:cNvPr id="0" name=""/>
        <dsp:cNvSpPr/>
      </dsp:nvSpPr>
      <dsp:spPr>
        <a:xfrm>
          <a:off x="2518531" y="2354248"/>
          <a:ext cx="1302688" cy="1712180"/>
        </a:xfrm>
        <a:prstGeom prst="upArrow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1335015"/>
                <a:satOff val="17844"/>
                <a:lumOff val="8628"/>
                <a:alphaOff val="0"/>
                <a:shade val="74000"/>
                <a:satMod val="130000"/>
                <a:lumMod val="90000"/>
              </a:schemeClr>
              <a:schemeClr val="accent4">
                <a:hueOff val="1335015"/>
                <a:satOff val="17844"/>
                <a:lumOff val="8628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D0364E-B553-42CF-91B6-878F03778087}">
      <dsp:nvSpPr>
        <dsp:cNvPr id="0" name=""/>
        <dsp:cNvSpPr/>
      </dsp:nvSpPr>
      <dsp:spPr>
        <a:xfrm>
          <a:off x="651344" y="2482662"/>
          <a:ext cx="1389534" cy="1797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Disonancia cognitiva</a:t>
          </a:r>
        </a:p>
      </dsp:txBody>
      <dsp:txXfrm>
        <a:off x="651344" y="2482662"/>
        <a:ext cx="1389534" cy="17977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6D292-1BD8-40BE-8CDD-D576FAAEC165}">
      <dsp:nvSpPr>
        <dsp:cNvPr id="0" name=""/>
        <dsp:cNvSpPr/>
      </dsp:nvSpPr>
      <dsp:spPr>
        <a:xfrm>
          <a:off x="-4767174" y="-730684"/>
          <a:ext cx="5678136" cy="5678136"/>
        </a:xfrm>
        <a:prstGeom prst="blockArc">
          <a:avLst>
            <a:gd name="adj1" fmla="val 18900000"/>
            <a:gd name="adj2" fmla="val 2700000"/>
            <a:gd name="adj3" fmla="val 380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5796E-05C7-4F69-BE29-85C9800E2B4F}">
      <dsp:nvSpPr>
        <dsp:cNvPr id="0" name=""/>
        <dsp:cNvSpPr/>
      </dsp:nvSpPr>
      <dsp:spPr>
        <a:xfrm>
          <a:off x="398654" y="263463"/>
          <a:ext cx="4124580" cy="5272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5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Imagen turística</a:t>
          </a:r>
        </a:p>
      </dsp:txBody>
      <dsp:txXfrm>
        <a:off x="398654" y="263463"/>
        <a:ext cx="4124580" cy="527264"/>
      </dsp:txXfrm>
    </dsp:sp>
    <dsp:sp modelId="{13F70836-C427-4D20-8827-916D0B7F3725}">
      <dsp:nvSpPr>
        <dsp:cNvPr id="0" name=""/>
        <dsp:cNvSpPr/>
      </dsp:nvSpPr>
      <dsp:spPr>
        <a:xfrm>
          <a:off x="69114" y="197555"/>
          <a:ext cx="659080" cy="659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9A194-3DDF-4E73-AAAD-C8F7B6F21CA5}">
      <dsp:nvSpPr>
        <dsp:cNvPr id="0" name=""/>
        <dsp:cNvSpPr/>
      </dsp:nvSpPr>
      <dsp:spPr>
        <a:xfrm>
          <a:off x="776477" y="1054107"/>
          <a:ext cx="3746758" cy="527264"/>
        </a:xfrm>
        <a:prstGeom prst="rect">
          <a:avLst/>
        </a:prstGeom>
        <a:solidFill>
          <a:schemeClr val="accent5">
            <a:hueOff val="248291"/>
            <a:satOff val="144"/>
            <a:lumOff val="14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5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Desarrollo turístico</a:t>
          </a:r>
        </a:p>
      </dsp:txBody>
      <dsp:txXfrm>
        <a:off x="776477" y="1054107"/>
        <a:ext cx="3746758" cy="527264"/>
      </dsp:txXfrm>
    </dsp:sp>
    <dsp:sp modelId="{2E4DCAE4-FC61-4E12-A6EF-3596128FB273}">
      <dsp:nvSpPr>
        <dsp:cNvPr id="0" name=""/>
        <dsp:cNvSpPr/>
      </dsp:nvSpPr>
      <dsp:spPr>
        <a:xfrm>
          <a:off x="446936" y="988199"/>
          <a:ext cx="659080" cy="659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48291"/>
              <a:satOff val="144"/>
              <a:lumOff val="14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7C36F-749D-4560-8FDE-336751A7E543}">
      <dsp:nvSpPr>
        <dsp:cNvPr id="0" name=""/>
        <dsp:cNvSpPr/>
      </dsp:nvSpPr>
      <dsp:spPr>
        <a:xfrm>
          <a:off x="892438" y="1844751"/>
          <a:ext cx="3630797" cy="527264"/>
        </a:xfrm>
        <a:prstGeom prst="rect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5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Estrategias</a:t>
          </a:r>
        </a:p>
      </dsp:txBody>
      <dsp:txXfrm>
        <a:off x="892438" y="1844751"/>
        <a:ext cx="3630797" cy="527264"/>
      </dsp:txXfrm>
    </dsp:sp>
    <dsp:sp modelId="{7C17B1D2-6B51-439D-9057-AD23B1CAA190}">
      <dsp:nvSpPr>
        <dsp:cNvPr id="0" name=""/>
        <dsp:cNvSpPr/>
      </dsp:nvSpPr>
      <dsp:spPr>
        <a:xfrm>
          <a:off x="562898" y="1778843"/>
          <a:ext cx="659080" cy="659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496582"/>
              <a:satOff val="288"/>
              <a:lumOff val="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291C0-1AE7-44A2-858A-1E3B8B865800}">
      <dsp:nvSpPr>
        <dsp:cNvPr id="0" name=""/>
        <dsp:cNvSpPr/>
      </dsp:nvSpPr>
      <dsp:spPr>
        <a:xfrm>
          <a:off x="776477" y="2635395"/>
          <a:ext cx="3746758" cy="527264"/>
        </a:xfrm>
        <a:prstGeom prst="rect">
          <a:avLst/>
        </a:prstGeom>
        <a:solidFill>
          <a:schemeClr val="accent5">
            <a:hueOff val="744874"/>
            <a:satOff val="432"/>
            <a:lumOff val="426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5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Organización</a:t>
          </a:r>
        </a:p>
      </dsp:txBody>
      <dsp:txXfrm>
        <a:off x="776477" y="2635395"/>
        <a:ext cx="3746758" cy="527264"/>
      </dsp:txXfrm>
    </dsp:sp>
    <dsp:sp modelId="{0C0779F1-1D57-4050-A297-918F5F159C67}">
      <dsp:nvSpPr>
        <dsp:cNvPr id="0" name=""/>
        <dsp:cNvSpPr/>
      </dsp:nvSpPr>
      <dsp:spPr>
        <a:xfrm>
          <a:off x="446936" y="2569487"/>
          <a:ext cx="659080" cy="659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744874"/>
              <a:satOff val="432"/>
              <a:lumOff val="42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6F699-EF50-4F45-BB40-82731C1D4C51}">
      <dsp:nvSpPr>
        <dsp:cNvPr id="0" name=""/>
        <dsp:cNvSpPr/>
      </dsp:nvSpPr>
      <dsp:spPr>
        <a:xfrm>
          <a:off x="398654" y="3426039"/>
          <a:ext cx="4124580" cy="527264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8516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900" kern="1200" dirty="0"/>
            <a:t>Elementos cognitivos</a:t>
          </a:r>
        </a:p>
      </dsp:txBody>
      <dsp:txXfrm>
        <a:off x="398654" y="3426039"/>
        <a:ext cx="4124580" cy="527264"/>
      </dsp:txXfrm>
    </dsp:sp>
    <dsp:sp modelId="{D49F1CE1-0229-4A47-887A-293A24AD5B03}">
      <dsp:nvSpPr>
        <dsp:cNvPr id="0" name=""/>
        <dsp:cNvSpPr/>
      </dsp:nvSpPr>
      <dsp:spPr>
        <a:xfrm>
          <a:off x="69114" y="3360131"/>
          <a:ext cx="659080" cy="659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993165"/>
              <a:satOff val="576"/>
              <a:lumOff val="5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4A3DFC-0949-4BD4-816C-CD76A6D3785F}">
      <dsp:nvSpPr>
        <dsp:cNvPr id="0" name=""/>
        <dsp:cNvSpPr/>
      </dsp:nvSpPr>
      <dsp:spPr>
        <a:xfrm>
          <a:off x="423552" y="1305957"/>
          <a:ext cx="1851898" cy="152535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kern="1200" dirty="0" err="1"/>
            <a:t>Baloglu</a:t>
          </a:r>
          <a:r>
            <a:rPr lang="es-EC" sz="2600" kern="1200" dirty="0"/>
            <a:t> &amp; </a:t>
          </a:r>
          <a:r>
            <a:rPr lang="es-EC" sz="2600" kern="1200" dirty="0" err="1"/>
            <a:t>McCleary</a:t>
          </a:r>
          <a:r>
            <a:rPr lang="es-EC" sz="2600" kern="1200" dirty="0"/>
            <a:t> </a:t>
          </a:r>
        </a:p>
      </dsp:txBody>
      <dsp:txXfrm>
        <a:off x="694756" y="1529340"/>
        <a:ext cx="1309490" cy="1078589"/>
      </dsp:txXfrm>
    </dsp:sp>
    <dsp:sp modelId="{D6002DC6-991C-4516-B5B8-D876826A28EA}">
      <dsp:nvSpPr>
        <dsp:cNvPr id="0" name=""/>
        <dsp:cNvSpPr/>
      </dsp:nvSpPr>
      <dsp:spPr>
        <a:xfrm>
          <a:off x="3016972" y="583537"/>
          <a:ext cx="1250353" cy="1250353"/>
        </a:xfrm>
        <a:prstGeom prst="ellipse">
          <a:avLst/>
        </a:prstGeom>
        <a:solidFill>
          <a:schemeClr val="accent4">
            <a:alpha val="50000"/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Factores internos</a:t>
          </a:r>
        </a:p>
      </dsp:txBody>
      <dsp:txXfrm>
        <a:off x="3200082" y="766647"/>
        <a:ext cx="884133" cy="884133"/>
      </dsp:txXfrm>
    </dsp:sp>
    <dsp:sp modelId="{7312A546-B7FD-4CD5-8DB2-1C72F9771892}">
      <dsp:nvSpPr>
        <dsp:cNvPr id="0" name=""/>
        <dsp:cNvSpPr/>
      </dsp:nvSpPr>
      <dsp:spPr>
        <a:xfrm>
          <a:off x="2963954" y="2435631"/>
          <a:ext cx="1250353" cy="1250353"/>
        </a:xfrm>
        <a:prstGeom prst="ellipse">
          <a:avLst/>
        </a:prstGeom>
        <a:solidFill>
          <a:schemeClr val="accent4">
            <a:alpha val="50000"/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Factores externos</a:t>
          </a:r>
        </a:p>
      </dsp:txBody>
      <dsp:txXfrm>
        <a:off x="3147064" y="2618741"/>
        <a:ext cx="884133" cy="88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8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649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49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426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1139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22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4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1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7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274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9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032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5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3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459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6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729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E38E7A-12C9-486B-B011-435A89ED88CA}" type="datetimeFigureOut">
              <a:rPr lang="es-EC" smtClean="0"/>
              <a:t>8/3/2018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898BD3-2415-4560-9A04-4485B74DACF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9995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fondos de diapositivas cafe y blanco formal">
            <a:extLst>
              <a:ext uri="{FF2B5EF4-FFF2-40B4-BE49-F238E27FC236}">
                <a16:creationId xmlns:a16="http://schemas.microsoft.com/office/drawing/2014/main" id="{78760BC5-E3DA-4E21-9462-1ECCF3CB5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-36106"/>
            <a:ext cx="12284765" cy="69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pe">
            <a:extLst>
              <a:ext uri="{FF2B5EF4-FFF2-40B4-BE49-F238E27FC236}">
                <a16:creationId xmlns:a16="http://schemas.microsoft.com/office/drawing/2014/main" id="{952838C4-1017-431A-B83F-EBFFDB7E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21" y="264328"/>
            <a:ext cx="4862302" cy="15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C87BF92-E0CD-4E25-A66A-4CE84EB528FC}"/>
              </a:ext>
            </a:extLst>
          </p:cNvPr>
          <p:cNvSpPr/>
          <p:nvPr/>
        </p:nvSpPr>
        <p:spPr>
          <a:xfrm>
            <a:off x="841512" y="1841209"/>
            <a:ext cx="105487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 CIENCIAS ECONÓMICAS ADMINISTRATIVAS Y DE COMERCIO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111B91B-CCA2-403D-8914-70A10A0927DF}"/>
              </a:ext>
            </a:extLst>
          </p:cNvPr>
          <p:cNvSpPr/>
          <p:nvPr/>
        </p:nvSpPr>
        <p:spPr>
          <a:xfrm>
            <a:off x="841512" y="2568266"/>
            <a:ext cx="1019092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CARRERA DE INGENIERÍA EN ADMINISTRACIÓN TURÍSTICA Y HOTELERA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Resultado de imagen para logo turiso espe">
            <a:extLst>
              <a:ext uri="{FF2B5EF4-FFF2-40B4-BE49-F238E27FC236}">
                <a16:creationId xmlns:a16="http://schemas.microsoft.com/office/drawing/2014/main" id="{C42FC603-348C-40D5-9561-2A6D7665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751" y="154014"/>
            <a:ext cx="1523066" cy="14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57C8B6D-F57B-4380-98E4-EEFF64F8E9C8}"/>
              </a:ext>
            </a:extLst>
          </p:cNvPr>
          <p:cNvSpPr/>
          <p:nvPr/>
        </p:nvSpPr>
        <p:spPr>
          <a:xfrm>
            <a:off x="0" y="3428999"/>
            <a:ext cx="12006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TRABAJO DE TITULACIÓN, PREVIO A LA OBTENCIÓN DEL TÍTULO DE</a:t>
            </a:r>
          </a:p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INGENIERO EN ADMINISTRACIÓN TURÍSTICA Y HOTELERA</a:t>
            </a:r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B48C697-AA24-4A49-BD9F-E1DA01F871F1}"/>
              </a:ext>
            </a:extLst>
          </p:cNvPr>
          <p:cNvSpPr/>
          <p:nvPr/>
        </p:nvSpPr>
        <p:spPr>
          <a:xfrm>
            <a:off x="3354423" y="4453594"/>
            <a:ext cx="54388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AUTORA: SALAS ORTEGA, PAMELA JOHANNA 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D4A658-BED1-42CF-9E2E-AEDA7AFD2D5B}"/>
              </a:ext>
            </a:extLst>
          </p:cNvPr>
          <p:cNvSpPr/>
          <p:nvPr/>
        </p:nvSpPr>
        <p:spPr>
          <a:xfrm>
            <a:off x="2843524" y="5698729"/>
            <a:ext cx="8188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DIRECTOR: M.B.A. ING. AVILÉS LEÓN, BYRON EDUARDO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042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66802B7-80FB-4F75-AFD3-4F8DA7BFA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8285952"/>
              </p:ext>
            </p:extLst>
          </p:nvPr>
        </p:nvGraphicFramePr>
        <p:xfrm>
          <a:off x="1369391" y="1696279"/>
          <a:ext cx="9855200" cy="5541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8A27016-9C35-40C0-9E9C-5BE419205CDA}"/>
              </a:ext>
            </a:extLst>
          </p:cNvPr>
          <p:cNvSpPr/>
          <p:nvPr/>
        </p:nvSpPr>
        <p:spPr>
          <a:xfrm>
            <a:off x="1762539" y="1431235"/>
            <a:ext cx="4015409" cy="132521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TIPOLOGÍA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66458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4C0025D-CEA0-47A3-818C-CFCA22909BAF}"/>
              </a:ext>
            </a:extLst>
          </p:cNvPr>
          <p:cNvSpPr/>
          <p:nvPr/>
        </p:nvSpPr>
        <p:spPr>
          <a:xfrm>
            <a:off x="2875722" y="755373"/>
            <a:ext cx="6864626" cy="5168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INSTRUMENTOS DE RECOLECCIÓN DE INFORMACIÓN</a:t>
            </a:r>
          </a:p>
          <a:p>
            <a:pPr algn="ctr"/>
            <a:endParaRPr lang="es-EC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BC258F9-0DD8-4EA0-980E-653CA2ED9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991696"/>
              </p:ext>
            </p:extLst>
          </p:nvPr>
        </p:nvGraphicFramePr>
        <p:xfrm>
          <a:off x="-1046922" y="1272209"/>
          <a:ext cx="13729252" cy="486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714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ciudad mitad del mundo">
            <a:extLst>
              <a:ext uri="{FF2B5EF4-FFF2-40B4-BE49-F238E27FC236}">
                <a16:creationId xmlns:a16="http://schemas.microsoft.com/office/drawing/2014/main" id="{E52875EC-BDB6-49E8-8911-D59DE84E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BFEE1C42-F8E9-4990-A5CB-A5DD1B97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/>
              <a:t>CAPÍTULO III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D5D84C6-F84D-48C6-8CC6-108E3689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600" dirty="0"/>
              <a:t>RESULTADOS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66FF205-75DF-441C-8D5B-AF832479E97D}"/>
              </a:ext>
            </a:extLst>
          </p:cNvPr>
          <p:cNvCxnSpPr/>
          <p:nvPr/>
        </p:nvCxnSpPr>
        <p:spPr>
          <a:xfrm>
            <a:off x="206062" y="5244233"/>
            <a:ext cx="11985938" cy="5151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2120AF7-63F5-48D8-92B9-00A40FED4B71}"/>
              </a:ext>
            </a:extLst>
          </p:cNvPr>
          <p:cNvCxnSpPr>
            <a:cxnSpLocks/>
          </p:cNvCxnSpPr>
          <p:nvPr/>
        </p:nvCxnSpPr>
        <p:spPr>
          <a:xfrm>
            <a:off x="206062" y="2283800"/>
            <a:ext cx="11985938" cy="770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26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E17257A-40C9-4BD4-AA46-C44AE3C4C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091695"/>
              </p:ext>
            </p:extLst>
          </p:nvPr>
        </p:nvGraphicFramePr>
        <p:xfrm>
          <a:off x="299211" y="1535293"/>
          <a:ext cx="5796789" cy="3116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814D180-8B22-4ABD-9E1A-89D44DBA5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378306"/>
              </p:ext>
            </p:extLst>
          </p:nvPr>
        </p:nvGraphicFramePr>
        <p:xfrm>
          <a:off x="6096000" y="1535292"/>
          <a:ext cx="5393635" cy="301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FAFA2316-A77F-4627-9EDD-8590A45C0CBD}"/>
              </a:ext>
            </a:extLst>
          </p:cNvPr>
          <p:cNvSpPr/>
          <p:nvPr/>
        </p:nvSpPr>
        <p:spPr>
          <a:xfrm>
            <a:off x="4187687" y="821635"/>
            <a:ext cx="4068417" cy="490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EXPECTATIVA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8634AA-938D-4000-9D57-E3493AC80CEE}"/>
              </a:ext>
            </a:extLst>
          </p:cNvPr>
          <p:cNvSpPr/>
          <p:nvPr/>
        </p:nvSpPr>
        <p:spPr>
          <a:xfrm>
            <a:off x="957987" y="4651513"/>
            <a:ext cx="4479235" cy="728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46,6% Internet y redes sociales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64B7B4-40C3-4B09-A506-C75BCEB2C849}"/>
              </a:ext>
            </a:extLst>
          </p:cNvPr>
          <p:cNvSpPr/>
          <p:nvPr/>
        </p:nvSpPr>
        <p:spPr>
          <a:xfrm>
            <a:off x="6553199" y="4676058"/>
            <a:ext cx="4479235" cy="728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41,6% Interesante</a:t>
            </a:r>
          </a:p>
        </p:txBody>
      </p:sp>
    </p:spTree>
    <p:extLst>
      <p:ext uri="{BB962C8B-B14F-4D97-AF65-F5344CB8AC3E}">
        <p14:creationId xmlns:p14="http://schemas.microsoft.com/office/powerpoint/2010/main" val="3070778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3664DB6-BFC8-44C1-A106-B251028F28CE}"/>
              </a:ext>
            </a:extLst>
          </p:cNvPr>
          <p:cNvSpPr/>
          <p:nvPr/>
        </p:nvSpPr>
        <p:spPr>
          <a:xfrm>
            <a:off x="4187687" y="821635"/>
            <a:ext cx="4068417" cy="490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PERCEPCIÓN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9828AC4-BF34-43D4-AC26-9278C85BA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342059"/>
              </p:ext>
            </p:extLst>
          </p:nvPr>
        </p:nvGraphicFramePr>
        <p:xfrm>
          <a:off x="1022281" y="2067339"/>
          <a:ext cx="6014623" cy="334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39B729-FBF8-4D67-B00D-1C7F2A1646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218561"/>
              </p:ext>
            </p:extLst>
          </p:nvPr>
        </p:nvGraphicFramePr>
        <p:xfrm>
          <a:off x="5583582" y="1326327"/>
          <a:ext cx="7284278" cy="469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499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E9F0DEF-02C1-4100-82F2-D8D46E66B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005124"/>
              </p:ext>
            </p:extLst>
          </p:nvPr>
        </p:nvGraphicFramePr>
        <p:xfrm>
          <a:off x="1722780" y="2040834"/>
          <a:ext cx="8746435" cy="400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DBE58588-C9E0-4992-AF87-02E7A902AED1}"/>
              </a:ext>
            </a:extLst>
          </p:cNvPr>
          <p:cNvSpPr/>
          <p:nvPr/>
        </p:nvSpPr>
        <p:spPr>
          <a:xfrm>
            <a:off x="3856379" y="954157"/>
            <a:ext cx="4479235" cy="728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ANTES Y DURANTE  LA VISITA</a:t>
            </a:r>
          </a:p>
          <a:p>
            <a:pPr algn="ctr"/>
            <a:r>
              <a:rPr lang="es-EC" b="1" dirty="0"/>
              <a:t>RELACIÓN CALIDAD-PRECIOC</a:t>
            </a:r>
          </a:p>
        </p:txBody>
      </p:sp>
    </p:spTree>
    <p:extLst>
      <p:ext uri="{BB962C8B-B14F-4D97-AF65-F5344CB8AC3E}">
        <p14:creationId xmlns:p14="http://schemas.microsoft.com/office/powerpoint/2010/main" val="4065307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0CDE2BE-FD23-41F9-BB17-A49C28486A3F}"/>
              </a:ext>
            </a:extLst>
          </p:cNvPr>
          <p:cNvSpPr/>
          <p:nvPr/>
        </p:nvSpPr>
        <p:spPr>
          <a:xfrm>
            <a:off x="4187687" y="821635"/>
            <a:ext cx="4068417" cy="490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EXPERIENCIA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5931D32-B544-4A18-B9FB-EAC8C28439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329509"/>
              </p:ext>
            </p:extLst>
          </p:nvPr>
        </p:nvGraphicFramePr>
        <p:xfrm>
          <a:off x="1351722" y="1895061"/>
          <a:ext cx="9793356" cy="441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07B79788-3C06-4DC4-BA3E-E25CC0212231}"/>
              </a:ext>
            </a:extLst>
          </p:cNvPr>
          <p:cNvSpPr/>
          <p:nvPr/>
        </p:nvSpPr>
        <p:spPr>
          <a:xfrm>
            <a:off x="2100469" y="6467061"/>
            <a:ext cx="7991061" cy="2650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ANTES Y DESPÚES DE LA VISITA - ACCESIBILIDAD</a:t>
            </a:r>
          </a:p>
        </p:txBody>
      </p:sp>
    </p:spTree>
    <p:extLst>
      <p:ext uri="{BB962C8B-B14F-4D97-AF65-F5344CB8AC3E}">
        <p14:creationId xmlns:p14="http://schemas.microsoft.com/office/powerpoint/2010/main" val="536166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F40C311-AF42-4897-8AEA-C184A8293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502222"/>
              </p:ext>
            </p:extLst>
          </p:nvPr>
        </p:nvGraphicFramePr>
        <p:xfrm>
          <a:off x="818734" y="1444487"/>
          <a:ext cx="6668744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098E34-F02E-4CD4-951C-323FA7E3C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143163"/>
              </p:ext>
            </p:extLst>
          </p:nvPr>
        </p:nvGraphicFramePr>
        <p:xfrm>
          <a:off x="6589231" y="2413183"/>
          <a:ext cx="4784035" cy="372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7953545-7517-4267-A0A0-4DA88874C459}"/>
              </a:ext>
            </a:extLst>
          </p:cNvPr>
          <p:cNvSpPr/>
          <p:nvPr/>
        </p:nvSpPr>
        <p:spPr>
          <a:xfrm>
            <a:off x="4187687" y="821635"/>
            <a:ext cx="4068417" cy="4903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Satisfacción</a:t>
            </a:r>
          </a:p>
        </p:txBody>
      </p:sp>
    </p:spTree>
    <p:extLst>
      <p:ext uri="{BB962C8B-B14F-4D97-AF65-F5344CB8AC3E}">
        <p14:creationId xmlns:p14="http://schemas.microsoft.com/office/powerpoint/2010/main" val="8732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3039B0-3550-4DC3-A8C6-0DBC100FE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466841"/>
              </p:ext>
            </p:extLst>
          </p:nvPr>
        </p:nvGraphicFramePr>
        <p:xfrm>
          <a:off x="5870712" y="808383"/>
          <a:ext cx="5552661" cy="57594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91445">
                  <a:extLst>
                    <a:ext uri="{9D8B030D-6E8A-4147-A177-3AD203B41FA5}">
                      <a16:colId xmlns:a16="http://schemas.microsoft.com/office/drawing/2014/main" val="4111115221"/>
                    </a:ext>
                  </a:extLst>
                </a:gridCol>
                <a:gridCol w="1098316">
                  <a:extLst>
                    <a:ext uri="{9D8B030D-6E8A-4147-A177-3AD203B41FA5}">
                      <a16:colId xmlns:a16="http://schemas.microsoft.com/office/drawing/2014/main" val="4152190097"/>
                    </a:ext>
                  </a:extLst>
                </a:gridCol>
                <a:gridCol w="1059448">
                  <a:extLst>
                    <a:ext uri="{9D8B030D-6E8A-4147-A177-3AD203B41FA5}">
                      <a16:colId xmlns:a16="http://schemas.microsoft.com/office/drawing/2014/main" val="3371643835"/>
                    </a:ext>
                  </a:extLst>
                </a:gridCol>
                <a:gridCol w="1903452">
                  <a:extLst>
                    <a:ext uri="{9D8B030D-6E8A-4147-A177-3AD203B41FA5}">
                      <a16:colId xmlns:a16="http://schemas.microsoft.com/office/drawing/2014/main" val="2084887772"/>
                    </a:ext>
                  </a:extLst>
                </a:gridCol>
              </a:tblGrid>
              <a:tr h="9872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Frecuencia absoluta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313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Frecuencia relativa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5922516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Género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175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56%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2288724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Edad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17 a 41 años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4081661"/>
                  </a:ext>
                </a:extLst>
              </a:tr>
              <a:tr h="646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Nivel de educación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248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5579837"/>
                  </a:ext>
                </a:extLst>
              </a:tr>
              <a:tr h="4760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Ocupación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67%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Empleado público y privado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7707975"/>
                  </a:ext>
                </a:extLst>
              </a:tr>
              <a:tr h="646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Lugar Procedencia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219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Cantones Rumiñahui y Mejía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7420508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Mensual Familiar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$0-$1200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317189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Motivo de visita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297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95%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Turismo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00620185"/>
                  </a:ext>
                </a:extLst>
              </a:tr>
              <a:tr h="4711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Acompañado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265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85%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Familia y pareja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798197"/>
                  </a:ext>
                </a:extLst>
              </a:tr>
              <a:tr h="646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Horas destinadas para visitar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244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  <a:endParaRPr lang="es-EC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3-5 horas</a:t>
                      </a:r>
                      <a:endParaRPr lang="es-EC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10747603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638845D5-6642-4ACD-8312-4C7BF7F3E38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3" y="821635"/>
            <a:ext cx="4858663" cy="531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94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E608BA-D589-40F8-950C-949E788F3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62631"/>
              </p:ext>
            </p:extLst>
          </p:nvPr>
        </p:nvGraphicFramePr>
        <p:xfrm>
          <a:off x="5950226" y="516836"/>
          <a:ext cx="5539409" cy="56056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68760">
                  <a:extLst>
                    <a:ext uri="{9D8B030D-6E8A-4147-A177-3AD203B41FA5}">
                      <a16:colId xmlns:a16="http://schemas.microsoft.com/office/drawing/2014/main" val="2626242355"/>
                    </a:ext>
                  </a:extLst>
                </a:gridCol>
                <a:gridCol w="1219778">
                  <a:extLst>
                    <a:ext uri="{9D8B030D-6E8A-4147-A177-3AD203B41FA5}">
                      <a16:colId xmlns:a16="http://schemas.microsoft.com/office/drawing/2014/main" val="2284801706"/>
                    </a:ext>
                  </a:extLst>
                </a:gridCol>
                <a:gridCol w="1219778">
                  <a:extLst>
                    <a:ext uri="{9D8B030D-6E8A-4147-A177-3AD203B41FA5}">
                      <a16:colId xmlns:a16="http://schemas.microsoft.com/office/drawing/2014/main" val="776450378"/>
                    </a:ext>
                  </a:extLst>
                </a:gridCol>
                <a:gridCol w="1531093">
                  <a:extLst>
                    <a:ext uri="{9D8B030D-6E8A-4147-A177-3AD203B41FA5}">
                      <a16:colId xmlns:a16="http://schemas.microsoft.com/office/drawing/2014/main" val="1338776633"/>
                    </a:ext>
                  </a:extLst>
                </a:gridCol>
              </a:tblGrid>
              <a:tr h="8915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Variable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Frecuencia absoluta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Frecuencia relativa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73823520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Género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51%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Femenino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1029582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Edad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18 a 50 años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22764736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Nivel de educación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78%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Superior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74543734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Ocupación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Empleado público y privado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430609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Lugar Procedencia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54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81%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Venezuela, Colombia y Cuba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5308686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Mensual Familiar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$0-$1200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50291114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Motivo de visita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Turismo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2080815"/>
                  </a:ext>
                </a:extLst>
              </a:tr>
              <a:tr h="5174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Acompañado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79%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Familia y amigos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8172484"/>
                  </a:ext>
                </a:extLst>
              </a:tr>
              <a:tr h="574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Horas destinadas para visitar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74%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3-5 horas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61151533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5B42F6E4-279B-4536-80F5-352AD63E48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69" y="871328"/>
            <a:ext cx="4853057" cy="511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25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22A5774-A6F1-4CC8-A1BD-0DFB10AB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7" y="2285101"/>
            <a:ext cx="1093230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TEMA: LA IMAGEN DE DESTINO Y SU INFLUENCIA EN LA SATISFACCIÓN DEL TURISTA EN “LA CIUDAD MITAD DEL MUNDO”.</a:t>
            </a:r>
            <a:endParaRPr lang="es-EC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21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ciudad mitad del mundo">
            <a:extLst>
              <a:ext uri="{FF2B5EF4-FFF2-40B4-BE49-F238E27FC236}">
                <a16:creationId xmlns:a16="http://schemas.microsoft.com/office/drawing/2014/main" id="{E52875EC-BDB6-49E8-8911-D59DE84E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BFEE1C42-F8E9-4990-A5CB-A5DD1B97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/>
              <a:t>CAPÍTULO IV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D5D84C6-F84D-48C6-8CC6-108E3689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600" dirty="0"/>
              <a:t>DISCUSIÓN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66FF205-75DF-441C-8D5B-AF832479E97D}"/>
              </a:ext>
            </a:extLst>
          </p:cNvPr>
          <p:cNvCxnSpPr/>
          <p:nvPr/>
        </p:nvCxnSpPr>
        <p:spPr>
          <a:xfrm>
            <a:off x="206062" y="5244233"/>
            <a:ext cx="11985938" cy="5151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2120AF7-63F5-48D8-92B9-00A40FED4B71}"/>
              </a:ext>
            </a:extLst>
          </p:cNvPr>
          <p:cNvCxnSpPr>
            <a:cxnSpLocks/>
          </p:cNvCxnSpPr>
          <p:nvPr/>
        </p:nvCxnSpPr>
        <p:spPr>
          <a:xfrm>
            <a:off x="206062" y="2283800"/>
            <a:ext cx="11985938" cy="770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683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076678D-0113-4153-91D8-4F7268856BBB}"/>
              </a:ext>
            </a:extLst>
          </p:cNvPr>
          <p:cNvSpPr/>
          <p:nvPr/>
        </p:nvSpPr>
        <p:spPr>
          <a:xfrm>
            <a:off x="3328281" y="848140"/>
            <a:ext cx="553543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Propuestas para mejorar la satisfacción del turista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7BC234F-5F68-4A15-8A85-B8D59C435E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2326446"/>
              </p:ext>
            </p:extLst>
          </p:nvPr>
        </p:nvGraphicFramePr>
        <p:xfrm>
          <a:off x="2032000" y="1722782"/>
          <a:ext cx="8128000" cy="598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560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B24481E-96B3-4107-AD71-DF8FBBAA49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6104" y="914401"/>
            <a:ext cx="5557590" cy="29235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699A06-C4F4-4328-9370-7133FB16F9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4053" y="836006"/>
            <a:ext cx="5989981" cy="30803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B50CAF1-0EAF-46EA-BBE5-DAAB76EC64A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3197" y="3994703"/>
            <a:ext cx="5180979" cy="286329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34A2014-5081-4436-BB66-F3E6983901A3}"/>
              </a:ext>
            </a:extLst>
          </p:cNvPr>
          <p:cNvSpPr/>
          <p:nvPr/>
        </p:nvSpPr>
        <p:spPr>
          <a:xfrm>
            <a:off x="1294168" y="3349623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VENTA DE BOLETOS ON-LINE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AB38752-C332-4870-A680-FD2C1D4D07A5}"/>
              </a:ext>
            </a:extLst>
          </p:cNvPr>
          <p:cNvSpPr/>
          <p:nvPr/>
        </p:nvSpPr>
        <p:spPr>
          <a:xfrm>
            <a:off x="7582324" y="3635952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JUEGOS-TRIVIAS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25EE130-7D03-4A17-9AE8-2B51276570B8}"/>
              </a:ext>
            </a:extLst>
          </p:cNvPr>
          <p:cNvSpPr/>
          <p:nvPr/>
        </p:nvSpPr>
        <p:spPr>
          <a:xfrm>
            <a:off x="3682955" y="6299081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CURIOSIDADES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827EA6-F1E0-4681-892C-68DD04CB4105}"/>
              </a:ext>
            </a:extLst>
          </p:cNvPr>
          <p:cNvSpPr/>
          <p:nvPr/>
        </p:nvSpPr>
        <p:spPr>
          <a:xfrm>
            <a:off x="3066035" y="329536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ESPACIOS INTERACTIVOS EN PÁGINA WEB</a:t>
            </a:r>
          </a:p>
        </p:txBody>
      </p:sp>
    </p:spTree>
    <p:extLst>
      <p:ext uri="{BB962C8B-B14F-4D97-AF65-F5344CB8AC3E}">
        <p14:creationId xmlns:p14="http://schemas.microsoft.com/office/powerpoint/2010/main" val="2430880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EACDCA-3D75-4D62-9BEE-5432C7387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81812" y="2878898"/>
            <a:ext cx="5981810" cy="333151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CB0F872-284C-4EEB-A784-014B8072174A}"/>
              </a:ext>
            </a:extLst>
          </p:cNvPr>
          <p:cNvSpPr/>
          <p:nvPr/>
        </p:nvSpPr>
        <p:spPr>
          <a:xfrm>
            <a:off x="2924496" y="647588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CAPACITACIÓN ON-LINE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861617-F71D-46B2-8EE8-A6A44B58B21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15045" y="1258957"/>
            <a:ext cx="5245997" cy="29077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7F43AC4-D90D-409C-975A-4D4490F27EBF}"/>
              </a:ext>
            </a:extLst>
          </p:cNvPr>
          <p:cNvSpPr/>
          <p:nvPr/>
        </p:nvSpPr>
        <p:spPr>
          <a:xfrm>
            <a:off x="3608545" y="6260108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MINISTERIO DE TURISMO</a:t>
            </a:r>
          </a:p>
        </p:txBody>
      </p:sp>
    </p:spTree>
    <p:extLst>
      <p:ext uri="{BB962C8B-B14F-4D97-AF65-F5344CB8AC3E}">
        <p14:creationId xmlns:p14="http://schemas.microsoft.com/office/powerpoint/2010/main" val="3860364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8107055-7674-4CB0-A9F5-39F768C86475}"/>
              </a:ext>
            </a:extLst>
          </p:cNvPr>
          <p:cNvSpPr/>
          <p:nvPr/>
        </p:nvSpPr>
        <p:spPr>
          <a:xfrm>
            <a:off x="3066035" y="329536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EMAIL-MARKETING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6E7F73-FEA4-462A-9BA2-2364E5C6F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12735" r="22065" b="15152"/>
          <a:stretch/>
        </p:blipFill>
        <p:spPr>
          <a:xfrm>
            <a:off x="2349971" y="1025252"/>
            <a:ext cx="6758609" cy="494306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EDD624C-7F93-4AF6-B9D5-1E7C996F3A8F}"/>
              </a:ext>
            </a:extLst>
          </p:cNvPr>
          <p:cNvSpPr/>
          <p:nvPr/>
        </p:nvSpPr>
        <p:spPr>
          <a:xfrm>
            <a:off x="3608545" y="6260108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AGRADECIMIENTO DE VISITA</a:t>
            </a:r>
          </a:p>
        </p:txBody>
      </p:sp>
    </p:spTree>
    <p:extLst>
      <p:ext uri="{BB962C8B-B14F-4D97-AF65-F5344CB8AC3E}">
        <p14:creationId xmlns:p14="http://schemas.microsoft.com/office/powerpoint/2010/main" val="104355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8107055-7674-4CB0-A9F5-39F768C86475}"/>
              </a:ext>
            </a:extLst>
          </p:cNvPr>
          <p:cNvSpPr/>
          <p:nvPr/>
        </p:nvSpPr>
        <p:spPr>
          <a:xfrm>
            <a:off x="3066035" y="329536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EMAIL-MARKETING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DD624C-7F93-4AF6-B9D5-1E7C996F3A8F}"/>
              </a:ext>
            </a:extLst>
          </p:cNvPr>
          <p:cNvSpPr/>
          <p:nvPr/>
        </p:nvSpPr>
        <p:spPr>
          <a:xfrm>
            <a:off x="3975269" y="6326503"/>
            <a:ext cx="4241462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FELICITACIÓN DE CUMPLEAÑOS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D6DC8E-CDEA-4CA6-AC82-BDFC2B2948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5" t="12542" r="29456" b="8698"/>
          <a:stretch/>
        </p:blipFill>
        <p:spPr>
          <a:xfrm>
            <a:off x="3650974" y="797424"/>
            <a:ext cx="4890052" cy="539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8107055-7674-4CB0-A9F5-39F768C86475}"/>
              </a:ext>
            </a:extLst>
          </p:cNvPr>
          <p:cNvSpPr/>
          <p:nvPr/>
        </p:nvSpPr>
        <p:spPr>
          <a:xfrm>
            <a:off x="3066035" y="329536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EMAIL-MARKETING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DD624C-7F93-4AF6-B9D5-1E7C996F3A8F}"/>
              </a:ext>
            </a:extLst>
          </p:cNvPr>
          <p:cNvSpPr/>
          <p:nvPr/>
        </p:nvSpPr>
        <p:spPr>
          <a:xfrm>
            <a:off x="2524717" y="5767765"/>
            <a:ext cx="7425644" cy="4039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PROMOCIÓN EN FECHAS ESPECIALES-AVISO DE EVENTOS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B34401-E588-429E-B854-F03E606A6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13509" r="27609" b="19212"/>
          <a:stretch/>
        </p:blipFill>
        <p:spPr>
          <a:xfrm>
            <a:off x="3458816" y="927652"/>
            <a:ext cx="5406888" cy="464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4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0430D3-5AD7-4A52-9DD1-15EA35149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899281"/>
              </p:ext>
            </p:extLst>
          </p:nvPr>
        </p:nvGraphicFramePr>
        <p:xfrm>
          <a:off x="2031999" y="887896"/>
          <a:ext cx="9139583" cy="531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B4ECDE6-A449-4879-881D-D4F0C6D1B3AC}"/>
              </a:ext>
            </a:extLst>
          </p:cNvPr>
          <p:cNvSpPr/>
          <p:nvPr/>
        </p:nvSpPr>
        <p:spPr>
          <a:xfrm>
            <a:off x="3052783" y="315745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702459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0430D3-5AD7-4A52-9DD1-15EA35149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5886223"/>
              </p:ext>
            </p:extLst>
          </p:nvPr>
        </p:nvGraphicFramePr>
        <p:xfrm>
          <a:off x="2031999" y="887896"/>
          <a:ext cx="9139583" cy="5314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BB4ECDE6-A449-4879-881D-D4F0C6D1B3AC}"/>
              </a:ext>
            </a:extLst>
          </p:cNvPr>
          <p:cNvSpPr/>
          <p:nvPr/>
        </p:nvSpPr>
        <p:spPr>
          <a:xfrm>
            <a:off x="3052783" y="315745"/>
            <a:ext cx="6343008" cy="4039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31128753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C96B2-74DC-4CD8-B867-E00FA344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F39FA5-CCD4-45F5-820D-FFC62A404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Picture 4" descr="Resultado de imagen para fondos de diapositivas cafe y blanco formal">
            <a:extLst>
              <a:ext uri="{FF2B5EF4-FFF2-40B4-BE49-F238E27FC236}">
                <a16:creationId xmlns:a16="http://schemas.microsoft.com/office/drawing/2014/main" id="{77E4C126-3A9C-4056-8C88-9B05AB51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-36106"/>
            <a:ext cx="12284765" cy="69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Muchas graciasa">
            <a:extLst>
              <a:ext uri="{FF2B5EF4-FFF2-40B4-BE49-F238E27FC236}">
                <a16:creationId xmlns:a16="http://schemas.microsoft.com/office/drawing/2014/main" id="{E7E9F50C-7914-4D88-8178-3A14834DD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1208904"/>
            <a:ext cx="7759562" cy="508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6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6B82285-B689-4FE8-ADD7-4646D4DC0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21068"/>
              </p:ext>
            </p:extLst>
          </p:nvPr>
        </p:nvGraphicFramePr>
        <p:xfrm>
          <a:off x="3662018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8A12FD4-C6B6-4CFA-B71F-89B1635907CA}"/>
              </a:ext>
            </a:extLst>
          </p:cNvPr>
          <p:cNvSpPr/>
          <p:nvPr/>
        </p:nvSpPr>
        <p:spPr>
          <a:xfrm>
            <a:off x="1470991" y="1524000"/>
            <a:ext cx="3697357" cy="1905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EMPRESA PÚBLICA DE TURISMO “CIUDAD MITAD DEL MUNDO”</a:t>
            </a:r>
          </a:p>
        </p:txBody>
      </p:sp>
    </p:spTree>
    <p:extLst>
      <p:ext uri="{BB962C8B-B14F-4D97-AF65-F5344CB8AC3E}">
        <p14:creationId xmlns:p14="http://schemas.microsoft.com/office/powerpoint/2010/main" val="39760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CAD2011-FE94-4474-A1C5-212ECFA3EE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1457"/>
              </p:ext>
            </p:extLst>
          </p:nvPr>
        </p:nvGraphicFramePr>
        <p:xfrm>
          <a:off x="980661" y="1166191"/>
          <a:ext cx="5115339" cy="39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1307FCF-97A6-4527-BF6B-9630AEE5D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395668"/>
              </p:ext>
            </p:extLst>
          </p:nvPr>
        </p:nvGraphicFramePr>
        <p:xfrm>
          <a:off x="5724939" y="2796209"/>
          <a:ext cx="5442226" cy="3792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15BDB9-93D1-4935-89A7-8EE84BB5BBF6}"/>
              </a:ext>
            </a:extLst>
          </p:cNvPr>
          <p:cNvSpPr/>
          <p:nvPr/>
        </p:nvSpPr>
        <p:spPr>
          <a:xfrm>
            <a:off x="1951383" y="622852"/>
            <a:ext cx="4426226" cy="72887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dirty="0"/>
              <a:t>OBJETIVO GENERAL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C3F702F7-6C6F-45F7-98A1-C1097DE0F3A8}"/>
              </a:ext>
            </a:extLst>
          </p:cNvPr>
          <p:cNvSpPr/>
          <p:nvPr/>
        </p:nvSpPr>
        <p:spPr>
          <a:xfrm>
            <a:off x="6659217" y="2067339"/>
            <a:ext cx="4426226" cy="728870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s-EC" sz="2800" dirty="0"/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162454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ciudad mitad del mundo">
            <a:extLst>
              <a:ext uri="{FF2B5EF4-FFF2-40B4-BE49-F238E27FC236}">
                <a16:creationId xmlns:a16="http://schemas.microsoft.com/office/drawing/2014/main" id="{E52875EC-BDB6-49E8-8911-D59DE84E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BFEE1C42-F8E9-4990-A5CB-A5DD1B97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/>
              <a:t>CAPÍTULO I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D5D84C6-F84D-48C6-8CC6-108E3689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600" dirty="0"/>
              <a:t>MARCO TEÓRICO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66FF205-75DF-441C-8D5B-AF832479E97D}"/>
              </a:ext>
            </a:extLst>
          </p:cNvPr>
          <p:cNvCxnSpPr/>
          <p:nvPr/>
        </p:nvCxnSpPr>
        <p:spPr>
          <a:xfrm>
            <a:off x="206062" y="5244233"/>
            <a:ext cx="11985938" cy="5151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2120AF7-63F5-48D8-92B9-00A40FED4B71}"/>
              </a:ext>
            </a:extLst>
          </p:cNvPr>
          <p:cNvCxnSpPr>
            <a:cxnSpLocks/>
          </p:cNvCxnSpPr>
          <p:nvPr/>
        </p:nvCxnSpPr>
        <p:spPr>
          <a:xfrm>
            <a:off x="206062" y="2283800"/>
            <a:ext cx="11985938" cy="770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1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909203-218A-4516-91F7-DBC48CB05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207458"/>
              </p:ext>
            </p:extLst>
          </p:nvPr>
        </p:nvGraphicFramePr>
        <p:xfrm>
          <a:off x="523460" y="583097"/>
          <a:ext cx="5879548" cy="641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C1453A0-8AAD-4D14-822D-2A93B99565D3}"/>
              </a:ext>
            </a:extLst>
          </p:cNvPr>
          <p:cNvSpPr/>
          <p:nvPr/>
        </p:nvSpPr>
        <p:spPr>
          <a:xfrm>
            <a:off x="2133600" y="702365"/>
            <a:ext cx="8229599" cy="60960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TEORÍA DE LA DISONANCIA COGNITIVA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3868E7D-B366-46FF-A81B-53C8E3D5F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5325066"/>
              </p:ext>
            </p:extLst>
          </p:nvPr>
        </p:nvGraphicFramePr>
        <p:xfrm>
          <a:off x="5963478" y="1612164"/>
          <a:ext cx="5349461" cy="331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903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ABC7B1-1238-4585-A59C-A1A25110A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607699"/>
              </p:ext>
            </p:extLst>
          </p:nvPr>
        </p:nvGraphicFramePr>
        <p:xfrm>
          <a:off x="265043" y="739315"/>
          <a:ext cx="6944140" cy="5379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0350349-A1F4-4721-B1AB-501D85B01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286855"/>
              </p:ext>
            </p:extLst>
          </p:nvPr>
        </p:nvGraphicFramePr>
        <p:xfrm>
          <a:off x="6763026" y="1073426"/>
          <a:ext cx="4342296" cy="428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261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CB36CA2-07BA-404E-9E6D-151AB828EAB6}"/>
              </a:ext>
            </a:extLst>
          </p:cNvPr>
          <p:cNvSpPr/>
          <p:nvPr/>
        </p:nvSpPr>
        <p:spPr>
          <a:xfrm>
            <a:off x="2822713" y="861391"/>
            <a:ext cx="6718852" cy="51683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MARCO REFERENCIAL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BEE92A6-7277-4C7A-A06C-AB0BC2D7E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2126193"/>
              </p:ext>
            </p:extLst>
          </p:nvPr>
        </p:nvGraphicFramePr>
        <p:xfrm>
          <a:off x="6577496" y="1484243"/>
          <a:ext cx="4580835" cy="421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FB3E715-8C50-425B-BB6B-89B79CCFA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9782596"/>
              </p:ext>
            </p:extLst>
          </p:nvPr>
        </p:nvGraphicFramePr>
        <p:xfrm>
          <a:off x="1395895" y="1156989"/>
          <a:ext cx="6356627" cy="4508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615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ciudad mitad del mundo">
            <a:extLst>
              <a:ext uri="{FF2B5EF4-FFF2-40B4-BE49-F238E27FC236}">
                <a16:creationId xmlns:a16="http://schemas.microsoft.com/office/drawing/2014/main" id="{E52875EC-BDB6-49E8-8911-D59DE84E3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BFEE1C42-F8E9-4990-A5CB-A5DD1B97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6000" b="1" dirty="0"/>
              <a:t>CAPÍTULO II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CD5D84C6-F84D-48C6-8CC6-108E36899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600" dirty="0"/>
              <a:t>MARCO METODOLÓGICO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66FF205-75DF-441C-8D5B-AF832479E97D}"/>
              </a:ext>
            </a:extLst>
          </p:cNvPr>
          <p:cNvCxnSpPr/>
          <p:nvPr/>
        </p:nvCxnSpPr>
        <p:spPr>
          <a:xfrm>
            <a:off x="206062" y="5244233"/>
            <a:ext cx="11985938" cy="5151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2120AF7-63F5-48D8-92B9-00A40FED4B71}"/>
              </a:ext>
            </a:extLst>
          </p:cNvPr>
          <p:cNvCxnSpPr>
            <a:cxnSpLocks/>
          </p:cNvCxnSpPr>
          <p:nvPr/>
        </p:nvCxnSpPr>
        <p:spPr>
          <a:xfrm>
            <a:off x="206062" y="2283800"/>
            <a:ext cx="11985938" cy="7705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123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212</TotalTime>
  <Words>648</Words>
  <Application>Microsoft Office PowerPoint</Application>
  <PresentationFormat>Panorámica</PresentationFormat>
  <Paragraphs>255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Times New Roman</vt:lpstr>
      <vt:lpstr>Orgánico</vt:lpstr>
      <vt:lpstr>Presentación de PowerPoint</vt:lpstr>
      <vt:lpstr>TEMA: LA IMAGEN DE DESTINO Y SU INFLUENCIA EN LA SATISFACCIÓN DEL TURISTA EN “LA CIUDAD MITAD DEL MUNDO”.</vt:lpstr>
      <vt:lpstr>Presentación de PowerPoint</vt:lpstr>
      <vt:lpstr>Presentación de PowerPoint</vt:lpstr>
      <vt:lpstr>CAPÍTULO I</vt:lpstr>
      <vt:lpstr>Presentación de PowerPoint</vt:lpstr>
      <vt:lpstr>Presentación de PowerPoint</vt:lpstr>
      <vt:lpstr>Presentación de PowerPoint</vt:lpstr>
      <vt:lpstr>CAPÍTULO II</vt:lpstr>
      <vt:lpstr>Presentación de PowerPoint</vt:lpstr>
      <vt:lpstr>Presentación de PowerPoint</vt:lpstr>
      <vt:lpstr>CAPÍTULO III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CAPÍTULO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</dc:creator>
  <cp:lastModifiedBy>Pamela</cp:lastModifiedBy>
  <cp:revision>38</cp:revision>
  <dcterms:created xsi:type="dcterms:W3CDTF">2018-03-08T09:44:25Z</dcterms:created>
  <dcterms:modified xsi:type="dcterms:W3CDTF">2018-03-08T19:04:45Z</dcterms:modified>
</cp:coreProperties>
</file>