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87" r:id="rId3"/>
    <p:sldId id="259" r:id="rId4"/>
    <p:sldId id="262" r:id="rId5"/>
    <p:sldId id="263" r:id="rId6"/>
    <p:sldId id="264" r:id="rId7"/>
    <p:sldId id="291" r:id="rId8"/>
    <p:sldId id="289" r:id="rId9"/>
    <p:sldId id="266" r:id="rId10"/>
    <p:sldId id="267" r:id="rId11"/>
    <p:sldId id="293" r:id="rId12"/>
    <p:sldId id="294" r:id="rId13"/>
    <p:sldId id="288" r:id="rId14"/>
    <p:sldId id="292" r:id="rId15"/>
    <p:sldId id="290" r:id="rId16"/>
    <p:sldId id="275" r:id="rId17"/>
    <p:sldId id="272" r:id="rId18"/>
    <p:sldId id="274" r:id="rId19"/>
    <p:sldId id="283" r:id="rId20"/>
    <p:sldId id="276" r:id="rId21"/>
    <p:sldId id="295" r:id="rId22"/>
    <p:sldId id="278" r:id="rId23"/>
    <p:sldId id="298" r:id="rId24"/>
    <p:sldId id="299" r:id="rId25"/>
    <p:sldId id="300" r:id="rId26"/>
    <p:sldId id="277" r:id="rId27"/>
    <p:sldId id="296" r:id="rId28"/>
    <p:sldId id="284" r:id="rId29"/>
    <p:sldId id="301" r:id="rId30"/>
    <p:sldId id="302" r:id="rId31"/>
    <p:sldId id="303" r:id="rId32"/>
    <p:sldId id="304" r:id="rId33"/>
    <p:sldId id="305" r:id="rId34"/>
    <p:sldId id="280" r:id="rId35"/>
    <p:sldId id="308" r:id="rId36"/>
    <p:sldId id="306" r:id="rId37"/>
    <p:sldId id="307" r:id="rId38"/>
    <p:sldId id="297"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BA1"/>
    <a:srgbClr val="FC8D60"/>
    <a:srgbClr val="FBB0A3"/>
    <a:srgbClr val="F3B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1" d="100"/>
          <a:sy n="71" d="100"/>
        </p:scale>
        <p:origin x="-702" y="-156"/>
      </p:cViewPr>
      <p:guideLst>
        <p:guide orient="horz" pos="2160"/>
        <p:guide pos="3840"/>
      </p:guideLst>
    </p:cSldViewPr>
  </p:slideViewPr>
  <p:notesTextViewPr>
    <p:cViewPr>
      <p:scale>
        <a:sx n="1" d="1"/>
        <a:sy n="1" d="1"/>
      </p:scale>
      <p:origin x="0" y="0"/>
    </p:cViewPr>
  </p:notesTextViewPr>
  <p:sorterViewPr>
    <p:cViewPr>
      <p:scale>
        <a:sx n="100" d="100"/>
        <a:sy n="100" d="100"/>
      </p:scale>
      <p:origin x="0" y="-7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12.xml.rels><?xml version="1.0" encoding="UTF-8" standalone="yes"?>
<Relationships xmlns="http://schemas.openxmlformats.org/package/2006/relationships"><Relationship Id="rId1" Type="http://schemas.openxmlformats.org/officeDocument/2006/relationships/hyperlink" Target="file:///E:\tesis\final%20para%20expo\MATRIZ%20DE%20OPERACIONALIZACION.xlsx" TargetMode="External"/></Relationships>
</file>

<file path=ppt/diagrams/_rels/data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1" Type="http://schemas.openxmlformats.org/officeDocument/2006/relationships/hyperlink" Target="file:///E:\tesis\final%20para%20expo\MATRIZ%20DE%20OPERACIONALIZACION.xlsx"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79DE2-7FEF-4E3F-BBFA-915399CFE1F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C46E2F8D-A694-417C-B40A-C58D69BE957A}">
      <dgm:prSet phldrT="[Texto]"/>
      <dgm:spPr>
        <a:solidFill>
          <a:srgbClr val="92D050"/>
        </a:solidFill>
      </dgm:spPr>
      <dgm:t>
        <a:bodyPr/>
        <a:lstStyle/>
        <a:p>
          <a:pPr>
            <a:buFont typeface="Symbol" panose="05050102010706020507" pitchFamily="18" charset="2"/>
            <a:buChar char=""/>
          </a:pPr>
          <a:r>
            <a:rPr lang="es-EC" dirty="0"/>
            <a:t>Describir los procedimientos reales de reclutamiento y selección de personal.</a:t>
          </a:r>
        </a:p>
      </dgm:t>
    </dgm:pt>
    <dgm:pt modelId="{5674C46E-656E-4C43-AC28-73051FCB20F4}" type="parTrans" cxnId="{AA40E1C6-2421-4F15-BEF7-0D91499601C8}">
      <dgm:prSet/>
      <dgm:spPr/>
      <dgm:t>
        <a:bodyPr/>
        <a:lstStyle/>
        <a:p>
          <a:endParaRPr lang="es-EC"/>
        </a:p>
      </dgm:t>
    </dgm:pt>
    <dgm:pt modelId="{9607E64E-5AB9-45A5-9955-BBA4C8A4AACC}" type="sibTrans" cxnId="{AA40E1C6-2421-4F15-BEF7-0D91499601C8}">
      <dgm:prSet/>
      <dgm:spPr/>
      <dgm:t>
        <a:bodyPr/>
        <a:lstStyle/>
        <a:p>
          <a:endParaRPr lang="es-EC"/>
        </a:p>
      </dgm:t>
    </dgm:pt>
    <dgm:pt modelId="{37B677B2-0E05-474B-A9FE-ABA2767652E5}">
      <dgm:prSet phldrT="[Texto]"/>
      <dgm:spPr/>
      <dgm:t>
        <a:bodyPr/>
        <a:lstStyle/>
        <a:p>
          <a:pPr>
            <a:buFont typeface="Symbol" panose="05050102010706020507" pitchFamily="18" charset="2"/>
            <a:buChar char=""/>
          </a:pPr>
          <a:r>
            <a:rPr lang="es-EC" dirty="0"/>
            <a:t>Analizar el clima organizacional de las pequeñas y medianas empresas del sector textil.</a:t>
          </a:r>
        </a:p>
      </dgm:t>
    </dgm:pt>
    <dgm:pt modelId="{273FBA76-3E0B-4E31-B4CC-1280443BC46E}" type="parTrans" cxnId="{982BD971-F776-432A-A4F6-F72D09C405B6}">
      <dgm:prSet/>
      <dgm:spPr/>
      <dgm:t>
        <a:bodyPr/>
        <a:lstStyle/>
        <a:p>
          <a:endParaRPr lang="es-EC"/>
        </a:p>
      </dgm:t>
    </dgm:pt>
    <dgm:pt modelId="{9E38508C-C771-4C5E-9982-EA587F73C1D1}" type="sibTrans" cxnId="{982BD971-F776-432A-A4F6-F72D09C405B6}">
      <dgm:prSet/>
      <dgm:spPr/>
      <dgm:t>
        <a:bodyPr/>
        <a:lstStyle/>
        <a:p>
          <a:endParaRPr lang="es-EC"/>
        </a:p>
      </dgm:t>
    </dgm:pt>
    <dgm:pt modelId="{75C75630-6F24-4E5C-8F56-3B51F9F4744A}">
      <dgm:prSet phldrT="[Texto]"/>
      <dgm:spPr/>
      <dgm:t>
        <a:bodyPr/>
        <a:lstStyle/>
        <a:p>
          <a:pPr>
            <a:buFont typeface="Symbol" panose="05050102010706020507" pitchFamily="18" charset="2"/>
            <a:buChar char=""/>
          </a:pPr>
          <a:r>
            <a:rPr lang="es-EC" dirty="0"/>
            <a:t>Detallar las alternativas para mejorar el clima organizacional en base a procedimientos de reclutamiento y selección más eficientes</a:t>
          </a:r>
        </a:p>
      </dgm:t>
    </dgm:pt>
    <dgm:pt modelId="{C9B7B9DB-6CE7-42F5-89FF-7923617AE2BB}" type="parTrans" cxnId="{2BD3778B-49A3-48CA-9DBE-13CA833F1EED}">
      <dgm:prSet/>
      <dgm:spPr/>
      <dgm:t>
        <a:bodyPr/>
        <a:lstStyle/>
        <a:p>
          <a:endParaRPr lang="es-EC"/>
        </a:p>
      </dgm:t>
    </dgm:pt>
    <dgm:pt modelId="{A083C3E5-7A5F-4E95-AD3A-2AA55353A429}" type="sibTrans" cxnId="{2BD3778B-49A3-48CA-9DBE-13CA833F1EED}">
      <dgm:prSet/>
      <dgm:spPr/>
      <dgm:t>
        <a:bodyPr/>
        <a:lstStyle/>
        <a:p>
          <a:endParaRPr lang="es-EC"/>
        </a:p>
      </dgm:t>
    </dgm:pt>
    <dgm:pt modelId="{2CF94EB5-E801-422E-955D-1F0C79294691}" type="pres">
      <dgm:prSet presAssocID="{FE379DE2-7FEF-4E3F-BBFA-915399CFE1F7}" presName="Name0" presStyleCnt="0">
        <dgm:presLayoutVars>
          <dgm:chMax val="7"/>
          <dgm:chPref val="7"/>
          <dgm:dir/>
        </dgm:presLayoutVars>
      </dgm:prSet>
      <dgm:spPr/>
      <dgm:t>
        <a:bodyPr/>
        <a:lstStyle/>
        <a:p>
          <a:endParaRPr lang="es-MX"/>
        </a:p>
      </dgm:t>
    </dgm:pt>
    <dgm:pt modelId="{52453875-02B3-45B9-870B-6C884F8340C6}" type="pres">
      <dgm:prSet presAssocID="{FE379DE2-7FEF-4E3F-BBFA-915399CFE1F7}" presName="Name1" presStyleCnt="0"/>
      <dgm:spPr/>
    </dgm:pt>
    <dgm:pt modelId="{3CE4ECFA-27DF-4EF6-91D7-2CA39673F560}" type="pres">
      <dgm:prSet presAssocID="{FE379DE2-7FEF-4E3F-BBFA-915399CFE1F7}" presName="cycle" presStyleCnt="0"/>
      <dgm:spPr/>
    </dgm:pt>
    <dgm:pt modelId="{0E829C72-88EF-4A4B-9529-5D18EF52DF9E}" type="pres">
      <dgm:prSet presAssocID="{FE379DE2-7FEF-4E3F-BBFA-915399CFE1F7}" presName="srcNode" presStyleLbl="node1" presStyleIdx="0" presStyleCnt="3"/>
      <dgm:spPr/>
    </dgm:pt>
    <dgm:pt modelId="{DF599B7B-7744-4CA5-894F-E9E51BAB94BB}" type="pres">
      <dgm:prSet presAssocID="{FE379DE2-7FEF-4E3F-BBFA-915399CFE1F7}" presName="conn" presStyleLbl="parChTrans1D2" presStyleIdx="0" presStyleCnt="1"/>
      <dgm:spPr/>
      <dgm:t>
        <a:bodyPr/>
        <a:lstStyle/>
        <a:p>
          <a:endParaRPr lang="es-MX"/>
        </a:p>
      </dgm:t>
    </dgm:pt>
    <dgm:pt modelId="{D1407A42-665F-4C81-950B-AA6B06547839}" type="pres">
      <dgm:prSet presAssocID="{FE379DE2-7FEF-4E3F-BBFA-915399CFE1F7}" presName="extraNode" presStyleLbl="node1" presStyleIdx="0" presStyleCnt="3"/>
      <dgm:spPr/>
    </dgm:pt>
    <dgm:pt modelId="{8CA136C8-D4FB-4B4A-90C5-96F880B15267}" type="pres">
      <dgm:prSet presAssocID="{FE379DE2-7FEF-4E3F-BBFA-915399CFE1F7}" presName="dstNode" presStyleLbl="node1" presStyleIdx="0" presStyleCnt="3"/>
      <dgm:spPr/>
    </dgm:pt>
    <dgm:pt modelId="{06E12E20-2B29-4F50-ABF8-41B41FCA0DBE}" type="pres">
      <dgm:prSet presAssocID="{C46E2F8D-A694-417C-B40A-C58D69BE957A}" presName="text_1" presStyleLbl="node1" presStyleIdx="0" presStyleCnt="3">
        <dgm:presLayoutVars>
          <dgm:bulletEnabled val="1"/>
        </dgm:presLayoutVars>
      </dgm:prSet>
      <dgm:spPr/>
      <dgm:t>
        <a:bodyPr/>
        <a:lstStyle/>
        <a:p>
          <a:endParaRPr lang="es-MX"/>
        </a:p>
      </dgm:t>
    </dgm:pt>
    <dgm:pt modelId="{1AA7B71D-DA24-4BC5-868B-EC481D011DDE}" type="pres">
      <dgm:prSet presAssocID="{C46E2F8D-A694-417C-B40A-C58D69BE957A}" presName="accent_1" presStyleCnt="0"/>
      <dgm:spPr/>
    </dgm:pt>
    <dgm:pt modelId="{06B8D658-3D74-433D-80A2-D1CDA7C06842}" type="pres">
      <dgm:prSet presAssocID="{C46E2F8D-A694-417C-B40A-C58D69BE957A}" presName="accentRepeatNode" presStyleLbl="solidFgAcc1" presStyleIdx="0" presStyleCnt="3"/>
      <dgm:spPr>
        <a:ln>
          <a:solidFill>
            <a:srgbClr val="92D050"/>
          </a:solidFill>
        </a:ln>
      </dgm:spPr>
    </dgm:pt>
    <dgm:pt modelId="{7B3A1EFC-C15C-49D7-BCA0-5B54F33C5AB5}" type="pres">
      <dgm:prSet presAssocID="{37B677B2-0E05-474B-A9FE-ABA2767652E5}" presName="text_2" presStyleLbl="node1" presStyleIdx="1" presStyleCnt="3">
        <dgm:presLayoutVars>
          <dgm:bulletEnabled val="1"/>
        </dgm:presLayoutVars>
      </dgm:prSet>
      <dgm:spPr/>
      <dgm:t>
        <a:bodyPr/>
        <a:lstStyle/>
        <a:p>
          <a:endParaRPr lang="es-MX"/>
        </a:p>
      </dgm:t>
    </dgm:pt>
    <dgm:pt modelId="{57B88435-B510-458A-833D-9A185FBC1C6E}" type="pres">
      <dgm:prSet presAssocID="{37B677B2-0E05-474B-A9FE-ABA2767652E5}" presName="accent_2" presStyleCnt="0"/>
      <dgm:spPr/>
    </dgm:pt>
    <dgm:pt modelId="{6FB9DCA5-82A5-4123-AB5E-09DAFF0CD817}" type="pres">
      <dgm:prSet presAssocID="{37B677B2-0E05-474B-A9FE-ABA2767652E5}" presName="accentRepeatNode" presStyleLbl="solidFgAcc1" presStyleIdx="1" presStyleCnt="3"/>
      <dgm:spPr/>
    </dgm:pt>
    <dgm:pt modelId="{3928A26D-6E48-4B15-ADF3-2C42906545BE}" type="pres">
      <dgm:prSet presAssocID="{75C75630-6F24-4E5C-8F56-3B51F9F4744A}" presName="text_3" presStyleLbl="node1" presStyleIdx="2" presStyleCnt="3">
        <dgm:presLayoutVars>
          <dgm:bulletEnabled val="1"/>
        </dgm:presLayoutVars>
      </dgm:prSet>
      <dgm:spPr/>
      <dgm:t>
        <a:bodyPr/>
        <a:lstStyle/>
        <a:p>
          <a:endParaRPr lang="es-MX"/>
        </a:p>
      </dgm:t>
    </dgm:pt>
    <dgm:pt modelId="{803D74F9-42C6-4A16-A3E9-6C5C63350B45}" type="pres">
      <dgm:prSet presAssocID="{75C75630-6F24-4E5C-8F56-3B51F9F4744A}" presName="accent_3" presStyleCnt="0"/>
      <dgm:spPr/>
    </dgm:pt>
    <dgm:pt modelId="{CE721431-0D46-4891-A7C7-CE79BCFB0D8B}" type="pres">
      <dgm:prSet presAssocID="{75C75630-6F24-4E5C-8F56-3B51F9F4744A}" presName="accentRepeatNode" presStyleLbl="solidFgAcc1" presStyleIdx="2" presStyleCnt="3"/>
      <dgm:spPr/>
    </dgm:pt>
  </dgm:ptLst>
  <dgm:cxnLst>
    <dgm:cxn modelId="{B1EE46B2-5079-47EF-8714-1485225E47DC}" type="presOf" srcId="{37B677B2-0E05-474B-A9FE-ABA2767652E5}" destId="{7B3A1EFC-C15C-49D7-BCA0-5B54F33C5AB5}" srcOrd="0" destOrd="0" presId="urn:microsoft.com/office/officeart/2008/layout/VerticalCurvedList"/>
    <dgm:cxn modelId="{982BD971-F776-432A-A4F6-F72D09C405B6}" srcId="{FE379DE2-7FEF-4E3F-BBFA-915399CFE1F7}" destId="{37B677B2-0E05-474B-A9FE-ABA2767652E5}" srcOrd="1" destOrd="0" parTransId="{273FBA76-3E0B-4E31-B4CC-1280443BC46E}" sibTransId="{9E38508C-C771-4C5E-9982-EA587F73C1D1}"/>
    <dgm:cxn modelId="{2BD3778B-49A3-48CA-9DBE-13CA833F1EED}" srcId="{FE379DE2-7FEF-4E3F-BBFA-915399CFE1F7}" destId="{75C75630-6F24-4E5C-8F56-3B51F9F4744A}" srcOrd="2" destOrd="0" parTransId="{C9B7B9DB-6CE7-42F5-89FF-7923617AE2BB}" sibTransId="{A083C3E5-7A5F-4E95-AD3A-2AA55353A429}"/>
    <dgm:cxn modelId="{AA40E1C6-2421-4F15-BEF7-0D91499601C8}" srcId="{FE379DE2-7FEF-4E3F-BBFA-915399CFE1F7}" destId="{C46E2F8D-A694-417C-B40A-C58D69BE957A}" srcOrd="0" destOrd="0" parTransId="{5674C46E-656E-4C43-AC28-73051FCB20F4}" sibTransId="{9607E64E-5AB9-45A5-9955-BBA4C8A4AACC}"/>
    <dgm:cxn modelId="{B5234D20-0132-456C-9B1D-5CD33D4CBF85}" type="presOf" srcId="{75C75630-6F24-4E5C-8F56-3B51F9F4744A}" destId="{3928A26D-6E48-4B15-ADF3-2C42906545BE}" srcOrd="0" destOrd="0" presId="urn:microsoft.com/office/officeart/2008/layout/VerticalCurvedList"/>
    <dgm:cxn modelId="{96C2B0FC-733C-41A6-8957-CC94718A8F31}" type="presOf" srcId="{FE379DE2-7FEF-4E3F-BBFA-915399CFE1F7}" destId="{2CF94EB5-E801-422E-955D-1F0C79294691}" srcOrd="0" destOrd="0" presId="urn:microsoft.com/office/officeart/2008/layout/VerticalCurvedList"/>
    <dgm:cxn modelId="{D2F666CF-2E71-4E01-9D3D-EBFF2AC3E9E5}" type="presOf" srcId="{C46E2F8D-A694-417C-B40A-C58D69BE957A}" destId="{06E12E20-2B29-4F50-ABF8-41B41FCA0DBE}" srcOrd="0" destOrd="0" presId="urn:microsoft.com/office/officeart/2008/layout/VerticalCurvedList"/>
    <dgm:cxn modelId="{7AC4D35E-6166-4F93-B2B0-2975DAE476C4}" type="presOf" srcId="{9607E64E-5AB9-45A5-9955-BBA4C8A4AACC}" destId="{DF599B7B-7744-4CA5-894F-E9E51BAB94BB}" srcOrd="0" destOrd="0" presId="urn:microsoft.com/office/officeart/2008/layout/VerticalCurvedList"/>
    <dgm:cxn modelId="{A6DCCB59-2D4D-420B-9791-6710B85E263B}" type="presParOf" srcId="{2CF94EB5-E801-422E-955D-1F0C79294691}" destId="{52453875-02B3-45B9-870B-6C884F8340C6}" srcOrd="0" destOrd="0" presId="urn:microsoft.com/office/officeart/2008/layout/VerticalCurvedList"/>
    <dgm:cxn modelId="{CE3131C0-8FED-4713-B2B7-AD681663C671}" type="presParOf" srcId="{52453875-02B3-45B9-870B-6C884F8340C6}" destId="{3CE4ECFA-27DF-4EF6-91D7-2CA39673F560}" srcOrd="0" destOrd="0" presId="urn:microsoft.com/office/officeart/2008/layout/VerticalCurvedList"/>
    <dgm:cxn modelId="{5D21BB30-B048-4BE9-BF0D-9E8F1E5BC7B4}" type="presParOf" srcId="{3CE4ECFA-27DF-4EF6-91D7-2CA39673F560}" destId="{0E829C72-88EF-4A4B-9529-5D18EF52DF9E}" srcOrd="0" destOrd="0" presId="urn:microsoft.com/office/officeart/2008/layout/VerticalCurvedList"/>
    <dgm:cxn modelId="{5EB3C575-A157-464F-8E23-E5BAD1C2CE7C}" type="presParOf" srcId="{3CE4ECFA-27DF-4EF6-91D7-2CA39673F560}" destId="{DF599B7B-7744-4CA5-894F-E9E51BAB94BB}" srcOrd="1" destOrd="0" presId="urn:microsoft.com/office/officeart/2008/layout/VerticalCurvedList"/>
    <dgm:cxn modelId="{B8B0FF24-42B6-4A19-A993-023F78170BF0}" type="presParOf" srcId="{3CE4ECFA-27DF-4EF6-91D7-2CA39673F560}" destId="{D1407A42-665F-4C81-950B-AA6B06547839}" srcOrd="2" destOrd="0" presId="urn:microsoft.com/office/officeart/2008/layout/VerticalCurvedList"/>
    <dgm:cxn modelId="{FE1AE50C-ECA9-4CF7-B444-6F8A0B72AD11}" type="presParOf" srcId="{3CE4ECFA-27DF-4EF6-91D7-2CA39673F560}" destId="{8CA136C8-D4FB-4B4A-90C5-96F880B15267}" srcOrd="3" destOrd="0" presId="urn:microsoft.com/office/officeart/2008/layout/VerticalCurvedList"/>
    <dgm:cxn modelId="{4BA6ACBC-293B-4743-A936-42BA2C695886}" type="presParOf" srcId="{52453875-02B3-45B9-870B-6C884F8340C6}" destId="{06E12E20-2B29-4F50-ABF8-41B41FCA0DBE}" srcOrd="1" destOrd="0" presId="urn:microsoft.com/office/officeart/2008/layout/VerticalCurvedList"/>
    <dgm:cxn modelId="{4045D75A-B1FE-4B11-8C73-75CCE9BAD2C4}" type="presParOf" srcId="{52453875-02B3-45B9-870B-6C884F8340C6}" destId="{1AA7B71D-DA24-4BC5-868B-EC481D011DDE}" srcOrd="2" destOrd="0" presId="urn:microsoft.com/office/officeart/2008/layout/VerticalCurvedList"/>
    <dgm:cxn modelId="{015C77CA-A8A3-48CB-8BF6-5D9BD395A0CA}" type="presParOf" srcId="{1AA7B71D-DA24-4BC5-868B-EC481D011DDE}" destId="{06B8D658-3D74-433D-80A2-D1CDA7C06842}" srcOrd="0" destOrd="0" presId="urn:microsoft.com/office/officeart/2008/layout/VerticalCurvedList"/>
    <dgm:cxn modelId="{8F411AAC-4ED3-4912-AD9B-B3C99F58FAEB}" type="presParOf" srcId="{52453875-02B3-45B9-870B-6C884F8340C6}" destId="{7B3A1EFC-C15C-49D7-BCA0-5B54F33C5AB5}" srcOrd="3" destOrd="0" presId="urn:microsoft.com/office/officeart/2008/layout/VerticalCurvedList"/>
    <dgm:cxn modelId="{48FAB4EA-4C2F-4F62-AFB9-182CA3B4ABEC}" type="presParOf" srcId="{52453875-02B3-45B9-870B-6C884F8340C6}" destId="{57B88435-B510-458A-833D-9A185FBC1C6E}" srcOrd="4" destOrd="0" presId="urn:microsoft.com/office/officeart/2008/layout/VerticalCurvedList"/>
    <dgm:cxn modelId="{F053C1CC-2879-457F-950E-F2CBCF8ABDB6}" type="presParOf" srcId="{57B88435-B510-458A-833D-9A185FBC1C6E}" destId="{6FB9DCA5-82A5-4123-AB5E-09DAFF0CD817}" srcOrd="0" destOrd="0" presId="urn:microsoft.com/office/officeart/2008/layout/VerticalCurvedList"/>
    <dgm:cxn modelId="{4200C4FE-441B-4841-9916-C2BCA6D364B3}" type="presParOf" srcId="{52453875-02B3-45B9-870B-6C884F8340C6}" destId="{3928A26D-6E48-4B15-ADF3-2C42906545BE}" srcOrd="5" destOrd="0" presId="urn:microsoft.com/office/officeart/2008/layout/VerticalCurvedList"/>
    <dgm:cxn modelId="{5E57746A-570F-40E5-8E03-31764043AEFE}" type="presParOf" srcId="{52453875-02B3-45B9-870B-6C884F8340C6}" destId="{803D74F9-42C6-4A16-A3E9-6C5C63350B45}" srcOrd="6" destOrd="0" presId="urn:microsoft.com/office/officeart/2008/layout/VerticalCurvedList"/>
    <dgm:cxn modelId="{6F54ADBD-08FF-41B9-AE64-E40620DA8373}" type="presParOf" srcId="{803D74F9-42C6-4A16-A3E9-6C5C63350B45}" destId="{CE721431-0D46-4891-A7C7-CE79BCFB0D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5F3D07-BB9F-48BB-906D-490281EF064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B7C60750-1A40-4942-BA41-C059D4BD79A4}">
      <dgm:prSet phldrT="[Texto]"/>
      <dgm:spPr>
        <a:solidFill>
          <a:schemeClr val="accent2">
            <a:lumMod val="60000"/>
            <a:lumOff val="40000"/>
          </a:schemeClr>
        </a:solidFill>
      </dgm:spPr>
      <dgm:t>
        <a:bodyPr/>
        <a:lstStyle/>
        <a:p>
          <a:pPr algn="just"/>
          <a:r>
            <a:rPr lang="es-ES"/>
            <a:t>Mediana "B"</a:t>
          </a:r>
        </a:p>
      </dgm:t>
    </dgm:pt>
    <dgm:pt modelId="{0D20CF60-4166-4702-8D53-A56CBF3CB5B3}" type="parTrans" cxnId="{06E0AA07-BBD4-4C2E-B0FC-EC10FF05E679}">
      <dgm:prSet/>
      <dgm:spPr/>
      <dgm:t>
        <a:bodyPr/>
        <a:lstStyle/>
        <a:p>
          <a:pPr algn="just"/>
          <a:endParaRPr lang="es-ES"/>
        </a:p>
      </dgm:t>
    </dgm:pt>
    <dgm:pt modelId="{A9D6FA74-6C0F-4872-B643-B709841992C2}" type="sibTrans" cxnId="{06E0AA07-BBD4-4C2E-B0FC-EC10FF05E679}">
      <dgm:prSet/>
      <dgm:spPr/>
      <dgm:t>
        <a:bodyPr/>
        <a:lstStyle/>
        <a:p>
          <a:pPr algn="just"/>
          <a:endParaRPr lang="es-ES"/>
        </a:p>
      </dgm:t>
    </dgm:pt>
    <dgm:pt modelId="{04C42122-9AD7-4A8D-A68C-1159D5112254}">
      <dgm:prSet phldrT="[Texto]"/>
      <dgm:spPr/>
      <dgm:t>
        <a:bodyPr/>
        <a:lstStyle/>
        <a:p>
          <a:pPr algn="just"/>
          <a:r>
            <a:rPr lang="es-ES" dirty="0"/>
            <a:t>Mediana "A"</a:t>
          </a:r>
        </a:p>
      </dgm:t>
    </dgm:pt>
    <dgm:pt modelId="{806093FD-91E3-4D1B-A87B-4EDCC6D2101F}" type="parTrans" cxnId="{188BB4D2-3395-4637-A0AF-63B63B0E9AAF}">
      <dgm:prSet/>
      <dgm:spPr/>
      <dgm:t>
        <a:bodyPr/>
        <a:lstStyle/>
        <a:p>
          <a:pPr algn="just"/>
          <a:endParaRPr lang="es-ES"/>
        </a:p>
      </dgm:t>
    </dgm:pt>
    <dgm:pt modelId="{13B99658-467C-401F-B099-1BE2C29115FF}" type="sibTrans" cxnId="{188BB4D2-3395-4637-A0AF-63B63B0E9AAF}">
      <dgm:prSet/>
      <dgm:spPr/>
      <dgm:t>
        <a:bodyPr/>
        <a:lstStyle/>
        <a:p>
          <a:pPr algn="just"/>
          <a:endParaRPr lang="es-ES"/>
        </a:p>
      </dgm:t>
    </dgm:pt>
    <dgm:pt modelId="{32A05975-F3BB-4405-9809-F5B955E1ADAD}">
      <dgm:prSet phldrT="[Texto]"/>
      <dgm:spPr>
        <a:solidFill>
          <a:schemeClr val="accent1">
            <a:lumMod val="50000"/>
          </a:schemeClr>
        </a:solidFill>
      </dgm:spPr>
      <dgm:t>
        <a:bodyPr/>
        <a:lstStyle/>
        <a:p>
          <a:pPr algn="just"/>
          <a:r>
            <a:rPr lang="es-ES"/>
            <a:t>Pequeña</a:t>
          </a:r>
        </a:p>
      </dgm:t>
    </dgm:pt>
    <dgm:pt modelId="{52A60111-C993-42A5-BD34-160CF5A17F76}" type="parTrans" cxnId="{2CA4CCC5-E094-4121-B4FE-3F5B7012F2A8}">
      <dgm:prSet/>
      <dgm:spPr/>
      <dgm:t>
        <a:bodyPr/>
        <a:lstStyle/>
        <a:p>
          <a:pPr algn="just"/>
          <a:endParaRPr lang="es-ES"/>
        </a:p>
      </dgm:t>
    </dgm:pt>
    <dgm:pt modelId="{7ECADDE0-29A9-429D-BDFF-C8621D2459C9}" type="sibTrans" cxnId="{2CA4CCC5-E094-4121-B4FE-3F5B7012F2A8}">
      <dgm:prSet/>
      <dgm:spPr/>
      <dgm:t>
        <a:bodyPr/>
        <a:lstStyle/>
        <a:p>
          <a:pPr algn="just"/>
          <a:endParaRPr lang="es-ES"/>
        </a:p>
      </dgm:t>
    </dgm:pt>
    <dgm:pt modelId="{8C30159E-189E-4516-A28C-BB6F5F0243C5}">
      <dgm:prSet phldrT="[Texto]"/>
      <dgm:spPr/>
      <dgm:t>
        <a:bodyPr/>
        <a:lstStyle/>
        <a:p>
          <a:pPr algn="just"/>
          <a:r>
            <a:rPr lang="es-ES" dirty="0"/>
            <a:t>Ventas $2´000.001 a $5´000.000</a:t>
          </a:r>
        </a:p>
      </dgm:t>
    </dgm:pt>
    <dgm:pt modelId="{2230FBD1-1FB8-4919-B0CC-5E6F8626C817}" type="parTrans" cxnId="{DF3F5058-A998-4DB9-9FB4-2AE9C2C2F12F}">
      <dgm:prSet/>
      <dgm:spPr/>
      <dgm:t>
        <a:bodyPr/>
        <a:lstStyle/>
        <a:p>
          <a:pPr algn="just"/>
          <a:endParaRPr lang="es-ES"/>
        </a:p>
      </dgm:t>
    </dgm:pt>
    <dgm:pt modelId="{0407826A-AA50-4AC0-9BED-4A610DBC2319}" type="sibTrans" cxnId="{DF3F5058-A998-4DB9-9FB4-2AE9C2C2F12F}">
      <dgm:prSet/>
      <dgm:spPr/>
      <dgm:t>
        <a:bodyPr/>
        <a:lstStyle/>
        <a:p>
          <a:pPr algn="just"/>
          <a:endParaRPr lang="es-ES"/>
        </a:p>
      </dgm:t>
    </dgm:pt>
    <dgm:pt modelId="{2C57F8A2-B771-41DC-88EC-DDCEF557E407}">
      <dgm:prSet phldrT="[Texto]"/>
      <dgm:spPr/>
      <dgm:t>
        <a:bodyPr/>
        <a:lstStyle/>
        <a:p>
          <a:pPr algn="just"/>
          <a:r>
            <a:rPr lang="es-ES" dirty="0"/>
            <a:t>Ventas $1´000.001 a $2´000.000</a:t>
          </a:r>
        </a:p>
      </dgm:t>
    </dgm:pt>
    <dgm:pt modelId="{F34B5635-55B1-482F-9EED-3DA6CA748C1E}" type="parTrans" cxnId="{EBCD97BE-358E-461E-A34D-9D760B0A2DAE}">
      <dgm:prSet/>
      <dgm:spPr/>
      <dgm:t>
        <a:bodyPr/>
        <a:lstStyle/>
        <a:p>
          <a:pPr algn="just"/>
          <a:endParaRPr lang="es-ES"/>
        </a:p>
      </dgm:t>
    </dgm:pt>
    <dgm:pt modelId="{42544CC1-7F85-4CA3-A582-430678E34967}" type="sibTrans" cxnId="{EBCD97BE-358E-461E-A34D-9D760B0A2DAE}">
      <dgm:prSet/>
      <dgm:spPr/>
      <dgm:t>
        <a:bodyPr/>
        <a:lstStyle/>
        <a:p>
          <a:pPr algn="just"/>
          <a:endParaRPr lang="es-ES"/>
        </a:p>
      </dgm:t>
    </dgm:pt>
    <dgm:pt modelId="{7B358FE7-94F6-4D78-925C-F9E6F073B69F}">
      <dgm:prSet phldrT="[Texto]"/>
      <dgm:spPr>
        <a:ln>
          <a:solidFill>
            <a:schemeClr val="accent1">
              <a:lumMod val="50000"/>
            </a:schemeClr>
          </a:solidFill>
        </a:ln>
      </dgm:spPr>
      <dgm:t>
        <a:bodyPr/>
        <a:lstStyle/>
        <a:p>
          <a:pPr algn="just"/>
          <a:r>
            <a:rPr lang="es-ES" dirty="0"/>
            <a:t>Ventas $100.001 a $1´000.000</a:t>
          </a:r>
        </a:p>
      </dgm:t>
    </dgm:pt>
    <dgm:pt modelId="{0ADD5718-0164-48D5-A569-F451DF9B0D24}" type="parTrans" cxnId="{214E814A-89CA-405F-A3F9-BB2913073E42}">
      <dgm:prSet/>
      <dgm:spPr/>
      <dgm:t>
        <a:bodyPr/>
        <a:lstStyle/>
        <a:p>
          <a:pPr algn="just"/>
          <a:endParaRPr lang="es-ES"/>
        </a:p>
      </dgm:t>
    </dgm:pt>
    <dgm:pt modelId="{35F5B088-7E70-4068-AD87-E08D932EFD3C}" type="sibTrans" cxnId="{214E814A-89CA-405F-A3F9-BB2913073E42}">
      <dgm:prSet/>
      <dgm:spPr/>
      <dgm:t>
        <a:bodyPr/>
        <a:lstStyle/>
        <a:p>
          <a:pPr algn="just"/>
          <a:endParaRPr lang="es-ES"/>
        </a:p>
      </dgm:t>
    </dgm:pt>
    <dgm:pt modelId="{AE820712-A58C-460E-9BB7-917E4EB2CBF4}">
      <dgm:prSet phldrT="[Texto]"/>
      <dgm:spPr/>
      <dgm:t>
        <a:bodyPr/>
        <a:lstStyle/>
        <a:p>
          <a:pPr algn="just"/>
          <a:r>
            <a:rPr lang="es-ES" dirty="0"/>
            <a:t>Personas entre 100 a 199</a:t>
          </a:r>
        </a:p>
      </dgm:t>
    </dgm:pt>
    <dgm:pt modelId="{12B9830F-45F9-455C-97BA-F69A8F931379}" type="parTrans" cxnId="{97191CAD-6801-4063-AB1D-799F855EA927}">
      <dgm:prSet/>
      <dgm:spPr/>
      <dgm:t>
        <a:bodyPr/>
        <a:lstStyle/>
        <a:p>
          <a:endParaRPr lang="es-EC"/>
        </a:p>
      </dgm:t>
    </dgm:pt>
    <dgm:pt modelId="{1ED3C49C-E44B-4B3B-A493-7701F7F047C6}" type="sibTrans" cxnId="{97191CAD-6801-4063-AB1D-799F855EA927}">
      <dgm:prSet/>
      <dgm:spPr/>
      <dgm:t>
        <a:bodyPr/>
        <a:lstStyle/>
        <a:p>
          <a:endParaRPr lang="es-EC"/>
        </a:p>
      </dgm:t>
    </dgm:pt>
    <dgm:pt modelId="{BD9F9BFD-669D-4734-AFDC-205F0A558379}">
      <dgm:prSet phldrT="[Texto]" custLinFactNeighborY="-12591"/>
      <dgm:spPr/>
      <dgm:t>
        <a:bodyPr/>
        <a:lstStyle/>
        <a:p>
          <a:pPr algn="just"/>
          <a:r>
            <a:rPr lang="es-ES" dirty="0"/>
            <a:t>Personas entre 50 a 99</a:t>
          </a:r>
        </a:p>
      </dgm:t>
    </dgm:pt>
    <dgm:pt modelId="{C6B9602D-3D19-4568-9F17-C85072C803F3}" type="parTrans" cxnId="{1FBA1B3B-2EC4-4158-B31C-6F14151E11FF}">
      <dgm:prSet/>
      <dgm:spPr/>
      <dgm:t>
        <a:bodyPr/>
        <a:lstStyle/>
        <a:p>
          <a:endParaRPr lang="es-EC"/>
        </a:p>
      </dgm:t>
    </dgm:pt>
    <dgm:pt modelId="{5774DC4E-098C-445C-8DEE-8A1CBDA9617E}" type="sibTrans" cxnId="{1FBA1B3B-2EC4-4158-B31C-6F14151E11FF}">
      <dgm:prSet/>
      <dgm:spPr/>
      <dgm:t>
        <a:bodyPr/>
        <a:lstStyle/>
        <a:p>
          <a:endParaRPr lang="es-EC"/>
        </a:p>
      </dgm:t>
    </dgm:pt>
    <dgm:pt modelId="{440B06C9-5AB4-48EA-B253-0457DB2282B9}">
      <dgm:prSet phldrT="[Texto]" custLinFactNeighborY="-12591"/>
      <dgm:spPr>
        <a:ln>
          <a:solidFill>
            <a:schemeClr val="accent1">
              <a:lumMod val="50000"/>
            </a:schemeClr>
          </a:solidFill>
        </a:ln>
      </dgm:spPr>
      <dgm:t>
        <a:bodyPr/>
        <a:lstStyle/>
        <a:p>
          <a:pPr algn="just"/>
          <a:r>
            <a:rPr lang="es-ES" dirty="0"/>
            <a:t>Personas entre 10 a 49</a:t>
          </a:r>
        </a:p>
      </dgm:t>
    </dgm:pt>
    <dgm:pt modelId="{AF08E6F3-DF8A-416C-BE6F-43619BAF3835}" type="parTrans" cxnId="{767FF249-DC9B-4823-BA03-87C35B35EEA5}">
      <dgm:prSet/>
      <dgm:spPr/>
      <dgm:t>
        <a:bodyPr/>
        <a:lstStyle/>
        <a:p>
          <a:endParaRPr lang="es-EC"/>
        </a:p>
      </dgm:t>
    </dgm:pt>
    <dgm:pt modelId="{DDC0732A-A0D0-481B-8DA0-01C2D82FE8A5}" type="sibTrans" cxnId="{767FF249-DC9B-4823-BA03-87C35B35EEA5}">
      <dgm:prSet/>
      <dgm:spPr/>
      <dgm:t>
        <a:bodyPr/>
        <a:lstStyle/>
        <a:p>
          <a:endParaRPr lang="es-EC"/>
        </a:p>
      </dgm:t>
    </dgm:pt>
    <dgm:pt modelId="{D41D558B-C810-4EBF-8D32-78F26A321E45}" type="pres">
      <dgm:prSet presAssocID="{EA5F3D07-BB9F-48BB-906D-490281EF064C}" presName="linear" presStyleCnt="0">
        <dgm:presLayoutVars>
          <dgm:dir/>
          <dgm:animLvl val="lvl"/>
          <dgm:resizeHandles val="exact"/>
        </dgm:presLayoutVars>
      </dgm:prSet>
      <dgm:spPr/>
      <dgm:t>
        <a:bodyPr/>
        <a:lstStyle/>
        <a:p>
          <a:endParaRPr lang="es-MX"/>
        </a:p>
      </dgm:t>
    </dgm:pt>
    <dgm:pt modelId="{2E71ED15-F72C-4BFD-9E53-272E5C9B0147}" type="pres">
      <dgm:prSet presAssocID="{B7C60750-1A40-4942-BA41-C059D4BD79A4}" presName="parentLin" presStyleCnt="0"/>
      <dgm:spPr/>
    </dgm:pt>
    <dgm:pt modelId="{5C1C7E86-3B04-40B3-8251-940E0CE26DD3}" type="pres">
      <dgm:prSet presAssocID="{B7C60750-1A40-4942-BA41-C059D4BD79A4}" presName="parentLeftMargin" presStyleLbl="node1" presStyleIdx="0" presStyleCnt="3"/>
      <dgm:spPr/>
      <dgm:t>
        <a:bodyPr/>
        <a:lstStyle/>
        <a:p>
          <a:endParaRPr lang="es-MX"/>
        </a:p>
      </dgm:t>
    </dgm:pt>
    <dgm:pt modelId="{2D03B8D6-6E03-4DA6-904F-51BABFA592E6}" type="pres">
      <dgm:prSet presAssocID="{B7C60750-1A40-4942-BA41-C059D4BD79A4}" presName="parentText" presStyleLbl="node1" presStyleIdx="0" presStyleCnt="3">
        <dgm:presLayoutVars>
          <dgm:chMax val="0"/>
          <dgm:bulletEnabled val="1"/>
        </dgm:presLayoutVars>
      </dgm:prSet>
      <dgm:spPr/>
      <dgm:t>
        <a:bodyPr/>
        <a:lstStyle/>
        <a:p>
          <a:endParaRPr lang="es-MX"/>
        </a:p>
      </dgm:t>
    </dgm:pt>
    <dgm:pt modelId="{98919CEC-2D89-448B-917F-2B7F87B833ED}" type="pres">
      <dgm:prSet presAssocID="{B7C60750-1A40-4942-BA41-C059D4BD79A4}" presName="negativeSpace" presStyleCnt="0"/>
      <dgm:spPr/>
    </dgm:pt>
    <dgm:pt modelId="{6CBAB69D-1C08-409A-A92B-1D8E924A2E6F}" type="pres">
      <dgm:prSet presAssocID="{B7C60750-1A40-4942-BA41-C059D4BD79A4}" presName="childText" presStyleLbl="conFgAcc1" presStyleIdx="0" presStyleCnt="3" custLinFactNeighborY="-12591">
        <dgm:presLayoutVars>
          <dgm:bulletEnabled val="1"/>
        </dgm:presLayoutVars>
      </dgm:prSet>
      <dgm:spPr/>
      <dgm:t>
        <a:bodyPr/>
        <a:lstStyle/>
        <a:p>
          <a:endParaRPr lang="es-MX"/>
        </a:p>
      </dgm:t>
    </dgm:pt>
    <dgm:pt modelId="{EE67469B-4761-4F6A-AE99-956A6D394392}" type="pres">
      <dgm:prSet presAssocID="{A9D6FA74-6C0F-4872-B643-B709841992C2}" presName="spaceBetweenRectangles" presStyleCnt="0"/>
      <dgm:spPr/>
    </dgm:pt>
    <dgm:pt modelId="{E4DDE9BC-C197-47F0-A02A-56D699013BA6}" type="pres">
      <dgm:prSet presAssocID="{04C42122-9AD7-4A8D-A68C-1159D5112254}" presName="parentLin" presStyleCnt="0"/>
      <dgm:spPr/>
    </dgm:pt>
    <dgm:pt modelId="{B9DCC698-1697-4900-AE88-428E6C7426E0}" type="pres">
      <dgm:prSet presAssocID="{04C42122-9AD7-4A8D-A68C-1159D5112254}" presName="parentLeftMargin" presStyleLbl="node1" presStyleIdx="0" presStyleCnt="3"/>
      <dgm:spPr/>
      <dgm:t>
        <a:bodyPr/>
        <a:lstStyle/>
        <a:p>
          <a:endParaRPr lang="es-MX"/>
        </a:p>
      </dgm:t>
    </dgm:pt>
    <dgm:pt modelId="{E325F019-208A-4D12-A77D-BFBAA308B46E}" type="pres">
      <dgm:prSet presAssocID="{04C42122-9AD7-4A8D-A68C-1159D5112254}" presName="parentText" presStyleLbl="node1" presStyleIdx="1" presStyleCnt="3">
        <dgm:presLayoutVars>
          <dgm:chMax val="0"/>
          <dgm:bulletEnabled val="1"/>
        </dgm:presLayoutVars>
      </dgm:prSet>
      <dgm:spPr/>
      <dgm:t>
        <a:bodyPr/>
        <a:lstStyle/>
        <a:p>
          <a:endParaRPr lang="es-MX"/>
        </a:p>
      </dgm:t>
    </dgm:pt>
    <dgm:pt modelId="{90324F3B-1404-4CBA-927F-6040CAC70AE1}" type="pres">
      <dgm:prSet presAssocID="{04C42122-9AD7-4A8D-A68C-1159D5112254}" presName="negativeSpace" presStyleCnt="0"/>
      <dgm:spPr/>
    </dgm:pt>
    <dgm:pt modelId="{CC1D4D4D-03D0-4545-9AE8-CE3B28BA15CB}" type="pres">
      <dgm:prSet presAssocID="{04C42122-9AD7-4A8D-A68C-1159D5112254}" presName="childText" presStyleLbl="conFgAcc1" presStyleIdx="1" presStyleCnt="3">
        <dgm:presLayoutVars>
          <dgm:bulletEnabled val="1"/>
        </dgm:presLayoutVars>
      </dgm:prSet>
      <dgm:spPr/>
      <dgm:t>
        <a:bodyPr/>
        <a:lstStyle/>
        <a:p>
          <a:endParaRPr lang="es-MX"/>
        </a:p>
      </dgm:t>
    </dgm:pt>
    <dgm:pt modelId="{01AB22AC-BA1B-4DE7-B819-A41DA0FE3414}" type="pres">
      <dgm:prSet presAssocID="{13B99658-467C-401F-B099-1BE2C29115FF}" presName="spaceBetweenRectangles" presStyleCnt="0"/>
      <dgm:spPr/>
    </dgm:pt>
    <dgm:pt modelId="{426D3129-A6A2-4913-9A3D-6A0616EA796B}" type="pres">
      <dgm:prSet presAssocID="{32A05975-F3BB-4405-9809-F5B955E1ADAD}" presName="parentLin" presStyleCnt="0"/>
      <dgm:spPr/>
    </dgm:pt>
    <dgm:pt modelId="{327B6764-34CA-4B40-9C65-17432B3F1068}" type="pres">
      <dgm:prSet presAssocID="{32A05975-F3BB-4405-9809-F5B955E1ADAD}" presName="parentLeftMargin" presStyleLbl="node1" presStyleIdx="1" presStyleCnt="3"/>
      <dgm:spPr/>
      <dgm:t>
        <a:bodyPr/>
        <a:lstStyle/>
        <a:p>
          <a:endParaRPr lang="es-MX"/>
        </a:p>
      </dgm:t>
    </dgm:pt>
    <dgm:pt modelId="{C97BC9A7-869B-4706-B1FD-F77824DCBDA7}" type="pres">
      <dgm:prSet presAssocID="{32A05975-F3BB-4405-9809-F5B955E1ADAD}" presName="parentText" presStyleLbl="node1" presStyleIdx="2" presStyleCnt="3">
        <dgm:presLayoutVars>
          <dgm:chMax val="0"/>
          <dgm:bulletEnabled val="1"/>
        </dgm:presLayoutVars>
      </dgm:prSet>
      <dgm:spPr/>
      <dgm:t>
        <a:bodyPr/>
        <a:lstStyle/>
        <a:p>
          <a:endParaRPr lang="es-MX"/>
        </a:p>
      </dgm:t>
    </dgm:pt>
    <dgm:pt modelId="{A7F3A4F4-D273-43BF-B05A-CE1817FB09DD}" type="pres">
      <dgm:prSet presAssocID="{32A05975-F3BB-4405-9809-F5B955E1ADAD}" presName="negativeSpace" presStyleCnt="0"/>
      <dgm:spPr/>
    </dgm:pt>
    <dgm:pt modelId="{247DF123-CA74-4A51-95EF-A69EA43FBE10}" type="pres">
      <dgm:prSet presAssocID="{32A05975-F3BB-4405-9809-F5B955E1ADAD}" presName="childText" presStyleLbl="conFgAcc1" presStyleIdx="2" presStyleCnt="3">
        <dgm:presLayoutVars>
          <dgm:bulletEnabled val="1"/>
        </dgm:presLayoutVars>
      </dgm:prSet>
      <dgm:spPr/>
      <dgm:t>
        <a:bodyPr/>
        <a:lstStyle/>
        <a:p>
          <a:endParaRPr lang="es-MX"/>
        </a:p>
      </dgm:t>
    </dgm:pt>
  </dgm:ptLst>
  <dgm:cxnLst>
    <dgm:cxn modelId="{1BC959FE-1973-4799-8D1B-05AF80D7292B}" type="presOf" srcId="{04C42122-9AD7-4A8D-A68C-1159D5112254}" destId="{E325F019-208A-4D12-A77D-BFBAA308B46E}" srcOrd="1" destOrd="0" presId="urn:microsoft.com/office/officeart/2005/8/layout/list1"/>
    <dgm:cxn modelId="{7FCB7ACB-3112-4B13-926B-1C0DD154CEDE}" type="presOf" srcId="{AE820712-A58C-460E-9BB7-917E4EB2CBF4}" destId="{6CBAB69D-1C08-409A-A92B-1D8E924A2E6F}" srcOrd="0" destOrd="1" presId="urn:microsoft.com/office/officeart/2005/8/layout/list1"/>
    <dgm:cxn modelId="{5B9B7750-CF75-4B91-969B-B5B0D96F587A}" type="presOf" srcId="{BD9F9BFD-669D-4734-AFDC-205F0A558379}" destId="{CC1D4D4D-03D0-4545-9AE8-CE3B28BA15CB}" srcOrd="0" destOrd="1" presId="urn:microsoft.com/office/officeart/2005/8/layout/list1"/>
    <dgm:cxn modelId="{1B45470C-B6CA-4DC1-A8F2-0A11A8791984}" type="presOf" srcId="{32A05975-F3BB-4405-9809-F5B955E1ADAD}" destId="{327B6764-34CA-4B40-9C65-17432B3F1068}" srcOrd="0" destOrd="0" presId="urn:microsoft.com/office/officeart/2005/8/layout/list1"/>
    <dgm:cxn modelId="{2CA4CCC5-E094-4121-B4FE-3F5B7012F2A8}" srcId="{EA5F3D07-BB9F-48BB-906D-490281EF064C}" destId="{32A05975-F3BB-4405-9809-F5B955E1ADAD}" srcOrd="2" destOrd="0" parTransId="{52A60111-C993-42A5-BD34-160CF5A17F76}" sibTransId="{7ECADDE0-29A9-429D-BDFF-C8621D2459C9}"/>
    <dgm:cxn modelId="{812FEB6D-6F35-42A7-AF35-2D8C88466ADB}" type="presOf" srcId="{B7C60750-1A40-4942-BA41-C059D4BD79A4}" destId="{2D03B8D6-6E03-4DA6-904F-51BABFA592E6}" srcOrd="1" destOrd="0" presId="urn:microsoft.com/office/officeart/2005/8/layout/list1"/>
    <dgm:cxn modelId="{B64938BD-1A75-41D3-887C-5F26848BCC9E}" type="presOf" srcId="{8C30159E-189E-4516-A28C-BB6F5F0243C5}" destId="{6CBAB69D-1C08-409A-A92B-1D8E924A2E6F}" srcOrd="0" destOrd="0" presId="urn:microsoft.com/office/officeart/2005/8/layout/list1"/>
    <dgm:cxn modelId="{767FF249-DC9B-4823-BA03-87C35B35EEA5}" srcId="{32A05975-F3BB-4405-9809-F5B955E1ADAD}" destId="{440B06C9-5AB4-48EA-B253-0457DB2282B9}" srcOrd="1" destOrd="0" parTransId="{AF08E6F3-DF8A-416C-BE6F-43619BAF3835}" sibTransId="{DDC0732A-A0D0-481B-8DA0-01C2D82FE8A5}"/>
    <dgm:cxn modelId="{D4506220-F07B-4A60-A577-A03430C51087}" type="presOf" srcId="{440B06C9-5AB4-48EA-B253-0457DB2282B9}" destId="{247DF123-CA74-4A51-95EF-A69EA43FBE10}" srcOrd="0" destOrd="1" presId="urn:microsoft.com/office/officeart/2005/8/layout/list1"/>
    <dgm:cxn modelId="{1FBA1B3B-2EC4-4158-B31C-6F14151E11FF}" srcId="{04C42122-9AD7-4A8D-A68C-1159D5112254}" destId="{BD9F9BFD-669D-4734-AFDC-205F0A558379}" srcOrd="1" destOrd="0" parTransId="{C6B9602D-3D19-4568-9F17-C85072C803F3}" sibTransId="{5774DC4E-098C-445C-8DEE-8A1CBDA9617E}"/>
    <dgm:cxn modelId="{214E814A-89CA-405F-A3F9-BB2913073E42}" srcId="{32A05975-F3BB-4405-9809-F5B955E1ADAD}" destId="{7B358FE7-94F6-4D78-925C-F9E6F073B69F}" srcOrd="0" destOrd="0" parTransId="{0ADD5718-0164-48D5-A569-F451DF9B0D24}" sibTransId="{35F5B088-7E70-4068-AD87-E08D932EFD3C}"/>
    <dgm:cxn modelId="{06E0AA07-BBD4-4C2E-B0FC-EC10FF05E679}" srcId="{EA5F3D07-BB9F-48BB-906D-490281EF064C}" destId="{B7C60750-1A40-4942-BA41-C059D4BD79A4}" srcOrd="0" destOrd="0" parTransId="{0D20CF60-4166-4702-8D53-A56CBF3CB5B3}" sibTransId="{A9D6FA74-6C0F-4872-B643-B709841992C2}"/>
    <dgm:cxn modelId="{188BB4D2-3395-4637-A0AF-63B63B0E9AAF}" srcId="{EA5F3D07-BB9F-48BB-906D-490281EF064C}" destId="{04C42122-9AD7-4A8D-A68C-1159D5112254}" srcOrd="1" destOrd="0" parTransId="{806093FD-91E3-4D1B-A87B-4EDCC6D2101F}" sibTransId="{13B99658-467C-401F-B099-1BE2C29115FF}"/>
    <dgm:cxn modelId="{EE05645C-F7BE-474D-B682-4A35EA169E72}" type="presOf" srcId="{B7C60750-1A40-4942-BA41-C059D4BD79A4}" destId="{5C1C7E86-3B04-40B3-8251-940E0CE26DD3}" srcOrd="0" destOrd="0" presId="urn:microsoft.com/office/officeart/2005/8/layout/list1"/>
    <dgm:cxn modelId="{DF3F5058-A998-4DB9-9FB4-2AE9C2C2F12F}" srcId="{B7C60750-1A40-4942-BA41-C059D4BD79A4}" destId="{8C30159E-189E-4516-A28C-BB6F5F0243C5}" srcOrd="0" destOrd="0" parTransId="{2230FBD1-1FB8-4919-B0CC-5E6F8626C817}" sibTransId="{0407826A-AA50-4AC0-9BED-4A610DBC2319}"/>
    <dgm:cxn modelId="{D15EB515-1F0C-4AD4-8CA6-EE33D4C57B60}" type="presOf" srcId="{32A05975-F3BB-4405-9809-F5B955E1ADAD}" destId="{C97BC9A7-869B-4706-B1FD-F77824DCBDA7}" srcOrd="1" destOrd="0" presId="urn:microsoft.com/office/officeart/2005/8/layout/list1"/>
    <dgm:cxn modelId="{BB7BBBB1-DA02-406D-9836-E01E5B398684}" type="presOf" srcId="{EA5F3D07-BB9F-48BB-906D-490281EF064C}" destId="{D41D558B-C810-4EBF-8D32-78F26A321E45}" srcOrd="0" destOrd="0" presId="urn:microsoft.com/office/officeart/2005/8/layout/list1"/>
    <dgm:cxn modelId="{2DC47275-9AC5-4500-999A-CE2F7B39CCFB}" type="presOf" srcId="{7B358FE7-94F6-4D78-925C-F9E6F073B69F}" destId="{247DF123-CA74-4A51-95EF-A69EA43FBE10}" srcOrd="0" destOrd="0" presId="urn:microsoft.com/office/officeart/2005/8/layout/list1"/>
    <dgm:cxn modelId="{EBCD97BE-358E-461E-A34D-9D760B0A2DAE}" srcId="{04C42122-9AD7-4A8D-A68C-1159D5112254}" destId="{2C57F8A2-B771-41DC-88EC-DDCEF557E407}" srcOrd="0" destOrd="0" parTransId="{F34B5635-55B1-482F-9EED-3DA6CA748C1E}" sibTransId="{42544CC1-7F85-4CA3-A582-430678E34967}"/>
    <dgm:cxn modelId="{7D7355ED-BBAC-4EBA-B3E8-00FE01856B38}" type="presOf" srcId="{04C42122-9AD7-4A8D-A68C-1159D5112254}" destId="{B9DCC698-1697-4900-AE88-428E6C7426E0}" srcOrd="0" destOrd="0" presId="urn:microsoft.com/office/officeart/2005/8/layout/list1"/>
    <dgm:cxn modelId="{97191CAD-6801-4063-AB1D-799F855EA927}" srcId="{B7C60750-1A40-4942-BA41-C059D4BD79A4}" destId="{AE820712-A58C-460E-9BB7-917E4EB2CBF4}" srcOrd="1" destOrd="0" parTransId="{12B9830F-45F9-455C-97BA-F69A8F931379}" sibTransId="{1ED3C49C-E44B-4B3B-A493-7701F7F047C6}"/>
    <dgm:cxn modelId="{86180B30-7520-4999-9E09-0F3D4CAE6FCC}" type="presOf" srcId="{2C57F8A2-B771-41DC-88EC-DDCEF557E407}" destId="{CC1D4D4D-03D0-4545-9AE8-CE3B28BA15CB}" srcOrd="0" destOrd="0" presId="urn:microsoft.com/office/officeart/2005/8/layout/list1"/>
    <dgm:cxn modelId="{2D568FFB-42C6-4982-BA5B-8FD49E6EF360}" type="presParOf" srcId="{D41D558B-C810-4EBF-8D32-78F26A321E45}" destId="{2E71ED15-F72C-4BFD-9E53-272E5C9B0147}" srcOrd="0" destOrd="0" presId="urn:microsoft.com/office/officeart/2005/8/layout/list1"/>
    <dgm:cxn modelId="{46E74276-8BDD-4826-B4FB-1CFDFC046237}" type="presParOf" srcId="{2E71ED15-F72C-4BFD-9E53-272E5C9B0147}" destId="{5C1C7E86-3B04-40B3-8251-940E0CE26DD3}" srcOrd="0" destOrd="0" presId="urn:microsoft.com/office/officeart/2005/8/layout/list1"/>
    <dgm:cxn modelId="{2C71C220-FA92-4506-BB9E-8949748124B0}" type="presParOf" srcId="{2E71ED15-F72C-4BFD-9E53-272E5C9B0147}" destId="{2D03B8D6-6E03-4DA6-904F-51BABFA592E6}" srcOrd="1" destOrd="0" presId="urn:microsoft.com/office/officeart/2005/8/layout/list1"/>
    <dgm:cxn modelId="{F1DAF205-A49E-4EA0-8B68-91508619A226}" type="presParOf" srcId="{D41D558B-C810-4EBF-8D32-78F26A321E45}" destId="{98919CEC-2D89-448B-917F-2B7F87B833ED}" srcOrd="1" destOrd="0" presId="urn:microsoft.com/office/officeart/2005/8/layout/list1"/>
    <dgm:cxn modelId="{885C4B08-82E0-49E4-8688-9889278FB12A}" type="presParOf" srcId="{D41D558B-C810-4EBF-8D32-78F26A321E45}" destId="{6CBAB69D-1C08-409A-A92B-1D8E924A2E6F}" srcOrd="2" destOrd="0" presId="urn:microsoft.com/office/officeart/2005/8/layout/list1"/>
    <dgm:cxn modelId="{EAEAFAB8-112E-43D0-859A-A355EF52AF89}" type="presParOf" srcId="{D41D558B-C810-4EBF-8D32-78F26A321E45}" destId="{EE67469B-4761-4F6A-AE99-956A6D394392}" srcOrd="3" destOrd="0" presId="urn:microsoft.com/office/officeart/2005/8/layout/list1"/>
    <dgm:cxn modelId="{C6C7E69F-8E73-4169-9379-F9D2BECFE5FD}" type="presParOf" srcId="{D41D558B-C810-4EBF-8D32-78F26A321E45}" destId="{E4DDE9BC-C197-47F0-A02A-56D699013BA6}" srcOrd="4" destOrd="0" presId="urn:microsoft.com/office/officeart/2005/8/layout/list1"/>
    <dgm:cxn modelId="{F2FEF931-3670-4B38-9239-7F09517B3311}" type="presParOf" srcId="{E4DDE9BC-C197-47F0-A02A-56D699013BA6}" destId="{B9DCC698-1697-4900-AE88-428E6C7426E0}" srcOrd="0" destOrd="0" presId="urn:microsoft.com/office/officeart/2005/8/layout/list1"/>
    <dgm:cxn modelId="{B1F18788-CFB9-4B85-8F24-23B1AFC44375}" type="presParOf" srcId="{E4DDE9BC-C197-47F0-A02A-56D699013BA6}" destId="{E325F019-208A-4D12-A77D-BFBAA308B46E}" srcOrd="1" destOrd="0" presId="urn:microsoft.com/office/officeart/2005/8/layout/list1"/>
    <dgm:cxn modelId="{A1D42843-9645-4081-B21E-C2A7774DA046}" type="presParOf" srcId="{D41D558B-C810-4EBF-8D32-78F26A321E45}" destId="{90324F3B-1404-4CBA-927F-6040CAC70AE1}" srcOrd="5" destOrd="0" presId="urn:microsoft.com/office/officeart/2005/8/layout/list1"/>
    <dgm:cxn modelId="{77AA5539-7271-4BBA-94C4-E0F89DF1D40F}" type="presParOf" srcId="{D41D558B-C810-4EBF-8D32-78F26A321E45}" destId="{CC1D4D4D-03D0-4545-9AE8-CE3B28BA15CB}" srcOrd="6" destOrd="0" presId="urn:microsoft.com/office/officeart/2005/8/layout/list1"/>
    <dgm:cxn modelId="{2E1CD42F-E94A-4252-A345-D612A6382148}" type="presParOf" srcId="{D41D558B-C810-4EBF-8D32-78F26A321E45}" destId="{01AB22AC-BA1B-4DE7-B819-A41DA0FE3414}" srcOrd="7" destOrd="0" presId="urn:microsoft.com/office/officeart/2005/8/layout/list1"/>
    <dgm:cxn modelId="{03E864E4-6F20-4AB5-A793-5CAED200C668}" type="presParOf" srcId="{D41D558B-C810-4EBF-8D32-78F26A321E45}" destId="{426D3129-A6A2-4913-9A3D-6A0616EA796B}" srcOrd="8" destOrd="0" presId="urn:microsoft.com/office/officeart/2005/8/layout/list1"/>
    <dgm:cxn modelId="{C4207707-AFEC-4321-B5DE-93EB2ADD2482}" type="presParOf" srcId="{426D3129-A6A2-4913-9A3D-6A0616EA796B}" destId="{327B6764-34CA-4B40-9C65-17432B3F1068}" srcOrd="0" destOrd="0" presId="urn:microsoft.com/office/officeart/2005/8/layout/list1"/>
    <dgm:cxn modelId="{DF691721-856D-4FC3-A498-3BB4A9D1D578}" type="presParOf" srcId="{426D3129-A6A2-4913-9A3D-6A0616EA796B}" destId="{C97BC9A7-869B-4706-B1FD-F77824DCBDA7}" srcOrd="1" destOrd="0" presId="urn:microsoft.com/office/officeart/2005/8/layout/list1"/>
    <dgm:cxn modelId="{F31AF128-5EB1-482A-868D-B8FD518083FE}" type="presParOf" srcId="{D41D558B-C810-4EBF-8D32-78F26A321E45}" destId="{A7F3A4F4-D273-43BF-B05A-CE1817FB09DD}" srcOrd="9" destOrd="0" presId="urn:microsoft.com/office/officeart/2005/8/layout/list1"/>
    <dgm:cxn modelId="{EAFBC613-38EF-477A-8FCA-52E81415F679}" type="presParOf" srcId="{D41D558B-C810-4EBF-8D32-78F26A321E45}" destId="{247DF123-CA74-4A51-95EF-A69EA43FBE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370E37-405B-426E-AA49-2F082BE86BD7}"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C"/>
        </a:p>
      </dgm:t>
    </dgm:pt>
    <dgm:pt modelId="{DF2313B4-F877-408C-9B36-31E5E1669C49}">
      <dgm:prSet phldrT="[Texto]"/>
      <dgm:spPr>
        <a:solidFill>
          <a:srgbClr val="FDCBA1"/>
        </a:solidFill>
      </dgm:spPr>
      <dgm:t>
        <a:bodyPr/>
        <a:lstStyle/>
        <a:p>
          <a:r>
            <a:rPr lang="es-EC" b="1" dirty="0">
              <a:solidFill>
                <a:schemeClr val="tx1"/>
              </a:solidFill>
            </a:rPr>
            <a:t>CAPITULO I : Prohibición de la tercerización e intermediación laboral</a:t>
          </a:r>
          <a:endParaRPr lang="es-EC" dirty="0">
            <a:solidFill>
              <a:schemeClr val="tx1"/>
            </a:solidFill>
          </a:endParaRPr>
        </a:p>
      </dgm:t>
    </dgm:pt>
    <dgm:pt modelId="{DC0E85FB-8668-4417-816C-371238D0A53B}" type="parTrans" cxnId="{8DCD1444-EEC4-4761-9841-AD167E77E475}">
      <dgm:prSet/>
      <dgm:spPr/>
      <dgm:t>
        <a:bodyPr/>
        <a:lstStyle/>
        <a:p>
          <a:endParaRPr lang="es-EC"/>
        </a:p>
      </dgm:t>
    </dgm:pt>
    <dgm:pt modelId="{A7488CA8-5229-4FFE-BD62-C9D31BD47363}" type="sibTrans" cxnId="{8DCD1444-EEC4-4761-9841-AD167E77E475}">
      <dgm:prSet/>
      <dgm:spPr/>
      <dgm:t>
        <a:bodyPr/>
        <a:lstStyle/>
        <a:p>
          <a:endParaRPr lang="es-EC"/>
        </a:p>
      </dgm:t>
    </dgm:pt>
    <dgm:pt modelId="{8516AA48-B7CD-40A0-9FC0-98E2DE006AB7}">
      <dgm:prSet phldrT="[Texto]" custT="1"/>
      <dgm:spPr/>
      <dgm:t>
        <a:bodyPr/>
        <a:lstStyle/>
        <a:p>
          <a:pPr algn="just"/>
          <a:r>
            <a:rPr lang="es-ES" sz="1200" dirty="0"/>
            <a:t>Art. 1.- Prohibición de la tercerización e intermediación laboral y sanción por violación. - En armonía con lo que establece el artículo 1 del Mandato Constituyente No. 8, se prohíbe la tercerización de servicios complementarios y la intermediación laboral, que estuvieron reguladas en la Ley Reformatoria al Código del Trabajo.</a:t>
          </a:r>
          <a:endParaRPr lang="es-EC" sz="1200" dirty="0"/>
        </a:p>
      </dgm:t>
    </dgm:pt>
    <dgm:pt modelId="{111BAD6B-269F-4020-A7D1-B8A83D1401BC}" type="parTrans" cxnId="{7D60DAE4-89E7-44A7-9C79-1B9652551CCC}">
      <dgm:prSet/>
      <dgm:spPr/>
      <dgm:t>
        <a:bodyPr/>
        <a:lstStyle/>
        <a:p>
          <a:endParaRPr lang="es-EC"/>
        </a:p>
      </dgm:t>
    </dgm:pt>
    <dgm:pt modelId="{018FAFF8-7DEB-4A5A-AD5E-5397D05BDEA6}" type="sibTrans" cxnId="{7D60DAE4-89E7-44A7-9C79-1B9652551CCC}">
      <dgm:prSet/>
      <dgm:spPr/>
      <dgm:t>
        <a:bodyPr/>
        <a:lstStyle/>
        <a:p>
          <a:endParaRPr lang="es-EC"/>
        </a:p>
      </dgm:t>
    </dgm:pt>
    <dgm:pt modelId="{64C5AF3F-E354-498A-A542-0AF24B69065A}">
      <dgm:prSet phldrT="[Texto]"/>
      <dgm:spPr>
        <a:solidFill>
          <a:schemeClr val="accent2">
            <a:lumMod val="60000"/>
            <a:lumOff val="40000"/>
          </a:schemeClr>
        </a:solidFill>
      </dgm:spPr>
      <dgm:t>
        <a:bodyPr/>
        <a:lstStyle/>
        <a:p>
          <a:r>
            <a:rPr lang="es-EC" b="1" dirty="0"/>
            <a:t>CAPÍTULO II: De la contratación de actividades complementarias</a:t>
          </a:r>
          <a:endParaRPr lang="es-EC" dirty="0"/>
        </a:p>
      </dgm:t>
    </dgm:pt>
    <dgm:pt modelId="{91CF9FDB-E895-4EC7-A955-856630D32F2C}" type="parTrans" cxnId="{305E09A5-1183-46AD-93AB-0D327076658F}">
      <dgm:prSet/>
      <dgm:spPr/>
      <dgm:t>
        <a:bodyPr/>
        <a:lstStyle/>
        <a:p>
          <a:endParaRPr lang="es-EC"/>
        </a:p>
      </dgm:t>
    </dgm:pt>
    <dgm:pt modelId="{5F3B421D-8E2D-4A71-AF5F-37D5778CC4AC}" type="sibTrans" cxnId="{305E09A5-1183-46AD-93AB-0D327076658F}">
      <dgm:prSet/>
      <dgm:spPr/>
      <dgm:t>
        <a:bodyPr/>
        <a:lstStyle/>
        <a:p>
          <a:endParaRPr lang="es-EC"/>
        </a:p>
      </dgm:t>
    </dgm:pt>
    <dgm:pt modelId="{08C34A31-D4EF-417C-B245-FBD671E5C052}">
      <dgm:prSet custT="1"/>
      <dgm:spPr/>
      <dgm:t>
        <a:bodyPr/>
        <a:lstStyle/>
        <a:p>
          <a:pPr algn="just"/>
          <a:r>
            <a:rPr lang="es-ES" sz="1100" dirty="0"/>
            <a:t>Art. 7.- Las violaciones de las normas del Código del Trabajo, serán sancionadas en la forma prescrita en los artículos pertinentes de dicho cuerpo legal y, cuando no se haya fijado sanción especial, el Director Regional del Trabajo impondrá multas de un mínimo de tres y hasta un máximo de veinte sueldos o salarios básicos unificados del trabajador en general </a:t>
          </a:r>
          <a:endParaRPr lang="es-EC" sz="1100" dirty="0"/>
        </a:p>
      </dgm:t>
    </dgm:pt>
    <dgm:pt modelId="{CFAA2204-AA99-4B31-B97B-6C425FB966E4}" type="parTrans" cxnId="{AA5B8FD1-F80D-4916-8870-1167D09DA5AC}">
      <dgm:prSet/>
      <dgm:spPr/>
      <dgm:t>
        <a:bodyPr/>
        <a:lstStyle/>
        <a:p>
          <a:endParaRPr lang="es-EC"/>
        </a:p>
      </dgm:t>
    </dgm:pt>
    <dgm:pt modelId="{C750A1ED-4275-4690-87A6-92046371760F}" type="sibTrans" cxnId="{AA5B8FD1-F80D-4916-8870-1167D09DA5AC}">
      <dgm:prSet/>
      <dgm:spPr/>
      <dgm:t>
        <a:bodyPr/>
        <a:lstStyle/>
        <a:p>
          <a:endParaRPr lang="es-EC"/>
        </a:p>
      </dgm:t>
    </dgm:pt>
    <dgm:pt modelId="{26E807BF-D5E1-4209-8184-502BE8B00C34}" type="pres">
      <dgm:prSet presAssocID="{84370E37-405B-426E-AA49-2F082BE86BD7}" presName="diagram" presStyleCnt="0">
        <dgm:presLayoutVars>
          <dgm:chPref val="1"/>
          <dgm:dir/>
          <dgm:animOne val="branch"/>
          <dgm:animLvl val="lvl"/>
          <dgm:resizeHandles/>
        </dgm:presLayoutVars>
      </dgm:prSet>
      <dgm:spPr/>
      <dgm:t>
        <a:bodyPr/>
        <a:lstStyle/>
        <a:p>
          <a:endParaRPr lang="es-MX"/>
        </a:p>
      </dgm:t>
    </dgm:pt>
    <dgm:pt modelId="{B1FAB295-B21C-44B9-937C-DECF73A8B86F}" type="pres">
      <dgm:prSet presAssocID="{DF2313B4-F877-408C-9B36-31E5E1669C49}" presName="root" presStyleCnt="0"/>
      <dgm:spPr/>
    </dgm:pt>
    <dgm:pt modelId="{B4770679-30D8-450D-A280-ED692F23414E}" type="pres">
      <dgm:prSet presAssocID="{DF2313B4-F877-408C-9B36-31E5E1669C49}" presName="rootComposite" presStyleCnt="0"/>
      <dgm:spPr/>
    </dgm:pt>
    <dgm:pt modelId="{5D36F2EB-51E9-453A-9763-21D9F0306E71}" type="pres">
      <dgm:prSet presAssocID="{DF2313B4-F877-408C-9B36-31E5E1669C49}" presName="rootText" presStyleLbl="node1" presStyleIdx="0" presStyleCnt="2"/>
      <dgm:spPr/>
      <dgm:t>
        <a:bodyPr/>
        <a:lstStyle/>
        <a:p>
          <a:endParaRPr lang="es-MX"/>
        </a:p>
      </dgm:t>
    </dgm:pt>
    <dgm:pt modelId="{AF53F451-83F4-4C51-B031-67D88F8768A1}" type="pres">
      <dgm:prSet presAssocID="{DF2313B4-F877-408C-9B36-31E5E1669C49}" presName="rootConnector" presStyleLbl="node1" presStyleIdx="0" presStyleCnt="2"/>
      <dgm:spPr/>
      <dgm:t>
        <a:bodyPr/>
        <a:lstStyle/>
        <a:p>
          <a:endParaRPr lang="es-MX"/>
        </a:p>
      </dgm:t>
    </dgm:pt>
    <dgm:pt modelId="{57FF0003-67D9-4F58-9DAA-9CF5EFDFBAF9}" type="pres">
      <dgm:prSet presAssocID="{DF2313B4-F877-408C-9B36-31E5E1669C49}" presName="childShape" presStyleCnt="0"/>
      <dgm:spPr/>
    </dgm:pt>
    <dgm:pt modelId="{3D250BC6-0137-42CC-92FE-77117539F645}" type="pres">
      <dgm:prSet presAssocID="{111BAD6B-269F-4020-A7D1-B8A83D1401BC}" presName="Name13" presStyleLbl="parChTrans1D2" presStyleIdx="0" presStyleCnt="2"/>
      <dgm:spPr/>
      <dgm:t>
        <a:bodyPr/>
        <a:lstStyle/>
        <a:p>
          <a:endParaRPr lang="es-MX"/>
        </a:p>
      </dgm:t>
    </dgm:pt>
    <dgm:pt modelId="{17EE5A50-504F-462C-8B9A-03EE0EB11505}" type="pres">
      <dgm:prSet presAssocID="{8516AA48-B7CD-40A0-9FC0-98E2DE006AB7}" presName="childText" presStyleLbl="bgAcc1" presStyleIdx="0" presStyleCnt="2" custScaleY="140831">
        <dgm:presLayoutVars>
          <dgm:bulletEnabled val="1"/>
        </dgm:presLayoutVars>
      </dgm:prSet>
      <dgm:spPr/>
      <dgm:t>
        <a:bodyPr/>
        <a:lstStyle/>
        <a:p>
          <a:endParaRPr lang="es-MX"/>
        </a:p>
      </dgm:t>
    </dgm:pt>
    <dgm:pt modelId="{E1893740-EB5E-431F-8C1E-B44D436C0933}" type="pres">
      <dgm:prSet presAssocID="{64C5AF3F-E354-498A-A542-0AF24B69065A}" presName="root" presStyleCnt="0"/>
      <dgm:spPr/>
    </dgm:pt>
    <dgm:pt modelId="{DC5F792D-91DD-429F-A8FA-4241087D8C7E}" type="pres">
      <dgm:prSet presAssocID="{64C5AF3F-E354-498A-A542-0AF24B69065A}" presName="rootComposite" presStyleCnt="0"/>
      <dgm:spPr/>
    </dgm:pt>
    <dgm:pt modelId="{2A600421-CD99-4E31-A50E-36A053A8E34B}" type="pres">
      <dgm:prSet presAssocID="{64C5AF3F-E354-498A-A542-0AF24B69065A}" presName="rootText" presStyleLbl="node1" presStyleIdx="1" presStyleCnt="2"/>
      <dgm:spPr/>
      <dgm:t>
        <a:bodyPr/>
        <a:lstStyle/>
        <a:p>
          <a:endParaRPr lang="es-MX"/>
        </a:p>
      </dgm:t>
    </dgm:pt>
    <dgm:pt modelId="{30B036F6-E07D-438A-8502-9BDEEB0BB0C2}" type="pres">
      <dgm:prSet presAssocID="{64C5AF3F-E354-498A-A542-0AF24B69065A}" presName="rootConnector" presStyleLbl="node1" presStyleIdx="1" presStyleCnt="2"/>
      <dgm:spPr/>
      <dgm:t>
        <a:bodyPr/>
        <a:lstStyle/>
        <a:p>
          <a:endParaRPr lang="es-MX"/>
        </a:p>
      </dgm:t>
    </dgm:pt>
    <dgm:pt modelId="{66763D55-3370-484E-85F7-C6D88A612229}" type="pres">
      <dgm:prSet presAssocID="{64C5AF3F-E354-498A-A542-0AF24B69065A}" presName="childShape" presStyleCnt="0"/>
      <dgm:spPr/>
    </dgm:pt>
    <dgm:pt modelId="{43D6F553-9C34-46CD-A916-E5C008B46171}" type="pres">
      <dgm:prSet presAssocID="{CFAA2204-AA99-4B31-B97B-6C425FB966E4}" presName="Name13" presStyleLbl="parChTrans1D2" presStyleIdx="1" presStyleCnt="2"/>
      <dgm:spPr/>
      <dgm:t>
        <a:bodyPr/>
        <a:lstStyle/>
        <a:p>
          <a:endParaRPr lang="es-MX"/>
        </a:p>
      </dgm:t>
    </dgm:pt>
    <dgm:pt modelId="{4B834CAB-0461-4DAB-AB0D-BCEA5D65C16E}" type="pres">
      <dgm:prSet presAssocID="{08C34A31-D4EF-417C-B245-FBD671E5C052}" presName="childText" presStyleLbl="bgAcc1" presStyleIdx="1" presStyleCnt="2" custScaleY="145664">
        <dgm:presLayoutVars>
          <dgm:bulletEnabled val="1"/>
        </dgm:presLayoutVars>
      </dgm:prSet>
      <dgm:spPr/>
      <dgm:t>
        <a:bodyPr/>
        <a:lstStyle/>
        <a:p>
          <a:endParaRPr lang="es-MX"/>
        </a:p>
      </dgm:t>
    </dgm:pt>
  </dgm:ptLst>
  <dgm:cxnLst>
    <dgm:cxn modelId="{076070F0-B591-4057-AE3E-BDAF21BEEB1F}" type="presOf" srcId="{08C34A31-D4EF-417C-B245-FBD671E5C052}" destId="{4B834CAB-0461-4DAB-AB0D-BCEA5D65C16E}" srcOrd="0" destOrd="0" presId="urn:microsoft.com/office/officeart/2005/8/layout/hierarchy3"/>
    <dgm:cxn modelId="{9F6747E5-F2A4-4A91-B81B-6CC4F7030FE8}" type="presOf" srcId="{CFAA2204-AA99-4B31-B97B-6C425FB966E4}" destId="{43D6F553-9C34-46CD-A916-E5C008B46171}" srcOrd="0" destOrd="0" presId="urn:microsoft.com/office/officeart/2005/8/layout/hierarchy3"/>
    <dgm:cxn modelId="{9F4DF3CD-D6B1-481A-8F08-CDBCCE7C9373}" type="presOf" srcId="{84370E37-405B-426E-AA49-2F082BE86BD7}" destId="{26E807BF-D5E1-4209-8184-502BE8B00C34}" srcOrd="0" destOrd="0" presId="urn:microsoft.com/office/officeart/2005/8/layout/hierarchy3"/>
    <dgm:cxn modelId="{925AC3A8-4688-46D8-BCE5-F6EA80E8EEB5}" type="presOf" srcId="{DF2313B4-F877-408C-9B36-31E5E1669C49}" destId="{5D36F2EB-51E9-453A-9763-21D9F0306E71}" srcOrd="0" destOrd="0" presId="urn:microsoft.com/office/officeart/2005/8/layout/hierarchy3"/>
    <dgm:cxn modelId="{AA5B8FD1-F80D-4916-8870-1167D09DA5AC}" srcId="{64C5AF3F-E354-498A-A542-0AF24B69065A}" destId="{08C34A31-D4EF-417C-B245-FBD671E5C052}" srcOrd="0" destOrd="0" parTransId="{CFAA2204-AA99-4B31-B97B-6C425FB966E4}" sibTransId="{C750A1ED-4275-4690-87A6-92046371760F}"/>
    <dgm:cxn modelId="{305E09A5-1183-46AD-93AB-0D327076658F}" srcId="{84370E37-405B-426E-AA49-2F082BE86BD7}" destId="{64C5AF3F-E354-498A-A542-0AF24B69065A}" srcOrd="1" destOrd="0" parTransId="{91CF9FDB-E895-4EC7-A955-856630D32F2C}" sibTransId="{5F3B421D-8E2D-4A71-AF5F-37D5778CC4AC}"/>
    <dgm:cxn modelId="{8DCD1444-EEC4-4761-9841-AD167E77E475}" srcId="{84370E37-405B-426E-AA49-2F082BE86BD7}" destId="{DF2313B4-F877-408C-9B36-31E5E1669C49}" srcOrd="0" destOrd="0" parTransId="{DC0E85FB-8668-4417-816C-371238D0A53B}" sibTransId="{A7488CA8-5229-4FFE-BD62-C9D31BD47363}"/>
    <dgm:cxn modelId="{4E3679C7-8BFF-4452-9F57-A487D7A13DB8}" type="presOf" srcId="{64C5AF3F-E354-498A-A542-0AF24B69065A}" destId="{30B036F6-E07D-438A-8502-9BDEEB0BB0C2}" srcOrd="1" destOrd="0" presId="urn:microsoft.com/office/officeart/2005/8/layout/hierarchy3"/>
    <dgm:cxn modelId="{594091D2-3F54-44B0-9715-D4D830CDF21B}" type="presOf" srcId="{8516AA48-B7CD-40A0-9FC0-98E2DE006AB7}" destId="{17EE5A50-504F-462C-8B9A-03EE0EB11505}" srcOrd="0" destOrd="0" presId="urn:microsoft.com/office/officeart/2005/8/layout/hierarchy3"/>
    <dgm:cxn modelId="{FA9C0B60-1579-42B1-A9A0-9F7ED82398DC}" type="presOf" srcId="{64C5AF3F-E354-498A-A542-0AF24B69065A}" destId="{2A600421-CD99-4E31-A50E-36A053A8E34B}" srcOrd="0" destOrd="0" presId="urn:microsoft.com/office/officeart/2005/8/layout/hierarchy3"/>
    <dgm:cxn modelId="{7D60DAE4-89E7-44A7-9C79-1B9652551CCC}" srcId="{DF2313B4-F877-408C-9B36-31E5E1669C49}" destId="{8516AA48-B7CD-40A0-9FC0-98E2DE006AB7}" srcOrd="0" destOrd="0" parTransId="{111BAD6B-269F-4020-A7D1-B8A83D1401BC}" sibTransId="{018FAFF8-7DEB-4A5A-AD5E-5397D05BDEA6}"/>
    <dgm:cxn modelId="{46639F59-368F-48C9-B093-426D780F7E60}" type="presOf" srcId="{DF2313B4-F877-408C-9B36-31E5E1669C49}" destId="{AF53F451-83F4-4C51-B031-67D88F8768A1}" srcOrd="1" destOrd="0" presId="urn:microsoft.com/office/officeart/2005/8/layout/hierarchy3"/>
    <dgm:cxn modelId="{74854CA0-E2B7-4EFD-8E43-7D3C3CF7AFB8}" type="presOf" srcId="{111BAD6B-269F-4020-A7D1-B8A83D1401BC}" destId="{3D250BC6-0137-42CC-92FE-77117539F645}" srcOrd="0" destOrd="0" presId="urn:microsoft.com/office/officeart/2005/8/layout/hierarchy3"/>
    <dgm:cxn modelId="{1BF20601-AE6E-428B-88D4-1BC1A76FF684}" type="presParOf" srcId="{26E807BF-D5E1-4209-8184-502BE8B00C34}" destId="{B1FAB295-B21C-44B9-937C-DECF73A8B86F}" srcOrd="0" destOrd="0" presId="urn:microsoft.com/office/officeart/2005/8/layout/hierarchy3"/>
    <dgm:cxn modelId="{6CDD618E-98F7-49BB-8775-363458026A6D}" type="presParOf" srcId="{B1FAB295-B21C-44B9-937C-DECF73A8B86F}" destId="{B4770679-30D8-450D-A280-ED692F23414E}" srcOrd="0" destOrd="0" presId="urn:microsoft.com/office/officeart/2005/8/layout/hierarchy3"/>
    <dgm:cxn modelId="{15BD0257-4388-4468-B892-B2FA40366A6F}" type="presParOf" srcId="{B4770679-30D8-450D-A280-ED692F23414E}" destId="{5D36F2EB-51E9-453A-9763-21D9F0306E71}" srcOrd="0" destOrd="0" presId="urn:microsoft.com/office/officeart/2005/8/layout/hierarchy3"/>
    <dgm:cxn modelId="{C8D0BE74-C776-4664-95E9-B3E1EBBCD384}" type="presParOf" srcId="{B4770679-30D8-450D-A280-ED692F23414E}" destId="{AF53F451-83F4-4C51-B031-67D88F8768A1}" srcOrd="1" destOrd="0" presId="urn:microsoft.com/office/officeart/2005/8/layout/hierarchy3"/>
    <dgm:cxn modelId="{5D88D15B-434F-4D18-A34B-53088E60FA3A}" type="presParOf" srcId="{B1FAB295-B21C-44B9-937C-DECF73A8B86F}" destId="{57FF0003-67D9-4F58-9DAA-9CF5EFDFBAF9}" srcOrd="1" destOrd="0" presId="urn:microsoft.com/office/officeart/2005/8/layout/hierarchy3"/>
    <dgm:cxn modelId="{1F4797B7-EEEC-4436-87C2-0CBA515D15BD}" type="presParOf" srcId="{57FF0003-67D9-4F58-9DAA-9CF5EFDFBAF9}" destId="{3D250BC6-0137-42CC-92FE-77117539F645}" srcOrd="0" destOrd="0" presId="urn:microsoft.com/office/officeart/2005/8/layout/hierarchy3"/>
    <dgm:cxn modelId="{6053766F-B41A-4F47-B81D-4BABF66B8720}" type="presParOf" srcId="{57FF0003-67D9-4F58-9DAA-9CF5EFDFBAF9}" destId="{17EE5A50-504F-462C-8B9A-03EE0EB11505}" srcOrd="1" destOrd="0" presId="urn:microsoft.com/office/officeart/2005/8/layout/hierarchy3"/>
    <dgm:cxn modelId="{6AAC62CE-6195-4F22-8250-17BCC060DBBF}" type="presParOf" srcId="{26E807BF-D5E1-4209-8184-502BE8B00C34}" destId="{E1893740-EB5E-431F-8C1E-B44D436C0933}" srcOrd="1" destOrd="0" presId="urn:microsoft.com/office/officeart/2005/8/layout/hierarchy3"/>
    <dgm:cxn modelId="{5F719755-6F55-47B4-AFF9-D3AB0ADE7FCE}" type="presParOf" srcId="{E1893740-EB5E-431F-8C1E-B44D436C0933}" destId="{DC5F792D-91DD-429F-A8FA-4241087D8C7E}" srcOrd="0" destOrd="0" presId="urn:microsoft.com/office/officeart/2005/8/layout/hierarchy3"/>
    <dgm:cxn modelId="{7883AE8A-1A50-4FEE-BD45-103EFD1B7466}" type="presParOf" srcId="{DC5F792D-91DD-429F-A8FA-4241087D8C7E}" destId="{2A600421-CD99-4E31-A50E-36A053A8E34B}" srcOrd="0" destOrd="0" presId="urn:microsoft.com/office/officeart/2005/8/layout/hierarchy3"/>
    <dgm:cxn modelId="{F79D9547-B441-4EC1-A33B-446AD0BB32EB}" type="presParOf" srcId="{DC5F792D-91DD-429F-A8FA-4241087D8C7E}" destId="{30B036F6-E07D-438A-8502-9BDEEB0BB0C2}" srcOrd="1" destOrd="0" presId="urn:microsoft.com/office/officeart/2005/8/layout/hierarchy3"/>
    <dgm:cxn modelId="{F51C409D-8937-4A58-A9C5-2FEA75FA6C71}" type="presParOf" srcId="{E1893740-EB5E-431F-8C1E-B44D436C0933}" destId="{66763D55-3370-484E-85F7-C6D88A612229}" srcOrd="1" destOrd="0" presId="urn:microsoft.com/office/officeart/2005/8/layout/hierarchy3"/>
    <dgm:cxn modelId="{E628589D-A781-47CC-81AF-A228A6FC6697}" type="presParOf" srcId="{66763D55-3370-484E-85F7-C6D88A612229}" destId="{43D6F553-9C34-46CD-A916-E5C008B46171}" srcOrd="0" destOrd="0" presId="urn:microsoft.com/office/officeart/2005/8/layout/hierarchy3"/>
    <dgm:cxn modelId="{FA4BEE26-F252-40DD-8814-E291A85EAF9E}" type="presParOf" srcId="{66763D55-3370-484E-85F7-C6D88A612229}" destId="{4B834CAB-0461-4DAB-AB0D-BCEA5D65C16E}"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933C6E-4DD6-4ACF-80AE-5BEE9A4F7331}"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s-EC"/>
        </a:p>
      </dgm:t>
    </dgm:pt>
    <dgm:pt modelId="{C9FA18D7-8964-45C4-A6EB-18D4176DD67F}">
      <dgm:prSet phldrT="[Texto]" custT="1"/>
      <dgm:spPr/>
      <dgm:t>
        <a:bodyPr/>
        <a:lstStyle/>
        <a:p>
          <a:r>
            <a:rPr lang="es-EC" sz="1600" b="1" dirty="0">
              <a:solidFill>
                <a:schemeClr val="tx1"/>
              </a:solidFill>
              <a:latin typeface="Times New Roman" pitchFamily="18" charset="0"/>
              <a:cs typeface="Times New Roman" pitchFamily="18" charset="0"/>
            </a:rPr>
            <a:t>Enfoque de Investigación </a:t>
          </a:r>
        </a:p>
      </dgm:t>
    </dgm:pt>
    <dgm:pt modelId="{6BD19E84-5F53-4342-AD64-C79AF4308422}" type="parTrans" cxnId="{02DC9FA7-D943-474C-B14C-4C3F6F5C349F}">
      <dgm:prSet/>
      <dgm:spPr/>
      <dgm:t>
        <a:bodyPr/>
        <a:lstStyle/>
        <a:p>
          <a:endParaRPr lang="es-EC" sz="1600">
            <a:solidFill>
              <a:schemeClr val="tx1"/>
            </a:solidFill>
          </a:endParaRPr>
        </a:p>
      </dgm:t>
    </dgm:pt>
    <dgm:pt modelId="{97617410-7515-486F-A3B6-7B3472FF068D}" type="sibTrans" cxnId="{02DC9FA7-D943-474C-B14C-4C3F6F5C349F}">
      <dgm:prSet/>
      <dgm:spPr/>
      <dgm:t>
        <a:bodyPr/>
        <a:lstStyle/>
        <a:p>
          <a:endParaRPr lang="es-EC" sz="1600">
            <a:solidFill>
              <a:schemeClr val="tx1"/>
            </a:solidFill>
          </a:endParaRPr>
        </a:p>
      </dgm:t>
    </dgm:pt>
    <dgm:pt modelId="{EEA3DDC6-8235-4276-80A7-D79F5C5A944C}">
      <dgm:prSet phldrT="[Texto]" custT="1"/>
      <dgm:spPr/>
      <dgm:t>
        <a:bodyPr/>
        <a:lstStyle/>
        <a:p>
          <a:r>
            <a:rPr lang="es-EC" sz="1600" dirty="0">
              <a:solidFill>
                <a:schemeClr val="tx1"/>
              </a:solidFill>
              <a:latin typeface="Times New Roman" pitchFamily="18" charset="0"/>
              <a:cs typeface="Times New Roman" pitchFamily="18" charset="0"/>
            </a:rPr>
            <a:t>Cualitativo</a:t>
          </a:r>
        </a:p>
      </dgm:t>
    </dgm:pt>
    <dgm:pt modelId="{ADAAE767-37FF-40B8-9C29-B20FC557048D}" type="parTrans" cxnId="{F44A8FA8-541C-48E3-86E0-A37BEFAFD881}">
      <dgm:prSet/>
      <dgm:spPr/>
      <dgm:t>
        <a:bodyPr/>
        <a:lstStyle/>
        <a:p>
          <a:endParaRPr lang="es-EC" sz="1600">
            <a:solidFill>
              <a:schemeClr val="tx1"/>
            </a:solidFill>
          </a:endParaRPr>
        </a:p>
      </dgm:t>
    </dgm:pt>
    <dgm:pt modelId="{EE2EB429-CC7D-4B92-8E99-D26A12452A34}" type="sibTrans" cxnId="{F44A8FA8-541C-48E3-86E0-A37BEFAFD881}">
      <dgm:prSet/>
      <dgm:spPr/>
      <dgm:t>
        <a:bodyPr/>
        <a:lstStyle/>
        <a:p>
          <a:endParaRPr lang="es-EC" sz="1600">
            <a:solidFill>
              <a:schemeClr val="tx1"/>
            </a:solidFill>
          </a:endParaRPr>
        </a:p>
      </dgm:t>
    </dgm:pt>
    <dgm:pt modelId="{D53FFDA7-0173-45E0-9873-5CC0E8EFD156}">
      <dgm:prSet phldrT="[Texto]" custT="1"/>
      <dgm:spPr/>
      <dgm:t>
        <a:bodyPr/>
        <a:lstStyle/>
        <a:p>
          <a:r>
            <a:rPr lang="es-EC" sz="1600" dirty="0">
              <a:solidFill>
                <a:schemeClr val="tx1"/>
              </a:solidFill>
              <a:latin typeface="Times New Roman" pitchFamily="18" charset="0"/>
              <a:cs typeface="Times New Roman" pitchFamily="18" charset="0"/>
              <a:hlinkClick xmlns:r="http://schemas.openxmlformats.org/officeDocument/2006/relationships" r:id="rId1" action="ppaction://hlinkfile"/>
            </a:rPr>
            <a:t>Encuesta</a:t>
          </a:r>
          <a:endParaRPr lang="es-EC" sz="1600" dirty="0">
            <a:solidFill>
              <a:schemeClr val="tx1"/>
            </a:solidFill>
            <a:latin typeface="Times New Roman" pitchFamily="18" charset="0"/>
            <a:cs typeface="Times New Roman" pitchFamily="18" charset="0"/>
          </a:endParaRPr>
        </a:p>
      </dgm:t>
    </dgm:pt>
    <dgm:pt modelId="{8C301C7C-4A22-40DB-A089-0965E9AC73C0}" type="parTrans" cxnId="{DF81BD44-677B-4396-8814-AE6792D37A24}">
      <dgm:prSet/>
      <dgm:spPr/>
      <dgm:t>
        <a:bodyPr/>
        <a:lstStyle/>
        <a:p>
          <a:endParaRPr lang="es-EC" sz="1600">
            <a:solidFill>
              <a:schemeClr val="tx1"/>
            </a:solidFill>
          </a:endParaRPr>
        </a:p>
      </dgm:t>
    </dgm:pt>
    <dgm:pt modelId="{990FB99F-EDFE-4257-A56C-7AEAB35591EC}" type="sibTrans" cxnId="{DF81BD44-677B-4396-8814-AE6792D37A24}">
      <dgm:prSet/>
      <dgm:spPr/>
      <dgm:t>
        <a:bodyPr/>
        <a:lstStyle/>
        <a:p>
          <a:endParaRPr lang="es-EC" sz="1600">
            <a:solidFill>
              <a:schemeClr val="tx1"/>
            </a:solidFill>
          </a:endParaRPr>
        </a:p>
      </dgm:t>
    </dgm:pt>
    <dgm:pt modelId="{07BB3D79-2668-4DC3-8B6C-15FFE0672581}">
      <dgm:prSet phldrT="[Texto]" custT="1"/>
      <dgm:spPr/>
      <dgm:t>
        <a:bodyPr/>
        <a:lstStyle/>
        <a:p>
          <a:r>
            <a:rPr lang="es-EC" sz="1600" dirty="0">
              <a:solidFill>
                <a:schemeClr val="tx1"/>
              </a:solidFill>
              <a:latin typeface="Times New Roman" pitchFamily="18" charset="0"/>
              <a:cs typeface="Times New Roman" pitchFamily="18" charset="0"/>
            </a:rPr>
            <a:t>Fuentes bibliográficas</a:t>
          </a:r>
        </a:p>
      </dgm:t>
    </dgm:pt>
    <dgm:pt modelId="{8B33F6F7-96F2-4C9D-81B3-AAC4A54E7FBE}" type="parTrans" cxnId="{3212768E-38B9-4140-9234-A870A95CEFAA}">
      <dgm:prSet/>
      <dgm:spPr/>
      <dgm:t>
        <a:bodyPr/>
        <a:lstStyle/>
        <a:p>
          <a:endParaRPr lang="es-EC" sz="1600">
            <a:solidFill>
              <a:schemeClr val="tx1"/>
            </a:solidFill>
          </a:endParaRPr>
        </a:p>
      </dgm:t>
    </dgm:pt>
    <dgm:pt modelId="{E703DAAC-381A-422C-A267-8ED37ABED9C0}" type="sibTrans" cxnId="{3212768E-38B9-4140-9234-A870A95CEFAA}">
      <dgm:prSet/>
      <dgm:spPr/>
      <dgm:t>
        <a:bodyPr/>
        <a:lstStyle/>
        <a:p>
          <a:endParaRPr lang="es-EC" sz="1600">
            <a:solidFill>
              <a:schemeClr val="tx1"/>
            </a:solidFill>
          </a:endParaRPr>
        </a:p>
      </dgm:t>
    </dgm:pt>
    <dgm:pt modelId="{7DD4A3AE-C186-4411-8DCA-CD5B20F65FA8}">
      <dgm:prSet phldrT="[Texto]" custT="1"/>
      <dgm:spPr/>
      <dgm:t>
        <a:bodyPr/>
        <a:lstStyle/>
        <a:p>
          <a:r>
            <a:rPr lang="es-EC" sz="1600" b="1" dirty="0">
              <a:solidFill>
                <a:schemeClr val="tx1"/>
              </a:solidFill>
              <a:latin typeface="Times New Roman" pitchFamily="18" charset="0"/>
              <a:cs typeface="Times New Roman" pitchFamily="18" charset="0"/>
            </a:rPr>
            <a:t>Tipología de la Investigación</a:t>
          </a:r>
        </a:p>
      </dgm:t>
    </dgm:pt>
    <dgm:pt modelId="{19550FED-25D5-4B2C-919B-021B6D1B73B4}" type="parTrans" cxnId="{C8EFD588-2553-4DED-A1BD-26C2534945E1}">
      <dgm:prSet/>
      <dgm:spPr/>
      <dgm:t>
        <a:bodyPr/>
        <a:lstStyle/>
        <a:p>
          <a:endParaRPr lang="es-ES" sz="1600">
            <a:solidFill>
              <a:schemeClr val="tx1"/>
            </a:solidFill>
          </a:endParaRPr>
        </a:p>
      </dgm:t>
    </dgm:pt>
    <dgm:pt modelId="{B616AEA9-4FE0-4C27-A3B6-92F181CFC97E}" type="sibTrans" cxnId="{C8EFD588-2553-4DED-A1BD-26C2534945E1}">
      <dgm:prSet/>
      <dgm:spPr/>
      <dgm:t>
        <a:bodyPr/>
        <a:lstStyle/>
        <a:p>
          <a:endParaRPr lang="es-ES" sz="1600">
            <a:solidFill>
              <a:schemeClr val="tx1"/>
            </a:solidFill>
          </a:endParaRPr>
        </a:p>
      </dgm:t>
    </dgm:pt>
    <dgm:pt modelId="{D5F46465-E2B9-4A30-AD5B-C1D6C8F857D8}">
      <dgm:prSet phldrT="[Texto]" custT="1"/>
      <dgm:spPr/>
      <dgm:t>
        <a:bodyPr/>
        <a:lstStyle/>
        <a:p>
          <a:r>
            <a:rPr lang="es-EC" sz="1600" dirty="0">
              <a:solidFill>
                <a:schemeClr val="tx1"/>
              </a:solidFill>
              <a:latin typeface="Times New Roman" pitchFamily="18" charset="0"/>
              <a:cs typeface="Times New Roman" pitchFamily="18" charset="0"/>
            </a:rPr>
            <a:t>Por su finalidad: Aplicada</a:t>
          </a:r>
        </a:p>
      </dgm:t>
    </dgm:pt>
    <dgm:pt modelId="{33C17D88-972F-47E1-B302-01CF888D9804}" type="parTrans" cxnId="{723DA039-E493-46FF-9BD8-CC91222598DD}">
      <dgm:prSet/>
      <dgm:spPr/>
      <dgm:t>
        <a:bodyPr/>
        <a:lstStyle/>
        <a:p>
          <a:endParaRPr lang="es-ES" sz="1600">
            <a:solidFill>
              <a:schemeClr val="tx1"/>
            </a:solidFill>
          </a:endParaRPr>
        </a:p>
      </dgm:t>
    </dgm:pt>
    <dgm:pt modelId="{7A3FEFC9-5F39-4978-A4D5-CA7605D06320}" type="sibTrans" cxnId="{723DA039-E493-46FF-9BD8-CC91222598DD}">
      <dgm:prSet/>
      <dgm:spPr/>
      <dgm:t>
        <a:bodyPr/>
        <a:lstStyle/>
        <a:p>
          <a:endParaRPr lang="es-ES" sz="1600">
            <a:solidFill>
              <a:schemeClr val="tx1"/>
            </a:solidFill>
          </a:endParaRPr>
        </a:p>
      </dgm:t>
    </dgm:pt>
    <dgm:pt modelId="{70F5E20E-FCDA-4F25-B409-32F558F82784}">
      <dgm:prSet phldrT="[Texto]" custT="1"/>
      <dgm:spPr/>
      <dgm:t>
        <a:bodyPr/>
        <a:lstStyle/>
        <a:p>
          <a:r>
            <a:rPr lang="es-EC" sz="1600" dirty="0">
              <a:solidFill>
                <a:schemeClr val="tx1"/>
              </a:solidFill>
              <a:latin typeface="Times New Roman" pitchFamily="18" charset="0"/>
              <a:cs typeface="Times New Roman" pitchFamily="18" charset="0"/>
            </a:rPr>
            <a:t>Por  las fuentes de información: Documental y bibliográfica(Concluyente Descriptiva) e Investigación de Campo(Exploratoria)</a:t>
          </a:r>
        </a:p>
      </dgm:t>
    </dgm:pt>
    <dgm:pt modelId="{9C3F980F-91A3-4AD0-B9A2-65ECCAF6E571}" type="parTrans" cxnId="{B5015C12-44E3-4F6B-99AA-571881E1FBC4}">
      <dgm:prSet/>
      <dgm:spPr/>
      <dgm:t>
        <a:bodyPr/>
        <a:lstStyle/>
        <a:p>
          <a:endParaRPr lang="es-ES" sz="1600">
            <a:solidFill>
              <a:schemeClr val="tx1"/>
            </a:solidFill>
          </a:endParaRPr>
        </a:p>
      </dgm:t>
    </dgm:pt>
    <dgm:pt modelId="{03350A4B-32A3-4EB8-9163-83C0142F1622}" type="sibTrans" cxnId="{B5015C12-44E3-4F6B-99AA-571881E1FBC4}">
      <dgm:prSet/>
      <dgm:spPr/>
      <dgm:t>
        <a:bodyPr/>
        <a:lstStyle/>
        <a:p>
          <a:endParaRPr lang="es-ES" sz="1600">
            <a:solidFill>
              <a:schemeClr val="tx1"/>
            </a:solidFill>
          </a:endParaRPr>
        </a:p>
      </dgm:t>
    </dgm:pt>
    <dgm:pt modelId="{8330CBE2-4D73-4B4D-93D5-03F02601DF5D}">
      <dgm:prSet phldrT="[Texto]" custT="1"/>
      <dgm:spPr/>
      <dgm:t>
        <a:bodyPr/>
        <a:lstStyle/>
        <a:p>
          <a:r>
            <a:rPr lang="es-ES" sz="1600" b="1" dirty="0">
              <a:solidFill>
                <a:schemeClr val="tx1"/>
              </a:solidFill>
              <a:latin typeface="Times New Roman" pitchFamily="18" charset="0"/>
              <a:cs typeface="Times New Roman" pitchFamily="18" charset="0"/>
            </a:rPr>
            <a:t>Instrumentos de Recolección de Información </a:t>
          </a:r>
          <a:endParaRPr lang="es-EC" sz="1600" b="1" dirty="0">
            <a:solidFill>
              <a:schemeClr val="tx1"/>
            </a:solidFill>
            <a:latin typeface="Times New Roman" pitchFamily="18" charset="0"/>
            <a:cs typeface="Times New Roman" pitchFamily="18" charset="0"/>
          </a:endParaRPr>
        </a:p>
      </dgm:t>
    </dgm:pt>
    <dgm:pt modelId="{A48E7E82-A3D9-4485-963F-FA0817DF946E}" type="sibTrans" cxnId="{08F0A7EA-C31C-4896-A8F2-BE89C83A2B4C}">
      <dgm:prSet/>
      <dgm:spPr/>
      <dgm:t>
        <a:bodyPr/>
        <a:lstStyle/>
        <a:p>
          <a:endParaRPr lang="es-EC" sz="1600">
            <a:solidFill>
              <a:schemeClr val="tx1"/>
            </a:solidFill>
          </a:endParaRPr>
        </a:p>
      </dgm:t>
    </dgm:pt>
    <dgm:pt modelId="{E53ACE32-2097-4C8E-B533-21C9D52889E9}" type="parTrans" cxnId="{08F0A7EA-C31C-4896-A8F2-BE89C83A2B4C}">
      <dgm:prSet/>
      <dgm:spPr/>
      <dgm:t>
        <a:bodyPr/>
        <a:lstStyle/>
        <a:p>
          <a:endParaRPr lang="es-EC" sz="1600">
            <a:solidFill>
              <a:schemeClr val="tx1"/>
            </a:solidFill>
          </a:endParaRPr>
        </a:p>
      </dgm:t>
    </dgm:pt>
    <dgm:pt modelId="{4649AFB9-DDEF-4071-A9BF-840AA5DCC344}">
      <dgm:prSet phldrT="[Texto]" custT="1"/>
      <dgm:spPr/>
      <dgm:t>
        <a:bodyPr/>
        <a:lstStyle/>
        <a:p>
          <a:r>
            <a:rPr lang="es-EC" sz="1600" dirty="0">
              <a:solidFill>
                <a:schemeClr val="tx1"/>
              </a:solidFill>
              <a:latin typeface="Times New Roman" pitchFamily="18" charset="0"/>
              <a:cs typeface="Times New Roman" pitchFamily="18" charset="0"/>
            </a:rPr>
            <a:t>Por las unidades de análisis: Investigación Insitu</a:t>
          </a:r>
        </a:p>
      </dgm:t>
    </dgm:pt>
    <dgm:pt modelId="{6B2FE08E-E796-4EC3-87E0-710BDE93855B}" type="parTrans" cxnId="{49B2A3C8-EFC9-4D4D-9CD2-1F2FF286A271}">
      <dgm:prSet/>
      <dgm:spPr/>
      <dgm:t>
        <a:bodyPr/>
        <a:lstStyle/>
        <a:p>
          <a:endParaRPr lang="es-ES" sz="1600">
            <a:solidFill>
              <a:schemeClr val="tx1"/>
            </a:solidFill>
          </a:endParaRPr>
        </a:p>
      </dgm:t>
    </dgm:pt>
    <dgm:pt modelId="{1C2D09FF-E735-4427-B19B-1D12AF248714}" type="sibTrans" cxnId="{49B2A3C8-EFC9-4D4D-9CD2-1F2FF286A271}">
      <dgm:prSet/>
      <dgm:spPr/>
      <dgm:t>
        <a:bodyPr/>
        <a:lstStyle/>
        <a:p>
          <a:endParaRPr lang="es-ES" sz="1600">
            <a:solidFill>
              <a:schemeClr val="tx1"/>
            </a:solidFill>
          </a:endParaRPr>
        </a:p>
      </dgm:t>
    </dgm:pt>
    <dgm:pt modelId="{03D3C1C1-DEB7-43C2-9F76-0843B04B83CF}">
      <dgm:prSet phldrT="[Texto]" custT="1"/>
      <dgm:spPr/>
      <dgm:t>
        <a:bodyPr/>
        <a:lstStyle/>
        <a:p>
          <a:r>
            <a:rPr lang="es-EC" sz="1600" dirty="0">
              <a:solidFill>
                <a:schemeClr val="tx1"/>
              </a:solidFill>
              <a:latin typeface="Times New Roman" pitchFamily="18" charset="0"/>
              <a:cs typeface="Times New Roman" pitchFamily="18" charset="0"/>
            </a:rPr>
            <a:t>Por el control de las variables: Investigación no experimental</a:t>
          </a:r>
        </a:p>
      </dgm:t>
    </dgm:pt>
    <dgm:pt modelId="{A6C0630D-2731-4E52-A677-F2CD978BE959}" type="parTrans" cxnId="{D48F01F5-F9C5-4FFB-B491-C38B22782502}">
      <dgm:prSet/>
      <dgm:spPr/>
      <dgm:t>
        <a:bodyPr/>
        <a:lstStyle/>
        <a:p>
          <a:endParaRPr lang="es-ES" sz="1600">
            <a:solidFill>
              <a:schemeClr val="tx1"/>
            </a:solidFill>
          </a:endParaRPr>
        </a:p>
      </dgm:t>
    </dgm:pt>
    <dgm:pt modelId="{4AA4C5B9-9549-4B58-B8EF-7DDCE04FD047}" type="sibTrans" cxnId="{D48F01F5-F9C5-4FFB-B491-C38B22782502}">
      <dgm:prSet/>
      <dgm:spPr/>
      <dgm:t>
        <a:bodyPr/>
        <a:lstStyle/>
        <a:p>
          <a:endParaRPr lang="es-ES" sz="1600">
            <a:solidFill>
              <a:schemeClr val="tx1"/>
            </a:solidFill>
          </a:endParaRPr>
        </a:p>
      </dgm:t>
    </dgm:pt>
    <dgm:pt modelId="{6AB875A5-FAEC-4B30-B849-A3FAEDFA9CC2}">
      <dgm:prSet phldrT="[Texto]" custT="1"/>
      <dgm:spPr/>
      <dgm:t>
        <a:bodyPr/>
        <a:lstStyle/>
        <a:p>
          <a:r>
            <a:rPr lang="es-EC" sz="1600" dirty="0">
              <a:solidFill>
                <a:schemeClr val="tx1"/>
              </a:solidFill>
              <a:latin typeface="Times New Roman" pitchFamily="18" charset="0"/>
              <a:cs typeface="Times New Roman" pitchFamily="18" charset="0"/>
            </a:rPr>
            <a:t>Por el alcance: Correlacional</a:t>
          </a:r>
        </a:p>
      </dgm:t>
    </dgm:pt>
    <dgm:pt modelId="{788A8FA6-06FE-4687-BECE-84920A8748AA}" type="parTrans" cxnId="{61528951-D981-405F-B450-804BAAD53691}">
      <dgm:prSet/>
      <dgm:spPr/>
      <dgm:t>
        <a:bodyPr/>
        <a:lstStyle/>
        <a:p>
          <a:endParaRPr lang="es-ES" sz="1600">
            <a:solidFill>
              <a:schemeClr val="tx1"/>
            </a:solidFill>
          </a:endParaRPr>
        </a:p>
      </dgm:t>
    </dgm:pt>
    <dgm:pt modelId="{F547B647-2ACF-40FE-B57A-F44B8D060EFE}" type="sibTrans" cxnId="{61528951-D981-405F-B450-804BAAD53691}">
      <dgm:prSet/>
      <dgm:spPr/>
      <dgm:t>
        <a:bodyPr/>
        <a:lstStyle/>
        <a:p>
          <a:endParaRPr lang="es-ES" sz="1600">
            <a:solidFill>
              <a:schemeClr val="tx1"/>
            </a:solidFill>
          </a:endParaRPr>
        </a:p>
      </dgm:t>
    </dgm:pt>
    <dgm:pt modelId="{D190AD09-E93F-48DB-802E-F381E49DA22A}">
      <dgm:prSet phldrT="[Texto]" custT="1"/>
      <dgm:spPr/>
      <dgm:t>
        <a:bodyPr/>
        <a:lstStyle/>
        <a:p>
          <a:r>
            <a:rPr lang="es-EC" sz="1600" dirty="0">
              <a:solidFill>
                <a:schemeClr val="tx1"/>
              </a:solidFill>
              <a:latin typeface="Times New Roman" pitchFamily="18" charset="0"/>
              <a:cs typeface="Times New Roman" pitchFamily="18" charset="0"/>
            </a:rPr>
            <a:t>Censo-Población Total </a:t>
          </a:r>
        </a:p>
      </dgm:t>
    </dgm:pt>
    <dgm:pt modelId="{649D0D32-3132-4450-9359-E020CFC2530A}" type="parTrans" cxnId="{024F1322-4F96-4171-9F25-F65AFCC05E90}">
      <dgm:prSet/>
      <dgm:spPr/>
      <dgm:t>
        <a:bodyPr/>
        <a:lstStyle/>
        <a:p>
          <a:endParaRPr lang="es-ES" sz="1600">
            <a:solidFill>
              <a:schemeClr val="tx1"/>
            </a:solidFill>
          </a:endParaRPr>
        </a:p>
      </dgm:t>
    </dgm:pt>
    <dgm:pt modelId="{152A6B16-330A-44B9-92E2-047BF6FAA9DC}" type="sibTrans" cxnId="{024F1322-4F96-4171-9F25-F65AFCC05E90}">
      <dgm:prSet/>
      <dgm:spPr/>
      <dgm:t>
        <a:bodyPr/>
        <a:lstStyle/>
        <a:p>
          <a:endParaRPr lang="es-ES" sz="1600">
            <a:solidFill>
              <a:schemeClr val="tx1"/>
            </a:solidFill>
          </a:endParaRPr>
        </a:p>
      </dgm:t>
    </dgm:pt>
    <dgm:pt modelId="{326AA6AC-A867-4F30-BE80-22BDCA0AC441}">
      <dgm:prSet phldrT="[Texto]" custT="1"/>
      <dgm:spPr/>
      <dgm:t>
        <a:bodyPr/>
        <a:lstStyle/>
        <a:p>
          <a:r>
            <a:rPr lang="es-EC" sz="1600" b="1" dirty="0">
              <a:solidFill>
                <a:schemeClr val="tx1"/>
              </a:solidFill>
              <a:latin typeface="Times New Roman" pitchFamily="18" charset="0"/>
              <a:cs typeface="Times New Roman" pitchFamily="18" charset="0"/>
            </a:rPr>
            <a:t>Cobertura de las unidades de análisis</a:t>
          </a:r>
        </a:p>
      </dgm:t>
    </dgm:pt>
    <dgm:pt modelId="{0372FEA9-5A7B-4F86-893F-6EEB32D76991}" type="parTrans" cxnId="{1AE7820C-DE67-4863-BDFD-8B1404462FA0}">
      <dgm:prSet/>
      <dgm:spPr/>
      <dgm:t>
        <a:bodyPr/>
        <a:lstStyle/>
        <a:p>
          <a:endParaRPr lang="es-ES" sz="1600">
            <a:solidFill>
              <a:schemeClr val="tx1"/>
            </a:solidFill>
          </a:endParaRPr>
        </a:p>
      </dgm:t>
    </dgm:pt>
    <dgm:pt modelId="{6D9CC222-0661-4E3C-9989-742D9776D3F7}" type="sibTrans" cxnId="{1AE7820C-DE67-4863-BDFD-8B1404462FA0}">
      <dgm:prSet/>
      <dgm:spPr/>
      <dgm:t>
        <a:bodyPr/>
        <a:lstStyle/>
        <a:p>
          <a:endParaRPr lang="es-ES" sz="1600">
            <a:solidFill>
              <a:schemeClr val="tx1"/>
            </a:solidFill>
          </a:endParaRPr>
        </a:p>
      </dgm:t>
    </dgm:pt>
    <dgm:pt modelId="{7A7A267E-AAA4-4873-A19B-27FB6EB1D0FC}">
      <dgm:prSet phldrT="[Texto]" custT="1"/>
      <dgm:spPr/>
      <dgm:t>
        <a:bodyPr/>
        <a:lstStyle/>
        <a:p>
          <a:endParaRPr lang="es-EC" sz="1600" b="0" dirty="0">
            <a:solidFill>
              <a:schemeClr val="tx1"/>
            </a:solidFill>
            <a:latin typeface="Times New Roman" pitchFamily="18" charset="0"/>
            <a:cs typeface="Times New Roman" pitchFamily="18" charset="0"/>
          </a:endParaRPr>
        </a:p>
      </dgm:t>
    </dgm:pt>
    <dgm:pt modelId="{3EEFFAAD-EF98-4028-AAB0-F4CC2B145E18}" type="parTrans" cxnId="{CE7810B7-A990-44E3-B8EF-3A44635D4A91}">
      <dgm:prSet/>
      <dgm:spPr/>
      <dgm:t>
        <a:bodyPr/>
        <a:lstStyle/>
        <a:p>
          <a:endParaRPr lang="es-ES" sz="1600">
            <a:solidFill>
              <a:schemeClr val="tx1"/>
            </a:solidFill>
          </a:endParaRPr>
        </a:p>
      </dgm:t>
    </dgm:pt>
    <dgm:pt modelId="{5CA21EE7-4BAB-42CA-A47F-5D019E4B1304}" type="sibTrans" cxnId="{CE7810B7-A990-44E3-B8EF-3A44635D4A91}">
      <dgm:prSet/>
      <dgm:spPr/>
      <dgm:t>
        <a:bodyPr/>
        <a:lstStyle/>
        <a:p>
          <a:endParaRPr lang="es-ES" sz="1600">
            <a:solidFill>
              <a:schemeClr val="tx1"/>
            </a:solidFill>
          </a:endParaRPr>
        </a:p>
      </dgm:t>
    </dgm:pt>
    <dgm:pt modelId="{ADC16FE2-F387-4C33-9700-D862FDB5DEC1}">
      <dgm:prSet phldrT="[Texto]" custT="1"/>
      <dgm:spPr/>
      <dgm:t>
        <a:bodyPr/>
        <a:lstStyle/>
        <a:p>
          <a:r>
            <a:rPr lang="es-EC" sz="1600" dirty="0">
              <a:solidFill>
                <a:schemeClr val="tx1"/>
              </a:solidFill>
              <a:latin typeface="Times New Roman" pitchFamily="18" charset="0"/>
              <a:cs typeface="Times New Roman" pitchFamily="18" charset="0"/>
            </a:rPr>
            <a:t>Estadística Descriptiva e inferencial</a:t>
          </a:r>
        </a:p>
      </dgm:t>
    </dgm:pt>
    <dgm:pt modelId="{DCC837C7-B739-4DB7-89DF-6B218DC9DD0C}" type="parTrans" cxnId="{0A0E1CC3-D2E7-4986-AFA9-F7118570EA75}">
      <dgm:prSet/>
      <dgm:spPr/>
      <dgm:t>
        <a:bodyPr/>
        <a:lstStyle/>
        <a:p>
          <a:endParaRPr lang="es-ES" sz="1600">
            <a:solidFill>
              <a:schemeClr val="tx1"/>
            </a:solidFill>
          </a:endParaRPr>
        </a:p>
      </dgm:t>
    </dgm:pt>
    <dgm:pt modelId="{950EAF00-9085-4D12-A2E9-CE3B50055008}" type="sibTrans" cxnId="{0A0E1CC3-D2E7-4986-AFA9-F7118570EA75}">
      <dgm:prSet/>
      <dgm:spPr/>
      <dgm:t>
        <a:bodyPr/>
        <a:lstStyle/>
        <a:p>
          <a:endParaRPr lang="es-ES" sz="1600">
            <a:solidFill>
              <a:schemeClr val="tx1"/>
            </a:solidFill>
          </a:endParaRPr>
        </a:p>
      </dgm:t>
    </dgm:pt>
    <dgm:pt modelId="{716B2B91-0F84-4E49-8F7F-EE11A6DEFE70}">
      <dgm:prSet phldrT="[Texto]" custT="1"/>
      <dgm:spPr/>
      <dgm:t>
        <a:bodyPr/>
        <a:lstStyle/>
        <a:p>
          <a:r>
            <a:rPr lang="es-ES" sz="1600" b="1" dirty="0">
              <a:solidFill>
                <a:schemeClr val="tx1"/>
              </a:solidFill>
              <a:latin typeface="Times New Roman" pitchFamily="18" charset="0"/>
              <a:cs typeface="Times New Roman" pitchFamily="18" charset="0"/>
            </a:rPr>
            <a:t>Procedimiento para tratamiento y análisis de información </a:t>
          </a:r>
          <a:endParaRPr lang="es-EC" sz="1600" b="1" dirty="0">
            <a:solidFill>
              <a:schemeClr val="tx1"/>
            </a:solidFill>
            <a:latin typeface="Times New Roman" pitchFamily="18" charset="0"/>
            <a:cs typeface="Times New Roman" pitchFamily="18" charset="0"/>
          </a:endParaRPr>
        </a:p>
      </dgm:t>
    </dgm:pt>
    <dgm:pt modelId="{6C700F75-36C2-4D6D-BFF8-79457227659D}" type="parTrans" cxnId="{261234F5-95C3-4B39-B37F-E9EEC7EA5710}">
      <dgm:prSet/>
      <dgm:spPr/>
      <dgm:t>
        <a:bodyPr/>
        <a:lstStyle/>
        <a:p>
          <a:endParaRPr lang="es-ES" sz="1600">
            <a:solidFill>
              <a:schemeClr val="tx1"/>
            </a:solidFill>
          </a:endParaRPr>
        </a:p>
      </dgm:t>
    </dgm:pt>
    <dgm:pt modelId="{CD7745F6-F8AB-4C17-B817-FE2DDD536317}" type="sibTrans" cxnId="{261234F5-95C3-4B39-B37F-E9EEC7EA5710}">
      <dgm:prSet/>
      <dgm:spPr/>
      <dgm:t>
        <a:bodyPr/>
        <a:lstStyle/>
        <a:p>
          <a:endParaRPr lang="es-ES" sz="1600">
            <a:solidFill>
              <a:schemeClr val="tx1"/>
            </a:solidFill>
          </a:endParaRPr>
        </a:p>
      </dgm:t>
    </dgm:pt>
    <dgm:pt modelId="{21EDC055-B251-44DA-A80D-F1A7126B7FE8}" type="pres">
      <dgm:prSet presAssocID="{A5933C6E-4DD6-4ACF-80AE-5BEE9A4F7331}" presName="Name0" presStyleCnt="0">
        <dgm:presLayoutVars>
          <dgm:dir/>
          <dgm:animLvl val="lvl"/>
          <dgm:resizeHandles val="exact"/>
        </dgm:presLayoutVars>
      </dgm:prSet>
      <dgm:spPr/>
      <dgm:t>
        <a:bodyPr/>
        <a:lstStyle/>
        <a:p>
          <a:endParaRPr lang="es-MX"/>
        </a:p>
      </dgm:t>
    </dgm:pt>
    <dgm:pt modelId="{42F1C219-2776-4385-8F1C-C5113733B9AF}" type="pres">
      <dgm:prSet presAssocID="{C9FA18D7-8964-45C4-A6EB-18D4176DD67F}" presName="linNode" presStyleCnt="0"/>
      <dgm:spPr/>
    </dgm:pt>
    <dgm:pt modelId="{CFF3DC39-D7F2-4C4E-BFCE-80FD057130DC}" type="pres">
      <dgm:prSet presAssocID="{C9FA18D7-8964-45C4-A6EB-18D4176DD67F}" presName="parentText" presStyleLbl="node1" presStyleIdx="0" presStyleCnt="5" custScaleX="62242">
        <dgm:presLayoutVars>
          <dgm:chMax val="1"/>
          <dgm:bulletEnabled val="1"/>
        </dgm:presLayoutVars>
      </dgm:prSet>
      <dgm:spPr/>
      <dgm:t>
        <a:bodyPr/>
        <a:lstStyle/>
        <a:p>
          <a:endParaRPr lang="es-MX"/>
        </a:p>
      </dgm:t>
    </dgm:pt>
    <dgm:pt modelId="{87E912A8-3C2C-4F91-87B1-93432B92D848}" type="pres">
      <dgm:prSet presAssocID="{C9FA18D7-8964-45C4-A6EB-18D4176DD67F}" presName="descendantText" presStyleLbl="alignAccFollowNode1" presStyleIdx="0" presStyleCnt="5">
        <dgm:presLayoutVars>
          <dgm:bulletEnabled val="1"/>
        </dgm:presLayoutVars>
      </dgm:prSet>
      <dgm:spPr/>
      <dgm:t>
        <a:bodyPr/>
        <a:lstStyle/>
        <a:p>
          <a:endParaRPr lang="es-MX"/>
        </a:p>
      </dgm:t>
    </dgm:pt>
    <dgm:pt modelId="{1AAA574F-2052-4A76-95BE-4967DCAB8F95}" type="pres">
      <dgm:prSet presAssocID="{97617410-7515-486F-A3B6-7B3472FF068D}" presName="sp" presStyleCnt="0"/>
      <dgm:spPr/>
    </dgm:pt>
    <dgm:pt modelId="{96DB0474-EEBE-47DA-90FA-BF595B3C5D27}" type="pres">
      <dgm:prSet presAssocID="{7DD4A3AE-C186-4411-8DCA-CD5B20F65FA8}" presName="linNode" presStyleCnt="0"/>
      <dgm:spPr/>
    </dgm:pt>
    <dgm:pt modelId="{82E716A5-B7F2-4D5E-8E83-6FF62D743132}" type="pres">
      <dgm:prSet presAssocID="{7DD4A3AE-C186-4411-8DCA-CD5B20F65FA8}" presName="parentText" presStyleLbl="node1" presStyleIdx="1" presStyleCnt="5" custScaleX="62401">
        <dgm:presLayoutVars>
          <dgm:chMax val="1"/>
          <dgm:bulletEnabled val="1"/>
        </dgm:presLayoutVars>
      </dgm:prSet>
      <dgm:spPr/>
      <dgm:t>
        <a:bodyPr/>
        <a:lstStyle/>
        <a:p>
          <a:endParaRPr lang="es-MX"/>
        </a:p>
      </dgm:t>
    </dgm:pt>
    <dgm:pt modelId="{713DA8D7-8B39-41E3-98C7-5F2952F583AC}" type="pres">
      <dgm:prSet presAssocID="{7DD4A3AE-C186-4411-8DCA-CD5B20F65FA8}" presName="descendantText" presStyleLbl="alignAccFollowNode1" presStyleIdx="1" presStyleCnt="5" custScaleX="110401" custScaleY="213589">
        <dgm:presLayoutVars>
          <dgm:bulletEnabled val="1"/>
        </dgm:presLayoutVars>
      </dgm:prSet>
      <dgm:spPr/>
      <dgm:t>
        <a:bodyPr/>
        <a:lstStyle/>
        <a:p>
          <a:endParaRPr lang="es-MX"/>
        </a:p>
      </dgm:t>
    </dgm:pt>
    <dgm:pt modelId="{F12CF73E-EE18-4F60-9ED6-E316A192FE7E}" type="pres">
      <dgm:prSet presAssocID="{B616AEA9-4FE0-4C27-A3B6-92F181CFC97E}" presName="sp" presStyleCnt="0"/>
      <dgm:spPr/>
    </dgm:pt>
    <dgm:pt modelId="{89CEDCED-DED3-4CDF-9244-099D7CA8672D}" type="pres">
      <dgm:prSet presAssocID="{8330CBE2-4D73-4B4D-93D5-03F02601DF5D}" presName="linNode" presStyleCnt="0"/>
      <dgm:spPr/>
    </dgm:pt>
    <dgm:pt modelId="{888CB234-BC96-4CFE-B601-3C4068C6E7FE}" type="pres">
      <dgm:prSet presAssocID="{8330CBE2-4D73-4B4D-93D5-03F02601DF5D}" presName="parentText" presStyleLbl="node1" presStyleIdx="2" presStyleCnt="5" custScaleX="65585">
        <dgm:presLayoutVars>
          <dgm:chMax val="1"/>
          <dgm:bulletEnabled val="1"/>
        </dgm:presLayoutVars>
      </dgm:prSet>
      <dgm:spPr/>
      <dgm:t>
        <a:bodyPr/>
        <a:lstStyle/>
        <a:p>
          <a:endParaRPr lang="es-MX"/>
        </a:p>
      </dgm:t>
    </dgm:pt>
    <dgm:pt modelId="{7E5CDCE9-4106-41F4-B694-18CCF1DCD976}" type="pres">
      <dgm:prSet presAssocID="{8330CBE2-4D73-4B4D-93D5-03F02601DF5D}" presName="descendantText" presStyleLbl="alignAccFollowNode1" presStyleIdx="2" presStyleCnt="5" custScaleX="99628">
        <dgm:presLayoutVars>
          <dgm:bulletEnabled val="1"/>
        </dgm:presLayoutVars>
      </dgm:prSet>
      <dgm:spPr/>
      <dgm:t>
        <a:bodyPr/>
        <a:lstStyle/>
        <a:p>
          <a:endParaRPr lang="es-MX"/>
        </a:p>
      </dgm:t>
    </dgm:pt>
    <dgm:pt modelId="{7BA8060F-19F3-481F-8F16-759E214DD570}" type="pres">
      <dgm:prSet presAssocID="{A48E7E82-A3D9-4485-963F-FA0817DF946E}" presName="sp" presStyleCnt="0"/>
      <dgm:spPr/>
    </dgm:pt>
    <dgm:pt modelId="{4B3E2ACE-0FDE-4B9B-A6D1-948FD00AF5BF}" type="pres">
      <dgm:prSet presAssocID="{326AA6AC-A867-4F30-BE80-22BDCA0AC441}" presName="linNode" presStyleCnt="0"/>
      <dgm:spPr/>
    </dgm:pt>
    <dgm:pt modelId="{6EBBDBDD-4EBC-41DE-A298-44500BEF30CB}" type="pres">
      <dgm:prSet presAssocID="{326AA6AC-A867-4F30-BE80-22BDCA0AC441}" presName="parentText" presStyleLbl="node1" presStyleIdx="3" presStyleCnt="5" custScaleX="65585">
        <dgm:presLayoutVars>
          <dgm:chMax val="1"/>
          <dgm:bulletEnabled val="1"/>
        </dgm:presLayoutVars>
      </dgm:prSet>
      <dgm:spPr/>
      <dgm:t>
        <a:bodyPr/>
        <a:lstStyle/>
        <a:p>
          <a:endParaRPr lang="es-MX"/>
        </a:p>
      </dgm:t>
    </dgm:pt>
    <dgm:pt modelId="{46BA1024-FC9F-4E10-BC87-89BBC8A85EBE}" type="pres">
      <dgm:prSet presAssocID="{326AA6AC-A867-4F30-BE80-22BDCA0AC441}" presName="descendantText" presStyleLbl="alignAccFollowNode1" presStyleIdx="3" presStyleCnt="5">
        <dgm:presLayoutVars>
          <dgm:bulletEnabled val="1"/>
        </dgm:presLayoutVars>
      </dgm:prSet>
      <dgm:spPr/>
      <dgm:t>
        <a:bodyPr/>
        <a:lstStyle/>
        <a:p>
          <a:endParaRPr lang="es-MX"/>
        </a:p>
      </dgm:t>
    </dgm:pt>
    <dgm:pt modelId="{D0BD8F4B-68C4-4645-98EF-C761876A0A30}" type="pres">
      <dgm:prSet presAssocID="{6D9CC222-0661-4E3C-9989-742D9776D3F7}" presName="sp" presStyleCnt="0"/>
      <dgm:spPr/>
    </dgm:pt>
    <dgm:pt modelId="{E72491BD-C4F3-4DC3-88A1-A43E434022BA}" type="pres">
      <dgm:prSet presAssocID="{716B2B91-0F84-4E49-8F7F-EE11A6DEFE70}" presName="linNode" presStyleCnt="0"/>
      <dgm:spPr/>
    </dgm:pt>
    <dgm:pt modelId="{D68B91DA-E9DB-4714-BCC9-230F08D63C91}" type="pres">
      <dgm:prSet presAssocID="{716B2B91-0F84-4E49-8F7F-EE11A6DEFE70}" presName="parentText" presStyleLbl="node1" presStyleIdx="4" presStyleCnt="5" custScaleX="62416">
        <dgm:presLayoutVars>
          <dgm:chMax val="1"/>
          <dgm:bulletEnabled val="1"/>
        </dgm:presLayoutVars>
      </dgm:prSet>
      <dgm:spPr/>
      <dgm:t>
        <a:bodyPr/>
        <a:lstStyle/>
        <a:p>
          <a:endParaRPr lang="es-MX"/>
        </a:p>
      </dgm:t>
    </dgm:pt>
    <dgm:pt modelId="{79503879-6FD5-40F2-BECE-1594605D2313}" type="pres">
      <dgm:prSet presAssocID="{716B2B91-0F84-4E49-8F7F-EE11A6DEFE70}" presName="descendantText" presStyleLbl="alignAccFollowNode1" presStyleIdx="4" presStyleCnt="5" custScaleX="100098">
        <dgm:presLayoutVars>
          <dgm:bulletEnabled val="1"/>
        </dgm:presLayoutVars>
      </dgm:prSet>
      <dgm:spPr/>
      <dgm:t>
        <a:bodyPr/>
        <a:lstStyle/>
        <a:p>
          <a:endParaRPr lang="es-MX"/>
        </a:p>
      </dgm:t>
    </dgm:pt>
  </dgm:ptLst>
  <dgm:cxnLst>
    <dgm:cxn modelId="{DF81BD44-677B-4396-8814-AE6792D37A24}" srcId="{8330CBE2-4D73-4B4D-93D5-03F02601DF5D}" destId="{D53FFDA7-0173-45E0-9873-5CC0E8EFD156}" srcOrd="1" destOrd="0" parTransId="{8C301C7C-4A22-40DB-A089-0965E9AC73C0}" sibTransId="{990FB99F-EDFE-4257-A56C-7AEAB35591EC}"/>
    <dgm:cxn modelId="{B3C4CBFF-E96A-4B7E-B238-F5855EFB0171}" type="presOf" srcId="{07BB3D79-2668-4DC3-8B6C-15FFE0672581}" destId="{7E5CDCE9-4106-41F4-B694-18CCF1DCD976}" srcOrd="0" destOrd="2" presId="urn:microsoft.com/office/officeart/2005/8/layout/vList5"/>
    <dgm:cxn modelId="{3212768E-38B9-4140-9234-A870A95CEFAA}" srcId="{8330CBE2-4D73-4B4D-93D5-03F02601DF5D}" destId="{07BB3D79-2668-4DC3-8B6C-15FFE0672581}" srcOrd="2" destOrd="0" parTransId="{8B33F6F7-96F2-4C9D-81B3-AAC4A54E7FBE}" sibTransId="{E703DAAC-381A-422C-A267-8ED37ABED9C0}"/>
    <dgm:cxn modelId="{24869CB4-1059-405A-8AA9-F220C9B0C616}" type="presOf" srcId="{6AB875A5-FAEC-4B30-B849-A3FAEDFA9CC2}" destId="{713DA8D7-8B39-41E3-98C7-5F2952F583AC}" srcOrd="0" destOrd="4" presId="urn:microsoft.com/office/officeart/2005/8/layout/vList5"/>
    <dgm:cxn modelId="{08F0A7EA-C31C-4896-A8F2-BE89C83A2B4C}" srcId="{A5933C6E-4DD6-4ACF-80AE-5BEE9A4F7331}" destId="{8330CBE2-4D73-4B4D-93D5-03F02601DF5D}" srcOrd="2" destOrd="0" parTransId="{E53ACE32-2097-4C8E-B533-21C9D52889E9}" sibTransId="{A48E7E82-A3D9-4485-963F-FA0817DF946E}"/>
    <dgm:cxn modelId="{DFC94389-F054-4D67-ACDD-7B0F0DF3EE77}" type="presOf" srcId="{D53FFDA7-0173-45E0-9873-5CC0E8EFD156}" destId="{7E5CDCE9-4106-41F4-B694-18CCF1DCD976}" srcOrd="0" destOrd="1" presId="urn:microsoft.com/office/officeart/2005/8/layout/vList5"/>
    <dgm:cxn modelId="{191F17B7-7559-419C-8082-FFEE2E295658}" type="presOf" srcId="{EEA3DDC6-8235-4276-80A7-D79F5C5A944C}" destId="{87E912A8-3C2C-4F91-87B1-93432B92D848}" srcOrd="0" destOrd="0" presId="urn:microsoft.com/office/officeart/2005/8/layout/vList5"/>
    <dgm:cxn modelId="{D48F01F5-F9C5-4FFB-B491-C38B22782502}" srcId="{7DD4A3AE-C186-4411-8DCA-CD5B20F65FA8}" destId="{03D3C1C1-DEB7-43C2-9F76-0843B04B83CF}" srcOrd="3" destOrd="0" parTransId="{A6C0630D-2731-4E52-A677-F2CD978BE959}" sibTransId="{4AA4C5B9-9549-4B58-B8EF-7DDCE04FD047}"/>
    <dgm:cxn modelId="{C96D9BBA-CF11-46F7-A66D-8E5CA3C92F9F}" type="presOf" srcId="{7A7A267E-AAA4-4873-A19B-27FB6EB1D0FC}" destId="{7E5CDCE9-4106-41F4-B694-18CCF1DCD976}" srcOrd="0" destOrd="0" presId="urn:microsoft.com/office/officeart/2005/8/layout/vList5"/>
    <dgm:cxn modelId="{D1738363-3FEE-477D-A350-EE53FE720314}" type="presOf" srcId="{A5933C6E-4DD6-4ACF-80AE-5BEE9A4F7331}" destId="{21EDC055-B251-44DA-A80D-F1A7126B7FE8}" srcOrd="0" destOrd="0" presId="urn:microsoft.com/office/officeart/2005/8/layout/vList5"/>
    <dgm:cxn modelId="{FCD2D030-41EE-49D3-8507-894A5B9D038A}" type="presOf" srcId="{ADC16FE2-F387-4C33-9700-D862FDB5DEC1}" destId="{79503879-6FD5-40F2-BECE-1594605D2313}" srcOrd="0" destOrd="0" presId="urn:microsoft.com/office/officeart/2005/8/layout/vList5"/>
    <dgm:cxn modelId="{7762E0A8-0C3C-4F40-8896-9C9DE6EE80C3}" type="presOf" srcId="{326AA6AC-A867-4F30-BE80-22BDCA0AC441}" destId="{6EBBDBDD-4EBC-41DE-A298-44500BEF30CB}" srcOrd="0" destOrd="0" presId="urn:microsoft.com/office/officeart/2005/8/layout/vList5"/>
    <dgm:cxn modelId="{C8EFD588-2553-4DED-A1BD-26C2534945E1}" srcId="{A5933C6E-4DD6-4ACF-80AE-5BEE9A4F7331}" destId="{7DD4A3AE-C186-4411-8DCA-CD5B20F65FA8}" srcOrd="1" destOrd="0" parTransId="{19550FED-25D5-4B2C-919B-021B6D1B73B4}" sibTransId="{B616AEA9-4FE0-4C27-A3B6-92F181CFC97E}"/>
    <dgm:cxn modelId="{969670C0-9301-4A14-A6BC-6E49854244EB}" type="presOf" srcId="{C9FA18D7-8964-45C4-A6EB-18D4176DD67F}" destId="{CFF3DC39-D7F2-4C4E-BFCE-80FD057130DC}" srcOrd="0" destOrd="0" presId="urn:microsoft.com/office/officeart/2005/8/layout/vList5"/>
    <dgm:cxn modelId="{723DA039-E493-46FF-9BD8-CC91222598DD}" srcId="{7DD4A3AE-C186-4411-8DCA-CD5B20F65FA8}" destId="{D5F46465-E2B9-4A30-AD5B-C1D6C8F857D8}" srcOrd="0" destOrd="0" parTransId="{33C17D88-972F-47E1-B302-01CF888D9804}" sibTransId="{7A3FEFC9-5F39-4978-A4D5-CA7605D06320}"/>
    <dgm:cxn modelId="{F44A8FA8-541C-48E3-86E0-A37BEFAFD881}" srcId="{C9FA18D7-8964-45C4-A6EB-18D4176DD67F}" destId="{EEA3DDC6-8235-4276-80A7-D79F5C5A944C}" srcOrd="0" destOrd="0" parTransId="{ADAAE767-37FF-40B8-9C29-B20FC557048D}" sibTransId="{EE2EB429-CC7D-4B92-8E99-D26A12452A34}"/>
    <dgm:cxn modelId="{0A0E1CC3-D2E7-4986-AFA9-F7118570EA75}" srcId="{716B2B91-0F84-4E49-8F7F-EE11A6DEFE70}" destId="{ADC16FE2-F387-4C33-9700-D862FDB5DEC1}" srcOrd="0" destOrd="0" parTransId="{DCC837C7-B739-4DB7-89DF-6B218DC9DD0C}" sibTransId="{950EAF00-9085-4D12-A2E9-CE3B50055008}"/>
    <dgm:cxn modelId="{02DC9FA7-D943-474C-B14C-4C3F6F5C349F}" srcId="{A5933C6E-4DD6-4ACF-80AE-5BEE9A4F7331}" destId="{C9FA18D7-8964-45C4-A6EB-18D4176DD67F}" srcOrd="0" destOrd="0" parTransId="{6BD19E84-5F53-4342-AD64-C79AF4308422}" sibTransId="{97617410-7515-486F-A3B6-7B3472FF068D}"/>
    <dgm:cxn modelId="{CE7810B7-A990-44E3-B8EF-3A44635D4A91}" srcId="{8330CBE2-4D73-4B4D-93D5-03F02601DF5D}" destId="{7A7A267E-AAA4-4873-A19B-27FB6EB1D0FC}" srcOrd="0" destOrd="0" parTransId="{3EEFFAAD-EF98-4028-AAB0-F4CC2B145E18}" sibTransId="{5CA21EE7-4BAB-42CA-A47F-5D019E4B1304}"/>
    <dgm:cxn modelId="{B34AB693-F374-47EB-8A8B-5C8BE3AB3A71}" type="presOf" srcId="{4649AFB9-DDEF-4071-A9BF-840AA5DCC344}" destId="{713DA8D7-8B39-41E3-98C7-5F2952F583AC}" srcOrd="0" destOrd="2" presId="urn:microsoft.com/office/officeart/2005/8/layout/vList5"/>
    <dgm:cxn modelId="{4126FF6C-1EF4-4B5E-ACB3-D41D8F919AF0}" type="presOf" srcId="{716B2B91-0F84-4E49-8F7F-EE11A6DEFE70}" destId="{D68B91DA-E9DB-4714-BCC9-230F08D63C91}" srcOrd="0" destOrd="0" presId="urn:microsoft.com/office/officeart/2005/8/layout/vList5"/>
    <dgm:cxn modelId="{79613D7F-218F-4D46-8942-186DC85309DA}" type="presOf" srcId="{D190AD09-E93F-48DB-802E-F381E49DA22A}" destId="{46BA1024-FC9F-4E10-BC87-89BBC8A85EBE}" srcOrd="0" destOrd="0" presId="urn:microsoft.com/office/officeart/2005/8/layout/vList5"/>
    <dgm:cxn modelId="{49B2A3C8-EFC9-4D4D-9CD2-1F2FF286A271}" srcId="{7DD4A3AE-C186-4411-8DCA-CD5B20F65FA8}" destId="{4649AFB9-DDEF-4071-A9BF-840AA5DCC344}" srcOrd="2" destOrd="0" parTransId="{6B2FE08E-E796-4EC3-87E0-710BDE93855B}" sibTransId="{1C2D09FF-E735-4427-B19B-1D12AF248714}"/>
    <dgm:cxn modelId="{6CAA916C-BF46-40E2-A13E-C290F7B99111}" type="presOf" srcId="{03D3C1C1-DEB7-43C2-9F76-0843B04B83CF}" destId="{713DA8D7-8B39-41E3-98C7-5F2952F583AC}" srcOrd="0" destOrd="3" presId="urn:microsoft.com/office/officeart/2005/8/layout/vList5"/>
    <dgm:cxn modelId="{261234F5-95C3-4B39-B37F-E9EEC7EA5710}" srcId="{A5933C6E-4DD6-4ACF-80AE-5BEE9A4F7331}" destId="{716B2B91-0F84-4E49-8F7F-EE11A6DEFE70}" srcOrd="4" destOrd="0" parTransId="{6C700F75-36C2-4D6D-BFF8-79457227659D}" sibTransId="{CD7745F6-F8AB-4C17-B817-FE2DDD536317}"/>
    <dgm:cxn modelId="{61528951-D981-405F-B450-804BAAD53691}" srcId="{7DD4A3AE-C186-4411-8DCA-CD5B20F65FA8}" destId="{6AB875A5-FAEC-4B30-B849-A3FAEDFA9CC2}" srcOrd="4" destOrd="0" parTransId="{788A8FA6-06FE-4687-BECE-84920A8748AA}" sibTransId="{F547B647-2ACF-40FE-B57A-F44B8D060EFE}"/>
    <dgm:cxn modelId="{E395A28F-EDA7-4E32-AF96-E6CC3BF843BF}" type="presOf" srcId="{70F5E20E-FCDA-4F25-B409-32F558F82784}" destId="{713DA8D7-8B39-41E3-98C7-5F2952F583AC}" srcOrd="0" destOrd="1" presId="urn:microsoft.com/office/officeart/2005/8/layout/vList5"/>
    <dgm:cxn modelId="{B5015C12-44E3-4F6B-99AA-571881E1FBC4}" srcId="{7DD4A3AE-C186-4411-8DCA-CD5B20F65FA8}" destId="{70F5E20E-FCDA-4F25-B409-32F558F82784}" srcOrd="1" destOrd="0" parTransId="{9C3F980F-91A3-4AD0-B9A2-65ECCAF6E571}" sibTransId="{03350A4B-32A3-4EB8-9163-83C0142F1622}"/>
    <dgm:cxn modelId="{1AE7820C-DE67-4863-BDFD-8B1404462FA0}" srcId="{A5933C6E-4DD6-4ACF-80AE-5BEE9A4F7331}" destId="{326AA6AC-A867-4F30-BE80-22BDCA0AC441}" srcOrd="3" destOrd="0" parTransId="{0372FEA9-5A7B-4F86-893F-6EEB32D76991}" sibTransId="{6D9CC222-0661-4E3C-9989-742D9776D3F7}"/>
    <dgm:cxn modelId="{ECEE712E-DB2C-4282-8704-C9DCAAB739F3}" type="presOf" srcId="{D5F46465-E2B9-4A30-AD5B-C1D6C8F857D8}" destId="{713DA8D7-8B39-41E3-98C7-5F2952F583AC}" srcOrd="0" destOrd="0" presId="urn:microsoft.com/office/officeart/2005/8/layout/vList5"/>
    <dgm:cxn modelId="{E74D8948-451A-4DF3-8AFB-A6BD2C510420}" type="presOf" srcId="{7DD4A3AE-C186-4411-8DCA-CD5B20F65FA8}" destId="{82E716A5-B7F2-4D5E-8E83-6FF62D743132}" srcOrd="0" destOrd="0" presId="urn:microsoft.com/office/officeart/2005/8/layout/vList5"/>
    <dgm:cxn modelId="{024F1322-4F96-4171-9F25-F65AFCC05E90}" srcId="{326AA6AC-A867-4F30-BE80-22BDCA0AC441}" destId="{D190AD09-E93F-48DB-802E-F381E49DA22A}" srcOrd="0" destOrd="0" parTransId="{649D0D32-3132-4450-9359-E020CFC2530A}" sibTransId="{152A6B16-330A-44B9-92E2-047BF6FAA9DC}"/>
    <dgm:cxn modelId="{F44591D0-F0A6-4C71-A9B4-23D914734914}" type="presOf" srcId="{8330CBE2-4D73-4B4D-93D5-03F02601DF5D}" destId="{888CB234-BC96-4CFE-B601-3C4068C6E7FE}" srcOrd="0" destOrd="0" presId="urn:microsoft.com/office/officeart/2005/8/layout/vList5"/>
    <dgm:cxn modelId="{B3572AA3-E187-4DB5-A052-649A99C8563E}" type="presParOf" srcId="{21EDC055-B251-44DA-A80D-F1A7126B7FE8}" destId="{42F1C219-2776-4385-8F1C-C5113733B9AF}" srcOrd="0" destOrd="0" presId="urn:microsoft.com/office/officeart/2005/8/layout/vList5"/>
    <dgm:cxn modelId="{22CF0F17-1167-47FE-9319-E0BB7DB4C58F}" type="presParOf" srcId="{42F1C219-2776-4385-8F1C-C5113733B9AF}" destId="{CFF3DC39-D7F2-4C4E-BFCE-80FD057130DC}" srcOrd="0" destOrd="0" presId="urn:microsoft.com/office/officeart/2005/8/layout/vList5"/>
    <dgm:cxn modelId="{0E02C55A-7532-41F5-9877-6F29183B332F}" type="presParOf" srcId="{42F1C219-2776-4385-8F1C-C5113733B9AF}" destId="{87E912A8-3C2C-4F91-87B1-93432B92D848}" srcOrd="1" destOrd="0" presId="urn:microsoft.com/office/officeart/2005/8/layout/vList5"/>
    <dgm:cxn modelId="{179BDF5F-2D91-422C-B153-6C907BBEE55B}" type="presParOf" srcId="{21EDC055-B251-44DA-A80D-F1A7126B7FE8}" destId="{1AAA574F-2052-4A76-95BE-4967DCAB8F95}" srcOrd="1" destOrd="0" presId="urn:microsoft.com/office/officeart/2005/8/layout/vList5"/>
    <dgm:cxn modelId="{9463A07A-8EC4-42EC-A7F6-598C87F57540}" type="presParOf" srcId="{21EDC055-B251-44DA-A80D-F1A7126B7FE8}" destId="{96DB0474-EEBE-47DA-90FA-BF595B3C5D27}" srcOrd="2" destOrd="0" presId="urn:microsoft.com/office/officeart/2005/8/layout/vList5"/>
    <dgm:cxn modelId="{89BC7C5C-442F-4389-BA04-C807851C8842}" type="presParOf" srcId="{96DB0474-EEBE-47DA-90FA-BF595B3C5D27}" destId="{82E716A5-B7F2-4D5E-8E83-6FF62D743132}" srcOrd="0" destOrd="0" presId="urn:microsoft.com/office/officeart/2005/8/layout/vList5"/>
    <dgm:cxn modelId="{75FA6EC3-CD4D-47E9-887A-B390C687A203}" type="presParOf" srcId="{96DB0474-EEBE-47DA-90FA-BF595B3C5D27}" destId="{713DA8D7-8B39-41E3-98C7-5F2952F583AC}" srcOrd="1" destOrd="0" presId="urn:microsoft.com/office/officeart/2005/8/layout/vList5"/>
    <dgm:cxn modelId="{E0137751-EFAB-4CC0-BE8E-87BB1C5A991C}" type="presParOf" srcId="{21EDC055-B251-44DA-A80D-F1A7126B7FE8}" destId="{F12CF73E-EE18-4F60-9ED6-E316A192FE7E}" srcOrd="3" destOrd="0" presId="urn:microsoft.com/office/officeart/2005/8/layout/vList5"/>
    <dgm:cxn modelId="{016D2A80-5345-4DE8-942A-5A2FF7080400}" type="presParOf" srcId="{21EDC055-B251-44DA-A80D-F1A7126B7FE8}" destId="{89CEDCED-DED3-4CDF-9244-099D7CA8672D}" srcOrd="4" destOrd="0" presId="urn:microsoft.com/office/officeart/2005/8/layout/vList5"/>
    <dgm:cxn modelId="{AF4EF0B8-3F43-4DEE-8D0B-C4B720EB23FD}" type="presParOf" srcId="{89CEDCED-DED3-4CDF-9244-099D7CA8672D}" destId="{888CB234-BC96-4CFE-B601-3C4068C6E7FE}" srcOrd="0" destOrd="0" presId="urn:microsoft.com/office/officeart/2005/8/layout/vList5"/>
    <dgm:cxn modelId="{66460957-2359-436F-8B43-B15F5DDF67D0}" type="presParOf" srcId="{89CEDCED-DED3-4CDF-9244-099D7CA8672D}" destId="{7E5CDCE9-4106-41F4-B694-18CCF1DCD976}" srcOrd="1" destOrd="0" presId="urn:microsoft.com/office/officeart/2005/8/layout/vList5"/>
    <dgm:cxn modelId="{65CE1FB6-469B-41AB-9386-36A2E884EE6A}" type="presParOf" srcId="{21EDC055-B251-44DA-A80D-F1A7126B7FE8}" destId="{7BA8060F-19F3-481F-8F16-759E214DD570}" srcOrd="5" destOrd="0" presId="urn:microsoft.com/office/officeart/2005/8/layout/vList5"/>
    <dgm:cxn modelId="{E6DE0329-26B7-49B7-9818-65C07E9F10DA}" type="presParOf" srcId="{21EDC055-B251-44DA-A80D-F1A7126B7FE8}" destId="{4B3E2ACE-0FDE-4B9B-A6D1-948FD00AF5BF}" srcOrd="6" destOrd="0" presId="urn:microsoft.com/office/officeart/2005/8/layout/vList5"/>
    <dgm:cxn modelId="{D2971FE0-7D1B-4E95-8C28-51ED18E3DA69}" type="presParOf" srcId="{4B3E2ACE-0FDE-4B9B-A6D1-948FD00AF5BF}" destId="{6EBBDBDD-4EBC-41DE-A298-44500BEF30CB}" srcOrd="0" destOrd="0" presId="urn:microsoft.com/office/officeart/2005/8/layout/vList5"/>
    <dgm:cxn modelId="{B67B4DBA-00EE-4D16-B1BE-68F7EC4A36DB}" type="presParOf" srcId="{4B3E2ACE-0FDE-4B9B-A6D1-948FD00AF5BF}" destId="{46BA1024-FC9F-4E10-BC87-89BBC8A85EBE}" srcOrd="1" destOrd="0" presId="urn:microsoft.com/office/officeart/2005/8/layout/vList5"/>
    <dgm:cxn modelId="{482C5763-4CCC-4584-8CE7-84DCBDD7C0A5}" type="presParOf" srcId="{21EDC055-B251-44DA-A80D-F1A7126B7FE8}" destId="{D0BD8F4B-68C4-4645-98EF-C761876A0A30}" srcOrd="7" destOrd="0" presId="urn:microsoft.com/office/officeart/2005/8/layout/vList5"/>
    <dgm:cxn modelId="{E10FEA8B-3EA7-47C6-B5D7-72027FD261EC}" type="presParOf" srcId="{21EDC055-B251-44DA-A80D-F1A7126B7FE8}" destId="{E72491BD-C4F3-4DC3-88A1-A43E434022BA}" srcOrd="8" destOrd="0" presId="urn:microsoft.com/office/officeart/2005/8/layout/vList5"/>
    <dgm:cxn modelId="{30AA2719-BC57-4791-969D-C568B31EA526}" type="presParOf" srcId="{E72491BD-C4F3-4DC3-88A1-A43E434022BA}" destId="{D68B91DA-E9DB-4714-BCC9-230F08D63C91}" srcOrd="0" destOrd="0" presId="urn:microsoft.com/office/officeart/2005/8/layout/vList5"/>
    <dgm:cxn modelId="{02562AD3-EBCE-48E3-AE4A-5681259F14A5}" type="presParOf" srcId="{E72491BD-C4F3-4DC3-88A1-A43E434022BA}" destId="{79503879-6FD5-40F2-BECE-1594605D23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18911F-DB22-42AF-82C2-0904752B475A}" type="doc">
      <dgm:prSet loTypeId="urn:microsoft.com/office/officeart/2005/8/layout/process5" loCatId="process" qsTypeId="urn:microsoft.com/office/officeart/2005/8/quickstyle/simple3" qsCatId="simple" csTypeId="urn:microsoft.com/office/officeart/2005/8/colors/colorful5" csCatId="colorful" phldr="1"/>
      <dgm:spPr/>
      <dgm:t>
        <a:bodyPr/>
        <a:lstStyle/>
        <a:p>
          <a:endParaRPr lang="es-EC"/>
        </a:p>
      </dgm:t>
    </dgm:pt>
    <dgm:pt modelId="{DAEABF28-F9DC-436D-BA1F-F51AECE53F24}">
      <dgm:prSet phldrT="[Texto]"/>
      <dgm:spPr/>
      <dgm:t>
        <a:bodyPr/>
        <a:lstStyle/>
        <a:p>
          <a:r>
            <a:rPr lang="es-ES" dirty="0">
              <a:latin typeface="Times New Roman" panose="02020603050405020304" pitchFamily="18" charset="0"/>
              <a:cs typeface="Times New Roman" panose="02020603050405020304" pitchFamily="18" charset="0"/>
            </a:rPr>
            <a:t>La recopilación de información se obtuvo por visitas personales a los encargados de los procesos de reclutamiento y selección de las empresas textiles, donde se aplico la encuesta.</a:t>
          </a:r>
          <a:endParaRPr lang="es-EC" dirty="0">
            <a:latin typeface="Times New Roman" panose="02020603050405020304" pitchFamily="18" charset="0"/>
            <a:cs typeface="Times New Roman" panose="02020603050405020304" pitchFamily="18" charset="0"/>
          </a:endParaRPr>
        </a:p>
      </dgm:t>
    </dgm:pt>
    <dgm:pt modelId="{1BBAFCB7-65E8-4E08-8584-1DF1E2DD2697}" type="par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3F31957-0745-435C-8DB5-68B2885441BC}" type="sibTrans" cxnId="{B42545F9-DE14-4F88-A015-51C21BAAA3E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3FDE10F-0990-436E-9AF5-26026D49A471}">
      <dgm:prSet/>
      <dgm:spPr/>
      <dgm:t>
        <a:bodyPr/>
        <a:lstStyle/>
        <a:p>
          <a:r>
            <a:rPr lang="es-ES" dirty="0">
              <a:latin typeface="Times New Roman" panose="02020603050405020304" pitchFamily="18" charset="0"/>
              <a:cs typeface="Times New Roman" panose="02020603050405020304" pitchFamily="18" charset="0"/>
            </a:rPr>
            <a:t>Análisis datos con: </a:t>
          </a:r>
        </a:p>
        <a:p>
          <a:r>
            <a:rPr lang="es-ES" dirty="0">
              <a:latin typeface="Times New Roman" panose="02020603050405020304" pitchFamily="18" charset="0"/>
              <a:cs typeface="Times New Roman" panose="02020603050405020304" pitchFamily="18" charset="0"/>
            </a:rPr>
            <a:t>tablas de frecuencia, tablas de contingencia, correlación de Pearson y Chi cuadrado, y análisis de correspondencia; utilizando el programa estadístico –informático SPSS. </a:t>
          </a:r>
          <a:endParaRPr lang="es-EC" dirty="0">
            <a:latin typeface="Times New Roman" panose="02020603050405020304" pitchFamily="18" charset="0"/>
            <a:cs typeface="Times New Roman" panose="02020603050405020304" pitchFamily="18" charset="0"/>
          </a:endParaRPr>
        </a:p>
      </dgm:t>
    </dgm:pt>
    <dgm:pt modelId="{D26E2258-486E-4ACC-B179-A5B1E29868A4}" type="parTrans" cxnId="{1DB48A6A-96E2-4E6C-82DA-C03092A3641A}">
      <dgm:prSet/>
      <dgm:spPr/>
      <dgm:t>
        <a:bodyPr/>
        <a:lstStyle/>
        <a:p>
          <a:endParaRPr lang="es-EC">
            <a:latin typeface="Times New Roman" panose="02020603050405020304" pitchFamily="18" charset="0"/>
            <a:cs typeface="Times New Roman" panose="02020603050405020304" pitchFamily="18" charset="0"/>
          </a:endParaRPr>
        </a:p>
      </dgm:t>
    </dgm:pt>
    <dgm:pt modelId="{E5AC532F-8653-4CAD-AA6E-7DF579C902D7}" type="sibTrans" cxnId="{1DB48A6A-96E2-4E6C-82DA-C03092A3641A}">
      <dgm:prSet/>
      <dgm:spPr/>
      <dgm:t>
        <a:bodyPr/>
        <a:lstStyle/>
        <a:p>
          <a:endParaRPr lang="es-EC"/>
        </a:p>
      </dgm:t>
    </dgm:pt>
    <dgm:pt modelId="{EEBB628C-C9FD-4ECD-8C4E-B5F96C7C5AEB}" type="pres">
      <dgm:prSet presAssocID="{4F18911F-DB22-42AF-82C2-0904752B475A}" presName="diagram" presStyleCnt="0">
        <dgm:presLayoutVars>
          <dgm:dir/>
          <dgm:resizeHandles val="exact"/>
        </dgm:presLayoutVars>
      </dgm:prSet>
      <dgm:spPr/>
      <dgm:t>
        <a:bodyPr/>
        <a:lstStyle/>
        <a:p>
          <a:endParaRPr lang="es-MX"/>
        </a:p>
      </dgm:t>
    </dgm:pt>
    <dgm:pt modelId="{F8CA99C3-69B1-4D2F-9E58-D2947726B150}" type="pres">
      <dgm:prSet presAssocID="{DAEABF28-F9DC-436D-BA1F-F51AECE53F24}" presName="node" presStyleLbl="node1" presStyleIdx="0" presStyleCnt="2">
        <dgm:presLayoutVars>
          <dgm:bulletEnabled val="1"/>
        </dgm:presLayoutVars>
      </dgm:prSet>
      <dgm:spPr/>
      <dgm:t>
        <a:bodyPr/>
        <a:lstStyle/>
        <a:p>
          <a:endParaRPr lang="es-MX"/>
        </a:p>
      </dgm:t>
    </dgm:pt>
    <dgm:pt modelId="{95558B87-EEC2-4BF2-8BDA-82AF815FE8FF}" type="pres">
      <dgm:prSet presAssocID="{03F31957-0745-435C-8DB5-68B2885441BC}" presName="sibTrans" presStyleLbl="sibTrans2D1" presStyleIdx="0" presStyleCnt="1"/>
      <dgm:spPr/>
      <dgm:t>
        <a:bodyPr/>
        <a:lstStyle/>
        <a:p>
          <a:endParaRPr lang="es-MX"/>
        </a:p>
      </dgm:t>
    </dgm:pt>
    <dgm:pt modelId="{F3056606-8828-45DE-9363-F8AD17C15A3E}" type="pres">
      <dgm:prSet presAssocID="{03F31957-0745-435C-8DB5-68B2885441BC}" presName="connectorText" presStyleLbl="sibTrans2D1" presStyleIdx="0" presStyleCnt="1"/>
      <dgm:spPr/>
      <dgm:t>
        <a:bodyPr/>
        <a:lstStyle/>
        <a:p>
          <a:endParaRPr lang="es-MX"/>
        </a:p>
      </dgm:t>
    </dgm:pt>
    <dgm:pt modelId="{FBC69A8F-91BF-4CFA-A545-B8ABF10A7295}" type="pres">
      <dgm:prSet presAssocID="{B3FDE10F-0990-436E-9AF5-26026D49A471}" presName="node" presStyleLbl="node1" presStyleIdx="1" presStyleCnt="2">
        <dgm:presLayoutVars>
          <dgm:bulletEnabled val="1"/>
        </dgm:presLayoutVars>
      </dgm:prSet>
      <dgm:spPr/>
      <dgm:t>
        <a:bodyPr/>
        <a:lstStyle/>
        <a:p>
          <a:endParaRPr lang="es-MX"/>
        </a:p>
      </dgm:t>
    </dgm:pt>
  </dgm:ptLst>
  <dgm:cxnLst>
    <dgm:cxn modelId="{D5F484CE-1C9A-4F55-88E4-3EEC16E5F6E3}" type="presOf" srcId="{03F31957-0745-435C-8DB5-68B2885441BC}" destId="{F3056606-8828-45DE-9363-F8AD17C15A3E}" srcOrd="1" destOrd="0" presId="urn:microsoft.com/office/officeart/2005/8/layout/process5"/>
    <dgm:cxn modelId="{0E83B923-7CF8-49CA-9CAC-7257FB4145AE}" type="presOf" srcId="{B3FDE10F-0990-436E-9AF5-26026D49A471}" destId="{FBC69A8F-91BF-4CFA-A545-B8ABF10A7295}" srcOrd="0" destOrd="0" presId="urn:microsoft.com/office/officeart/2005/8/layout/process5"/>
    <dgm:cxn modelId="{BEC46B7D-2AD0-4E17-B311-46E1E699CDA6}" type="presOf" srcId="{4F18911F-DB22-42AF-82C2-0904752B475A}" destId="{EEBB628C-C9FD-4ECD-8C4E-B5F96C7C5AEB}" srcOrd="0" destOrd="0" presId="urn:microsoft.com/office/officeart/2005/8/layout/process5"/>
    <dgm:cxn modelId="{EE75D86C-1A9E-4EB7-8572-4C066BC14C1C}" type="presOf" srcId="{03F31957-0745-435C-8DB5-68B2885441BC}" destId="{95558B87-EEC2-4BF2-8BDA-82AF815FE8FF}" srcOrd="0" destOrd="0" presId="urn:microsoft.com/office/officeart/2005/8/layout/process5"/>
    <dgm:cxn modelId="{B42545F9-DE14-4F88-A015-51C21BAAA3EC}" srcId="{4F18911F-DB22-42AF-82C2-0904752B475A}" destId="{DAEABF28-F9DC-436D-BA1F-F51AECE53F24}" srcOrd="0" destOrd="0" parTransId="{1BBAFCB7-65E8-4E08-8584-1DF1E2DD2697}" sibTransId="{03F31957-0745-435C-8DB5-68B2885441BC}"/>
    <dgm:cxn modelId="{1DB48A6A-96E2-4E6C-82DA-C03092A3641A}" srcId="{4F18911F-DB22-42AF-82C2-0904752B475A}" destId="{B3FDE10F-0990-436E-9AF5-26026D49A471}" srcOrd="1" destOrd="0" parTransId="{D26E2258-486E-4ACC-B179-A5B1E29868A4}" sibTransId="{E5AC532F-8653-4CAD-AA6E-7DF579C902D7}"/>
    <dgm:cxn modelId="{B91A70D1-A9B1-42F9-9D4B-29DEDBD36BC7}" type="presOf" srcId="{DAEABF28-F9DC-436D-BA1F-F51AECE53F24}" destId="{F8CA99C3-69B1-4D2F-9E58-D2947726B150}" srcOrd="0" destOrd="0" presId="urn:microsoft.com/office/officeart/2005/8/layout/process5"/>
    <dgm:cxn modelId="{5291BB32-D9B7-428A-8099-DF13FC793B72}" type="presParOf" srcId="{EEBB628C-C9FD-4ECD-8C4E-B5F96C7C5AEB}" destId="{F8CA99C3-69B1-4D2F-9E58-D2947726B150}" srcOrd="0" destOrd="0" presId="urn:microsoft.com/office/officeart/2005/8/layout/process5"/>
    <dgm:cxn modelId="{9EB7B5CC-7FBE-4BAC-9BF4-1BA817232DD4}" type="presParOf" srcId="{EEBB628C-C9FD-4ECD-8C4E-B5F96C7C5AEB}" destId="{95558B87-EEC2-4BF2-8BDA-82AF815FE8FF}" srcOrd="1" destOrd="0" presId="urn:microsoft.com/office/officeart/2005/8/layout/process5"/>
    <dgm:cxn modelId="{7ACF0090-B0CA-4052-9F55-BACAF63AC1C4}" type="presParOf" srcId="{95558B87-EEC2-4BF2-8BDA-82AF815FE8FF}" destId="{F3056606-8828-45DE-9363-F8AD17C15A3E}" srcOrd="0" destOrd="0" presId="urn:microsoft.com/office/officeart/2005/8/layout/process5"/>
    <dgm:cxn modelId="{B94FBD02-E8F8-43AA-A0D3-E057C3CAE0E3}" type="presParOf" srcId="{EEBB628C-C9FD-4ECD-8C4E-B5F96C7C5AEB}" destId="{FBC69A8F-91BF-4CFA-A545-B8ABF10A7295}"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C947E8-0933-4136-A277-8A60C9F59D2C}" type="doc">
      <dgm:prSet loTypeId="urn:microsoft.com/office/officeart/2005/8/layout/hProcess4" loCatId="process" qsTypeId="urn:microsoft.com/office/officeart/2005/8/quickstyle/simple4" qsCatId="simple" csTypeId="urn:microsoft.com/office/officeart/2005/8/colors/colorful2" csCatId="colorful" phldr="1"/>
      <dgm:spPr/>
      <dgm:t>
        <a:bodyPr/>
        <a:lstStyle/>
        <a:p>
          <a:endParaRPr lang="es-EC"/>
        </a:p>
      </dgm:t>
    </dgm:pt>
    <dgm:pt modelId="{CF7DE153-4AF5-49CF-91C5-E081C33ED463}">
      <dgm:prSet phldrT="[Texto]" custT="1"/>
      <dgm:spPr/>
      <dgm:t>
        <a:bodyPr/>
        <a:lstStyle/>
        <a:p>
          <a:r>
            <a:rPr lang="es-EC" sz="1600" b="1" i="0">
              <a:latin typeface="Times" panose="02020603050405020304" pitchFamily="18" charset="0"/>
              <a:cs typeface="Times" panose="02020603050405020304" pitchFamily="18" charset="0"/>
            </a:rPr>
            <a:t>Análisis de Tablas de Contingencia</a:t>
          </a:r>
          <a:endParaRPr lang="es-EC" sz="1600" b="1" i="0" dirty="0">
            <a:latin typeface="Times" panose="02020603050405020304" pitchFamily="18" charset="0"/>
            <a:cs typeface="Times" panose="02020603050405020304" pitchFamily="18" charset="0"/>
          </a:endParaRPr>
        </a:p>
      </dgm:t>
    </dgm:pt>
    <dgm:pt modelId="{50D398E0-4EEB-4369-968F-EA1C776D0260}" type="parTrans" cxnId="{34934BC7-E3E1-4179-A869-60843E2D4527}">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DC6EBAFA-7C1C-421C-9B47-28CFE9176D90}" type="sibTrans" cxnId="{34934BC7-E3E1-4179-A869-60843E2D4527}">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2C0050B4-0453-4213-B87B-B820D0A3A3C2}">
      <dgm:prSet phldrT="[Texto]" custT="1"/>
      <dgm:spPr/>
      <dgm:t>
        <a:bodyPr/>
        <a:lstStyle/>
        <a:p>
          <a:r>
            <a:rPr lang="es-EC" sz="1600" b="1" i="0">
              <a:latin typeface="Times" panose="02020603050405020304" pitchFamily="18" charset="0"/>
              <a:cs typeface="Times" panose="02020603050405020304" pitchFamily="18" charset="0"/>
            </a:rPr>
            <a:t>Correlación de Pearson</a:t>
          </a:r>
          <a:endParaRPr lang="es-EC" sz="1600" b="1" i="0" dirty="0">
            <a:latin typeface="Times" panose="02020603050405020304" pitchFamily="18" charset="0"/>
            <a:cs typeface="Times" panose="02020603050405020304" pitchFamily="18" charset="0"/>
          </a:endParaRPr>
        </a:p>
      </dgm:t>
    </dgm:pt>
    <dgm:pt modelId="{9373F903-CFD1-49E7-AF73-9E75B2D52857}" type="parTrans" cxnId="{DAD13FF4-B588-4AD7-87C0-7D03B17BE25D}">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95B0D224-7167-44FC-8091-46D58DBEF26A}" type="sibTrans" cxnId="{DAD13FF4-B588-4AD7-87C0-7D03B17BE25D}">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ACD8B6A0-F79E-47E7-9F6D-A87B8EE49573}">
      <dgm:prSet custT="1"/>
      <dgm:spPr>
        <a:solidFill>
          <a:schemeClr val="accent1">
            <a:lumMod val="75000"/>
          </a:schemeClr>
        </a:solidFill>
      </dgm:spPr>
      <dgm:t>
        <a:bodyPr/>
        <a:lstStyle/>
        <a:p>
          <a:r>
            <a:rPr lang="es-ES" sz="1600" b="1" i="0" dirty="0">
              <a:latin typeface="Times" panose="02020603050405020304" pitchFamily="18" charset="0"/>
              <a:cs typeface="Times" panose="02020603050405020304" pitchFamily="18" charset="0"/>
            </a:rPr>
            <a:t>Análisis de Correspondencia</a:t>
          </a:r>
          <a:endParaRPr lang="es-EC" sz="1600" b="1" i="0" dirty="0">
            <a:latin typeface="Times" panose="02020603050405020304" pitchFamily="18" charset="0"/>
            <a:cs typeface="Times" panose="02020603050405020304" pitchFamily="18" charset="0"/>
          </a:endParaRPr>
        </a:p>
      </dgm:t>
    </dgm:pt>
    <dgm:pt modelId="{8CFEB887-DD96-4586-AA91-F6392F42FB9D}" type="parTrans" cxnId="{1982530B-DEF7-4ADC-B347-055B51CBA52E}">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51F92FA0-31DB-4F57-80FD-EAA67B41BB6A}" type="sibTrans" cxnId="{1982530B-DEF7-4ADC-B347-055B51CBA52E}">
      <dgm:prSet/>
      <dgm:spPr/>
      <dgm:t>
        <a:bodyPr/>
        <a:lstStyle/>
        <a:p>
          <a:endParaRPr lang="es-EC" sz="1600" b="0" i="0">
            <a:solidFill>
              <a:schemeClr val="tx1"/>
            </a:solidFill>
            <a:latin typeface="Times" panose="02020603050405020304" pitchFamily="18" charset="0"/>
            <a:cs typeface="Times" panose="02020603050405020304" pitchFamily="18" charset="0"/>
          </a:endParaRPr>
        </a:p>
      </dgm:t>
    </dgm:pt>
    <dgm:pt modelId="{02A532D0-1F5B-43CA-9492-3AE9F4508C2D}">
      <dgm:prSet custT="1"/>
      <dgm:spPr>
        <a:ln>
          <a:solidFill>
            <a:schemeClr val="accent1">
              <a:lumMod val="50000"/>
            </a:schemeClr>
          </a:solidFill>
        </a:ln>
      </dgm:spPr>
      <dgm:t>
        <a:bodyPr/>
        <a:lstStyle/>
        <a:p>
          <a:r>
            <a:rPr lang="es-EC" sz="1200" dirty="0">
              <a:latin typeface="Times" panose="02020603050405020304" pitchFamily="18" charset="0"/>
              <a:cs typeface="Times" panose="02020603050405020304" pitchFamily="18" charset="0"/>
            </a:rPr>
            <a:t>Resume una cantidad de datos en un número resumido de dimensiones, con la menor perdida de información posible.</a:t>
          </a:r>
        </a:p>
      </dgm:t>
    </dgm:pt>
    <dgm:pt modelId="{2C9AB4C6-70C2-42C4-BE0B-C7536B750193}" type="parTrans" cxnId="{5906871B-2F84-486A-B30A-B17DDDD5D0DB}">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79AE954C-E2C3-4C4C-9A66-22F6654CA418}" type="sibTrans" cxnId="{5906871B-2F84-486A-B30A-B17DDDD5D0DB}">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5982267B-DDEB-418D-8627-C7F892C032EE}">
      <dgm:prSet custT="1"/>
      <dgm:spPr/>
      <dgm:t>
        <a:bodyPr/>
        <a:lstStyle/>
        <a:p>
          <a:r>
            <a:rPr lang="es-EC" sz="1200" dirty="0">
              <a:latin typeface="Times" panose="02020603050405020304" pitchFamily="18" charset="0"/>
              <a:cs typeface="Times" panose="02020603050405020304" pitchFamily="18" charset="0"/>
            </a:rPr>
            <a:t>Rechaza o aceptar la hipótesis planteada.</a:t>
          </a:r>
        </a:p>
      </dgm:t>
    </dgm:pt>
    <dgm:pt modelId="{BFB4E717-4E1A-4397-A993-0F9A8DC8D179}" type="parTrans" cxnId="{59A2886D-72FF-4DF7-9B47-375020A42D01}">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EE5B0903-4AE1-4596-9890-9EE698520238}" type="sibTrans" cxnId="{59A2886D-72FF-4DF7-9B47-375020A42D01}">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A53CD25A-2DE5-4004-82EF-ED607A388D39}">
      <dgm:prSet custT="1"/>
      <dgm:spPr/>
      <dgm:t>
        <a:bodyPr/>
        <a:lstStyle/>
        <a:p>
          <a:pPr algn="just"/>
          <a:r>
            <a:rPr lang="es-ES" sz="1200" dirty="0">
              <a:latin typeface="Times" panose="02020603050405020304" pitchFamily="18" charset="0"/>
              <a:cs typeface="Times" panose="02020603050405020304" pitchFamily="18" charset="0"/>
            </a:rPr>
            <a:t>Determina el grado de relación entre las variables.</a:t>
          </a:r>
          <a:endParaRPr lang="es-EC" sz="1200" dirty="0">
            <a:latin typeface="Times" panose="02020603050405020304" pitchFamily="18" charset="0"/>
            <a:cs typeface="Times" panose="02020603050405020304" pitchFamily="18" charset="0"/>
          </a:endParaRPr>
        </a:p>
      </dgm:t>
    </dgm:pt>
    <dgm:pt modelId="{948C7DFC-987B-45DC-A2B6-10C671852506}" type="parTrans" cxnId="{EE7FA7F1-E6D1-47E4-BDAC-DEACD5E19459}">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A58A2121-1D64-4B5E-AF85-5AAC25E76F91}" type="sibTrans" cxnId="{EE7FA7F1-E6D1-47E4-BDAC-DEACD5E19459}">
      <dgm:prSet/>
      <dgm:spPr/>
      <dgm:t>
        <a:bodyPr/>
        <a:lstStyle/>
        <a:p>
          <a:endParaRPr lang="es-EC">
            <a:solidFill>
              <a:schemeClr val="tx1"/>
            </a:solidFill>
            <a:latin typeface="Times" panose="02020603050405020304" pitchFamily="18" charset="0"/>
            <a:cs typeface="Times" panose="02020603050405020304" pitchFamily="18" charset="0"/>
          </a:endParaRPr>
        </a:p>
      </dgm:t>
    </dgm:pt>
    <dgm:pt modelId="{FB90234A-612D-4034-B9D1-9724B39473D6}">
      <dgm:prSet custT="1"/>
      <dgm:spPr/>
      <dgm:t>
        <a:bodyPr/>
        <a:lstStyle/>
        <a:p>
          <a:pPr algn="just"/>
          <a:r>
            <a:rPr lang="es-ES" sz="1600" b="1" i="0" dirty="0">
              <a:latin typeface="Times" panose="02020603050405020304" pitchFamily="18" charset="0"/>
              <a:cs typeface="Times" panose="02020603050405020304" pitchFamily="18" charset="0"/>
            </a:rPr>
            <a:t>Prueba de hipótesis: Chi-Cuadrado</a:t>
          </a:r>
          <a:endParaRPr lang="es-EC" sz="1200" dirty="0">
            <a:latin typeface="Times" panose="02020603050405020304" pitchFamily="18" charset="0"/>
            <a:cs typeface="Times" panose="02020603050405020304" pitchFamily="18" charset="0"/>
          </a:endParaRPr>
        </a:p>
      </dgm:t>
    </dgm:pt>
    <dgm:pt modelId="{A54B4063-146E-484C-A649-DD92D8DF102E}" type="parTrans" cxnId="{5C6C4F03-FC06-4705-983E-6FAB5C8E4DB7}">
      <dgm:prSet/>
      <dgm:spPr/>
      <dgm:t>
        <a:bodyPr/>
        <a:lstStyle/>
        <a:p>
          <a:endParaRPr lang="es-EC"/>
        </a:p>
      </dgm:t>
    </dgm:pt>
    <dgm:pt modelId="{E9B37B18-749C-4082-A7CB-B13E8C43B089}" type="sibTrans" cxnId="{5C6C4F03-FC06-4705-983E-6FAB5C8E4DB7}">
      <dgm:prSet/>
      <dgm:spPr/>
      <dgm:t>
        <a:bodyPr/>
        <a:lstStyle/>
        <a:p>
          <a:endParaRPr lang="es-EC"/>
        </a:p>
      </dgm:t>
    </dgm:pt>
    <dgm:pt modelId="{2DD351E5-0E20-4AF2-B90B-6DBB4BE57B4F}">
      <dgm:prSet custT="1"/>
      <dgm:spPr/>
      <dgm:t>
        <a:bodyPr/>
        <a:lstStyle/>
        <a:p>
          <a:pPr algn="just"/>
          <a:r>
            <a:rPr lang="es-EC" sz="1200" dirty="0">
              <a:latin typeface="Times" panose="02020603050405020304" pitchFamily="18" charset="0"/>
              <a:cs typeface="Times" panose="02020603050405020304" pitchFamily="18" charset="0"/>
            </a:rPr>
            <a:t>Relación:</a:t>
          </a:r>
        </a:p>
      </dgm:t>
    </dgm:pt>
    <dgm:pt modelId="{7FA33BD7-6E45-4635-A5B9-58AB7F2A0601}" type="parTrans" cxnId="{19669B62-8A44-406A-A14C-69F4EF56A2C8}">
      <dgm:prSet/>
      <dgm:spPr/>
      <dgm:t>
        <a:bodyPr/>
        <a:lstStyle/>
        <a:p>
          <a:endParaRPr lang="es-EC"/>
        </a:p>
      </dgm:t>
    </dgm:pt>
    <dgm:pt modelId="{BC7377F4-76CB-4AFA-AD07-0235544A36CB}" type="sibTrans" cxnId="{19669B62-8A44-406A-A14C-69F4EF56A2C8}">
      <dgm:prSet/>
      <dgm:spPr/>
      <dgm:t>
        <a:bodyPr/>
        <a:lstStyle/>
        <a:p>
          <a:endParaRPr lang="es-EC"/>
        </a:p>
      </dgm:t>
    </dgm:pt>
    <dgm:pt modelId="{41391EE6-6987-4E07-95CC-5675E3299E28}">
      <dgm:prSet custT="1"/>
      <dgm:spPr/>
      <dgm:t>
        <a:bodyPr/>
        <a:lstStyle/>
        <a:p>
          <a:pPr algn="just"/>
          <a:r>
            <a:rPr lang="es-EC" sz="1200" dirty="0">
              <a:latin typeface="Times" panose="02020603050405020304" pitchFamily="18" charset="0"/>
              <a:cs typeface="Times" panose="02020603050405020304" pitchFamily="18" charset="0"/>
            </a:rPr>
            <a:t>Alta &gt;61%</a:t>
          </a:r>
        </a:p>
      </dgm:t>
    </dgm:pt>
    <dgm:pt modelId="{DA9589C2-D41A-49D3-B88F-622ED71A9514}" type="parTrans" cxnId="{D2430D5B-E4D1-45F3-9BE6-94BC131C74A9}">
      <dgm:prSet/>
      <dgm:spPr/>
      <dgm:t>
        <a:bodyPr/>
        <a:lstStyle/>
        <a:p>
          <a:endParaRPr lang="es-EC"/>
        </a:p>
      </dgm:t>
    </dgm:pt>
    <dgm:pt modelId="{956D0B4D-3DCE-47CF-AC0C-2E14D33A88E1}" type="sibTrans" cxnId="{D2430D5B-E4D1-45F3-9BE6-94BC131C74A9}">
      <dgm:prSet/>
      <dgm:spPr/>
      <dgm:t>
        <a:bodyPr/>
        <a:lstStyle/>
        <a:p>
          <a:endParaRPr lang="es-EC"/>
        </a:p>
      </dgm:t>
    </dgm:pt>
    <dgm:pt modelId="{A6FE23F3-338B-4C4C-9A69-14AA86EDC67B}">
      <dgm:prSet custT="1"/>
      <dgm:spPr/>
      <dgm:t>
        <a:bodyPr/>
        <a:lstStyle/>
        <a:p>
          <a:pPr algn="just"/>
          <a:r>
            <a:rPr lang="es-EC" sz="1200" dirty="0">
              <a:latin typeface="Times" panose="02020603050405020304" pitchFamily="18" charset="0"/>
              <a:cs typeface="Times" panose="02020603050405020304" pitchFamily="18" charset="0"/>
            </a:rPr>
            <a:t>Media Alta 56%-60%</a:t>
          </a:r>
        </a:p>
      </dgm:t>
    </dgm:pt>
    <dgm:pt modelId="{3EE74F64-55E1-4DD4-9C93-F7102692DCF5}" type="parTrans" cxnId="{B29DE4D9-F2A9-4B48-8DB9-B4BC1C7A40DA}">
      <dgm:prSet/>
      <dgm:spPr/>
      <dgm:t>
        <a:bodyPr/>
        <a:lstStyle/>
        <a:p>
          <a:endParaRPr lang="es-EC"/>
        </a:p>
      </dgm:t>
    </dgm:pt>
    <dgm:pt modelId="{3B951183-6A53-433F-89C4-A2BCD530A853}" type="sibTrans" cxnId="{B29DE4D9-F2A9-4B48-8DB9-B4BC1C7A40DA}">
      <dgm:prSet/>
      <dgm:spPr/>
      <dgm:t>
        <a:bodyPr/>
        <a:lstStyle/>
        <a:p>
          <a:endParaRPr lang="es-EC"/>
        </a:p>
      </dgm:t>
    </dgm:pt>
    <dgm:pt modelId="{193DFD08-5834-4C21-B9E5-3F8F0F4125CB}">
      <dgm:prSet custT="1"/>
      <dgm:spPr/>
      <dgm:t>
        <a:bodyPr/>
        <a:lstStyle/>
        <a:p>
          <a:pPr algn="just"/>
          <a:r>
            <a:rPr lang="es-EC" sz="1200" dirty="0">
              <a:latin typeface="Times" panose="02020603050405020304" pitchFamily="18" charset="0"/>
              <a:cs typeface="Times" panose="02020603050405020304" pitchFamily="18" charset="0"/>
            </a:rPr>
            <a:t>Media 50%-55%</a:t>
          </a:r>
        </a:p>
      </dgm:t>
    </dgm:pt>
    <dgm:pt modelId="{172C607D-BB0E-4A85-9C01-4D5AEDE814AB}" type="parTrans" cxnId="{583D9C42-8259-48FF-B36E-3D59A39FB1CC}">
      <dgm:prSet/>
      <dgm:spPr/>
      <dgm:t>
        <a:bodyPr/>
        <a:lstStyle/>
        <a:p>
          <a:endParaRPr lang="es-EC"/>
        </a:p>
      </dgm:t>
    </dgm:pt>
    <dgm:pt modelId="{088BF6AF-2B98-4A52-BF56-E3E693B52CE1}" type="sibTrans" cxnId="{583D9C42-8259-48FF-B36E-3D59A39FB1CC}">
      <dgm:prSet/>
      <dgm:spPr/>
      <dgm:t>
        <a:bodyPr/>
        <a:lstStyle/>
        <a:p>
          <a:endParaRPr lang="es-EC"/>
        </a:p>
      </dgm:t>
    </dgm:pt>
    <dgm:pt modelId="{FBCF1E6B-19B1-42D3-93B7-42555315AB0A}">
      <dgm:prSet custT="1"/>
      <dgm:spPr/>
      <dgm:t>
        <a:bodyPr/>
        <a:lstStyle/>
        <a:p>
          <a:pPr algn="just"/>
          <a:r>
            <a:rPr lang="es-EC" sz="1200" dirty="0">
              <a:latin typeface="Times" panose="02020603050405020304" pitchFamily="18" charset="0"/>
              <a:cs typeface="Times" panose="02020603050405020304" pitchFamily="18" charset="0"/>
            </a:rPr>
            <a:t>Media Baja 49%-21%</a:t>
          </a:r>
        </a:p>
      </dgm:t>
    </dgm:pt>
    <dgm:pt modelId="{789DEB54-C52F-4231-B85A-560382E23C20}" type="parTrans" cxnId="{A0783F08-996D-4E1A-BB31-3D141F263936}">
      <dgm:prSet/>
      <dgm:spPr/>
      <dgm:t>
        <a:bodyPr/>
        <a:lstStyle/>
        <a:p>
          <a:endParaRPr lang="es-EC"/>
        </a:p>
      </dgm:t>
    </dgm:pt>
    <dgm:pt modelId="{50B6DA89-1465-42CC-BBE7-99B9536E1DC9}" type="sibTrans" cxnId="{A0783F08-996D-4E1A-BB31-3D141F263936}">
      <dgm:prSet/>
      <dgm:spPr/>
      <dgm:t>
        <a:bodyPr/>
        <a:lstStyle/>
        <a:p>
          <a:endParaRPr lang="es-EC"/>
        </a:p>
      </dgm:t>
    </dgm:pt>
    <dgm:pt modelId="{C7CC0E27-7AE2-41A0-8E96-272813466470}">
      <dgm:prSet custT="1"/>
      <dgm:spPr/>
      <dgm:t>
        <a:bodyPr/>
        <a:lstStyle/>
        <a:p>
          <a:pPr algn="just"/>
          <a:r>
            <a:rPr lang="es-EC" sz="1200" dirty="0">
              <a:latin typeface="Times" panose="02020603050405020304" pitchFamily="18" charset="0"/>
              <a:cs typeface="Times" panose="02020603050405020304" pitchFamily="18" charset="0"/>
            </a:rPr>
            <a:t>Baja &lt; 20%</a:t>
          </a:r>
        </a:p>
      </dgm:t>
    </dgm:pt>
    <dgm:pt modelId="{BB490CA0-FF9D-4B29-AB0C-7DEA8609F4BA}" type="parTrans" cxnId="{0E759E6E-17C4-4C42-943A-BB49B589E434}">
      <dgm:prSet/>
      <dgm:spPr/>
      <dgm:t>
        <a:bodyPr/>
        <a:lstStyle/>
        <a:p>
          <a:endParaRPr lang="es-EC"/>
        </a:p>
      </dgm:t>
    </dgm:pt>
    <dgm:pt modelId="{7346B39C-0690-4E2C-B9E2-0D550FF801A6}" type="sibTrans" cxnId="{0E759E6E-17C4-4C42-943A-BB49B589E434}">
      <dgm:prSet/>
      <dgm:spPr/>
      <dgm:t>
        <a:bodyPr/>
        <a:lstStyle/>
        <a:p>
          <a:endParaRPr lang="es-EC"/>
        </a:p>
      </dgm:t>
    </dgm:pt>
    <dgm:pt modelId="{9142E48D-21D2-4E5C-88F7-EFE42F4A89FF}">
      <dgm:prSet custT="1"/>
      <dgm:spPr/>
      <dgm:t>
        <a:bodyPr/>
        <a:lstStyle/>
        <a:p>
          <a:r>
            <a:rPr lang="es-EC" sz="1200" dirty="0">
              <a:latin typeface="Times" panose="02020603050405020304" pitchFamily="18" charset="0"/>
              <a:cs typeface="Times" panose="02020603050405020304" pitchFamily="18" charset="0"/>
            </a:rPr>
            <a:t>Acepta &lt;5%</a:t>
          </a:r>
        </a:p>
      </dgm:t>
    </dgm:pt>
    <dgm:pt modelId="{40E7D8F7-066B-4DD7-A5AA-04897B3C79F6}" type="parTrans" cxnId="{93397D74-06F8-407A-BD0A-B50F3D8FB299}">
      <dgm:prSet/>
      <dgm:spPr/>
      <dgm:t>
        <a:bodyPr/>
        <a:lstStyle/>
        <a:p>
          <a:endParaRPr lang="es-EC"/>
        </a:p>
      </dgm:t>
    </dgm:pt>
    <dgm:pt modelId="{4A0ED18A-8F16-492F-BD68-35C385D786D7}" type="sibTrans" cxnId="{93397D74-06F8-407A-BD0A-B50F3D8FB299}">
      <dgm:prSet/>
      <dgm:spPr/>
      <dgm:t>
        <a:bodyPr/>
        <a:lstStyle/>
        <a:p>
          <a:endParaRPr lang="es-EC"/>
        </a:p>
      </dgm:t>
    </dgm:pt>
    <dgm:pt modelId="{579CEAB4-3A88-443B-90F9-277385D891E6}">
      <dgm:prSet custT="1"/>
      <dgm:spPr/>
      <dgm:t>
        <a:bodyPr/>
        <a:lstStyle/>
        <a:p>
          <a:r>
            <a:rPr lang="es-EC" sz="1200" dirty="0">
              <a:latin typeface="Times" panose="02020603050405020304" pitchFamily="18" charset="0"/>
              <a:cs typeface="Times" panose="02020603050405020304" pitchFamily="18" charset="0"/>
            </a:rPr>
            <a:t>Rechaza &gt;5%</a:t>
          </a:r>
        </a:p>
      </dgm:t>
    </dgm:pt>
    <dgm:pt modelId="{ADBE6B41-F7E9-4FAC-A409-B727BC7D3E08}" type="parTrans" cxnId="{5B7D0759-A8A3-4CF1-99F3-AA108EF3D748}">
      <dgm:prSet/>
      <dgm:spPr/>
      <dgm:t>
        <a:bodyPr/>
        <a:lstStyle/>
        <a:p>
          <a:endParaRPr lang="es-EC"/>
        </a:p>
      </dgm:t>
    </dgm:pt>
    <dgm:pt modelId="{AA47DE2B-F31A-41B1-8AAE-5697A669C74D}" type="sibTrans" cxnId="{5B7D0759-A8A3-4CF1-99F3-AA108EF3D748}">
      <dgm:prSet/>
      <dgm:spPr/>
      <dgm:t>
        <a:bodyPr/>
        <a:lstStyle/>
        <a:p>
          <a:endParaRPr lang="es-EC"/>
        </a:p>
      </dgm:t>
    </dgm:pt>
    <dgm:pt modelId="{AD344CA9-F3BC-4678-A835-A325DE35A8C9}">
      <dgm:prSet phldrT="[Texto]" custT="1"/>
      <dgm:spPr/>
      <dgm:t>
        <a:bodyPr/>
        <a:lstStyle/>
        <a:p>
          <a:r>
            <a:rPr lang="es-EC" sz="1500" b="0" i="0" dirty="0">
              <a:latin typeface="Times New Roman" panose="02020603050405020304" pitchFamily="18" charset="0"/>
              <a:cs typeface="Times New Roman" panose="02020603050405020304" pitchFamily="18" charset="0"/>
            </a:rPr>
            <a:t>Registra y analiza la asociación entre dos o más variables, habitualmente de naturaleza cualitativa </a:t>
          </a:r>
          <a:endParaRPr lang="es-EC" sz="1500" b="1" i="0" dirty="0">
            <a:latin typeface="Times New Roman" panose="02020603050405020304" pitchFamily="18" charset="0"/>
            <a:cs typeface="Times New Roman" panose="02020603050405020304" pitchFamily="18" charset="0"/>
          </a:endParaRPr>
        </a:p>
      </dgm:t>
    </dgm:pt>
    <dgm:pt modelId="{AFEF1AA9-7ED7-4845-BDB8-ED17E083CE7A}" type="parTrans" cxnId="{33C7BEE3-5067-42E2-971F-CA848BDB4842}">
      <dgm:prSet/>
      <dgm:spPr/>
      <dgm:t>
        <a:bodyPr/>
        <a:lstStyle/>
        <a:p>
          <a:endParaRPr lang="es-EC"/>
        </a:p>
      </dgm:t>
    </dgm:pt>
    <dgm:pt modelId="{159459F3-5154-45CE-B5FE-4FF78C78A0DB}" type="sibTrans" cxnId="{33C7BEE3-5067-42E2-971F-CA848BDB4842}">
      <dgm:prSet/>
      <dgm:spPr/>
      <dgm:t>
        <a:bodyPr/>
        <a:lstStyle/>
        <a:p>
          <a:endParaRPr lang="es-EC"/>
        </a:p>
      </dgm:t>
    </dgm:pt>
    <dgm:pt modelId="{90116753-1A32-4808-AAB0-75FFD3AD444D}">
      <dgm:prSet custT="1"/>
      <dgm:spPr/>
      <dgm:t>
        <a:bodyPr/>
        <a:lstStyle/>
        <a:p>
          <a:r>
            <a:rPr lang="es-EC" sz="1200" dirty="0">
              <a:latin typeface="Times" panose="02020603050405020304" pitchFamily="18" charset="0"/>
              <a:cs typeface="Times" panose="02020603050405020304" pitchFamily="18" charset="0"/>
            </a:rPr>
            <a:t>Determina el grado de significancia de las variables.</a:t>
          </a:r>
        </a:p>
      </dgm:t>
    </dgm:pt>
    <dgm:pt modelId="{01B9CAE4-483B-4E80-9A86-B2D714D55ED2}" type="parTrans" cxnId="{5D00140A-5554-4402-A4FA-A3AA410E2F6F}">
      <dgm:prSet/>
      <dgm:spPr/>
      <dgm:t>
        <a:bodyPr/>
        <a:lstStyle/>
        <a:p>
          <a:endParaRPr lang="es-EC"/>
        </a:p>
      </dgm:t>
    </dgm:pt>
    <dgm:pt modelId="{85CC36C5-C78A-4196-BB69-C094F0026C66}" type="sibTrans" cxnId="{5D00140A-5554-4402-A4FA-A3AA410E2F6F}">
      <dgm:prSet/>
      <dgm:spPr/>
      <dgm:t>
        <a:bodyPr/>
        <a:lstStyle/>
        <a:p>
          <a:endParaRPr lang="es-EC"/>
        </a:p>
      </dgm:t>
    </dgm:pt>
    <dgm:pt modelId="{62B472F4-67FE-43EA-900F-3C6D1FADC486}" type="pres">
      <dgm:prSet presAssocID="{B8C947E8-0933-4136-A277-8A60C9F59D2C}" presName="Name0" presStyleCnt="0">
        <dgm:presLayoutVars>
          <dgm:dir/>
          <dgm:animLvl val="lvl"/>
          <dgm:resizeHandles val="exact"/>
        </dgm:presLayoutVars>
      </dgm:prSet>
      <dgm:spPr/>
      <dgm:t>
        <a:bodyPr/>
        <a:lstStyle/>
        <a:p>
          <a:endParaRPr lang="es-MX"/>
        </a:p>
      </dgm:t>
    </dgm:pt>
    <dgm:pt modelId="{3103FB10-124D-42FD-B6DB-A10444463F95}" type="pres">
      <dgm:prSet presAssocID="{B8C947E8-0933-4136-A277-8A60C9F59D2C}" presName="tSp" presStyleCnt="0"/>
      <dgm:spPr/>
    </dgm:pt>
    <dgm:pt modelId="{0ADD3A7A-A4E2-454F-BA9D-9C4CA627074E}" type="pres">
      <dgm:prSet presAssocID="{B8C947E8-0933-4136-A277-8A60C9F59D2C}" presName="bSp" presStyleCnt="0"/>
      <dgm:spPr/>
    </dgm:pt>
    <dgm:pt modelId="{40B1CD47-9BAE-45E6-8845-833F6373D10E}" type="pres">
      <dgm:prSet presAssocID="{B8C947E8-0933-4136-A277-8A60C9F59D2C}" presName="process" presStyleCnt="0"/>
      <dgm:spPr/>
    </dgm:pt>
    <dgm:pt modelId="{7A1109E6-FBEB-45D6-980B-3638F5448952}" type="pres">
      <dgm:prSet presAssocID="{CF7DE153-4AF5-49CF-91C5-E081C33ED463}" presName="composite1" presStyleCnt="0"/>
      <dgm:spPr/>
    </dgm:pt>
    <dgm:pt modelId="{4831A8F8-4556-4A1E-9839-0337BBC620FF}" type="pres">
      <dgm:prSet presAssocID="{CF7DE153-4AF5-49CF-91C5-E081C33ED463}" presName="dummyNode1" presStyleLbl="node1" presStyleIdx="0" presStyleCnt="4"/>
      <dgm:spPr/>
    </dgm:pt>
    <dgm:pt modelId="{30510CAB-F714-4769-935B-6B55AEF57A8C}" type="pres">
      <dgm:prSet presAssocID="{CF7DE153-4AF5-49CF-91C5-E081C33ED463}" presName="childNode1" presStyleLbl="bgAcc1" presStyleIdx="0" presStyleCnt="4" custLinFactNeighborY="-14773">
        <dgm:presLayoutVars>
          <dgm:bulletEnabled val="1"/>
        </dgm:presLayoutVars>
      </dgm:prSet>
      <dgm:spPr/>
      <dgm:t>
        <a:bodyPr/>
        <a:lstStyle/>
        <a:p>
          <a:endParaRPr lang="es-MX"/>
        </a:p>
      </dgm:t>
    </dgm:pt>
    <dgm:pt modelId="{0FE443E1-B046-463C-9F40-4AECA2F6C3CD}" type="pres">
      <dgm:prSet presAssocID="{CF7DE153-4AF5-49CF-91C5-E081C33ED463}" presName="childNode1tx" presStyleLbl="bgAcc1" presStyleIdx="0" presStyleCnt="4">
        <dgm:presLayoutVars>
          <dgm:bulletEnabled val="1"/>
        </dgm:presLayoutVars>
      </dgm:prSet>
      <dgm:spPr/>
      <dgm:t>
        <a:bodyPr/>
        <a:lstStyle/>
        <a:p>
          <a:endParaRPr lang="es-MX"/>
        </a:p>
      </dgm:t>
    </dgm:pt>
    <dgm:pt modelId="{87951D3D-FA2C-421B-8E85-724EACCC7C62}" type="pres">
      <dgm:prSet presAssocID="{CF7DE153-4AF5-49CF-91C5-E081C33ED463}" presName="parentNode1" presStyleLbl="node1" presStyleIdx="0" presStyleCnt="4">
        <dgm:presLayoutVars>
          <dgm:chMax val="1"/>
          <dgm:bulletEnabled val="1"/>
        </dgm:presLayoutVars>
      </dgm:prSet>
      <dgm:spPr/>
      <dgm:t>
        <a:bodyPr/>
        <a:lstStyle/>
        <a:p>
          <a:endParaRPr lang="es-MX"/>
        </a:p>
      </dgm:t>
    </dgm:pt>
    <dgm:pt modelId="{4246AA7E-F303-4013-A78B-362A44068A41}" type="pres">
      <dgm:prSet presAssocID="{CF7DE153-4AF5-49CF-91C5-E081C33ED463}" presName="connSite1" presStyleCnt="0"/>
      <dgm:spPr/>
    </dgm:pt>
    <dgm:pt modelId="{685FFD4F-DA1C-4BF7-A829-41DE13D9D82A}" type="pres">
      <dgm:prSet presAssocID="{DC6EBAFA-7C1C-421C-9B47-28CFE9176D90}" presName="Name9" presStyleLbl="sibTrans2D1" presStyleIdx="0" presStyleCnt="3" custLinFactNeighborX="2463" custLinFactNeighborY="8005"/>
      <dgm:spPr/>
      <dgm:t>
        <a:bodyPr/>
        <a:lstStyle/>
        <a:p>
          <a:endParaRPr lang="es-MX"/>
        </a:p>
      </dgm:t>
    </dgm:pt>
    <dgm:pt modelId="{AA85E44C-0F1F-40E9-B6B4-C9BD9EB6BB51}" type="pres">
      <dgm:prSet presAssocID="{2C0050B4-0453-4213-B87B-B820D0A3A3C2}" presName="composite2" presStyleCnt="0"/>
      <dgm:spPr/>
    </dgm:pt>
    <dgm:pt modelId="{697326A7-5F85-4375-80D7-4E10DADD5FC1}" type="pres">
      <dgm:prSet presAssocID="{2C0050B4-0453-4213-B87B-B820D0A3A3C2}" presName="dummyNode2" presStyleLbl="node1" presStyleIdx="0" presStyleCnt="4"/>
      <dgm:spPr/>
    </dgm:pt>
    <dgm:pt modelId="{2D36BFAF-87ED-42F5-88FB-A89395356B73}" type="pres">
      <dgm:prSet presAssocID="{2C0050B4-0453-4213-B87B-B820D0A3A3C2}" presName="childNode2" presStyleLbl="bgAcc1" presStyleIdx="1" presStyleCnt="4" custScaleX="124542" custScaleY="123543" custLinFactNeighborY="15062">
        <dgm:presLayoutVars>
          <dgm:bulletEnabled val="1"/>
        </dgm:presLayoutVars>
      </dgm:prSet>
      <dgm:spPr/>
      <dgm:t>
        <a:bodyPr/>
        <a:lstStyle/>
        <a:p>
          <a:endParaRPr lang="es-MX"/>
        </a:p>
      </dgm:t>
    </dgm:pt>
    <dgm:pt modelId="{1C7058B4-FBE9-4D6B-B5A0-A06109DD808C}" type="pres">
      <dgm:prSet presAssocID="{2C0050B4-0453-4213-B87B-B820D0A3A3C2}" presName="childNode2tx" presStyleLbl="bgAcc1" presStyleIdx="1" presStyleCnt="4">
        <dgm:presLayoutVars>
          <dgm:bulletEnabled val="1"/>
        </dgm:presLayoutVars>
      </dgm:prSet>
      <dgm:spPr/>
      <dgm:t>
        <a:bodyPr/>
        <a:lstStyle/>
        <a:p>
          <a:endParaRPr lang="es-MX"/>
        </a:p>
      </dgm:t>
    </dgm:pt>
    <dgm:pt modelId="{8D54E479-0439-4954-B584-8E59AF9DE0C9}" type="pres">
      <dgm:prSet presAssocID="{2C0050B4-0453-4213-B87B-B820D0A3A3C2}" presName="parentNode2" presStyleLbl="node1" presStyleIdx="1" presStyleCnt="4">
        <dgm:presLayoutVars>
          <dgm:chMax val="0"/>
          <dgm:bulletEnabled val="1"/>
        </dgm:presLayoutVars>
      </dgm:prSet>
      <dgm:spPr/>
      <dgm:t>
        <a:bodyPr/>
        <a:lstStyle/>
        <a:p>
          <a:endParaRPr lang="es-MX"/>
        </a:p>
      </dgm:t>
    </dgm:pt>
    <dgm:pt modelId="{6504DD23-B17F-4091-9AF7-AA6346BE15DF}" type="pres">
      <dgm:prSet presAssocID="{2C0050B4-0453-4213-B87B-B820D0A3A3C2}" presName="connSite2" presStyleCnt="0"/>
      <dgm:spPr/>
    </dgm:pt>
    <dgm:pt modelId="{56F4A8E7-E7B6-4773-A73A-867DE715DB05}" type="pres">
      <dgm:prSet presAssocID="{95B0D224-7167-44FC-8091-46D58DBEF26A}" presName="Name18" presStyleLbl="sibTrans2D1" presStyleIdx="1" presStyleCnt="3" custAng="474315" custLinFactNeighborX="-3537" custLinFactNeighborY="1647"/>
      <dgm:spPr/>
      <dgm:t>
        <a:bodyPr/>
        <a:lstStyle/>
        <a:p>
          <a:endParaRPr lang="es-MX"/>
        </a:p>
      </dgm:t>
    </dgm:pt>
    <dgm:pt modelId="{1A6123EC-027E-4898-908D-E3A39A9B24A0}" type="pres">
      <dgm:prSet presAssocID="{FB90234A-612D-4034-B9D1-9724B39473D6}" presName="composite1" presStyleCnt="0"/>
      <dgm:spPr/>
    </dgm:pt>
    <dgm:pt modelId="{C03D6F45-B942-477B-A62D-F0F5674B6D97}" type="pres">
      <dgm:prSet presAssocID="{FB90234A-612D-4034-B9D1-9724B39473D6}" presName="dummyNode1" presStyleLbl="node1" presStyleIdx="1" presStyleCnt="4"/>
      <dgm:spPr/>
    </dgm:pt>
    <dgm:pt modelId="{B596EC18-08AE-4581-8424-079DD485B17D}" type="pres">
      <dgm:prSet presAssocID="{FB90234A-612D-4034-B9D1-9724B39473D6}" presName="childNode1" presStyleLbl="bgAcc1" presStyleIdx="2" presStyleCnt="4" custLinFactNeighborY="-6334">
        <dgm:presLayoutVars>
          <dgm:bulletEnabled val="1"/>
        </dgm:presLayoutVars>
      </dgm:prSet>
      <dgm:spPr/>
      <dgm:t>
        <a:bodyPr/>
        <a:lstStyle/>
        <a:p>
          <a:endParaRPr lang="es-MX"/>
        </a:p>
      </dgm:t>
    </dgm:pt>
    <dgm:pt modelId="{6E2318B6-2E1F-4ACB-95DC-DD42CB932D61}" type="pres">
      <dgm:prSet presAssocID="{FB90234A-612D-4034-B9D1-9724B39473D6}" presName="childNode1tx" presStyleLbl="bgAcc1" presStyleIdx="2" presStyleCnt="4">
        <dgm:presLayoutVars>
          <dgm:bulletEnabled val="1"/>
        </dgm:presLayoutVars>
      </dgm:prSet>
      <dgm:spPr/>
      <dgm:t>
        <a:bodyPr/>
        <a:lstStyle/>
        <a:p>
          <a:endParaRPr lang="es-MX"/>
        </a:p>
      </dgm:t>
    </dgm:pt>
    <dgm:pt modelId="{376B5EA2-DEE4-45FD-A029-0E24ED555DE1}" type="pres">
      <dgm:prSet presAssocID="{FB90234A-612D-4034-B9D1-9724B39473D6}" presName="parentNode1" presStyleLbl="node1" presStyleIdx="2" presStyleCnt="4">
        <dgm:presLayoutVars>
          <dgm:chMax val="1"/>
          <dgm:bulletEnabled val="1"/>
        </dgm:presLayoutVars>
      </dgm:prSet>
      <dgm:spPr/>
      <dgm:t>
        <a:bodyPr/>
        <a:lstStyle/>
        <a:p>
          <a:endParaRPr lang="es-MX"/>
        </a:p>
      </dgm:t>
    </dgm:pt>
    <dgm:pt modelId="{9CBE144B-7786-462B-917A-823D21CFC8E4}" type="pres">
      <dgm:prSet presAssocID="{FB90234A-612D-4034-B9D1-9724B39473D6}" presName="connSite1" presStyleCnt="0"/>
      <dgm:spPr/>
    </dgm:pt>
    <dgm:pt modelId="{9E59A71F-BB0E-4E7B-A939-2696F27469B3}" type="pres">
      <dgm:prSet presAssocID="{E9B37B18-749C-4082-A7CB-B13E8C43B089}" presName="Name9" presStyleLbl="sibTrans2D1" presStyleIdx="2" presStyleCnt="3"/>
      <dgm:spPr/>
      <dgm:t>
        <a:bodyPr/>
        <a:lstStyle/>
        <a:p>
          <a:endParaRPr lang="es-MX"/>
        </a:p>
      </dgm:t>
    </dgm:pt>
    <dgm:pt modelId="{7799AC55-AC51-4003-AEEC-8210E399B106}" type="pres">
      <dgm:prSet presAssocID="{ACD8B6A0-F79E-47E7-9F6D-A87B8EE49573}" presName="composite2" presStyleCnt="0"/>
      <dgm:spPr/>
    </dgm:pt>
    <dgm:pt modelId="{342CE238-3DAA-45C8-A650-F6F179745B04}" type="pres">
      <dgm:prSet presAssocID="{ACD8B6A0-F79E-47E7-9F6D-A87B8EE49573}" presName="dummyNode2" presStyleLbl="node1" presStyleIdx="2" presStyleCnt="4"/>
      <dgm:spPr/>
    </dgm:pt>
    <dgm:pt modelId="{B4E2D804-E827-46A9-8E7B-7355921C2D21}" type="pres">
      <dgm:prSet presAssocID="{ACD8B6A0-F79E-47E7-9F6D-A87B8EE49573}" presName="childNode2" presStyleLbl="bgAcc1" presStyleIdx="3" presStyleCnt="4">
        <dgm:presLayoutVars>
          <dgm:bulletEnabled val="1"/>
        </dgm:presLayoutVars>
      </dgm:prSet>
      <dgm:spPr/>
      <dgm:t>
        <a:bodyPr/>
        <a:lstStyle/>
        <a:p>
          <a:endParaRPr lang="es-MX"/>
        </a:p>
      </dgm:t>
    </dgm:pt>
    <dgm:pt modelId="{9DEA9334-A672-4CD1-91D1-0988A3FA3095}" type="pres">
      <dgm:prSet presAssocID="{ACD8B6A0-F79E-47E7-9F6D-A87B8EE49573}" presName="childNode2tx" presStyleLbl="bgAcc1" presStyleIdx="3" presStyleCnt="4">
        <dgm:presLayoutVars>
          <dgm:bulletEnabled val="1"/>
        </dgm:presLayoutVars>
      </dgm:prSet>
      <dgm:spPr/>
      <dgm:t>
        <a:bodyPr/>
        <a:lstStyle/>
        <a:p>
          <a:endParaRPr lang="es-MX"/>
        </a:p>
      </dgm:t>
    </dgm:pt>
    <dgm:pt modelId="{48DB832E-ED47-4CEB-B3D1-D63167CA068B}" type="pres">
      <dgm:prSet presAssocID="{ACD8B6A0-F79E-47E7-9F6D-A87B8EE49573}" presName="parentNode2" presStyleLbl="node1" presStyleIdx="3" presStyleCnt="4">
        <dgm:presLayoutVars>
          <dgm:chMax val="0"/>
          <dgm:bulletEnabled val="1"/>
        </dgm:presLayoutVars>
      </dgm:prSet>
      <dgm:spPr/>
      <dgm:t>
        <a:bodyPr/>
        <a:lstStyle/>
        <a:p>
          <a:endParaRPr lang="es-MX"/>
        </a:p>
      </dgm:t>
    </dgm:pt>
    <dgm:pt modelId="{8E5BA7AE-2143-4281-8FFB-BE1AB9E302ED}" type="pres">
      <dgm:prSet presAssocID="{ACD8B6A0-F79E-47E7-9F6D-A87B8EE49573}" presName="connSite2" presStyleCnt="0"/>
      <dgm:spPr/>
    </dgm:pt>
  </dgm:ptLst>
  <dgm:cxnLst>
    <dgm:cxn modelId="{57C7C942-0A7D-4552-B644-22F49E135611}" type="presOf" srcId="{ACD8B6A0-F79E-47E7-9F6D-A87B8EE49573}" destId="{48DB832E-ED47-4CEB-B3D1-D63167CA068B}" srcOrd="0" destOrd="0" presId="urn:microsoft.com/office/officeart/2005/8/layout/hProcess4"/>
    <dgm:cxn modelId="{187A40B9-7A57-46DB-8C1F-2DB5E2346806}" type="presOf" srcId="{AD344CA9-F3BC-4678-A835-A325DE35A8C9}" destId="{0FE443E1-B046-463C-9F40-4AECA2F6C3CD}" srcOrd="1" destOrd="0" presId="urn:microsoft.com/office/officeart/2005/8/layout/hProcess4"/>
    <dgm:cxn modelId="{B29DE4D9-F2A9-4B48-8DB9-B4BC1C7A40DA}" srcId="{2DD351E5-0E20-4AF2-B90B-6DBB4BE57B4F}" destId="{A6FE23F3-338B-4C4C-9A69-14AA86EDC67B}" srcOrd="1" destOrd="0" parTransId="{3EE74F64-55E1-4DD4-9C93-F7102692DCF5}" sibTransId="{3B951183-6A53-433F-89C4-A2BCD530A853}"/>
    <dgm:cxn modelId="{AC1D85D8-0571-4CB9-8CFB-5B365FECEB34}" type="presOf" srcId="{02A532D0-1F5B-43CA-9492-3AE9F4508C2D}" destId="{B4E2D804-E827-46A9-8E7B-7355921C2D21}" srcOrd="0" destOrd="0" presId="urn:microsoft.com/office/officeart/2005/8/layout/hProcess4"/>
    <dgm:cxn modelId="{75D7F878-FB7B-4ED7-9050-89520E085F90}" type="presOf" srcId="{DC6EBAFA-7C1C-421C-9B47-28CFE9176D90}" destId="{685FFD4F-DA1C-4BF7-A829-41DE13D9D82A}" srcOrd="0" destOrd="0" presId="urn:microsoft.com/office/officeart/2005/8/layout/hProcess4"/>
    <dgm:cxn modelId="{E28560C3-1A6C-4518-A0B4-71655AC11A4C}" type="presOf" srcId="{579CEAB4-3A88-443B-90F9-277385D891E6}" destId="{6E2318B6-2E1F-4ACB-95DC-DD42CB932D61}" srcOrd="1" destOrd="3" presId="urn:microsoft.com/office/officeart/2005/8/layout/hProcess4"/>
    <dgm:cxn modelId="{B876F9F9-FA42-4435-87D1-630FE4CB9693}" type="presOf" srcId="{C7CC0E27-7AE2-41A0-8E96-272813466470}" destId="{1C7058B4-FBE9-4D6B-B5A0-A06109DD808C}" srcOrd="1" destOrd="6" presId="urn:microsoft.com/office/officeart/2005/8/layout/hProcess4"/>
    <dgm:cxn modelId="{97B5B780-99DA-4AD0-8818-788B5D387F6D}" type="presOf" srcId="{41391EE6-6987-4E07-95CC-5675E3299E28}" destId="{2D36BFAF-87ED-42F5-88FB-A89395356B73}" srcOrd="0" destOrd="2" presId="urn:microsoft.com/office/officeart/2005/8/layout/hProcess4"/>
    <dgm:cxn modelId="{FF4DD154-3C99-41D7-92C5-3DA560847C9E}" type="presOf" srcId="{FB90234A-612D-4034-B9D1-9724B39473D6}" destId="{376B5EA2-DEE4-45FD-A029-0E24ED555DE1}" srcOrd="0" destOrd="0" presId="urn:microsoft.com/office/officeart/2005/8/layout/hProcess4"/>
    <dgm:cxn modelId="{34934BC7-E3E1-4179-A869-60843E2D4527}" srcId="{B8C947E8-0933-4136-A277-8A60C9F59D2C}" destId="{CF7DE153-4AF5-49CF-91C5-E081C33ED463}" srcOrd="0" destOrd="0" parTransId="{50D398E0-4EEB-4369-968F-EA1C776D0260}" sibTransId="{DC6EBAFA-7C1C-421C-9B47-28CFE9176D90}"/>
    <dgm:cxn modelId="{10C98975-6DBD-4704-BD17-4944CB25BCF3}" type="presOf" srcId="{5982267B-DDEB-418D-8627-C7F892C032EE}" destId="{6E2318B6-2E1F-4ACB-95DC-DD42CB932D61}" srcOrd="1" destOrd="1" presId="urn:microsoft.com/office/officeart/2005/8/layout/hProcess4"/>
    <dgm:cxn modelId="{1982530B-DEF7-4ADC-B347-055B51CBA52E}" srcId="{B8C947E8-0933-4136-A277-8A60C9F59D2C}" destId="{ACD8B6A0-F79E-47E7-9F6D-A87B8EE49573}" srcOrd="3" destOrd="0" parTransId="{8CFEB887-DD96-4586-AA91-F6392F42FB9D}" sibTransId="{51F92FA0-31DB-4F57-80FD-EAA67B41BB6A}"/>
    <dgm:cxn modelId="{556654B3-B401-49A8-902A-80246577DD60}" type="presOf" srcId="{2C0050B4-0453-4213-B87B-B820D0A3A3C2}" destId="{8D54E479-0439-4954-B584-8E59AF9DE0C9}" srcOrd="0" destOrd="0" presId="urn:microsoft.com/office/officeart/2005/8/layout/hProcess4"/>
    <dgm:cxn modelId="{9917BDCA-F53D-40B8-8C70-6984BA8BEDDA}" type="presOf" srcId="{193DFD08-5834-4C21-B9E5-3F8F0F4125CB}" destId="{2D36BFAF-87ED-42F5-88FB-A89395356B73}" srcOrd="0" destOrd="4" presId="urn:microsoft.com/office/officeart/2005/8/layout/hProcess4"/>
    <dgm:cxn modelId="{5D00140A-5554-4402-A4FA-A3AA410E2F6F}" srcId="{FB90234A-612D-4034-B9D1-9724B39473D6}" destId="{90116753-1A32-4808-AAB0-75FFD3AD444D}" srcOrd="0" destOrd="0" parTransId="{01B9CAE4-483B-4E80-9A86-B2D714D55ED2}" sibTransId="{85CC36C5-C78A-4196-BB69-C094F0026C66}"/>
    <dgm:cxn modelId="{B4E06CD0-3C7D-4A31-96E0-2987DEC06A9A}" type="presOf" srcId="{CF7DE153-4AF5-49CF-91C5-E081C33ED463}" destId="{87951D3D-FA2C-421B-8E85-724EACCC7C62}" srcOrd="0" destOrd="0" presId="urn:microsoft.com/office/officeart/2005/8/layout/hProcess4"/>
    <dgm:cxn modelId="{DAD13FF4-B588-4AD7-87C0-7D03B17BE25D}" srcId="{B8C947E8-0933-4136-A277-8A60C9F59D2C}" destId="{2C0050B4-0453-4213-B87B-B820D0A3A3C2}" srcOrd="1" destOrd="0" parTransId="{9373F903-CFD1-49E7-AF73-9E75B2D52857}" sibTransId="{95B0D224-7167-44FC-8091-46D58DBEF26A}"/>
    <dgm:cxn modelId="{F1A72459-3FE1-4FD4-AB44-2BA8DC888001}" type="presOf" srcId="{95B0D224-7167-44FC-8091-46D58DBEF26A}" destId="{56F4A8E7-E7B6-4773-A73A-867DE715DB05}" srcOrd="0" destOrd="0" presId="urn:microsoft.com/office/officeart/2005/8/layout/hProcess4"/>
    <dgm:cxn modelId="{06D80E8D-E966-479C-85CC-A62C348FCCCB}" type="presOf" srcId="{579CEAB4-3A88-443B-90F9-277385D891E6}" destId="{B596EC18-08AE-4581-8424-079DD485B17D}" srcOrd="0" destOrd="3" presId="urn:microsoft.com/office/officeart/2005/8/layout/hProcess4"/>
    <dgm:cxn modelId="{BD748C81-B295-48D1-A92C-10094274191B}" type="presOf" srcId="{2DD351E5-0E20-4AF2-B90B-6DBB4BE57B4F}" destId="{2D36BFAF-87ED-42F5-88FB-A89395356B73}" srcOrd="0" destOrd="1" presId="urn:microsoft.com/office/officeart/2005/8/layout/hProcess4"/>
    <dgm:cxn modelId="{93397D74-06F8-407A-BD0A-B50F3D8FB299}" srcId="{5982267B-DDEB-418D-8627-C7F892C032EE}" destId="{9142E48D-21D2-4E5C-88F7-EFE42F4A89FF}" srcOrd="0" destOrd="0" parTransId="{40E7D8F7-066B-4DD7-A5AA-04897B3C79F6}" sibTransId="{4A0ED18A-8F16-492F-BD68-35C385D786D7}"/>
    <dgm:cxn modelId="{86C4C39C-1F12-4AFE-BE16-5639E34BB516}" type="presOf" srcId="{9142E48D-21D2-4E5C-88F7-EFE42F4A89FF}" destId="{B596EC18-08AE-4581-8424-079DD485B17D}" srcOrd="0" destOrd="2" presId="urn:microsoft.com/office/officeart/2005/8/layout/hProcess4"/>
    <dgm:cxn modelId="{5C6C4F03-FC06-4705-983E-6FAB5C8E4DB7}" srcId="{B8C947E8-0933-4136-A277-8A60C9F59D2C}" destId="{FB90234A-612D-4034-B9D1-9724B39473D6}" srcOrd="2" destOrd="0" parTransId="{A54B4063-146E-484C-A649-DD92D8DF102E}" sibTransId="{E9B37B18-749C-4082-A7CB-B13E8C43B089}"/>
    <dgm:cxn modelId="{33C7BEE3-5067-42E2-971F-CA848BDB4842}" srcId="{CF7DE153-4AF5-49CF-91C5-E081C33ED463}" destId="{AD344CA9-F3BC-4678-A835-A325DE35A8C9}" srcOrd="0" destOrd="0" parTransId="{AFEF1AA9-7ED7-4845-BDB8-ED17E083CE7A}" sibTransId="{159459F3-5154-45CE-B5FE-4FF78C78A0DB}"/>
    <dgm:cxn modelId="{EE7FA7F1-E6D1-47E4-BDAC-DEACD5E19459}" srcId="{2C0050B4-0453-4213-B87B-B820D0A3A3C2}" destId="{A53CD25A-2DE5-4004-82EF-ED607A388D39}" srcOrd="0" destOrd="0" parTransId="{948C7DFC-987B-45DC-A2B6-10C671852506}" sibTransId="{A58A2121-1D64-4B5E-AF85-5AAC25E76F91}"/>
    <dgm:cxn modelId="{7892D59F-1852-45CE-9658-CAD6FBE92A1F}" type="presOf" srcId="{B8C947E8-0933-4136-A277-8A60C9F59D2C}" destId="{62B472F4-67FE-43EA-900F-3C6D1FADC486}" srcOrd="0" destOrd="0" presId="urn:microsoft.com/office/officeart/2005/8/layout/hProcess4"/>
    <dgm:cxn modelId="{C8D647F8-1C7B-4B54-9FBA-BD8FAD740263}" type="presOf" srcId="{C7CC0E27-7AE2-41A0-8E96-272813466470}" destId="{2D36BFAF-87ED-42F5-88FB-A89395356B73}" srcOrd="0" destOrd="6" presId="urn:microsoft.com/office/officeart/2005/8/layout/hProcess4"/>
    <dgm:cxn modelId="{6069295F-D63E-4918-B3E7-E3D7B894D908}" type="presOf" srcId="{193DFD08-5834-4C21-B9E5-3F8F0F4125CB}" destId="{1C7058B4-FBE9-4D6B-B5A0-A06109DD808C}" srcOrd="1" destOrd="4" presId="urn:microsoft.com/office/officeart/2005/8/layout/hProcess4"/>
    <dgm:cxn modelId="{B1590C52-E059-4F9E-BE88-14B8063B00CE}" type="presOf" srcId="{A6FE23F3-338B-4C4C-9A69-14AA86EDC67B}" destId="{1C7058B4-FBE9-4D6B-B5A0-A06109DD808C}" srcOrd="1" destOrd="3" presId="urn:microsoft.com/office/officeart/2005/8/layout/hProcess4"/>
    <dgm:cxn modelId="{075845C5-FC78-4F88-89E9-5FE277088B5B}" type="presOf" srcId="{A53CD25A-2DE5-4004-82EF-ED607A388D39}" destId="{2D36BFAF-87ED-42F5-88FB-A89395356B73}" srcOrd="0" destOrd="0" presId="urn:microsoft.com/office/officeart/2005/8/layout/hProcess4"/>
    <dgm:cxn modelId="{19669B62-8A44-406A-A14C-69F4EF56A2C8}" srcId="{2C0050B4-0453-4213-B87B-B820D0A3A3C2}" destId="{2DD351E5-0E20-4AF2-B90B-6DBB4BE57B4F}" srcOrd="1" destOrd="0" parTransId="{7FA33BD7-6E45-4635-A5B9-58AB7F2A0601}" sibTransId="{BC7377F4-76CB-4AFA-AD07-0235544A36CB}"/>
    <dgm:cxn modelId="{3DA270CA-7173-4B7B-A23C-38BF436EE267}" type="presOf" srcId="{FBCF1E6B-19B1-42D3-93B7-42555315AB0A}" destId="{2D36BFAF-87ED-42F5-88FB-A89395356B73}" srcOrd="0" destOrd="5" presId="urn:microsoft.com/office/officeart/2005/8/layout/hProcess4"/>
    <dgm:cxn modelId="{0E759E6E-17C4-4C42-943A-BB49B589E434}" srcId="{2DD351E5-0E20-4AF2-B90B-6DBB4BE57B4F}" destId="{C7CC0E27-7AE2-41A0-8E96-272813466470}" srcOrd="4" destOrd="0" parTransId="{BB490CA0-FF9D-4B29-AB0C-7DEA8609F4BA}" sibTransId="{7346B39C-0690-4E2C-B9E2-0D550FF801A6}"/>
    <dgm:cxn modelId="{4ACB775D-27B0-4149-8064-80316AFD9124}" type="presOf" srcId="{5982267B-DDEB-418D-8627-C7F892C032EE}" destId="{B596EC18-08AE-4581-8424-079DD485B17D}" srcOrd="0" destOrd="1" presId="urn:microsoft.com/office/officeart/2005/8/layout/hProcess4"/>
    <dgm:cxn modelId="{C2A412E5-49A3-4128-80C7-D31DB3551078}" type="presOf" srcId="{A53CD25A-2DE5-4004-82EF-ED607A388D39}" destId="{1C7058B4-FBE9-4D6B-B5A0-A06109DD808C}" srcOrd="1" destOrd="0" presId="urn:microsoft.com/office/officeart/2005/8/layout/hProcess4"/>
    <dgm:cxn modelId="{583D9C42-8259-48FF-B36E-3D59A39FB1CC}" srcId="{2DD351E5-0E20-4AF2-B90B-6DBB4BE57B4F}" destId="{193DFD08-5834-4C21-B9E5-3F8F0F4125CB}" srcOrd="2" destOrd="0" parTransId="{172C607D-BB0E-4A85-9C01-4D5AEDE814AB}" sibTransId="{088BF6AF-2B98-4A52-BF56-E3E693B52CE1}"/>
    <dgm:cxn modelId="{59A2886D-72FF-4DF7-9B47-375020A42D01}" srcId="{FB90234A-612D-4034-B9D1-9724B39473D6}" destId="{5982267B-DDEB-418D-8627-C7F892C032EE}" srcOrd="1" destOrd="0" parTransId="{BFB4E717-4E1A-4397-A993-0F9A8DC8D179}" sibTransId="{EE5B0903-4AE1-4596-9890-9EE698520238}"/>
    <dgm:cxn modelId="{5B7D0759-A8A3-4CF1-99F3-AA108EF3D748}" srcId="{5982267B-DDEB-418D-8627-C7F892C032EE}" destId="{579CEAB4-3A88-443B-90F9-277385D891E6}" srcOrd="1" destOrd="0" parTransId="{ADBE6B41-F7E9-4FAC-A409-B727BC7D3E08}" sibTransId="{AA47DE2B-F31A-41B1-8AAE-5697A669C74D}"/>
    <dgm:cxn modelId="{5906871B-2F84-486A-B30A-B17DDDD5D0DB}" srcId="{ACD8B6A0-F79E-47E7-9F6D-A87B8EE49573}" destId="{02A532D0-1F5B-43CA-9492-3AE9F4508C2D}" srcOrd="0" destOrd="0" parTransId="{2C9AB4C6-70C2-42C4-BE0B-C7536B750193}" sibTransId="{79AE954C-E2C3-4C4C-9A66-22F6654CA418}"/>
    <dgm:cxn modelId="{64D0D5D0-2C80-48BD-B1D3-B27CA346EA48}" type="presOf" srcId="{02A532D0-1F5B-43CA-9492-3AE9F4508C2D}" destId="{9DEA9334-A672-4CD1-91D1-0988A3FA3095}" srcOrd="1" destOrd="0" presId="urn:microsoft.com/office/officeart/2005/8/layout/hProcess4"/>
    <dgm:cxn modelId="{8C90AB75-E7B6-43DF-A862-E8C8DED06812}" type="presOf" srcId="{90116753-1A32-4808-AAB0-75FFD3AD444D}" destId="{B596EC18-08AE-4581-8424-079DD485B17D}" srcOrd="0" destOrd="0" presId="urn:microsoft.com/office/officeart/2005/8/layout/hProcess4"/>
    <dgm:cxn modelId="{0824484D-E2C5-42B0-B888-F296E9628A88}" type="presOf" srcId="{AD344CA9-F3BC-4678-A835-A325DE35A8C9}" destId="{30510CAB-F714-4769-935B-6B55AEF57A8C}" srcOrd="0" destOrd="0" presId="urn:microsoft.com/office/officeart/2005/8/layout/hProcess4"/>
    <dgm:cxn modelId="{71DBE13E-B9CB-4C85-A2FF-BE684F45126D}" type="presOf" srcId="{2DD351E5-0E20-4AF2-B90B-6DBB4BE57B4F}" destId="{1C7058B4-FBE9-4D6B-B5A0-A06109DD808C}" srcOrd="1" destOrd="1" presId="urn:microsoft.com/office/officeart/2005/8/layout/hProcess4"/>
    <dgm:cxn modelId="{27D331D9-F382-432D-9363-E37319C67F4F}" type="presOf" srcId="{E9B37B18-749C-4082-A7CB-B13E8C43B089}" destId="{9E59A71F-BB0E-4E7B-A939-2696F27469B3}" srcOrd="0" destOrd="0" presId="urn:microsoft.com/office/officeart/2005/8/layout/hProcess4"/>
    <dgm:cxn modelId="{E0B0DE08-493C-4CF1-BCB7-7F50A67C598F}" type="presOf" srcId="{90116753-1A32-4808-AAB0-75FFD3AD444D}" destId="{6E2318B6-2E1F-4ACB-95DC-DD42CB932D61}" srcOrd="1" destOrd="0" presId="urn:microsoft.com/office/officeart/2005/8/layout/hProcess4"/>
    <dgm:cxn modelId="{D2430D5B-E4D1-45F3-9BE6-94BC131C74A9}" srcId="{2DD351E5-0E20-4AF2-B90B-6DBB4BE57B4F}" destId="{41391EE6-6987-4E07-95CC-5675E3299E28}" srcOrd="0" destOrd="0" parTransId="{DA9589C2-D41A-49D3-B88F-622ED71A9514}" sibTransId="{956D0B4D-3DCE-47CF-AC0C-2E14D33A88E1}"/>
    <dgm:cxn modelId="{3E90CD67-2D24-4270-AD3F-EE3AB1F7EEC6}" type="presOf" srcId="{FBCF1E6B-19B1-42D3-93B7-42555315AB0A}" destId="{1C7058B4-FBE9-4D6B-B5A0-A06109DD808C}" srcOrd="1" destOrd="5" presId="urn:microsoft.com/office/officeart/2005/8/layout/hProcess4"/>
    <dgm:cxn modelId="{A0783F08-996D-4E1A-BB31-3D141F263936}" srcId="{2DD351E5-0E20-4AF2-B90B-6DBB4BE57B4F}" destId="{FBCF1E6B-19B1-42D3-93B7-42555315AB0A}" srcOrd="3" destOrd="0" parTransId="{789DEB54-C52F-4231-B85A-560382E23C20}" sibTransId="{50B6DA89-1465-42CC-BBE7-99B9536E1DC9}"/>
    <dgm:cxn modelId="{BDCD2431-4F1E-48E8-AC02-9C72E6AB8C37}" type="presOf" srcId="{9142E48D-21D2-4E5C-88F7-EFE42F4A89FF}" destId="{6E2318B6-2E1F-4ACB-95DC-DD42CB932D61}" srcOrd="1" destOrd="2" presId="urn:microsoft.com/office/officeart/2005/8/layout/hProcess4"/>
    <dgm:cxn modelId="{C098BFE7-F739-4E67-A599-0E45507E86B2}" type="presOf" srcId="{A6FE23F3-338B-4C4C-9A69-14AA86EDC67B}" destId="{2D36BFAF-87ED-42F5-88FB-A89395356B73}" srcOrd="0" destOrd="3" presId="urn:microsoft.com/office/officeart/2005/8/layout/hProcess4"/>
    <dgm:cxn modelId="{5A77007B-66FB-471C-9699-FD38D1B78A1A}" type="presOf" srcId="{41391EE6-6987-4E07-95CC-5675E3299E28}" destId="{1C7058B4-FBE9-4D6B-B5A0-A06109DD808C}" srcOrd="1" destOrd="2" presId="urn:microsoft.com/office/officeart/2005/8/layout/hProcess4"/>
    <dgm:cxn modelId="{4A269906-F742-4BE9-B81F-7B5E109EF09F}" type="presParOf" srcId="{62B472F4-67FE-43EA-900F-3C6D1FADC486}" destId="{3103FB10-124D-42FD-B6DB-A10444463F95}" srcOrd="0" destOrd="0" presId="urn:microsoft.com/office/officeart/2005/8/layout/hProcess4"/>
    <dgm:cxn modelId="{FF2B431B-9AB5-43BA-BC5B-AB259BA25CFA}" type="presParOf" srcId="{62B472F4-67FE-43EA-900F-3C6D1FADC486}" destId="{0ADD3A7A-A4E2-454F-BA9D-9C4CA627074E}" srcOrd="1" destOrd="0" presId="urn:microsoft.com/office/officeart/2005/8/layout/hProcess4"/>
    <dgm:cxn modelId="{0228B430-983F-4F0E-B9B4-EACB9A677C38}" type="presParOf" srcId="{62B472F4-67FE-43EA-900F-3C6D1FADC486}" destId="{40B1CD47-9BAE-45E6-8845-833F6373D10E}" srcOrd="2" destOrd="0" presId="urn:microsoft.com/office/officeart/2005/8/layout/hProcess4"/>
    <dgm:cxn modelId="{E6330D5E-76BD-454C-B5E9-60D3F0F189C5}" type="presParOf" srcId="{40B1CD47-9BAE-45E6-8845-833F6373D10E}" destId="{7A1109E6-FBEB-45D6-980B-3638F5448952}" srcOrd="0" destOrd="0" presId="urn:microsoft.com/office/officeart/2005/8/layout/hProcess4"/>
    <dgm:cxn modelId="{4E093BC9-E894-4724-B11A-63B3FD8F4DB5}" type="presParOf" srcId="{7A1109E6-FBEB-45D6-980B-3638F5448952}" destId="{4831A8F8-4556-4A1E-9839-0337BBC620FF}" srcOrd="0" destOrd="0" presId="urn:microsoft.com/office/officeart/2005/8/layout/hProcess4"/>
    <dgm:cxn modelId="{B69115F4-91C3-4701-A6EA-AD39178139A2}" type="presParOf" srcId="{7A1109E6-FBEB-45D6-980B-3638F5448952}" destId="{30510CAB-F714-4769-935B-6B55AEF57A8C}" srcOrd="1" destOrd="0" presId="urn:microsoft.com/office/officeart/2005/8/layout/hProcess4"/>
    <dgm:cxn modelId="{13F7B66F-30DC-4590-A994-494991A11F91}" type="presParOf" srcId="{7A1109E6-FBEB-45D6-980B-3638F5448952}" destId="{0FE443E1-B046-463C-9F40-4AECA2F6C3CD}" srcOrd="2" destOrd="0" presId="urn:microsoft.com/office/officeart/2005/8/layout/hProcess4"/>
    <dgm:cxn modelId="{8B92EA17-9134-47EA-9E13-7D80BF252618}" type="presParOf" srcId="{7A1109E6-FBEB-45D6-980B-3638F5448952}" destId="{87951D3D-FA2C-421B-8E85-724EACCC7C62}" srcOrd="3" destOrd="0" presId="urn:microsoft.com/office/officeart/2005/8/layout/hProcess4"/>
    <dgm:cxn modelId="{C7482712-89D5-43CC-A482-4CC45EDBEB76}" type="presParOf" srcId="{7A1109E6-FBEB-45D6-980B-3638F5448952}" destId="{4246AA7E-F303-4013-A78B-362A44068A41}" srcOrd="4" destOrd="0" presId="urn:microsoft.com/office/officeart/2005/8/layout/hProcess4"/>
    <dgm:cxn modelId="{8A9F2C84-D9DF-48BE-893C-3C520B6277DC}" type="presParOf" srcId="{40B1CD47-9BAE-45E6-8845-833F6373D10E}" destId="{685FFD4F-DA1C-4BF7-A829-41DE13D9D82A}" srcOrd="1" destOrd="0" presId="urn:microsoft.com/office/officeart/2005/8/layout/hProcess4"/>
    <dgm:cxn modelId="{1B253234-D2BF-4892-A7C8-01F8C6455796}" type="presParOf" srcId="{40B1CD47-9BAE-45E6-8845-833F6373D10E}" destId="{AA85E44C-0F1F-40E9-B6B4-C9BD9EB6BB51}" srcOrd="2" destOrd="0" presId="urn:microsoft.com/office/officeart/2005/8/layout/hProcess4"/>
    <dgm:cxn modelId="{D0F2059F-83B8-4643-90B7-14F2FF06679A}" type="presParOf" srcId="{AA85E44C-0F1F-40E9-B6B4-C9BD9EB6BB51}" destId="{697326A7-5F85-4375-80D7-4E10DADD5FC1}" srcOrd="0" destOrd="0" presId="urn:microsoft.com/office/officeart/2005/8/layout/hProcess4"/>
    <dgm:cxn modelId="{28FF0BCB-DBB7-4688-AF54-C73E743909DD}" type="presParOf" srcId="{AA85E44C-0F1F-40E9-B6B4-C9BD9EB6BB51}" destId="{2D36BFAF-87ED-42F5-88FB-A89395356B73}" srcOrd="1" destOrd="0" presId="urn:microsoft.com/office/officeart/2005/8/layout/hProcess4"/>
    <dgm:cxn modelId="{FC6EAFA9-6CA8-4524-B2CE-078A612EE629}" type="presParOf" srcId="{AA85E44C-0F1F-40E9-B6B4-C9BD9EB6BB51}" destId="{1C7058B4-FBE9-4D6B-B5A0-A06109DD808C}" srcOrd="2" destOrd="0" presId="urn:microsoft.com/office/officeart/2005/8/layout/hProcess4"/>
    <dgm:cxn modelId="{3C52E2AA-385B-4533-9BA1-DD7A063E4404}" type="presParOf" srcId="{AA85E44C-0F1F-40E9-B6B4-C9BD9EB6BB51}" destId="{8D54E479-0439-4954-B584-8E59AF9DE0C9}" srcOrd="3" destOrd="0" presId="urn:microsoft.com/office/officeart/2005/8/layout/hProcess4"/>
    <dgm:cxn modelId="{D2D015A5-FA54-432A-A539-C5F8BBD4DDC4}" type="presParOf" srcId="{AA85E44C-0F1F-40E9-B6B4-C9BD9EB6BB51}" destId="{6504DD23-B17F-4091-9AF7-AA6346BE15DF}" srcOrd="4" destOrd="0" presId="urn:microsoft.com/office/officeart/2005/8/layout/hProcess4"/>
    <dgm:cxn modelId="{73DB7E1B-0D64-4DD2-9BDB-FFD1FD9A5BBF}" type="presParOf" srcId="{40B1CD47-9BAE-45E6-8845-833F6373D10E}" destId="{56F4A8E7-E7B6-4773-A73A-867DE715DB05}" srcOrd="3" destOrd="0" presId="urn:microsoft.com/office/officeart/2005/8/layout/hProcess4"/>
    <dgm:cxn modelId="{D1E5D4DC-AE21-4BAE-9B22-3CC6FC0AB7C2}" type="presParOf" srcId="{40B1CD47-9BAE-45E6-8845-833F6373D10E}" destId="{1A6123EC-027E-4898-908D-E3A39A9B24A0}" srcOrd="4" destOrd="0" presId="urn:microsoft.com/office/officeart/2005/8/layout/hProcess4"/>
    <dgm:cxn modelId="{48B45A86-46E6-4D17-A03A-0C676204320E}" type="presParOf" srcId="{1A6123EC-027E-4898-908D-E3A39A9B24A0}" destId="{C03D6F45-B942-477B-A62D-F0F5674B6D97}" srcOrd="0" destOrd="0" presId="urn:microsoft.com/office/officeart/2005/8/layout/hProcess4"/>
    <dgm:cxn modelId="{69A59378-6441-478B-A6A3-545274019A88}" type="presParOf" srcId="{1A6123EC-027E-4898-908D-E3A39A9B24A0}" destId="{B596EC18-08AE-4581-8424-079DD485B17D}" srcOrd="1" destOrd="0" presId="urn:microsoft.com/office/officeart/2005/8/layout/hProcess4"/>
    <dgm:cxn modelId="{0328E65C-89E6-4804-BB6A-F6703DD0BCAB}" type="presParOf" srcId="{1A6123EC-027E-4898-908D-E3A39A9B24A0}" destId="{6E2318B6-2E1F-4ACB-95DC-DD42CB932D61}" srcOrd="2" destOrd="0" presId="urn:microsoft.com/office/officeart/2005/8/layout/hProcess4"/>
    <dgm:cxn modelId="{54FE7D8F-CE2D-4C37-B114-53CC76282738}" type="presParOf" srcId="{1A6123EC-027E-4898-908D-E3A39A9B24A0}" destId="{376B5EA2-DEE4-45FD-A029-0E24ED555DE1}" srcOrd="3" destOrd="0" presId="urn:microsoft.com/office/officeart/2005/8/layout/hProcess4"/>
    <dgm:cxn modelId="{9C9756E4-225E-4C89-8AB6-C761140EB7CA}" type="presParOf" srcId="{1A6123EC-027E-4898-908D-E3A39A9B24A0}" destId="{9CBE144B-7786-462B-917A-823D21CFC8E4}" srcOrd="4" destOrd="0" presId="urn:microsoft.com/office/officeart/2005/8/layout/hProcess4"/>
    <dgm:cxn modelId="{79EAE99B-388B-448D-BA40-369884EC3F07}" type="presParOf" srcId="{40B1CD47-9BAE-45E6-8845-833F6373D10E}" destId="{9E59A71F-BB0E-4E7B-A939-2696F27469B3}" srcOrd="5" destOrd="0" presId="urn:microsoft.com/office/officeart/2005/8/layout/hProcess4"/>
    <dgm:cxn modelId="{5A44C747-0A35-423F-8CE8-8B2AEE4E0C9E}" type="presParOf" srcId="{40B1CD47-9BAE-45E6-8845-833F6373D10E}" destId="{7799AC55-AC51-4003-AEEC-8210E399B106}" srcOrd="6" destOrd="0" presId="urn:microsoft.com/office/officeart/2005/8/layout/hProcess4"/>
    <dgm:cxn modelId="{17FF8B4E-BA99-41B1-81D1-FDA0960EAF18}" type="presParOf" srcId="{7799AC55-AC51-4003-AEEC-8210E399B106}" destId="{342CE238-3DAA-45C8-A650-F6F179745B04}" srcOrd="0" destOrd="0" presId="urn:microsoft.com/office/officeart/2005/8/layout/hProcess4"/>
    <dgm:cxn modelId="{79A1610D-CE35-4EEF-99AF-2077FE88BD6D}" type="presParOf" srcId="{7799AC55-AC51-4003-AEEC-8210E399B106}" destId="{B4E2D804-E827-46A9-8E7B-7355921C2D21}" srcOrd="1" destOrd="0" presId="urn:microsoft.com/office/officeart/2005/8/layout/hProcess4"/>
    <dgm:cxn modelId="{7991D9D7-010B-43DC-BBE8-B2DD7C946819}" type="presParOf" srcId="{7799AC55-AC51-4003-AEEC-8210E399B106}" destId="{9DEA9334-A672-4CD1-91D1-0988A3FA3095}" srcOrd="2" destOrd="0" presId="urn:microsoft.com/office/officeart/2005/8/layout/hProcess4"/>
    <dgm:cxn modelId="{81B8F9F8-D7CD-4633-A634-DC7516C98377}" type="presParOf" srcId="{7799AC55-AC51-4003-AEEC-8210E399B106}" destId="{48DB832E-ED47-4CEB-B3D1-D63167CA068B}" srcOrd="3" destOrd="0" presId="urn:microsoft.com/office/officeart/2005/8/layout/hProcess4"/>
    <dgm:cxn modelId="{238ADC87-590B-4835-BEDC-84241FF41D0D}" type="presParOf" srcId="{7799AC55-AC51-4003-AEEC-8210E399B106}" destId="{8E5BA7AE-2143-4281-8FFB-BE1AB9E302E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4953AB-DB65-457C-946C-D35845C4A4E8}"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s-ES"/>
        </a:p>
      </dgm:t>
    </dgm:pt>
    <dgm:pt modelId="{2083D135-AE13-425B-A365-CD983ACF3E48}">
      <dgm:prSet phldrT="[Texto]" custT="1"/>
      <dgm:spPr/>
      <dgm:t>
        <a:bodyPr/>
        <a:lstStyle/>
        <a:p>
          <a:r>
            <a:rPr lang="es-EC" sz="1800" dirty="0" smtClean="0"/>
            <a:t>Requerimiento del puesto</a:t>
          </a:r>
          <a:endParaRPr lang="es-ES" sz="1800" dirty="0"/>
        </a:p>
      </dgm:t>
    </dgm:pt>
    <dgm:pt modelId="{A1BA3742-2A84-49D2-8C00-618DA7A044B8}" type="parTrans" cxnId="{6B477A4A-93BE-4ECB-A218-10A14A07B17B}">
      <dgm:prSet/>
      <dgm:spPr/>
      <dgm:t>
        <a:bodyPr/>
        <a:lstStyle/>
        <a:p>
          <a:endParaRPr lang="es-ES" sz="1400"/>
        </a:p>
      </dgm:t>
    </dgm:pt>
    <dgm:pt modelId="{19983FC7-1F27-41FE-A50D-BB978E89BEA8}" type="sibTrans" cxnId="{6B477A4A-93BE-4ECB-A218-10A14A07B17B}">
      <dgm:prSet/>
      <dgm:spPr/>
      <dgm:t>
        <a:bodyPr/>
        <a:lstStyle/>
        <a:p>
          <a:endParaRPr lang="es-ES" sz="1400"/>
        </a:p>
      </dgm:t>
    </dgm:pt>
    <dgm:pt modelId="{BB0CAC96-62A7-4245-B368-6B96D8CF78C8}">
      <dgm:prSet phldrT="[Texto]" custT="1"/>
      <dgm:spPr/>
      <dgm:t>
        <a:bodyPr/>
        <a:lstStyle/>
        <a:p>
          <a:r>
            <a:rPr lang="es-EC" sz="1800" dirty="0" smtClean="0"/>
            <a:t>Convocatoria</a:t>
          </a:r>
          <a:endParaRPr lang="es-ES" sz="1800" dirty="0"/>
        </a:p>
      </dgm:t>
    </dgm:pt>
    <dgm:pt modelId="{C617E628-33CE-419A-BDA5-F62D23606F25}" type="parTrans" cxnId="{13962D26-2E81-41D0-9CDE-1E2EDF4B2A5E}">
      <dgm:prSet/>
      <dgm:spPr/>
      <dgm:t>
        <a:bodyPr/>
        <a:lstStyle/>
        <a:p>
          <a:endParaRPr lang="es-ES" sz="1400"/>
        </a:p>
      </dgm:t>
    </dgm:pt>
    <dgm:pt modelId="{53BE7C61-10D0-4B6D-A16E-74ADC059D8B6}" type="sibTrans" cxnId="{13962D26-2E81-41D0-9CDE-1E2EDF4B2A5E}">
      <dgm:prSet/>
      <dgm:spPr/>
      <dgm:t>
        <a:bodyPr/>
        <a:lstStyle/>
        <a:p>
          <a:endParaRPr lang="es-ES" sz="1400"/>
        </a:p>
      </dgm:t>
    </dgm:pt>
    <dgm:pt modelId="{6E063E19-C0B6-4A43-B400-0A14973C4992}">
      <dgm:prSet phldrT="[Texto]" custT="1"/>
      <dgm:spPr/>
      <dgm:t>
        <a:bodyPr/>
        <a:lstStyle/>
        <a:p>
          <a:r>
            <a:rPr lang="es-EC" sz="1800" dirty="0" smtClean="0"/>
            <a:t>Contacto con el postulante</a:t>
          </a:r>
          <a:endParaRPr lang="es-ES" sz="1800" dirty="0"/>
        </a:p>
      </dgm:t>
    </dgm:pt>
    <dgm:pt modelId="{90479785-5D1F-40C2-817B-CF02BBE03A7C}" type="parTrans" cxnId="{711B46E9-DE68-42B1-A872-6E7C81B50FCC}">
      <dgm:prSet/>
      <dgm:spPr/>
      <dgm:t>
        <a:bodyPr/>
        <a:lstStyle/>
        <a:p>
          <a:endParaRPr lang="es-ES" sz="1400"/>
        </a:p>
      </dgm:t>
    </dgm:pt>
    <dgm:pt modelId="{E97B37C7-1FC1-4FC8-8445-803BEE5B27F9}" type="sibTrans" cxnId="{711B46E9-DE68-42B1-A872-6E7C81B50FCC}">
      <dgm:prSet/>
      <dgm:spPr/>
      <dgm:t>
        <a:bodyPr/>
        <a:lstStyle/>
        <a:p>
          <a:endParaRPr lang="es-ES" sz="1400"/>
        </a:p>
      </dgm:t>
    </dgm:pt>
    <dgm:pt modelId="{2550249A-E6A4-4213-A6B3-4E12C9B5A8E1}">
      <dgm:prSet phldrT="[Texto]" custT="1"/>
      <dgm:spPr/>
      <dgm:t>
        <a:bodyPr/>
        <a:lstStyle/>
        <a:p>
          <a:r>
            <a:rPr lang="es-EC" sz="1800" dirty="0" smtClean="0"/>
            <a:t>Entrevista formal</a:t>
          </a:r>
          <a:endParaRPr lang="es-ES" sz="1800" dirty="0"/>
        </a:p>
      </dgm:t>
    </dgm:pt>
    <dgm:pt modelId="{104B45EE-8235-400E-A078-D9A50E52FB50}" type="parTrans" cxnId="{3054C837-EAF2-4E17-8815-E84D014B7F9D}">
      <dgm:prSet/>
      <dgm:spPr/>
      <dgm:t>
        <a:bodyPr/>
        <a:lstStyle/>
        <a:p>
          <a:endParaRPr lang="es-ES" sz="1400"/>
        </a:p>
      </dgm:t>
    </dgm:pt>
    <dgm:pt modelId="{D6B67297-8238-4E59-A271-98062F15CE22}" type="sibTrans" cxnId="{3054C837-EAF2-4E17-8815-E84D014B7F9D}">
      <dgm:prSet/>
      <dgm:spPr/>
      <dgm:t>
        <a:bodyPr/>
        <a:lstStyle/>
        <a:p>
          <a:endParaRPr lang="es-ES" sz="1400"/>
        </a:p>
      </dgm:t>
    </dgm:pt>
    <dgm:pt modelId="{6EFB3C3D-D865-4639-A097-A502A4D4BD06}">
      <dgm:prSet phldrT="[Texto]" custT="1"/>
      <dgm:spPr/>
      <dgm:t>
        <a:bodyPr/>
        <a:lstStyle/>
        <a:p>
          <a:r>
            <a:rPr lang="es-EC" sz="1800" dirty="0" smtClean="0"/>
            <a:t>Pruebas</a:t>
          </a:r>
          <a:endParaRPr lang="es-ES" sz="1800" dirty="0"/>
        </a:p>
      </dgm:t>
    </dgm:pt>
    <dgm:pt modelId="{4CFC9E81-BD4A-41E7-84FA-F8F3EDD0EB5A}" type="parTrans" cxnId="{7FBDBF50-47D8-4517-BD85-B3D8C080660A}">
      <dgm:prSet/>
      <dgm:spPr/>
      <dgm:t>
        <a:bodyPr/>
        <a:lstStyle/>
        <a:p>
          <a:endParaRPr lang="es-ES" sz="1400"/>
        </a:p>
      </dgm:t>
    </dgm:pt>
    <dgm:pt modelId="{CDA4E42D-B2F7-46BD-80B0-8848CC9772DB}" type="sibTrans" cxnId="{7FBDBF50-47D8-4517-BD85-B3D8C080660A}">
      <dgm:prSet/>
      <dgm:spPr/>
      <dgm:t>
        <a:bodyPr/>
        <a:lstStyle/>
        <a:p>
          <a:endParaRPr lang="es-ES" sz="1400"/>
        </a:p>
      </dgm:t>
    </dgm:pt>
    <dgm:pt modelId="{299EE7D9-6FB1-4250-8781-B5FFED7B416D}" type="pres">
      <dgm:prSet presAssocID="{2D4953AB-DB65-457C-946C-D35845C4A4E8}" presName="diagram" presStyleCnt="0">
        <dgm:presLayoutVars>
          <dgm:dir/>
          <dgm:resizeHandles val="exact"/>
        </dgm:presLayoutVars>
      </dgm:prSet>
      <dgm:spPr/>
      <dgm:t>
        <a:bodyPr/>
        <a:lstStyle/>
        <a:p>
          <a:endParaRPr lang="es-MX"/>
        </a:p>
      </dgm:t>
    </dgm:pt>
    <dgm:pt modelId="{83882070-9CEE-45C2-9261-A71A4A748118}" type="pres">
      <dgm:prSet presAssocID="{2083D135-AE13-425B-A365-CD983ACF3E48}" presName="node" presStyleLbl="node1" presStyleIdx="0" presStyleCnt="5" custScaleY="53017">
        <dgm:presLayoutVars>
          <dgm:bulletEnabled val="1"/>
        </dgm:presLayoutVars>
      </dgm:prSet>
      <dgm:spPr/>
      <dgm:t>
        <a:bodyPr/>
        <a:lstStyle/>
        <a:p>
          <a:endParaRPr lang="es-ES"/>
        </a:p>
      </dgm:t>
    </dgm:pt>
    <dgm:pt modelId="{B95BB620-701A-40E3-9D09-F4C6EE117D1E}" type="pres">
      <dgm:prSet presAssocID="{19983FC7-1F27-41FE-A50D-BB978E89BEA8}" presName="sibTrans" presStyleCnt="0"/>
      <dgm:spPr/>
    </dgm:pt>
    <dgm:pt modelId="{962D230C-B254-46CD-B844-9351DB50CED7}" type="pres">
      <dgm:prSet presAssocID="{BB0CAC96-62A7-4245-B368-6B96D8CF78C8}" presName="node" presStyleLbl="node1" presStyleIdx="1" presStyleCnt="5" custScaleY="53017">
        <dgm:presLayoutVars>
          <dgm:bulletEnabled val="1"/>
        </dgm:presLayoutVars>
      </dgm:prSet>
      <dgm:spPr/>
      <dgm:t>
        <a:bodyPr/>
        <a:lstStyle/>
        <a:p>
          <a:endParaRPr lang="es-ES"/>
        </a:p>
      </dgm:t>
    </dgm:pt>
    <dgm:pt modelId="{C747D435-08CC-4E04-BE2A-194D0AEE67A7}" type="pres">
      <dgm:prSet presAssocID="{53BE7C61-10D0-4B6D-A16E-74ADC059D8B6}" presName="sibTrans" presStyleCnt="0"/>
      <dgm:spPr/>
    </dgm:pt>
    <dgm:pt modelId="{2574ABEB-42B4-47A6-8FE9-18FE3EF6BB0F}" type="pres">
      <dgm:prSet presAssocID="{6E063E19-C0B6-4A43-B400-0A14973C4992}" presName="node" presStyleLbl="node1" presStyleIdx="2" presStyleCnt="5" custScaleY="53017">
        <dgm:presLayoutVars>
          <dgm:bulletEnabled val="1"/>
        </dgm:presLayoutVars>
      </dgm:prSet>
      <dgm:spPr/>
      <dgm:t>
        <a:bodyPr/>
        <a:lstStyle/>
        <a:p>
          <a:endParaRPr lang="es-ES"/>
        </a:p>
      </dgm:t>
    </dgm:pt>
    <dgm:pt modelId="{F358E95D-D7A1-4D27-9E1F-153921CDEF3E}" type="pres">
      <dgm:prSet presAssocID="{E97B37C7-1FC1-4FC8-8445-803BEE5B27F9}" presName="sibTrans" presStyleCnt="0"/>
      <dgm:spPr/>
    </dgm:pt>
    <dgm:pt modelId="{346A2E67-B842-436C-B9D7-FDA3EB610CCC}" type="pres">
      <dgm:prSet presAssocID="{2550249A-E6A4-4213-A6B3-4E12C9B5A8E1}" presName="node" presStyleLbl="node1" presStyleIdx="3" presStyleCnt="5" custScaleY="53017">
        <dgm:presLayoutVars>
          <dgm:bulletEnabled val="1"/>
        </dgm:presLayoutVars>
      </dgm:prSet>
      <dgm:spPr/>
      <dgm:t>
        <a:bodyPr/>
        <a:lstStyle/>
        <a:p>
          <a:endParaRPr lang="es-ES"/>
        </a:p>
      </dgm:t>
    </dgm:pt>
    <dgm:pt modelId="{DABFB8B1-5DA5-4BCD-BD12-78E5E8EEBED9}" type="pres">
      <dgm:prSet presAssocID="{D6B67297-8238-4E59-A271-98062F15CE22}" presName="sibTrans" presStyleCnt="0"/>
      <dgm:spPr/>
    </dgm:pt>
    <dgm:pt modelId="{681A3E02-E85A-4021-9799-B59B3BCDEF76}" type="pres">
      <dgm:prSet presAssocID="{6EFB3C3D-D865-4639-A097-A502A4D4BD06}" presName="node" presStyleLbl="node1" presStyleIdx="4" presStyleCnt="5" custScaleY="53017">
        <dgm:presLayoutVars>
          <dgm:bulletEnabled val="1"/>
        </dgm:presLayoutVars>
      </dgm:prSet>
      <dgm:spPr/>
      <dgm:t>
        <a:bodyPr/>
        <a:lstStyle/>
        <a:p>
          <a:endParaRPr lang="es-MX"/>
        </a:p>
      </dgm:t>
    </dgm:pt>
  </dgm:ptLst>
  <dgm:cxnLst>
    <dgm:cxn modelId="{817A00E6-44BF-432F-81C9-50DB961A86DA}" type="presOf" srcId="{6EFB3C3D-D865-4639-A097-A502A4D4BD06}" destId="{681A3E02-E85A-4021-9799-B59B3BCDEF76}" srcOrd="0" destOrd="0" presId="urn:microsoft.com/office/officeart/2005/8/layout/default"/>
    <dgm:cxn modelId="{F0D613F4-CDF9-4E7D-80B8-80FF272F4138}" type="presOf" srcId="{2D4953AB-DB65-457C-946C-D35845C4A4E8}" destId="{299EE7D9-6FB1-4250-8781-B5FFED7B416D}" srcOrd="0" destOrd="0" presId="urn:microsoft.com/office/officeart/2005/8/layout/default"/>
    <dgm:cxn modelId="{711B46E9-DE68-42B1-A872-6E7C81B50FCC}" srcId="{2D4953AB-DB65-457C-946C-D35845C4A4E8}" destId="{6E063E19-C0B6-4A43-B400-0A14973C4992}" srcOrd="2" destOrd="0" parTransId="{90479785-5D1F-40C2-817B-CF02BBE03A7C}" sibTransId="{E97B37C7-1FC1-4FC8-8445-803BEE5B27F9}"/>
    <dgm:cxn modelId="{7FBDBF50-47D8-4517-BD85-B3D8C080660A}" srcId="{2D4953AB-DB65-457C-946C-D35845C4A4E8}" destId="{6EFB3C3D-D865-4639-A097-A502A4D4BD06}" srcOrd="4" destOrd="0" parTransId="{4CFC9E81-BD4A-41E7-84FA-F8F3EDD0EB5A}" sibTransId="{CDA4E42D-B2F7-46BD-80B0-8848CC9772DB}"/>
    <dgm:cxn modelId="{3C3B8BCE-0072-4D84-80FA-84647FBF824B}" type="presOf" srcId="{6E063E19-C0B6-4A43-B400-0A14973C4992}" destId="{2574ABEB-42B4-47A6-8FE9-18FE3EF6BB0F}" srcOrd="0" destOrd="0" presId="urn:microsoft.com/office/officeart/2005/8/layout/default"/>
    <dgm:cxn modelId="{0A304558-2C97-4061-A424-F9A54CFD29E9}" type="presOf" srcId="{2550249A-E6A4-4213-A6B3-4E12C9B5A8E1}" destId="{346A2E67-B842-436C-B9D7-FDA3EB610CCC}" srcOrd="0" destOrd="0" presId="urn:microsoft.com/office/officeart/2005/8/layout/default"/>
    <dgm:cxn modelId="{3CDCA553-EC90-48F0-A0DA-EB31CF5C5076}" type="presOf" srcId="{BB0CAC96-62A7-4245-B368-6B96D8CF78C8}" destId="{962D230C-B254-46CD-B844-9351DB50CED7}" srcOrd="0" destOrd="0" presId="urn:microsoft.com/office/officeart/2005/8/layout/default"/>
    <dgm:cxn modelId="{6B477A4A-93BE-4ECB-A218-10A14A07B17B}" srcId="{2D4953AB-DB65-457C-946C-D35845C4A4E8}" destId="{2083D135-AE13-425B-A365-CD983ACF3E48}" srcOrd="0" destOrd="0" parTransId="{A1BA3742-2A84-49D2-8C00-618DA7A044B8}" sibTransId="{19983FC7-1F27-41FE-A50D-BB978E89BEA8}"/>
    <dgm:cxn modelId="{3054C837-EAF2-4E17-8815-E84D014B7F9D}" srcId="{2D4953AB-DB65-457C-946C-D35845C4A4E8}" destId="{2550249A-E6A4-4213-A6B3-4E12C9B5A8E1}" srcOrd="3" destOrd="0" parTransId="{104B45EE-8235-400E-A078-D9A50E52FB50}" sibTransId="{D6B67297-8238-4E59-A271-98062F15CE22}"/>
    <dgm:cxn modelId="{2FFA7182-0B77-402B-9E1B-B67B7A9CB38C}" type="presOf" srcId="{2083D135-AE13-425B-A365-CD983ACF3E48}" destId="{83882070-9CEE-45C2-9261-A71A4A748118}" srcOrd="0" destOrd="0" presId="urn:microsoft.com/office/officeart/2005/8/layout/default"/>
    <dgm:cxn modelId="{13962D26-2E81-41D0-9CDE-1E2EDF4B2A5E}" srcId="{2D4953AB-DB65-457C-946C-D35845C4A4E8}" destId="{BB0CAC96-62A7-4245-B368-6B96D8CF78C8}" srcOrd="1" destOrd="0" parTransId="{C617E628-33CE-419A-BDA5-F62D23606F25}" sibTransId="{53BE7C61-10D0-4B6D-A16E-74ADC059D8B6}"/>
    <dgm:cxn modelId="{228A02CB-992F-4FAE-8E3B-317EB749E9E3}" type="presParOf" srcId="{299EE7D9-6FB1-4250-8781-B5FFED7B416D}" destId="{83882070-9CEE-45C2-9261-A71A4A748118}" srcOrd="0" destOrd="0" presId="urn:microsoft.com/office/officeart/2005/8/layout/default"/>
    <dgm:cxn modelId="{3FE7EDAC-7119-4BD7-B678-1775607F263C}" type="presParOf" srcId="{299EE7D9-6FB1-4250-8781-B5FFED7B416D}" destId="{B95BB620-701A-40E3-9D09-F4C6EE117D1E}" srcOrd="1" destOrd="0" presId="urn:microsoft.com/office/officeart/2005/8/layout/default"/>
    <dgm:cxn modelId="{44B5D80C-867D-4DC6-99DA-53B28C9C23DB}" type="presParOf" srcId="{299EE7D9-6FB1-4250-8781-B5FFED7B416D}" destId="{962D230C-B254-46CD-B844-9351DB50CED7}" srcOrd="2" destOrd="0" presId="urn:microsoft.com/office/officeart/2005/8/layout/default"/>
    <dgm:cxn modelId="{279E8B65-94FD-4219-A981-048E5F379EB8}" type="presParOf" srcId="{299EE7D9-6FB1-4250-8781-B5FFED7B416D}" destId="{C747D435-08CC-4E04-BE2A-194D0AEE67A7}" srcOrd="3" destOrd="0" presId="urn:microsoft.com/office/officeart/2005/8/layout/default"/>
    <dgm:cxn modelId="{06670A43-816B-480E-BAC7-E2EBF7F91859}" type="presParOf" srcId="{299EE7D9-6FB1-4250-8781-B5FFED7B416D}" destId="{2574ABEB-42B4-47A6-8FE9-18FE3EF6BB0F}" srcOrd="4" destOrd="0" presId="urn:microsoft.com/office/officeart/2005/8/layout/default"/>
    <dgm:cxn modelId="{6ACBC822-7721-41AE-A474-DE8348ECF03A}" type="presParOf" srcId="{299EE7D9-6FB1-4250-8781-B5FFED7B416D}" destId="{F358E95D-D7A1-4D27-9E1F-153921CDEF3E}" srcOrd="5" destOrd="0" presId="urn:microsoft.com/office/officeart/2005/8/layout/default"/>
    <dgm:cxn modelId="{3D4AC6AD-7EB0-4D70-9261-AB3F2A598507}" type="presParOf" srcId="{299EE7D9-6FB1-4250-8781-B5FFED7B416D}" destId="{346A2E67-B842-436C-B9D7-FDA3EB610CCC}" srcOrd="6" destOrd="0" presId="urn:microsoft.com/office/officeart/2005/8/layout/default"/>
    <dgm:cxn modelId="{8CFD0628-E26A-4E99-A839-3878F0514887}" type="presParOf" srcId="{299EE7D9-6FB1-4250-8781-B5FFED7B416D}" destId="{DABFB8B1-5DA5-4BCD-BD12-78E5E8EEBED9}" srcOrd="7" destOrd="0" presId="urn:microsoft.com/office/officeart/2005/8/layout/default"/>
    <dgm:cxn modelId="{DBB8B6F8-D991-42D9-87B0-F9F8198C50AE}" type="presParOf" srcId="{299EE7D9-6FB1-4250-8781-B5FFED7B416D}" destId="{681A3E02-E85A-4021-9799-B59B3BCDEF7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1CB1CD4C-30E1-4320-A6E8-F1173334107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7F0A795E-D84E-4656-B2E8-BD3594ADF2FA}">
      <dgm:prSet phldrT="[Texto]" custT="1"/>
      <dgm:spPr>
        <a:solidFill>
          <a:schemeClr val="accent1">
            <a:lumMod val="75000"/>
          </a:schemeClr>
        </a:solidFill>
      </dgm:spPr>
      <dgm:t>
        <a:bodyPr/>
        <a:lstStyle/>
        <a:p>
          <a:r>
            <a:rPr lang="es-ES" sz="1800" smtClean="0">
              <a:latin typeface="Times New Roman" panose="02020603050405020304" pitchFamily="18" charset="0"/>
              <a:ea typeface="Calibri" panose="020F0502020204030204" pitchFamily="34" charset="0"/>
              <a:cs typeface="Times New Roman" panose="02020603050405020304" pitchFamily="18" charset="0"/>
            </a:rPr>
            <a:t>Un 39% de las Pymes del sector textil siguen diferentes procedimientos de reclutamiento y selección para llenar una vacante sin tomar en cuenta el clima organizacional, ni la influencia que posee este proceso. </a:t>
          </a:r>
          <a:endParaRPr lang="es-ES" sz="1800" dirty="0"/>
        </a:p>
      </dgm:t>
    </dgm:pt>
    <dgm:pt modelId="{BFE1FDAD-9556-4D3C-BCAD-21F4A6E56B67}" type="parTrans" cxnId="{D37948E2-061A-4C65-99BE-4640E738634F}">
      <dgm:prSet/>
      <dgm:spPr/>
      <dgm:t>
        <a:bodyPr/>
        <a:lstStyle/>
        <a:p>
          <a:endParaRPr lang="es-ES" sz="2000">
            <a:solidFill>
              <a:schemeClr val="tx1"/>
            </a:solidFill>
          </a:endParaRPr>
        </a:p>
      </dgm:t>
    </dgm:pt>
    <dgm:pt modelId="{E7F43699-F0F8-4432-9492-1FBE620324FA}" type="sibTrans" cxnId="{D37948E2-061A-4C65-99BE-4640E738634F}">
      <dgm:prSet custT="1"/>
      <dgm:spPr/>
      <dgm:t>
        <a:bodyPr/>
        <a:lstStyle/>
        <a:p>
          <a:endParaRPr lang="es-ES" sz="4000">
            <a:solidFill>
              <a:schemeClr val="tx1"/>
            </a:solidFill>
          </a:endParaRPr>
        </a:p>
      </dgm:t>
    </dgm:pt>
    <dgm:pt modelId="{9A6FC477-458A-4785-B70B-FF100F32C356}">
      <dgm:prSet phldrT="[Texto]" custT="1"/>
      <dgm:spPr/>
      <dgm:t>
        <a:bodyPr/>
        <a:lstStyle/>
        <a:p>
          <a:r>
            <a:rPr lang="es-ES" sz="1800" smtClean="0">
              <a:latin typeface="Times New Roman" panose="02020603050405020304" pitchFamily="18" charset="0"/>
              <a:ea typeface="Calibri" panose="020F0502020204030204" pitchFamily="34" charset="0"/>
              <a:cs typeface="Times New Roman" panose="02020603050405020304" pitchFamily="18" charset="0"/>
            </a:rPr>
            <a:t>También en el estudio de campo se pudo obtener que el 61% de las PYMES encuestadas si tiene y sigue procedimientos de reclutamiento y selección con el fin de filtrar y elegir al candidato idóneo al puesto.</a:t>
          </a:r>
          <a:endParaRPr lang="es-ES" sz="1800" dirty="0"/>
        </a:p>
      </dgm:t>
    </dgm:pt>
    <dgm:pt modelId="{2ED59381-709A-4562-BAE1-9F87F32EFB90}" type="parTrans" cxnId="{37C1BF89-8095-4B83-ACAF-C58BE23D5BC8}">
      <dgm:prSet/>
      <dgm:spPr/>
      <dgm:t>
        <a:bodyPr/>
        <a:lstStyle/>
        <a:p>
          <a:endParaRPr lang="es-ES" sz="2000">
            <a:solidFill>
              <a:schemeClr val="tx1"/>
            </a:solidFill>
          </a:endParaRPr>
        </a:p>
      </dgm:t>
    </dgm:pt>
    <dgm:pt modelId="{D8DD3584-0F60-4074-BE8F-8CCFF42652E2}" type="sibTrans" cxnId="{37C1BF89-8095-4B83-ACAF-C58BE23D5BC8}">
      <dgm:prSet custT="1"/>
      <dgm:spPr/>
      <dgm:t>
        <a:bodyPr/>
        <a:lstStyle/>
        <a:p>
          <a:endParaRPr lang="es-ES" sz="4000">
            <a:solidFill>
              <a:schemeClr val="tx1"/>
            </a:solidFill>
          </a:endParaRPr>
        </a:p>
      </dgm:t>
    </dgm:pt>
    <dgm:pt modelId="{F36D2787-78DE-4ECF-BBCC-A55FF18A5116}" type="pres">
      <dgm:prSet presAssocID="{1CB1CD4C-30E1-4320-A6E8-F11733341079}" presName="outerComposite" presStyleCnt="0">
        <dgm:presLayoutVars>
          <dgm:chMax val="5"/>
          <dgm:dir/>
          <dgm:resizeHandles val="exact"/>
        </dgm:presLayoutVars>
      </dgm:prSet>
      <dgm:spPr/>
      <dgm:t>
        <a:bodyPr/>
        <a:lstStyle/>
        <a:p>
          <a:endParaRPr lang="es-MX"/>
        </a:p>
      </dgm:t>
    </dgm:pt>
    <dgm:pt modelId="{ADAAC487-3005-4E25-A093-9C894267BCB8}" type="pres">
      <dgm:prSet presAssocID="{1CB1CD4C-30E1-4320-A6E8-F11733341079}" presName="dummyMaxCanvas" presStyleCnt="0">
        <dgm:presLayoutVars/>
      </dgm:prSet>
      <dgm:spPr/>
      <dgm:t>
        <a:bodyPr/>
        <a:lstStyle/>
        <a:p>
          <a:endParaRPr lang="es-MX"/>
        </a:p>
      </dgm:t>
    </dgm:pt>
    <dgm:pt modelId="{E628C287-D86B-4359-B222-25FF64309438}" type="pres">
      <dgm:prSet presAssocID="{1CB1CD4C-30E1-4320-A6E8-F11733341079}" presName="TwoNodes_1" presStyleLbl="node1" presStyleIdx="0" presStyleCnt="2">
        <dgm:presLayoutVars>
          <dgm:bulletEnabled val="1"/>
        </dgm:presLayoutVars>
      </dgm:prSet>
      <dgm:spPr/>
      <dgm:t>
        <a:bodyPr/>
        <a:lstStyle/>
        <a:p>
          <a:endParaRPr lang="es-ES"/>
        </a:p>
      </dgm:t>
    </dgm:pt>
    <dgm:pt modelId="{E9D54FFE-8D62-418D-84A4-584B81381CBE}" type="pres">
      <dgm:prSet presAssocID="{1CB1CD4C-30E1-4320-A6E8-F11733341079}" presName="TwoNodes_2" presStyleLbl="node1" presStyleIdx="1" presStyleCnt="2">
        <dgm:presLayoutVars>
          <dgm:bulletEnabled val="1"/>
        </dgm:presLayoutVars>
      </dgm:prSet>
      <dgm:spPr/>
      <dgm:t>
        <a:bodyPr/>
        <a:lstStyle/>
        <a:p>
          <a:endParaRPr lang="es-ES"/>
        </a:p>
      </dgm:t>
    </dgm:pt>
    <dgm:pt modelId="{C97C831E-EA5E-4AF9-BD42-79BE80B7BB92}" type="pres">
      <dgm:prSet presAssocID="{1CB1CD4C-30E1-4320-A6E8-F11733341079}" presName="TwoConn_1-2" presStyleLbl="fgAccFollowNode1" presStyleIdx="0" presStyleCnt="1">
        <dgm:presLayoutVars>
          <dgm:bulletEnabled val="1"/>
        </dgm:presLayoutVars>
      </dgm:prSet>
      <dgm:spPr/>
      <dgm:t>
        <a:bodyPr/>
        <a:lstStyle/>
        <a:p>
          <a:endParaRPr lang="es-MX"/>
        </a:p>
      </dgm:t>
    </dgm:pt>
    <dgm:pt modelId="{D51AAA18-414A-42DD-882F-06E2BC0254EB}" type="pres">
      <dgm:prSet presAssocID="{1CB1CD4C-30E1-4320-A6E8-F11733341079}" presName="TwoNodes_1_text" presStyleLbl="node1" presStyleIdx="1" presStyleCnt="2">
        <dgm:presLayoutVars>
          <dgm:bulletEnabled val="1"/>
        </dgm:presLayoutVars>
      </dgm:prSet>
      <dgm:spPr/>
      <dgm:t>
        <a:bodyPr/>
        <a:lstStyle/>
        <a:p>
          <a:endParaRPr lang="es-ES"/>
        </a:p>
      </dgm:t>
    </dgm:pt>
    <dgm:pt modelId="{72CDF6AA-B499-471F-9A01-DC14260BB19B}" type="pres">
      <dgm:prSet presAssocID="{1CB1CD4C-30E1-4320-A6E8-F11733341079}" presName="TwoNodes_2_text" presStyleLbl="node1" presStyleIdx="1" presStyleCnt="2">
        <dgm:presLayoutVars>
          <dgm:bulletEnabled val="1"/>
        </dgm:presLayoutVars>
      </dgm:prSet>
      <dgm:spPr/>
      <dgm:t>
        <a:bodyPr/>
        <a:lstStyle/>
        <a:p>
          <a:endParaRPr lang="es-ES"/>
        </a:p>
      </dgm:t>
    </dgm:pt>
  </dgm:ptLst>
  <dgm:cxnLst>
    <dgm:cxn modelId="{37C1BF89-8095-4B83-ACAF-C58BE23D5BC8}" srcId="{1CB1CD4C-30E1-4320-A6E8-F11733341079}" destId="{9A6FC477-458A-4785-B70B-FF100F32C356}" srcOrd="1" destOrd="0" parTransId="{2ED59381-709A-4562-BAE1-9F87F32EFB90}" sibTransId="{D8DD3584-0F60-4074-BE8F-8CCFF42652E2}"/>
    <dgm:cxn modelId="{C4AAA705-7C92-4775-8E99-6487890B12F3}" type="presOf" srcId="{9A6FC477-458A-4785-B70B-FF100F32C356}" destId="{72CDF6AA-B499-471F-9A01-DC14260BB19B}" srcOrd="1" destOrd="0" presId="urn:microsoft.com/office/officeart/2005/8/layout/vProcess5"/>
    <dgm:cxn modelId="{D4F12CFE-3F40-443A-A605-472C38E987C1}" type="presOf" srcId="{9A6FC477-458A-4785-B70B-FF100F32C356}" destId="{E9D54FFE-8D62-418D-84A4-584B81381CBE}" srcOrd="0" destOrd="0" presId="urn:microsoft.com/office/officeart/2005/8/layout/vProcess5"/>
    <dgm:cxn modelId="{D37948E2-061A-4C65-99BE-4640E738634F}" srcId="{1CB1CD4C-30E1-4320-A6E8-F11733341079}" destId="{7F0A795E-D84E-4656-B2E8-BD3594ADF2FA}" srcOrd="0" destOrd="0" parTransId="{BFE1FDAD-9556-4D3C-BCAD-21F4A6E56B67}" sibTransId="{E7F43699-F0F8-4432-9492-1FBE620324FA}"/>
    <dgm:cxn modelId="{ED4138DE-1351-4441-853F-3A6572673B97}" type="presOf" srcId="{1CB1CD4C-30E1-4320-A6E8-F11733341079}" destId="{F36D2787-78DE-4ECF-BBCC-A55FF18A5116}" srcOrd="0" destOrd="0" presId="urn:microsoft.com/office/officeart/2005/8/layout/vProcess5"/>
    <dgm:cxn modelId="{B13F7B0B-F288-44A2-A968-3CFAF0A56A2C}" type="presOf" srcId="{7F0A795E-D84E-4656-B2E8-BD3594ADF2FA}" destId="{D51AAA18-414A-42DD-882F-06E2BC0254EB}" srcOrd="1" destOrd="0" presId="urn:microsoft.com/office/officeart/2005/8/layout/vProcess5"/>
    <dgm:cxn modelId="{73A87D1E-3969-42C4-AE9F-17D374767B41}" type="presOf" srcId="{7F0A795E-D84E-4656-B2E8-BD3594ADF2FA}" destId="{E628C287-D86B-4359-B222-25FF64309438}" srcOrd="0" destOrd="0" presId="urn:microsoft.com/office/officeart/2005/8/layout/vProcess5"/>
    <dgm:cxn modelId="{17040C83-35F6-431D-BBDC-04E6B68A31CA}" type="presOf" srcId="{E7F43699-F0F8-4432-9492-1FBE620324FA}" destId="{C97C831E-EA5E-4AF9-BD42-79BE80B7BB92}" srcOrd="0" destOrd="0" presId="urn:microsoft.com/office/officeart/2005/8/layout/vProcess5"/>
    <dgm:cxn modelId="{2733870D-E1E4-4820-A8F3-AFF0C920902A}" type="presParOf" srcId="{F36D2787-78DE-4ECF-BBCC-A55FF18A5116}" destId="{ADAAC487-3005-4E25-A093-9C894267BCB8}" srcOrd="0" destOrd="0" presId="urn:microsoft.com/office/officeart/2005/8/layout/vProcess5"/>
    <dgm:cxn modelId="{5CE3EBD7-494D-4616-B0B7-4E36570C94C5}" type="presParOf" srcId="{F36D2787-78DE-4ECF-BBCC-A55FF18A5116}" destId="{E628C287-D86B-4359-B222-25FF64309438}" srcOrd="1" destOrd="0" presId="urn:microsoft.com/office/officeart/2005/8/layout/vProcess5"/>
    <dgm:cxn modelId="{F85D2C04-2CBA-439F-A7EE-79A2260E02AD}" type="presParOf" srcId="{F36D2787-78DE-4ECF-BBCC-A55FF18A5116}" destId="{E9D54FFE-8D62-418D-84A4-584B81381CBE}" srcOrd="2" destOrd="0" presId="urn:microsoft.com/office/officeart/2005/8/layout/vProcess5"/>
    <dgm:cxn modelId="{14E0569C-C7B1-41E3-BD93-FA1D3268EC11}" type="presParOf" srcId="{F36D2787-78DE-4ECF-BBCC-A55FF18A5116}" destId="{C97C831E-EA5E-4AF9-BD42-79BE80B7BB92}" srcOrd="3" destOrd="0" presId="urn:microsoft.com/office/officeart/2005/8/layout/vProcess5"/>
    <dgm:cxn modelId="{B0EFDF88-9E32-44A9-B973-7AB585158087}" type="presParOf" srcId="{F36D2787-78DE-4ECF-BBCC-A55FF18A5116}" destId="{D51AAA18-414A-42DD-882F-06E2BC0254EB}" srcOrd="4" destOrd="0" presId="urn:microsoft.com/office/officeart/2005/8/layout/vProcess5"/>
    <dgm:cxn modelId="{BC2C8A45-0FF2-4363-A6D2-F089400C58D8}" type="presParOf" srcId="{F36D2787-78DE-4ECF-BBCC-A55FF18A5116}" destId="{72CDF6AA-B499-471F-9A01-DC14260BB19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39F7E4-394E-4461-977D-974DF531C732}"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36752FEB-EAC9-4777-AC38-95CAFC0703A9}">
      <dgm:prSet phldrT="[Texto]"/>
      <dgm:spPr/>
      <dgm:t>
        <a:bodyPr/>
        <a:lstStyle/>
        <a:p>
          <a:r>
            <a:rPr lang="es-ES" b="0" dirty="0" smtClean="0">
              <a:latin typeface="Times New Roman" panose="02020603050405020304" pitchFamily="18" charset="0"/>
              <a:cs typeface="Times New Roman" panose="02020603050405020304" pitchFamily="18" charset="0"/>
            </a:rPr>
            <a:t>En el estudio realizado se pudo verificar que el 27% de las empresas consideran como un requisito importante a la experiencia laboral, siendo este el porcentaje más alto dentro de los discriminantes detallados para la dimensión de análisis de solicitudes.</a:t>
          </a:r>
          <a:endParaRPr lang="es-ES" b="0" dirty="0"/>
        </a:p>
      </dgm:t>
    </dgm:pt>
    <dgm:pt modelId="{F0E8ACC5-4473-4CEF-8F6A-C0029E623B60}" type="parTrans" cxnId="{468909CC-CB9C-4131-BDAB-2C0C49B8CCA9}">
      <dgm:prSet/>
      <dgm:spPr/>
      <dgm:t>
        <a:bodyPr/>
        <a:lstStyle/>
        <a:p>
          <a:endParaRPr lang="es-ES" b="0">
            <a:solidFill>
              <a:schemeClr val="tx1"/>
            </a:solidFill>
          </a:endParaRPr>
        </a:p>
      </dgm:t>
    </dgm:pt>
    <dgm:pt modelId="{C0E5FBCF-471B-4A5C-A361-65BA43EA3153}" type="sibTrans" cxnId="{468909CC-CB9C-4131-BDAB-2C0C49B8CCA9}">
      <dgm:prSet/>
      <dgm:spPr/>
      <dgm:t>
        <a:bodyPr/>
        <a:lstStyle/>
        <a:p>
          <a:endParaRPr lang="es-ES" b="0">
            <a:solidFill>
              <a:schemeClr val="tx1"/>
            </a:solidFill>
          </a:endParaRPr>
        </a:p>
      </dgm:t>
    </dgm:pt>
    <dgm:pt modelId="{C414C97F-5B3E-4B93-B6A4-FFE53875E9FE}" type="pres">
      <dgm:prSet presAssocID="{3A39F7E4-394E-4461-977D-974DF531C732}" presName="Name0" presStyleCnt="0">
        <dgm:presLayoutVars>
          <dgm:chMax val="7"/>
          <dgm:chPref val="7"/>
          <dgm:dir/>
        </dgm:presLayoutVars>
      </dgm:prSet>
      <dgm:spPr/>
      <dgm:t>
        <a:bodyPr/>
        <a:lstStyle/>
        <a:p>
          <a:endParaRPr lang="es-MX"/>
        </a:p>
      </dgm:t>
    </dgm:pt>
    <dgm:pt modelId="{B1A03EA9-F8CE-45FA-A08F-16CFCA844772}" type="pres">
      <dgm:prSet presAssocID="{3A39F7E4-394E-4461-977D-974DF531C732}" presName="Name1" presStyleCnt="0"/>
      <dgm:spPr/>
      <dgm:t>
        <a:bodyPr/>
        <a:lstStyle/>
        <a:p>
          <a:endParaRPr lang="es-MX"/>
        </a:p>
      </dgm:t>
    </dgm:pt>
    <dgm:pt modelId="{91D182BF-49AD-4222-BFDE-B78A02FFDDC6}" type="pres">
      <dgm:prSet presAssocID="{3A39F7E4-394E-4461-977D-974DF531C732}" presName="cycle" presStyleCnt="0"/>
      <dgm:spPr/>
      <dgm:t>
        <a:bodyPr/>
        <a:lstStyle/>
        <a:p>
          <a:endParaRPr lang="es-MX"/>
        </a:p>
      </dgm:t>
    </dgm:pt>
    <dgm:pt modelId="{571A7B68-211C-4E4D-A8E4-174867063477}" type="pres">
      <dgm:prSet presAssocID="{3A39F7E4-394E-4461-977D-974DF531C732}" presName="srcNode" presStyleLbl="node1" presStyleIdx="0" presStyleCnt="1"/>
      <dgm:spPr/>
      <dgm:t>
        <a:bodyPr/>
        <a:lstStyle/>
        <a:p>
          <a:endParaRPr lang="es-MX"/>
        </a:p>
      </dgm:t>
    </dgm:pt>
    <dgm:pt modelId="{32F5EBBE-39FC-4F33-9159-E5D1242383BF}" type="pres">
      <dgm:prSet presAssocID="{3A39F7E4-394E-4461-977D-974DF531C732}" presName="conn" presStyleLbl="parChTrans1D2" presStyleIdx="0" presStyleCnt="1"/>
      <dgm:spPr/>
      <dgm:t>
        <a:bodyPr/>
        <a:lstStyle/>
        <a:p>
          <a:endParaRPr lang="es-MX"/>
        </a:p>
      </dgm:t>
    </dgm:pt>
    <dgm:pt modelId="{BEB6FC3A-66BC-446D-9B29-7E6FE681FAD1}" type="pres">
      <dgm:prSet presAssocID="{3A39F7E4-394E-4461-977D-974DF531C732}" presName="extraNode" presStyleLbl="node1" presStyleIdx="0" presStyleCnt="1"/>
      <dgm:spPr/>
      <dgm:t>
        <a:bodyPr/>
        <a:lstStyle/>
        <a:p>
          <a:endParaRPr lang="es-MX"/>
        </a:p>
      </dgm:t>
    </dgm:pt>
    <dgm:pt modelId="{6F8F51E9-FBB1-426A-B4C7-4E5AE4E718B4}" type="pres">
      <dgm:prSet presAssocID="{3A39F7E4-394E-4461-977D-974DF531C732}" presName="dstNode" presStyleLbl="node1" presStyleIdx="0" presStyleCnt="1"/>
      <dgm:spPr/>
      <dgm:t>
        <a:bodyPr/>
        <a:lstStyle/>
        <a:p>
          <a:endParaRPr lang="es-MX"/>
        </a:p>
      </dgm:t>
    </dgm:pt>
    <dgm:pt modelId="{B62E6047-C8BE-489B-AA28-630DB29EAD00}" type="pres">
      <dgm:prSet presAssocID="{36752FEB-EAC9-4777-AC38-95CAFC0703A9}" presName="text_1" presStyleLbl="node1" presStyleIdx="0" presStyleCnt="1">
        <dgm:presLayoutVars>
          <dgm:bulletEnabled val="1"/>
        </dgm:presLayoutVars>
      </dgm:prSet>
      <dgm:spPr/>
      <dgm:t>
        <a:bodyPr/>
        <a:lstStyle/>
        <a:p>
          <a:endParaRPr lang="es-ES"/>
        </a:p>
      </dgm:t>
    </dgm:pt>
    <dgm:pt modelId="{F336AE95-B310-4EF3-81D0-5CACD6416544}" type="pres">
      <dgm:prSet presAssocID="{36752FEB-EAC9-4777-AC38-95CAFC0703A9}" presName="accent_1" presStyleCnt="0"/>
      <dgm:spPr/>
      <dgm:t>
        <a:bodyPr/>
        <a:lstStyle/>
        <a:p>
          <a:endParaRPr lang="es-MX"/>
        </a:p>
      </dgm:t>
    </dgm:pt>
    <dgm:pt modelId="{5C0A5A55-5AD3-4DB2-926C-435708DFCEAD}" type="pres">
      <dgm:prSet presAssocID="{36752FEB-EAC9-4777-AC38-95CAFC0703A9}" presName="accentRepeatNode" presStyleLbl="solidFgAcc1" presStyleIdx="0" presStyleCnt="1"/>
      <dgm:spPr/>
      <dgm:t>
        <a:bodyPr/>
        <a:lstStyle/>
        <a:p>
          <a:endParaRPr lang="es-MX"/>
        </a:p>
      </dgm:t>
    </dgm:pt>
  </dgm:ptLst>
  <dgm:cxnLst>
    <dgm:cxn modelId="{12B72063-8221-49A1-A1C7-98EA28E17DB7}" type="presOf" srcId="{C0E5FBCF-471B-4A5C-A361-65BA43EA3153}" destId="{32F5EBBE-39FC-4F33-9159-E5D1242383BF}" srcOrd="0" destOrd="0" presId="urn:microsoft.com/office/officeart/2008/layout/VerticalCurvedList"/>
    <dgm:cxn modelId="{8DBC06E4-ECC4-46C0-8485-3378FBE3BF35}" type="presOf" srcId="{36752FEB-EAC9-4777-AC38-95CAFC0703A9}" destId="{B62E6047-C8BE-489B-AA28-630DB29EAD00}" srcOrd="0" destOrd="0" presId="urn:microsoft.com/office/officeart/2008/layout/VerticalCurvedList"/>
    <dgm:cxn modelId="{EF574E92-1B7B-4F2E-94CB-6B9E84F9C4A0}" type="presOf" srcId="{3A39F7E4-394E-4461-977D-974DF531C732}" destId="{C414C97F-5B3E-4B93-B6A4-FFE53875E9FE}" srcOrd="0" destOrd="0" presId="urn:microsoft.com/office/officeart/2008/layout/VerticalCurvedList"/>
    <dgm:cxn modelId="{468909CC-CB9C-4131-BDAB-2C0C49B8CCA9}" srcId="{3A39F7E4-394E-4461-977D-974DF531C732}" destId="{36752FEB-EAC9-4777-AC38-95CAFC0703A9}" srcOrd="0" destOrd="0" parTransId="{F0E8ACC5-4473-4CEF-8F6A-C0029E623B60}" sibTransId="{C0E5FBCF-471B-4A5C-A361-65BA43EA3153}"/>
    <dgm:cxn modelId="{B5E84F25-77B4-4962-B6BF-E15C0220D8A6}" type="presParOf" srcId="{C414C97F-5B3E-4B93-B6A4-FFE53875E9FE}" destId="{B1A03EA9-F8CE-45FA-A08F-16CFCA844772}" srcOrd="0" destOrd="0" presId="urn:microsoft.com/office/officeart/2008/layout/VerticalCurvedList"/>
    <dgm:cxn modelId="{317D4DEA-3C7B-4397-956C-2A499FD730AC}" type="presParOf" srcId="{B1A03EA9-F8CE-45FA-A08F-16CFCA844772}" destId="{91D182BF-49AD-4222-BFDE-B78A02FFDDC6}" srcOrd="0" destOrd="0" presId="urn:microsoft.com/office/officeart/2008/layout/VerticalCurvedList"/>
    <dgm:cxn modelId="{056C9AB9-99DF-4948-9275-05F05387206E}" type="presParOf" srcId="{91D182BF-49AD-4222-BFDE-B78A02FFDDC6}" destId="{571A7B68-211C-4E4D-A8E4-174867063477}" srcOrd="0" destOrd="0" presId="urn:microsoft.com/office/officeart/2008/layout/VerticalCurvedList"/>
    <dgm:cxn modelId="{DDF5395B-2FC7-461B-B899-8F1A5E55EE05}" type="presParOf" srcId="{91D182BF-49AD-4222-BFDE-B78A02FFDDC6}" destId="{32F5EBBE-39FC-4F33-9159-E5D1242383BF}" srcOrd="1" destOrd="0" presId="urn:microsoft.com/office/officeart/2008/layout/VerticalCurvedList"/>
    <dgm:cxn modelId="{9E5B2D0A-9F8A-4D7F-9E55-37F75618F8C9}" type="presParOf" srcId="{91D182BF-49AD-4222-BFDE-B78A02FFDDC6}" destId="{BEB6FC3A-66BC-446D-9B29-7E6FE681FAD1}" srcOrd="2" destOrd="0" presId="urn:microsoft.com/office/officeart/2008/layout/VerticalCurvedList"/>
    <dgm:cxn modelId="{91B83CFF-66F8-4E12-980C-1BD020F24852}" type="presParOf" srcId="{91D182BF-49AD-4222-BFDE-B78A02FFDDC6}" destId="{6F8F51E9-FBB1-426A-B4C7-4E5AE4E718B4}" srcOrd="3" destOrd="0" presId="urn:microsoft.com/office/officeart/2008/layout/VerticalCurvedList"/>
    <dgm:cxn modelId="{659B5E39-13A6-4036-904C-F672F73E73CB}" type="presParOf" srcId="{B1A03EA9-F8CE-45FA-A08F-16CFCA844772}" destId="{B62E6047-C8BE-489B-AA28-630DB29EAD00}" srcOrd="1" destOrd="0" presId="urn:microsoft.com/office/officeart/2008/layout/VerticalCurvedList"/>
    <dgm:cxn modelId="{FCD74DA1-83F3-47B6-9434-61857A3D96B3}" type="presParOf" srcId="{B1A03EA9-F8CE-45FA-A08F-16CFCA844772}" destId="{F336AE95-B310-4EF3-81D0-5CACD6416544}" srcOrd="2" destOrd="0" presId="urn:microsoft.com/office/officeart/2008/layout/VerticalCurvedList"/>
    <dgm:cxn modelId="{38C7AC3C-E729-462E-9CE3-13171E7BAEAE}" type="presParOf" srcId="{F336AE95-B310-4EF3-81D0-5CACD6416544}" destId="{5C0A5A55-5AD3-4DB2-926C-435708DFCE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39F7E4-394E-4461-977D-974DF531C73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36752FEB-EAC9-4777-AC38-95CAFC0703A9}">
      <dgm:prSet phldrT="[Texto]"/>
      <dgm:spPr/>
      <dgm:t>
        <a:bodyPr/>
        <a:lstStyle/>
        <a:p>
          <a:r>
            <a:rPr lang="es-ES" dirty="0" smtClean="0">
              <a:solidFill>
                <a:srgbClr val="002060"/>
              </a:solidFill>
              <a:latin typeface="Times New Roman" panose="02020603050405020304" pitchFamily="18" charset="0"/>
              <a:cs typeface="Times New Roman" panose="02020603050405020304" pitchFamily="18" charset="0"/>
            </a:rPr>
            <a:t>El 70.6% de las empresas manifestaron que al realizar las entrevistas pudieron notar que los postulantes se encuentran a travesando por estrés, ya que mencionan que la entrevista influye en la parte emocional de los individuos, encontrándose nerviosos o inseguros de los conocimientos que poseen.</a:t>
          </a:r>
          <a:endParaRPr lang="es-ES" b="0" dirty="0">
            <a:solidFill>
              <a:srgbClr val="002060"/>
            </a:solidFill>
          </a:endParaRPr>
        </a:p>
      </dgm:t>
    </dgm:pt>
    <dgm:pt modelId="{F0E8ACC5-4473-4CEF-8F6A-C0029E623B60}" type="parTrans" cxnId="{468909CC-CB9C-4131-BDAB-2C0C49B8CCA9}">
      <dgm:prSet/>
      <dgm:spPr/>
      <dgm:t>
        <a:bodyPr/>
        <a:lstStyle/>
        <a:p>
          <a:endParaRPr lang="es-ES" b="0">
            <a:solidFill>
              <a:srgbClr val="002060"/>
            </a:solidFill>
          </a:endParaRPr>
        </a:p>
      </dgm:t>
    </dgm:pt>
    <dgm:pt modelId="{C0E5FBCF-471B-4A5C-A361-65BA43EA3153}" type="sibTrans" cxnId="{468909CC-CB9C-4131-BDAB-2C0C49B8CCA9}">
      <dgm:prSet/>
      <dgm:spPr/>
      <dgm:t>
        <a:bodyPr/>
        <a:lstStyle/>
        <a:p>
          <a:endParaRPr lang="es-ES" b="0">
            <a:solidFill>
              <a:srgbClr val="002060"/>
            </a:solidFill>
          </a:endParaRPr>
        </a:p>
      </dgm:t>
    </dgm:pt>
    <dgm:pt modelId="{C414C97F-5B3E-4B93-B6A4-FFE53875E9FE}" type="pres">
      <dgm:prSet presAssocID="{3A39F7E4-394E-4461-977D-974DF531C732}" presName="Name0" presStyleCnt="0">
        <dgm:presLayoutVars>
          <dgm:chMax val="7"/>
          <dgm:chPref val="7"/>
          <dgm:dir/>
        </dgm:presLayoutVars>
      </dgm:prSet>
      <dgm:spPr/>
      <dgm:t>
        <a:bodyPr/>
        <a:lstStyle/>
        <a:p>
          <a:endParaRPr lang="es-MX"/>
        </a:p>
      </dgm:t>
    </dgm:pt>
    <dgm:pt modelId="{B1A03EA9-F8CE-45FA-A08F-16CFCA844772}" type="pres">
      <dgm:prSet presAssocID="{3A39F7E4-394E-4461-977D-974DF531C732}" presName="Name1" presStyleCnt="0"/>
      <dgm:spPr/>
    </dgm:pt>
    <dgm:pt modelId="{91D182BF-49AD-4222-BFDE-B78A02FFDDC6}" type="pres">
      <dgm:prSet presAssocID="{3A39F7E4-394E-4461-977D-974DF531C732}" presName="cycle" presStyleCnt="0"/>
      <dgm:spPr/>
    </dgm:pt>
    <dgm:pt modelId="{571A7B68-211C-4E4D-A8E4-174867063477}" type="pres">
      <dgm:prSet presAssocID="{3A39F7E4-394E-4461-977D-974DF531C732}" presName="srcNode" presStyleLbl="node1" presStyleIdx="0" presStyleCnt="1"/>
      <dgm:spPr/>
    </dgm:pt>
    <dgm:pt modelId="{32F5EBBE-39FC-4F33-9159-E5D1242383BF}" type="pres">
      <dgm:prSet presAssocID="{3A39F7E4-394E-4461-977D-974DF531C732}" presName="conn" presStyleLbl="parChTrans1D2" presStyleIdx="0" presStyleCnt="1"/>
      <dgm:spPr/>
      <dgm:t>
        <a:bodyPr/>
        <a:lstStyle/>
        <a:p>
          <a:endParaRPr lang="es-MX"/>
        </a:p>
      </dgm:t>
    </dgm:pt>
    <dgm:pt modelId="{BEB6FC3A-66BC-446D-9B29-7E6FE681FAD1}" type="pres">
      <dgm:prSet presAssocID="{3A39F7E4-394E-4461-977D-974DF531C732}" presName="extraNode" presStyleLbl="node1" presStyleIdx="0" presStyleCnt="1"/>
      <dgm:spPr/>
    </dgm:pt>
    <dgm:pt modelId="{6F8F51E9-FBB1-426A-B4C7-4E5AE4E718B4}" type="pres">
      <dgm:prSet presAssocID="{3A39F7E4-394E-4461-977D-974DF531C732}" presName="dstNode" presStyleLbl="node1" presStyleIdx="0" presStyleCnt="1"/>
      <dgm:spPr/>
    </dgm:pt>
    <dgm:pt modelId="{B62E6047-C8BE-489B-AA28-630DB29EAD00}" type="pres">
      <dgm:prSet presAssocID="{36752FEB-EAC9-4777-AC38-95CAFC0703A9}" presName="text_1" presStyleLbl="node1" presStyleIdx="0" presStyleCnt="1">
        <dgm:presLayoutVars>
          <dgm:bulletEnabled val="1"/>
        </dgm:presLayoutVars>
      </dgm:prSet>
      <dgm:spPr/>
      <dgm:t>
        <a:bodyPr/>
        <a:lstStyle/>
        <a:p>
          <a:endParaRPr lang="es-ES"/>
        </a:p>
      </dgm:t>
    </dgm:pt>
    <dgm:pt modelId="{F336AE95-B310-4EF3-81D0-5CACD6416544}" type="pres">
      <dgm:prSet presAssocID="{36752FEB-EAC9-4777-AC38-95CAFC0703A9}" presName="accent_1" presStyleCnt="0"/>
      <dgm:spPr/>
    </dgm:pt>
    <dgm:pt modelId="{5C0A5A55-5AD3-4DB2-926C-435708DFCEAD}" type="pres">
      <dgm:prSet presAssocID="{36752FEB-EAC9-4777-AC38-95CAFC0703A9}" presName="accentRepeatNode" presStyleLbl="solidFgAcc1" presStyleIdx="0" presStyleCnt="1"/>
      <dgm:spPr/>
    </dgm:pt>
  </dgm:ptLst>
  <dgm:cxnLst>
    <dgm:cxn modelId="{E2D42A6A-B9C1-4702-AECD-75680E91775E}" type="presOf" srcId="{C0E5FBCF-471B-4A5C-A361-65BA43EA3153}" destId="{32F5EBBE-39FC-4F33-9159-E5D1242383BF}" srcOrd="0" destOrd="0" presId="urn:microsoft.com/office/officeart/2008/layout/VerticalCurvedList"/>
    <dgm:cxn modelId="{02DD3300-ED78-4A38-BF27-16B87B96DA0F}" type="presOf" srcId="{36752FEB-EAC9-4777-AC38-95CAFC0703A9}" destId="{B62E6047-C8BE-489B-AA28-630DB29EAD00}" srcOrd="0" destOrd="0" presId="urn:microsoft.com/office/officeart/2008/layout/VerticalCurvedList"/>
    <dgm:cxn modelId="{ECACC7B2-DF7D-4A3C-ADA5-85E018CC9E2B}" type="presOf" srcId="{3A39F7E4-394E-4461-977D-974DF531C732}" destId="{C414C97F-5B3E-4B93-B6A4-FFE53875E9FE}" srcOrd="0" destOrd="0" presId="urn:microsoft.com/office/officeart/2008/layout/VerticalCurvedList"/>
    <dgm:cxn modelId="{468909CC-CB9C-4131-BDAB-2C0C49B8CCA9}" srcId="{3A39F7E4-394E-4461-977D-974DF531C732}" destId="{36752FEB-EAC9-4777-AC38-95CAFC0703A9}" srcOrd="0" destOrd="0" parTransId="{F0E8ACC5-4473-4CEF-8F6A-C0029E623B60}" sibTransId="{C0E5FBCF-471B-4A5C-A361-65BA43EA3153}"/>
    <dgm:cxn modelId="{CD2E0C71-4818-4D2F-8EA7-6719023ACA42}" type="presParOf" srcId="{C414C97F-5B3E-4B93-B6A4-FFE53875E9FE}" destId="{B1A03EA9-F8CE-45FA-A08F-16CFCA844772}" srcOrd="0" destOrd="0" presId="urn:microsoft.com/office/officeart/2008/layout/VerticalCurvedList"/>
    <dgm:cxn modelId="{1E560469-7356-46DE-BDD3-F76A29206501}" type="presParOf" srcId="{B1A03EA9-F8CE-45FA-A08F-16CFCA844772}" destId="{91D182BF-49AD-4222-BFDE-B78A02FFDDC6}" srcOrd="0" destOrd="0" presId="urn:microsoft.com/office/officeart/2008/layout/VerticalCurvedList"/>
    <dgm:cxn modelId="{18A6D05B-94FA-4372-880E-CEF44515E48E}" type="presParOf" srcId="{91D182BF-49AD-4222-BFDE-B78A02FFDDC6}" destId="{571A7B68-211C-4E4D-A8E4-174867063477}" srcOrd="0" destOrd="0" presId="urn:microsoft.com/office/officeart/2008/layout/VerticalCurvedList"/>
    <dgm:cxn modelId="{F90BC726-5736-4455-8C5F-093C956AD8E1}" type="presParOf" srcId="{91D182BF-49AD-4222-BFDE-B78A02FFDDC6}" destId="{32F5EBBE-39FC-4F33-9159-E5D1242383BF}" srcOrd="1" destOrd="0" presId="urn:microsoft.com/office/officeart/2008/layout/VerticalCurvedList"/>
    <dgm:cxn modelId="{6C69422E-3597-49F1-B5AA-EE271B753E06}" type="presParOf" srcId="{91D182BF-49AD-4222-BFDE-B78A02FFDDC6}" destId="{BEB6FC3A-66BC-446D-9B29-7E6FE681FAD1}" srcOrd="2" destOrd="0" presId="urn:microsoft.com/office/officeart/2008/layout/VerticalCurvedList"/>
    <dgm:cxn modelId="{FFE97785-B136-42B4-83D1-7FB8F8C8D1F2}" type="presParOf" srcId="{91D182BF-49AD-4222-BFDE-B78A02FFDDC6}" destId="{6F8F51E9-FBB1-426A-B4C7-4E5AE4E718B4}" srcOrd="3" destOrd="0" presId="urn:microsoft.com/office/officeart/2008/layout/VerticalCurvedList"/>
    <dgm:cxn modelId="{900368A3-9F2A-4A96-8AD2-5B30ED848850}" type="presParOf" srcId="{B1A03EA9-F8CE-45FA-A08F-16CFCA844772}" destId="{B62E6047-C8BE-489B-AA28-630DB29EAD00}" srcOrd="1" destOrd="0" presId="urn:microsoft.com/office/officeart/2008/layout/VerticalCurvedList"/>
    <dgm:cxn modelId="{8DE44E99-F2AC-468E-8B97-B9C4F211DF55}" type="presParOf" srcId="{B1A03EA9-F8CE-45FA-A08F-16CFCA844772}" destId="{F336AE95-B310-4EF3-81D0-5CACD6416544}" srcOrd="2" destOrd="0" presId="urn:microsoft.com/office/officeart/2008/layout/VerticalCurvedList"/>
    <dgm:cxn modelId="{58DEB159-E530-43AE-B3FC-2702F18C62F5}" type="presParOf" srcId="{F336AE95-B310-4EF3-81D0-5CACD6416544}" destId="{5C0A5A55-5AD3-4DB2-926C-435708DFCE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4953AB-DB65-457C-946C-D35845C4A4E8}"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es-ES"/>
        </a:p>
      </dgm:t>
    </dgm:pt>
    <dgm:pt modelId="{2083D135-AE13-425B-A365-CD983ACF3E48}">
      <dgm:prSet phldrT="[Texto]" custT="1"/>
      <dgm:spPr/>
      <dgm:t>
        <a:bodyPr/>
        <a:lstStyle/>
        <a:p>
          <a:r>
            <a:rPr lang="es-EC" sz="1800" dirty="0" smtClean="0"/>
            <a:t>Requerimiento del puesto</a:t>
          </a:r>
          <a:endParaRPr lang="es-ES" sz="1800" dirty="0"/>
        </a:p>
      </dgm:t>
    </dgm:pt>
    <dgm:pt modelId="{A1BA3742-2A84-49D2-8C00-618DA7A044B8}" type="parTrans" cxnId="{6B477A4A-93BE-4ECB-A218-10A14A07B17B}">
      <dgm:prSet/>
      <dgm:spPr/>
      <dgm:t>
        <a:bodyPr/>
        <a:lstStyle/>
        <a:p>
          <a:endParaRPr lang="es-ES" sz="1400"/>
        </a:p>
      </dgm:t>
    </dgm:pt>
    <dgm:pt modelId="{19983FC7-1F27-41FE-A50D-BB978E89BEA8}" type="sibTrans" cxnId="{6B477A4A-93BE-4ECB-A218-10A14A07B17B}">
      <dgm:prSet/>
      <dgm:spPr/>
      <dgm:t>
        <a:bodyPr/>
        <a:lstStyle/>
        <a:p>
          <a:endParaRPr lang="es-ES" sz="1400"/>
        </a:p>
      </dgm:t>
    </dgm:pt>
    <dgm:pt modelId="{BB0CAC96-62A7-4245-B368-6B96D8CF78C8}">
      <dgm:prSet phldrT="[Texto]" custT="1"/>
      <dgm:spPr/>
      <dgm:t>
        <a:bodyPr/>
        <a:lstStyle/>
        <a:p>
          <a:r>
            <a:rPr lang="es-EC" sz="1800" dirty="0" smtClean="0"/>
            <a:t>Convocatoria interna y externa</a:t>
          </a:r>
          <a:endParaRPr lang="es-ES" sz="1800" dirty="0"/>
        </a:p>
      </dgm:t>
    </dgm:pt>
    <dgm:pt modelId="{C617E628-33CE-419A-BDA5-F62D23606F25}" type="parTrans" cxnId="{13962D26-2E81-41D0-9CDE-1E2EDF4B2A5E}">
      <dgm:prSet/>
      <dgm:spPr/>
      <dgm:t>
        <a:bodyPr/>
        <a:lstStyle/>
        <a:p>
          <a:endParaRPr lang="es-ES" sz="1400"/>
        </a:p>
      </dgm:t>
    </dgm:pt>
    <dgm:pt modelId="{53BE7C61-10D0-4B6D-A16E-74ADC059D8B6}" type="sibTrans" cxnId="{13962D26-2E81-41D0-9CDE-1E2EDF4B2A5E}">
      <dgm:prSet/>
      <dgm:spPr/>
      <dgm:t>
        <a:bodyPr/>
        <a:lstStyle/>
        <a:p>
          <a:endParaRPr lang="es-ES" sz="1400"/>
        </a:p>
      </dgm:t>
    </dgm:pt>
    <dgm:pt modelId="{6E063E19-C0B6-4A43-B400-0A14973C4992}">
      <dgm:prSet phldrT="[Texto]" custT="1"/>
      <dgm:spPr/>
      <dgm:t>
        <a:bodyPr/>
        <a:lstStyle/>
        <a:p>
          <a:r>
            <a:rPr lang="es-EC" sz="1800" dirty="0" smtClean="0"/>
            <a:t>Contacto con el postulante</a:t>
          </a:r>
          <a:endParaRPr lang="es-ES" sz="1800" dirty="0"/>
        </a:p>
      </dgm:t>
    </dgm:pt>
    <dgm:pt modelId="{90479785-5D1F-40C2-817B-CF02BBE03A7C}" type="parTrans" cxnId="{711B46E9-DE68-42B1-A872-6E7C81B50FCC}">
      <dgm:prSet/>
      <dgm:spPr/>
      <dgm:t>
        <a:bodyPr/>
        <a:lstStyle/>
        <a:p>
          <a:endParaRPr lang="es-ES" sz="1400"/>
        </a:p>
      </dgm:t>
    </dgm:pt>
    <dgm:pt modelId="{E97B37C7-1FC1-4FC8-8445-803BEE5B27F9}" type="sibTrans" cxnId="{711B46E9-DE68-42B1-A872-6E7C81B50FCC}">
      <dgm:prSet/>
      <dgm:spPr/>
      <dgm:t>
        <a:bodyPr/>
        <a:lstStyle/>
        <a:p>
          <a:endParaRPr lang="es-ES" sz="1400"/>
        </a:p>
      </dgm:t>
    </dgm:pt>
    <dgm:pt modelId="{2550249A-E6A4-4213-A6B3-4E12C9B5A8E1}">
      <dgm:prSet phldrT="[Texto]" custT="1"/>
      <dgm:spPr/>
      <dgm:t>
        <a:bodyPr/>
        <a:lstStyle/>
        <a:p>
          <a:r>
            <a:rPr lang="es-ES" sz="1800" dirty="0" smtClean="0"/>
            <a:t>Pruebas de conocimiento, actitudes y médicas.</a:t>
          </a:r>
          <a:endParaRPr lang="es-ES" sz="1800" dirty="0"/>
        </a:p>
      </dgm:t>
    </dgm:pt>
    <dgm:pt modelId="{104B45EE-8235-400E-A078-D9A50E52FB50}" type="parTrans" cxnId="{3054C837-EAF2-4E17-8815-E84D014B7F9D}">
      <dgm:prSet/>
      <dgm:spPr/>
      <dgm:t>
        <a:bodyPr/>
        <a:lstStyle/>
        <a:p>
          <a:endParaRPr lang="es-ES" sz="1400"/>
        </a:p>
      </dgm:t>
    </dgm:pt>
    <dgm:pt modelId="{D6B67297-8238-4E59-A271-98062F15CE22}" type="sibTrans" cxnId="{3054C837-EAF2-4E17-8815-E84D014B7F9D}">
      <dgm:prSet/>
      <dgm:spPr/>
      <dgm:t>
        <a:bodyPr/>
        <a:lstStyle/>
        <a:p>
          <a:endParaRPr lang="es-ES" sz="1400"/>
        </a:p>
      </dgm:t>
    </dgm:pt>
    <dgm:pt modelId="{6EFB3C3D-D865-4639-A097-A502A4D4BD06}">
      <dgm:prSet phldrT="[Texto]" custT="1"/>
      <dgm:spPr/>
      <dgm:t>
        <a:bodyPr/>
        <a:lstStyle/>
        <a:p>
          <a:r>
            <a:rPr lang="es-ES" sz="1800" dirty="0" smtClean="0"/>
            <a:t>Entrevista formal</a:t>
          </a:r>
          <a:endParaRPr lang="es-ES" sz="1800" dirty="0"/>
        </a:p>
      </dgm:t>
    </dgm:pt>
    <dgm:pt modelId="{4CFC9E81-BD4A-41E7-84FA-F8F3EDD0EB5A}" type="parTrans" cxnId="{7FBDBF50-47D8-4517-BD85-B3D8C080660A}">
      <dgm:prSet/>
      <dgm:spPr/>
      <dgm:t>
        <a:bodyPr/>
        <a:lstStyle/>
        <a:p>
          <a:endParaRPr lang="es-ES" sz="1400"/>
        </a:p>
      </dgm:t>
    </dgm:pt>
    <dgm:pt modelId="{CDA4E42D-B2F7-46BD-80B0-8848CC9772DB}" type="sibTrans" cxnId="{7FBDBF50-47D8-4517-BD85-B3D8C080660A}">
      <dgm:prSet/>
      <dgm:spPr/>
      <dgm:t>
        <a:bodyPr/>
        <a:lstStyle/>
        <a:p>
          <a:endParaRPr lang="es-ES" sz="1400"/>
        </a:p>
      </dgm:t>
    </dgm:pt>
    <dgm:pt modelId="{2F865735-53DA-4E91-93FA-5C8C4BFA6BAC}">
      <dgm:prSet phldrT="[Texto]" custT="1"/>
      <dgm:spPr/>
      <dgm:t>
        <a:bodyPr/>
        <a:lstStyle/>
        <a:p>
          <a:r>
            <a:rPr lang="es-ES" sz="1800" dirty="0" smtClean="0"/>
            <a:t>Análisis de las funciones de la vacante</a:t>
          </a:r>
          <a:endParaRPr lang="es-ES" sz="1800" dirty="0"/>
        </a:p>
      </dgm:t>
    </dgm:pt>
    <dgm:pt modelId="{4BCBC271-9006-42F5-AB5E-8C325D10CBE9}" type="parTrans" cxnId="{13179906-53F9-4A36-BDE0-8D25A2ECCE06}">
      <dgm:prSet/>
      <dgm:spPr/>
      <dgm:t>
        <a:bodyPr/>
        <a:lstStyle/>
        <a:p>
          <a:endParaRPr lang="es-MX"/>
        </a:p>
      </dgm:t>
    </dgm:pt>
    <dgm:pt modelId="{26E38B5E-0C13-43AB-90FC-6793DDE57384}" type="sibTrans" cxnId="{13179906-53F9-4A36-BDE0-8D25A2ECCE06}">
      <dgm:prSet/>
      <dgm:spPr/>
      <dgm:t>
        <a:bodyPr/>
        <a:lstStyle/>
        <a:p>
          <a:endParaRPr lang="es-MX"/>
        </a:p>
      </dgm:t>
    </dgm:pt>
    <dgm:pt modelId="{7AFDFB7C-FF19-4A96-8A94-F9721E1C7CC5}">
      <dgm:prSet phldrT="[Texto]" custT="1"/>
      <dgm:spPr/>
      <dgm:t>
        <a:bodyPr/>
        <a:lstStyle/>
        <a:p>
          <a:r>
            <a:rPr lang="es-ES" sz="1800" dirty="0" smtClean="0"/>
            <a:t>Verificación de datos de la Hoja de vida</a:t>
          </a:r>
          <a:endParaRPr lang="es-ES" sz="1800" dirty="0"/>
        </a:p>
      </dgm:t>
    </dgm:pt>
    <dgm:pt modelId="{6A804F44-450A-4597-AD5C-D07AC93D8C9C}" type="parTrans" cxnId="{53F10DC3-ED58-47E4-B34B-3764AB6268DE}">
      <dgm:prSet/>
      <dgm:spPr/>
      <dgm:t>
        <a:bodyPr/>
        <a:lstStyle/>
        <a:p>
          <a:endParaRPr lang="es-MX"/>
        </a:p>
      </dgm:t>
    </dgm:pt>
    <dgm:pt modelId="{AA2728DD-A6D1-4952-8C3C-C0E0714BE4F3}" type="sibTrans" cxnId="{53F10DC3-ED58-47E4-B34B-3764AB6268DE}">
      <dgm:prSet/>
      <dgm:spPr/>
      <dgm:t>
        <a:bodyPr/>
        <a:lstStyle/>
        <a:p>
          <a:endParaRPr lang="es-MX"/>
        </a:p>
      </dgm:t>
    </dgm:pt>
    <dgm:pt modelId="{482EE468-3DA3-427E-A604-3F871021C4DB}">
      <dgm:prSet phldrT="[Texto]" custT="1"/>
      <dgm:spPr/>
      <dgm:t>
        <a:bodyPr/>
        <a:lstStyle/>
        <a:p>
          <a:r>
            <a:rPr lang="es-ES" sz="1800" dirty="0" smtClean="0"/>
            <a:t>Selección de Candidato</a:t>
          </a:r>
          <a:endParaRPr lang="es-ES" sz="1800" dirty="0"/>
        </a:p>
      </dgm:t>
    </dgm:pt>
    <dgm:pt modelId="{E85EC1B3-800A-4223-946A-695174DC413F}" type="parTrans" cxnId="{1FBEB7F7-D7CA-4015-87B8-E36CFD09C800}">
      <dgm:prSet/>
      <dgm:spPr/>
      <dgm:t>
        <a:bodyPr/>
        <a:lstStyle/>
        <a:p>
          <a:endParaRPr lang="es-MX"/>
        </a:p>
      </dgm:t>
    </dgm:pt>
    <dgm:pt modelId="{9FFB56D5-2F7C-4E13-8FD0-2828B1E2F342}" type="sibTrans" cxnId="{1FBEB7F7-D7CA-4015-87B8-E36CFD09C800}">
      <dgm:prSet/>
      <dgm:spPr/>
      <dgm:t>
        <a:bodyPr/>
        <a:lstStyle/>
        <a:p>
          <a:endParaRPr lang="es-MX"/>
        </a:p>
      </dgm:t>
    </dgm:pt>
    <dgm:pt modelId="{A04EAA57-A519-43E7-9C97-12B46B6DB2B3}" type="pres">
      <dgm:prSet presAssocID="{2D4953AB-DB65-457C-946C-D35845C4A4E8}" presName="diagram" presStyleCnt="0">
        <dgm:presLayoutVars>
          <dgm:dir/>
          <dgm:resizeHandles val="exact"/>
        </dgm:presLayoutVars>
      </dgm:prSet>
      <dgm:spPr/>
      <dgm:t>
        <a:bodyPr/>
        <a:lstStyle/>
        <a:p>
          <a:endParaRPr lang="es-MX"/>
        </a:p>
      </dgm:t>
    </dgm:pt>
    <dgm:pt modelId="{D01767C0-DC9B-40E4-AEA0-E6269C700A99}" type="pres">
      <dgm:prSet presAssocID="{2F865735-53DA-4E91-93FA-5C8C4BFA6BAC}" presName="node" presStyleLbl="node1" presStyleIdx="0" presStyleCnt="8">
        <dgm:presLayoutVars>
          <dgm:bulletEnabled val="1"/>
        </dgm:presLayoutVars>
      </dgm:prSet>
      <dgm:spPr/>
      <dgm:t>
        <a:bodyPr/>
        <a:lstStyle/>
        <a:p>
          <a:endParaRPr lang="es-MX"/>
        </a:p>
      </dgm:t>
    </dgm:pt>
    <dgm:pt modelId="{633EA814-9796-4CF7-A27C-B5E1EDCA55E3}" type="pres">
      <dgm:prSet presAssocID="{26E38B5E-0C13-43AB-90FC-6793DDE57384}" presName="sibTrans" presStyleLbl="sibTrans2D1" presStyleIdx="0" presStyleCnt="7"/>
      <dgm:spPr/>
      <dgm:t>
        <a:bodyPr/>
        <a:lstStyle/>
        <a:p>
          <a:endParaRPr lang="es-ES"/>
        </a:p>
      </dgm:t>
    </dgm:pt>
    <dgm:pt modelId="{EEBA08A4-6E28-4755-AEB0-65657BB86402}" type="pres">
      <dgm:prSet presAssocID="{26E38B5E-0C13-43AB-90FC-6793DDE57384}" presName="connectorText" presStyleLbl="sibTrans2D1" presStyleIdx="0" presStyleCnt="7"/>
      <dgm:spPr/>
      <dgm:t>
        <a:bodyPr/>
        <a:lstStyle/>
        <a:p>
          <a:endParaRPr lang="es-ES"/>
        </a:p>
      </dgm:t>
    </dgm:pt>
    <dgm:pt modelId="{E87CD5B5-35D2-4324-B952-B3D3170A0281}" type="pres">
      <dgm:prSet presAssocID="{2083D135-AE13-425B-A365-CD983ACF3E48}" presName="node" presStyleLbl="node1" presStyleIdx="1" presStyleCnt="8">
        <dgm:presLayoutVars>
          <dgm:bulletEnabled val="1"/>
        </dgm:presLayoutVars>
      </dgm:prSet>
      <dgm:spPr/>
      <dgm:t>
        <a:bodyPr/>
        <a:lstStyle/>
        <a:p>
          <a:endParaRPr lang="es-MX"/>
        </a:p>
      </dgm:t>
    </dgm:pt>
    <dgm:pt modelId="{7F757EF7-C2B9-44EE-8C0D-6B3533C06531}" type="pres">
      <dgm:prSet presAssocID="{19983FC7-1F27-41FE-A50D-BB978E89BEA8}" presName="sibTrans" presStyleLbl="sibTrans2D1" presStyleIdx="1" presStyleCnt="7"/>
      <dgm:spPr/>
      <dgm:t>
        <a:bodyPr/>
        <a:lstStyle/>
        <a:p>
          <a:endParaRPr lang="es-MX"/>
        </a:p>
      </dgm:t>
    </dgm:pt>
    <dgm:pt modelId="{235AFF5C-5C37-45FB-B993-4E5F35CE9798}" type="pres">
      <dgm:prSet presAssocID="{19983FC7-1F27-41FE-A50D-BB978E89BEA8}" presName="connectorText" presStyleLbl="sibTrans2D1" presStyleIdx="1" presStyleCnt="7"/>
      <dgm:spPr/>
      <dgm:t>
        <a:bodyPr/>
        <a:lstStyle/>
        <a:p>
          <a:endParaRPr lang="es-MX"/>
        </a:p>
      </dgm:t>
    </dgm:pt>
    <dgm:pt modelId="{5128470E-511D-4493-986E-A230F254ED47}" type="pres">
      <dgm:prSet presAssocID="{BB0CAC96-62A7-4245-B368-6B96D8CF78C8}" presName="node" presStyleLbl="node1" presStyleIdx="2" presStyleCnt="8">
        <dgm:presLayoutVars>
          <dgm:bulletEnabled val="1"/>
        </dgm:presLayoutVars>
      </dgm:prSet>
      <dgm:spPr/>
      <dgm:t>
        <a:bodyPr/>
        <a:lstStyle/>
        <a:p>
          <a:endParaRPr lang="es-MX"/>
        </a:p>
      </dgm:t>
    </dgm:pt>
    <dgm:pt modelId="{17B1B14D-6D79-4020-A270-ECF426828AAE}" type="pres">
      <dgm:prSet presAssocID="{53BE7C61-10D0-4B6D-A16E-74ADC059D8B6}" presName="sibTrans" presStyleLbl="sibTrans2D1" presStyleIdx="2" presStyleCnt="7"/>
      <dgm:spPr/>
      <dgm:t>
        <a:bodyPr/>
        <a:lstStyle/>
        <a:p>
          <a:endParaRPr lang="es-MX"/>
        </a:p>
      </dgm:t>
    </dgm:pt>
    <dgm:pt modelId="{284B55B4-F544-4DFF-A310-C98FF1022388}" type="pres">
      <dgm:prSet presAssocID="{53BE7C61-10D0-4B6D-A16E-74ADC059D8B6}" presName="connectorText" presStyleLbl="sibTrans2D1" presStyleIdx="2" presStyleCnt="7"/>
      <dgm:spPr/>
      <dgm:t>
        <a:bodyPr/>
        <a:lstStyle/>
        <a:p>
          <a:endParaRPr lang="es-MX"/>
        </a:p>
      </dgm:t>
    </dgm:pt>
    <dgm:pt modelId="{6FB9270A-C1C4-4A81-BCB0-3DEDB0D45C13}" type="pres">
      <dgm:prSet presAssocID="{6E063E19-C0B6-4A43-B400-0A14973C4992}" presName="node" presStyleLbl="node1" presStyleIdx="3" presStyleCnt="8">
        <dgm:presLayoutVars>
          <dgm:bulletEnabled val="1"/>
        </dgm:presLayoutVars>
      </dgm:prSet>
      <dgm:spPr/>
      <dgm:t>
        <a:bodyPr/>
        <a:lstStyle/>
        <a:p>
          <a:endParaRPr lang="es-MX"/>
        </a:p>
      </dgm:t>
    </dgm:pt>
    <dgm:pt modelId="{28BB3377-21C6-437C-AA78-72FD8AE40015}" type="pres">
      <dgm:prSet presAssocID="{E97B37C7-1FC1-4FC8-8445-803BEE5B27F9}" presName="sibTrans" presStyleLbl="sibTrans2D1" presStyleIdx="3" presStyleCnt="7"/>
      <dgm:spPr/>
      <dgm:t>
        <a:bodyPr/>
        <a:lstStyle/>
        <a:p>
          <a:endParaRPr lang="es-MX"/>
        </a:p>
      </dgm:t>
    </dgm:pt>
    <dgm:pt modelId="{91D6A6DD-9030-4D44-B041-6C4492A1E52B}" type="pres">
      <dgm:prSet presAssocID="{E97B37C7-1FC1-4FC8-8445-803BEE5B27F9}" presName="connectorText" presStyleLbl="sibTrans2D1" presStyleIdx="3" presStyleCnt="7"/>
      <dgm:spPr/>
      <dgm:t>
        <a:bodyPr/>
        <a:lstStyle/>
        <a:p>
          <a:endParaRPr lang="es-MX"/>
        </a:p>
      </dgm:t>
    </dgm:pt>
    <dgm:pt modelId="{0D1F7628-055C-4EE0-8529-E74F2410BC5C}" type="pres">
      <dgm:prSet presAssocID="{7AFDFB7C-FF19-4A96-8A94-F9721E1C7CC5}" presName="node" presStyleLbl="node1" presStyleIdx="4" presStyleCnt="8">
        <dgm:presLayoutVars>
          <dgm:bulletEnabled val="1"/>
        </dgm:presLayoutVars>
      </dgm:prSet>
      <dgm:spPr/>
      <dgm:t>
        <a:bodyPr/>
        <a:lstStyle/>
        <a:p>
          <a:endParaRPr lang="es-MX"/>
        </a:p>
      </dgm:t>
    </dgm:pt>
    <dgm:pt modelId="{E1DE2807-1F17-4C80-8629-76790742D9C6}" type="pres">
      <dgm:prSet presAssocID="{AA2728DD-A6D1-4952-8C3C-C0E0714BE4F3}" presName="sibTrans" presStyleLbl="sibTrans2D1" presStyleIdx="4" presStyleCnt="7"/>
      <dgm:spPr/>
      <dgm:t>
        <a:bodyPr/>
        <a:lstStyle/>
        <a:p>
          <a:endParaRPr lang="es-ES"/>
        </a:p>
      </dgm:t>
    </dgm:pt>
    <dgm:pt modelId="{4BADC668-D013-49D5-9E42-01C9226C4169}" type="pres">
      <dgm:prSet presAssocID="{AA2728DD-A6D1-4952-8C3C-C0E0714BE4F3}" presName="connectorText" presStyleLbl="sibTrans2D1" presStyleIdx="4" presStyleCnt="7"/>
      <dgm:spPr/>
      <dgm:t>
        <a:bodyPr/>
        <a:lstStyle/>
        <a:p>
          <a:endParaRPr lang="es-ES"/>
        </a:p>
      </dgm:t>
    </dgm:pt>
    <dgm:pt modelId="{E7360EAB-AE99-432C-8E38-0F64E1396C6D}" type="pres">
      <dgm:prSet presAssocID="{2550249A-E6A4-4213-A6B3-4E12C9B5A8E1}" presName="node" presStyleLbl="node1" presStyleIdx="5" presStyleCnt="8" custScaleX="110739">
        <dgm:presLayoutVars>
          <dgm:bulletEnabled val="1"/>
        </dgm:presLayoutVars>
      </dgm:prSet>
      <dgm:spPr/>
      <dgm:t>
        <a:bodyPr/>
        <a:lstStyle/>
        <a:p>
          <a:endParaRPr lang="es-MX"/>
        </a:p>
      </dgm:t>
    </dgm:pt>
    <dgm:pt modelId="{0DB6082B-8715-4A50-BFE0-FA5A62223CD9}" type="pres">
      <dgm:prSet presAssocID="{D6B67297-8238-4E59-A271-98062F15CE22}" presName="sibTrans" presStyleLbl="sibTrans2D1" presStyleIdx="5" presStyleCnt="7"/>
      <dgm:spPr/>
      <dgm:t>
        <a:bodyPr/>
        <a:lstStyle/>
        <a:p>
          <a:endParaRPr lang="es-MX"/>
        </a:p>
      </dgm:t>
    </dgm:pt>
    <dgm:pt modelId="{DE0CACD0-D5D1-4FE8-9BC2-4629EB64F0DA}" type="pres">
      <dgm:prSet presAssocID="{D6B67297-8238-4E59-A271-98062F15CE22}" presName="connectorText" presStyleLbl="sibTrans2D1" presStyleIdx="5" presStyleCnt="7"/>
      <dgm:spPr/>
      <dgm:t>
        <a:bodyPr/>
        <a:lstStyle/>
        <a:p>
          <a:endParaRPr lang="es-MX"/>
        </a:p>
      </dgm:t>
    </dgm:pt>
    <dgm:pt modelId="{DFB01309-9FCC-44CF-90C4-97137EFE0E40}" type="pres">
      <dgm:prSet presAssocID="{6EFB3C3D-D865-4639-A097-A502A4D4BD06}" presName="node" presStyleLbl="node1" presStyleIdx="6" presStyleCnt="8">
        <dgm:presLayoutVars>
          <dgm:bulletEnabled val="1"/>
        </dgm:presLayoutVars>
      </dgm:prSet>
      <dgm:spPr/>
      <dgm:t>
        <a:bodyPr/>
        <a:lstStyle/>
        <a:p>
          <a:endParaRPr lang="es-MX"/>
        </a:p>
      </dgm:t>
    </dgm:pt>
    <dgm:pt modelId="{29B26F4D-3E91-4EC2-BE25-A62407AD49C1}" type="pres">
      <dgm:prSet presAssocID="{CDA4E42D-B2F7-46BD-80B0-8848CC9772DB}" presName="sibTrans" presStyleLbl="sibTrans2D1" presStyleIdx="6" presStyleCnt="7"/>
      <dgm:spPr/>
      <dgm:t>
        <a:bodyPr/>
        <a:lstStyle/>
        <a:p>
          <a:endParaRPr lang="es-MX"/>
        </a:p>
      </dgm:t>
    </dgm:pt>
    <dgm:pt modelId="{65EA16B7-DED1-4D07-AE55-DB82F08E6999}" type="pres">
      <dgm:prSet presAssocID="{CDA4E42D-B2F7-46BD-80B0-8848CC9772DB}" presName="connectorText" presStyleLbl="sibTrans2D1" presStyleIdx="6" presStyleCnt="7"/>
      <dgm:spPr/>
      <dgm:t>
        <a:bodyPr/>
        <a:lstStyle/>
        <a:p>
          <a:endParaRPr lang="es-MX"/>
        </a:p>
      </dgm:t>
    </dgm:pt>
    <dgm:pt modelId="{C7F6259B-06FE-410B-A57B-B7EC2DECBA5E}" type="pres">
      <dgm:prSet presAssocID="{482EE468-3DA3-427E-A604-3F871021C4DB}" presName="node" presStyleLbl="node1" presStyleIdx="7" presStyleCnt="8">
        <dgm:presLayoutVars>
          <dgm:bulletEnabled val="1"/>
        </dgm:presLayoutVars>
      </dgm:prSet>
      <dgm:spPr/>
      <dgm:t>
        <a:bodyPr/>
        <a:lstStyle/>
        <a:p>
          <a:endParaRPr lang="es-MX"/>
        </a:p>
      </dgm:t>
    </dgm:pt>
  </dgm:ptLst>
  <dgm:cxnLst>
    <dgm:cxn modelId="{EA24E912-CB11-4CC9-82C2-8AEE6C19106A}" type="presOf" srcId="{19983FC7-1F27-41FE-A50D-BB978E89BEA8}" destId="{235AFF5C-5C37-45FB-B993-4E5F35CE9798}" srcOrd="1" destOrd="0" presId="urn:microsoft.com/office/officeart/2005/8/layout/process5"/>
    <dgm:cxn modelId="{711B46E9-DE68-42B1-A872-6E7C81B50FCC}" srcId="{2D4953AB-DB65-457C-946C-D35845C4A4E8}" destId="{6E063E19-C0B6-4A43-B400-0A14973C4992}" srcOrd="3" destOrd="0" parTransId="{90479785-5D1F-40C2-817B-CF02BBE03A7C}" sibTransId="{E97B37C7-1FC1-4FC8-8445-803BEE5B27F9}"/>
    <dgm:cxn modelId="{B40D83E4-38A4-40B8-AD3A-8D03AC4FA322}" type="presOf" srcId="{CDA4E42D-B2F7-46BD-80B0-8848CC9772DB}" destId="{65EA16B7-DED1-4D07-AE55-DB82F08E6999}" srcOrd="1" destOrd="0" presId="urn:microsoft.com/office/officeart/2005/8/layout/process5"/>
    <dgm:cxn modelId="{BD98C282-C9D6-44D2-A4D1-DBF19B3F983B}" type="presOf" srcId="{2D4953AB-DB65-457C-946C-D35845C4A4E8}" destId="{A04EAA57-A519-43E7-9C97-12B46B6DB2B3}" srcOrd="0" destOrd="0" presId="urn:microsoft.com/office/officeart/2005/8/layout/process5"/>
    <dgm:cxn modelId="{036D51D8-08EB-45A4-8521-4603CF01E944}" type="presOf" srcId="{482EE468-3DA3-427E-A604-3F871021C4DB}" destId="{C7F6259B-06FE-410B-A57B-B7EC2DECBA5E}" srcOrd="0" destOrd="0" presId="urn:microsoft.com/office/officeart/2005/8/layout/process5"/>
    <dgm:cxn modelId="{4F9478C1-B5A5-4126-9BBD-DB644130FFC7}" type="presOf" srcId="{BB0CAC96-62A7-4245-B368-6B96D8CF78C8}" destId="{5128470E-511D-4493-986E-A230F254ED47}" srcOrd="0" destOrd="0" presId="urn:microsoft.com/office/officeart/2005/8/layout/process5"/>
    <dgm:cxn modelId="{4544FFB3-0EDB-4148-9411-6F26AC3E50B3}" type="presOf" srcId="{6E063E19-C0B6-4A43-B400-0A14973C4992}" destId="{6FB9270A-C1C4-4A81-BCB0-3DEDB0D45C13}" srcOrd="0" destOrd="0" presId="urn:microsoft.com/office/officeart/2005/8/layout/process5"/>
    <dgm:cxn modelId="{13179906-53F9-4A36-BDE0-8D25A2ECCE06}" srcId="{2D4953AB-DB65-457C-946C-D35845C4A4E8}" destId="{2F865735-53DA-4E91-93FA-5C8C4BFA6BAC}" srcOrd="0" destOrd="0" parTransId="{4BCBC271-9006-42F5-AB5E-8C325D10CBE9}" sibTransId="{26E38B5E-0C13-43AB-90FC-6793DDE57384}"/>
    <dgm:cxn modelId="{59308BEC-A86D-4E51-A484-39355214D36D}" type="presOf" srcId="{E97B37C7-1FC1-4FC8-8445-803BEE5B27F9}" destId="{28BB3377-21C6-437C-AA78-72FD8AE40015}" srcOrd="0" destOrd="0" presId="urn:microsoft.com/office/officeart/2005/8/layout/process5"/>
    <dgm:cxn modelId="{22D933F5-85DF-4D9E-BCAE-78CE8C592E87}" type="presOf" srcId="{2550249A-E6A4-4213-A6B3-4E12C9B5A8E1}" destId="{E7360EAB-AE99-432C-8E38-0F64E1396C6D}" srcOrd="0" destOrd="0" presId="urn:microsoft.com/office/officeart/2005/8/layout/process5"/>
    <dgm:cxn modelId="{3B161569-9821-4BF6-8CF1-01A0E5ED1990}" type="presOf" srcId="{D6B67297-8238-4E59-A271-98062F15CE22}" destId="{DE0CACD0-D5D1-4FE8-9BC2-4629EB64F0DA}" srcOrd="1" destOrd="0" presId="urn:microsoft.com/office/officeart/2005/8/layout/process5"/>
    <dgm:cxn modelId="{6B477A4A-93BE-4ECB-A218-10A14A07B17B}" srcId="{2D4953AB-DB65-457C-946C-D35845C4A4E8}" destId="{2083D135-AE13-425B-A365-CD983ACF3E48}" srcOrd="1" destOrd="0" parTransId="{A1BA3742-2A84-49D2-8C00-618DA7A044B8}" sibTransId="{19983FC7-1F27-41FE-A50D-BB978E89BEA8}"/>
    <dgm:cxn modelId="{4531691C-7B53-4090-976C-95F55EE3F25B}" type="presOf" srcId="{D6B67297-8238-4E59-A271-98062F15CE22}" destId="{0DB6082B-8715-4A50-BFE0-FA5A62223CD9}" srcOrd="0" destOrd="0" presId="urn:microsoft.com/office/officeart/2005/8/layout/process5"/>
    <dgm:cxn modelId="{EB5B115E-56A1-4F22-83AF-707BD65C5756}" type="presOf" srcId="{19983FC7-1F27-41FE-A50D-BB978E89BEA8}" destId="{7F757EF7-C2B9-44EE-8C0D-6B3533C06531}" srcOrd="0" destOrd="0" presId="urn:microsoft.com/office/officeart/2005/8/layout/process5"/>
    <dgm:cxn modelId="{7F63E540-BE54-4D48-AE0D-D43AB430B693}" type="presOf" srcId="{53BE7C61-10D0-4B6D-A16E-74ADC059D8B6}" destId="{284B55B4-F544-4DFF-A310-C98FF1022388}" srcOrd="1" destOrd="0" presId="urn:microsoft.com/office/officeart/2005/8/layout/process5"/>
    <dgm:cxn modelId="{7FBDBF50-47D8-4517-BD85-B3D8C080660A}" srcId="{2D4953AB-DB65-457C-946C-D35845C4A4E8}" destId="{6EFB3C3D-D865-4639-A097-A502A4D4BD06}" srcOrd="6" destOrd="0" parTransId="{4CFC9E81-BD4A-41E7-84FA-F8F3EDD0EB5A}" sibTransId="{CDA4E42D-B2F7-46BD-80B0-8848CC9772DB}"/>
    <dgm:cxn modelId="{06D55F52-4467-45E7-8737-0437E5CCCDA1}" type="presOf" srcId="{53BE7C61-10D0-4B6D-A16E-74ADC059D8B6}" destId="{17B1B14D-6D79-4020-A270-ECF426828AAE}" srcOrd="0" destOrd="0" presId="urn:microsoft.com/office/officeart/2005/8/layout/process5"/>
    <dgm:cxn modelId="{53F10DC3-ED58-47E4-B34B-3764AB6268DE}" srcId="{2D4953AB-DB65-457C-946C-D35845C4A4E8}" destId="{7AFDFB7C-FF19-4A96-8A94-F9721E1C7CC5}" srcOrd="4" destOrd="0" parTransId="{6A804F44-450A-4597-AD5C-D07AC93D8C9C}" sibTransId="{AA2728DD-A6D1-4952-8C3C-C0E0714BE4F3}"/>
    <dgm:cxn modelId="{13962D26-2E81-41D0-9CDE-1E2EDF4B2A5E}" srcId="{2D4953AB-DB65-457C-946C-D35845C4A4E8}" destId="{BB0CAC96-62A7-4245-B368-6B96D8CF78C8}" srcOrd="2" destOrd="0" parTransId="{C617E628-33CE-419A-BDA5-F62D23606F25}" sibTransId="{53BE7C61-10D0-4B6D-A16E-74ADC059D8B6}"/>
    <dgm:cxn modelId="{1FBEB7F7-D7CA-4015-87B8-E36CFD09C800}" srcId="{2D4953AB-DB65-457C-946C-D35845C4A4E8}" destId="{482EE468-3DA3-427E-A604-3F871021C4DB}" srcOrd="7" destOrd="0" parTransId="{E85EC1B3-800A-4223-946A-695174DC413F}" sibTransId="{9FFB56D5-2F7C-4E13-8FD0-2828B1E2F342}"/>
    <dgm:cxn modelId="{3054C837-EAF2-4E17-8815-E84D014B7F9D}" srcId="{2D4953AB-DB65-457C-946C-D35845C4A4E8}" destId="{2550249A-E6A4-4213-A6B3-4E12C9B5A8E1}" srcOrd="5" destOrd="0" parTransId="{104B45EE-8235-400E-A078-D9A50E52FB50}" sibTransId="{D6B67297-8238-4E59-A271-98062F15CE22}"/>
    <dgm:cxn modelId="{36B21CDF-13E6-45DC-9DF4-E0F31523E98F}" type="presOf" srcId="{2F865735-53DA-4E91-93FA-5C8C4BFA6BAC}" destId="{D01767C0-DC9B-40E4-AEA0-E6269C700A99}" srcOrd="0" destOrd="0" presId="urn:microsoft.com/office/officeart/2005/8/layout/process5"/>
    <dgm:cxn modelId="{76685A6A-93CF-4CFA-90AE-A17DE0D7410D}" type="presOf" srcId="{2083D135-AE13-425B-A365-CD983ACF3E48}" destId="{E87CD5B5-35D2-4324-B952-B3D3170A0281}" srcOrd="0" destOrd="0" presId="urn:microsoft.com/office/officeart/2005/8/layout/process5"/>
    <dgm:cxn modelId="{3F1CE5AF-92A5-4C2D-A50D-C9932B038AC5}" type="presOf" srcId="{26E38B5E-0C13-43AB-90FC-6793DDE57384}" destId="{633EA814-9796-4CF7-A27C-B5E1EDCA55E3}" srcOrd="0" destOrd="0" presId="urn:microsoft.com/office/officeart/2005/8/layout/process5"/>
    <dgm:cxn modelId="{75428D4A-FD9F-4FF0-B284-A736CF7230BD}" type="presOf" srcId="{7AFDFB7C-FF19-4A96-8A94-F9721E1C7CC5}" destId="{0D1F7628-055C-4EE0-8529-E74F2410BC5C}" srcOrd="0" destOrd="0" presId="urn:microsoft.com/office/officeart/2005/8/layout/process5"/>
    <dgm:cxn modelId="{AAC4E61B-893E-4C7D-957B-53DD9CA0DA47}" type="presOf" srcId="{CDA4E42D-B2F7-46BD-80B0-8848CC9772DB}" destId="{29B26F4D-3E91-4EC2-BE25-A62407AD49C1}" srcOrd="0" destOrd="0" presId="urn:microsoft.com/office/officeart/2005/8/layout/process5"/>
    <dgm:cxn modelId="{1FD337A3-A900-466F-ABB9-52765898EBB5}" type="presOf" srcId="{AA2728DD-A6D1-4952-8C3C-C0E0714BE4F3}" destId="{E1DE2807-1F17-4C80-8629-76790742D9C6}" srcOrd="0" destOrd="0" presId="urn:microsoft.com/office/officeart/2005/8/layout/process5"/>
    <dgm:cxn modelId="{CA30357D-C373-41FC-B40C-A92E48A3781D}" type="presOf" srcId="{AA2728DD-A6D1-4952-8C3C-C0E0714BE4F3}" destId="{4BADC668-D013-49D5-9E42-01C9226C4169}" srcOrd="1" destOrd="0" presId="urn:microsoft.com/office/officeart/2005/8/layout/process5"/>
    <dgm:cxn modelId="{B09BAE9E-9B45-4E7B-903E-68731DE9558B}" type="presOf" srcId="{6EFB3C3D-D865-4639-A097-A502A4D4BD06}" destId="{DFB01309-9FCC-44CF-90C4-97137EFE0E40}" srcOrd="0" destOrd="0" presId="urn:microsoft.com/office/officeart/2005/8/layout/process5"/>
    <dgm:cxn modelId="{636ABC7A-1B8C-4759-A299-D3EB29147B58}" type="presOf" srcId="{E97B37C7-1FC1-4FC8-8445-803BEE5B27F9}" destId="{91D6A6DD-9030-4D44-B041-6C4492A1E52B}" srcOrd="1" destOrd="0" presId="urn:microsoft.com/office/officeart/2005/8/layout/process5"/>
    <dgm:cxn modelId="{07AD945C-45E8-4163-9B9D-2A23E78670A6}" type="presOf" srcId="{26E38B5E-0C13-43AB-90FC-6793DDE57384}" destId="{EEBA08A4-6E28-4755-AEB0-65657BB86402}" srcOrd="1" destOrd="0" presId="urn:microsoft.com/office/officeart/2005/8/layout/process5"/>
    <dgm:cxn modelId="{A6456910-8D91-47B0-96EB-CD842C92C9CB}" type="presParOf" srcId="{A04EAA57-A519-43E7-9C97-12B46B6DB2B3}" destId="{D01767C0-DC9B-40E4-AEA0-E6269C700A99}" srcOrd="0" destOrd="0" presId="urn:microsoft.com/office/officeart/2005/8/layout/process5"/>
    <dgm:cxn modelId="{F3F224BA-AE30-4129-AB90-8AD6AD007A04}" type="presParOf" srcId="{A04EAA57-A519-43E7-9C97-12B46B6DB2B3}" destId="{633EA814-9796-4CF7-A27C-B5E1EDCA55E3}" srcOrd="1" destOrd="0" presId="urn:microsoft.com/office/officeart/2005/8/layout/process5"/>
    <dgm:cxn modelId="{F3427831-13FF-4EAC-BBFC-6E55DF708823}" type="presParOf" srcId="{633EA814-9796-4CF7-A27C-B5E1EDCA55E3}" destId="{EEBA08A4-6E28-4755-AEB0-65657BB86402}" srcOrd="0" destOrd="0" presId="urn:microsoft.com/office/officeart/2005/8/layout/process5"/>
    <dgm:cxn modelId="{F85D55E3-81AB-4D25-B1F3-923ABA3274B6}" type="presParOf" srcId="{A04EAA57-A519-43E7-9C97-12B46B6DB2B3}" destId="{E87CD5B5-35D2-4324-B952-B3D3170A0281}" srcOrd="2" destOrd="0" presId="urn:microsoft.com/office/officeart/2005/8/layout/process5"/>
    <dgm:cxn modelId="{B1768ECD-DF8B-49F6-BB10-2E82DB6633C9}" type="presParOf" srcId="{A04EAA57-A519-43E7-9C97-12B46B6DB2B3}" destId="{7F757EF7-C2B9-44EE-8C0D-6B3533C06531}" srcOrd="3" destOrd="0" presId="urn:microsoft.com/office/officeart/2005/8/layout/process5"/>
    <dgm:cxn modelId="{F65D6C15-7D39-4A9C-BC11-7D457331B512}" type="presParOf" srcId="{7F757EF7-C2B9-44EE-8C0D-6B3533C06531}" destId="{235AFF5C-5C37-45FB-B993-4E5F35CE9798}" srcOrd="0" destOrd="0" presId="urn:microsoft.com/office/officeart/2005/8/layout/process5"/>
    <dgm:cxn modelId="{BF73DA3B-7036-41F8-A838-9533849034C4}" type="presParOf" srcId="{A04EAA57-A519-43E7-9C97-12B46B6DB2B3}" destId="{5128470E-511D-4493-986E-A230F254ED47}" srcOrd="4" destOrd="0" presId="urn:microsoft.com/office/officeart/2005/8/layout/process5"/>
    <dgm:cxn modelId="{3F0357F2-6865-4F79-B5AC-95CBBDEAD0CE}" type="presParOf" srcId="{A04EAA57-A519-43E7-9C97-12B46B6DB2B3}" destId="{17B1B14D-6D79-4020-A270-ECF426828AAE}" srcOrd="5" destOrd="0" presId="urn:microsoft.com/office/officeart/2005/8/layout/process5"/>
    <dgm:cxn modelId="{A6D4A7FC-5084-435D-870F-522CC67F018D}" type="presParOf" srcId="{17B1B14D-6D79-4020-A270-ECF426828AAE}" destId="{284B55B4-F544-4DFF-A310-C98FF1022388}" srcOrd="0" destOrd="0" presId="urn:microsoft.com/office/officeart/2005/8/layout/process5"/>
    <dgm:cxn modelId="{7CDD964E-FD52-4069-B275-C23FDD39F129}" type="presParOf" srcId="{A04EAA57-A519-43E7-9C97-12B46B6DB2B3}" destId="{6FB9270A-C1C4-4A81-BCB0-3DEDB0D45C13}" srcOrd="6" destOrd="0" presId="urn:microsoft.com/office/officeart/2005/8/layout/process5"/>
    <dgm:cxn modelId="{155A0FCA-E9DE-48B1-A5C0-1F50DC9BB861}" type="presParOf" srcId="{A04EAA57-A519-43E7-9C97-12B46B6DB2B3}" destId="{28BB3377-21C6-437C-AA78-72FD8AE40015}" srcOrd="7" destOrd="0" presId="urn:microsoft.com/office/officeart/2005/8/layout/process5"/>
    <dgm:cxn modelId="{2DD8982F-1070-4565-8C7B-49A1696E3AA2}" type="presParOf" srcId="{28BB3377-21C6-437C-AA78-72FD8AE40015}" destId="{91D6A6DD-9030-4D44-B041-6C4492A1E52B}" srcOrd="0" destOrd="0" presId="urn:microsoft.com/office/officeart/2005/8/layout/process5"/>
    <dgm:cxn modelId="{7B1F8444-6392-46F0-A5A0-BDF37C9BBF41}" type="presParOf" srcId="{A04EAA57-A519-43E7-9C97-12B46B6DB2B3}" destId="{0D1F7628-055C-4EE0-8529-E74F2410BC5C}" srcOrd="8" destOrd="0" presId="urn:microsoft.com/office/officeart/2005/8/layout/process5"/>
    <dgm:cxn modelId="{84A4C314-93E3-499E-B880-EC7ADAF96012}" type="presParOf" srcId="{A04EAA57-A519-43E7-9C97-12B46B6DB2B3}" destId="{E1DE2807-1F17-4C80-8629-76790742D9C6}" srcOrd="9" destOrd="0" presId="urn:microsoft.com/office/officeart/2005/8/layout/process5"/>
    <dgm:cxn modelId="{C8E6AB9F-B747-4E4A-9E16-1CE235D048B6}" type="presParOf" srcId="{E1DE2807-1F17-4C80-8629-76790742D9C6}" destId="{4BADC668-D013-49D5-9E42-01C9226C4169}" srcOrd="0" destOrd="0" presId="urn:microsoft.com/office/officeart/2005/8/layout/process5"/>
    <dgm:cxn modelId="{6577F433-8090-4795-A2A0-DC5C0BF890C7}" type="presParOf" srcId="{A04EAA57-A519-43E7-9C97-12B46B6DB2B3}" destId="{E7360EAB-AE99-432C-8E38-0F64E1396C6D}" srcOrd="10" destOrd="0" presId="urn:microsoft.com/office/officeart/2005/8/layout/process5"/>
    <dgm:cxn modelId="{AAF26CB3-B2D4-459F-87A7-B5AADE208C57}" type="presParOf" srcId="{A04EAA57-A519-43E7-9C97-12B46B6DB2B3}" destId="{0DB6082B-8715-4A50-BFE0-FA5A62223CD9}" srcOrd="11" destOrd="0" presId="urn:microsoft.com/office/officeart/2005/8/layout/process5"/>
    <dgm:cxn modelId="{0F97CFF0-8ED0-4E19-B2EB-5C1B084E4FFC}" type="presParOf" srcId="{0DB6082B-8715-4A50-BFE0-FA5A62223CD9}" destId="{DE0CACD0-D5D1-4FE8-9BC2-4629EB64F0DA}" srcOrd="0" destOrd="0" presId="urn:microsoft.com/office/officeart/2005/8/layout/process5"/>
    <dgm:cxn modelId="{3C223D42-0B5F-44EC-8B66-D00AA09FBB60}" type="presParOf" srcId="{A04EAA57-A519-43E7-9C97-12B46B6DB2B3}" destId="{DFB01309-9FCC-44CF-90C4-97137EFE0E40}" srcOrd="12" destOrd="0" presId="urn:microsoft.com/office/officeart/2005/8/layout/process5"/>
    <dgm:cxn modelId="{D8E6B77C-298F-4FB4-9C7A-B970DE4BFCD2}" type="presParOf" srcId="{A04EAA57-A519-43E7-9C97-12B46B6DB2B3}" destId="{29B26F4D-3E91-4EC2-BE25-A62407AD49C1}" srcOrd="13" destOrd="0" presId="urn:microsoft.com/office/officeart/2005/8/layout/process5"/>
    <dgm:cxn modelId="{98E86FE2-C5E4-4371-9B4D-803412699C38}" type="presParOf" srcId="{29B26F4D-3E91-4EC2-BE25-A62407AD49C1}" destId="{65EA16B7-DED1-4D07-AE55-DB82F08E6999}" srcOrd="0" destOrd="0" presId="urn:microsoft.com/office/officeart/2005/8/layout/process5"/>
    <dgm:cxn modelId="{76373F2E-DDCC-4D96-A7DE-FAFC0C118786}" type="presParOf" srcId="{A04EAA57-A519-43E7-9C97-12B46B6DB2B3}" destId="{C7F6259B-06FE-410B-A57B-B7EC2DECBA5E}"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6C4EA1A-E21C-4FD8-8C53-9893B55243A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5B83823C-9903-42E4-B3D9-8BF127D0432F}">
      <dgm:prSet phldrT="[Texto]"/>
      <dgm:spPr>
        <a:solidFill>
          <a:srgbClr val="FBB0A3"/>
        </a:solidFill>
      </dgm:spPr>
      <dgm:t>
        <a:bodyPr/>
        <a:lstStyle/>
        <a:p>
          <a:pPr algn="ctr"/>
          <a:r>
            <a:rPr lang="es-ES" dirty="0"/>
            <a:t>Examinar los procedimientos reales de reclutamiento y selección de personal y su incidencia en el clima organizacional de las pequeñas y medianas empresas del sector textil de los Cantones Quito y Rumiñahui.</a:t>
          </a:r>
          <a:endParaRPr lang="es-EC" dirty="0"/>
        </a:p>
      </dgm:t>
    </dgm:pt>
    <dgm:pt modelId="{DF31BD73-563B-4864-8833-74151B01A12B}" type="parTrans" cxnId="{74406FF9-B6DF-4958-A643-A7107F3F4E1F}">
      <dgm:prSet/>
      <dgm:spPr/>
      <dgm:t>
        <a:bodyPr/>
        <a:lstStyle/>
        <a:p>
          <a:pPr algn="ctr"/>
          <a:endParaRPr lang="es-EC"/>
        </a:p>
      </dgm:t>
    </dgm:pt>
    <dgm:pt modelId="{55E2F08B-9C94-4395-BC10-2743A33FF333}" type="sibTrans" cxnId="{74406FF9-B6DF-4958-A643-A7107F3F4E1F}">
      <dgm:prSet/>
      <dgm:spPr/>
      <dgm:t>
        <a:bodyPr/>
        <a:lstStyle/>
        <a:p>
          <a:pPr algn="ctr"/>
          <a:endParaRPr lang="es-EC"/>
        </a:p>
      </dgm:t>
    </dgm:pt>
    <dgm:pt modelId="{7D4D2A06-1065-40F9-A02A-3C121D18AA2B}" type="pres">
      <dgm:prSet presAssocID="{86C4EA1A-E21C-4FD8-8C53-9893B55243A8}" presName="diagram" presStyleCnt="0">
        <dgm:presLayoutVars>
          <dgm:dir/>
          <dgm:resizeHandles val="exact"/>
        </dgm:presLayoutVars>
      </dgm:prSet>
      <dgm:spPr/>
      <dgm:t>
        <a:bodyPr/>
        <a:lstStyle/>
        <a:p>
          <a:endParaRPr lang="es-MX"/>
        </a:p>
      </dgm:t>
    </dgm:pt>
    <dgm:pt modelId="{9C2CA6F2-3EF5-4E08-BA7F-B1401B6DB32F}" type="pres">
      <dgm:prSet presAssocID="{5B83823C-9903-42E4-B3D9-8BF127D0432F}" presName="node" presStyleLbl="node1" presStyleIdx="0" presStyleCnt="1" custScaleY="129642" custLinFactNeighborX="664" custLinFactNeighborY="-4589">
        <dgm:presLayoutVars>
          <dgm:bulletEnabled val="1"/>
        </dgm:presLayoutVars>
      </dgm:prSet>
      <dgm:spPr/>
      <dgm:t>
        <a:bodyPr/>
        <a:lstStyle/>
        <a:p>
          <a:endParaRPr lang="es-MX"/>
        </a:p>
      </dgm:t>
    </dgm:pt>
  </dgm:ptLst>
  <dgm:cxnLst>
    <dgm:cxn modelId="{5ADB9AA0-2286-4632-9AE1-6A41CBEE004C}" type="presOf" srcId="{86C4EA1A-E21C-4FD8-8C53-9893B55243A8}" destId="{7D4D2A06-1065-40F9-A02A-3C121D18AA2B}" srcOrd="0" destOrd="0" presId="urn:microsoft.com/office/officeart/2005/8/layout/default"/>
    <dgm:cxn modelId="{4A59CEF3-8BFF-40BD-BF17-426EF33D250B}" type="presOf" srcId="{5B83823C-9903-42E4-B3D9-8BF127D0432F}" destId="{9C2CA6F2-3EF5-4E08-BA7F-B1401B6DB32F}" srcOrd="0" destOrd="0" presId="urn:microsoft.com/office/officeart/2005/8/layout/default"/>
    <dgm:cxn modelId="{74406FF9-B6DF-4958-A643-A7107F3F4E1F}" srcId="{86C4EA1A-E21C-4FD8-8C53-9893B55243A8}" destId="{5B83823C-9903-42E4-B3D9-8BF127D0432F}" srcOrd="0" destOrd="0" parTransId="{DF31BD73-563B-4864-8833-74151B01A12B}" sibTransId="{55E2F08B-9C94-4395-BC10-2743A33FF333}"/>
    <dgm:cxn modelId="{8867A9FB-96BE-4BDA-8040-8E207F498D3F}" type="presParOf" srcId="{7D4D2A06-1065-40F9-A02A-3C121D18AA2B}" destId="{9C2CA6F2-3EF5-4E08-BA7F-B1401B6DB32F}"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B35C2B-F025-4DAD-B212-574C5B09DB06}"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s-ES"/>
        </a:p>
      </dgm:t>
    </dgm:pt>
    <dgm:pt modelId="{0E155428-DCDC-4D58-A75D-337E25791F87}">
      <dgm:prSet phldrT="[Texto]" phldr="1"/>
      <dgm:spPr/>
      <dgm:t>
        <a:bodyPr/>
        <a:lstStyle/>
        <a:p>
          <a:pPr algn="just"/>
          <a:endParaRPr lang="es-ES"/>
        </a:p>
      </dgm:t>
    </dgm:pt>
    <dgm:pt modelId="{B0ED292D-C197-41A0-B168-9B1EE75744D5}" type="parTrans" cxnId="{BC0A7AFB-0EDE-4D04-AB8D-A6CA22FB6E4F}">
      <dgm:prSet/>
      <dgm:spPr/>
      <dgm:t>
        <a:bodyPr/>
        <a:lstStyle/>
        <a:p>
          <a:pPr algn="just"/>
          <a:endParaRPr lang="es-ES"/>
        </a:p>
      </dgm:t>
    </dgm:pt>
    <dgm:pt modelId="{C1B647C7-3C0F-4019-87D9-627CA8361B83}" type="sibTrans" cxnId="{BC0A7AFB-0EDE-4D04-AB8D-A6CA22FB6E4F}">
      <dgm:prSet/>
      <dgm:spPr/>
      <dgm:t>
        <a:bodyPr/>
        <a:lstStyle/>
        <a:p>
          <a:pPr algn="just"/>
          <a:endParaRPr lang="es-ES"/>
        </a:p>
      </dgm:t>
    </dgm:pt>
    <dgm:pt modelId="{B0968925-1723-4C99-9CD4-C0063803FA92}">
      <dgm:prSet phldrT="[Texto]"/>
      <dgm:spPr/>
      <dgm:t>
        <a:bodyPr/>
        <a:lstStyle/>
        <a:p>
          <a:pPr algn="just"/>
          <a:r>
            <a:rPr lang="es-ES" dirty="0" smtClean="0">
              <a:latin typeface="Times New Roman" panose="02020603050405020304" pitchFamily="18" charset="0"/>
              <a:ea typeface="Calibri" panose="020F0502020204030204" pitchFamily="34" charset="0"/>
              <a:cs typeface="Times New Roman" panose="02020603050405020304" pitchFamily="18" charset="0"/>
            </a:rPr>
            <a:t>Seguir modelos actualizados de reclutamiento y selección y que estos a su vez puedan ser llevados a cabo en una área tranquila y despejada donde puedan los postulantes sentirse en confianza al momento de cumplir con los procedimientos de reclutamiento y selección.</a:t>
          </a:r>
          <a:endParaRPr lang="es-ES" dirty="0"/>
        </a:p>
      </dgm:t>
    </dgm:pt>
    <dgm:pt modelId="{5878BED6-4A52-4990-AD03-554AD3B02ADE}" type="parTrans" cxnId="{8CB5DD6B-DFDA-4182-8AB1-A14812916BB6}">
      <dgm:prSet/>
      <dgm:spPr/>
      <dgm:t>
        <a:bodyPr/>
        <a:lstStyle/>
        <a:p>
          <a:pPr algn="just"/>
          <a:endParaRPr lang="es-ES"/>
        </a:p>
      </dgm:t>
    </dgm:pt>
    <dgm:pt modelId="{F66B47BF-2010-4FB7-8876-56E0E04B0B50}" type="sibTrans" cxnId="{8CB5DD6B-DFDA-4182-8AB1-A14812916BB6}">
      <dgm:prSet/>
      <dgm:spPr/>
      <dgm:t>
        <a:bodyPr/>
        <a:lstStyle/>
        <a:p>
          <a:pPr algn="just"/>
          <a:endParaRPr lang="es-ES"/>
        </a:p>
      </dgm:t>
    </dgm:pt>
    <dgm:pt modelId="{EBCAF96C-0F44-4AD3-A4B1-AFE92ACE4ED1}">
      <dgm:prSet phldrT="[Texto]" phldr="1"/>
      <dgm:spPr/>
      <dgm:t>
        <a:bodyPr/>
        <a:lstStyle/>
        <a:p>
          <a:pPr algn="just"/>
          <a:endParaRPr lang="es-ES"/>
        </a:p>
      </dgm:t>
    </dgm:pt>
    <dgm:pt modelId="{84E34C3B-B539-4B89-98CB-9B0CEE9AAFBD}" type="parTrans" cxnId="{46CAE316-2426-4923-947A-DD64FE034DCA}">
      <dgm:prSet/>
      <dgm:spPr/>
      <dgm:t>
        <a:bodyPr/>
        <a:lstStyle/>
        <a:p>
          <a:pPr algn="just"/>
          <a:endParaRPr lang="es-ES"/>
        </a:p>
      </dgm:t>
    </dgm:pt>
    <dgm:pt modelId="{A0A5D261-0378-460F-B54C-C25C4C9BB4D1}" type="sibTrans" cxnId="{46CAE316-2426-4923-947A-DD64FE034DCA}">
      <dgm:prSet/>
      <dgm:spPr/>
      <dgm:t>
        <a:bodyPr/>
        <a:lstStyle/>
        <a:p>
          <a:pPr algn="just"/>
          <a:endParaRPr lang="es-ES"/>
        </a:p>
      </dgm:t>
    </dgm:pt>
    <dgm:pt modelId="{EB9CA3EB-1EB5-4EBE-B827-29DE79063AC7}">
      <dgm:prSet phldrT="[Texto]"/>
      <dgm:spPr/>
      <dgm:t>
        <a:bodyPr/>
        <a:lstStyle/>
        <a:p>
          <a:pPr algn="just"/>
          <a:r>
            <a:rPr lang="es-ES" dirty="0" smtClean="0">
              <a:latin typeface="Times New Roman" panose="02020603050405020304" pitchFamily="18" charset="0"/>
              <a:ea typeface="Calibri" panose="020F0502020204030204" pitchFamily="34" charset="0"/>
              <a:cs typeface="Times New Roman" panose="02020603050405020304" pitchFamily="18" charset="0"/>
            </a:rPr>
            <a:t>Las empresas deberían considerar implementar como un procedimiento fundamental dentro del reclutamiento y selección a los test de personalidad, ya que estos permitirán detectar la forma de ser del candidato en factores como la adaptación a los cambios, capacidad de iniciativa, el trabajo bajo presión, su estabilidad emocional, perspectivas y su respuesta a los incentivos, utilizando a este como estrategia de evaluación para obtener un clima organizacional equilibrado.</a:t>
          </a:r>
          <a:endParaRPr lang="es-ES" dirty="0"/>
        </a:p>
      </dgm:t>
    </dgm:pt>
    <dgm:pt modelId="{18CBF529-2B0D-48EA-AE8C-1A935CB0157B}" type="parTrans" cxnId="{C6C25632-6EF5-42FA-A9F6-BEBCA81EC7A4}">
      <dgm:prSet/>
      <dgm:spPr/>
      <dgm:t>
        <a:bodyPr/>
        <a:lstStyle/>
        <a:p>
          <a:pPr algn="just"/>
          <a:endParaRPr lang="es-ES"/>
        </a:p>
      </dgm:t>
    </dgm:pt>
    <dgm:pt modelId="{6E3B4CD1-0535-4ADE-A704-6B468343C2E0}" type="sibTrans" cxnId="{C6C25632-6EF5-42FA-A9F6-BEBCA81EC7A4}">
      <dgm:prSet/>
      <dgm:spPr/>
      <dgm:t>
        <a:bodyPr/>
        <a:lstStyle/>
        <a:p>
          <a:pPr algn="just"/>
          <a:endParaRPr lang="es-ES"/>
        </a:p>
      </dgm:t>
    </dgm:pt>
    <dgm:pt modelId="{CE6935E8-84A0-4694-A12A-E1DBC6CE1A5C}" type="pres">
      <dgm:prSet presAssocID="{ACB35C2B-F025-4DAD-B212-574C5B09DB06}" presName="linearFlow" presStyleCnt="0">
        <dgm:presLayoutVars>
          <dgm:dir/>
          <dgm:animLvl val="lvl"/>
          <dgm:resizeHandles val="exact"/>
        </dgm:presLayoutVars>
      </dgm:prSet>
      <dgm:spPr/>
      <dgm:t>
        <a:bodyPr/>
        <a:lstStyle/>
        <a:p>
          <a:endParaRPr lang="es-MX"/>
        </a:p>
      </dgm:t>
    </dgm:pt>
    <dgm:pt modelId="{105D8FCC-9F71-420F-8951-381B55104F94}" type="pres">
      <dgm:prSet presAssocID="{0E155428-DCDC-4D58-A75D-337E25791F87}" presName="composite" presStyleCnt="0"/>
      <dgm:spPr/>
      <dgm:t>
        <a:bodyPr/>
        <a:lstStyle/>
        <a:p>
          <a:endParaRPr lang="es-MX"/>
        </a:p>
      </dgm:t>
    </dgm:pt>
    <dgm:pt modelId="{00236749-23CE-4151-A3A3-3D801F2A9478}" type="pres">
      <dgm:prSet presAssocID="{0E155428-DCDC-4D58-A75D-337E25791F87}" presName="parentText" presStyleLbl="alignNode1" presStyleIdx="0" presStyleCnt="2">
        <dgm:presLayoutVars>
          <dgm:chMax val="1"/>
          <dgm:bulletEnabled val="1"/>
        </dgm:presLayoutVars>
      </dgm:prSet>
      <dgm:spPr/>
      <dgm:t>
        <a:bodyPr/>
        <a:lstStyle/>
        <a:p>
          <a:endParaRPr lang="es-MX"/>
        </a:p>
      </dgm:t>
    </dgm:pt>
    <dgm:pt modelId="{7F0BD1DC-DC87-4607-ACF5-8313A9B75CC3}" type="pres">
      <dgm:prSet presAssocID="{0E155428-DCDC-4D58-A75D-337E25791F87}" presName="descendantText" presStyleLbl="alignAcc1" presStyleIdx="0" presStyleCnt="2">
        <dgm:presLayoutVars>
          <dgm:bulletEnabled val="1"/>
        </dgm:presLayoutVars>
      </dgm:prSet>
      <dgm:spPr/>
      <dgm:t>
        <a:bodyPr/>
        <a:lstStyle/>
        <a:p>
          <a:endParaRPr lang="es-ES"/>
        </a:p>
      </dgm:t>
    </dgm:pt>
    <dgm:pt modelId="{E37DDBC8-4A49-47ED-A4D8-DAA832F6860C}" type="pres">
      <dgm:prSet presAssocID="{C1B647C7-3C0F-4019-87D9-627CA8361B83}" presName="sp" presStyleCnt="0"/>
      <dgm:spPr/>
      <dgm:t>
        <a:bodyPr/>
        <a:lstStyle/>
        <a:p>
          <a:endParaRPr lang="es-MX"/>
        </a:p>
      </dgm:t>
    </dgm:pt>
    <dgm:pt modelId="{A20B101B-187B-4B30-92BB-F9CDEE95B9B3}" type="pres">
      <dgm:prSet presAssocID="{EBCAF96C-0F44-4AD3-A4B1-AFE92ACE4ED1}" presName="composite" presStyleCnt="0"/>
      <dgm:spPr/>
      <dgm:t>
        <a:bodyPr/>
        <a:lstStyle/>
        <a:p>
          <a:endParaRPr lang="es-MX"/>
        </a:p>
      </dgm:t>
    </dgm:pt>
    <dgm:pt modelId="{4ADBF859-721B-4062-A5DE-F379D6E5A51B}" type="pres">
      <dgm:prSet presAssocID="{EBCAF96C-0F44-4AD3-A4B1-AFE92ACE4ED1}" presName="parentText" presStyleLbl="alignNode1" presStyleIdx="1" presStyleCnt="2">
        <dgm:presLayoutVars>
          <dgm:chMax val="1"/>
          <dgm:bulletEnabled val="1"/>
        </dgm:presLayoutVars>
      </dgm:prSet>
      <dgm:spPr/>
      <dgm:t>
        <a:bodyPr/>
        <a:lstStyle/>
        <a:p>
          <a:endParaRPr lang="es-MX"/>
        </a:p>
      </dgm:t>
    </dgm:pt>
    <dgm:pt modelId="{C037B8A7-C880-4F32-9E26-1BBD408825D8}" type="pres">
      <dgm:prSet presAssocID="{EBCAF96C-0F44-4AD3-A4B1-AFE92ACE4ED1}" presName="descendantText" presStyleLbl="alignAcc1" presStyleIdx="1" presStyleCnt="2">
        <dgm:presLayoutVars>
          <dgm:bulletEnabled val="1"/>
        </dgm:presLayoutVars>
      </dgm:prSet>
      <dgm:spPr/>
      <dgm:t>
        <a:bodyPr/>
        <a:lstStyle/>
        <a:p>
          <a:endParaRPr lang="es-ES"/>
        </a:p>
      </dgm:t>
    </dgm:pt>
  </dgm:ptLst>
  <dgm:cxnLst>
    <dgm:cxn modelId="{8CB5DD6B-DFDA-4182-8AB1-A14812916BB6}" srcId="{0E155428-DCDC-4D58-A75D-337E25791F87}" destId="{B0968925-1723-4C99-9CD4-C0063803FA92}" srcOrd="0" destOrd="0" parTransId="{5878BED6-4A52-4990-AD03-554AD3B02ADE}" sibTransId="{F66B47BF-2010-4FB7-8876-56E0E04B0B50}"/>
    <dgm:cxn modelId="{425F1C77-4E79-4292-B0C5-FCB3C7E6E003}" type="presOf" srcId="{EB9CA3EB-1EB5-4EBE-B827-29DE79063AC7}" destId="{C037B8A7-C880-4F32-9E26-1BBD408825D8}" srcOrd="0" destOrd="0" presId="urn:microsoft.com/office/officeart/2005/8/layout/chevron2"/>
    <dgm:cxn modelId="{BC0A7AFB-0EDE-4D04-AB8D-A6CA22FB6E4F}" srcId="{ACB35C2B-F025-4DAD-B212-574C5B09DB06}" destId="{0E155428-DCDC-4D58-A75D-337E25791F87}" srcOrd="0" destOrd="0" parTransId="{B0ED292D-C197-41A0-B168-9B1EE75744D5}" sibTransId="{C1B647C7-3C0F-4019-87D9-627CA8361B83}"/>
    <dgm:cxn modelId="{DEA762ED-7B77-47BF-843D-E446D962B54B}" type="presOf" srcId="{ACB35C2B-F025-4DAD-B212-574C5B09DB06}" destId="{CE6935E8-84A0-4694-A12A-E1DBC6CE1A5C}" srcOrd="0" destOrd="0" presId="urn:microsoft.com/office/officeart/2005/8/layout/chevron2"/>
    <dgm:cxn modelId="{A6504F39-EA70-4DC6-A49E-6E20C324E3CA}" type="presOf" srcId="{EBCAF96C-0F44-4AD3-A4B1-AFE92ACE4ED1}" destId="{4ADBF859-721B-4062-A5DE-F379D6E5A51B}" srcOrd="0" destOrd="0" presId="urn:microsoft.com/office/officeart/2005/8/layout/chevron2"/>
    <dgm:cxn modelId="{702FE795-396E-405F-AAD7-0AE98722AE61}" type="presOf" srcId="{0E155428-DCDC-4D58-A75D-337E25791F87}" destId="{00236749-23CE-4151-A3A3-3D801F2A9478}" srcOrd="0" destOrd="0" presId="urn:microsoft.com/office/officeart/2005/8/layout/chevron2"/>
    <dgm:cxn modelId="{C6C25632-6EF5-42FA-A9F6-BEBCA81EC7A4}" srcId="{EBCAF96C-0F44-4AD3-A4B1-AFE92ACE4ED1}" destId="{EB9CA3EB-1EB5-4EBE-B827-29DE79063AC7}" srcOrd="0" destOrd="0" parTransId="{18CBF529-2B0D-48EA-AE8C-1A935CB0157B}" sibTransId="{6E3B4CD1-0535-4ADE-A704-6B468343C2E0}"/>
    <dgm:cxn modelId="{46CAE316-2426-4923-947A-DD64FE034DCA}" srcId="{ACB35C2B-F025-4DAD-B212-574C5B09DB06}" destId="{EBCAF96C-0F44-4AD3-A4B1-AFE92ACE4ED1}" srcOrd="1" destOrd="0" parTransId="{84E34C3B-B539-4B89-98CB-9B0CEE9AAFBD}" sibTransId="{A0A5D261-0378-460F-B54C-C25C4C9BB4D1}"/>
    <dgm:cxn modelId="{18B6B92E-7FEE-4651-B45A-B7BF7E9B71F3}" type="presOf" srcId="{B0968925-1723-4C99-9CD4-C0063803FA92}" destId="{7F0BD1DC-DC87-4607-ACF5-8313A9B75CC3}" srcOrd="0" destOrd="0" presId="urn:microsoft.com/office/officeart/2005/8/layout/chevron2"/>
    <dgm:cxn modelId="{3026F64D-694C-4C4B-84F3-7200BA449071}" type="presParOf" srcId="{CE6935E8-84A0-4694-A12A-E1DBC6CE1A5C}" destId="{105D8FCC-9F71-420F-8951-381B55104F94}" srcOrd="0" destOrd="0" presId="urn:microsoft.com/office/officeart/2005/8/layout/chevron2"/>
    <dgm:cxn modelId="{FE1DF438-1CE1-4366-9096-E170358F873B}" type="presParOf" srcId="{105D8FCC-9F71-420F-8951-381B55104F94}" destId="{00236749-23CE-4151-A3A3-3D801F2A9478}" srcOrd="0" destOrd="0" presId="urn:microsoft.com/office/officeart/2005/8/layout/chevron2"/>
    <dgm:cxn modelId="{948CFCD6-E710-4903-9586-9A06EFCD59C5}" type="presParOf" srcId="{105D8FCC-9F71-420F-8951-381B55104F94}" destId="{7F0BD1DC-DC87-4607-ACF5-8313A9B75CC3}" srcOrd="1" destOrd="0" presId="urn:microsoft.com/office/officeart/2005/8/layout/chevron2"/>
    <dgm:cxn modelId="{9335F017-B016-4E92-9F5C-D6443B7A9B9A}" type="presParOf" srcId="{CE6935E8-84A0-4694-A12A-E1DBC6CE1A5C}" destId="{E37DDBC8-4A49-47ED-A4D8-DAA832F6860C}" srcOrd="1" destOrd="0" presId="urn:microsoft.com/office/officeart/2005/8/layout/chevron2"/>
    <dgm:cxn modelId="{EAF14DFA-1BC9-46D4-A14A-A4591A1B1161}" type="presParOf" srcId="{CE6935E8-84A0-4694-A12A-E1DBC6CE1A5C}" destId="{A20B101B-187B-4B30-92BB-F9CDEE95B9B3}" srcOrd="2" destOrd="0" presId="urn:microsoft.com/office/officeart/2005/8/layout/chevron2"/>
    <dgm:cxn modelId="{D47BD6F0-EA60-44C0-945F-19766816F689}" type="presParOf" srcId="{A20B101B-187B-4B30-92BB-F9CDEE95B9B3}" destId="{4ADBF859-721B-4062-A5DE-F379D6E5A51B}" srcOrd="0" destOrd="0" presId="urn:microsoft.com/office/officeart/2005/8/layout/chevron2"/>
    <dgm:cxn modelId="{67CD64F9-744A-425C-B854-AFB4F75B2808}" type="presParOf" srcId="{A20B101B-187B-4B30-92BB-F9CDEE95B9B3}" destId="{C037B8A7-C880-4F32-9E26-1BBD408825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18CDEEB-4B4B-4870-BD05-1F77D1E30D10}" type="doc">
      <dgm:prSet loTypeId="urn:microsoft.com/office/officeart/2005/8/layout/chevron2" loCatId="list" qsTypeId="urn:microsoft.com/office/officeart/2005/8/quickstyle/simple1" qsCatId="simple" csTypeId="urn:microsoft.com/office/officeart/2005/8/colors/accent2_4" csCatId="accent2" phldr="1"/>
      <dgm:spPr/>
      <dgm:t>
        <a:bodyPr/>
        <a:lstStyle/>
        <a:p>
          <a:endParaRPr lang="es-ES"/>
        </a:p>
      </dgm:t>
    </dgm:pt>
    <dgm:pt modelId="{85EAC61C-9406-43F0-8CFF-B0ED1AD562D7}">
      <dgm:prSet phldrT="[Texto]" phldr="1"/>
      <dgm:spPr/>
      <dgm:t>
        <a:bodyPr/>
        <a:lstStyle/>
        <a:p>
          <a:endParaRPr lang="es-ES"/>
        </a:p>
      </dgm:t>
    </dgm:pt>
    <dgm:pt modelId="{AB746B87-CB3A-4670-A24A-1057B8FF0F9C}" type="parTrans" cxnId="{175D083D-381B-4F8B-8D91-445518CA3CB3}">
      <dgm:prSet/>
      <dgm:spPr/>
      <dgm:t>
        <a:bodyPr/>
        <a:lstStyle/>
        <a:p>
          <a:endParaRPr lang="es-ES"/>
        </a:p>
      </dgm:t>
    </dgm:pt>
    <dgm:pt modelId="{3002B34D-B492-4901-8B76-9BA8B2F44206}" type="sibTrans" cxnId="{175D083D-381B-4F8B-8D91-445518CA3CB3}">
      <dgm:prSet/>
      <dgm:spPr/>
      <dgm:t>
        <a:bodyPr/>
        <a:lstStyle/>
        <a:p>
          <a:endParaRPr lang="es-ES"/>
        </a:p>
      </dgm:t>
    </dgm:pt>
    <dgm:pt modelId="{B961D184-6161-4346-821A-29255AF8E1D8}">
      <dgm:prSet phldrT="[Texto]"/>
      <dgm:spPr/>
      <dgm: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Las empresas podrían considerar hacer uso de un modelo de gestión de personal por competencias, es decir mientras más alineado se encuentre las competencias del nuevo colaborador a la estrategia de la empresa más acertada será su contratación.</a:t>
          </a:r>
          <a:endParaRPr lang="es-ES" dirty="0"/>
        </a:p>
      </dgm:t>
    </dgm:pt>
    <dgm:pt modelId="{0AC3A9F5-DF81-4622-B641-4A8D0A00BC86}" type="parTrans" cxnId="{D33574B4-BC81-488A-9CF4-99C919756C03}">
      <dgm:prSet/>
      <dgm:spPr/>
      <dgm:t>
        <a:bodyPr/>
        <a:lstStyle/>
        <a:p>
          <a:endParaRPr lang="es-ES"/>
        </a:p>
      </dgm:t>
    </dgm:pt>
    <dgm:pt modelId="{C3D6BA6C-546F-443C-9B6C-AE2F1EA5ACAE}" type="sibTrans" cxnId="{D33574B4-BC81-488A-9CF4-99C919756C03}">
      <dgm:prSet/>
      <dgm:spPr/>
      <dgm:t>
        <a:bodyPr/>
        <a:lstStyle/>
        <a:p>
          <a:endParaRPr lang="es-ES"/>
        </a:p>
      </dgm:t>
    </dgm:pt>
    <dgm:pt modelId="{0D183AF8-B545-42AD-89BB-530D6D848D30}">
      <dgm:prSet phldrT="[Texto]" phldr="1"/>
      <dgm:spPr/>
      <dgm:t>
        <a:bodyPr/>
        <a:lstStyle/>
        <a:p>
          <a:endParaRPr lang="es-ES"/>
        </a:p>
      </dgm:t>
    </dgm:pt>
    <dgm:pt modelId="{EB859BB0-B326-4AEB-97E5-EBCF5C77DE0E}" type="parTrans" cxnId="{FE7B4968-B184-42B4-BC47-5CFC3C85635D}">
      <dgm:prSet/>
      <dgm:spPr/>
      <dgm:t>
        <a:bodyPr/>
        <a:lstStyle/>
        <a:p>
          <a:endParaRPr lang="es-ES"/>
        </a:p>
      </dgm:t>
    </dgm:pt>
    <dgm:pt modelId="{DF74E826-9A26-45AC-B562-AFF03F04D3E4}" type="sibTrans" cxnId="{FE7B4968-B184-42B4-BC47-5CFC3C85635D}">
      <dgm:prSet/>
      <dgm:spPr/>
      <dgm:t>
        <a:bodyPr/>
        <a:lstStyle/>
        <a:p>
          <a:endParaRPr lang="es-ES"/>
        </a:p>
      </dgm:t>
    </dgm:pt>
    <dgm:pt modelId="{AFE48C31-1B87-475C-B8C0-3C8AF9764370}">
      <dgm:prSet phldrT="[Texto]"/>
      <dgm:spPr/>
      <dgm:t>
        <a:bodyPr/>
        <a:lstStyle/>
        <a:p>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Las empresas podrían aumentar capacitaciones al personal encargado de los procedimientos de reclutamiento y selección, de tal forma que actualicen sus conocimientos y hagan uso de procedimientos actuales y acordes a los cargos que se necesita cubrir.</a:t>
          </a:r>
          <a:endParaRPr lang="es-ES" dirty="0"/>
        </a:p>
      </dgm:t>
    </dgm:pt>
    <dgm:pt modelId="{8EF69C25-C525-4ADD-BCDD-12E8D3D060F7}" type="parTrans" cxnId="{DE508338-C360-4E26-BBE8-2788AA4BE702}">
      <dgm:prSet/>
      <dgm:spPr/>
      <dgm:t>
        <a:bodyPr/>
        <a:lstStyle/>
        <a:p>
          <a:endParaRPr lang="es-ES"/>
        </a:p>
      </dgm:t>
    </dgm:pt>
    <dgm:pt modelId="{14E8AFA7-381C-4F2D-91F1-3FBDF601F36F}" type="sibTrans" cxnId="{DE508338-C360-4E26-BBE8-2788AA4BE702}">
      <dgm:prSet/>
      <dgm:spPr/>
      <dgm:t>
        <a:bodyPr/>
        <a:lstStyle/>
        <a:p>
          <a:endParaRPr lang="es-ES"/>
        </a:p>
      </dgm:t>
    </dgm:pt>
    <dgm:pt modelId="{AFA5F825-E94D-4D2C-8099-A41BA7224119}" type="pres">
      <dgm:prSet presAssocID="{A18CDEEB-4B4B-4870-BD05-1F77D1E30D10}" presName="linearFlow" presStyleCnt="0">
        <dgm:presLayoutVars>
          <dgm:dir/>
          <dgm:animLvl val="lvl"/>
          <dgm:resizeHandles val="exact"/>
        </dgm:presLayoutVars>
      </dgm:prSet>
      <dgm:spPr/>
      <dgm:t>
        <a:bodyPr/>
        <a:lstStyle/>
        <a:p>
          <a:endParaRPr lang="es-MX"/>
        </a:p>
      </dgm:t>
    </dgm:pt>
    <dgm:pt modelId="{49EDF1E2-A416-4F73-86A1-9F144FE53CBB}" type="pres">
      <dgm:prSet presAssocID="{85EAC61C-9406-43F0-8CFF-B0ED1AD562D7}" presName="composite" presStyleCnt="0"/>
      <dgm:spPr/>
      <dgm:t>
        <a:bodyPr/>
        <a:lstStyle/>
        <a:p>
          <a:endParaRPr lang="es-MX"/>
        </a:p>
      </dgm:t>
    </dgm:pt>
    <dgm:pt modelId="{5B6C8976-F8A1-4A4C-A439-AB912D37FF3E}" type="pres">
      <dgm:prSet presAssocID="{85EAC61C-9406-43F0-8CFF-B0ED1AD562D7}" presName="parentText" presStyleLbl="alignNode1" presStyleIdx="0" presStyleCnt="2">
        <dgm:presLayoutVars>
          <dgm:chMax val="1"/>
          <dgm:bulletEnabled val="1"/>
        </dgm:presLayoutVars>
      </dgm:prSet>
      <dgm:spPr/>
      <dgm:t>
        <a:bodyPr/>
        <a:lstStyle/>
        <a:p>
          <a:endParaRPr lang="es-MX"/>
        </a:p>
      </dgm:t>
    </dgm:pt>
    <dgm:pt modelId="{22936931-F4F0-4C84-8096-C38D34067A9C}" type="pres">
      <dgm:prSet presAssocID="{85EAC61C-9406-43F0-8CFF-B0ED1AD562D7}" presName="descendantText" presStyleLbl="alignAcc1" presStyleIdx="0" presStyleCnt="2">
        <dgm:presLayoutVars>
          <dgm:bulletEnabled val="1"/>
        </dgm:presLayoutVars>
      </dgm:prSet>
      <dgm:spPr/>
      <dgm:t>
        <a:bodyPr/>
        <a:lstStyle/>
        <a:p>
          <a:endParaRPr lang="es-ES"/>
        </a:p>
      </dgm:t>
    </dgm:pt>
    <dgm:pt modelId="{28F2A765-B069-4AB9-821B-1DA258EADBBE}" type="pres">
      <dgm:prSet presAssocID="{3002B34D-B492-4901-8B76-9BA8B2F44206}" presName="sp" presStyleCnt="0"/>
      <dgm:spPr/>
      <dgm:t>
        <a:bodyPr/>
        <a:lstStyle/>
        <a:p>
          <a:endParaRPr lang="es-MX"/>
        </a:p>
      </dgm:t>
    </dgm:pt>
    <dgm:pt modelId="{F1CD7C3D-2C35-4D49-BD81-3F6959BB4F88}" type="pres">
      <dgm:prSet presAssocID="{0D183AF8-B545-42AD-89BB-530D6D848D30}" presName="composite" presStyleCnt="0"/>
      <dgm:spPr/>
      <dgm:t>
        <a:bodyPr/>
        <a:lstStyle/>
        <a:p>
          <a:endParaRPr lang="es-MX"/>
        </a:p>
      </dgm:t>
    </dgm:pt>
    <dgm:pt modelId="{3BC86250-AEAB-46F9-A168-FE921B7FE44C}" type="pres">
      <dgm:prSet presAssocID="{0D183AF8-B545-42AD-89BB-530D6D848D30}" presName="parentText" presStyleLbl="alignNode1" presStyleIdx="1" presStyleCnt="2">
        <dgm:presLayoutVars>
          <dgm:chMax val="1"/>
          <dgm:bulletEnabled val="1"/>
        </dgm:presLayoutVars>
      </dgm:prSet>
      <dgm:spPr/>
      <dgm:t>
        <a:bodyPr/>
        <a:lstStyle/>
        <a:p>
          <a:endParaRPr lang="es-MX"/>
        </a:p>
      </dgm:t>
    </dgm:pt>
    <dgm:pt modelId="{122B0AA2-5D76-4113-B695-D856C92B72BA}" type="pres">
      <dgm:prSet presAssocID="{0D183AF8-B545-42AD-89BB-530D6D848D30}" presName="descendantText" presStyleLbl="alignAcc1" presStyleIdx="1" presStyleCnt="2">
        <dgm:presLayoutVars>
          <dgm:bulletEnabled val="1"/>
        </dgm:presLayoutVars>
      </dgm:prSet>
      <dgm:spPr/>
      <dgm:t>
        <a:bodyPr/>
        <a:lstStyle/>
        <a:p>
          <a:endParaRPr lang="es-ES"/>
        </a:p>
      </dgm:t>
    </dgm:pt>
  </dgm:ptLst>
  <dgm:cxnLst>
    <dgm:cxn modelId="{B52A1296-D37A-4F9D-A20C-8C7F5B203FE6}" type="presOf" srcId="{0D183AF8-B545-42AD-89BB-530D6D848D30}" destId="{3BC86250-AEAB-46F9-A168-FE921B7FE44C}" srcOrd="0" destOrd="0" presId="urn:microsoft.com/office/officeart/2005/8/layout/chevron2"/>
    <dgm:cxn modelId="{736E3B5B-2983-4DC2-899E-9646D369DF7D}" type="presOf" srcId="{AFE48C31-1B87-475C-B8C0-3C8AF9764370}" destId="{122B0AA2-5D76-4113-B695-D856C92B72BA}" srcOrd="0" destOrd="0" presId="urn:microsoft.com/office/officeart/2005/8/layout/chevron2"/>
    <dgm:cxn modelId="{D60D8C2C-8CC1-459A-A44A-6FB896C22DC1}" type="presOf" srcId="{85EAC61C-9406-43F0-8CFF-B0ED1AD562D7}" destId="{5B6C8976-F8A1-4A4C-A439-AB912D37FF3E}" srcOrd="0" destOrd="0" presId="urn:microsoft.com/office/officeart/2005/8/layout/chevron2"/>
    <dgm:cxn modelId="{FE7B4968-B184-42B4-BC47-5CFC3C85635D}" srcId="{A18CDEEB-4B4B-4870-BD05-1F77D1E30D10}" destId="{0D183AF8-B545-42AD-89BB-530D6D848D30}" srcOrd="1" destOrd="0" parTransId="{EB859BB0-B326-4AEB-97E5-EBCF5C77DE0E}" sibTransId="{DF74E826-9A26-45AC-B562-AFF03F04D3E4}"/>
    <dgm:cxn modelId="{D33574B4-BC81-488A-9CF4-99C919756C03}" srcId="{85EAC61C-9406-43F0-8CFF-B0ED1AD562D7}" destId="{B961D184-6161-4346-821A-29255AF8E1D8}" srcOrd="0" destOrd="0" parTransId="{0AC3A9F5-DF81-4622-B641-4A8D0A00BC86}" sibTransId="{C3D6BA6C-546F-443C-9B6C-AE2F1EA5ACAE}"/>
    <dgm:cxn modelId="{DE508338-C360-4E26-BBE8-2788AA4BE702}" srcId="{0D183AF8-B545-42AD-89BB-530D6D848D30}" destId="{AFE48C31-1B87-475C-B8C0-3C8AF9764370}" srcOrd="0" destOrd="0" parTransId="{8EF69C25-C525-4ADD-BCDD-12E8D3D060F7}" sibTransId="{14E8AFA7-381C-4F2D-91F1-3FBDF601F36F}"/>
    <dgm:cxn modelId="{36658C27-0220-494A-BD35-03C6FFAAAA64}" type="presOf" srcId="{A18CDEEB-4B4B-4870-BD05-1F77D1E30D10}" destId="{AFA5F825-E94D-4D2C-8099-A41BA7224119}" srcOrd="0" destOrd="0" presId="urn:microsoft.com/office/officeart/2005/8/layout/chevron2"/>
    <dgm:cxn modelId="{175D083D-381B-4F8B-8D91-445518CA3CB3}" srcId="{A18CDEEB-4B4B-4870-BD05-1F77D1E30D10}" destId="{85EAC61C-9406-43F0-8CFF-B0ED1AD562D7}" srcOrd="0" destOrd="0" parTransId="{AB746B87-CB3A-4670-A24A-1057B8FF0F9C}" sibTransId="{3002B34D-B492-4901-8B76-9BA8B2F44206}"/>
    <dgm:cxn modelId="{03B8D29A-7619-4682-BFEF-5703876ECD44}" type="presOf" srcId="{B961D184-6161-4346-821A-29255AF8E1D8}" destId="{22936931-F4F0-4C84-8096-C38D34067A9C}" srcOrd="0" destOrd="0" presId="urn:microsoft.com/office/officeart/2005/8/layout/chevron2"/>
    <dgm:cxn modelId="{ED8CD2E6-26F6-4CB3-AD27-48390EE9C563}" type="presParOf" srcId="{AFA5F825-E94D-4D2C-8099-A41BA7224119}" destId="{49EDF1E2-A416-4F73-86A1-9F144FE53CBB}" srcOrd="0" destOrd="0" presId="urn:microsoft.com/office/officeart/2005/8/layout/chevron2"/>
    <dgm:cxn modelId="{3EA95424-A5E3-42FE-8702-A423444A76DF}" type="presParOf" srcId="{49EDF1E2-A416-4F73-86A1-9F144FE53CBB}" destId="{5B6C8976-F8A1-4A4C-A439-AB912D37FF3E}" srcOrd="0" destOrd="0" presId="urn:microsoft.com/office/officeart/2005/8/layout/chevron2"/>
    <dgm:cxn modelId="{07C486A3-9AA9-42C0-B9BC-B932AF100B69}" type="presParOf" srcId="{49EDF1E2-A416-4F73-86A1-9F144FE53CBB}" destId="{22936931-F4F0-4C84-8096-C38D34067A9C}" srcOrd="1" destOrd="0" presId="urn:microsoft.com/office/officeart/2005/8/layout/chevron2"/>
    <dgm:cxn modelId="{C228D4F6-5010-4F4C-B5E1-DB9B6BCC6628}" type="presParOf" srcId="{AFA5F825-E94D-4D2C-8099-A41BA7224119}" destId="{28F2A765-B069-4AB9-821B-1DA258EADBBE}" srcOrd="1" destOrd="0" presId="urn:microsoft.com/office/officeart/2005/8/layout/chevron2"/>
    <dgm:cxn modelId="{08D57B01-A003-4506-9FEA-4B4A43A2ADFD}" type="presParOf" srcId="{AFA5F825-E94D-4D2C-8099-A41BA7224119}" destId="{F1CD7C3D-2C35-4D49-BD81-3F6959BB4F88}" srcOrd="2" destOrd="0" presId="urn:microsoft.com/office/officeart/2005/8/layout/chevron2"/>
    <dgm:cxn modelId="{6A9DED3D-C661-4B9E-A494-5473C42DD4E2}" type="presParOf" srcId="{F1CD7C3D-2C35-4D49-BD81-3F6959BB4F88}" destId="{3BC86250-AEAB-46F9-A168-FE921B7FE44C}" srcOrd="0" destOrd="0" presId="urn:microsoft.com/office/officeart/2005/8/layout/chevron2"/>
    <dgm:cxn modelId="{0B9DDAD2-C7E5-467F-A4C2-9766AF773E42}" type="presParOf" srcId="{F1CD7C3D-2C35-4D49-BD81-3F6959BB4F88}" destId="{122B0AA2-5D76-4113-B695-D856C92B72B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8776F-36A2-4C30-A68C-E5FD643787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E9E601A0-F104-45F8-B701-D6A55498BB7D}">
      <dgm:prSet phldrT="[Texto]"/>
      <dgm:spPr/>
      <dgm:t>
        <a:bodyPr/>
        <a:lstStyle/>
        <a:p>
          <a:r>
            <a:rPr lang="es-EC" b="1" dirty="0">
              <a:solidFill>
                <a:schemeClr val="tx1"/>
              </a:solidFill>
              <a:latin typeface="Times New Roman" panose="02020603050405020304" pitchFamily="18" charset="0"/>
              <a:cs typeface="Times New Roman" panose="02020603050405020304" pitchFamily="18" charset="0"/>
            </a:rPr>
            <a:t>Clima de Tipo Autoritario</a:t>
          </a:r>
        </a:p>
      </dgm:t>
    </dgm:pt>
    <dgm:pt modelId="{89D62197-A842-4C69-9B6B-A59309305DAA}" type="parTrans" cxnId="{EFAB7142-4F00-4149-B63F-2C3E78D3D417}">
      <dgm:prSet/>
      <dgm:spPr/>
      <dgm:t>
        <a:bodyPr/>
        <a:lstStyle/>
        <a:p>
          <a:endParaRPr lang="es-EC"/>
        </a:p>
      </dgm:t>
    </dgm:pt>
    <dgm:pt modelId="{876589E9-D285-4E36-B2BE-CAF2E6DC75AC}" type="sibTrans" cxnId="{EFAB7142-4F00-4149-B63F-2C3E78D3D417}">
      <dgm:prSet/>
      <dgm:spPr/>
      <dgm:t>
        <a:bodyPr/>
        <a:lstStyle/>
        <a:p>
          <a:endParaRPr lang="es-EC"/>
        </a:p>
      </dgm:t>
    </dgm:pt>
    <dgm:pt modelId="{1DD546C8-E143-4B74-B13E-2D1E256D8ADB}">
      <dgm:prSet phldrT="[Texto]"/>
      <dgm:spPr/>
      <dgm:t>
        <a:bodyPr/>
        <a:lstStyle/>
        <a:p>
          <a:r>
            <a:rPr lang="es-EC" dirty="0"/>
            <a:t>Autoritario Explotador</a:t>
          </a:r>
        </a:p>
      </dgm:t>
    </dgm:pt>
    <dgm:pt modelId="{5677D8F5-A09E-4B98-B04A-A6B9ACAAE609}" type="parTrans" cxnId="{413A4480-DED9-45F0-BC1D-7D4F5B00E394}">
      <dgm:prSet/>
      <dgm:spPr/>
      <dgm:t>
        <a:bodyPr/>
        <a:lstStyle/>
        <a:p>
          <a:endParaRPr lang="es-EC"/>
        </a:p>
      </dgm:t>
    </dgm:pt>
    <dgm:pt modelId="{F20011F8-835D-4E50-AB8C-5039F61A2BA4}" type="sibTrans" cxnId="{413A4480-DED9-45F0-BC1D-7D4F5B00E394}">
      <dgm:prSet/>
      <dgm:spPr/>
      <dgm:t>
        <a:bodyPr/>
        <a:lstStyle/>
        <a:p>
          <a:endParaRPr lang="es-EC"/>
        </a:p>
      </dgm:t>
    </dgm:pt>
    <dgm:pt modelId="{BBA8A72B-1664-4E3E-AB3A-0C0F9ABA7E01}">
      <dgm:prSet phldrT="[Texto]"/>
      <dgm:spPr/>
      <dgm:t>
        <a:bodyPr/>
        <a:lstStyle/>
        <a:p>
          <a:r>
            <a:rPr lang="es-EC" dirty="0"/>
            <a:t>Autoritario Paternalista</a:t>
          </a:r>
        </a:p>
      </dgm:t>
    </dgm:pt>
    <dgm:pt modelId="{9F6B7D99-D0EA-4C78-890D-0CB8406F0408}" type="parTrans" cxnId="{E15D52D7-7204-4535-90B7-E24B4DE0C30B}">
      <dgm:prSet/>
      <dgm:spPr/>
      <dgm:t>
        <a:bodyPr/>
        <a:lstStyle/>
        <a:p>
          <a:endParaRPr lang="es-EC"/>
        </a:p>
      </dgm:t>
    </dgm:pt>
    <dgm:pt modelId="{D371FF2F-8C2D-4492-83DE-1E275D715A40}" type="sibTrans" cxnId="{E15D52D7-7204-4535-90B7-E24B4DE0C30B}">
      <dgm:prSet/>
      <dgm:spPr/>
      <dgm:t>
        <a:bodyPr/>
        <a:lstStyle/>
        <a:p>
          <a:endParaRPr lang="es-EC"/>
        </a:p>
      </dgm:t>
    </dgm:pt>
    <dgm:pt modelId="{90F04957-BBEF-430B-BE4C-0EDCF172EFB8}" type="pres">
      <dgm:prSet presAssocID="{5918776F-36A2-4C30-A68C-E5FD643787CF}" presName="linear" presStyleCnt="0">
        <dgm:presLayoutVars>
          <dgm:dir/>
          <dgm:animLvl val="lvl"/>
          <dgm:resizeHandles val="exact"/>
        </dgm:presLayoutVars>
      </dgm:prSet>
      <dgm:spPr/>
      <dgm:t>
        <a:bodyPr/>
        <a:lstStyle/>
        <a:p>
          <a:endParaRPr lang="es-MX"/>
        </a:p>
      </dgm:t>
    </dgm:pt>
    <dgm:pt modelId="{1DB11081-C11C-4C5C-A65D-09028B8A3CC5}" type="pres">
      <dgm:prSet presAssocID="{E9E601A0-F104-45F8-B701-D6A55498BB7D}" presName="parentLin" presStyleCnt="0"/>
      <dgm:spPr/>
    </dgm:pt>
    <dgm:pt modelId="{959359B8-4BDA-470E-B449-2772C34B8F84}" type="pres">
      <dgm:prSet presAssocID="{E9E601A0-F104-45F8-B701-D6A55498BB7D}" presName="parentLeftMargin" presStyleLbl="node1" presStyleIdx="0" presStyleCnt="1"/>
      <dgm:spPr/>
      <dgm:t>
        <a:bodyPr/>
        <a:lstStyle/>
        <a:p>
          <a:endParaRPr lang="es-MX"/>
        </a:p>
      </dgm:t>
    </dgm:pt>
    <dgm:pt modelId="{968AE34B-D651-4520-B373-710E15226FDD}" type="pres">
      <dgm:prSet presAssocID="{E9E601A0-F104-45F8-B701-D6A55498BB7D}" presName="parentText" presStyleLbl="node1" presStyleIdx="0" presStyleCnt="1">
        <dgm:presLayoutVars>
          <dgm:chMax val="0"/>
          <dgm:bulletEnabled val="1"/>
        </dgm:presLayoutVars>
      </dgm:prSet>
      <dgm:spPr/>
      <dgm:t>
        <a:bodyPr/>
        <a:lstStyle/>
        <a:p>
          <a:endParaRPr lang="es-MX"/>
        </a:p>
      </dgm:t>
    </dgm:pt>
    <dgm:pt modelId="{9B1ED20B-0ACD-415B-872D-64AD4F6B34BB}" type="pres">
      <dgm:prSet presAssocID="{E9E601A0-F104-45F8-B701-D6A55498BB7D}" presName="negativeSpace" presStyleCnt="0"/>
      <dgm:spPr/>
    </dgm:pt>
    <dgm:pt modelId="{1684F6BC-3DC6-49FD-99D6-E5676E6FB890}" type="pres">
      <dgm:prSet presAssocID="{E9E601A0-F104-45F8-B701-D6A55498BB7D}" presName="childText" presStyleLbl="conFgAcc1" presStyleIdx="0" presStyleCnt="1">
        <dgm:presLayoutVars>
          <dgm:bulletEnabled val="1"/>
        </dgm:presLayoutVars>
      </dgm:prSet>
      <dgm:spPr/>
      <dgm:t>
        <a:bodyPr/>
        <a:lstStyle/>
        <a:p>
          <a:endParaRPr lang="es-MX"/>
        </a:p>
      </dgm:t>
    </dgm:pt>
  </dgm:ptLst>
  <dgm:cxnLst>
    <dgm:cxn modelId="{EFAB7142-4F00-4149-B63F-2C3E78D3D417}" srcId="{5918776F-36A2-4C30-A68C-E5FD643787CF}" destId="{E9E601A0-F104-45F8-B701-D6A55498BB7D}" srcOrd="0" destOrd="0" parTransId="{89D62197-A842-4C69-9B6B-A59309305DAA}" sibTransId="{876589E9-D285-4E36-B2BE-CAF2E6DC75AC}"/>
    <dgm:cxn modelId="{4D82D571-E90E-440A-95B5-7EA2BE09B3C9}" type="presOf" srcId="{1DD546C8-E143-4B74-B13E-2D1E256D8ADB}" destId="{1684F6BC-3DC6-49FD-99D6-E5676E6FB890}" srcOrd="0" destOrd="0" presId="urn:microsoft.com/office/officeart/2005/8/layout/list1"/>
    <dgm:cxn modelId="{02FFAABE-A54A-495D-87BF-8CC08D366118}" type="presOf" srcId="{BBA8A72B-1664-4E3E-AB3A-0C0F9ABA7E01}" destId="{1684F6BC-3DC6-49FD-99D6-E5676E6FB890}" srcOrd="0" destOrd="1" presId="urn:microsoft.com/office/officeart/2005/8/layout/list1"/>
    <dgm:cxn modelId="{413A4480-DED9-45F0-BC1D-7D4F5B00E394}" srcId="{E9E601A0-F104-45F8-B701-D6A55498BB7D}" destId="{1DD546C8-E143-4B74-B13E-2D1E256D8ADB}" srcOrd="0" destOrd="0" parTransId="{5677D8F5-A09E-4B98-B04A-A6B9ACAAE609}" sibTransId="{F20011F8-835D-4E50-AB8C-5039F61A2BA4}"/>
    <dgm:cxn modelId="{D209F647-AB8D-4E53-93DB-B5BF37F47814}" type="presOf" srcId="{E9E601A0-F104-45F8-B701-D6A55498BB7D}" destId="{959359B8-4BDA-470E-B449-2772C34B8F84}" srcOrd="0" destOrd="0" presId="urn:microsoft.com/office/officeart/2005/8/layout/list1"/>
    <dgm:cxn modelId="{E15D52D7-7204-4535-90B7-E24B4DE0C30B}" srcId="{E9E601A0-F104-45F8-B701-D6A55498BB7D}" destId="{BBA8A72B-1664-4E3E-AB3A-0C0F9ABA7E01}" srcOrd="1" destOrd="0" parTransId="{9F6B7D99-D0EA-4C78-890D-0CB8406F0408}" sibTransId="{D371FF2F-8C2D-4492-83DE-1E275D715A40}"/>
    <dgm:cxn modelId="{77A863C6-7201-4DA0-8893-7D622171E43F}" type="presOf" srcId="{5918776F-36A2-4C30-A68C-E5FD643787CF}" destId="{90F04957-BBEF-430B-BE4C-0EDCF172EFB8}" srcOrd="0" destOrd="0" presId="urn:microsoft.com/office/officeart/2005/8/layout/list1"/>
    <dgm:cxn modelId="{937C44BA-861C-4E17-A05D-DADF516B6C21}" type="presOf" srcId="{E9E601A0-F104-45F8-B701-D6A55498BB7D}" destId="{968AE34B-D651-4520-B373-710E15226FDD}" srcOrd="1" destOrd="0" presId="urn:microsoft.com/office/officeart/2005/8/layout/list1"/>
    <dgm:cxn modelId="{B953A132-861D-4E3B-BC1E-904767FA92DF}" type="presParOf" srcId="{90F04957-BBEF-430B-BE4C-0EDCF172EFB8}" destId="{1DB11081-C11C-4C5C-A65D-09028B8A3CC5}" srcOrd="0" destOrd="0" presId="urn:microsoft.com/office/officeart/2005/8/layout/list1"/>
    <dgm:cxn modelId="{88F1A497-B654-41F7-87FA-026AEDB7CA02}" type="presParOf" srcId="{1DB11081-C11C-4C5C-A65D-09028B8A3CC5}" destId="{959359B8-4BDA-470E-B449-2772C34B8F84}" srcOrd="0" destOrd="0" presId="urn:microsoft.com/office/officeart/2005/8/layout/list1"/>
    <dgm:cxn modelId="{FE268444-088C-4AEA-B419-54D7D97B4981}" type="presParOf" srcId="{1DB11081-C11C-4C5C-A65D-09028B8A3CC5}" destId="{968AE34B-D651-4520-B373-710E15226FDD}" srcOrd="1" destOrd="0" presId="urn:microsoft.com/office/officeart/2005/8/layout/list1"/>
    <dgm:cxn modelId="{3A5C2A5A-F082-404A-BC61-3C7E167CFB58}" type="presParOf" srcId="{90F04957-BBEF-430B-BE4C-0EDCF172EFB8}" destId="{9B1ED20B-0ACD-415B-872D-64AD4F6B34BB}" srcOrd="1" destOrd="0" presId="urn:microsoft.com/office/officeart/2005/8/layout/list1"/>
    <dgm:cxn modelId="{BB7ED81A-560B-4642-8485-3E72D801D1AE}" type="presParOf" srcId="{90F04957-BBEF-430B-BE4C-0EDCF172EFB8}" destId="{1684F6BC-3DC6-49FD-99D6-E5676E6FB8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8776F-36A2-4C30-A68C-E5FD643787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E9E601A0-F104-45F8-B701-D6A55498BB7D}">
      <dgm:prSet phldrT="[Texto]" custT="1"/>
      <dgm:spPr/>
      <dgm:t>
        <a:bodyPr/>
        <a:lstStyle/>
        <a:p>
          <a:r>
            <a:rPr lang="es-EC" sz="2000" b="1" dirty="0">
              <a:solidFill>
                <a:schemeClr val="tx1"/>
              </a:solidFill>
              <a:latin typeface="Times New Roman" panose="02020603050405020304" pitchFamily="18" charset="0"/>
              <a:cs typeface="Times New Roman" panose="02020603050405020304" pitchFamily="18" charset="0"/>
            </a:rPr>
            <a:t>Clima de Tipo Participativo</a:t>
          </a:r>
        </a:p>
      </dgm:t>
    </dgm:pt>
    <dgm:pt modelId="{89D62197-A842-4C69-9B6B-A59309305DAA}" type="parTrans" cxnId="{EFAB7142-4F00-4149-B63F-2C3E78D3D417}">
      <dgm:prSet/>
      <dgm:spPr/>
      <dgm:t>
        <a:bodyPr/>
        <a:lstStyle/>
        <a:p>
          <a:endParaRPr lang="es-EC"/>
        </a:p>
      </dgm:t>
    </dgm:pt>
    <dgm:pt modelId="{876589E9-D285-4E36-B2BE-CAF2E6DC75AC}" type="sibTrans" cxnId="{EFAB7142-4F00-4149-B63F-2C3E78D3D417}">
      <dgm:prSet/>
      <dgm:spPr/>
      <dgm:t>
        <a:bodyPr/>
        <a:lstStyle/>
        <a:p>
          <a:endParaRPr lang="es-EC"/>
        </a:p>
      </dgm:t>
    </dgm:pt>
    <dgm:pt modelId="{1DD546C8-E143-4B74-B13E-2D1E256D8ADB}">
      <dgm:prSet phldrT="[Texto]"/>
      <dgm:spPr/>
      <dgm:t>
        <a:bodyPr/>
        <a:lstStyle/>
        <a:p>
          <a:r>
            <a:rPr lang="es-EC" dirty="0"/>
            <a:t>Consultivo</a:t>
          </a:r>
        </a:p>
      </dgm:t>
    </dgm:pt>
    <dgm:pt modelId="{5677D8F5-A09E-4B98-B04A-A6B9ACAAE609}" type="parTrans" cxnId="{413A4480-DED9-45F0-BC1D-7D4F5B00E394}">
      <dgm:prSet/>
      <dgm:spPr/>
      <dgm:t>
        <a:bodyPr/>
        <a:lstStyle/>
        <a:p>
          <a:endParaRPr lang="es-EC"/>
        </a:p>
      </dgm:t>
    </dgm:pt>
    <dgm:pt modelId="{F20011F8-835D-4E50-AB8C-5039F61A2BA4}" type="sibTrans" cxnId="{413A4480-DED9-45F0-BC1D-7D4F5B00E394}">
      <dgm:prSet/>
      <dgm:spPr/>
      <dgm:t>
        <a:bodyPr/>
        <a:lstStyle/>
        <a:p>
          <a:endParaRPr lang="es-EC"/>
        </a:p>
      </dgm:t>
    </dgm:pt>
    <dgm:pt modelId="{BBA8A72B-1664-4E3E-AB3A-0C0F9ABA7E01}">
      <dgm:prSet phldrT="[Texto]"/>
      <dgm:spPr/>
      <dgm:t>
        <a:bodyPr/>
        <a:lstStyle/>
        <a:p>
          <a:r>
            <a:rPr lang="es-EC" dirty="0"/>
            <a:t>Participación en Grupo</a:t>
          </a:r>
        </a:p>
      </dgm:t>
    </dgm:pt>
    <dgm:pt modelId="{9F6B7D99-D0EA-4C78-890D-0CB8406F0408}" type="parTrans" cxnId="{E15D52D7-7204-4535-90B7-E24B4DE0C30B}">
      <dgm:prSet/>
      <dgm:spPr/>
      <dgm:t>
        <a:bodyPr/>
        <a:lstStyle/>
        <a:p>
          <a:endParaRPr lang="es-EC"/>
        </a:p>
      </dgm:t>
    </dgm:pt>
    <dgm:pt modelId="{D371FF2F-8C2D-4492-83DE-1E275D715A40}" type="sibTrans" cxnId="{E15D52D7-7204-4535-90B7-E24B4DE0C30B}">
      <dgm:prSet/>
      <dgm:spPr/>
      <dgm:t>
        <a:bodyPr/>
        <a:lstStyle/>
        <a:p>
          <a:endParaRPr lang="es-EC"/>
        </a:p>
      </dgm:t>
    </dgm:pt>
    <dgm:pt modelId="{90F04957-BBEF-430B-BE4C-0EDCF172EFB8}" type="pres">
      <dgm:prSet presAssocID="{5918776F-36A2-4C30-A68C-E5FD643787CF}" presName="linear" presStyleCnt="0">
        <dgm:presLayoutVars>
          <dgm:dir/>
          <dgm:animLvl val="lvl"/>
          <dgm:resizeHandles val="exact"/>
        </dgm:presLayoutVars>
      </dgm:prSet>
      <dgm:spPr/>
      <dgm:t>
        <a:bodyPr/>
        <a:lstStyle/>
        <a:p>
          <a:endParaRPr lang="es-MX"/>
        </a:p>
      </dgm:t>
    </dgm:pt>
    <dgm:pt modelId="{1DB11081-C11C-4C5C-A65D-09028B8A3CC5}" type="pres">
      <dgm:prSet presAssocID="{E9E601A0-F104-45F8-B701-D6A55498BB7D}" presName="parentLin" presStyleCnt="0"/>
      <dgm:spPr/>
    </dgm:pt>
    <dgm:pt modelId="{959359B8-4BDA-470E-B449-2772C34B8F84}" type="pres">
      <dgm:prSet presAssocID="{E9E601A0-F104-45F8-B701-D6A55498BB7D}" presName="parentLeftMargin" presStyleLbl="node1" presStyleIdx="0" presStyleCnt="1"/>
      <dgm:spPr/>
      <dgm:t>
        <a:bodyPr/>
        <a:lstStyle/>
        <a:p>
          <a:endParaRPr lang="es-MX"/>
        </a:p>
      </dgm:t>
    </dgm:pt>
    <dgm:pt modelId="{968AE34B-D651-4520-B373-710E15226FDD}" type="pres">
      <dgm:prSet presAssocID="{E9E601A0-F104-45F8-B701-D6A55498BB7D}" presName="parentText" presStyleLbl="node1" presStyleIdx="0" presStyleCnt="1">
        <dgm:presLayoutVars>
          <dgm:chMax val="0"/>
          <dgm:bulletEnabled val="1"/>
        </dgm:presLayoutVars>
      </dgm:prSet>
      <dgm:spPr/>
      <dgm:t>
        <a:bodyPr/>
        <a:lstStyle/>
        <a:p>
          <a:endParaRPr lang="es-MX"/>
        </a:p>
      </dgm:t>
    </dgm:pt>
    <dgm:pt modelId="{9B1ED20B-0ACD-415B-872D-64AD4F6B34BB}" type="pres">
      <dgm:prSet presAssocID="{E9E601A0-F104-45F8-B701-D6A55498BB7D}" presName="negativeSpace" presStyleCnt="0"/>
      <dgm:spPr/>
    </dgm:pt>
    <dgm:pt modelId="{1684F6BC-3DC6-49FD-99D6-E5676E6FB890}" type="pres">
      <dgm:prSet presAssocID="{E9E601A0-F104-45F8-B701-D6A55498BB7D}" presName="childText" presStyleLbl="conFgAcc1" presStyleIdx="0" presStyleCnt="1" custLinFactX="-59837" custLinFactY="2779" custLinFactNeighborX="-100000" custLinFactNeighborY="100000">
        <dgm:presLayoutVars>
          <dgm:bulletEnabled val="1"/>
        </dgm:presLayoutVars>
      </dgm:prSet>
      <dgm:spPr/>
      <dgm:t>
        <a:bodyPr/>
        <a:lstStyle/>
        <a:p>
          <a:endParaRPr lang="es-MX"/>
        </a:p>
      </dgm:t>
    </dgm:pt>
  </dgm:ptLst>
  <dgm:cxnLst>
    <dgm:cxn modelId="{EFAB7142-4F00-4149-B63F-2C3E78D3D417}" srcId="{5918776F-36A2-4C30-A68C-E5FD643787CF}" destId="{E9E601A0-F104-45F8-B701-D6A55498BB7D}" srcOrd="0" destOrd="0" parTransId="{89D62197-A842-4C69-9B6B-A59309305DAA}" sibTransId="{876589E9-D285-4E36-B2BE-CAF2E6DC75AC}"/>
    <dgm:cxn modelId="{87E7B249-6906-4DA4-A59F-37BE164BA65F}" type="presOf" srcId="{BBA8A72B-1664-4E3E-AB3A-0C0F9ABA7E01}" destId="{1684F6BC-3DC6-49FD-99D6-E5676E6FB890}" srcOrd="0" destOrd="1" presId="urn:microsoft.com/office/officeart/2005/8/layout/list1"/>
    <dgm:cxn modelId="{FCC64A44-982F-4674-9742-00C05220CECA}" type="presOf" srcId="{1DD546C8-E143-4B74-B13E-2D1E256D8ADB}" destId="{1684F6BC-3DC6-49FD-99D6-E5676E6FB890}" srcOrd="0" destOrd="0" presId="urn:microsoft.com/office/officeart/2005/8/layout/list1"/>
    <dgm:cxn modelId="{413A4480-DED9-45F0-BC1D-7D4F5B00E394}" srcId="{E9E601A0-F104-45F8-B701-D6A55498BB7D}" destId="{1DD546C8-E143-4B74-B13E-2D1E256D8ADB}" srcOrd="0" destOrd="0" parTransId="{5677D8F5-A09E-4B98-B04A-A6B9ACAAE609}" sibTransId="{F20011F8-835D-4E50-AB8C-5039F61A2BA4}"/>
    <dgm:cxn modelId="{D209F647-AB8D-4E53-93DB-B5BF37F47814}" type="presOf" srcId="{E9E601A0-F104-45F8-B701-D6A55498BB7D}" destId="{959359B8-4BDA-470E-B449-2772C34B8F84}" srcOrd="0" destOrd="0" presId="urn:microsoft.com/office/officeart/2005/8/layout/list1"/>
    <dgm:cxn modelId="{E15D52D7-7204-4535-90B7-E24B4DE0C30B}" srcId="{E9E601A0-F104-45F8-B701-D6A55498BB7D}" destId="{BBA8A72B-1664-4E3E-AB3A-0C0F9ABA7E01}" srcOrd="1" destOrd="0" parTransId="{9F6B7D99-D0EA-4C78-890D-0CB8406F0408}" sibTransId="{D371FF2F-8C2D-4492-83DE-1E275D715A40}"/>
    <dgm:cxn modelId="{77A863C6-7201-4DA0-8893-7D622171E43F}" type="presOf" srcId="{5918776F-36A2-4C30-A68C-E5FD643787CF}" destId="{90F04957-BBEF-430B-BE4C-0EDCF172EFB8}" srcOrd="0" destOrd="0" presId="urn:microsoft.com/office/officeart/2005/8/layout/list1"/>
    <dgm:cxn modelId="{937C44BA-861C-4E17-A05D-DADF516B6C21}" type="presOf" srcId="{E9E601A0-F104-45F8-B701-D6A55498BB7D}" destId="{968AE34B-D651-4520-B373-710E15226FDD}" srcOrd="1" destOrd="0" presId="urn:microsoft.com/office/officeart/2005/8/layout/list1"/>
    <dgm:cxn modelId="{B953A132-861D-4E3B-BC1E-904767FA92DF}" type="presParOf" srcId="{90F04957-BBEF-430B-BE4C-0EDCF172EFB8}" destId="{1DB11081-C11C-4C5C-A65D-09028B8A3CC5}" srcOrd="0" destOrd="0" presId="urn:microsoft.com/office/officeart/2005/8/layout/list1"/>
    <dgm:cxn modelId="{88F1A497-B654-41F7-87FA-026AEDB7CA02}" type="presParOf" srcId="{1DB11081-C11C-4C5C-A65D-09028B8A3CC5}" destId="{959359B8-4BDA-470E-B449-2772C34B8F84}" srcOrd="0" destOrd="0" presId="urn:microsoft.com/office/officeart/2005/8/layout/list1"/>
    <dgm:cxn modelId="{FE268444-088C-4AEA-B419-54D7D97B4981}" type="presParOf" srcId="{1DB11081-C11C-4C5C-A65D-09028B8A3CC5}" destId="{968AE34B-D651-4520-B373-710E15226FDD}" srcOrd="1" destOrd="0" presId="urn:microsoft.com/office/officeart/2005/8/layout/list1"/>
    <dgm:cxn modelId="{3A5C2A5A-F082-404A-BC61-3C7E167CFB58}" type="presParOf" srcId="{90F04957-BBEF-430B-BE4C-0EDCF172EFB8}" destId="{9B1ED20B-0ACD-415B-872D-64AD4F6B34BB}" srcOrd="1" destOrd="0" presId="urn:microsoft.com/office/officeart/2005/8/layout/list1"/>
    <dgm:cxn modelId="{BB7ED81A-560B-4642-8485-3E72D801D1AE}" type="presParOf" srcId="{90F04957-BBEF-430B-BE4C-0EDCF172EFB8}" destId="{1684F6BC-3DC6-49FD-99D6-E5676E6FB890}"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8D23C-6AB0-4DB7-9BFD-11F9C1C96CBD}" type="doc">
      <dgm:prSet loTypeId="urn:microsoft.com/office/officeart/2005/8/layout/pyramid4" loCatId="pyramid" qsTypeId="urn:microsoft.com/office/officeart/2005/8/quickstyle/simple4" qsCatId="simple" csTypeId="urn:microsoft.com/office/officeart/2005/8/colors/colorful5" csCatId="colorful" phldr="1"/>
      <dgm:spPr/>
      <dgm:t>
        <a:bodyPr/>
        <a:lstStyle/>
        <a:p>
          <a:endParaRPr lang="es-EC"/>
        </a:p>
      </dgm:t>
    </dgm:pt>
    <dgm:pt modelId="{B7EF9C7A-C9B4-4338-92E4-19DF4ABEDCE1}">
      <dgm:prSet phldrT="[Texto]" custT="1"/>
      <dgm:spPr/>
      <dgm:t>
        <a:bodyPr/>
        <a:lstStyle/>
        <a:p>
          <a:r>
            <a:rPr lang="es-EC" sz="1100" dirty="0">
              <a:solidFill>
                <a:schemeClr val="tx1"/>
              </a:solidFill>
            </a:rPr>
            <a:t>Habilidades, Conocimientos, Comportamientos</a:t>
          </a:r>
        </a:p>
      </dgm:t>
    </dgm:pt>
    <dgm:pt modelId="{1CD98422-4CF9-440A-AD5C-67F8D44F0C86}" type="parTrans" cxnId="{6DCB9B93-F764-4B3D-9E01-74D468D3FA19}">
      <dgm:prSet/>
      <dgm:spPr/>
      <dgm:t>
        <a:bodyPr/>
        <a:lstStyle/>
        <a:p>
          <a:endParaRPr lang="es-EC"/>
        </a:p>
      </dgm:t>
    </dgm:pt>
    <dgm:pt modelId="{CCF4A145-FE32-4E57-9E4C-009B3EE518E9}" type="sibTrans" cxnId="{6DCB9B93-F764-4B3D-9E01-74D468D3FA19}">
      <dgm:prSet/>
      <dgm:spPr/>
      <dgm:t>
        <a:bodyPr/>
        <a:lstStyle/>
        <a:p>
          <a:endParaRPr lang="es-EC"/>
        </a:p>
      </dgm:t>
    </dgm:pt>
    <dgm:pt modelId="{9E882BCF-21F9-4ADD-AA2C-D1B81E2234D4}">
      <dgm:prSet phldrT="[Texto]"/>
      <dgm:spPr/>
      <dgm:t>
        <a:bodyPr/>
        <a:lstStyle/>
        <a:p>
          <a:r>
            <a:rPr lang="es-EC" dirty="0"/>
            <a:t>Actitudes</a:t>
          </a:r>
        </a:p>
      </dgm:t>
    </dgm:pt>
    <dgm:pt modelId="{A4ECA8AE-F43E-4168-8ED2-ABA6FA821EBF}" type="parTrans" cxnId="{9B35B9AC-9E17-4B78-B84C-2250718CF56E}">
      <dgm:prSet/>
      <dgm:spPr/>
      <dgm:t>
        <a:bodyPr/>
        <a:lstStyle/>
        <a:p>
          <a:endParaRPr lang="es-EC"/>
        </a:p>
      </dgm:t>
    </dgm:pt>
    <dgm:pt modelId="{F89388B8-3278-486B-A526-DF140A43FBFA}" type="sibTrans" cxnId="{9B35B9AC-9E17-4B78-B84C-2250718CF56E}">
      <dgm:prSet/>
      <dgm:spPr/>
      <dgm:t>
        <a:bodyPr/>
        <a:lstStyle/>
        <a:p>
          <a:endParaRPr lang="es-EC"/>
        </a:p>
      </dgm:t>
    </dgm:pt>
    <dgm:pt modelId="{10D1427D-FCF7-46CA-B8CD-BE82FD9F623A}">
      <dgm:prSet phldrT="[Texto]" custT="1"/>
      <dgm:spPr/>
      <dgm:t>
        <a:bodyPr/>
        <a:lstStyle/>
        <a:p>
          <a:r>
            <a:rPr lang="es-EC" sz="1200" dirty="0"/>
            <a:t>Pensamiento</a:t>
          </a:r>
        </a:p>
      </dgm:t>
    </dgm:pt>
    <dgm:pt modelId="{9A102D5C-2CFF-4D17-8CDE-15755CEA4B1B}" type="parTrans" cxnId="{D91B927F-DADC-47F6-B371-98146F08307C}">
      <dgm:prSet/>
      <dgm:spPr/>
      <dgm:t>
        <a:bodyPr/>
        <a:lstStyle/>
        <a:p>
          <a:endParaRPr lang="es-EC"/>
        </a:p>
      </dgm:t>
    </dgm:pt>
    <dgm:pt modelId="{B9419891-9516-4DFB-A6EC-80F1FA4987B0}" type="sibTrans" cxnId="{D91B927F-DADC-47F6-B371-98146F08307C}">
      <dgm:prSet/>
      <dgm:spPr/>
      <dgm:t>
        <a:bodyPr/>
        <a:lstStyle/>
        <a:p>
          <a:endParaRPr lang="es-EC"/>
        </a:p>
      </dgm:t>
    </dgm:pt>
    <dgm:pt modelId="{D0ADE2CC-4EBB-4232-B8E7-6C065F5D3316}">
      <dgm:prSet phldrT="[Texto]"/>
      <dgm:spPr/>
      <dgm:t>
        <a:bodyPr/>
        <a:lstStyle/>
        <a:p>
          <a:r>
            <a:rPr lang="es-EC" dirty="0"/>
            <a:t>Cultura</a:t>
          </a:r>
        </a:p>
      </dgm:t>
    </dgm:pt>
    <dgm:pt modelId="{57A6C209-FE60-434A-B041-3016F1530CE1}" type="parTrans" cxnId="{B69ABBB8-56EB-4FE9-8A67-AC7999F94BD3}">
      <dgm:prSet/>
      <dgm:spPr/>
      <dgm:t>
        <a:bodyPr/>
        <a:lstStyle/>
        <a:p>
          <a:endParaRPr lang="es-EC"/>
        </a:p>
      </dgm:t>
    </dgm:pt>
    <dgm:pt modelId="{05B9C9DB-D5F5-4190-9CBC-231F1BBCCCC7}" type="sibTrans" cxnId="{B69ABBB8-56EB-4FE9-8A67-AC7999F94BD3}">
      <dgm:prSet/>
      <dgm:spPr/>
      <dgm:t>
        <a:bodyPr/>
        <a:lstStyle/>
        <a:p>
          <a:endParaRPr lang="es-EC"/>
        </a:p>
      </dgm:t>
    </dgm:pt>
    <dgm:pt modelId="{7C0505EB-1F8B-4901-8BF8-7DAAD838EEAE}" type="pres">
      <dgm:prSet presAssocID="{7A88D23C-6AB0-4DB7-9BFD-11F9C1C96CBD}" presName="compositeShape" presStyleCnt="0">
        <dgm:presLayoutVars>
          <dgm:chMax val="9"/>
          <dgm:dir/>
          <dgm:resizeHandles val="exact"/>
        </dgm:presLayoutVars>
      </dgm:prSet>
      <dgm:spPr/>
      <dgm:t>
        <a:bodyPr/>
        <a:lstStyle/>
        <a:p>
          <a:endParaRPr lang="es-MX"/>
        </a:p>
      </dgm:t>
    </dgm:pt>
    <dgm:pt modelId="{F77ED30B-881C-4820-9E9C-E23C2C185610}" type="pres">
      <dgm:prSet presAssocID="{7A88D23C-6AB0-4DB7-9BFD-11F9C1C96CBD}" presName="triangle1" presStyleLbl="node1" presStyleIdx="0" presStyleCnt="4" custScaleX="116472">
        <dgm:presLayoutVars>
          <dgm:bulletEnabled val="1"/>
        </dgm:presLayoutVars>
      </dgm:prSet>
      <dgm:spPr/>
      <dgm:t>
        <a:bodyPr/>
        <a:lstStyle/>
        <a:p>
          <a:endParaRPr lang="es-MX"/>
        </a:p>
      </dgm:t>
    </dgm:pt>
    <dgm:pt modelId="{32286B96-9AED-4832-9B9A-0922CD619450}" type="pres">
      <dgm:prSet presAssocID="{7A88D23C-6AB0-4DB7-9BFD-11F9C1C96CBD}" presName="triangle2" presStyleLbl="node1" presStyleIdx="1" presStyleCnt="4" custScaleX="116252" custLinFactNeighborX="-6786">
        <dgm:presLayoutVars>
          <dgm:bulletEnabled val="1"/>
        </dgm:presLayoutVars>
      </dgm:prSet>
      <dgm:spPr/>
      <dgm:t>
        <a:bodyPr/>
        <a:lstStyle/>
        <a:p>
          <a:endParaRPr lang="es-MX"/>
        </a:p>
      </dgm:t>
    </dgm:pt>
    <dgm:pt modelId="{A19DE29B-4839-4441-AD82-09169E8FCD08}" type="pres">
      <dgm:prSet presAssocID="{7A88D23C-6AB0-4DB7-9BFD-11F9C1C96CBD}" presName="triangle3" presStyleLbl="node1" presStyleIdx="2" presStyleCnt="4" custScaleX="116394">
        <dgm:presLayoutVars>
          <dgm:bulletEnabled val="1"/>
        </dgm:presLayoutVars>
      </dgm:prSet>
      <dgm:spPr/>
      <dgm:t>
        <a:bodyPr/>
        <a:lstStyle/>
        <a:p>
          <a:endParaRPr lang="es-MX"/>
        </a:p>
      </dgm:t>
    </dgm:pt>
    <dgm:pt modelId="{9ED04883-21F0-4041-8861-DD8552C355B8}" type="pres">
      <dgm:prSet presAssocID="{7A88D23C-6AB0-4DB7-9BFD-11F9C1C96CBD}" presName="triangle4" presStyleLbl="node1" presStyleIdx="3" presStyleCnt="4" custScaleX="111437" custLinFactNeighborX="6032">
        <dgm:presLayoutVars>
          <dgm:bulletEnabled val="1"/>
        </dgm:presLayoutVars>
      </dgm:prSet>
      <dgm:spPr/>
      <dgm:t>
        <a:bodyPr/>
        <a:lstStyle/>
        <a:p>
          <a:endParaRPr lang="es-MX"/>
        </a:p>
      </dgm:t>
    </dgm:pt>
  </dgm:ptLst>
  <dgm:cxnLst>
    <dgm:cxn modelId="{B69ABBB8-56EB-4FE9-8A67-AC7999F94BD3}" srcId="{7A88D23C-6AB0-4DB7-9BFD-11F9C1C96CBD}" destId="{D0ADE2CC-4EBB-4232-B8E7-6C065F5D3316}" srcOrd="3" destOrd="0" parTransId="{57A6C209-FE60-434A-B041-3016F1530CE1}" sibTransId="{05B9C9DB-D5F5-4190-9CBC-231F1BBCCCC7}"/>
    <dgm:cxn modelId="{4871294F-21D9-4B21-BE5A-0599EBF9A1BE}" type="presOf" srcId="{B7EF9C7A-C9B4-4338-92E4-19DF4ABEDCE1}" destId="{F77ED30B-881C-4820-9E9C-E23C2C185610}" srcOrd="0" destOrd="0" presId="urn:microsoft.com/office/officeart/2005/8/layout/pyramid4"/>
    <dgm:cxn modelId="{C72A1F45-52B3-405D-98C0-F57325DCE571}" type="presOf" srcId="{D0ADE2CC-4EBB-4232-B8E7-6C065F5D3316}" destId="{9ED04883-21F0-4041-8861-DD8552C355B8}" srcOrd="0" destOrd="0" presId="urn:microsoft.com/office/officeart/2005/8/layout/pyramid4"/>
    <dgm:cxn modelId="{D91B927F-DADC-47F6-B371-98146F08307C}" srcId="{7A88D23C-6AB0-4DB7-9BFD-11F9C1C96CBD}" destId="{10D1427D-FCF7-46CA-B8CD-BE82FD9F623A}" srcOrd="2" destOrd="0" parTransId="{9A102D5C-2CFF-4D17-8CDE-15755CEA4B1B}" sibTransId="{B9419891-9516-4DFB-A6EC-80F1FA4987B0}"/>
    <dgm:cxn modelId="{9B35B9AC-9E17-4B78-B84C-2250718CF56E}" srcId="{7A88D23C-6AB0-4DB7-9BFD-11F9C1C96CBD}" destId="{9E882BCF-21F9-4ADD-AA2C-D1B81E2234D4}" srcOrd="1" destOrd="0" parTransId="{A4ECA8AE-F43E-4168-8ED2-ABA6FA821EBF}" sibTransId="{F89388B8-3278-486B-A526-DF140A43FBFA}"/>
    <dgm:cxn modelId="{39B78AC7-788E-4961-AFF3-7577B41C51D5}" type="presOf" srcId="{10D1427D-FCF7-46CA-B8CD-BE82FD9F623A}" destId="{A19DE29B-4839-4441-AD82-09169E8FCD08}" srcOrd="0" destOrd="0" presId="urn:microsoft.com/office/officeart/2005/8/layout/pyramid4"/>
    <dgm:cxn modelId="{6DCB9B93-F764-4B3D-9E01-74D468D3FA19}" srcId="{7A88D23C-6AB0-4DB7-9BFD-11F9C1C96CBD}" destId="{B7EF9C7A-C9B4-4338-92E4-19DF4ABEDCE1}" srcOrd="0" destOrd="0" parTransId="{1CD98422-4CF9-440A-AD5C-67F8D44F0C86}" sibTransId="{CCF4A145-FE32-4E57-9E4C-009B3EE518E9}"/>
    <dgm:cxn modelId="{5743CA60-E2BD-4D27-BD84-A2A9434CE6BA}" type="presOf" srcId="{7A88D23C-6AB0-4DB7-9BFD-11F9C1C96CBD}" destId="{7C0505EB-1F8B-4901-8BF8-7DAAD838EEAE}" srcOrd="0" destOrd="0" presId="urn:microsoft.com/office/officeart/2005/8/layout/pyramid4"/>
    <dgm:cxn modelId="{DAF2A2EE-EF85-4120-A719-1F584768EF18}" type="presOf" srcId="{9E882BCF-21F9-4ADD-AA2C-D1B81E2234D4}" destId="{32286B96-9AED-4832-9B9A-0922CD619450}" srcOrd="0" destOrd="0" presId="urn:microsoft.com/office/officeart/2005/8/layout/pyramid4"/>
    <dgm:cxn modelId="{23AEBB0B-E8D4-4D7B-BE65-34E2BA4476A6}" type="presParOf" srcId="{7C0505EB-1F8B-4901-8BF8-7DAAD838EEAE}" destId="{F77ED30B-881C-4820-9E9C-E23C2C185610}" srcOrd="0" destOrd="0" presId="urn:microsoft.com/office/officeart/2005/8/layout/pyramid4"/>
    <dgm:cxn modelId="{E4B861D4-8FB8-460B-BE07-C3ACE45BC5BE}" type="presParOf" srcId="{7C0505EB-1F8B-4901-8BF8-7DAAD838EEAE}" destId="{32286B96-9AED-4832-9B9A-0922CD619450}" srcOrd="1" destOrd="0" presId="urn:microsoft.com/office/officeart/2005/8/layout/pyramid4"/>
    <dgm:cxn modelId="{3EC7F326-B9C4-42B1-825D-2D887394E0CA}" type="presParOf" srcId="{7C0505EB-1F8B-4901-8BF8-7DAAD838EEAE}" destId="{A19DE29B-4839-4441-AD82-09169E8FCD08}" srcOrd="2" destOrd="0" presId="urn:microsoft.com/office/officeart/2005/8/layout/pyramid4"/>
    <dgm:cxn modelId="{2F7398F0-F21B-481D-A2AF-5B642ADC5652}" type="presParOf" srcId="{7C0505EB-1F8B-4901-8BF8-7DAAD838EEAE}" destId="{9ED04883-21F0-4041-8861-DD8552C355B8}" srcOrd="3" destOrd="0" presId="urn:microsoft.com/office/officeart/2005/8/layout/pyramid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5633A-B2E5-4708-8283-072545D0B065}" type="doc">
      <dgm:prSet loTypeId="urn:microsoft.com/office/officeart/2008/layout/AscendingPictureAccentProcess" loCatId="process" qsTypeId="urn:microsoft.com/office/officeart/2005/8/quickstyle/simple4" qsCatId="simple" csTypeId="urn:microsoft.com/office/officeart/2005/8/colors/colorful2" csCatId="colorful" phldr="1"/>
      <dgm:spPr/>
      <dgm:t>
        <a:bodyPr/>
        <a:lstStyle/>
        <a:p>
          <a:endParaRPr lang="es-EC"/>
        </a:p>
      </dgm:t>
    </dgm:pt>
    <dgm:pt modelId="{3575D327-51E5-4BD6-811D-0D6887AB419A}">
      <dgm:prSet phldrT="[Texto]"/>
      <dgm:spPr/>
      <dgm:t>
        <a:bodyPr/>
        <a:lstStyle/>
        <a:p>
          <a:r>
            <a:rPr lang="es-EC" dirty="0"/>
            <a:t>Capacidades</a:t>
          </a:r>
        </a:p>
      </dgm:t>
    </dgm:pt>
    <dgm:pt modelId="{E33A2C39-C746-4379-9868-E75D8C351D9B}" type="parTrans" cxnId="{D9C2E51C-8306-435F-A9AB-D9819BE5E7EA}">
      <dgm:prSet/>
      <dgm:spPr/>
      <dgm:t>
        <a:bodyPr/>
        <a:lstStyle/>
        <a:p>
          <a:endParaRPr lang="es-EC"/>
        </a:p>
      </dgm:t>
    </dgm:pt>
    <dgm:pt modelId="{3ABB0DE7-A2E1-4E21-B4D9-5D1459A8F724}" type="sibTrans" cxnId="{D9C2E51C-8306-435F-A9AB-D9819BE5E7EA}">
      <dgm:prSet/>
      <dgm:spPr>
        <a:blipFill rotWithShape="1">
          <a:blip xmlns:r="http://schemas.openxmlformats.org/officeDocument/2006/relationships" r:embed="rId1"/>
          <a:srcRect/>
          <a:stretch>
            <a:fillRect l="-17000" r="-17000"/>
          </a:stretch>
        </a:blipFill>
      </dgm:spPr>
      <dgm:t>
        <a:bodyPr/>
        <a:lstStyle/>
        <a:p>
          <a:endParaRPr lang="es-EC"/>
        </a:p>
      </dgm:t>
    </dgm:pt>
    <dgm:pt modelId="{E91280EC-5E50-4D71-AB99-001C10D0EBB8}">
      <dgm:prSet phldrT="[Texto]"/>
      <dgm:spPr/>
      <dgm:t>
        <a:bodyPr/>
        <a:lstStyle/>
        <a:p>
          <a:r>
            <a:rPr lang="es-EC" dirty="0">
              <a:solidFill>
                <a:schemeClr val="tx1"/>
              </a:solidFill>
            </a:rPr>
            <a:t>Motivación</a:t>
          </a:r>
        </a:p>
      </dgm:t>
    </dgm:pt>
    <dgm:pt modelId="{895818E0-2562-4CC5-AEE5-2CF689E0088D}" type="parTrans" cxnId="{92866964-44B7-4208-A590-CB334AA59093}">
      <dgm:prSet/>
      <dgm:spPr/>
      <dgm:t>
        <a:bodyPr/>
        <a:lstStyle/>
        <a:p>
          <a:endParaRPr lang="es-EC"/>
        </a:p>
      </dgm:t>
    </dgm:pt>
    <dgm:pt modelId="{FACCA234-753A-4A18-B29D-57B5306A6D4C}" type="sibTrans" cxnId="{92866964-44B7-4208-A590-CB334AA59093}">
      <dgm:prSet/>
      <dgm:spPr>
        <a:blipFill rotWithShape="1">
          <a:blip xmlns:r="http://schemas.openxmlformats.org/officeDocument/2006/relationships" r:embed="rId2"/>
          <a:srcRect/>
          <a:stretch>
            <a:fillRect l="-9000" r="-9000"/>
          </a:stretch>
        </a:blipFill>
      </dgm:spPr>
      <dgm:t>
        <a:bodyPr/>
        <a:lstStyle/>
        <a:p>
          <a:endParaRPr lang="es-EC"/>
        </a:p>
      </dgm:t>
    </dgm:pt>
    <dgm:pt modelId="{46F55922-5446-440C-9240-9912922C4AEE}" type="pres">
      <dgm:prSet presAssocID="{E5C5633A-B2E5-4708-8283-072545D0B065}" presName="Name0" presStyleCnt="0">
        <dgm:presLayoutVars>
          <dgm:chMax val="7"/>
          <dgm:chPref val="7"/>
          <dgm:dir/>
        </dgm:presLayoutVars>
      </dgm:prSet>
      <dgm:spPr/>
      <dgm:t>
        <a:bodyPr/>
        <a:lstStyle/>
        <a:p>
          <a:endParaRPr lang="es-MX"/>
        </a:p>
      </dgm:t>
    </dgm:pt>
    <dgm:pt modelId="{2F9661C8-102B-4E3F-9135-F5673DB4D000}" type="pres">
      <dgm:prSet presAssocID="{E5C5633A-B2E5-4708-8283-072545D0B065}" presName="dot1" presStyleLbl="alignNode1" presStyleIdx="0" presStyleCnt="10"/>
      <dgm:spPr/>
    </dgm:pt>
    <dgm:pt modelId="{5F1046A0-CD6E-4522-80BA-DA01279DF480}" type="pres">
      <dgm:prSet presAssocID="{E5C5633A-B2E5-4708-8283-072545D0B065}" presName="dot2" presStyleLbl="alignNode1" presStyleIdx="1" presStyleCnt="10"/>
      <dgm:spPr/>
    </dgm:pt>
    <dgm:pt modelId="{6E3BAA73-7D61-40D3-8889-1793692541C5}" type="pres">
      <dgm:prSet presAssocID="{E5C5633A-B2E5-4708-8283-072545D0B065}" presName="dot3" presStyleLbl="alignNode1" presStyleIdx="2" presStyleCnt="10"/>
      <dgm:spPr/>
    </dgm:pt>
    <dgm:pt modelId="{63FCD493-5528-4D94-A6BD-FC31F5DD8955}" type="pres">
      <dgm:prSet presAssocID="{E5C5633A-B2E5-4708-8283-072545D0B065}" presName="dotArrow1" presStyleLbl="alignNode1" presStyleIdx="3" presStyleCnt="10"/>
      <dgm:spPr/>
    </dgm:pt>
    <dgm:pt modelId="{70D34FCF-ED03-4713-B054-51336E0363F2}" type="pres">
      <dgm:prSet presAssocID="{E5C5633A-B2E5-4708-8283-072545D0B065}" presName="dotArrow2" presStyleLbl="alignNode1" presStyleIdx="4" presStyleCnt="10"/>
      <dgm:spPr/>
    </dgm:pt>
    <dgm:pt modelId="{1FB0B768-560E-47F7-A8BA-9EF7F45EE2BD}" type="pres">
      <dgm:prSet presAssocID="{E5C5633A-B2E5-4708-8283-072545D0B065}" presName="dotArrow3" presStyleLbl="alignNode1" presStyleIdx="5" presStyleCnt="10"/>
      <dgm:spPr/>
    </dgm:pt>
    <dgm:pt modelId="{CF322C7F-9A3C-4A9C-A9CC-BB883852B049}" type="pres">
      <dgm:prSet presAssocID="{E5C5633A-B2E5-4708-8283-072545D0B065}" presName="dotArrow4" presStyleLbl="alignNode1" presStyleIdx="6" presStyleCnt="10"/>
      <dgm:spPr/>
    </dgm:pt>
    <dgm:pt modelId="{02494C14-08BA-49B6-9C61-8DBE47584421}" type="pres">
      <dgm:prSet presAssocID="{E5C5633A-B2E5-4708-8283-072545D0B065}" presName="dotArrow5" presStyleLbl="alignNode1" presStyleIdx="7" presStyleCnt="10"/>
      <dgm:spPr/>
    </dgm:pt>
    <dgm:pt modelId="{341AB50B-4762-47DA-883D-8C3962374401}" type="pres">
      <dgm:prSet presAssocID="{E5C5633A-B2E5-4708-8283-072545D0B065}" presName="dotArrow6" presStyleLbl="alignNode1" presStyleIdx="8" presStyleCnt="10"/>
      <dgm:spPr/>
    </dgm:pt>
    <dgm:pt modelId="{DCC7F41A-A09A-46F0-8F47-8C97DE70F639}" type="pres">
      <dgm:prSet presAssocID="{E5C5633A-B2E5-4708-8283-072545D0B065}" presName="dotArrow7" presStyleLbl="alignNode1" presStyleIdx="9" presStyleCnt="10"/>
      <dgm:spPr/>
    </dgm:pt>
    <dgm:pt modelId="{202A4BE5-624E-4106-9749-90F5862A8212}" type="pres">
      <dgm:prSet presAssocID="{3575D327-51E5-4BD6-811D-0D6887AB419A}" presName="parTx1" presStyleLbl="node1" presStyleIdx="0" presStyleCnt="2"/>
      <dgm:spPr/>
      <dgm:t>
        <a:bodyPr/>
        <a:lstStyle/>
        <a:p>
          <a:endParaRPr lang="es-MX"/>
        </a:p>
      </dgm:t>
    </dgm:pt>
    <dgm:pt modelId="{2FF93AC4-6FA7-4594-B58E-DEF00E7C96BB}" type="pres">
      <dgm:prSet presAssocID="{3ABB0DE7-A2E1-4E21-B4D9-5D1459A8F724}" presName="picture1" presStyleCnt="0"/>
      <dgm:spPr/>
    </dgm:pt>
    <dgm:pt modelId="{BBF6D925-4969-4442-ABBD-0FA5912F34E2}" type="pres">
      <dgm:prSet presAssocID="{3ABB0DE7-A2E1-4E21-B4D9-5D1459A8F724}" presName="imageRepeatNode" presStyleLbl="fgImgPlace1" presStyleIdx="0" presStyleCnt="2" custLinFactNeighborX="-3022" custLinFactNeighborY="2218"/>
      <dgm:spPr/>
      <dgm:t>
        <a:bodyPr/>
        <a:lstStyle/>
        <a:p>
          <a:endParaRPr lang="es-MX"/>
        </a:p>
      </dgm:t>
    </dgm:pt>
    <dgm:pt modelId="{51F70151-5367-44C3-8649-5BC2766042E1}" type="pres">
      <dgm:prSet presAssocID="{E91280EC-5E50-4D71-AB99-001C10D0EBB8}" presName="parTx2" presStyleLbl="node1" presStyleIdx="1" presStyleCnt="2"/>
      <dgm:spPr/>
      <dgm:t>
        <a:bodyPr/>
        <a:lstStyle/>
        <a:p>
          <a:endParaRPr lang="es-MX"/>
        </a:p>
      </dgm:t>
    </dgm:pt>
    <dgm:pt modelId="{A972F5BF-CAAE-4D19-A9DF-FE3D5CAB7294}" type="pres">
      <dgm:prSet presAssocID="{FACCA234-753A-4A18-B29D-57B5306A6D4C}" presName="picture2" presStyleCnt="0"/>
      <dgm:spPr/>
    </dgm:pt>
    <dgm:pt modelId="{A917930C-3432-4478-86B8-324039AC4750}" type="pres">
      <dgm:prSet presAssocID="{FACCA234-753A-4A18-B29D-57B5306A6D4C}" presName="imageRepeatNode" presStyleLbl="fgImgPlace1" presStyleIdx="1" presStyleCnt="2"/>
      <dgm:spPr/>
      <dgm:t>
        <a:bodyPr/>
        <a:lstStyle/>
        <a:p>
          <a:endParaRPr lang="es-MX"/>
        </a:p>
      </dgm:t>
    </dgm:pt>
  </dgm:ptLst>
  <dgm:cxnLst>
    <dgm:cxn modelId="{51EAFD5E-3EF0-4E11-BAF6-A1B62CC5151F}" type="presOf" srcId="{E91280EC-5E50-4D71-AB99-001C10D0EBB8}" destId="{51F70151-5367-44C3-8649-5BC2766042E1}" srcOrd="0" destOrd="0" presId="urn:microsoft.com/office/officeart/2008/layout/AscendingPictureAccentProcess"/>
    <dgm:cxn modelId="{EB5683AA-AAAF-4A00-A332-EC42FF3AA210}" type="presOf" srcId="{3ABB0DE7-A2E1-4E21-B4D9-5D1459A8F724}" destId="{BBF6D925-4969-4442-ABBD-0FA5912F34E2}" srcOrd="0" destOrd="0" presId="urn:microsoft.com/office/officeart/2008/layout/AscendingPictureAccentProcess"/>
    <dgm:cxn modelId="{F185B7B2-E211-4ECE-BC92-4CFD25F981AD}" type="presOf" srcId="{E5C5633A-B2E5-4708-8283-072545D0B065}" destId="{46F55922-5446-440C-9240-9912922C4AEE}" srcOrd="0" destOrd="0" presId="urn:microsoft.com/office/officeart/2008/layout/AscendingPictureAccentProcess"/>
    <dgm:cxn modelId="{86C27FB1-0019-40FD-A2BD-132776977C1B}" type="presOf" srcId="{3575D327-51E5-4BD6-811D-0D6887AB419A}" destId="{202A4BE5-624E-4106-9749-90F5862A8212}" srcOrd="0" destOrd="0" presId="urn:microsoft.com/office/officeart/2008/layout/AscendingPictureAccentProcess"/>
    <dgm:cxn modelId="{D9C2E51C-8306-435F-A9AB-D9819BE5E7EA}" srcId="{E5C5633A-B2E5-4708-8283-072545D0B065}" destId="{3575D327-51E5-4BD6-811D-0D6887AB419A}" srcOrd="0" destOrd="0" parTransId="{E33A2C39-C746-4379-9868-E75D8C351D9B}" sibTransId="{3ABB0DE7-A2E1-4E21-B4D9-5D1459A8F724}"/>
    <dgm:cxn modelId="{92866964-44B7-4208-A590-CB334AA59093}" srcId="{E5C5633A-B2E5-4708-8283-072545D0B065}" destId="{E91280EC-5E50-4D71-AB99-001C10D0EBB8}" srcOrd="1" destOrd="0" parTransId="{895818E0-2562-4CC5-AEE5-2CF689E0088D}" sibTransId="{FACCA234-753A-4A18-B29D-57B5306A6D4C}"/>
    <dgm:cxn modelId="{5CBA8886-8FCD-419E-9016-05606307DB00}" type="presOf" srcId="{FACCA234-753A-4A18-B29D-57B5306A6D4C}" destId="{A917930C-3432-4478-86B8-324039AC4750}" srcOrd="0" destOrd="0" presId="urn:microsoft.com/office/officeart/2008/layout/AscendingPictureAccentProcess"/>
    <dgm:cxn modelId="{48CE7E5B-817E-4062-B702-EC3773B3CA0D}" type="presParOf" srcId="{46F55922-5446-440C-9240-9912922C4AEE}" destId="{2F9661C8-102B-4E3F-9135-F5673DB4D000}" srcOrd="0" destOrd="0" presId="urn:microsoft.com/office/officeart/2008/layout/AscendingPictureAccentProcess"/>
    <dgm:cxn modelId="{9BDA556F-3AC8-4DED-AC94-F1156BBCCF73}" type="presParOf" srcId="{46F55922-5446-440C-9240-9912922C4AEE}" destId="{5F1046A0-CD6E-4522-80BA-DA01279DF480}" srcOrd="1" destOrd="0" presId="urn:microsoft.com/office/officeart/2008/layout/AscendingPictureAccentProcess"/>
    <dgm:cxn modelId="{B1513DBC-540E-4E88-A9E9-A36E8F5E853B}" type="presParOf" srcId="{46F55922-5446-440C-9240-9912922C4AEE}" destId="{6E3BAA73-7D61-40D3-8889-1793692541C5}" srcOrd="2" destOrd="0" presId="urn:microsoft.com/office/officeart/2008/layout/AscendingPictureAccentProcess"/>
    <dgm:cxn modelId="{FAAE0F44-49F0-4898-AD0C-63EAF675FBBB}" type="presParOf" srcId="{46F55922-5446-440C-9240-9912922C4AEE}" destId="{63FCD493-5528-4D94-A6BD-FC31F5DD8955}" srcOrd="3" destOrd="0" presId="urn:microsoft.com/office/officeart/2008/layout/AscendingPictureAccentProcess"/>
    <dgm:cxn modelId="{B87087D9-BFAC-4768-964A-F9FF4ECF43A8}" type="presParOf" srcId="{46F55922-5446-440C-9240-9912922C4AEE}" destId="{70D34FCF-ED03-4713-B054-51336E0363F2}" srcOrd="4" destOrd="0" presId="urn:microsoft.com/office/officeart/2008/layout/AscendingPictureAccentProcess"/>
    <dgm:cxn modelId="{084E704B-1239-4FAF-9D5F-A915519E591B}" type="presParOf" srcId="{46F55922-5446-440C-9240-9912922C4AEE}" destId="{1FB0B768-560E-47F7-A8BA-9EF7F45EE2BD}" srcOrd="5" destOrd="0" presId="urn:microsoft.com/office/officeart/2008/layout/AscendingPictureAccentProcess"/>
    <dgm:cxn modelId="{E756A086-1B47-4AAC-882B-75434FD80A75}" type="presParOf" srcId="{46F55922-5446-440C-9240-9912922C4AEE}" destId="{CF322C7F-9A3C-4A9C-A9CC-BB883852B049}" srcOrd="6" destOrd="0" presId="urn:microsoft.com/office/officeart/2008/layout/AscendingPictureAccentProcess"/>
    <dgm:cxn modelId="{04A4FEE1-08D2-4CD8-A2FD-AC8585D374CC}" type="presParOf" srcId="{46F55922-5446-440C-9240-9912922C4AEE}" destId="{02494C14-08BA-49B6-9C61-8DBE47584421}" srcOrd="7" destOrd="0" presId="urn:microsoft.com/office/officeart/2008/layout/AscendingPictureAccentProcess"/>
    <dgm:cxn modelId="{8922DFC0-CA9F-4EF5-B965-D6A041D85891}" type="presParOf" srcId="{46F55922-5446-440C-9240-9912922C4AEE}" destId="{341AB50B-4762-47DA-883D-8C3962374401}" srcOrd="8" destOrd="0" presId="urn:microsoft.com/office/officeart/2008/layout/AscendingPictureAccentProcess"/>
    <dgm:cxn modelId="{F105ABD9-666B-4D00-BADF-4A5F0512B623}" type="presParOf" srcId="{46F55922-5446-440C-9240-9912922C4AEE}" destId="{DCC7F41A-A09A-46F0-8F47-8C97DE70F639}" srcOrd="9" destOrd="0" presId="urn:microsoft.com/office/officeart/2008/layout/AscendingPictureAccentProcess"/>
    <dgm:cxn modelId="{F83EF077-F79B-4137-87AF-9E6F4BF3FE4F}" type="presParOf" srcId="{46F55922-5446-440C-9240-9912922C4AEE}" destId="{202A4BE5-624E-4106-9749-90F5862A8212}" srcOrd="10" destOrd="0" presId="urn:microsoft.com/office/officeart/2008/layout/AscendingPictureAccentProcess"/>
    <dgm:cxn modelId="{EA06B188-BA38-4FF5-893C-40E2227DB9A7}" type="presParOf" srcId="{46F55922-5446-440C-9240-9912922C4AEE}" destId="{2FF93AC4-6FA7-4594-B58E-DEF00E7C96BB}" srcOrd="11" destOrd="0" presId="urn:microsoft.com/office/officeart/2008/layout/AscendingPictureAccentProcess"/>
    <dgm:cxn modelId="{0EA4F837-221F-40D8-B10C-DF6A7E10D877}" type="presParOf" srcId="{2FF93AC4-6FA7-4594-B58E-DEF00E7C96BB}" destId="{BBF6D925-4969-4442-ABBD-0FA5912F34E2}" srcOrd="0" destOrd="0" presId="urn:microsoft.com/office/officeart/2008/layout/AscendingPictureAccentProcess"/>
    <dgm:cxn modelId="{8BB8A62E-3883-4C39-9ABA-49A6505CADA9}" type="presParOf" srcId="{46F55922-5446-440C-9240-9912922C4AEE}" destId="{51F70151-5367-44C3-8649-5BC2766042E1}" srcOrd="12" destOrd="0" presId="urn:microsoft.com/office/officeart/2008/layout/AscendingPictureAccentProcess"/>
    <dgm:cxn modelId="{3F1805D1-66CD-4EC3-B5DB-A25352182CBE}" type="presParOf" srcId="{46F55922-5446-440C-9240-9912922C4AEE}" destId="{A972F5BF-CAAE-4D19-A9DF-FE3D5CAB7294}" srcOrd="13" destOrd="0" presId="urn:microsoft.com/office/officeart/2008/layout/AscendingPictureAccentProcess"/>
    <dgm:cxn modelId="{9842D1BF-1C67-4162-AB24-3EAFEEECFAFB}" type="presParOf" srcId="{A972F5BF-CAAE-4D19-A9DF-FE3D5CAB7294}" destId="{A917930C-3432-4478-86B8-324039AC475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CD21A-DAFA-4052-A788-3F93C4D5FD6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4BD13407-A005-4735-AEDC-6E61B5F3891D}" type="pres">
      <dgm:prSet presAssocID="{775CD21A-DAFA-4052-A788-3F93C4D5FD6E}" presName="diagram" presStyleCnt="0">
        <dgm:presLayoutVars>
          <dgm:chPref val="1"/>
          <dgm:dir/>
          <dgm:animOne val="branch"/>
          <dgm:animLvl val="lvl"/>
          <dgm:resizeHandles val="exact"/>
        </dgm:presLayoutVars>
      </dgm:prSet>
      <dgm:spPr/>
      <dgm:t>
        <a:bodyPr/>
        <a:lstStyle/>
        <a:p>
          <a:endParaRPr lang="es-MX"/>
        </a:p>
      </dgm:t>
    </dgm:pt>
  </dgm:ptLst>
  <dgm:cxnLst>
    <dgm:cxn modelId="{D9F34A58-A588-412D-8749-B82DA61F4082}" type="presOf" srcId="{775CD21A-DAFA-4052-A788-3F93C4D5FD6E}" destId="{4BD13407-A005-4735-AEDC-6E61B5F3891D}"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A7B315-E750-463F-8F2F-0BE732092419}"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FA66E204-12FC-4F3E-B3BB-878F7DCF0CBE}">
      <dgm:prSet phldrT="[Texto]"/>
      <dgm:spPr/>
      <dgm:t>
        <a:bodyPr/>
        <a:lstStyle/>
        <a:p>
          <a:r>
            <a:rPr lang="es-EC" dirty="0">
              <a:solidFill>
                <a:schemeClr val="tx1"/>
              </a:solidFill>
            </a:rPr>
            <a:t>Satisfacción de las personas.</a:t>
          </a:r>
        </a:p>
      </dgm:t>
    </dgm:pt>
    <dgm:pt modelId="{CA9296AC-E7C2-4F0D-AE98-E54322CFA038}" type="parTrans" cxnId="{8E7BD927-7167-4B0C-B0A0-A71A3569FA89}">
      <dgm:prSet/>
      <dgm:spPr/>
      <dgm:t>
        <a:bodyPr/>
        <a:lstStyle/>
        <a:p>
          <a:endParaRPr lang="es-EC">
            <a:solidFill>
              <a:schemeClr val="tx1"/>
            </a:solidFill>
          </a:endParaRPr>
        </a:p>
      </dgm:t>
    </dgm:pt>
    <dgm:pt modelId="{FACEA9F7-02B3-4290-8C5F-D4CCCAEE78AF}" type="sibTrans" cxnId="{8E7BD927-7167-4B0C-B0A0-A71A3569FA89}">
      <dgm:prSet/>
      <dgm:spPr/>
      <dgm:t>
        <a:bodyPr/>
        <a:lstStyle/>
        <a:p>
          <a:endParaRPr lang="es-EC">
            <a:solidFill>
              <a:schemeClr val="tx1"/>
            </a:solidFill>
          </a:endParaRPr>
        </a:p>
      </dgm:t>
    </dgm:pt>
    <dgm:pt modelId="{BBC814B9-3B09-4E28-9841-B21DA9CD2D07}">
      <dgm:prSet phldrT="[Texto]"/>
      <dgm:spPr>
        <a:solidFill>
          <a:schemeClr val="accent2">
            <a:lumMod val="20000"/>
            <a:lumOff val="80000"/>
          </a:schemeClr>
        </a:solidFill>
      </dgm:spPr>
      <dgm:t>
        <a:bodyPr/>
        <a:lstStyle/>
        <a:p>
          <a:r>
            <a:rPr lang="es-EC" dirty="0">
              <a:solidFill>
                <a:schemeClr val="tx1"/>
              </a:solidFill>
            </a:rPr>
            <a:t>Formación integral</a:t>
          </a:r>
        </a:p>
      </dgm:t>
    </dgm:pt>
    <dgm:pt modelId="{0C7E6CE2-0BCC-4DBF-9CB0-0EAF5A88D8A4}" type="parTrans" cxnId="{715A5D84-6975-41B8-9B41-83E970C6185A}">
      <dgm:prSet/>
      <dgm:spPr/>
      <dgm:t>
        <a:bodyPr/>
        <a:lstStyle/>
        <a:p>
          <a:endParaRPr lang="es-EC">
            <a:solidFill>
              <a:schemeClr val="tx1"/>
            </a:solidFill>
          </a:endParaRPr>
        </a:p>
      </dgm:t>
    </dgm:pt>
    <dgm:pt modelId="{232FCBBD-8CBE-4FAB-94DD-1A16B1EA159E}" type="sibTrans" cxnId="{715A5D84-6975-41B8-9B41-83E970C6185A}">
      <dgm:prSet/>
      <dgm:spPr/>
      <dgm:t>
        <a:bodyPr/>
        <a:lstStyle/>
        <a:p>
          <a:endParaRPr lang="es-EC">
            <a:solidFill>
              <a:schemeClr val="tx1"/>
            </a:solidFill>
          </a:endParaRPr>
        </a:p>
      </dgm:t>
    </dgm:pt>
    <dgm:pt modelId="{38DD4F67-EBC2-413A-9E73-D3434B160DE2}">
      <dgm:prSet phldrT="[Texto]"/>
      <dgm:spPr>
        <a:solidFill>
          <a:schemeClr val="accent3">
            <a:lumMod val="85000"/>
          </a:schemeClr>
        </a:solidFill>
      </dgm:spPr>
      <dgm:t>
        <a:bodyPr/>
        <a:lstStyle/>
        <a:p>
          <a:r>
            <a:rPr lang="es-EC" dirty="0">
              <a:solidFill>
                <a:schemeClr val="tx1"/>
              </a:solidFill>
            </a:rPr>
            <a:t>Calidad y buen servicio a nivel grupal e individual</a:t>
          </a:r>
        </a:p>
      </dgm:t>
    </dgm:pt>
    <dgm:pt modelId="{D5584703-A31C-4A5D-91CF-BF93675838A3}" type="parTrans" cxnId="{CB219C97-0CD9-47B8-8037-3CBF77ED087C}">
      <dgm:prSet/>
      <dgm:spPr/>
      <dgm:t>
        <a:bodyPr/>
        <a:lstStyle/>
        <a:p>
          <a:endParaRPr lang="es-EC">
            <a:solidFill>
              <a:schemeClr val="tx1"/>
            </a:solidFill>
          </a:endParaRPr>
        </a:p>
      </dgm:t>
    </dgm:pt>
    <dgm:pt modelId="{B916E676-C08F-4B2D-9385-64F6107AF417}" type="sibTrans" cxnId="{CB219C97-0CD9-47B8-8037-3CBF77ED087C}">
      <dgm:prSet/>
      <dgm:spPr/>
      <dgm:t>
        <a:bodyPr/>
        <a:lstStyle/>
        <a:p>
          <a:endParaRPr lang="es-EC">
            <a:solidFill>
              <a:schemeClr val="tx1"/>
            </a:solidFill>
          </a:endParaRPr>
        </a:p>
      </dgm:t>
    </dgm:pt>
    <dgm:pt modelId="{CF162E47-73FF-4535-B93B-988D4D1FA4D0}">
      <dgm:prSet phldrT="[Texto]"/>
      <dgm:spPr>
        <a:solidFill>
          <a:schemeClr val="accent1">
            <a:lumMod val="90000"/>
          </a:schemeClr>
        </a:solidFill>
      </dgm:spPr>
      <dgm:t>
        <a:bodyPr/>
        <a:lstStyle/>
        <a:p>
          <a:r>
            <a:rPr lang="es-EC" dirty="0">
              <a:solidFill>
                <a:schemeClr val="tx1"/>
              </a:solidFill>
            </a:rPr>
            <a:t>Relaciones interpersonales</a:t>
          </a:r>
        </a:p>
      </dgm:t>
    </dgm:pt>
    <dgm:pt modelId="{BC444C2B-F311-4086-BB44-1D543DDDE2A6}" type="parTrans" cxnId="{626777FC-CEC6-40C8-A161-64E39CFFB6FB}">
      <dgm:prSet/>
      <dgm:spPr/>
      <dgm:t>
        <a:bodyPr/>
        <a:lstStyle/>
        <a:p>
          <a:endParaRPr lang="es-EC">
            <a:solidFill>
              <a:schemeClr val="tx1"/>
            </a:solidFill>
          </a:endParaRPr>
        </a:p>
      </dgm:t>
    </dgm:pt>
    <dgm:pt modelId="{1201DAF6-0C62-43C7-8B10-62AC76A7537C}" type="sibTrans" cxnId="{626777FC-CEC6-40C8-A161-64E39CFFB6FB}">
      <dgm:prSet/>
      <dgm:spPr/>
      <dgm:t>
        <a:bodyPr/>
        <a:lstStyle/>
        <a:p>
          <a:endParaRPr lang="es-EC">
            <a:solidFill>
              <a:schemeClr val="tx1"/>
            </a:solidFill>
          </a:endParaRPr>
        </a:p>
      </dgm:t>
    </dgm:pt>
    <dgm:pt modelId="{0860EAA0-3E6C-4A51-A5BD-CB652B4EC51E}">
      <dgm:prSet phldrT="[Texto]"/>
      <dgm:spPr>
        <a:solidFill>
          <a:schemeClr val="accent2">
            <a:lumMod val="20000"/>
            <a:lumOff val="80000"/>
          </a:schemeClr>
        </a:solidFill>
      </dgm:spPr>
      <dgm:t>
        <a:bodyPr/>
        <a:lstStyle/>
        <a:p>
          <a:r>
            <a:rPr lang="es-EC" dirty="0">
              <a:solidFill>
                <a:schemeClr val="tx1"/>
              </a:solidFill>
            </a:rPr>
            <a:t>Integración de personas y áreas</a:t>
          </a:r>
        </a:p>
      </dgm:t>
    </dgm:pt>
    <dgm:pt modelId="{7DAAE85E-0250-4344-A20F-7FF2AF7D79F8}" type="parTrans" cxnId="{EB8F36A5-FAB8-40C4-A4CF-AC8345F3BF7F}">
      <dgm:prSet/>
      <dgm:spPr/>
      <dgm:t>
        <a:bodyPr/>
        <a:lstStyle/>
        <a:p>
          <a:endParaRPr lang="es-EC">
            <a:solidFill>
              <a:schemeClr val="tx1"/>
            </a:solidFill>
          </a:endParaRPr>
        </a:p>
      </dgm:t>
    </dgm:pt>
    <dgm:pt modelId="{32FF471F-95EF-4ACF-A49B-B16BFE81391D}" type="sibTrans" cxnId="{EB8F36A5-FAB8-40C4-A4CF-AC8345F3BF7F}">
      <dgm:prSet/>
      <dgm:spPr/>
      <dgm:t>
        <a:bodyPr/>
        <a:lstStyle/>
        <a:p>
          <a:endParaRPr lang="es-EC">
            <a:solidFill>
              <a:schemeClr val="tx1"/>
            </a:solidFill>
          </a:endParaRPr>
        </a:p>
      </dgm:t>
    </dgm:pt>
    <dgm:pt modelId="{EC760393-914C-4476-84E6-05BDF071DA63}">
      <dgm:prSet phldrT="[Texto]"/>
      <dgm:spPr/>
      <dgm:t>
        <a:bodyPr/>
        <a:lstStyle/>
        <a:p>
          <a:r>
            <a:rPr lang="es-EC" dirty="0">
              <a:solidFill>
                <a:schemeClr val="tx1"/>
              </a:solidFill>
            </a:rPr>
            <a:t>Excelente creatividad y productividad</a:t>
          </a:r>
        </a:p>
      </dgm:t>
    </dgm:pt>
    <dgm:pt modelId="{E79A1D49-EAB1-4166-9BD7-3C132B3929C7}" type="parTrans" cxnId="{4D2B9545-B308-4C77-8A33-D219243518D8}">
      <dgm:prSet/>
      <dgm:spPr/>
      <dgm:t>
        <a:bodyPr/>
        <a:lstStyle/>
        <a:p>
          <a:endParaRPr lang="es-EC">
            <a:solidFill>
              <a:schemeClr val="tx1"/>
            </a:solidFill>
          </a:endParaRPr>
        </a:p>
      </dgm:t>
    </dgm:pt>
    <dgm:pt modelId="{D23671FA-0584-4AC5-BBA0-C0069F63CCCA}" type="sibTrans" cxnId="{4D2B9545-B308-4C77-8A33-D219243518D8}">
      <dgm:prSet/>
      <dgm:spPr/>
      <dgm:t>
        <a:bodyPr/>
        <a:lstStyle/>
        <a:p>
          <a:endParaRPr lang="es-EC">
            <a:solidFill>
              <a:schemeClr val="tx1"/>
            </a:solidFill>
          </a:endParaRPr>
        </a:p>
      </dgm:t>
    </dgm:pt>
    <dgm:pt modelId="{8DDEFFC6-75F8-4800-AB7E-FC55E6AD70DC}" type="pres">
      <dgm:prSet presAssocID="{C5A7B315-E750-463F-8F2F-0BE732092419}" presName="diagram" presStyleCnt="0">
        <dgm:presLayoutVars>
          <dgm:dir/>
          <dgm:resizeHandles val="exact"/>
        </dgm:presLayoutVars>
      </dgm:prSet>
      <dgm:spPr/>
      <dgm:t>
        <a:bodyPr/>
        <a:lstStyle/>
        <a:p>
          <a:endParaRPr lang="es-MX"/>
        </a:p>
      </dgm:t>
    </dgm:pt>
    <dgm:pt modelId="{727891A9-4FDC-4C14-AD7C-2041CC7E589F}" type="pres">
      <dgm:prSet presAssocID="{FA66E204-12FC-4F3E-B3BB-878F7DCF0CBE}" presName="node" presStyleLbl="node1" presStyleIdx="0" presStyleCnt="6">
        <dgm:presLayoutVars>
          <dgm:bulletEnabled val="1"/>
        </dgm:presLayoutVars>
      </dgm:prSet>
      <dgm:spPr/>
      <dgm:t>
        <a:bodyPr/>
        <a:lstStyle/>
        <a:p>
          <a:endParaRPr lang="es-MX"/>
        </a:p>
      </dgm:t>
    </dgm:pt>
    <dgm:pt modelId="{55D4CAED-8641-4F91-83DD-E8C4B5CE3223}" type="pres">
      <dgm:prSet presAssocID="{FACEA9F7-02B3-4290-8C5F-D4CCCAEE78AF}" presName="sibTrans" presStyleLbl="sibTrans2D1" presStyleIdx="0" presStyleCnt="5"/>
      <dgm:spPr/>
      <dgm:t>
        <a:bodyPr/>
        <a:lstStyle/>
        <a:p>
          <a:endParaRPr lang="es-MX"/>
        </a:p>
      </dgm:t>
    </dgm:pt>
    <dgm:pt modelId="{4393B211-2402-4DC8-A6C0-E4BCC40B00A9}" type="pres">
      <dgm:prSet presAssocID="{FACEA9F7-02B3-4290-8C5F-D4CCCAEE78AF}" presName="connectorText" presStyleLbl="sibTrans2D1" presStyleIdx="0" presStyleCnt="5"/>
      <dgm:spPr/>
      <dgm:t>
        <a:bodyPr/>
        <a:lstStyle/>
        <a:p>
          <a:endParaRPr lang="es-MX"/>
        </a:p>
      </dgm:t>
    </dgm:pt>
    <dgm:pt modelId="{41DA7935-234D-474A-AF5D-9DD3093C816A}" type="pres">
      <dgm:prSet presAssocID="{EC760393-914C-4476-84E6-05BDF071DA63}" presName="node" presStyleLbl="node1" presStyleIdx="1" presStyleCnt="6">
        <dgm:presLayoutVars>
          <dgm:bulletEnabled val="1"/>
        </dgm:presLayoutVars>
      </dgm:prSet>
      <dgm:spPr/>
      <dgm:t>
        <a:bodyPr/>
        <a:lstStyle/>
        <a:p>
          <a:endParaRPr lang="es-MX"/>
        </a:p>
      </dgm:t>
    </dgm:pt>
    <dgm:pt modelId="{CC69AD75-ED52-4F51-9432-C510625699F8}" type="pres">
      <dgm:prSet presAssocID="{D23671FA-0584-4AC5-BBA0-C0069F63CCCA}" presName="sibTrans" presStyleLbl="sibTrans2D1" presStyleIdx="1" presStyleCnt="5"/>
      <dgm:spPr/>
      <dgm:t>
        <a:bodyPr/>
        <a:lstStyle/>
        <a:p>
          <a:endParaRPr lang="es-MX"/>
        </a:p>
      </dgm:t>
    </dgm:pt>
    <dgm:pt modelId="{5584EC08-19CB-488F-B14A-04DB6E1FAC51}" type="pres">
      <dgm:prSet presAssocID="{D23671FA-0584-4AC5-BBA0-C0069F63CCCA}" presName="connectorText" presStyleLbl="sibTrans2D1" presStyleIdx="1" presStyleCnt="5"/>
      <dgm:spPr/>
      <dgm:t>
        <a:bodyPr/>
        <a:lstStyle/>
        <a:p>
          <a:endParaRPr lang="es-MX"/>
        </a:p>
      </dgm:t>
    </dgm:pt>
    <dgm:pt modelId="{48F45DB7-6A7E-4E51-B391-6D5E2C0010BE}" type="pres">
      <dgm:prSet presAssocID="{BBC814B9-3B09-4E28-9841-B21DA9CD2D07}" presName="node" presStyleLbl="node1" presStyleIdx="2" presStyleCnt="6">
        <dgm:presLayoutVars>
          <dgm:bulletEnabled val="1"/>
        </dgm:presLayoutVars>
      </dgm:prSet>
      <dgm:spPr/>
      <dgm:t>
        <a:bodyPr/>
        <a:lstStyle/>
        <a:p>
          <a:endParaRPr lang="es-MX"/>
        </a:p>
      </dgm:t>
    </dgm:pt>
    <dgm:pt modelId="{D1344472-B385-4247-AEB7-702DA5C53B93}" type="pres">
      <dgm:prSet presAssocID="{232FCBBD-8CBE-4FAB-94DD-1A16B1EA159E}" presName="sibTrans" presStyleLbl="sibTrans2D1" presStyleIdx="2" presStyleCnt="5"/>
      <dgm:spPr/>
      <dgm:t>
        <a:bodyPr/>
        <a:lstStyle/>
        <a:p>
          <a:endParaRPr lang="es-MX"/>
        </a:p>
      </dgm:t>
    </dgm:pt>
    <dgm:pt modelId="{49237F40-C506-4980-B921-8107FECA8AA9}" type="pres">
      <dgm:prSet presAssocID="{232FCBBD-8CBE-4FAB-94DD-1A16B1EA159E}" presName="connectorText" presStyleLbl="sibTrans2D1" presStyleIdx="2" presStyleCnt="5"/>
      <dgm:spPr/>
      <dgm:t>
        <a:bodyPr/>
        <a:lstStyle/>
        <a:p>
          <a:endParaRPr lang="es-MX"/>
        </a:p>
      </dgm:t>
    </dgm:pt>
    <dgm:pt modelId="{BAFF5317-2CAC-4391-9085-96C6C5C44648}" type="pres">
      <dgm:prSet presAssocID="{38DD4F67-EBC2-413A-9E73-D3434B160DE2}" presName="node" presStyleLbl="node1" presStyleIdx="3" presStyleCnt="6">
        <dgm:presLayoutVars>
          <dgm:bulletEnabled val="1"/>
        </dgm:presLayoutVars>
      </dgm:prSet>
      <dgm:spPr/>
      <dgm:t>
        <a:bodyPr/>
        <a:lstStyle/>
        <a:p>
          <a:endParaRPr lang="es-MX"/>
        </a:p>
      </dgm:t>
    </dgm:pt>
    <dgm:pt modelId="{4BD430C0-246C-40BB-BFA9-8D1B76AC0541}" type="pres">
      <dgm:prSet presAssocID="{B916E676-C08F-4B2D-9385-64F6107AF417}" presName="sibTrans" presStyleLbl="sibTrans2D1" presStyleIdx="3" presStyleCnt="5"/>
      <dgm:spPr/>
      <dgm:t>
        <a:bodyPr/>
        <a:lstStyle/>
        <a:p>
          <a:endParaRPr lang="es-MX"/>
        </a:p>
      </dgm:t>
    </dgm:pt>
    <dgm:pt modelId="{5B27390A-9FEE-4B9A-B022-05A0E3DD0DE3}" type="pres">
      <dgm:prSet presAssocID="{B916E676-C08F-4B2D-9385-64F6107AF417}" presName="connectorText" presStyleLbl="sibTrans2D1" presStyleIdx="3" presStyleCnt="5"/>
      <dgm:spPr/>
      <dgm:t>
        <a:bodyPr/>
        <a:lstStyle/>
        <a:p>
          <a:endParaRPr lang="es-MX"/>
        </a:p>
      </dgm:t>
    </dgm:pt>
    <dgm:pt modelId="{138A87A5-7E9B-49BE-B989-53C59A9E35B2}" type="pres">
      <dgm:prSet presAssocID="{CF162E47-73FF-4535-B93B-988D4D1FA4D0}" presName="node" presStyleLbl="node1" presStyleIdx="4" presStyleCnt="6">
        <dgm:presLayoutVars>
          <dgm:bulletEnabled val="1"/>
        </dgm:presLayoutVars>
      </dgm:prSet>
      <dgm:spPr/>
      <dgm:t>
        <a:bodyPr/>
        <a:lstStyle/>
        <a:p>
          <a:endParaRPr lang="es-MX"/>
        </a:p>
      </dgm:t>
    </dgm:pt>
    <dgm:pt modelId="{ADC862EB-C2F1-487B-BA3F-FD5C5BCAA62D}" type="pres">
      <dgm:prSet presAssocID="{1201DAF6-0C62-43C7-8B10-62AC76A7537C}" presName="sibTrans" presStyleLbl="sibTrans2D1" presStyleIdx="4" presStyleCnt="5"/>
      <dgm:spPr/>
      <dgm:t>
        <a:bodyPr/>
        <a:lstStyle/>
        <a:p>
          <a:endParaRPr lang="es-MX"/>
        </a:p>
      </dgm:t>
    </dgm:pt>
    <dgm:pt modelId="{4102D748-137A-45CA-92DF-C5FAF357B3E1}" type="pres">
      <dgm:prSet presAssocID="{1201DAF6-0C62-43C7-8B10-62AC76A7537C}" presName="connectorText" presStyleLbl="sibTrans2D1" presStyleIdx="4" presStyleCnt="5"/>
      <dgm:spPr/>
      <dgm:t>
        <a:bodyPr/>
        <a:lstStyle/>
        <a:p>
          <a:endParaRPr lang="es-MX"/>
        </a:p>
      </dgm:t>
    </dgm:pt>
    <dgm:pt modelId="{864170FD-E212-4850-A2E7-C676ABBE4C69}" type="pres">
      <dgm:prSet presAssocID="{0860EAA0-3E6C-4A51-A5BD-CB652B4EC51E}" presName="node" presStyleLbl="node1" presStyleIdx="5" presStyleCnt="6">
        <dgm:presLayoutVars>
          <dgm:bulletEnabled val="1"/>
        </dgm:presLayoutVars>
      </dgm:prSet>
      <dgm:spPr/>
      <dgm:t>
        <a:bodyPr/>
        <a:lstStyle/>
        <a:p>
          <a:endParaRPr lang="es-MX"/>
        </a:p>
      </dgm:t>
    </dgm:pt>
  </dgm:ptLst>
  <dgm:cxnLst>
    <dgm:cxn modelId="{458B3592-B4E5-4A5F-9AC4-588EFF8E64A2}" type="presOf" srcId="{D23671FA-0584-4AC5-BBA0-C0069F63CCCA}" destId="{CC69AD75-ED52-4F51-9432-C510625699F8}" srcOrd="0" destOrd="0" presId="urn:microsoft.com/office/officeart/2005/8/layout/process5"/>
    <dgm:cxn modelId="{172F9882-EB55-4604-BD43-A2E8D0911C53}" type="presOf" srcId="{1201DAF6-0C62-43C7-8B10-62AC76A7537C}" destId="{4102D748-137A-45CA-92DF-C5FAF357B3E1}" srcOrd="1" destOrd="0" presId="urn:microsoft.com/office/officeart/2005/8/layout/process5"/>
    <dgm:cxn modelId="{47AF4764-45F9-4C75-B3BB-EA74FA3C3D83}" type="presOf" srcId="{1201DAF6-0C62-43C7-8B10-62AC76A7537C}" destId="{ADC862EB-C2F1-487B-BA3F-FD5C5BCAA62D}" srcOrd="0" destOrd="0" presId="urn:microsoft.com/office/officeart/2005/8/layout/process5"/>
    <dgm:cxn modelId="{715A5D84-6975-41B8-9B41-83E970C6185A}" srcId="{C5A7B315-E750-463F-8F2F-0BE732092419}" destId="{BBC814B9-3B09-4E28-9841-B21DA9CD2D07}" srcOrd="2" destOrd="0" parTransId="{0C7E6CE2-0BCC-4DBF-9CB0-0EAF5A88D8A4}" sibTransId="{232FCBBD-8CBE-4FAB-94DD-1A16B1EA159E}"/>
    <dgm:cxn modelId="{A45B54AF-7AFC-4371-AE13-D0E752356AE7}" type="presOf" srcId="{B916E676-C08F-4B2D-9385-64F6107AF417}" destId="{5B27390A-9FEE-4B9A-B022-05A0E3DD0DE3}" srcOrd="1" destOrd="0" presId="urn:microsoft.com/office/officeart/2005/8/layout/process5"/>
    <dgm:cxn modelId="{F8984A19-8D56-4B2E-AEC1-DE85C7F0EC5D}" type="presOf" srcId="{0860EAA0-3E6C-4A51-A5BD-CB652B4EC51E}" destId="{864170FD-E212-4850-A2E7-C676ABBE4C69}" srcOrd="0" destOrd="0" presId="urn:microsoft.com/office/officeart/2005/8/layout/process5"/>
    <dgm:cxn modelId="{512C5FC5-BF6A-4D4C-903A-F52C58B3BE1F}" type="presOf" srcId="{38DD4F67-EBC2-413A-9E73-D3434B160DE2}" destId="{BAFF5317-2CAC-4391-9085-96C6C5C44648}" srcOrd="0" destOrd="0" presId="urn:microsoft.com/office/officeart/2005/8/layout/process5"/>
    <dgm:cxn modelId="{A6D424DC-528C-4238-B0A3-E91E8986161A}" type="presOf" srcId="{B916E676-C08F-4B2D-9385-64F6107AF417}" destId="{4BD430C0-246C-40BB-BFA9-8D1B76AC0541}" srcOrd="0" destOrd="0" presId="urn:microsoft.com/office/officeart/2005/8/layout/process5"/>
    <dgm:cxn modelId="{722ED2AC-F305-4898-83CA-3C63E1119848}" type="presOf" srcId="{232FCBBD-8CBE-4FAB-94DD-1A16B1EA159E}" destId="{D1344472-B385-4247-AEB7-702DA5C53B93}" srcOrd="0" destOrd="0" presId="urn:microsoft.com/office/officeart/2005/8/layout/process5"/>
    <dgm:cxn modelId="{F1BB0C64-91B7-474A-AEC1-D7527105B420}" type="presOf" srcId="{C5A7B315-E750-463F-8F2F-0BE732092419}" destId="{8DDEFFC6-75F8-4800-AB7E-FC55E6AD70DC}" srcOrd="0" destOrd="0" presId="urn:microsoft.com/office/officeart/2005/8/layout/process5"/>
    <dgm:cxn modelId="{4D2B9545-B308-4C77-8A33-D219243518D8}" srcId="{C5A7B315-E750-463F-8F2F-0BE732092419}" destId="{EC760393-914C-4476-84E6-05BDF071DA63}" srcOrd="1" destOrd="0" parTransId="{E79A1D49-EAB1-4166-9BD7-3C132B3929C7}" sibTransId="{D23671FA-0584-4AC5-BBA0-C0069F63CCCA}"/>
    <dgm:cxn modelId="{04B1F5B2-AC2C-439F-8D10-416862BD34BB}" type="presOf" srcId="{CF162E47-73FF-4535-B93B-988D4D1FA4D0}" destId="{138A87A5-7E9B-49BE-B989-53C59A9E35B2}" srcOrd="0" destOrd="0" presId="urn:microsoft.com/office/officeart/2005/8/layout/process5"/>
    <dgm:cxn modelId="{9FC3FC9C-62A0-4572-9618-12F4917E0216}" type="presOf" srcId="{BBC814B9-3B09-4E28-9841-B21DA9CD2D07}" destId="{48F45DB7-6A7E-4E51-B391-6D5E2C0010BE}" srcOrd="0" destOrd="0" presId="urn:microsoft.com/office/officeart/2005/8/layout/process5"/>
    <dgm:cxn modelId="{A5D2DC51-B5DD-4CF4-B2A2-A1D90D160524}" type="presOf" srcId="{232FCBBD-8CBE-4FAB-94DD-1A16B1EA159E}" destId="{49237F40-C506-4980-B921-8107FECA8AA9}" srcOrd="1" destOrd="0" presId="urn:microsoft.com/office/officeart/2005/8/layout/process5"/>
    <dgm:cxn modelId="{CB219C97-0CD9-47B8-8037-3CBF77ED087C}" srcId="{C5A7B315-E750-463F-8F2F-0BE732092419}" destId="{38DD4F67-EBC2-413A-9E73-D3434B160DE2}" srcOrd="3" destOrd="0" parTransId="{D5584703-A31C-4A5D-91CF-BF93675838A3}" sibTransId="{B916E676-C08F-4B2D-9385-64F6107AF417}"/>
    <dgm:cxn modelId="{2F5831EA-E825-49A9-9520-F72587D70164}" type="presOf" srcId="{EC760393-914C-4476-84E6-05BDF071DA63}" destId="{41DA7935-234D-474A-AF5D-9DD3093C816A}" srcOrd="0" destOrd="0" presId="urn:microsoft.com/office/officeart/2005/8/layout/process5"/>
    <dgm:cxn modelId="{626777FC-CEC6-40C8-A161-64E39CFFB6FB}" srcId="{C5A7B315-E750-463F-8F2F-0BE732092419}" destId="{CF162E47-73FF-4535-B93B-988D4D1FA4D0}" srcOrd="4" destOrd="0" parTransId="{BC444C2B-F311-4086-BB44-1D543DDDE2A6}" sibTransId="{1201DAF6-0C62-43C7-8B10-62AC76A7537C}"/>
    <dgm:cxn modelId="{031AB336-877B-4DBB-97FB-E0DE68CB5060}" type="presOf" srcId="{FACEA9F7-02B3-4290-8C5F-D4CCCAEE78AF}" destId="{4393B211-2402-4DC8-A6C0-E4BCC40B00A9}" srcOrd="1" destOrd="0" presId="urn:microsoft.com/office/officeart/2005/8/layout/process5"/>
    <dgm:cxn modelId="{8E7BD927-7167-4B0C-B0A0-A71A3569FA89}" srcId="{C5A7B315-E750-463F-8F2F-0BE732092419}" destId="{FA66E204-12FC-4F3E-B3BB-878F7DCF0CBE}" srcOrd="0" destOrd="0" parTransId="{CA9296AC-E7C2-4F0D-AE98-E54322CFA038}" sibTransId="{FACEA9F7-02B3-4290-8C5F-D4CCCAEE78AF}"/>
    <dgm:cxn modelId="{7FC003CD-D7DC-46C1-BCED-65A463E97E84}" type="presOf" srcId="{FACEA9F7-02B3-4290-8C5F-D4CCCAEE78AF}" destId="{55D4CAED-8641-4F91-83DD-E8C4B5CE3223}" srcOrd="0" destOrd="0" presId="urn:microsoft.com/office/officeart/2005/8/layout/process5"/>
    <dgm:cxn modelId="{EB8F36A5-FAB8-40C4-A4CF-AC8345F3BF7F}" srcId="{C5A7B315-E750-463F-8F2F-0BE732092419}" destId="{0860EAA0-3E6C-4A51-A5BD-CB652B4EC51E}" srcOrd="5" destOrd="0" parTransId="{7DAAE85E-0250-4344-A20F-7FF2AF7D79F8}" sibTransId="{32FF471F-95EF-4ACF-A49B-B16BFE81391D}"/>
    <dgm:cxn modelId="{1F62C851-3AF6-4BAC-92B6-8BC43FB7A17B}" type="presOf" srcId="{D23671FA-0584-4AC5-BBA0-C0069F63CCCA}" destId="{5584EC08-19CB-488F-B14A-04DB6E1FAC51}" srcOrd="1" destOrd="0" presId="urn:microsoft.com/office/officeart/2005/8/layout/process5"/>
    <dgm:cxn modelId="{BC8EFA64-D0CA-4DF3-BA7F-8B50D68D7492}" type="presOf" srcId="{FA66E204-12FC-4F3E-B3BB-878F7DCF0CBE}" destId="{727891A9-4FDC-4C14-AD7C-2041CC7E589F}" srcOrd="0" destOrd="0" presId="urn:microsoft.com/office/officeart/2005/8/layout/process5"/>
    <dgm:cxn modelId="{825BDB62-D35F-4504-90B6-38A63FF180E9}" type="presParOf" srcId="{8DDEFFC6-75F8-4800-AB7E-FC55E6AD70DC}" destId="{727891A9-4FDC-4C14-AD7C-2041CC7E589F}" srcOrd="0" destOrd="0" presId="urn:microsoft.com/office/officeart/2005/8/layout/process5"/>
    <dgm:cxn modelId="{89E9FE17-5E68-4045-A8FB-2487B3478984}" type="presParOf" srcId="{8DDEFFC6-75F8-4800-AB7E-FC55E6AD70DC}" destId="{55D4CAED-8641-4F91-83DD-E8C4B5CE3223}" srcOrd="1" destOrd="0" presId="urn:microsoft.com/office/officeart/2005/8/layout/process5"/>
    <dgm:cxn modelId="{4F973AF1-0229-4530-AEF4-94D37F58133A}" type="presParOf" srcId="{55D4CAED-8641-4F91-83DD-E8C4B5CE3223}" destId="{4393B211-2402-4DC8-A6C0-E4BCC40B00A9}" srcOrd="0" destOrd="0" presId="urn:microsoft.com/office/officeart/2005/8/layout/process5"/>
    <dgm:cxn modelId="{92CC8A32-9D61-4279-8742-522B1D1B7999}" type="presParOf" srcId="{8DDEFFC6-75F8-4800-AB7E-FC55E6AD70DC}" destId="{41DA7935-234D-474A-AF5D-9DD3093C816A}" srcOrd="2" destOrd="0" presId="urn:microsoft.com/office/officeart/2005/8/layout/process5"/>
    <dgm:cxn modelId="{8C788CA0-AD53-4185-8855-B51A92A8DEB3}" type="presParOf" srcId="{8DDEFFC6-75F8-4800-AB7E-FC55E6AD70DC}" destId="{CC69AD75-ED52-4F51-9432-C510625699F8}" srcOrd="3" destOrd="0" presId="urn:microsoft.com/office/officeart/2005/8/layout/process5"/>
    <dgm:cxn modelId="{3A52B680-F720-41BA-8FD5-A4AE412D916B}" type="presParOf" srcId="{CC69AD75-ED52-4F51-9432-C510625699F8}" destId="{5584EC08-19CB-488F-B14A-04DB6E1FAC51}" srcOrd="0" destOrd="0" presId="urn:microsoft.com/office/officeart/2005/8/layout/process5"/>
    <dgm:cxn modelId="{55C3D6FC-B20C-4FFF-AFEF-45658D14D2DB}" type="presParOf" srcId="{8DDEFFC6-75F8-4800-AB7E-FC55E6AD70DC}" destId="{48F45DB7-6A7E-4E51-B391-6D5E2C0010BE}" srcOrd="4" destOrd="0" presId="urn:microsoft.com/office/officeart/2005/8/layout/process5"/>
    <dgm:cxn modelId="{8383A2D8-9664-4C3A-95A6-54AAAEC98708}" type="presParOf" srcId="{8DDEFFC6-75F8-4800-AB7E-FC55E6AD70DC}" destId="{D1344472-B385-4247-AEB7-702DA5C53B93}" srcOrd="5" destOrd="0" presId="urn:microsoft.com/office/officeart/2005/8/layout/process5"/>
    <dgm:cxn modelId="{66298998-8ADB-4087-B36F-A5EA1C6D0AA0}" type="presParOf" srcId="{D1344472-B385-4247-AEB7-702DA5C53B93}" destId="{49237F40-C506-4980-B921-8107FECA8AA9}" srcOrd="0" destOrd="0" presId="urn:microsoft.com/office/officeart/2005/8/layout/process5"/>
    <dgm:cxn modelId="{7A45C579-F91E-4180-A52E-19E3746CD2E6}" type="presParOf" srcId="{8DDEFFC6-75F8-4800-AB7E-FC55E6AD70DC}" destId="{BAFF5317-2CAC-4391-9085-96C6C5C44648}" srcOrd="6" destOrd="0" presId="urn:microsoft.com/office/officeart/2005/8/layout/process5"/>
    <dgm:cxn modelId="{3A9D996C-813E-4C0B-A783-A79DDCE624DB}" type="presParOf" srcId="{8DDEFFC6-75F8-4800-AB7E-FC55E6AD70DC}" destId="{4BD430C0-246C-40BB-BFA9-8D1B76AC0541}" srcOrd="7" destOrd="0" presId="urn:microsoft.com/office/officeart/2005/8/layout/process5"/>
    <dgm:cxn modelId="{6B343629-E717-4C14-8155-D67FBFCDEF56}" type="presParOf" srcId="{4BD430C0-246C-40BB-BFA9-8D1B76AC0541}" destId="{5B27390A-9FEE-4B9A-B022-05A0E3DD0DE3}" srcOrd="0" destOrd="0" presId="urn:microsoft.com/office/officeart/2005/8/layout/process5"/>
    <dgm:cxn modelId="{7B7B6764-F936-4AAB-9851-2B1931B4341F}" type="presParOf" srcId="{8DDEFFC6-75F8-4800-AB7E-FC55E6AD70DC}" destId="{138A87A5-7E9B-49BE-B989-53C59A9E35B2}" srcOrd="8" destOrd="0" presId="urn:microsoft.com/office/officeart/2005/8/layout/process5"/>
    <dgm:cxn modelId="{46204780-7AE6-4D45-8E43-13C79D4024BE}" type="presParOf" srcId="{8DDEFFC6-75F8-4800-AB7E-FC55E6AD70DC}" destId="{ADC862EB-C2F1-487B-BA3F-FD5C5BCAA62D}" srcOrd="9" destOrd="0" presId="urn:microsoft.com/office/officeart/2005/8/layout/process5"/>
    <dgm:cxn modelId="{FDD75476-A862-4E75-BF1F-8A71027E796E}" type="presParOf" srcId="{ADC862EB-C2F1-487B-BA3F-FD5C5BCAA62D}" destId="{4102D748-137A-45CA-92DF-C5FAF357B3E1}" srcOrd="0" destOrd="0" presId="urn:microsoft.com/office/officeart/2005/8/layout/process5"/>
    <dgm:cxn modelId="{E1160FFA-FD72-4485-B659-EC6842552196}" type="presParOf" srcId="{8DDEFFC6-75F8-4800-AB7E-FC55E6AD70DC}" destId="{864170FD-E212-4850-A2E7-C676ABBE4C69}" srcOrd="10"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A7B315-E750-463F-8F2F-0BE7320924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FA66E204-12FC-4F3E-B3BB-878F7DCF0CBE}">
      <dgm:prSet phldrT="[Texto]"/>
      <dgm:spPr/>
      <dgm:t>
        <a:bodyPr/>
        <a:lstStyle/>
        <a:p>
          <a:r>
            <a:rPr lang="es-EC" dirty="0">
              <a:solidFill>
                <a:schemeClr val="tx1"/>
              </a:solidFill>
            </a:rPr>
            <a:t>Claridad organizacional</a:t>
          </a:r>
        </a:p>
      </dgm:t>
    </dgm:pt>
    <dgm:pt modelId="{CA9296AC-E7C2-4F0D-AE98-E54322CFA038}" type="parTrans" cxnId="{8E7BD927-7167-4B0C-B0A0-A71A3569FA89}">
      <dgm:prSet/>
      <dgm:spPr/>
      <dgm:t>
        <a:bodyPr/>
        <a:lstStyle/>
        <a:p>
          <a:endParaRPr lang="es-EC">
            <a:solidFill>
              <a:schemeClr val="tx1"/>
            </a:solidFill>
          </a:endParaRPr>
        </a:p>
      </dgm:t>
    </dgm:pt>
    <dgm:pt modelId="{FACEA9F7-02B3-4290-8C5F-D4CCCAEE78AF}" type="sibTrans" cxnId="{8E7BD927-7167-4B0C-B0A0-A71A3569FA89}">
      <dgm:prSet/>
      <dgm:spPr/>
      <dgm:t>
        <a:bodyPr/>
        <a:lstStyle/>
        <a:p>
          <a:endParaRPr lang="es-EC">
            <a:solidFill>
              <a:schemeClr val="tx1"/>
            </a:solidFill>
          </a:endParaRPr>
        </a:p>
      </dgm:t>
    </dgm:pt>
    <dgm:pt modelId="{EC760393-914C-4476-84E6-05BDF071DA63}">
      <dgm:prSet phldrT="[Texto]"/>
      <dgm:spPr>
        <a:solidFill>
          <a:schemeClr val="accent2">
            <a:lumMod val="20000"/>
            <a:lumOff val="80000"/>
          </a:schemeClr>
        </a:solidFill>
      </dgm:spPr>
      <dgm:t>
        <a:bodyPr/>
        <a:lstStyle/>
        <a:p>
          <a:r>
            <a:rPr lang="es-EC" dirty="0">
              <a:solidFill>
                <a:schemeClr val="tx1"/>
              </a:solidFill>
            </a:rPr>
            <a:t>Estructura organizacional</a:t>
          </a:r>
        </a:p>
      </dgm:t>
    </dgm:pt>
    <dgm:pt modelId="{E79A1D49-EAB1-4166-9BD7-3C132B3929C7}" type="parTrans" cxnId="{4D2B9545-B308-4C77-8A33-D219243518D8}">
      <dgm:prSet/>
      <dgm:spPr/>
      <dgm:t>
        <a:bodyPr/>
        <a:lstStyle/>
        <a:p>
          <a:endParaRPr lang="es-EC">
            <a:solidFill>
              <a:schemeClr val="tx1"/>
            </a:solidFill>
          </a:endParaRPr>
        </a:p>
      </dgm:t>
    </dgm:pt>
    <dgm:pt modelId="{D23671FA-0584-4AC5-BBA0-C0069F63CCCA}" type="sibTrans" cxnId="{4D2B9545-B308-4C77-8A33-D219243518D8}">
      <dgm:prSet/>
      <dgm:spPr/>
      <dgm:t>
        <a:bodyPr/>
        <a:lstStyle/>
        <a:p>
          <a:endParaRPr lang="es-EC">
            <a:solidFill>
              <a:schemeClr val="tx1"/>
            </a:solidFill>
          </a:endParaRPr>
        </a:p>
      </dgm:t>
    </dgm:pt>
    <dgm:pt modelId="{69B65E05-3C33-4424-89E5-9C1A12CDCEF7}" type="pres">
      <dgm:prSet presAssocID="{C5A7B315-E750-463F-8F2F-0BE732092419}" presName="diagram" presStyleCnt="0">
        <dgm:presLayoutVars>
          <dgm:dir/>
          <dgm:resizeHandles val="exact"/>
        </dgm:presLayoutVars>
      </dgm:prSet>
      <dgm:spPr/>
      <dgm:t>
        <a:bodyPr/>
        <a:lstStyle/>
        <a:p>
          <a:endParaRPr lang="es-MX"/>
        </a:p>
      </dgm:t>
    </dgm:pt>
    <dgm:pt modelId="{B137B8B6-3236-49CF-BF10-67CE41C6A825}" type="pres">
      <dgm:prSet presAssocID="{FA66E204-12FC-4F3E-B3BB-878F7DCF0CBE}" presName="node" presStyleLbl="node1" presStyleIdx="0" presStyleCnt="2">
        <dgm:presLayoutVars>
          <dgm:bulletEnabled val="1"/>
        </dgm:presLayoutVars>
      </dgm:prSet>
      <dgm:spPr/>
      <dgm:t>
        <a:bodyPr/>
        <a:lstStyle/>
        <a:p>
          <a:endParaRPr lang="es-MX"/>
        </a:p>
      </dgm:t>
    </dgm:pt>
    <dgm:pt modelId="{A0CEF9D1-7C06-4B63-B250-8023607C8C9E}" type="pres">
      <dgm:prSet presAssocID="{FACEA9F7-02B3-4290-8C5F-D4CCCAEE78AF}" presName="sibTrans" presStyleCnt="0"/>
      <dgm:spPr/>
    </dgm:pt>
    <dgm:pt modelId="{9F4EF53A-F90C-44A7-82D8-21D60FF351E6}" type="pres">
      <dgm:prSet presAssocID="{EC760393-914C-4476-84E6-05BDF071DA63}" presName="node" presStyleLbl="node1" presStyleIdx="1" presStyleCnt="2">
        <dgm:presLayoutVars>
          <dgm:bulletEnabled val="1"/>
        </dgm:presLayoutVars>
      </dgm:prSet>
      <dgm:spPr/>
      <dgm:t>
        <a:bodyPr/>
        <a:lstStyle/>
        <a:p>
          <a:endParaRPr lang="es-MX"/>
        </a:p>
      </dgm:t>
    </dgm:pt>
  </dgm:ptLst>
  <dgm:cxnLst>
    <dgm:cxn modelId="{8E7BD927-7167-4B0C-B0A0-A71A3569FA89}" srcId="{C5A7B315-E750-463F-8F2F-0BE732092419}" destId="{FA66E204-12FC-4F3E-B3BB-878F7DCF0CBE}" srcOrd="0" destOrd="0" parTransId="{CA9296AC-E7C2-4F0D-AE98-E54322CFA038}" sibTransId="{FACEA9F7-02B3-4290-8C5F-D4CCCAEE78AF}"/>
    <dgm:cxn modelId="{4D2B9545-B308-4C77-8A33-D219243518D8}" srcId="{C5A7B315-E750-463F-8F2F-0BE732092419}" destId="{EC760393-914C-4476-84E6-05BDF071DA63}" srcOrd="1" destOrd="0" parTransId="{E79A1D49-EAB1-4166-9BD7-3C132B3929C7}" sibTransId="{D23671FA-0584-4AC5-BBA0-C0069F63CCCA}"/>
    <dgm:cxn modelId="{42956472-C0FA-4C0C-B183-D8BED8A050C8}" type="presOf" srcId="{EC760393-914C-4476-84E6-05BDF071DA63}" destId="{9F4EF53A-F90C-44A7-82D8-21D60FF351E6}" srcOrd="0" destOrd="0" presId="urn:microsoft.com/office/officeart/2005/8/layout/default"/>
    <dgm:cxn modelId="{51230497-E84D-4592-8D0E-F065F63A7F31}" type="presOf" srcId="{C5A7B315-E750-463F-8F2F-0BE732092419}" destId="{69B65E05-3C33-4424-89E5-9C1A12CDCEF7}" srcOrd="0" destOrd="0" presId="urn:microsoft.com/office/officeart/2005/8/layout/default"/>
    <dgm:cxn modelId="{05004CC0-F319-4F3D-84F7-7622D88962C7}" type="presOf" srcId="{FA66E204-12FC-4F3E-B3BB-878F7DCF0CBE}" destId="{B137B8B6-3236-49CF-BF10-67CE41C6A825}" srcOrd="0" destOrd="0" presId="urn:microsoft.com/office/officeart/2005/8/layout/default"/>
    <dgm:cxn modelId="{AAC381F5-8F3C-4F79-963E-3D37F3FB9E20}" type="presParOf" srcId="{69B65E05-3C33-4424-89E5-9C1A12CDCEF7}" destId="{B137B8B6-3236-49CF-BF10-67CE41C6A825}" srcOrd="0" destOrd="0" presId="urn:microsoft.com/office/officeart/2005/8/layout/default"/>
    <dgm:cxn modelId="{8856D8C6-5F77-4DD2-AED4-6B489CF3CD85}" type="presParOf" srcId="{69B65E05-3C33-4424-89E5-9C1A12CDCEF7}" destId="{A0CEF9D1-7C06-4B63-B250-8023607C8C9E}" srcOrd="1" destOrd="0" presId="urn:microsoft.com/office/officeart/2005/8/layout/default"/>
    <dgm:cxn modelId="{E7B57AA7-D756-42FF-BC74-9816C71B6EA0}" type="presParOf" srcId="{69B65E05-3C33-4424-89E5-9C1A12CDCEF7}" destId="{9F4EF53A-F90C-44A7-82D8-21D60FF351E6}" srcOrd="2"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9B7B-7744-4CA5-894F-E9E51BAB94BB}">
      <dsp:nvSpPr>
        <dsp:cNvPr id="0" name=""/>
        <dsp:cNvSpPr/>
      </dsp:nvSpPr>
      <dsp:spPr>
        <a:xfrm>
          <a:off x="-4917968" y="-753608"/>
          <a:ext cx="5857268" cy="5857268"/>
        </a:xfrm>
        <a:prstGeom prst="blockArc">
          <a:avLst>
            <a:gd name="adj1" fmla="val 18900000"/>
            <a:gd name="adj2" fmla="val 2700000"/>
            <a:gd name="adj3" fmla="val 36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12E20-2B29-4F50-ABF8-41B41FCA0DBE}">
      <dsp:nvSpPr>
        <dsp:cNvPr id="0" name=""/>
        <dsp:cNvSpPr/>
      </dsp:nvSpPr>
      <dsp:spPr>
        <a:xfrm>
          <a:off x="604113" y="435005"/>
          <a:ext cx="4387153" cy="87001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571" tIns="38100" rIns="38100" bIns="38100" numCol="1" spcCol="1270" anchor="ctr" anchorCtr="0">
          <a:noAutofit/>
        </a:bodyPr>
        <a:lstStyle/>
        <a:p>
          <a:pPr lvl="0" algn="l" defTabSz="666750">
            <a:lnSpc>
              <a:spcPct val="90000"/>
            </a:lnSpc>
            <a:spcBef>
              <a:spcPct val="0"/>
            </a:spcBef>
            <a:spcAft>
              <a:spcPct val="35000"/>
            </a:spcAft>
            <a:buFont typeface="Symbol" panose="05050102010706020507" pitchFamily="18" charset="2"/>
            <a:buChar char=""/>
          </a:pPr>
          <a:r>
            <a:rPr lang="es-EC" sz="1500" kern="1200" dirty="0"/>
            <a:t>Describir los procedimientos reales de reclutamiento y selección de personal.</a:t>
          </a:r>
        </a:p>
      </dsp:txBody>
      <dsp:txXfrm>
        <a:off x="604113" y="435005"/>
        <a:ext cx="4387153" cy="870010"/>
      </dsp:txXfrm>
    </dsp:sp>
    <dsp:sp modelId="{06B8D658-3D74-433D-80A2-D1CDA7C06842}">
      <dsp:nvSpPr>
        <dsp:cNvPr id="0" name=""/>
        <dsp:cNvSpPr/>
      </dsp:nvSpPr>
      <dsp:spPr>
        <a:xfrm>
          <a:off x="60356" y="326253"/>
          <a:ext cx="1087512" cy="1087512"/>
        </a:xfrm>
        <a:prstGeom prst="ellipse">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7B3A1EFC-C15C-49D7-BCA0-5B54F33C5AB5}">
      <dsp:nvSpPr>
        <dsp:cNvPr id="0" name=""/>
        <dsp:cNvSpPr/>
      </dsp:nvSpPr>
      <dsp:spPr>
        <a:xfrm>
          <a:off x="920362" y="1740020"/>
          <a:ext cx="4070904" cy="870010"/>
        </a:xfrm>
        <a:prstGeom prst="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571" tIns="38100" rIns="38100" bIns="38100" numCol="1" spcCol="1270" anchor="ctr" anchorCtr="0">
          <a:noAutofit/>
        </a:bodyPr>
        <a:lstStyle/>
        <a:p>
          <a:pPr lvl="0" algn="l" defTabSz="666750">
            <a:lnSpc>
              <a:spcPct val="90000"/>
            </a:lnSpc>
            <a:spcBef>
              <a:spcPct val="0"/>
            </a:spcBef>
            <a:spcAft>
              <a:spcPct val="35000"/>
            </a:spcAft>
            <a:buFont typeface="Symbol" panose="05050102010706020507" pitchFamily="18" charset="2"/>
            <a:buChar char=""/>
          </a:pPr>
          <a:r>
            <a:rPr lang="es-EC" sz="1500" kern="1200" dirty="0"/>
            <a:t>Analizar el clima organizacional de las pequeñas y medianas empresas del sector textil.</a:t>
          </a:r>
        </a:p>
      </dsp:txBody>
      <dsp:txXfrm>
        <a:off x="920362" y="1740020"/>
        <a:ext cx="4070904" cy="870010"/>
      </dsp:txXfrm>
    </dsp:sp>
    <dsp:sp modelId="{6FB9DCA5-82A5-4123-AB5E-09DAFF0CD817}">
      <dsp:nvSpPr>
        <dsp:cNvPr id="0" name=""/>
        <dsp:cNvSpPr/>
      </dsp:nvSpPr>
      <dsp:spPr>
        <a:xfrm>
          <a:off x="376605" y="1631269"/>
          <a:ext cx="1087512" cy="1087512"/>
        </a:xfrm>
        <a:prstGeom prst="ellipse">
          <a:avLst/>
        </a:prstGeom>
        <a:solidFill>
          <a:schemeClr val="lt1">
            <a:hueOff val="0"/>
            <a:satOff val="0"/>
            <a:lumOff val="0"/>
            <a:alphaOff val="0"/>
          </a:schemeClr>
        </a:solidFill>
        <a:ln w="25400" cap="flat" cmpd="sng" algn="ctr">
          <a:solidFill>
            <a:schemeClr val="accent5">
              <a:hueOff val="1628512"/>
              <a:satOff val="5598"/>
              <a:lumOff val="-26863"/>
              <a:alphaOff val="0"/>
            </a:schemeClr>
          </a:solidFill>
          <a:prstDash val="solid"/>
        </a:ln>
        <a:effectLst/>
      </dsp:spPr>
      <dsp:style>
        <a:lnRef idx="2">
          <a:scrgbClr r="0" g="0" b="0"/>
        </a:lnRef>
        <a:fillRef idx="1">
          <a:scrgbClr r="0" g="0" b="0"/>
        </a:fillRef>
        <a:effectRef idx="0">
          <a:scrgbClr r="0" g="0" b="0"/>
        </a:effectRef>
        <a:fontRef idx="minor"/>
      </dsp:style>
    </dsp:sp>
    <dsp:sp modelId="{3928A26D-6E48-4B15-ADF3-2C42906545BE}">
      <dsp:nvSpPr>
        <dsp:cNvPr id="0" name=""/>
        <dsp:cNvSpPr/>
      </dsp:nvSpPr>
      <dsp:spPr>
        <a:xfrm>
          <a:off x="604113" y="3045035"/>
          <a:ext cx="4387153" cy="870010"/>
        </a:xfrm>
        <a:prstGeom prst="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571" tIns="38100" rIns="38100" bIns="38100" numCol="1" spcCol="1270" anchor="ctr" anchorCtr="0">
          <a:noAutofit/>
        </a:bodyPr>
        <a:lstStyle/>
        <a:p>
          <a:pPr lvl="0" algn="l" defTabSz="666750">
            <a:lnSpc>
              <a:spcPct val="90000"/>
            </a:lnSpc>
            <a:spcBef>
              <a:spcPct val="0"/>
            </a:spcBef>
            <a:spcAft>
              <a:spcPct val="35000"/>
            </a:spcAft>
            <a:buFont typeface="Symbol" panose="05050102010706020507" pitchFamily="18" charset="2"/>
            <a:buChar char=""/>
          </a:pPr>
          <a:r>
            <a:rPr lang="es-EC" sz="1500" kern="1200" dirty="0"/>
            <a:t>Detallar las alternativas para mejorar el clima organizacional en base a procedimientos de reclutamiento y selección más eficientes</a:t>
          </a:r>
        </a:p>
      </dsp:txBody>
      <dsp:txXfrm>
        <a:off x="604113" y="3045035"/>
        <a:ext cx="4387153" cy="870010"/>
      </dsp:txXfrm>
    </dsp:sp>
    <dsp:sp modelId="{CE721431-0D46-4891-A7C7-CE79BCFB0D8B}">
      <dsp:nvSpPr>
        <dsp:cNvPr id="0" name=""/>
        <dsp:cNvSpPr/>
      </dsp:nvSpPr>
      <dsp:spPr>
        <a:xfrm>
          <a:off x="60356" y="2936284"/>
          <a:ext cx="1087512" cy="1087512"/>
        </a:xfrm>
        <a:prstGeom prst="ellipse">
          <a:avLst/>
        </a:prstGeom>
        <a:solidFill>
          <a:schemeClr val="lt1">
            <a:hueOff val="0"/>
            <a:satOff val="0"/>
            <a:lumOff val="0"/>
            <a:alphaOff val="0"/>
          </a:schemeClr>
        </a:solidFill>
        <a:ln w="25400" cap="flat" cmpd="sng" algn="ctr">
          <a:solidFill>
            <a:schemeClr val="accent5">
              <a:hueOff val="3257024"/>
              <a:satOff val="11196"/>
              <a:lumOff val="-5372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AB69D-1C08-409A-A92B-1D8E924A2E6F}">
      <dsp:nvSpPr>
        <dsp:cNvPr id="0" name=""/>
        <dsp:cNvSpPr/>
      </dsp:nvSpPr>
      <dsp:spPr>
        <a:xfrm>
          <a:off x="0" y="248460"/>
          <a:ext cx="4805361" cy="90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949" tIns="333248" rIns="372949"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Ventas $2´000.001 a $5´000.000</a:t>
          </a:r>
        </a:p>
        <a:p>
          <a:pPr marL="171450" lvl="1" indent="-171450" algn="just" defTabSz="711200">
            <a:lnSpc>
              <a:spcPct val="90000"/>
            </a:lnSpc>
            <a:spcBef>
              <a:spcPct val="0"/>
            </a:spcBef>
            <a:spcAft>
              <a:spcPct val="15000"/>
            </a:spcAft>
            <a:buChar char="••"/>
          </a:pPr>
          <a:r>
            <a:rPr lang="es-ES" sz="1600" kern="1200" dirty="0"/>
            <a:t>Personas entre 100 a 199</a:t>
          </a:r>
        </a:p>
      </dsp:txBody>
      <dsp:txXfrm>
        <a:off x="0" y="248460"/>
        <a:ext cx="4805361" cy="907200"/>
      </dsp:txXfrm>
    </dsp:sp>
    <dsp:sp modelId="{2D03B8D6-6E03-4DA6-904F-51BABFA592E6}">
      <dsp:nvSpPr>
        <dsp:cNvPr id="0" name=""/>
        <dsp:cNvSpPr/>
      </dsp:nvSpPr>
      <dsp:spPr>
        <a:xfrm>
          <a:off x="240268" y="23179"/>
          <a:ext cx="3363752" cy="4723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142" tIns="0" rIns="127142" bIns="0" numCol="1" spcCol="1270" anchor="ctr" anchorCtr="0">
          <a:noAutofit/>
        </a:bodyPr>
        <a:lstStyle/>
        <a:p>
          <a:pPr lvl="0" algn="just" defTabSz="711200">
            <a:lnSpc>
              <a:spcPct val="90000"/>
            </a:lnSpc>
            <a:spcBef>
              <a:spcPct val="0"/>
            </a:spcBef>
            <a:spcAft>
              <a:spcPct val="35000"/>
            </a:spcAft>
          </a:pPr>
          <a:r>
            <a:rPr lang="es-ES" sz="1600" kern="1200"/>
            <a:t>Mediana "B"</a:t>
          </a:r>
        </a:p>
      </dsp:txBody>
      <dsp:txXfrm>
        <a:off x="263325" y="46236"/>
        <a:ext cx="3317638" cy="426206"/>
      </dsp:txXfrm>
    </dsp:sp>
    <dsp:sp modelId="{CC1D4D4D-03D0-4545-9AE8-CE3B28BA15CB}">
      <dsp:nvSpPr>
        <dsp:cNvPr id="0" name=""/>
        <dsp:cNvSpPr/>
      </dsp:nvSpPr>
      <dsp:spPr>
        <a:xfrm>
          <a:off x="0" y="1489099"/>
          <a:ext cx="4805361" cy="907200"/>
        </a:xfrm>
        <a:prstGeom prst="rect">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949" tIns="333248" rIns="372949"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Ventas $1´000.001 a $2´000.000</a:t>
          </a:r>
        </a:p>
        <a:p>
          <a:pPr marL="171450" lvl="1" indent="-171450" algn="just" defTabSz="711200">
            <a:lnSpc>
              <a:spcPct val="90000"/>
            </a:lnSpc>
            <a:spcBef>
              <a:spcPct val="0"/>
            </a:spcBef>
            <a:spcAft>
              <a:spcPct val="15000"/>
            </a:spcAft>
            <a:buChar char="••"/>
          </a:pPr>
          <a:r>
            <a:rPr lang="es-ES" sz="1600" kern="1200" dirty="0"/>
            <a:t>Personas entre 50 a 99</a:t>
          </a:r>
        </a:p>
      </dsp:txBody>
      <dsp:txXfrm>
        <a:off x="0" y="1489099"/>
        <a:ext cx="4805361" cy="907200"/>
      </dsp:txXfrm>
    </dsp:sp>
    <dsp:sp modelId="{E325F019-208A-4D12-A77D-BFBAA308B46E}">
      <dsp:nvSpPr>
        <dsp:cNvPr id="0" name=""/>
        <dsp:cNvSpPr/>
      </dsp:nvSpPr>
      <dsp:spPr>
        <a:xfrm>
          <a:off x="240268" y="1252939"/>
          <a:ext cx="3363752" cy="472320"/>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142" tIns="0" rIns="127142" bIns="0" numCol="1" spcCol="1270" anchor="ctr" anchorCtr="0">
          <a:noAutofit/>
        </a:bodyPr>
        <a:lstStyle/>
        <a:p>
          <a:pPr lvl="0" algn="just" defTabSz="711200">
            <a:lnSpc>
              <a:spcPct val="90000"/>
            </a:lnSpc>
            <a:spcBef>
              <a:spcPct val="0"/>
            </a:spcBef>
            <a:spcAft>
              <a:spcPct val="35000"/>
            </a:spcAft>
          </a:pPr>
          <a:r>
            <a:rPr lang="es-ES" sz="1600" kern="1200" dirty="0"/>
            <a:t>Mediana "A"</a:t>
          </a:r>
        </a:p>
      </dsp:txBody>
      <dsp:txXfrm>
        <a:off x="263325" y="1275996"/>
        <a:ext cx="3317638" cy="426206"/>
      </dsp:txXfrm>
    </dsp:sp>
    <dsp:sp modelId="{247DF123-CA74-4A51-95EF-A69EA43FBE10}">
      <dsp:nvSpPr>
        <dsp:cNvPr id="0" name=""/>
        <dsp:cNvSpPr/>
      </dsp:nvSpPr>
      <dsp:spPr>
        <a:xfrm>
          <a:off x="0" y="2718859"/>
          <a:ext cx="4805361" cy="907200"/>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2949" tIns="333248" rIns="372949"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Ventas $100.001 a $1´000.000</a:t>
          </a:r>
        </a:p>
        <a:p>
          <a:pPr marL="171450" lvl="1" indent="-171450" algn="just" defTabSz="711200">
            <a:lnSpc>
              <a:spcPct val="90000"/>
            </a:lnSpc>
            <a:spcBef>
              <a:spcPct val="0"/>
            </a:spcBef>
            <a:spcAft>
              <a:spcPct val="15000"/>
            </a:spcAft>
            <a:buChar char="••"/>
          </a:pPr>
          <a:r>
            <a:rPr lang="es-ES" sz="1600" kern="1200" dirty="0"/>
            <a:t>Personas entre 10 a 49</a:t>
          </a:r>
        </a:p>
      </dsp:txBody>
      <dsp:txXfrm>
        <a:off x="0" y="2718859"/>
        <a:ext cx="4805361" cy="907200"/>
      </dsp:txXfrm>
    </dsp:sp>
    <dsp:sp modelId="{C97BC9A7-869B-4706-B1FD-F77824DCBDA7}">
      <dsp:nvSpPr>
        <dsp:cNvPr id="0" name=""/>
        <dsp:cNvSpPr/>
      </dsp:nvSpPr>
      <dsp:spPr>
        <a:xfrm>
          <a:off x="240268" y="2482699"/>
          <a:ext cx="3363752" cy="47232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142" tIns="0" rIns="127142" bIns="0" numCol="1" spcCol="1270" anchor="ctr" anchorCtr="0">
          <a:noAutofit/>
        </a:bodyPr>
        <a:lstStyle/>
        <a:p>
          <a:pPr lvl="0" algn="just" defTabSz="711200">
            <a:lnSpc>
              <a:spcPct val="90000"/>
            </a:lnSpc>
            <a:spcBef>
              <a:spcPct val="0"/>
            </a:spcBef>
            <a:spcAft>
              <a:spcPct val="35000"/>
            </a:spcAft>
          </a:pPr>
          <a:r>
            <a:rPr lang="es-ES" sz="1600" kern="1200"/>
            <a:t>Pequeña</a:t>
          </a:r>
        </a:p>
      </dsp:txBody>
      <dsp:txXfrm>
        <a:off x="263325" y="2505756"/>
        <a:ext cx="3317638"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6F2EB-51E9-453A-9763-21D9F0306E71}">
      <dsp:nvSpPr>
        <dsp:cNvPr id="0" name=""/>
        <dsp:cNvSpPr/>
      </dsp:nvSpPr>
      <dsp:spPr>
        <a:xfrm>
          <a:off x="755" y="246391"/>
          <a:ext cx="2749891" cy="1374945"/>
        </a:xfrm>
        <a:prstGeom prst="roundRect">
          <a:avLst>
            <a:gd name="adj" fmla="val 10000"/>
          </a:avLst>
        </a:prstGeom>
        <a:solidFill>
          <a:srgbClr val="FDCBA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CAPITULO I : Prohibición de la tercerización e intermediación laboral</a:t>
          </a:r>
          <a:endParaRPr lang="es-EC" sz="1900" kern="1200" dirty="0">
            <a:solidFill>
              <a:schemeClr val="tx1"/>
            </a:solidFill>
          </a:endParaRPr>
        </a:p>
      </dsp:txBody>
      <dsp:txXfrm>
        <a:off x="41026" y="286662"/>
        <a:ext cx="2669349" cy="1294403"/>
      </dsp:txXfrm>
    </dsp:sp>
    <dsp:sp modelId="{3D250BC6-0137-42CC-92FE-77117539F645}">
      <dsp:nvSpPr>
        <dsp:cNvPr id="0" name=""/>
        <dsp:cNvSpPr/>
      </dsp:nvSpPr>
      <dsp:spPr>
        <a:xfrm>
          <a:off x="275744" y="1621337"/>
          <a:ext cx="274989" cy="1311911"/>
        </a:xfrm>
        <a:custGeom>
          <a:avLst/>
          <a:gdLst/>
          <a:ahLst/>
          <a:cxnLst/>
          <a:rect l="0" t="0" r="0" b="0"/>
          <a:pathLst>
            <a:path>
              <a:moveTo>
                <a:pt x="0" y="0"/>
              </a:moveTo>
              <a:lnTo>
                <a:pt x="0" y="1311911"/>
              </a:lnTo>
              <a:lnTo>
                <a:pt x="274989" y="13119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E5A50-504F-462C-8B9A-03EE0EB11505}">
      <dsp:nvSpPr>
        <dsp:cNvPr id="0" name=""/>
        <dsp:cNvSpPr/>
      </dsp:nvSpPr>
      <dsp:spPr>
        <a:xfrm>
          <a:off x="550733" y="1965073"/>
          <a:ext cx="2199912" cy="193634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kern="1200" dirty="0"/>
            <a:t>Art. 1.- Prohibición de la tercerización e intermediación laboral y sanción por violación. - En armonía con lo que establece el artículo 1 del Mandato Constituyente No. 8, se prohíbe la tercerización de servicios complementarios y la intermediación laboral, que estuvieron reguladas en la Ley Reformatoria al Código del Trabajo.</a:t>
          </a:r>
          <a:endParaRPr lang="es-EC" sz="1200" kern="1200" dirty="0"/>
        </a:p>
      </dsp:txBody>
      <dsp:txXfrm>
        <a:off x="607447" y="2021787"/>
        <a:ext cx="2086484" cy="1822921"/>
      </dsp:txXfrm>
    </dsp:sp>
    <dsp:sp modelId="{2A600421-CD99-4E31-A50E-36A053A8E34B}">
      <dsp:nvSpPr>
        <dsp:cNvPr id="0" name=""/>
        <dsp:cNvSpPr/>
      </dsp:nvSpPr>
      <dsp:spPr>
        <a:xfrm>
          <a:off x="3438119" y="246391"/>
          <a:ext cx="2749891" cy="1374945"/>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b="1" kern="1200" dirty="0"/>
            <a:t>CAPÍTULO II: De la contratación de actividades complementarias</a:t>
          </a:r>
          <a:endParaRPr lang="es-EC" sz="1900" kern="1200" dirty="0"/>
        </a:p>
      </dsp:txBody>
      <dsp:txXfrm>
        <a:off x="3478390" y="286662"/>
        <a:ext cx="2669349" cy="1294403"/>
      </dsp:txXfrm>
    </dsp:sp>
    <dsp:sp modelId="{43D6F553-9C34-46CD-A916-E5C008B46171}">
      <dsp:nvSpPr>
        <dsp:cNvPr id="0" name=""/>
        <dsp:cNvSpPr/>
      </dsp:nvSpPr>
      <dsp:spPr>
        <a:xfrm>
          <a:off x="3713108" y="1621337"/>
          <a:ext cx="274989" cy="1345136"/>
        </a:xfrm>
        <a:custGeom>
          <a:avLst/>
          <a:gdLst/>
          <a:ahLst/>
          <a:cxnLst/>
          <a:rect l="0" t="0" r="0" b="0"/>
          <a:pathLst>
            <a:path>
              <a:moveTo>
                <a:pt x="0" y="0"/>
              </a:moveTo>
              <a:lnTo>
                <a:pt x="0" y="1345136"/>
              </a:lnTo>
              <a:lnTo>
                <a:pt x="274989" y="13451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34CAB-0461-4DAB-AB0D-BCEA5D65C16E}">
      <dsp:nvSpPr>
        <dsp:cNvPr id="0" name=""/>
        <dsp:cNvSpPr/>
      </dsp:nvSpPr>
      <dsp:spPr>
        <a:xfrm>
          <a:off x="3988097" y="1965073"/>
          <a:ext cx="2199912" cy="20028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257024"/>
              <a:satOff val="11196"/>
              <a:lumOff val="-53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ES" sz="1100" kern="1200" dirty="0"/>
            <a:t>Art. 7.- Las violaciones de las normas del Código del Trabajo, serán sancionadas en la forma prescrita en los artículos pertinentes de dicho cuerpo legal y, cuando no se haya fijado sanción especial, el Director Regional del Trabajo impondrá multas de un mínimo de tres y hasta un máximo de veinte sueldos o salarios básicos unificados del trabajador en general </a:t>
          </a:r>
          <a:endParaRPr lang="es-EC" sz="1100" kern="1200" dirty="0"/>
        </a:p>
      </dsp:txBody>
      <dsp:txXfrm>
        <a:off x="4046757" y="2023733"/>
        <a:ext cx="2082592" cy="1885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912A8-3C2C-4F91-87B1-93432B92D848}">
      <dsp:nvSpPr>
        <dsp:cNvPr id="0" name=""/>
        <dsp:cNvSpPr/>
      </dsp:nvSpPr>
      <dsp:spPr>
        <a:xfrm rot="5400000">
          <a:off x="4377074" y="-2156952"/>
          <a:ext cx="750472"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Cualitativo</a:t>
          </a:r>
        </a:p>
      </dsp:txBody>
      <dsp:txXfrm rot="-5400000">
        <a:off x="2125459" y="131298"/>
        <a:ext cx="5217068" cy="677202"/>
      </dsp:txXfrm>
    </dsp:sp>
    <dsp:sp modelId="{CFF3DC39-D7F2-4C4E-BFCE-80FD057130DC}">
      <dsp:nvSpPr>
        <dsp:cNvPr id="0" name=""/>
        <dsp:cNvSpPr/>
      </dsp:nvSpPr>
      <dsp:spPr>
        <a:xfrm>
          <a:off x="286078" y="854"/>
          <a:ext cx="1839380" cy="93809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Enfoque de Investigación </a:t>
          </a:r>
        </a:p>
      </dsp:txBody>
      <dsp:txXfrm>
        <a:off x="331872" y="46648"/>
        <a:ext cx="1747792" cy="846502"/>
      </dsp:txXfrm>
    </dsp:sp>
    <dsp:sp modelId="{713DA8D7-8B39-41E3-98C7-5F2952F583AC}">
      <dsp:nvSpPr>
        <dsp:cNvPr id="0" name=""/>
        <dsp:cNvSpPr/>
      </dsp:nvSpPr>
      <dsp:spPr>
        <a:xfrm rot="5400000">
          <a:off x="4224132" y="-1109925"/>
          <a:ext cx="1602926" cy="57944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su finalidad: Aplicada</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las fuentes de información: Documental y bibliográfica(Concluyente Descriptiva) e Investigación de Campo(Exploratoria)</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las unidades de análisis: Investigación Insitu</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el control de las variables: Investigación no experimental</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Por el alcance: Correlacional</a:t>
          </a:r>
        </a:p>
      </dsp:txBody>
      <dsp:txXfrm rot="-5400000">
        <a:off x="2128357" y="1064098"/>
        <a:ext cx="5716229" cy="1446430"/>
      </dsp:txXfrm>
    </dsp:sp>
    <dsp:sp modelId="{82E716A5-B7F2-4D5E-8E83-6FF62D743132}">
      <dsp:nvSpPr>
        <dsp:cNvPr id="0" name=""/>
        <dsp:cNvSpPr/>
      </dsp:nvSpPr>
      <dsp:spPr>
        <a:xfrm>
          <a:off x="286078" y="1318267"/>
          <a:ext cx="1842278" cy="938090"/>
        </a:xfrm>
        <a:prstGeom prst="roundRect">
          <a:avLst/>
        </a:prstGeom>
        <a:solidFill>
          <a:schemeClr val="accent1">
            <a:shade val="80000"/>
            <a:hueOff val="3065"/>
            <a:satOff val="3230"/>
            <a:lumOff val="3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Tipología de la Investigación</a:t>
          </a:r>
        </a:p>
      </dsp:txBody>
      <dsp:txXfrm>
        <a:off x="331872" y="1364061"/>
        <a:ext cx="1750690" cy="846502"/>
      </dsp:txXfrm>
    </dsp:sp>
    <dsp:sp modelId="{7E5CDCE9-4106-41F4-B694-18CCF1DCD976}">
      <dsp:nvSpPr>
        <dsp:cNvPr id="0" name=""/>
        <dsp:cNvSpPr/>
      </dsp:nvSpPr>
      <dsp:spPr>
        <a:xfrm rot="5400000">
          <a:off x="4466095" y="487646"/>
          <a:ext cx="750472" cy="52341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s-EC" sz="1600" b="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hlinkClick xmlns:r="http://schemas.openxmlformats.org/officeDocument/2006/relationships" r:id="rId1" action="ppaction://hlinkfile"/>
            </a:rPr>
            <a:t>Encuesta</a:t>
          </a:r>
          <a:endParaRPr lang="es-EC" sz="1600" kern="1200" dirty="0">
            <a:solidFill>
              <a:schemeClr val="tx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Fuentes bibliográficas</a:t>
          </a:r>
        </a:p>
      </dsp:txBody>
      <dsp:txXfrm rot="-5400000">
        <a:off x="2224252" y="2766125"/>
        <a:ext cx="5197524" cy="677202"/>
      </dsp:txXfrm>
    </dsp:sp>
    <dsp:sp modelId="{888CB234-BC96-4CFE-B601-3C4068C6E7FE}">
      <dsp:nvSpPr>
        <dsp:cNvPr id="0" name=""/>
        <dsp:cNvSpPr/>
      </dsp:nvSpPr>
      <dsp:spPr>
        <a:xfrm>
          <a:off x="286078" y="2635680"/>
          <a:ext cx="1938173" cy="938090"/>
        </a:xfrm>
        <a:prstGeom prst="roundRect">
          <a:avLst/>
        </a:prstGeom>
        <a:solidFill>
          <a:schemeClr val="accent1">
            <a:shade val="80000"/>
            <a:hueOff val="6129"/>
            <a:satOff val="6459"/>
            <a:lumOff val="7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Instrumentos de Recolección de Información </a:t>
          </a:r>
          <a:endParaRPr lang="es-EC" sz="1600" b="1" kern="1200" dirty="0">
            <a:solidFill>
              <a:schemeClr val="tx1"/>
            </a:solidFill>
            <a:latin typeface="Times New Roman" pitchFamily="18" charset="0"/>
            <a:cs typeface="Times New Roman" pitchFamily="18" charset="0"/>
          </a:endParaRPr>
        </a:p>
      </dsp:txBody>
      <dsp:txXfrm>
        <a:off x="331872" y="2681474"/>
        <a:ext cx="1846585" cy="846502"/>
      </dsp:txXfrm>
    </dsp:sp>
    <dsp:sp modelId="{46BA1024-FC9F-4E10-BC87-89BBC8A85EBE}">
      <dsp:nvSpPr>
        <dsp:cNvPr id="0" name=""/>
        <dsp:cNvSpPr/>
      </dsp:nvSpPr>
      <dsp:spPr>
        <a:xfrm rot="5400000">
          <a:off x="4475867" y="1462869"/>
          <a:ext cx="750472"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Censo-Población Total </a:t>
          </a:r>
        </a:p>
      </dsp:txBody>
      <dsp:txXfrm rot="-5400000">
        <a:off x="2224252" y="3751120"/>
        <a:ext cx="5217068" cy="677202"/>
      </dsp:txXfrm>
    </dsp:sp>
    <dsp:sp modelId="{6EBBDBDD-4EBC-41DE-A298-44500BEF30CB}">
      <dsp:nvSpPr>
        <dsp:cNvPr id="0" name=""/>
        <dsp:cNvSpPr/>
      </dsp:nvSpPr>
      <dsp:spPr>
        <a:xfrm>
          <a:off x="286078" y="3620675"/>
          <a:ext cx="1938173" cy="938090"/>
        </a:xfrm>
        <a:prstGeom prst="roundRect">
          <a:avLst/>
        </a:prstGeom>
        <a:solidFill>
          <a:schemeClr val="accent1">
            <a:shade val="80000"/>
            <a:hueOff val="9194"/>
            <a:satOff val="9689"/>
            <a:lumOff val="10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kern="1200" dirty="0">
              <a:solidFill>
                <a:schemeClr val="tx1"/>
              </a:solidFill>
              <a:latin typeface="Times New Roman" pitchFamily="18" charset="0"/>
              <a:cs typeface="Times New Roman" pitchFamily="18" charset="0"/>
            </a:rPr>
            <a:t>Cobertura de las unidades de análisis</a:t>
          </a:r>
        </a:p>
      </dsp:txBody>
      <dsp:txXfrm>
        <a:off x="331872" y="3666469"/>
        <a:ext cx="1846585" cy="846502"/>
      </dsp:txXfrm>
    </dsp:sp>
    <dsp:sp modelId="{79503879-6FD5-40F2-BECE-1594605D2313}">
      <dsp:nvSpPr>
        <dsp:cNvPr id="0" name=""/>
        <dsp:cNvSpPr/>
      </dsp:nvSpPr>
      <dsp:spPr>
        <a:xfrm rot="5400000">
          <a:off x="4384790" y="2445290"/>
          <a:ext cx="750472" cy="52588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itchFamily="18" charset="0"/>
              <a:cs typeface="Times New Roman" pitchFamily="18" charset="0"/>
            </a:rPr>
            <a:t>Estadística Descriptiva e inferencial</a:t>
          </a:r>
        </a:p>
      </dsp:txBody>
      <dsp:txXfrm rot="-5400000">
        <a:off x="2130601" y="4736115"/>
        <a:ext cx="5222217" cy="677202"/>
      </dsp:txXfrm>
    </dsp:sp>
    <dsp:sp modelId="{D68B91DA-E9DB-4714-BCC9-230F08D63C91}">
      <dsp:nvSpPr>
        <dsp:cNvPr id="0" name=""/>
        <dsp:cNvSpPr/>
      </dsp:nvSpPr>
      <dsp:spPr>
        <a:xfrm>
          <a:off x="286078" y="4605670"/>
          <a:ext cx="1844522" cy="938090"/>
        </a:xfrm>
        <a:prstGeom prst="roundRect">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kern="1200" dirty="0">
              <a:solidFill>
                <a:schemeClr val="tx1"/>
              </a:solidFill>
              <a:latin typeface="Times New Roman" pitchFamily="18" charset="0"/>
              <a:cs typeface="Times New Roman" pitchFamily="18" charset="0"/>
            </a:rPr>
            <a:t>Procedimiento para tratamiento y análisis de información </a:t>
          </a:r>
          <a:endParaRPr lang="es-EC" sz="1600" b="1" kern="1200" dirty="0">
            <a:solidFill>
              <a:schemeClr val="tx1"/>
            </a:solidFill>
            <a:latin typeface="Times New Roman" pitchFamily="18" charset="0"/>
            <a:cs typeface="Times New Roman" pitchFamily="18" charset="0"/>
          </a:endParaRPr>
        </a:p>
      </dsp:txBody>
      <dsp:txXfrm>
        <a:off x="331872" y="4651464"/>
        <a:ext cx="1752934" cy="846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A99C3-69B1-4D2F-9E58-D2947726B150}">
      <dsp:nvSpPr>
        <dsp:cNvPr id="0" name=""/>
        <dsp:cNvSpPr/>
      </dsp:nvSpPr>
      <dsp:spPr>
        <a:xfrm>
          <a:off x="1338" y="921020"/>
          <a:ext cx="2853773" cy="171226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Times New Roman" panose="02020603050405020304" pitchFamily="18" charset="0"/>
              <a:cs typeface="Times New Roman" panose="02020603050405020304" pitchFamily="18" charset="0"/>
            </a:rPr>
            <a:t>La recopilación de información se obtuvo por visitas personales a los encargados de los procesos de reclutamiento y selección de las empresas textiles, donde se aplico la encuesta.</a:t>
          </a:r>
          <a:endParaRPr lang="es-EC" sz="1500" kern="1200" dirty="0">
            <a:latin typeface="Times New Roman" panose="02020603050405020304" pitchFamily="18" charset="0"/>
            <a:cs typeface="Times New Roman" panose="02020603050405020304" pitchFamily="18" charset="0"/>
          </a:endParaRPr>
        </a:p>
      </dsp:txBody>
      <dsp:txXfrm>
        <a:off x="51488" y="971170"/>
        <a:ext cx="2753473" cy="1611963"/>
      </dsp:txXfrm>
    </dsp:sp>
    <dsp:sp modelId="{95558B87-EEC2-4BF2-8BDA-82AF815FE8FF}">
      <dsp:nvSpPr>
        <dsp:cNvPr id="0" name=""/>
        <dsp:cNvSpPr/>
      </dsp:nvSpPr>
      <dsp:spPr>
        <a:xfrm>
          <a:off x="3106243" y="1423284"/>
          <a:ext cx="604999" cy="707735"/>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latin typeface="Times New Roman" panose="02020603050405020304" pitchFamily="18" charset="0"/>
            <a:cs typeface="Times New Roman" panose="02020603050405020304" pitchFamily="18" charset="0"/>
          </a:endParaRPr>
        </a:p>
      </dsp:txBody>
      <dsp:txXfrm>
        <a:off x="3106243" y="1564831"/>
        <a:ext cx="423499" cy="424641"/>
      </dsp:txXfrm>
    </dsp:sp>
    <dsp:sp modelId="{FBC69A8F-91BF-4CFA-A545-B8ABF10A7295}">
      <dsp:nvSpPr>
        <dsp:cNvPr id="0" name=""/>
        <dsp:cNvSpPr/>
      </dsp:nvSpPr>
      <dsp:spPr>
        <a:xfrm>
          <a:off x="3996620" y="921020"/>
          <a:ext cx="2853773" cy="1712263"/>
        </a:xfrm>
        <a:prstGeom prst="roundRect">
          <a:avLst>
            <a:gd name="adj" fmla="val 1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a:latin typeface="Times New Roman" panose="02020603050405020304" pitchFamily="18" charset="0"/>
              <a:cs typeface="Times New Roman" panose="02020603050405020304" pitchFamily="18" charset="0"/>
            </a:rPr>
            <a:t>Análisis datos con: </a:t>
          </a:r>
        </a:p>
        <a:p>
          <a:pPr lvl="0" algn="ctr" defTabSz="666750">
            <a:lnSpc>
              <a:spcPct val="90000"/>
            </a:lnSpc>
            <a:spcBef>
              <a:spcPct val="0"/>
            </a:spcBef>
            <a:spcAft>
              <a:spcPct val="35000"/>
            </a:spcAft>
          </a:pPr>
          <a:r>
            <a:rPr lang="es-ES" sz="1500" kern="1200" dirty="0">
              <a:latin typeface="Times New Roman" panose="02020603050405020304" pitchFamily="18" charset="0"/>
              <a:cs typeface="Times New Roman" panose="02020603050405020304" pitchFamily="18" charset="0"/>
            </a:rPr>
            <a:t>tablas de frecuencia, tablas de contingencia, correlación de Pearson y Chi cuadrado, y análisis de correspondencia; utilizando el programa estadístico –informático SPSS. </a:t>
          </a:r>
          <a:endParaRPr lang="es-EC" sz="1500" kern="1200" dirty="0">
            <a:latin typeface="Times New Roman" panose="02020603050405020304" pitchFamily="18" charset="0"/>
            <a:cs typeface="Times New Roman" panose="02020603050405020304" pitchFamily="18" charset="0"/>
          </a:endParaRPr>
        </a:p>
      </dsp:txBody>
      <dsp:txXfrm>
        <a:off x="4046770" y="971170"/>
        <a:ext cx="2753473" cy="16119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10CAB-F714-4769-935B-6B55AEF57A8C}">
      <dsp:nvSpPr>
        <dsp:cNvPr id="0" name=""/>
        <dsp:cNvSpPr/>
      </dsp:nvSpPr>
      <dsp:spPr>
        <a:xfrm>
          <a:off x="5561" y="1754678"/>
          <a:ext cx="2239455" cy="184708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s-EC" sz="1500" b="0" i="0" kern="1200" dirty="0">
              <a:latin typeface="Times New Roman" panose="02020603050405020304" pitchFamily="18" charset="0"/>
              <a:cs typeface="Times New Roman" panose="02020603050405020304" pitchFamily="18" charset="0"/>
            </a:rPr>
            <a:t>Registra y analiza la asociación entre dos o más variables, habitualmente de naturaleza cualitativa </a:t>
          </a:r>
          <a:endParaRPr lang="es-EC" sz="1500" b="1" i="0" kern="1200" dirty="0">
            <a:latin typeface="Times New Roman" panose="02020603050405020304" pitchFamily="18" charset="0"/>
            <a:cs typeface="Times New Roman" panose="02020603050405020304" pitchFamily="18" charset="0"/>
          </a:endParaRPr>
        </a:p>
      </dsp:txBody>
      <dsp:txXfrm>
        <a:off x="48067" y="1797184"/>
        <a:ext cx="2154443" cy="1366266"/>
      </dsp:txXfrm>
    </dsp:sp>
    <dsp:sp modelId="{685FFD4F-DA1C-4BF7-A829-41DE13D9D82A}">
      <dsp:nvSpPr>
        <dsp:cNvPr id="0" name=""/>
        <dsp:cNvSpPr/>
      </dsp:nvSpPr>
      <dsp:spPr>
        <a:xfrm>
          <a:off x="1384334" y="2594081"/>
          <a:ext cx="2791959" cy="2791959"/>
        </a:xfrm>
        <a:prstGeom prst="leftCircularArrow">
          <a:avLst>
            <a:gd name="adj1" fmla="val 2727"/>
            <a:gd name="adj2" fmla="val 332218"/>
            <a:gd name="adj3" fmla="val 2529803"/>
            <a:gd name="adj4" fmla="val 9446563"/>
            <a:gd name="adj5" fmla="val 318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951D3D-FA2C-421B-8E85-724EACCC7C62}">
      <dsp:nvSpPr>
        <dsp:cNvPr id="0" name=""/>
        <dsp:cNvSpPr/>
      </dsp:nvSpPr>
      <dsp:spPr>
        <a:xfrm>
          <a:off x="503218" y="3478827"/>
          <a:ext cx="1990626" cy="7916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i="0" kern="1200">
              <a:latin typeface="Times" panose="02020603050405020304" pitchFamily="18" charset="0"/>
              <a:cs typeface="Times" panose="02020603050405020304" pitchFamily="18" charset="0"/>
            </a:rPr>
            <a:t>Análisis de Tablas de Contingencia</a:t>
          </a:r>
          <a:endParaRPr lang="es-EC" sz="1600" b="1" i="0" kern="1200" dirty="0">
            <a:latin typeface="Times" panose="02020603050405020304" pitchFamily="18" charset="0"/>
            <a:cs typeface="Times" panose="02020603050405020304" pitchFamily="18" charset="0"/>
          </a:endParaRPr>
        </a:p>
      </dsp:txBody>
      <dsp:txXfrm>
        <a:off x="526403" y="3502012"/>
        <a:ext cx="1944256" cy="745236"/>
      </dsp:txXfrm>
    </dsp:sp>
    <dsp:sp modelId="{2D36BFAF-87ED-42F5-88FB-A89395356B73}">
      <dsp:nvSpPr>
        <dsp:cNvPr id="0" name=""/>
        <dsp:cNvSpPr/>
      </dsp:nvSpPr>
      <dsp:spPr>
        <a:xfrm>
          <a:off x="2856375" y="2086773"/>
          <a:ext cx="2789062" cy="228194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33400">
            <a:lnSpc>
              <a:spcPct val="90000"/>
            </a:lnSpc>
            <a:spcBef>
              <a:spcPct val="0"/>
            </a:spcBef>
            <a:spcAft>
              <a:spcPct val="15000"/>
            </a:spcAft>
            <a:buChar char="••"/>
          </a:pPr>
          <a:r>
            <a:rPr lang="es-ES" sz="1200" kern="1200" dirty="0">
              <a:latin typeface="Times" panose="02020603050405020304" pitchFamily="18" charset="0"/>
              <a:cs typeface="Times" panose="02020603050405020304" pitchFamily="18" charset="0"/>
            </a:rPr>
            <a:t>Determina el grado de relación entre las variables.</a:t>
          </a:r>
          <a:endParaRPr lang="es-EC" sz="1200" kern="1200" dirty="0">
            <a:latin typeface="Times" panose="02020603050405020304" pitchFamily="18" charset="0"/>
            <a:cs typeface="Times" panose="02020603050405020304" pitchFamily="18" charset="0"/>
          </a:endParaRPr>
        </a:p>
        <a:p>
          <a:pPr marL="114300" lvl="1"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Relación:</a:t>
          </a:r>
        </a:p>
        <a:p>
          <a:pPr marL="228600" lvl="2"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Alta &gt;61%</a:t>
          </a:r>
        </a:p>
        <a:p>
          <a:pPr marL="228600" lvl="2"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Media Alta 56%-60%</a:t>
          </a:r>
        </a:p>
        <a:p>
          <a:pPr marL="228600" lvl="2"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Media 50%-55%</a:t>
          </a:r>
        </a:p>
        <a:p>
          <a:pPr marL="228600" lvl="2"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Media Baja 49%-21%</a:t>
          </a:r>
        </a:p>
        <a:p>
          <a:pPr marL="228600" lvl="2" indent="-114300" algn="just"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Baja &lt; 20%</a:t>
          </a:r>
        </a:p>
      </dsp:txBody>
      <dsp:txXfrm>
        <a:off x="2908889" y="2628274"/>
        <a:ext cx="2684034" cy="1687925"/>
      </dsp:txXfrm>
    </dsp:sp>
    <dsp:sp modelId="{56F4A8E7-E7B6-4773-A73A-867DE715DB05}">
      <dsp:nvSpPr>
        <dsp:cNvPr id="0" name=""/>
        <dsp:cNvSpPr/>
      </dsp:nvSpPr>
      <dsp:spPr>
        <a:xfrm rot="474315">
          <a:off x="4304555" y="874153"/>
          <a:ext cx="2775562" cy="2775562"/>
        </a:xfrm>
        <a:prstGeom prst="circularArrow">
          <a:avLst>
            <a:gd name="adj1" fmla="val 2743"/>
            <a:gd name="adj2" fmla="val 334307"/>
            <a:gd name="adj3" fmla="val 19315288"/>
            <a:gd name="adj4" fmla="val 12400616"/>
            <a:gd name="adj5" fmla="val 32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54E479-0439-4954-B584-8E59AF9DE0C9}">
      <dsp:nvSpPr>
        <dsp:cNvPr id="0" name=""/>
        <dsp:cNvSpPr/>
      </dsp:nvSpPr>
      <dsp:spPr>
        <a:xfrm>
          <a:off x="3628836" y="1630191"/>
          <a:ext cx="1990626" cy="791606"/>
        </a:xfrm>
        <a:prstGeom prst="roundRect">
          <a:avLst>
            <a:gd name="adj" fmla="val 10000"/>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b="1" i="0" kern="1200">
              <a:latin typeface="Times" panose="02020603050405020304" pitchFamily="18" charset="0"/>
              <a:cs typeface="Times" panose="02020603050405020304" pitchFamily="18" charset="0"/>
            </a:rPr>
            <a:t>Correlación de Pearson</a:t>
          </a:r>
          <a:endParaRPr lang="es-EC" sz="1600" b="1" i="0" kern="1200" dirty="0">
            <a:latin typeface="Times" panose="02020603050405020304" pitchFamily="18" charset="0"/>
            <a:cs typeface="Times" panose="02020603050405020304" pitchFamily="18" charset="0"/>
          </a:endParaRPr>
        </a:p>
      </dsp:txBody>
      <dsp:txXfrm>
        <a:off x="3652021" y="1653376"/>
        <a:ext cx="1944256" cy="745236"/>
      </dsp:txXfrm>
    </dsp:sp>
    <dsp:sp modelId="{B596EC18-08AE-4581-8424-079DD485B17D}">
      <dsp:nvSpPr>
        <dsp:cNvPr id="0" name=""/>
        <dsp:cNvSpPr/>
      </dsp:nvSpPr>
      <dsp:spPr>
        <a:xfrm>
          <a:off x="6007968" y="1910554"/>
          <a:ext cx="2239455" cy="184708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Determina el grado de significancia de las variables.</a:t>
          </a:r>
        </a:p>
        <a:p>
          <a:pPr marL="114300" lvl="1" indent="-114300" algn="l"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Rechaza o aceptar la hipótesis planteada.</a:t>
          </a:r>
        </a:p>
        <a:p>
          <a:pPr marL="228600" lvl="2" indent="-114300" algn="l"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Acepta &lt;5%</a:t>
          </a:r>
        </a:p>
        <a:p>
          <a:pPr marL="228600" lvl="2" indent="-114300" algn="l"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Rechaza &gt;5%</a:t>
          </a:r>
        </a:p>
      </dsp:txBody>
      <dsp:txXfrm>
        <a:off x="6050474" y="1953060"/>
        <a:ext cx="2154443" cy="1366266"/>
      </dsp:txXfrm>
    </dsp:sp>
    <dsp:sp modelId="{9E59A71F-BB0E-4E7B-A939-2696F27469B3}">
      <dsp:nvSpPr>
        <dsp:cNvPr id="0" name=""/>
        <dsp:cNvSpPr/>
      </dsp:nvSpPr>
      <dsp:spPr>
        <a:xfrm>
          <a:off x="7269036" y="2476633"/>
          <a:ext cx="2456160" cy="2456160"/>
        </a:xfrm>
        <a:prstGeom prst="leftCircularArrow">
          <a:avLst>
            <a:gd name="adj1" fmla="val 3100"/>
            <a:gd name="adj2" fmla="val 380955"/>
            <a:gd name="adj3" fmla="val 2156466"/>
            <a:gd name="adj4" fmla="val 9024489"/>
            <a:gd name="adj5" fmla="val 3616"/>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6B5EA2-DEE4-45FD-A029-0E24ED555DE1}">
      <dsp:nvSpPr>
        <dsp:cNvPr id="0" name=""/>
        <dsp:cNvSpPr/>
      </dsp:nvSpPr>
      <dsp:spPr>
        <a:xfrm>
          <a:off x="6505625" y="3478827"/>
          <a:ext cx="1990626" cy="791606"/>
        </a:xfrm>
        <a:prstGeom prst="roundRect">
          <a:avLst>
            <a:gd name="adj" fmla="val 10000"/>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S" sz="1600" b="1" i="0" kern="1200" dirty="0">
              <a:latin typeface="Times" panose="02020603050405020304" pitchFamily="18" charset="0"/>
              <a:cs typeface="Times" panose="02020603050405020304" pitchFamily="18" charset="0"/>
            </a:rPr>
            <a:t>Prueba de hipótesis: Chi-Cuadrado</a:t>
          </a:r>
          <a:endParaRPr lang="es-EC" sz="1200" kern="1200" dirty="0">
            <a:latin typeface="Times" panose="02020603050405020304" pitchFamily="18" charset="0"/>
            <a:cs typeface="Times" panose="02020603050405020304" pitchFamily="18" charset="0"/>
          </a:endParaRPr>
        </a:p>
      </dsp:txBody>
      <dsp:txXfrm>
        <a:off x="6528810" y="3502012"/>
        <a:ext cx="1944256" cy="745236"/>
      </dsp:txXfrm>
    </dsp:sp>
    <dsp:sp modelId="{B4E2D804-E827-46A9-8E7B-7355921C2D21}">
      <dsp:nvSpPr>
        <dsp:cNvPr id="0" name=""/>
        <dsp:cNvSpPr/>
      </dsp:nvSpPr>
      <dsp:spPr>
        <a:xfrm>
          <a:off x="8858782" y="2027548"/>
          <a:ext cx="2239455" cy="1847082"/>
        </a:xfrm>
        <a:prstGeom prst="roundRect">
          <a:avLst>
            <a:gd name="adj" fmla="val 10000"/>
          </a:avLst>
        </a:prstGeom>
        <a:solidFill>
          <a:schemeClr val="lt1">
            <a:alpha val="90000"/>
            <a:hueOff val="0"/>
            <a:satOff val="0"/>
            <a:lumOff val="0"/>
            <a:alphaOff val="0"/>
          </a:schemeClr>
        </a:solidFill>
        <a:ln w="9525" cap="flat" cmpd="sng" algn="ctr">
          <a:solidFill>
            <a:schemeClr val="accent1">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Times" panose="02020603050405020304" pitchFamily="18" charset="0"/>
              <a:cs typeface="Times" panose="02020603050405020304" pitchFamily="18" charset="0"/>
            </a:rPr>
            <a:t>Resume una cantidad de datos en un número resumido de dimensiones, con la menor perdida de información posible.</a:t>
          </a:r>
        </a:p>
      </dsp:txBody>
      <dsp:txXfrm>
        <a:off x="8901288" y="2465857"/>
        <a:ext cx="2154443" cy="1366266"/>
      </dsp:txXfrm>
    </dsp:sp>
    <dsp:sp modelId="{48DB832E-ED47-4CEB-B3D1-D63167CA068B}">
      <dsp:nvSpPr>
        <dsp:cNvPr id="0" name=""/>
        <dsp:cNvSpPr/>
      </dsp:nvSpPr>
      <dsp:spPr>
        <a:xfrm>
          <a:off x="9356439" y="1631744"/>
          <a:ext cx="1990626" cy="791606"/>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i="0" kern="1200" dirty="0">
              <a:latin typeface="Times" panose="02020603050405020304" pitchFamily="18" charset="0"/>
              <a:cs typeface="Times" panose="02020603050405020304" pitchFamily="18" charset="0"/>
            </a:rPr>
            <a:t>Análisis de Correspondencia</a:t>
          </a:r>
          <a:endParaRPr lang="es-EC" sz="1600" b="1" i="0" kern="1200" dirty="0">
            <a:latin typeface="Times" panose="02020603050405020304" pitchFamily="18" charset="0"/>
            <a:cs typeface="Times" panose="02020603050405020304" pitchFamily="18" charset="0"/>
          </a:endParaRPr>
        </a:p>
      </dsp:txBody>
      <dsp:txXfrm>
        <a:off x="9379624" y="1654929"/>
        <a:ext cx="1944256" cy="7452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82070-9CEE-45C2-9261-A71A4A748118}">
      <dsp:nvSpPr>
        <dsp:cNvPr id="0" name=""/>
        <dsp:cNvSpPr/>
      </dsp:nvSpPr>
      <dsp:spPr>
        <a:xfrm>
          <a:off x="1035904" y="14"/>
          <a:ext cx="2682403" cy="85327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Requerimiento del puesto</a:t>
          </a:r>
          <a:endParaRPr lang="es-ES" sz="1800" kern="1200" dirty="0"/>
        </a:p>
      </dsp:txBody>
      <dsp:txXfrm>
        <a:off x="1035904" y="14"/>
        <a:ext cx="2682403" cy="853277"/>
      </dsp:txXfrm>
    </dsp:sp>
    <dsp:sp modelId="{962D230C-B254-46CD-B844-9351DB50CED7}">
      <dsp:nvSpPr>
        <dsp:cNvPr id="0" name=""/>
        <dsp:cNvSpPr/>
      </dsp:nvSpPr>
      <dsp:spPr>
        <a:xfrm>
          <a:off x="3986547" y="14"/>
          <a:ext cx="2682403" cy="85327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Convocatoria</a:t>
          </a:r>
          <a:endParaRPr lang="es-ES" sz="1800" kern="1200" dirty="0"/>
        </a:p>
      </dsp:txBody>
      <dsp:txXfrm>
        <a:off x="3986547" y="14"/>
        <a:ext cx="2682403" cy="853277"/>
      </dsp:txXfrm>
    </dsp:sp>
    <dsp:sp modelId="{2574ABEB-42B4-47A6-8FE9-18FE3EF6BB0F}">
      <dsp:nvSpPr>
        <dsp:cNvPr id="0" name=""/>
        <dsp:cNvSpPr/>
      </dsp:nvSpPr>
      <dsp:spPr>
        <a:xfrm>
          <a:off x="1035904" y="1121533"/>
          <a:ext cx="2682403" cy="85327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Contacto con el postulante</a:t>
          </a:r>
          <a:endParaRPr lang="es-ES" sz="1800" kern="1200" dirty="0"/>
        </a:p>
      </dsp:txBody>
      <dsp:txXfrm>
        <a:off x="1035904" y="1121533"/>
        <a:ext cx="2682403" cy="853277"/>
      </dsp:txXfrm>
    </dsp:sp>
    <dsp:sp modelId="{346A2E67-B842-436C-B9D7-FDA3EB610CCC}">
      <dsp:nvSpPr>
        <dsp:cNvPr id="0" name=""/>
        <dsp:cNvSpPr/>
      </dsp:nvSpPr>
      <dsp:spPr>
        <a:xfrm>
          <a:off x="3986547" y="1121533"/>
          <a:ext cx="2682403" cy="85327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Entrevista formal</a:t>
          </a:r>
          <a:endParaRPr lang="es-ES" sz="1800" kern="1200" dirty="0"/>
        </a:p>
      </dsp:txBody>
      <dsp:txXfrm>
        <a:off x="3986547" y="1121533"/>
        <a:ext cx="2682403" cy="853277"/>
      </dsp:txXfrm>
    </dsp:sp>
    <dsp:sp modelId="{681A3E02-E85A-4021-9799-B59B3BCDEF76}">
      <dsp:nvSpPr>
        <dsp:cNvPr id="0" name=""/>
        <dsp:cNvSpPr/>
      </dsp:nvSpPr>
      <dsp:spPr>
        <a:xfrm>
          <a:off x="2511225" y="2243051"/>
          <a:ext cx="2682403" cy="85327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Pruebas</a:t>
          </a:r>
          <a:endParaRPr lang="es-ES" sz="1800" kern="1200" dirty="0"/>
        </a:p>
      </dsp:txBody>
      <dsp:txXfrm>
        <a:off x="2511225" y="2243051"/>
        <a:ext cx="2682403" cy="8532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C287-D86B-4359-B222-25FF64309438}">
      <dsp:nvSpPr>
        <dsp:cNvPr id="0" name=""/>
        <dsp:cNvSpPr/>
      </dsp:nvSpPr>
      <dsp:spPr>
        <a:xfrm>
          <a:off x="0" y="0"/>
          <a:ext cx="7360488" cy="170404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smtClean="0">
              <a:latin typeface="Times New Roman" panose="02020603050405020304" pitchFamily="18" charset="0"/>
              <a:ea typeface="Calibri" panose="020F0502020204030204" pitchFamily="34" charset="0"/>
              <a:cs typeface="Times New Roman" panose="02020603050405020304" pitchFamily="18" charset="0"/>
            </a:rPr>
            <a:t>Un 39% de las Pymes del sector textil siguen diferentes procedimientos de reclutamiento y selección para llenar una vacante sin tomar en cuenta el clima organizacional, ni la influencia que posee este proceso. </a:t>
          </a:r>
          <a:endParaRPr lang="es-ES" sz="1800" kern="1200" dirty="0"/>
        </a:p>
      </dsp:txBody>
      <dsp:txXfrm>
        <a:off x="49910" y="49910"/>
        <a:ext cx="5599224" cy="1604224"/>
      </dsp:txXfrm>
    </dsp:sp>
    <dsp:sp modelId="{E9D54FFE-8D62-418D-84A4-584B81381CBE}">
      <dsp:nvSpPr>
        <dsp:cNvPr id="0" name=""/>
        <dsp:cNvSpPr/>
      </dsp:nvSpPr>
      <dsp:spPr>
        <a:xfrm>
          <a:off x="1298909" y="2082721"/>
          <a:ext cx="7360488" cy="1704044"/>
        </a:xfrm>
        <a:prstGeom prst="roundRect">
          <a:avLst>
            <a:gd name="adj" fmla="val 10000"/>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smtClean="0">
              <a:latin typeface="Times New Roman" panose="02020603050405020304" pitchFamily="18" charset="0"/>
              <a:ea typeface="Calibri" panose="020F0502020204030204" pitchFamily="34" charset="0"/>
              <a:cs typeface="Times New Roman" panose="02020603050405020304" pitchFamily="18" charset="0"/>
            </a:rPr>
            <a:t>También en el estudio de campo se pudo obtener que el 61% de las PYMES encuestadas si tiene y sigue procedimientos de reclutamiento y selección con el fin de filtrar y elegir al candidato idóneo al puesto.</a:t>
          </a:r>
          <a:endParaRPr lang="es-ES" sz="1800" kern="1200" dirty="0"/>
        </a:p>
      </dsp:txBody>
      <dsp:txXfrm>
        <a:off x="1348819" y="2132631"/>
        <a:ext cx="4854129" cy="1604224"/>
      </dsp:txXfrm>
    </dsp:sp>
    <dsp:sp modelId="{C97C831E-EA5E-4AF9-BD42-79BE80B7BB92}">
      <dsp:nvSpPr>
        <dsp:cNvPr id="0" name=""/>
        <dsp:cNvSpPr/>
      </dsp:nvSpPr>
      <dsp:spPr>
        <a:xfrm>
          <a:off x="6252859" y="1339568"/>
          <a:ext cx="1107629" cy="110762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solidFill>
              <a:schemeClr val="tx1"/>
            </a:solidFill>
          </a:endParaRPr>
        </a:p>
      </dsp:txBody>
      <dsp:txXfrm>
        <a:off x="6502076" y="1339568"/>
        <a:ext cx="609195" cy="8334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EBBE-39FC-4F33-9159-E5D1242383BF}">
      <dsp:nvSpPr>
        <dsp:cNvPr id="0" name=""/>
        <dsp:cNvSpPr/>
      </dsp:nvSpPr>
      <dsp:spPr>
        <a:xfrm>
          <a:off x="-3135864" y="-525585"/>
          <a:ext cx="4075507" cy="4075507"/>
        </a:xfrm>
        <a:prstGeom prst="blockArc">
          <a:avLst>
            <a:gd name="adj1" fmla="val 18900000"/>
            <a:gd name="adj2" fmla="val 2700000"/>
            <a:gd name="adj3" fmla="val 53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E6047-C8BE-489B-AA28-630DB29EAD00}">
      <dsp:nvSpPr>
        <dsp:cNvPr id="0" name=""/>
        <dsp:cNvSpPr/>
      </dsp:nvSpPr>
      <dsp:spPr>
        <a:xfrm>
          <a:off x="915935" y="779419"/>
          <a:ext cx="7364984" cy="14654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83" tIns="50800" rIns="50800" bIns="50800" numCol="1" spcCol="1270" anchor="ctr" anchorCtr="0">
          <a:noAutofit/>
        </a:bodyPr>
        <a:lstStyle/>
        <a:p>
          <a:pPr lvl="0" algn="l" defTabSz="889000">
            <a:lnSpc>
              <a:spcPct val="90000"/>
            </a:lnSpc>
            <a:spcBef>
              <a:spcPct val="0"/>
            </a:spcBef>
            <a:spcAft>
              <a:spcPct val="35000"/>
            </a:spcAft>
          </a:pPr>
          <a:r>
            <a:rPr lang="es-ES" sz="2000" b="0" kern="1200" dirty="0" smtClean="0">
              <a:latin typeface="Times New Roman" panose="02020603050405020304" pitchFamily="18" charset="0"/>
              <a:cs typeface="Times New Roman" panose="02020603050405020304" pitchFamily="18" charset="0"/>
            </a:rPr>
            <a:t>En el estudio realizado se pudo verificar que el 27% de las empresas consideran como un requisito importante a la experiencia laboral, siendo este el porcentaje más alto dentro de los discriminantes detallados para la dimensión de análisis de solicitudes.</a:t>
          </a:r>
          <a:endParaRPr lang="es-ES" sz="2000" b="0" kern="1200" dirty="0"/>
        </a:p>
      </dsp:txBody>
      <dsp:txXfrm>
        <a:off x="915935" y="779419"/>
        <a:ext cx="7364984" cy="1465496"/>
      </dsp:txXfrm>
    </dsp:sp>
    <dsp:sp modelId="{5C0A5A55-5AD3-4DB2-926C-435708DFCEAD}">
      <dsp:nvSpPr>
        <dsp:cNvPr id="0" name=""/>
        <dsp:cNvSpPr/>
      </dsp:nvSpPr>
      <dsp:spPr>
        <a:xfrm>
          <a:off x="0" y="596232"/>
          <a:ext cx="1831870" cy="18318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EBBE-39FC-4F33-9159-E5D1242383BF}">
      <dsp:nvSpPr>
        <dsp:cNvPr id="0" name=""/>
        <dsp:cNvSpPr/>
      </dsp:nvSpPr>
      <dsp:spPr>
        <a:xfrm>
          <a:off x="-3135864" y="-525585"/>
          <a:ext cx="4075507" cy="4075507"/>
        </a:xfrm>
        <a:prstGeom prst="blockArc">
          <a:avLst>
            <a:gd name="adj1" fmla="val 18900000"/>
            <a:gd name="adj2" fmla="val 2700000"/>
            <a:gd name="adj3" fmla="val 53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E6047-C8BE-489B-AA28-630DB29EAD00}">
      <dsp:nvSpPr>
        <dsp:cNvPr id="0" name=""/>
        <dsp:cNvSpPr/>
      </dsp:nvSpPr>
      <dsp:spPr>
        <a:xfrm>
          <a:off x="915935" y="779419"/>
          <a:ext cx="7364984" cy="14654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83"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solidFill>
                <a:srgbClr val="002060"/>
              </a:solidFill>
              <a:latin typeface="Times New Roman" panose="02020603050405020304" pitchFamily="18" charset="0"/>
              <a:cs typeface="Times New Roman" panose="02020603050405020304" pitchFamily="18" charset="0"/>
            </a:rPr>
            <a:t>El 70.6% de las empresas manifestaron que al realizar las entrevistas pudieron notar que los postulantes se encuentran a travesando por estrés, ya que mencionan que la entrevista influye en la parte emocional de los individuos, encontrándose nerviosos o inseguros de los conocimientos que poseen.</a:t>
          </a:r>
          <a:endParaRPr lang="es-ES" sz="1900" b="0" kern="1200" dirty="0">
            <a:solidFill>
              <a:srgbClr val="002060"/>
            </a:solidFill>
          </a:endParaRPr>
        </a:p>
      </dsp:txBody>
      <dsp:txXfrm>
        <a:off x="915935" y="779419"/>
        <a:ext cx="7364984" cy="1465496"/>
      </dsp:txXfrm>
    </dsp:sp>
    <dsp:sp modelId="{5C0A5A55-5AD3-4DB2-926C-435708DFCEAD}">
      <dsp:nvSpPr>
        <dsp:cNvPr id="0" name=""/>
        <dsp:cNvSpPr/>
      </dsp:nvSpPr>
      <dsp:spPr>
        <a:xfrm>
          <a:off x="0" y="596232"/>
          <a:ext cx="1831870" cy="183187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767C0-DC9B-40E4-AEA0-E6269C700A99}">
      <dsp:nvSpPr>
        <dsp:cNvPr id="0" name=""/>
        <dsp:cNvSpPr/>
      </dsp:nvSpPr>
      <dsp:spPr>
        <a:xfrm>
          <a:off x="202112" y="147689"/>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Análisis de las funciones de la vacante</a:t>
          </a:r>
          <a:endParaRPr lang="es-ES" sz="1800" kern="1200" dirty="0"/>
        </a:p>
      </dsp:txBody>
      <dsp:txXfrm>
        <a:off x="234405" y="179982"/>
        <a:ext cx="1773045" cy="1037992"/>
      </dsp:txXfrm>
    </dsp:sp>
    <dsp:sp modelId="{633EA814-9796-4CF7-A27C-B5E1EDCA55E3}">
      <dsp:nvSpPr>
        <dsp:cNvPr id="0" name=""/>
        <dsp:cNvSpPr/>
      </dsp:nvSpPr>
      <dsp:spPr>
        <a:xfrm>
          <a:off x="2201455" y="471112"/>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2201455" y="562258"/>
        <a:ext cx="272704" cy="273440"/>
      </dsp:txXfrm>
    </dsp:sp>
    <dsp:sp modelId="{E87CD5B5-35D2-4324-B952-B3D3170A0281}">
      <dsp:nvSpPr>
        <dsp:cNvPr id="0" name=""/>
        <dsp:cNvSpPr/>
      </dsp:nvSpPr>
      <dsp:spPr>
        <a:xfrm>
          <a:off x="2774796" y="147689"/>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Requerimiento del puesto</a:t>
          </a:r>
          <a:endParaRPr lang="es-ES" sz="1800" kern="1200" dirty="0"/>
        </a:p>
      </dsp:txBody>
      <dsp:txXfrm>
        <a:off x="2807089" y="179982"/>
        <a:ext cx="1773045" cy="1037992"/>
      </dsp:txXfrm>
    </dsp:sp>
    <dsp:sp modelId="{7F757EF7-C2B9-44EE-8C0D-6B3533C06531}">
      <dsp:nvSpPr>
        <dsp:cNvPr id="0" name=""/>
        <dsp:cNvSpPr/>
      </dsp:nvSpPr>
      <dsp:spPr>
        <a:xfrm>
          <a:off x="4774138" y="471112"/>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4774138" y="562258"/>
        <a:ext cx="272704" cy="273440"/>
      </dsp:txXfrm>
    </dsp:sp>
    <dsp:sp modelId="{5128470E-511D-4493-986E-A230F254ED47}">
      <dsp:nvSpPr>
        <dsp:cNvPr id="0" name=""/>
        <dsp:cNvSpPr/>
      </dsp:nvSpPr>
      <dsp:spPr>
        <a:xfrm>
          <a:off x="5347479" y="147689"/>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Convocatoria interna y externa</a:t>
          </a:r>
          <a:endParaRPr lang="es-ES" sz="1800" kern="1200" dirty="0"/>
        </a:p>
      </dsp:txBody>
      <dsp:txXfrm>
        <a:off x="5379772" y="179982"/>
        <a:ext cx="1773045" cy="1037992"/>
      </dsp:txXfrm>
    </dsp:sp>
    <dsp:sp modelId="{17B1B14D-6D79-4020-A270-ECF426828AAE}">
      <dsp:nvSpPr>
        <dsp:cNvPr id="0" name=""/>
        <dsp:cNvSpPr/>
      </dsp:nvSpPr>
      <dsp:spPr>
        <a:xfrm>
          <a:off x="7346822" y="471112"/>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7346822" y="562258"/>
        <a:ext cx="272704" cy="273440"/>
      </dsp:txXfrm>
    </dsp:sp>
    <dsp:sp modelId="{6FB9270A-C1C4-4A81-BCB0-3DEDB0D45C13}">
      <dsp:nvSpPr>
        <dsp:cNvPr id="0" name=""/>
        <dsp:cNvSpPr/>
      </dsp:nvSpPr>
      <dsp:spPr>
        <a:xfrm>
          <a:off x="7920163" y="147689"/>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Contacto con el postulante</a:t>
          </a:r>
          <a:endParaRPr lang="es-ES" sz="1800" kern="1200" dirty="0"/>
        </a:p>
      </dsp:txBody>
      <dsp:txXfrm>
        <a:off x="7952456" y="179982"/>
        <a:ext cx="1773045" cy="1037992"/>
      </dsp:txXfrm>
    </dsp:sp>
    <dsp:sp modelId="{28BB3377-21C6-437C-AA78-72FD8AE40015}">
      <dsp:nvSpPr>
        <dsp:cNvPr id="0" name=""/>
        <dsp:cNvSpPr/>
      </dsp:nvSpPr>
      <dsp:spPr>
        <a:xfrm rot="5400000">
          <a:off x="8644189" y="1378901"/>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rot="-5400000">
        <a:off x="8702258" y="1411979"/>
        <a:ext cx="273440" cy="272704"/>
      </dsp:txXfrm>
    </dsp:sp>
    <dsp:sp modelId="{0D1F7628-055C-4EE0-8529-E74F2410BC5C}">
      <dsp:nvSpPr>
        <dsp:cNvPr id="0" name=""/>
        <dsp:cNvSpPr/>
      </dsp:nvSpPr>
      <dsp:spPr>
        <a:xfrm>
          <a:off x="7920163" y="1985320"/>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Verificación de datos de la Hoja de vida</a:t>
          </a:r>
          <a:endParaRPr lang="es-ES" sz="1800" kern="1200" dirty="0"/>
        </a:p>
      </dsp:txBody>
      <dsp:txXfrm>
        <a:off x="7952456" y="2017613"/>
        <a:ext cx="1773045" cy="1037992"/>
      </dsp:txXfrm>
    </dsp:sp>
    <dsp:sp modelId="{E1DE2807-1F17-4C80-8629-76790742D9C6}">
      <dsp:nvSpPr>
        <dsp:cNvPr id="0" name=""/>
        <dsp:cNvSpPr/>
      </dsp:nvSpPr>
      <dsp:spPr>
        <a:xfrm rot="10800000">
          <a:off x="7368873" y="2308743"/>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rot="10800000">
        <a:off x="7485746" y="2399889"/>
        <a:ext cx="272704" cy="273440"/>
      </dsp:txXfrm>
    </dsp:sp>
    <dsp:sp modelId="{E7360EAB-AE99-432C-8E38-0F64E1396C6D}">
      <dsp:nvSpPr>
        <dsp:cNvPr id="0" name=""/>
        <dsp:cNvSpPr/>
      </dsp:nvSpPr>
      <dsp:spPr>
        <a:xfrm>
          <a:off x="5150136" y="1985320"/>
          <a:ext cx="2034974"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Pruebas de conocimiento, actitudes y médicas.</a:t>
          </a:r>
          <a:endParaRPr lang="es-ES" sz="1800" kern="1200" dirty="0"/>
        </a:p>
      </dsp:txBody>
      <dsp:txXfrm>
        <a:off x="5182429" y="2017613"/>
        <a:ext cx="1970388" cy="1037992"/>
      </dsp:txXfrm>
    </dsp:sp>
    <dsp:sp modelId="{0DB6082B-8715-4A50-BFE0-FA5A62223CD9}">
      <dsp:nvSpPr>
        <dsp:cNvPr id="0" name=""/>
        <dsp:cNvSpPr/>
      </dsp:nvSpPr>
      <dsp:spPr>
        <a:xfrm rot="10800000">
          <a:off x="4598847" y="2308743"/>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rot="10800000">
        <a:off x="4715720" y="2399889"/>
        <a:ext cx="272704" cy="273440"/>
      </dsp:txXfrm>
    </dsp:sp>
    <dsp:sp modelId="{DFB01309-9FCC-44CF-90C4-97137EFE0E40}">
      <dsp:nvSpPr>
        <dsp:cNvPr id="0" name=""/>
        <dsp:cNvSpPr/>
      </dsp:nvSpPr>
      <dsp:spPr>
        <a:xfrm>
          <a:off x="2577453" y="1985320"/>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Entrevista formal</a:t>
          </a:r>
          <a:endParaRPr lang="es-ES" sz="1800" kern="1200" dirty="0"/>
        </a:p>
      </dsp:txBody>
      <dsp:txXfrm>
        <a:off x="2609746" y="2017613"/>
        <a:ext cx="1773045" cy="1037992"/>
      </dsp:txXfrm>
    </dsp:sp>
    <dsp:sp modelId="{29B26F4D-3E91-4EC2-BE25-A62407AD49C1}">
      <dsp:nvSpPr>
        <dsp:cNvPr id="0" name=""/>
        <dsp:cNvSpPr/>
      </dsp:nvSpPr>
      <dsp:spPr>
        <a:xfrm rot="10800000">
          <a:off x="2026163" y="2308743"/>
          <a:ext cx="389577" cy="455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rot="10800000">
        <a:off x="2143036" y="2399889"/>
        <a:ext cx="272704" cy="273440"/>
      </dsp:txXfrm>
    </dsp:sp>
    <dsp:sp modelId="{C7F6259B-06FE-410B-A57B-B7EC2DECBA5E}">
      <dsp:nvSpPr>
        <dsp:cNvPr id="0" name=""/>
        <dsp:cNvSpPr/>
      </dsp:nvSpPr>
      <dsp:spPr>
        <a:xfrm>
          <a:off x="4769" y="1985320"/>
          <a:ext cx="1837631" cy="110257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Selección de Candidato</a:t>
          </a:r>
          <a:endParaRPr lang="es-ES" sz="1800" kern="1200" dirty="0"/>
        </a:p>
      </dsp:txBody>
      <dsp:txXfrm>
        <a:off x="37062" y="2017613"/>
        <a:ext cx="1773045" cy="103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CA6F2-3EF5-4E08-BA7F-B1401B6DB32F}">
      <dsp:nvSpPr>
        <dsp:cNvPr id="0" name=""/>
        <dsp:cNvSpPr/>
      </dsp:nvSpPr>
      <dsp:spPr>
        <a:xfrm>
          <a:off x="0" y="438593"/>
          <a:ext cx="4043896" cy="3145552"/>
        </a:xfrm>
        <a:prstGeom prst="rect">
          <a:avLst/>
        </a:prstGeom>
        <a:solidFill>
          <a:srgbClr val="FBB0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Examinar los procedimientos reales de reclutamiento y selección de personal y su incidencia en el clima organizacional de las pequeñas y medianas empresas del sector textil de los Cantones Quito y Rumiñahui.</a:t>
          </a:r>
          <a:endParaRPr lang="es-EC" sz="2400" kern="1200" dirty="0"/>
        </a:p>
      </dsp:txBody>
      <dsp:txXfrm>
        <a:off x="0" y="438593"/>
        <a:ext cx="4043896" cy="31455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6749-23CE-4151-A3A3-3D801F2A9478}">
      <dsp:nvSpPr>
        <dsp:cNvPr id="0" name=""/>
        <dsp:cNvSpPr/>
      </dsp:nvSpPr>
      <dsp:spPr>
        <a:xfrm rot="5400000">
          <a:off x="-396753" y="400848"/>
          <a:ext cx="2645025" cy="1851518"/>
        </a:xfrm>
        <a:prstGeom prst="chevron">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just" defTabSz="2089150">
            <a:lnSpc>
              <a:spcPct val="90000"/>
            </a:lnSpc>
            <a:spcBef>
              <a:spcPct val="0"/>
            </a:spcBef>
            <a:spcAft>
              <a:spcPct val="35000"/>
            </a:spcAft>
          </a:pPr>
          <a:endParaRPr lang="es-ES" sz="4700" kern="1200"/>
        </a:p>
      </dsp:txBody>
      <dsp:txXfrm rot="-5400000">
        <a:off x="1" y="929853"/>
        <a:ext cx="1851518" cy="793507"/>
      </dsp:txXfrm>
    </dsp:sp>
    <dsp:sp modelId="{7F0BD1DC-DC87-4607-ACF5-8313A9B75CC3}">
      <dsp:nvSpPr>
        <dsp:cNvPr id="0" name=""/>
        <dsp:cNvSpPr/>
      </dsp:nvSpPr>
      <dsp:spPr>
        <a:xfrm rot="5400000">
          <a:off x="4911149" y="-3055537"/>
          <a:ext cx="1719266" cy="783852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 sz="1700" kern="1200" dirty="0" smtClean="0">
              <a:latin typeface="Times New Roman" panose="02020603050405020304" pitchFamily="18" charset="0"/>
              <a:ea typeface="Calibri" panose="020F0502020204030204" pitchFamily="34" charset="0"/>
              <a:cs typeface="Times New Roman" panose="02020603050405020304" pitchFamily="18" charset="0"/>
            </a:rPr>
            <a:t>Seguir modelos actualizados de reclutamiento y selección y que estos a su vez puedan ser llevados a cabo en una área tranquila y despejada donde puedan los postulantes sentirse en confianza al momento de cumplir con los procedimientos de reclutamiento y selección.</a:t>
          </a:r>
          <a:endParaRPr lang="es-ES" sz="1700" kern="1200" dirty="0"/>
        </a:p>
      </dsp:txBody>
      <dsp:txXfrm rot="-5400000">
        <a:off x="1851518" y="88022"/>
        <a:ext cx="7754601" cy="1551410"/>
      </dsp:txXfrm>
    </dsp:sp>
    <dsp:sp modelId="{4ADBF859-721B-4062-A5DE-F379D6E5A51B}">
      <dsp:nvSpPr>
        <dsp:cNvPr id="0" name=""/>
        <dsp:cNvSpPr/>
      </dsp:nvSpPr>
      <dsp:spPr>
        <a:xfrm rot="5400000">
          <a:off x="-396753" y="2763386"/>
          <a:ext cx="2645025" cy="1851518"/>
        </a:xfrm>
        <a:prstGeom prst="chevron">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just" defTabSz="2089150">
            <a:lnSpc>
              <a:spcPct val="90000"/>
            </a:lnSpc>
            <a:spcBef>
              <a:spcPct val="0"/>
            </a:spcBef>
            <a:spcAft>
              <a:spcPct val="35000"/>
            </a:spcAft>
          </a:pPr>
          <a:endParaRPr lang="es-ES" sz="4700" kern="1200"/>
        </a:p>
      </dsp:txBody>
      <dsp:txXfrm rot="-5400000">
        <a:off x="1" y="3292391"/>
        <a:ext cx="1851518" cy="793507"/>
      </dsp:txXfrm>
    </dsp:sp>
    <dsp:sp modelId="{C037B8A7-C880-4F32-9E26-1BBD408825D8}">
      <dsp:nvSpPr>
        <dsp:cNvPr id="0" name=""/>
        <dsp:cNvSpPr/>
      </dsp:nvSpPr>
      <dsp:spPr>
        <a:xfrm rot="5400000">
          <a:off x="4911149" y="-692998"/>
          <a:ext cx="1719266" cy="783852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S" sz="1700" kern="1200" dirty="0" smtClean="0">
              <a:latin typeface="Times New Roman" panose="02020603050405020304" pitchFamily="18" charset="0"/>
              <a:ea typeface="Calibri" panose="020F0502020204030204" pitchFamily="34" charset="0"/>
              <a:cs typeface="Times New Roman" panose="02020603050405020304" pitchFamily="18" charset="0"/>
            </a:rPr>
            <a:t>Las empresas deberían considerar implementar como un procedimiento fundamental dentro del reclutamiento y selección a los test de personalidad, ya que estos permitirán detectar la forma de ser del candidato en factores como la adaptación a los cambios, capacidad de iniciativa, el trabajo bajo presión, su estabilidad emocional, perspectivas y su respuesta a los incentivos, utilizando a este como estrategia de evaluación para obtener un clima organizacional equilibrado.</a:t>
          </a:r>
          <a:endParaRPr lang="es-ES" sz="1700" kern="1200" dirty="0"/>
        </a:p>
      </dsp:txBody>
      <dsp:txXfrm rot="-5400000">
        <a:off x="1851518" y="2450561"/>
        <a:ext cx="7754601" cy="15514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C8976-F8A1-4A4C-A439-AB912D37FF3E}">
      <dsp:nvSpPr>
        <dsp:cNvPr id="0" name=""/>
        <dsp:cNvSpPr/>
      </dsp:nvSpPr>
      <dsp:spPr>
        <a:xfrm rot="5400000">
          <a:off x="-366565" y="369078"/>
          <a:ext cx="2443771" cy="1710640"/>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s-ES" sz="4400" kern="1200"/>
        </a:p>
      </dsp:txBody>
      <dsp:txXfrm rot="-5400000">
        <a:off x="1" y="857832"/>
        <a:ext cx="1710640" cy="733131"/>
      </dsp:txXfrm>
    </dsp:sp>
    <dsp:sp modelId="{22936931-F4F0-4C84-8096-C38D34067A9C}">
      <dsp:nvSpPr>
        <dsp:cNvPr id="0" name=""/>
        <dsp:cNvSpPr/>
      </dsp:nvSpPr>
      <dsp:spPr>
        <a:xfrm rot="5400000">
          <a:off x="4884831" y="-3171678"/>
          <a:ext cx="1588451" cy="7936834"/>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latin typeface="Times New Roman" panose="02020603050405020304" pitchFamily="18" charset="0"/>
              <a:ea typeface="Calibri" panose="020F0502020204030204" pitchFamily="34" charset="0"/>
              <a:cs typeface="Times New Roman" panose="02020603050405020304" pitchFamily="18" charset="0"/>
            </a:rPr>
            <a:t>Las empresas podrían considerar hacer uso de un modelo de gestión de personal por competencias, es decir mientras más alineado se encuentre las competencias del nuevo colaborador a la estrategia de la empresa más acertada será su contratación.</a:t>
          </a:r>
          <a:endParaRPr lang="es-ES" sz="2100" kern="1200" dirty="0"/>
        </a:p>
      </dsp:txBody>
      <dsp:txXfrm rot="-5400000">
        <a:off x="1710640" y="80055"/>
        <a:ext cx="7859292" cy="1433367"/>
      </dsp:txXfrm>
    </dsp:sp>
    <dsp:sp modelId="{3BC86250-AEAB-46F9-A168-FE921B7FE44C}">
      <dsp:nvSpPr>
        <dsp:cNvPr id="0" name=""/>
        <dsp:cNvSpPr/>
      </dsp:nvSpPr>
      <dsp:spPr>
        <a:xfrm rot="5400000">
          <a:off x="-366565" y="2528793"/>
          <a:ext cx="2443771" cy="1710640"/>
        </a:xfrm>
        <a:prstGeom prst="chevron">
          <a:avLst/>
        </a:prstGeom>
        <a:solidFill>
          <a:schemeClr val="accent2">
            <a:shade val="50000"/>
            <a:hueOff val="0"/>
            <a:satOff val="-32532"/>
            <a:lumOff val="52778"/>
            <a:alphaOff val="0"/>
          </a:schemeClr>
        </a:solidFill>
        <a:ln w="25400" cap="flat" cmpd="sng" algn="ctr">
          <a:solidFill>
            <a:schemeClr val="accent2">
              <a:shade val="50000"/>
              <a:hueOff val="0"/>
              <a:satOff val="-32532"/>
              <a:lumOff val="527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s-ES" sz="4400" kern="1200"/>
        </a:p>
      </dsp:txBody>
      <dsp:txXfrm rot="-5400000">
        <a:off x="1" y="3017547"/>
        <a:ext cx="1710640" cy="733131"/>
      </dsp:txXfrm>
    </dsp:sp>
    <dsp:sp modelId="{122B0AA2-5D76-4113-B695-D856C92B72BA}">
      <dsp:nvSpPr>
        <dsp:cNvPr id="0" name=""/>
        <dsp:cNvSpPr/>
      </dsp:nvSpPr>
      <dsp:spPr>
        <a:xfrm rot="5400000">
          <a:off x="4884831" y="-1011964"/>
          <a:ext cx="1588451" cy="7936834"/>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31620"/>
              <a:lumOff val="47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effectLst/>
              <a:latin typeface="Times New Roman" panose="02020603050405020304" pitchFamily="18" charset="0"/>
              <a:ea typeface="Calibri" panose="020F0502020204030204" pitchFamily="34" charset="0"/>
              <a:cs typeface="Times New Roman" panose="02020603050405020304" pitchFamily="18" charset="0"/>
            </a:rPr>
            <a:t>Las empresas podrían aumentar capacitaciones al personal encargado de los procedimientos de reclutamiento y selección, de tal forma que actualicen sus conocimientos y hagan uso de procedimientos actuales y acordes a los cargos que se necesita cubrir.</a:t>
          </a:r>
          <a:endParaRPr lang="es-ES" sz="2100" kern="1200" dirty="0"/>
        </a:p>
      </dsp:txBody>
      <dsp:txXfrm rot="-5400000">
        <a:off x="1710640" y="2239769"/>
        <a:ext cx="7859292" cy="1433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F6BC-3DC6-49FD-99D6-E5676E6FB890}">
      <dsp:nvSpPr>
        <dsp:cNvPr id="0" name=""/>
        <dsp:cNvSpPr/>
      </dsp:nvSpPr>
      <dsp:spPr>
        <a:xfrm>
          <a:off x="0" y="379632"/>
          <a:ext cx="3060149"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7502" tIns="374904" rIns="237502"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a:t>Autoritario Explotador</a:t>
          </a:r>
        </a:p>
        <a:p>
          <a:pPr marL="171450" lvl="1" indent="-171450" algn="l" defTabSz="800100">
            <a:lnSpc>
              <a:spcPct val="90000"/>
            </a:lnSpc>
            <a:spcBef>
              <a:spcPct val="0"/>
            </a:spcBef>
            <a:spcAft>
              <a:spcPct val="15000"/>
            </a:spcAft>
            <a:buChar char="••"/>
          </a:pPr>
          <a:r>
            <a:rPr lang="es-EC" sz="1800" kern="1200" dirty="0"/>
            <a:t>Autoritario Paternalista</a:t>
          </a:r>
        </a:p>
      </dsp:txBody>
      <dsp:txXfrm>
        <a:off x="0" y="379632"/>
        <a:ext cx="3060149" cy="1020600"/>
      </dsp:txXfrm>
    </dsp:sp>
    <dsp:sp modelId="{968AE34B-D651-4520-B373-710E15226FDD}">
      <dsp:nvSpPr>
        <dsp:cNvPr id="0" name=""/>
        <dsp:cNvSpPr/>
      </dsp:nvSpPr>
      <dsp:spPr>
        <a:xfrm>
          <a:off x="153007" y="113952"/>
          <a:ext cx="2142104"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966" tIns="0" rIns="80966" bIns="0" numCol="1" spcCol="1270" anchor="ctr" anchorCtr="0">
          <a:noAutofit/>
        </a:bodyPr>
        <a:lstStyle/>
        <a:p>
          <a:pPr lvl="0" algn="l" defTabSz="800100">
            <a:lnSpc>
              <a:spcPct val="90000"/>
            </a:lnSpc>
            <a:spcBef>
              <a:spcPct val="0"/>
            </a:spcBef>
            <a:spcAft>
              <a:spcPct val="35000"/>
            </a:spcAft>
          </a:pPr>
          <a:r>
            <a:rPr lang="es-EC" sz="1800" b="1" kern="1200" dirty="0">
              <a:solidFill>
                <a:schemeClr val="tx1"/>
              </a:solidFill>
              <a:latin typeface="Times New Roman" panose="02020603050405020304" pitchFamily="18" charset="0"/>
              <a:cs typeface="Times New Roman" panose="02020603050405020304" pitchFamily="18" charset="0"/>
            </a:rPr>
            <a:t>Clima de Tipo Autoritario</a:t>
          </a:r>
        </a:p>
      </dsp:txBody>
      <dsp:txXfrm>
        <a:off x="178946" y="139891"/>
        <a:ext cx="2090226"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4F6BC-3DC6-49FD-99D6-E5676E6FB890}">
      <dsp:nvSpPr>
        <dsp:cNvPr id="0" name=""/>
        <dsp:cNvSpPr/>
      </dsp:nvSpPr>
      <dsp:spPr>
        <a:xfrm>
          <a:off x="0" y="306637"/>
          <a:ext cx="3202609"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558" tIns="374904" rIns="248558" bIns="128016" numCol="1" spcCol="1270" anchor="t" anchorCtr="0">
          <a:noAutofit/>
        </a:bodyPr>
        <a:lstStyle/>
        <a:p>
          <a:pPr marL="171450" lvl="1" indent="-171450" algn="l" defTabSz="800100">
            <a:lnSpc>
              <a:spcPct val="90000"/>
            </a:lnSpc>
            <a:spcBef>
              <a:spcPct val="0"/>
            </a:spcBef>
            <a:spcAft>
              <a:spcPct val="15000"/>
            </a:spcAft>
            <a:buChar char="••"/>
          </a:pPr>
          <a:r>
            <a:rPr lang="es-EC" sz="1800" kern="1200" dirty="0"/>
            <a:t>Consultivo</a:t>
          </a:r>
        </a:p>
        <a:p>
          <a:pPr marL="171450" lvl="1" indent="-171450" algn="l" defTabSz="800100">
            <a:lnSpc>
              <a:spcPct val="90000"/>
            </a:lnSpc>
            <a:spcBef>
              <a:spcPct val="0"/>
            </a:spcBef>
            <a:spcAft>
              <a:spcPct val="15000"/>
            </a:spcAft>
            <a:buChar char="••"/>
          </a:pPr>
          <a:r>
            <a:rPr lang="es-EC" sz="1800" kern="1200" dirty="0"/>
            <a:t>Participación en Grupo</a:t>
          </a:r>
        </a:p>
      </dsp:txBody>
      <dsp:txXfrm>
        <a:off x="0" y="306637"/>
        <a:ext cx="3202609" cy="1020600"/>
      </dsp:txXfrm>
    </dsp:sp>
    <dsp:sp modelId="{968AE34B-D651-4520-B373-710E15226FDD}">
      <dsp:nvSpPr>
        <dsp:cNvPr id="0" name=""/>
        <dsp:cNvSpPr/>
      </dsp:nvSpPr>
      <dsp:spPr>
        <a:xfrm>
          <a:off x="160130" y="20478"/>
          <a:ext cx="224182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6" tIns="0" rIns="84736" bIns="0" numCol="1" spcCol="1270" anchor="ctr" anchorCtr="0">
          <a:noAutofit/>
        </a:bodyPr>
        <a:lstStyle/>
        <a:p>
          <a:pPr lvl="0" algn="l" defTabSz="889000">
            <a:lnSpc>
              <a:spcPct val="90000"/>
            </a:lnSpc>
            <a:spcBef>
              <a:spcPct val="0"/>
            </a:spcBef>
            <a:spcAft>
              <a:spcPct val="35000"/>
            </a:spcAft>
          </a:pPr>
          <a:r>
            <a:rPr lang="es-EC" sz="2000" b="1" kern="1200" dirty="0">
              <a:solidFill>
                <a:schemeClr val="tx1"/>
              </a:solidFill>
              <a:latin typeface="Times New Roman" panose="02020603050405020304" pitchFamily="18" charset="0"/>
              <a:cs typeface="Times New Roman" panose="02020603050405020304" pitchFamily="18" charset="0"/>
            </a:rPr>
            <a:t>Clima de Tipo Participativo</a:t>
          </a:r>
        </a:p>
      </dsp:txBody>
      <dsp:txXfrm>
        <a:off x="186069" y="46417"/>
        <a:ext cx="218994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ED30B-881C-4820-9E9C-E23C2C185610}">
      <dsp:nvSpPr>
        <dsp:cNvPr id="0" name=""/>
        <dsp:cNvSpPr/>
      </dsp:nvSpPr>
      <dsp:spPr>
        <a:xfrm>
          <a:off x="1646054" y="0"/>
          <a:ext cx="2046647" cy="1757201"/>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solidFill>
                <a:schemeClr val="tx1"/>
              </a:solidFill>
            </a:rPr>
            <a:t>Habilidades, Conocimientos, Comportamientos</a:t>
          </a:r>
        </a:p>
      </dsp:txBody>
      <dsp:txXfrm>
        <a:off x="2157716" y="878601"/>
        <a:ext cx="1023323" cy="878600"/>
      </dsp:txXfrm>
    </dsp:sp>
    <dsp:sp modelId="{32286B96-9AED-4832-9B9A-0922CD619450}">
      <dsp:nvSpPr>
        <dsp:cNvPr id="0" name=""/>
        <dsp:cNvSpPr/>
      </dsp:nvSpPr>
      <dsp:spPr>
        <a:xfrm>
          <a:off x="650142" y="1757201"/>
          <a:ext cx="2042781" cy="1757201"/>
        </a:xfrm>
        <a:prstGeom prst="triangl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Actitudes</a:t>
          </a:r>
        </a:p>
      </dsp:txBody>
      <dsp:txXfrm>
        <a:off x="1160837" y="2635802"/>
        <a:ext cx="1021391" cy="878600"/>
      </dsp:txXfrm>
    </dsp:sp>
    <dsp:sp modelId="{A19DE29B-4839-4441-AD82-09169E8FCD08}">
      <dsp:nvSpPr>
        <dsp:cNvPr id="0" name=""/>
        <dsp:cNvSpPr/>
      </dsp:nvSpPr>
      <dsp:spPr>
        <a:xfrm rot="10800000">
          <a:off x="1646739" y="1757201"/>
          <a:ext cx="2045277" cy="1757201"/>
        </a:xfrm>
        <a:prstGeom prst="triangle">
          <a:avLst/>
        </a:prstGeom>
        <a:gradFill rotWithShape="0">
          <a:gsLst>
            <a:gs pos="0">
              <a:schemeClr val="accent5">
                <a:hueOff val="2171350"/>
                <a:satOff val="7464"/>
                <a:lumOff val="-35817"/>
                <a:alphaOff val="0"/>
                <a:shade val="51000"/>
                <a:satMod val="130000"/>
              </a:schemeClr>
            </a:gs>
            <a:gs pos="80000">
              <a:schemeClr val="accent5">
                <a:hueOff val="2171350"/>
                <a:satOff val="7464"/>
                <a:lumOff val="-35817"/>
                <a:alphaOff val="0"/>
                <a:shade val="93000"/>
                <a:satMod val="130000"/>
              </a:schemeClr>
            </a:gs>
            <a:gs pos="100000">
              <a:schemeClr val="accent5">
                <a:hueOff val="2171350"/>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Pensamiento</a:t>
          </a:r>
        </a:p>
      </dsp:txBody>
      <dsp:txXfrm rot="10800000">
        <a:off x="2158058" y="1757201"/>
        <a:ext cx="1022639" cy="878600"/>
      </dsp:txXfrm>
    </dsp:sp>
    <dsp:sp modelId="{9ED04883-21F0-4041-8861-DD8552C355B8}">
      <dsp:nvSpPr>
        <dsp:cNvPr id="0" name=""/>
        <dsp:cNvSpPr/>
      </dsp:nvSpPr>
      <dsp:spPr>
        <a:xfrm>
          <a:off x="2674887" y="1757201"/>
          <a:ext cx="1958172" cy="1757201"/>
        </a:xfrm>
        <a:prstGeom prst="triangle">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Cultura</a:t>
          </a:r>
        </a:p>
      </dsp:txBody>
      <dsp:txXfrm>
        <a:off x="3164430" y="2635802"/>
        <a:ext cx="979086" cy="878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661C8-102B-4E3F-9135-F5673DB4D000}">
      <dsp:nvSpPr>
        <dsp:cNvPr id="0" name=""/>
        <dsp:cNvSpPr/>
      </dsp:nvSpPr>
      <dsp:spPr>
        <a:xfrm>
          <a:off x="2902153" y="2178219"/>
          <a:ext cx="119477" cy="11947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1046A0-CD6E-4522-80BA-DA01279DF480}">
      <dsp:nvSpPr>
        <dsp:cNvPr id="0" name=""/>
        <dsp:cNvSpPr/>
      </dsp:nvSpPr>
      <dsp:spPr>
        <a:xfrm>
          <a:off x="2797491" y="2345945"/>
          <a:ext cx="119477" cy="119477"/>
        </a:xfrm>
        <a:prstGeom prst="ellipse">
          <a:avLst/>
        </a:prstGeom>
        <a:gradFill rotWithShape="0">
          <a:gsLst>
            <a:gs pos="0">
              <a:schemeClr val="accent2">
                <a:hueOff val="-1600000"/>
                <a:satOff val="-5556"/>
                <a:lumOff val="6667"/>
                <a:alphaOff val="0"/>
                <a:shade val="51000"/>
                <a:satMod val="130000"/>
              </a:schemeClr>
            </a:gs>
            <a:gs pos="80000">
              <a:schemeClr val="accent2">
                <a:hueOff val="-1600000"/>
                <a:satOff val="-5556"/>
                <a:lumOff val="6667"/>
                <a:alphaOff val="0"/>
                <a:shade val="93000"/>
                <a:satMod val="130000"/>
              </a:schemeClr>
            </a:gs>
            <a:gs pos="100000">
              <a:schemeClr val="accent2">
                <a:hueOff val="-1600000"/>
                <a:satOff val="-5556"/>
                <a:lumOff val="6667"/>
                <a:alphaOff val="0"/>
                <a:shade val="94000"/>
                <a:satMod val="135000"/>
              </a:schemeClr>
            </a:gs>
          </a:gsLst>
          <a:lin ang="16200000" scaled="0"/>
        </a:gradFill>
        <a:ln w="9525" cap="flat" cmpd="sng" algn="ctr">
          <a:solidFill>
            <a:schemeClr val="accent2">
              <a:hueOff val="-1600000"/>
              <a:satOff val="-5556"/>
              <a:lumOff val="666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3BAA73-7D61-40D3-8889-1793692541C5}">
      <dsp:nvSpPr>
        <dsp:cNvPr id="0" name=""/>
        <dsp:cNvSpPr/>
      </dsp:nvSpPr>
      <dsp:spPr>
        <a:xfrm>
          <a:off x="2672756" y="2491160"/>
          <a:ext cx="119477" cy="119477"/>
        </a:xfrm>
        <a:prstGeom prst="ellipse">
          <a:avLst/>
        </a:prstGeom>
        <a:gradFill rotWithShape="0">
          <a:gsLst>
            <a:gs pos="0">
              <a:schemeClr val="accent2">
                <a:hueOff val="-3200000"/>
                <a:satOff val="-11112"/>
                <a:lumOff val="13334"/>
                <a:alphaOff val="0"/>
                <a:shade val="51000"/>
                <a:satMod val="130000"/>
              </a:schemeClr>
            </a:gs>
            <a:gs pos="80000">
              <a:schemeClr val="accent2">
                <a:hueOff val="-3200000"/>
                <a:satOff val="-11112"/>
                <a:lumOff val="13334"/>
                <a:alphaOff val="0"/>
                <a:shade val="93000"/>
                <a:satMod val="130000"/>
              </a:schemeClr>
            </a:gs>
            <a:gs pos="100000">
              <a:schemeClr val="accent2">
                <a:hueOff val="-3200000"/>
                <a:satOff val="-11112"/>
                <a:lumOff val="13334"/>
                <a:alphaOff val="0"/>
                <a:shade val="94000"/>
                <a:satMod val="135000"/>
              </a:schemeClr>
            </a:gs>
          </a:gsLst>
          <a:lin ang="16200000" scaled="0"/>
        </a:gradFill>
        <a:ln w="9525" cap="flat" cmpd="sng" algn="ctr">
          <a:solidFill>
            <a:schemeClr val="accent2">
              <a:hueOff val="-3200000"/>
              <a:satOff val="-11112"/>
              <a:lumOff val="1333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FCD493-5528-4D94-A6BD-FC31F5DD8955}">
      <dsp:nvSpPr>
        <dsp:cNvPr id="0" name=""/>
        <dsp:cNvSpPr/>
      </dsp:nvSpPr>
      <dsp:spPr>
        <a:xfrm>
          <a:off x="2821864" y="490172"/>
          <a:ext cx="119477" cy="119477"/>
        </a:xfrm>
        <a:prstGeom prst="ellipse">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w="9525" cap="flat" cmpd="sng" algn="ctr">
          <a:solidFill>
            <a:schemeClr val="accent2">
              <a:hueOff val="-4800000"/>
              <a:satOff val="-16668"/>
              <a:lumOff val="2000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D34FCF-ED03-4713-B054-51336E0363F2}">
      <dsp:nvSpPr>
        <dsp:cNvPr id="0" name=""/>
        <dsp:cNvSpPr/>
      </dsp:nvSpPr>
      <dsp:spPr>
        <a:xfrm>
          <a:off x="2981486" y="395053"/>
          <a:ext cx="119477" cy="119477"/>
        </a:xfrm>
        <a:prstGeom prst="ellipse">
          <a:avLst/>
        </a:prstGeom>
        <a:gradFill rotWithShape="0">
          <a:gsLst>
            <a:gs pos="0">
              <a:schemeClr val="accent2">
                <a:hueOff val="-6400000"/>
                <a:satOff val="-22224"/>
                <a:lumOff val="26667"/>
                <a:alphaOff val="0"/>
                <a:shade val="51000"/>
                <a:satMod val="130000"/>
              </a:schemeClr>
            </a:gs>
            <a:gs pos="80000">
              <a:schemeClr val="accent2">
                <a:hueOff val="-6400000"/>
                <a:satOff val="-22224"/>
                <a:lumOff val="26667"/>
                <a:alphaOff val="0"/>
                <a:shade val="93000"/>
                <a:satMod val="130000"/>
              </a:schemeClr>
            </a:gs>
            <a:gs pos="100000">
              <a:schemeClr val="accent2">
                <a:hueOff val="-6400000"/>
                <a:satOff val="-22224"/>
                <a:lumOff val="26667"/>
                <a:alphaOff val="0"/>
                <a:shade val="94000"/>
                <a:satMod val="135000"/>
              </a:schemeClr>
            </a:gs>
          </a:gsLst>
          <a:lin ang="16200000" scaled="0"/>
        </a:gradFill>
        <a:ln w="9525" cap="flat" cmpd="sng" algn="ctr">
          <a:solidFill>
            <a:schemeClr val="accent2">
              <a:hueOff val="-6400000"/>
              <a:satOff val="-22224"/>
              <a:lumOff val="2666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B0B768-560E-47F7-A8BA-9EF7F45EE2BD}">
      <dsp:nvSpPr>
        <dsp:cNvPr id="0" name=""/>
        <dsp:cNvSpPr/>
      </dsp:nvSpPr>
      <dsp:spPr>
        <a:xfrm>
          <a:off x="3140630" y="299934"/>
          <a:ext cx="119477" cy="119477"/>
        </a:xfrm>
        <a:prstGeom prst="ellipse">
          <a:avLst/>
        </a:prstGeom>
        <a:gradFill rotWithShape="0">
          <a:gsLst>
            <a:gs pos="0">
              <a:schemeClr val="accent2">
                <a:hueOff val="-8000001"/>
                <a:satOff val="-27779"/>
                <a:lumOff val="33334"/>
                <a:alphaOff val="0"/>
                <a:shade val="51000"/>
                <a:satMod val="130000"/>
              </a:schemeClr>
            </a:gs>
            <a:gs pos="80000">
              <a:schemeClr val="accent2">
                <a:hueOff val="-8000001"/>
                <a:satOff val="-27779"/>
                <a:lumOff val="33334"/>
                <a:alphaOff val="0"/>
                <a:shade val="93000"/>
                <a:satMod val="130000"/>
              </a:schemeClr>
            </a:gs>
            <a:gs pos="100000">
              <a:schemeClr val="accent2">
                <a:hueOff val="-8000001"/>
                <a:satOff val="-27779"/>
                <a:lumOff val="33334"/>
                <a:alphaOff val="0"/>
                <a:shade val="94000"/>
                <a:satMod val="135000"/>
              </a:schemeClr>
            </a:gs>
          </a:gsLst>
          <a:lin ang="16200000" scaled="0"/>
        </a:gradFill>
        <a:ln w="9525" cap="flat" cmpd="sng" algn="ctr">
          <a:solidFill>
            <a:schemeClr val="accent2">
              <a:hueOff val="-8000001"/>
              <a:satOff val="-27779"/>
              <a:lumOff val="3333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322C7F-9A3C-4A9C-A9CC-BB883852B049}">
      <dsp:nvSpPr>
        <dsp:cNvPr id="0" name=""/>
        <dsp:cNvSpPr/>
      </dsp:nvSpPr>
      <dsp:spPr>
        <a:xfrm>
          <a:off x="3299774" y="395053"/>
          <a:ext cx="119477" cy="119477"/>
        </a:xfrm>
        <a:prstGeom prst="ellipse">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w="9525" cap="flat" cmpd="sng" algn="ctr">
          <a:solidFill>
            <a:schemeClr val="accent2">
              <a:hueOff val="-9600000"/>
              <a:satOff val="-33335"/>
              <a:lumOff val="4000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2494C14-08BA-49B6-9C61-8DBE47584421}">
      <dsp:nvSpPr>
        <dsp:cNvPr id="0" name=""/>
        <dsp:cNvSpPr/>
      </dsp:nvSpPr>
      <dsp:spPr>
        <a:xfrm>
          <a:off x="3459396" y="490172"/>
          <a:ext cx="119477" cy="119477"/>
        </a:xfrm>
        <a:prstGeom prst="ellipse">
          <a:avLst/>
        </a:prstGeom>
        <a:gradFill rotWithShape="0">
          <a:gsLst>
            <a:gs pos="0">
              <a:schemeClr val="accent2">
                <a:hueOff val="-11200000"/>
                <a:satOff val="-38891"/>
                <a:lumOff val="46667"/>
                <a:alphaOff val="0"/>
                <a:shade val="51000"/>
                <a:satMod val="130000"/>
              </a:schemeClr>
            </a:gs>
            <a:gs pos="80000">
              <a:schemeClr val="accent2">
                <a:hueOff val="-11200000"/>
                <a:satOff val="-38891"/>
                <a:lumOff val="46667"/>
                <a:alphaOff val="0"/>
                <a:shade val="93000"/>
                <a:satMod val="130000"/>
              </a:schemeClr>
            </a:gs>
            <a:gs pos="100000">
              <a:schemeClr val="accent2">
                <a:hueOff val="-11200000"/>
                <a:satOff val="-38891"/>
                <a:lumOff val="46667"/>
                <a:alphaOff val="0"/>
                <a:shade val="94000"/>
                <a:satMod val="135000"/>
              </a:schemeClr>
            </a:gs>
          </a:gsLst>
          <a:lin ang="16200000" scaled="0"/>
        </a:gradFill>
        <a:ln w="9525" cap="flat" cmpd="sng" algn="ctr">
          <a:solidFill>
            <a:schemeClr val="accent2">
              <a:hueOff val="-11200000"/>
              <a:satOff val="-38891"/>
              <a:lumOff val="4666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1AB50B-4762-47DA-883D-8C3962374401}">
      <dsp:nvSpPr>
        <dsp:cNvPr id="0" name=""/>
        <dsp:cNvSpPr/>
      </dsp:nvSpPr>
      <dsp:spPr>
        <a:xfrm>
          <a:off x="3140630" y="500635"/>
          <a:ext cx="119477" cy="119477"/>
        </a:xfrm>
        <a:prstGeom prst="ellipse">
          <a:avLst/>
        </a:prstGeom>
        <a:gradFill rotWithShape="0">
          <a:gsLst>
            <a:gs pos="0">
              <a:schemeClr val="accent2">
                <a:hueOff val="-12800000"/>
                <a:satOff val="-44447"/>
                <a:lumOff val="53334"/>
                <a:alphaOff val="0"/>
                <a:shade val="51000"/>
                <a:satMod val="130000"/>
              </a:schemeClr>
            </a:gs>
            <a:gs pos="80000">
              <a:schemeClr val="accent2">
                <a:hueOff val="-12800000"/>
                <a:satOff val="-44447"/>
                <a:lumOff val="53334"/>
                <a:alphaOff val="0"/>
                <a:shade val="93000"/>
                <a:satMod val="130000"/>
              </a:schemeClr>
            </a:gs>
            <a:gs pos="100000">
              <a:schemeClr val="accent2">
                <a:hueOff val="-12800000"/>
                <a:satOff val="-44447"/>
                <a:lumOff val="53334"/>
                <a:alphaOff val="0"/>
                <a:shade val="94000"/>
                <a:satMod val="135000"/>
              </a:schemeClr>
            </a:gs>
          </a:gsLst>
          <a:lin ang="16200000" scaled="0"/>
        </a:gradFill>
        <a:ln w="9525" cap="flat" cmpd="sng" algn="ctr">
          <a:solidFill>
            <a:schemeClr val="accent2">
              <a:hueOff val="-12800000"/>
              <a:satOff val="-44447"/>
              <a:lumOff val="5333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C7F41A-A09A-46F0-8F47-8C97DE70F639}">
      <dsp:nvSpPr>
        <dsp:cNvPr id="0" name=""/>
        <dsp:cNvSpPr/>
      </dsp:nvSpPr>
      <dsp:spPr>
        <a:xfrm>
          <a:off x="3140630" y="701336"/>
          <a:ext cx="119477" cy="119477"/>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02A4BE5-624E-4106-9749-90F5862A8212}">
      <dsp:nvSpPr>
        <dsp:cNvPr id="0" name=""/>
        <dsp:cNvSpPr/>
      </dsp:nvSpPr>
      <dsp:spPr>
        <a:xfrm>
          <a:off x="2168561" y="2927571"/>
          <a:ext cx="2576890" cy="69119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5442" tIns="95250" rIns="95250" bIns="95250" numCol="1" spcCol="1270" anchor="ctr" anchorCtr="0">
          <a:noAutofit/>
        </a:bodyPr>
        <a:lstStyle/>
        <a:p>
          <a:pPr lvl="0" algn="l" defTabSz="1111250">
            <a:lnSpc>
              <a:spcPct val="90000"/>
            </a:lnSpc>
            <a:spcBef>
              <a:spcPct val="0"/>
            </a:spcBef>
            <a:spcAft>
              <a:spcPct val="35000"/>
            </a:spcAft>
          </a:pPr>
          <a:r>
            <a:rPr lang="es-EC" sz="2500" kern="1200" dirty="0"/>
            <a:t>Capacidades</a:t>
          </a:r>
        </a:p>
      </dsp:txBody>
      <dsp:txXfrm>
        <a:off x="2202303" y="2961313"/>
        <a:ext cx="2509406" cy="623714"/>
      </dsp:txXfrm>
    </dsp:sp>
    <dsp:sp modelId="{BBF6D925-4969-4442-ABBD-0FA5912F34E2}">
      <dsp:nvSpPr>
        <dsp:cNvPr id="0" name=""/>
        <dsp:cNvSpPr/>
      </dsp:nvSpPr>
      <dsp:spPr>
        <a:xfrm>
          <a:off x="1417980" y="2276821"/>
          <a:ext cx="1194774" cy="1194695"/>
        </a:xfrm>
        <a:prstGeom prst="ellipse">
          <a:avLst/>
        </a:prstGeom>
        <a:blipFill rotWithShape="1">
          <a:blip xmlns:r="http://schemas.openxmlformats.org/officeDocument/2006/relationships" r:embed="rId1"/>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1F70151-5367-44C3-8649-5BC2766042E1}">
      <dsp:nvSpPr>
        <dsp:cNvPr id="0" name=""/>
        <dsp:cNvSpPr/>
      </dsp:nvSpPr>
      <dsp:spPr>
        <a:xfrm>
          <a:off x="3257718" y="1575611"/>
          <a:ext cx="2576890" cy="691198"/>
        </a:xfrm>
        <a:prstGeom prst="round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5442" tIns="95250" rIns="95250" bIns="95250" numCol="1" spcCol="1270" anchor="ctr" anchorCtr="0">
          <a:noAutofit/>
        </a:bodyPr>
        <a:lstStyle/>
        <a:p>
          <a:pPr lvl="0" algn="l" defTabSz="1111250">
            <a:lnSpc>
              <a:spcPct val="90000"/>
            </a:lnSpc>
            <a:spcBef>
              <a:spcPct val="0"/>
            </a:spcBef>
            <a:spcAft>
              <a:spcPct val="35000"/>
            </a:spcAft>
          </a:pPr>
          <a:r>
            <a:rPr lang="es-EC" sz="2500" kern="1200" dirty="0">
              <a:solidFill>
                <a:schemeClr val="tx1"/>
              </a:solidFill>
            </a:rPr>
            <a:t>Motivación</a:t>
          </a:r>
        </a:p>
      </dsp:txBody>
      <dsp:txXfrm>
        <a:off x="3291460" y="1609353"/>
        <a:ext cx="2509406" cy="623714"/>
      </dsp:txXfrm>
    </dsp:sp>
    <dsp:sp modelId="{A917930C-3432-4478-86B8-324039AC4750}">
      <dsp:nvSpPr>
        <dsp:cNvPr id="0" name=""/>
        <dsp:cNvSpPr/>
      </dsp:nvSpPr>
      <dsp:spPr>
        <a:xfrm>
          <a:off x="2543242" y="898364"/>
          <a:ext cx="1194774" cy="1194695"/>
        </a:xfrm>
        <a:prstGeom prst="ellipse">
          <a:avLst/>
        </a:prstGeom>
        <a:blipFill rotWithShape="1">
          <a:blip xmlns:r="http://schemas.openxmlformats.org/officeDocument/2006/relationships" r:embed="rId2"/>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891A9-4FDC-4C14-AD7C-2041CC7E589F}">
      <dsp:nvSpPr>
        <dsp:cNvPr id="0" name=""/>
        <dsp:cNvSpPr/>
      </dsp:nvSpPr>
      <dsp:spPr>
        <a:xfrm>
          <a:off x="5214" y="450802"/>
          <a:ext cx="1558454" cy="9350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Satisfacción de las personas.</a:t>
          </a:r>
        </a:p>
      </dsp:txBody>
      <dsp:txXfrm>
        <a:off x="32601" y="478189"/>
        <a:ext cx="1503680" cy="880298"/>
      </dsp:txXfrm>
    </dsp:sp>
    <dsp:sp modelId="{55D4CAED-8641-4F91-83DD-E8C4B5CE3223}">
      <dsp:nvSpPr>
        <dsp:cNvPr id="0" name=""/>
        <dsp:cNvSpPr/>
      </dsp:nvSpPr>
      <dsp:spPr>
        <a:xfrm>
          <a:off x="1700813" y="725090"/>
          <a:ext cx="330392" cy="3864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1700813" y="802389"/>
        <a:ext cx="231274" cy="231898"/>
      </dsp:txXfrm>
    </dsp:sp>
    <dsp:sp modelId="{41DA7935-234D-474A-AF5D-9DD3093C816A}">
      <dsp:nvSpPr>
        <dsp:cNvPr id="0" name=""/>
        <dsp:cNvSpPr/>
      </dsp:nvSpPr>
      <dsp:spPr>
        <a:xfrm>
          <a:off x="2187051" y="450802"/>
          <a:ext cx="1558454" cy="935072"/>
        </a:xfrm>
        <a:prstGeom prst="roundRect">
          <a:avLst>
            <a:gd name="adj" fmla="val 10000"/>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Excelente creatividad y productividad</a:t>
          </a:r>
        </a:p>
      </dsp:txBody>
      <dsp:txXfrm>
        <a:off x="2214438" y="478189"/>
        <a:ext cx="1503680" cy="880298"/>
      </dsp:txXfrm>
    </dsp:sp>
    <dsp:sp modelId="{CC69AD75-ED52-4F51-9432-C510625699F8}">
      <dsp:nvSpPr>
        <dsp:cNvPr id="0" name=""/>
        <dsp:cNvSpPr/>
      </dsp:nvSpPr>
      <dsp:spPr>
        <a:xfrm>
          <a:off x="3882649" y="725090"/>
          <a:ext cx="330392" cy="386496"/>
        </a:xfrm>
        <a:prstGeom prst="rightArrow">
          <a:avLst>
            <a:gd name="adj1" fmla="val 60000"/>
            <a:gd name="adj2" fmla="val 50000"/>
          </a:avLst>
        </a:prstGeom>
        <a:solidFill>
          <a:schemeClr val="accent5">
            <a:hueOff val="814256"/>
            <a:satOff val="2799"/>
            <a:lumOff val="-13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3882649" y="802389"/>
        <a:ext cx="231274" cy="231898"/>
      </dsp:txXfrm>
    </dsp:sp>
    <dsp:sp modelId="{48F45DB7-6A7E-4E51-B391-6D5E2C0010BE}">
      <dsp:nvSpPr>
        <dsp:cNvPr id="0" name=""/>
        <dsp:cNvSpPr/>
      </dsp:nvSpPr>
      <dsp:spPr>
        <a:xfrm>
          <a:off x="4368887" y="450802"/>
          <a:ext cx="1558454" cy="935072"/>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Formación integral</a:t>
          </a:r>
        </a:p>
      </dsp:txBody>
      <dsp:txXfrm>
        <a:off x="4396274" y="478189"/>
        <a:ext cx="1503680" cy="880298"/>
      </dsp:txXfrm>
    </dsp:sp>
    <dsp:sp modelId="{D1344472-B385-4247-AEB7-702DA5C53B93}">
      <dsp:nvSpPr>
        <dsp:cNvPr id="0" name=""/>
        <dsp:cNvSpPr/>
      </dsp:nvSpPr>
      <dsp:spPr>
        <a:xfrm rot="5400000">
          <a:off x="4982919" y="1494967"/>
          <a:ext cx="330392" cy="386496"/>
        </a:xfrm>
        <a:prstGeom prst="rightArrow">
          <a:avLst>
            <a:gd name="adj1" fmla="val 60000"/>
            <a:gd name="adj2" fmla="val 50000"/>
          </a:avLst>
        </a:prstGeom>
        <a:solidFill>
          <a:schemeClr val="accent5">
            <a:hueOff val="1628512"/>
            <a:satOff val="5598"/>
            <a:lumOff val="-2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rot="-5400000">
        <a:off x="5032166" y="1523019"/>
        <a:ext cx="231898" cy="231274"/>
      </dsp:txXfrm>
    </dsp:sp>
    <dsp:sp modelId="{BAFF5317-2CAC-4391-9085-96C6C5C44648}">
      <dsp:nvSpPr>
        <dsp:cNvPr id="0" name=""/>
        <dsp:cNvSpPr/>
      </dsp:nvSpPr>
      <dsp:spPr>
        <a:xfrm>
          <a:off x="4368887" y="2009257"/>
          <a:ext cx="1558454" cy="935072"/>
        </a:xfrm>
        <a:prstGeom prst="roundRect">
          <a:avLst>
            <a:gd name="adj" fmla="val 10000"/>
          </a:avLst>
        </a:prstGeom>
        <a:solidFill>
          <a:schemeClr val="accent3">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Calidad y buen servicio a nivel grupal e individual</a:t>
          </a:r>
        </a:p>
      </dsp:txBody>
      <dsp:txXfrm>
        <a:off x="4396274" y="2036644"/>
        <a:ext cx="1503680" cy="880298"/>
      </dsp:txXfrm>
    </dsp:sp>
    <dsp:sp modelId="{4BD430C0-246C-40BB-BFA9-8D1B76AC0541}">
      <dsp:nvSpPr>
        <dsp:cNvPr id="0" name=""/>
        <dsp:cNvSpPr/>
      </dsp:nvSpPr>
      <dsp:spPr>
        <a:xfrm rot="10800000">
          <a:off x="3901351" y="2283545"/>
          <a:ext cx="330392" cy="386496"/>
        </a:xfrm>
        <a:prstGeom prst="rightArrow">
          <a:avLst>
            <a:gd name="adj1" fmla="val 60000"/>
            <a:gd name="adj2" fmla="val 50000"/>
          </a:avLst>
        </a:prstGeom>
        <a:solidFill>
          <a:schemeClr val="accent5">
            <a:hueOff val="2442768"/>
            <a:satOff val="8397"/>
            <a:lumOff val="-402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rot="10800000">
        <a:off x="4000469" y="2360844"/>
        <a:ext cx="231274" cy="231898"/>
      </dsp:txXfrm>
    </dsp:sp>
    <dsp:sp modelId="{138A87A5-7E9B-49BE-B989-53C59A9E35B2}">
      <dsp:nvSpPr>
        <dsp:cNvPr id="0" name=""/>
        <dsp:cNvSpPr/>
      </dsp:nvSpPr>
      <dsp:spPr>
        <a:xfrm>
          <a:off x="2187051" y="2009257"/>
          <a:ext cx="1558454" cy="935072"/>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Relaciones interpersonales</a:t>
          </a:r>
        </a:p>
      </dsp:txBody>
      <dsp:txXfrm>
        <a:off x="2214438" y="2036644"/>
        <a:ext cx="1503680" cy="880298"/>
      </dsp:txXfrm>
    </dsp:sp>
    <dsp:sp modelId="{ADC862EB-C2F1-487B-BA3F-FD5C5BCAA62D}">
      <dsp:nvSpPr>
        <dsp:cNvPr id="0" name=""/>
        <dsp:cNvSpPr/>
      </dsp:nvSpPr>
      <dsp:spPr>
        <a:xfrm rot="10800000">
          <a:off x="1719514" y="2283545"/>
          <a:ext cx="330392" cy="386496"/>
        </a:xfrm>
        <a:prstGeom prst="rightArrow">
          <a:avLst>
            <a:gd name="adj1" fmla="val 60000"/>
            <a:gd name="adj2" fmla="val 50000"/>
          </a:avLst>
        </a:prstGeom>
        <a:solidFill>
          <a:schemeClr val="accent5">
            <a:hueOff val="3257024"/>
            <a:satOff val="11196"/>
            <a:lumOff val="-5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rot="10800000">
        <a:off x="1818632" y="2360844"/>
        <a:ext cx="231274" cy="231898"/>
      </dsp:txXfrm>
    </dsp:sp>
    <dsp:sp modelId="{864170FD-E212-4850-A2E7-C676ABBE4C69}">
      <dsp:nvSpPr>
        <dsp:cNvPr id="0" name=""/>
        <dsp:cNvSpPr/>
      </dsp:nvSpPr>
      <dsp:spPr>
        <a:xfrm>
          <a:off x="5214" y="2009257"/>
          <a:ext cx="1558454" cy="935072"/>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solidFill>
                <a:schemeClr val="tx1"/>
              </a:solidFill>
            </a:rPr>
            <a:t>Integración de personas y áreas</a:t>
          </a:r>
        </a:p>
      </dsp:txBody>
      <dsp:txXfrm>
        <a:off x="32601" y="2036644"/>
        <a:ext cx="1503680" cy="880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7B8B6-3236-49CF-BF10-67CE41C6A825}">
      <dsp:nvSpPr>
        <dsp:cNvPr id="0" name=""/>
        <dsp:cNvSpPr/>
      </dsp:nvSpPr>
      <dsp:spPr>
        <a:xfrm>
          <a:off x="351754" y="1803"/>
          <a:ext cx="2512529" cy="15075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solidFill>
                <a:schemeClr val="tx1"/>
              </a:solidFill>
            </a:rPr>
            <a:t>Claridad organizacional</a:t>
          </a:r>
        </a:p>
      </dsp:txBody>
      <dsp:txXfrm>
        <a:off x="351754" y="1803"/>
        <a:ext cx="2512529" cy="1507517"/>
      </dsp:txXfrm>
    </dsp:sp>
    <dsp:sp modelId="{9F4EF53A-F90C-44A7-82D8-21D60FF351E6}">
      <dsp:nvSpPr>
        <dsp:cNvPr id="0" name=""/>
        <dsp:cNvSpPr/>
      </dsp:nvSpPr>
      <dsp:spPr>
        <a:xfrm>
          <a:off x="351754" y="1760574"/>
          <a:ext cx="2512529" cy="1507517"/>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a:solidFill>
                <a:schemeClr val="tx1"/>
              </a:solidFill>
            </a:rPr>
            <a:t>Estructura organizacional</a:t>
          </a:r>
        </a:p>
      </dsp:txBody>
      <dsp:txXfrm>
        <a:off x="351754" y="1760574"/>
        <a:ext cx="2512529" cy="15075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999D0-8EE9-4D53-97DD-A86048EA365A}" type="datetimeFigureOut">
              <a:rPr lang="es-EC" smtClean="0"/>
              <a:t>28/02/2018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E4D46-34B7-48D5-A8D5-36D70D734F77}" type="slidenum">
              <a:rPr lang="es-EC" smtClean="0"/>
              <a:t>‹Nº›</a:t>
            </a:fld>
            <a:endParaRPr lang="es-EC"/>
          </a:p>
        </p:txBody>
      </p:sp>
    </p:spTree>
    <p:extLst>
      <p:ext uri="{BB962C8B-B14F-4D97-AF65-F5344CB8AC3E}">
        <p14:creationId xmlns:p14="http://schemas.microsoft.com/office/powerpoint/2010/main" val="386696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2</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31824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32A880-1858-4BC7-A138-B9E858296F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E93D5A6A-E5D1-4B03-B6F0-91B2356D5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5F9E50D7-6014-4159-A95D-CBE1081D9856}"/>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5A4A6F04-CB25-40B6-A372-D86EF54ADC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E2EC2781-FDFB-482C-A2B4-3F2C56C158A4}"/>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68107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430646-4C6C-4578-B84B-4EB936FAE73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F01BC844-19DB-4631-A17B-475C19BA1CD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F0DB71F-CE29-4982-ACED-682B279599EF}"/>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640E865B-223C-44CA-9132-BB6FCBEDC4A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A49CBA0B-C5B6-4E92-9A8B-9FADBFD99970}"/>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401389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68590234-4489-4FDB-A4A0-CC1C18CAB5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D806FC52-E164-4872-9667-9B4FE22E6B6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B868DFBC-C050-447F-91E8-D6E78BD934A6}"/>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0185AA84-730F-436B-9D62-EEFBC46BDA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814E4AE6-98B2-43A3-B511-0AA2BE27E186}"/>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164240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75"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40770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99"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426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39342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818614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94391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01453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868050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2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4D6001-150C-4BAD-AA36-232F623BE52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BFF0494-3891-4D36-A1E9-4DAD69A4968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63DB5BC-07FD-43BF-9F8F-2D56477711EE}"/>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E2ED7CE5-1D9A-4AB9-9686-CFF2BD0B17D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DA789301-EEA4-4035-A9AD-A57C9AAA749D}"/>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4225139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1649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01311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46222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042100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63841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1EBC69-EA6C-4548-B306-344763D883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62051EE-ED5D-467B-8AEB-574C3D3DA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0F902C3C-6471-4E5C-9AD4-BE7606EA532C}"/>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75474CB8-3DF4-494F-AC21-3D1E212CD00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6FE46A1C-8059-4E51-BAAD-F687420B0B7F}"/>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415176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B37562-DE71-4E9D-9C34-C7BEDBEB332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C9B1318B-C627-440E-9521-FB695BA58F0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27FD9D7-6E6E-4FA2-A94E-7A3F8F12252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F851AFC6-DF10-41FC-A7B9-0DA0E62A9743}"/>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6" name="Marcador de pie de página 5">
            <a:extLst>
              <a:ext uri="{FF2B5EF4-FFF2-40B4-BE49-F238E27FC236}">
                <a16:creationId xmlns:a16="http://schemas.microsoft.com/office/drawing/2014/main" xmlns="" id="{3F28AA7E-E52A-4B33-984A-FBB38B87122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421F5554-F37C-4439-9B15-901D186174B7}"/>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270284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78A040-7471-439D-8C5C-CDEBD29CD0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EF72896-1CBD-42F8-BCD4-5C4B5E043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3A5B2F99-70CD-48D5-8584-B611769D85F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7C14B95E-5D39-4E23-A8F3-3080F5FEB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D43015F2-FBF0-4FB3-BD67-0D4E5F122E0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617FA6F-3E9D-46A3-9E87-473B940C2045}"/>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8" name="Marcador de pie de página 7">
            <a:extLst>
              <a:ext uri="{FF2B5EF4-FFF2-40B4-BE49-F238E27FC236}">
                <a16:creationId xmlns:a16="http://schemas.microsoft.com/office/drawing/2014/main" xmlns="" id="{614C3FDA-6FA2-4031-B30B-F54A3EA682A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DE2ED26D-81CB-445F-BE5E-252331865F36}"/>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22541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5753E6-C3AA-428E-8B8A-FEE27401CF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4FDAD082-8BCB-4857-A94C-BF71C0E3B0BE}"/>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4" name="Marcador de pie de página 3">
            <a:extLst>
              <a:ext uri="{FF2B5EF4-FFF2-40B4-BE49-F238E27FC236}">
                <a16:creationId xmlns:a16="http://schemas.microsoft.com/office/drawing/2014/main" xmlns="" id="{8DA330F5-A5E2-4730-9BBC-B17D04B1F2E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F3B3063D-B0B2-4744-A294-68E272937409}"/>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218723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6A31374-8E14-408A-A98F-A19B9620487E}"/>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3" name="Marcador de pie de página 2">
            <a:extLst>
              <a:ext uri="{FF2B5EF4-FFF2-40B4-BE49-F238E27FC236}">
                <a16:creationId xmlns:a16="http://schemas.microsoft.com/office/drawing/2014/main" xmlns="" id="{EABF2980-548E-41AB-B720-BCF8BABA336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1ECF2141-AF25-4FD1-B198-E4378B930EF7}"/>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220834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173732-54D7-4FC2-91C8-7AA26F8006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9F2EFD7F-3205-496C-B6CE-C30ADD70D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EF9735B5-0BE0-4E23-A436-9FEBB9589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63087CE3-B848-4A40-9D77-E33C6FAF86A4}"/>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6" name="Marcador de pie de página 5">
            <a:extLst>
              <a:ext uri="{FF2B5EF4-FFF2-40B4-BE49-F238E27FC236}">
                <a16:creationId xmlns:a16="http://schemas.microsoft.com/office/drawing/2014/main" xmlns="" id="{927137B4-91FC-4B29-9092-75554F98A9D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04B2654F-98C0-41D6-BF9B-A36873B629DA}"/>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11492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11BCD8-5618-4604-A6B7-75E623C133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3B5CFF5E-56C7-479F-9FE3-71335D7D1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E3A0CC01-A2CF-4D0B-9608-737899300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C656E432-BF89-4D2D-9F19-85BC1C809A64}"/>
              </a:ext>
            </a:extLst>
          </p:cNvPr>
          <p:cNvSpPr>
            <a:spLocks noGrp="1"/>
          </p:cNvSpPr>
          <p:nvPr>
            <p:ph type="dt" sz="half" idx="10"/>
          </p:nvPr>
        </p:nvSpPr>
        <p:spPr/>
        <p:txBody>
          <a:bodyPr/>
          <a:lstStyle/>
          <a:p>
            <a:fld id="{B7FE356D-8D36-482B-9110-43FF69EC5A7D}" type="datetimeFigureOut">
              <a:rPr lang="es-EC" smtClean="0"/>
              <a:t>28/02/2018</a:t>
            </a:fld>
            <a:endParaRPr lang="es-EC"/>
          </a:p>
        </p:txBody>
      </p:sp>
      <p:sp>
        <p:nvSpPr>
          <p:cNvPr id="6" name="Marcador de pie de página 5">
            <a:extLst>
              <a:ext uri="{FF2B5EF4-FFF2-40B4-BE49-F238E27FC236}">
                <a16:creationId xmlns:a16="http://schemas.microsoft.com/office/drawing/2014/main" xmlns="" id="{F6E5C057-DBA2-4D1A-99FB-D36456CD954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8453FC6B-4071-4C78-927B-E5DE973B5580}"/>
              </a:ext>
            </a:extLst>
          </p:cNvPr>
          <p:cNvSpPr>
            <a:spLocks noGrp="1"/>
          </p:cNvSpPr>
          <p:nvPr>
            <p:ph type="sldNum" sz="quarter" idx="12"/>
          </p:nvPr>
        </p:nvSpPr>
        <p:spPr/>
        <p:txBody>
          <a:bodyPr/>
          <a:lstStyle/>
          <a:p>
            <a:fld id="{6AD183BD-32E9-40EB-B27D-6AD06627C538}" type="slidenum">
              <a:rPr lang="es-EC" smtClean="0"/>
              <a:t>‹Nº›</a:t>
            </a:fld>
            <a:endParaRPr lang="es-EC"/>
          </a:p>
        </p:txBody>
      </p:sp>
    </p:spTree>
    <p:extLst>
      <p:ext uri="{BB962C8B-B14F-4D97-AF65-F5344CB8AC3E}">
        <p14:creationId xmlns:p14="http://schemas.microsoft.com/office/powerpoint/2010/main" val="49276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7E981DC-1905-4043-8233-6FE4401A5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3CE44CD-D718-4BDA-A4FA-EFB38A8F1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7AADAF-0B7A-4B9F-B4CA-9D48B56A6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E356D-8D36-482B-9110-43FF69EC5A7D}" type="datetimeFigureOut">
              <a:rPr lang="es-EC" smtClean="0"/>
              <a:t>28/02/2018</a:t>
            </a:fld>
            <a:endParaRPr lang="es-EC"/>
          </a:p>
        </p:txBody>
      </p:sp>
      <p:sp>
        <p:nvSpPr>
          <p:cNvPr id="5" name="Marcador de pie de página 4">
            <a:extLst>
              <a:ext uri="{FF2B5EF4-FFF2-40B4-BE49-F238E27FC236}">
                <a16:creationId xmlns:a16="http://schemas.microsoft.com/office/drawing/2014/main" xmlns="" id="{DB203206-67FF-4CA4-800D-BA3EFC629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78B11AA0-445B-4B03-9393-5433CEA68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183BD-32E9-40EB-B27D-6AD06627C538}" type="slidenum">
              <a:rPr lang="es-EC" smtClean="0"/>
              <a:t>‹Nº›</a:t>
            </a:fld>
            <a:endParaRPr lang="es-EC"/>
          </a:p>
        </p:txBody>
      </p:sp>
    </p:spTree>
    <p:extLst>
      <p:ext uri="{BB962C8B-B14F-4D97-AF65-F5344CB8AC3E}">
        <p14:creationId xmlns:p14="http://schemas.microsoft.com/office/powerpoint/2010/main" val="355649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11673332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18.png"/><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2.xml"/><Relationship Id="rId7" Type="http://schemas.openxmlformats.org/officeDocument/2006/relationships/image" Target="../media/image19.jpeg"/><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3.xml"/><Relationship Id="rId7" Type="http://schemas.openxmlformats.org/officeDocument/2006/relationships/image" Target="../media/image21.png"/><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1.tmp"/><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6.xml"/><Relationship Id="rId7" Type="http://schemas.openxmlformats.org/officeDocument/2006/relationships/image" Target="../media/image37.jpeg"/><Relationship Id="rId2" Type="http://schemas.openxmlformats.org/officeDocument/2006/relationships/diagramData" Target="../diagrams/data16.xml"/><Relationship Id="rId1" Type="http://schemas.openxmlformats.org/officeDocument/2006/relationships/slideLayout" Target="../slideLayouts/slideLayout1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0.png"/><Relationship Id="rId2" Type="http://schemas.openxmlformats.org/officeDocument/2006/relationships/diagramData" Target="../diagrams/data17.xml"/><Relationship Id="rId1" Type="http://schemas.openxmlformats.org/officeDocument/2006/relationships/slideLayout" Target="../slideLayouts/slideLayout1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1.png"/><Relationship Id="rId2" Type="http://schemas.openxmlformats.org/officeDocument/2006/relationships/diagramData" Target="../diagrams/data18.xml"/><Relationship Id="rId1" Type="http://schemas.openxmlformats.org/officeDocument/2006/relationships/slideLayout" Target="../slideLayouts/slideLayout1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21.xml"/><Relationship Id="rId7" Type="http://schemas.openxmlformats.org/officeDocument/2006/relationships/image" Target="../media/image42.png"/><Relationship Id="rId2" Type="http://schemas.openxmlformats.org/officeDocument/2006/relationships/diagramData" Target="../diagrams/data21.xml"/><Relationship Id="rId1" Type="http://schemas.openxmlformats.org/officeDocument/2006/relationships/slideLayout" Target="../slideLayouts/slideLayout1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4.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85D7C437-178D-4A8E-948F-D33E75F56A63}"/>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xmlns="" id="{A2C0D191-E9CA-4910-9C57-2C3626722344}"/>
              </a:ext>
            </a:extLst>
          </p:cNvPr>
          <p:cNvSpPr txBox="1"/>
          <p:nvPr/>
        </p:nvSpPr>
        <p:spPr>
          <a:xfrm>
            <a:off x="2810497" y="1567657"/>
            <a:ext cx="8307445" cy="2677656"/>
          </a:xfrm>
          <a:prstGeom prst="rect">
            <a:avLst/>
          </a:prstGeom>
          <a:noFill/>
        </p:spPr>
        <p:txBody>
          <a:bodyPr wrap="square" rtlCol="0">
            <a:spAutoFit/>
          </a:bodyPr>
          <a:lstStyle/>
          <a:p>
            <a:pPr algn="just"/>
            <a:r>
              <a:rPr lang="es-EC" sz="2800" dirty="0">
                <a:latin typeface="Times New Roman" panose="02020603050405020304" pitchFamily="18" charset="0"/>
                <a:cs typeface="Times New Roman" panose="02020603050405020304" pitchFamily="18" charset="0"/>
              </a:rPr>
              <a:t>“Los Logros De Una Organización Son Los Resultados Del Esfuerzo Combinado De Cada Individuo”    </a:t>
            </a:r>
          </a:p>
          <a:p>
            <a:pPr algn="just"/>
            <a:endParaRPr lang="es-EC" sz="2800" dirty="0">
              <a:latin typeface="Times New Roman" panose="02020603050405020304" pitchFamily="18" charset="0"/>
              <a:cs typeface="Times New Roman" panose="02020603050405020304" pitchFamily="18" charset="0"/>
            </a:endParaRPr>
          </a:p>
          <a:p>
            <a:pPr algn="r"/>
            <a:r>
              <a:rPr lang="es-EC" sz="2800" dirty="0">
                <a:latin typeface="Times New Roman" panose="02020603050405020304" pitchFamily="18" charset="0"/>
                <a:cs typeface="Times New Roman" panose="02020603050405020304" pitchFamily="18" charset="0"/>
              </a:rPr>
              <a:t>				Vince Lombardi</a:t>
            </a:r>
          </a:p>
          <a:p>
            <a:pPr algn="just"/>
            <a:endParaRPr lang="es-EC" sz="2800" dirty="0"/>
          </a:p>
          <a:p>
            <a:pPr algn="just"/>
            <a:endParaRPr lang="es-EC" sz="2800" dirty="0"/>
          </a:p>
        </p:txBody>
      </p:sp>
      <p:pic>
        <p:nvPicPr>
          <p:cNvPr id="4098" name="Picture 2" descr="https://scontent.fgye1-1.fna.fbcdn.net/v/t34.0-12/27848911_1592160574184523_570895611_n.jpg?oh=f5d6620122d0b745a5a7c02fdf1f3588&amp;oe=5A821CF9">
            <a:extLst>
              <a:ext uri="{FF2B5EF4-FFF2-40B4-BE49-F238E27FC236}">
                <a16:creationId xmlns:a16="http://schemas.microsoft.com/office/drawing/2014/main" xmlns="" id="{8C33C976-4D64-4A9D-A735-785C131E9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9" y="3599543"/>
            <a:ext cx="3747634" cy="23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60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4CABE8E5-A75A-4951-ACCC-D9FEDC1337E0}"/>
              </a:ext>
            </a:extLst>
          </p:cNvPr>
          <p:cNvSpPr>
            <a:spLocks noGrp="1"/>
          </p:cNvSpPr>
          <p:nvPr>
            <p:ph type="sldNum" sz="quarter" idx="11"/>
          </p:nvPr>
        </p:nvSpPr>
        <p:spPr/>
        <p:txBody>
          <a:bodyPr/>
          <a:lstStyle/>
          <a:p>
            <a:r>
              <a:rPr lang="es-EC" b="1"/>
              <a:t>VERSIÓN: </a:t>
            </a:r>
            <a:r>
              <a:rPr lang="es-EC"/>
              <a:t>1.0</a:t>
            </a:r>
            <a:endParaRPr lang="es-EC" dirty="0"/>
          </a:p>
        </p:txBody>
      </p:sp>
      <p:sp>
        <p:nvSpPr>
          <p:cNvPr id="5" name="Título 3">
            <a:extLst>
              <a:ext uri="{FF2B5EF4-FFF2-40B4-BE49-F238E27FC236}">
                <a16:creationId xmlns:a16="http://schemas.microsoft.com/office/drawing/2014/main" xmlns="" id="{8CEF9BCC-EE6D-43EA-89E9-6872B13B453B}"/>
              </a:ext>
            </a:extLst>
          </p:cNvPr>
          <p:cNvSpPr txBox="1">
            <a:spLocks/>
          </p:cNvSpPr>
          <p:nvPr/>
        </p:nvSpPr>
        <p:spPr>
          <a:xfrm>
            <a:off x="5141844" y="2006743"/>
            <a:ext cx="6310542" cy="31382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6600" kern="0" dirty="0">
                <a:solidFill>
                  <a:schemeClr val="tx1"/>
                </a:solidFill>
              </a:rPr>
              <a:t>MARCO REFERENCIAL</a:t>
            </a:r>
          </a:p>
        </p:txBody>
      </p:sp>
    </p:spTree>
    <p:extLst>
      <p:ext uri="{BB962C8B-B14F-4D97-AF65-F5344CB8AC3E}">
        <p14:creationId xmlns:p14="http://schemas.microsoft.com/office/powerpoint/2010/main" val="1652723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sp>
        <p:nvSpPr>
          <p:cNvPr id="6" name="CuadroTexto 5">
            <a:extLst>
              <a:ext uri="{FF2B5EF4-FFF2-40B4-BE49-F238E27FC236}">
                <a16:creationId xmlns:a16="http://schemas.microsoft.com/office/drawing/2014/main" xmlns="" id="{6D3A3197-F72B-4066-854E-4D31715E9DCE}"/>
              </a:ext>
            </a:extLst>
          </p:cNvPr>
          <p:cNvSpPr txBox="1"/>
          <p:nvPr/>
        </p:nvSpPr>
        <p:spPr>
          <a:xfrm>
            <a:off x="619607" y="1812861"/>
            <a:ext cx="3392555" cy="4154984"/>
          </a:xfrm>
          <a:prstGeom prst="rect">
            <a:avLst/>
          </a:prstGeom>
          <a:noFill/>
        </p:spPr>
        <p:txBody>
          <a:bodyPr wrap="square" rtlCol="0">
            <a:spAutoFit/>
          </a:bodyPr>
          <a:lstStyle/>
          <a:p>
            <a:pPr algn="just"/>
            <a:r>
              <a:rPr lang="es-EC" sz="2200" b="1" dirty="0">
                <a:latin typeface="Times New Roman" panose="02020603050405020304" pitchFamily="18" charset="0"/>
                <a:cs typeface="Times New Roman" panose="02020603050405020304" pitchFamily="18" charset="0"/>
              </a:rPr>
              <a:t>Título: </a:t>
            </a:r>
            <a:r>
              <a:rPr lang="es-EC" sz="2200" dirty="0">
                <a:latin typeface="Times New Roman" panose="02020603050405020304" pitchFamily="18" charset="0"/>
                <a:cs typeface="Times New Roman" panose="02020603050405020304" pitchFamily="18" charset="0"/>
              </a:rPr>
              <a:t>Modelo de reclutamiento y selección de talento humano por competencias para niveles directivos de la Organización.</a:t>
            </a:r>
          </a:p>
          <a:p>
            <a:pPr algn="just"/>
            <a:r>
              <a:rPr lang="es-EC" sz="2200" b="1" dirty="0">
                <a:latin typeface="Times New Roman" panose="02020603050405020304" pitchFamily="18" charset="0"/>
                <a:cs typeface="Times New Roman" panose="02020603050405020304" pitchFamily="18" charset="0"/>
              </a:rPr>
              <a:t>Autores y año: </a:t>
            </a:r>
            <a:r>
              <a:rPr lang="es-EC" sz="2200" dirty="0">
                <a:latin typeface="Times New Roman" panose="02020603050405020304" pitchFamily="18" charset="0"/>
                <a:cs typeface="Times New Roman" panose="02020603050405020304" pitchFamily="18" charset="0"/>
              </a:rPr>
              <a:t>Restrepo L., Ladino A.,  Orozco D.(2008)</a:t>
            </a:r>
          </a:p>
          <a:p>
            <a:pPr algn="just"/>
            <a:r>
              <a:rPr lang="es-EC" sz="2200" b="1" dirty="0">
                <a:latin typeface="Times New Roman" panose="02020603050405020304" pitchFamily="18" charset="0"/>
                <a:cs typeface="Times New Roman" panose="02020603050405020304" pitchFamily="18" charset="0"/>
              </a:rPr>
              <a:t>Base Digital: </a:t>
            </a:r>
            <a:r>
              <a:rPr lang="es-EC" sz="2200" dirty="0">
                <a:latin typeface="Times New Roman" panose="02020603050405020304" pitchFamily="18" charset="0"/>
                <a:cs typeface="Times New Roman" panose="02020603050405020304" pitchFamily="18" charset="0"/>
              </a:rPr>
              <a:t>UAEM Redalyc.org</a:t>
            </a:r>
          </a:p>
          <a:p>
            <a:pPr algn="just"/>
            <a:endParaRPr lang="es-EC" sz="2200" b="1" dirty="0">
              <a:latin typeface="Arial Rounded MT Bold" panose="020F0704030504030204" pitchFamily="34" charset="0"/>
            </a:endParaRPr>
          </a:p>
        </p:txBody>
      </p:sp>
      <p:graphicFrame>
        <p:nvGraphicFramePr>
          <p:cNvPr id="7" name="Diagrama 6">
            <a:extLst>
              <a:ext uri="{FF2B5EF4-FFF2-40B4-BE49-F238E27FC236}">
                <a16:creationId xmlns:a16="http://schemas.microsoft.com/office/drawing/2014/main" xmlns="" id="{ACEAEA4B-34F2-46AA-9D41-35FE7A66AEB9}"/>
              </a:ext>
            </a:extLst>
          </p:cNvPr>
          <p:cNvGraphicFramePr/>
          <p:nvPr>
            <p:extLst>
              <p:ext uri="{D42A27DB-BD31-4B8C-83A1-F6EECF244321}">
                <p14:modId xmlns:p14="http://schemas.microsoft.com/office/powerpoint/2010/main" val="3238301566"/>
              </p:ext>
            </p:extLst>
          </p:nvPr>
        </p:nvGraphicFramePr>
        <p:xfrm>
          <a:off x="4678015" y="1757065"/>
          <a:ext cx="7288695" cy="3918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a:extLst>
              <a:ext uri="{FF2B5EF4-FFF2-40B4-BE49-F238E27FC236}">
                <a16:creationId xmlns:a16="http://schemas.microsoft.com/office/drawing/2014/main" xmlns="" id="{18558AB2-FFBA-4C64-BD78-86584732810B}"/>
              </a:ext>
            </a:extLst>
          </p:cNvPr>
          <p:cNvSpPr/>
          <p:nvPr/>
        </p:nvSpPr>
        <p:spPr>
          <a:xfrm>
            <a:off x="4690960" y="833735"/>
            <a:ext cx="6763646" cy="923330"/>
          </a:xfrm>
          <a:prstGeom prst="rect">
            <a:avLst/>
          </a:prstGeom>
          <a:solidFill>
            <a:schemeClr val="accent3">
              <a:lumMod val="75000"/>
            </a:schemeClr>
          </a:solid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Ventaja Competitiva</a:t>
            </a:r>
          </a:p>
        </p:txBody>
      </p:sp>
    </p:spTree>
    <p:extLst>
      <p:ext uri="{BB962C8B-B14F-4D97-AF65-F5344CB8AC3E}">
        <p14:creationId xmlns:p14="http://schemas.microsoft.com/office/powerpoint/2010/main" val="162375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4DAE01EA-A353-486C-9C0D-EB406385ACA7}"/>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5" name="Diagrama 4">
            <a:extLst>
              <a:ext uri="{FF2B5EF4-FFF2-40B4-BE49-F238E27FC236}">
                <a16:creationId xmlns:a16="http://schemas.microsoft.com/office/drawing/2014/main" xmlns="" id="{3E177C41-F464-46A8-8769-B48E56C06164}"/>
              </a:ext>
            </a:extLst>
          </p:cNvPr>
          <p:cNvGraphicFramePr/>
          <p:nvPr>
            <p:extLst>
              <p:ext uri="{D42A27DB-BD31-4B8C-83A1-F6EECF244321}">
                <p14:modId xmlns:p14="http://schemas.microsoft.com/office/powerpoint/2010/main" val="457869499"/>
              </p:ext>
            </p:extLst>
          </p:nvPr>
        </p:nvGraphicFramePr>
        <p:xfrm>
          <a:off x="204824" y="885371"/>
          <a:ext cx="491872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xmlns="" id="{9CDAC680-A3AB-4BC1-9C1B-7A76CC0F8145}"/>
              </a:ext>
            </a:extLst>
          </p:cNvPr>
          <p:cNvGraphicFramePr/>
          <p:nvPr>
            <p:extLst>
              <p:ext uri="{D42A27DB-BD31-4B8C-83A1-F6EECF244321}">
                <p14:modId xmlns:p14="http://schemas.microsoft.com/office/powerpoint/2010/main" val="2792175217"/>
              </p:ext>
            </p:extLst>
          </p:nvPr>
        </p:nvGraphicFramePr>
        <p:xfrm>
          <a:off x="249401" y="926611"/>
          <a:ext cx="5932557" cy="3395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uadroTexto 9">
            <a:extLst>
              <a:ext uri="{FF2B5EF4-FFF2-40B4-BE49-F238E27FC236}">
                <a16:creationId xmlns:a16="http://schemas.microsoft.com/office/drawing/2014/main" xmlns="" id="{699E01C2-C45E-4961-8B32-36C1B347B9BA}"/>
              </a:ext>
            </a:extLst>
          </p:cNvPr>
          <p:cNvSpPr txBox="1"/>
          <p:nvPr/>
        </p:nvSpPr>
        <p:spPr>
          <a:xfrm>
            <a:off x="2478156" y="198783"/>
            <a:ext cx="7394714" cy="369332"/>
          </a:xfrm>
          <a:prstGeom prst="rect">
            <a:avLst/>
          </a:prstGeom>
          <a:noFill/>
        </p:spPr>
        <p:txBody>
          <a:bodyPr wrap="square" rtlCol="0">
            <a:spAutoFit/>
          </a:bodyPr>
          <a:lstStyle/>
          <a:p>
            <a:r>
              <a:rPr lang="es-EC" b="1" dirty="0">
                <a:latin typeface="Arial Rounded MT Bold" panose="020F0704030504030204" pitchFamily="34" charset="0"/>
              </a:rPr>
              <a:t>Modelo hacia un clima organizacional plenamente gratificante</a:t>
            </a:r>
          </a:p>
        </p:txBody>
      </p:sp>
      <p:sp>
        <p:nvSpPr>
          <p:cNvPr id="11" name="Flecha: a la derecha 10">
            <a:extLst>
              <a:ext uri="{FF2B5EF4-FFF2-40B4-BE49-F238E27FC236}">
                <a16:creationId xmlns:a16="http://schemas.microsoft.com/office/drawing/2014/main" xmlns="" id="{3016FCB1-EEF4-41B8-8907-35E35B737AA0}"/>
              </a:ext>
            </a:extLst>
          </p:cNvPr>
          <p:cNvSpPr/>
          <p:nvPr/>
        </p:nvSpPr>
        <p:spPr>
          <a:xfrm>
            <a:off x="6453809" y="2398639"/>
            <a:ext cx="1046921" cy="46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9" name="Diagrama 18">
            <a:extLst>
              <a:ext uri="{FF2B5EF4-FFF2-40B4-BE49-F238E27FC236}">
                <a16:creationId xmlns:a16="http://schemas.microsoft.com/office/drawing/2014/main" xmlns="" id="{427132A6-BF14-4D92-9335-F256D66B6D0D}"/>
              </a:ext>
            </a:extLst>
          </p:cNvPr>
          <p:cNvGraphicFramePr/>
          <p:nvPr>
            <p:extLst>
              <p:ext uri="{D42A27DB-BD31-4B8C-83A1-F6EECF244321}">
                <p14:modId xmlns:p14="http://schemas.microsoft.com/office/powerpoint/2010/main" val="4155550351"/>
              </p:ext>
            </p:extLst>
          </p:nvPr>
        </p:nvGraphicFramePr>
        <p:xfrm>
          <a:off x="7666698" y="1142805"/>
          <a:ext cx="3216038" cy="32698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3" name="Conector recto de flecha 22">
            <a:extLst>
              <a:ext uri="{FF2B5EF4-FFF2-40B4-BE49-F238E27FC236}">
                <a16:creationId xmlns:a16="http://schemas.microsoft.com/office/drawing/2014/main" xmlns="" id="{9CE88A79-2B03-4B06-B31E-D9E16EF2AB1E}"/>
              </a:ext>
            </a:extLst>
          </p:cNvPr>
          <p:cNvCxnSpPr/>
          <p:nvPr/>
        </p:nvCxnSpPr>
        <p:spPr>
          <a:xfrm>
            <a:off x="2664184" y="4083207"/>
            <a:ext cx="1192199" cy="6610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recto de flecha 24">
            <a:extLst>
              <a:ext uri="{FF2B5EF4-FFF2-40B4-BE49-F238E27FC236}">
                <a16:creationId xmlns:a16="http://schemas.microsoft.com/office/drawing/2014/main" xmlns="" id="{1079596F-7FAF-4824-9F27-C31D65CB089A}"/>
              </a:ext>
            </a:extLst>
          </p:cNvPr>
          <p:cNvCxnSpPr/>
          <p:nvPr/>
        </p:nvCxnSpPr>
        <p:spPr>
          <a:xfrm flipH="1">
            <a:off x="5721784" y="4037485"/>
            <a:ext cx="1346674" cy="6562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CuadroTexto 25">
            <a:extLst>
              <a:ext uri="{FF2B5EF4-FFF2-40B4-BE49-F238E27FC236}">
                <a16:creationId xmlns:a16="http://schemas.microsoft.com/office/drawing/2014/main" xmlns="" id="{538F544F-8F12-4C7A-968B-32400D02949D}"/>
              </a:ext>
            </a:extLst>
          </p:cNvPr>
          <p:cNvSpPr txBox="1"/>
          <p:nvPr/>
        </p:nvSpPr>
        <p:spPr>
          <a:xfrm>
            <a:off x="3136169" y="5009323"/>
            <a:ext cx="296627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2400" b="1" dirty="0">
                <a:latin typeface="Arial Rounded MT Bold" panose="020F0704030504030204" pitchFamily="34" charset="0"/>
              </a:rPr>
              <a:t>Misión y Objetivos</a:t>
            </a:r>
          </a:p>
        </p:txBody>
      </p:sp>
      <p:sp>
        <p:nvSpPr>
          <p:cNvPr id="27" name="CuadroTexto 26">
            <a:extLst>
              <a:ext uri="{FF2B5EF4-FFF2-40B4-BE49-F238E27FC236}">
                <a16:creationId xmlns:a16="http://schemas.microsoft.com/office/drawing/2014/main" xmlns="" id="{79C5950A-AEAF-4033-8459-D6D9EBDF9E6F}"/>
              </a:ext>
            </a:extLst>
          </p:cNvPr>
          <p:cNvSpPr txBox="1"/>
          <p:nvPr/>
        </p:nvSpPr>
        <p:spPr>
          <a:xfrm>
            <a:off x="204824" y="5604933"/>
            <a:ext cx="2702091" cy="646331"/>
          </a:xfrm>
          <a:prstGeom prst="rect">
            <a:avLst/>
          </a:prstGeom>
          <a:noFill/>
        </p:spPr>
        <p:txBody>
          <a:bodyPr wrap="square" rtlCol="0">
            <a:spAutoFit/>
          </a:bodyPr>
          <a:lstStyle/>
          <a:p>
            <a:r>
              <a:rPr lang="es-EC" sz="1200" dirty="0"/>
              <a:t>Creado por: Hernán Álvarez Londoño</a:t>
            </a:r>
          </a:p>
          <a:p>
            <a:r>
              <a:rPr lang="es-EC" sz="1200" dirty="0"/>
              <a:t>Citado: Solarte 2009</a:t>
            </a:r>
          </a:p>
        </p:txBody>
      </p:sp>
      <p:pic>
        <p:nvPicPr>
          <p:cNvPr id="3074" name="Picture 2" descr="Resultado de imagen para LIKE">
            <a:extLst>
              <a:ext uri="{FF2B5EF4-FFF2-40B4-BE49-F238E27FC236}">
                <a16:creationId xmlns:a16="http://schemas.microsoft.com/office/drawing/2014/main" xmlns="" id="{3B9ADD75-46B4-4DF1-8C84-EFC9A5FFA32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95982" y="4478296"/>
            <a:ext cx="1345806" cy="1152405"/>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xmlns="" id="{AAEF1D34-4DC6-4759-88ED-1771AAA5367F}"/>
              </a:ext>
            </a:extLst>
          </p:cNvPr>
          <p:cNvSpPr txBox="1"/>
          <p:nvPr/>
        </p:nvSpPr>
        <p:spPr>
          <a:xfrm>
            <a:off x="1961818" y="833160"/>
            <a:ext cx="1642773"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ASPECTOS</a:t>
            </a:r>
          </a:p>
        </p:txBody>
      </p:sp>
      <p:sp>
        <p:nvSpPr>
          <p:cNvPr id="31" name="CuadroTexto 30">
            <a:extLst>
              <a:ext uri="{FF2B5EF4-FFF2-40B4-BE49-F238E27FC236}">
                <a16:creationId xmlns:a16="http://schemas.microsoft.com/office/drawing/2014/main" xmlns="" id="{0EB883F8-C8ED-4867-A16A-60C87A2CD4F5}"/>
              </a:ext>
            </a:extLst>
          </p:cNvPr>
          <p:cNvSpPr txBox="1"/>
          <p:nvPr/>
        </p:nvSpPr>
        <p:spPr>
          <a:xfrm>
            <a:off x="8454890" y="700705"/>
            <a:ext cx="1642772"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000" b="1" dirty="0">
                <a:latin typeface="Times New Roman" panose="02020603050405020304" pitchFamily="18" charset="0"/>
                <a:cs typeface="Times New Roman" panose="02020603050405020304" pitchFamily="18" charset="0"/>
              </a:rPr>
              <a:t>FACTORES</a:t>
            </a:r>
          </a:p>
        </p:txBody>
      </p:sp>
    </p:spTree>
    <p:extLst>
      <p:ext uri="{BB962C8B-B14F-4D97-AF65-F5344CB8AC3E}">
        <p14:creationId xmlns:p14="http://schemas.microsoft.com/office/powerpoint/2010/main" val="300604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441A865-3C5B-4718-BF84-1F3AB7A2EA2E}"/>
              </a:ext>
            </a:extLst>
          </p:cNvPr>
          <p:cNvSpPr>
            <a:spLocks noGrp="1"/>
          </p:cNvSpPr>
          <p:nvPr>
            <p:ph type="dt" sz="half" idx="10"/>
          </p:nvPr>
        </p:nvSpPr>
        <p:spPr/>
        <p:txBody>
          <a:bodyPr/>
          <a:lstStyle/>
          <a:p>
            <a:r>
              <a:rPr lang="es-EC" b="1"/>
              <a:t>FECHA ÚLTIMA REVISIÓN: 13/12/11</a:t>
            </a:r>
            <a:endParaRPr lang="es-EC" dirty="0"/>
          </a:p>
        </p:txBody>
      </p:sp>
      <p:sp>
        <p:nvSpPr>
          <p:cNvPr id="3" name="Marcador de número de diapositiva 2">
            <a:extLst>
              <a:ext uri="{FF2B5EF4-FFF2-40B4-BE49-F238E27FC236}">
                <a16:creationId xmlns:a16="http://schemas.microsoft.com/office/drawing/2014/main" xmlns="" id="{4CABE8E5-A75A-4951-ACCC-D9FEDC1337E0}"/>
              </a:ext>
            </a:extLst>
          </p:cNvPr>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a:extLst>
              <a:ext uri="{FF2B5EF4-FFF2-40B4-BE49-F238E27FC236}">
                <a16:creationId xmlns:a16="http://schemas.microsoft.com/office/drawing/2014/main" xmlns="" id="{FDA0414B-4C71-47AC-B751-A14056441538}"/>
              </a:ext>
            </a:extLst>
          </p:cNvPr>
          <p:cNvSpPr>
            <a:spLocks noGrp="1"/>
          </p:cNvSpPr>
          <p:nvPr>
            <p:ph type="ftr" sz="quarter" idx="12"/>
          </p:nvPr>
        </p:nvSpPr>
        <p:spPr/>
        <p:txBody>
          <a:bodyPr/>
          <a:lstStyle/>
          <a:p>
            <a:r>
              <a:rPr lang="es-EC" b="1"/>
              <a:t>CÓDIGO: </a:t>
            </a:r>
            <a:r>
              <a:rPr lang="es-EC"/>
              <a:t>SGC.DI.260</a:t>
            </a:r>
            <a:endParaRPr lang="es-EC" dirty="0"/>
          </a:p>
        </p:txBody>
      </p:sp>
      <p:sp>
        <p:nvSpPr>
          <p:cNvPr id="5" name="Título 3">
            <a:extLst>
              <a:ext uri="{FF2B5EF4-FFF2-40B4-BE49-F238E27FC236}">
                <a16:creationId xmlns:a16="http://schemas.microsoft.com/office/drawing/2014/main" xmlns="" id="{8CEF9BCC-EE6D-43EA-89E9-6872B13B453B}"/>
              </a:ext>
            </a:extLst>
          </p:cNvPr>
          <p:cNvSpPr txBox="1">
            <a:spLocks/>
          </p:cNvSpPr>
          <p:nvPr/>
        </p:nvSpPr>
        <p:spPr>
          <a:xfrm>
            <a:off x="5987450" y="2006743"/>
            <a:ext cx="5464935" cy="31382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6600" kern="0" dirty="0">
                <a:solidFill>
                  <a:schemeClr val="tx1"/>
                </a:solidFill>
              </a:rPr>
              <a:t>MARCO LEGAL</a:t>
            </a:r>
          </a:p>
        </p:txBody>
      </p:sp>
    </p:spTree>
    <p:extLst>
      <p:ext uri="{BB962C8B-B14F-4D97-AF65-F5344CB8AC3E}">
        <p14:creationId xmlns:p14="http://schemas.microsoft.com/office/powerpoint/2010/main" val="3125185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6" name="Diagrama 5">
            <a:extLst>
              <a:ext uri="{FF2B5EF4-FFF2-40B4-BE49-F238E27FC236}">
                <a16:creationId xmlns:a16="http://schemas.microsoft.com/office/drawing/2014/main" xmlns="" id="{D10C2C9E-5019-4D93-A06B-EDE338AA6A58}"/>
              </a:ext>
            </a:extLst>
          </p:cNvPr>
          <p:cNvGraphicFramePr/>
          <p:nvPr>
            <p:extLst>
              <p:ext uri="{D42A27DB-BD31-4B8C-83A1-F6EECF244321}">
                <p14:modId xmlns:p14="http://schemas.microsoft.com/office/powerpoint/2010/main" val="2464994810"/>
              </p:ext>
            </p:extLst>
          </p:nvPr>
        </p:nvGraphicFramePr>
        <p:xfrm>
          <a:off x="376239" y="1959173"/>
          <a:ext cx="4805361" cy="364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xmlns="" id="{ED059416-F147-43CA-A2EC-A36612FCA258}"/>
              </a:ext>
            </a:extLst>
          </p:cNvPr>
          <p:cNvSpPr txBox="1"/>
          <p:nvPr/>
        </p:nvSpPr>
        <p:spPr>
          <a:xfrm>
            <a:off x="376239" y="401847"/>
            <a:ext cx="4805361" cy="1323439"/>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000" dirty="0">
                <a:solidFill>
                  <a:schemeClr val="tx1"/>
                </a:solidFill>
                <a:latin typeface="Times New Roman" panose="02020603050405020304" pitchFamily="18" charset="0"/>
                <a:cs typeface="Times New Roman" panose="02020603050405020304" pitchFamily="18" charset="0"/>
              </a:rPr>
              <a:t>Superintendencia de Compañías, Valores y Seguros. </a:t>
            </a:r>
          </a:p>
          <a:p>
            <a:r>
              <a:rPr lang="es-EC" sz="2000" dirty="0">
                <a:solidFill>
                  <a:schemeClr val="tx1"/>
                </a:solidFill>
                <a:latin typeface="Times New Roman" panose="02020603050405020304" pitchFamily="18" charset="0"/>
                <a:cs typeface="Times New Roman" panose="02020603050405020304" pitchFamily="18" charset="0"/>
              </a:rPr>
              <a:t>Resolución </a:t>
            </a:r>
            <a:r>
              <a:rPr lang="es-EC" sz="2000" dirty="0" err="1">
                <a:solidFill>
                  <a:schemeClr val="tx1"/>
                </a:solidFill>
                <a:latin typeface="Times New Roman" panose="02020603050405020304" pitchFamily="18" charset="0"/>
                <a:cs typeface="Times New Roman" panose="02020603050405020304" pitchFamily="18" charset="0"/>
              </a:rPr>
              <a:t>N°</a:t>
            </a:r>
            <a:r>
              <a:rPr lang="es-EC" sz="2000" dirty="0">
                <a:solidFill>
                  <a:schemeClr val="tx1"/>
                </a:solidFill>
                <a:latin typeface="Times New Roman" panose="02020603050405020304" pitchFamily="18" charset="0"/>
                <a:cs typeface="Times New Roman" panose="02020603050405020304" pitchFamily="18" charset="0"/>
              </a:rPr>
              <a:t> SC.Q.ICI.CPAIFRS.11.01</a:t>
            </a:r>
          </a:p>
          <a:p>
            <a:r>
              <a:rPr lang="es-EC" sz="2000" dirty="0">
                <a:solidFill>
                  <a:schemeClr val="tx1"/>
                </a:solidFill>
                <a:latin typeface="Times New Roman" panose="02020603050405020304" pitchFamily="18" charset="0"/>
                <a:cs typeface="Times New Roman" panose="02020603050405020304" pitchFamily="18" charset="0"/>
              </a:rPr>
              <a:t>Art. Primero</a:t>
            </a:r>
          </a:p>
        </p:txBody>
      </p:sp>
      <p:sp>
        <p:nvSpPr>
          <p:cNvPr id="8" name="CuadroTexto 7">
            <a:extLst>
              <a:ext uri="{FF2B5EF4-FFF2-40B4-BE49-F238E27FC236}">
                <a16:creationId xmlns:a16="http://schemas.microsoft.com/office/drawing/2014/main" xmlns="" id="{5730C62E-DDD3-4B4A-98C9-96ACDAB29665}"/>
              </a:ext>
            </a:extLst>
          </p:cNvPr>
          <p:cNvSpPr txBox="1"/>
          <p:nvPr/>
        </p:nvSpPr>
        <p:spPr>
          <a:xfrm>
            <a:off x="6624639" y="401846"/>
            <a:ext cx="4805361" cy="1323439"/>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sz="2000" dirty="0">
                <a:solidFill>
                  <a:schemeClr val="tx1"/>
                </a:solidFill>
                <a:latin typeface="Times New Roman" panose="02020603050405020304" pitchFamily="18" charset="0"/>
                <a:cs typeface="Times New Roman" panose="02020603050405020304" pitchFamily="18" charset="0"/>
              </a:rPr>
              <a:t>MANDATO 8</a:t>
            </a:r>
          </a:p>
          <a:p>
            <a:r>
              <a:rPr lang="es-EC" sz="2000" dirty="0">
                <a:solidFill>
                  <a:schemeClr val="tx1"/>
                </a:solidFill>
                <a:latin typeface="Times New Roman" panose="02020603050405020304" pitchFamily="18" charset="0"/>
                <a:cs typeface="Times New Roman" panose="02020603050405020304" pitchFamily="18" charset="0"/>
              </a:rPr>
              <a:t>Reglamento a la supresión de tercerización e intermediación laboral.</a:t>
            </a:r>
          </a:p>
          <a:p>
            <a:r>
              <a:rPr lang="es-EC" sz="2000" dirty="0">
                <a:solidFill>
                  <a:schemeClr val="tx1"/>
                </a:solidFill>
                <a:latin typeface="Times New Roman" panose="02020603050405020304" pitchFamily="18" charset="0"/>
                <a:cs typeface="Times New Roman" panose="02020603050405020304" pitchFamily="18" charset="0"/>
              </a:rPr>
              <a:t>30 de Abril 2008</a:t>
            </a:r>
          </a:p>
        </p:txBody>
      </p:sp>
      <p:graphicFrame>
        <p:nvGraphicFramePr>
          <p:cNvPr id="9" name="Diagrama 8">
            <a:extLst>
              <a:ext uri="{FF2B5EF4-FFF2-40B4-BE49-F238E27FC236}">
                <a16:creationId xmlns:a16="http://schemas.microsoft.com/office/drawing/2014/main" xmlns="" id="{5D9BC521-F225-4A4B-90F7-9154B147C0B8}"/>
              </a:ext>
            </a:extLst>
          </p:cNvPr>
          <p:cNvGraphicFramePr/>
          <p:nvPr>
            <p:extLst>
              <p:ext uri="{D42A27DB-BD31-4B8C-83A1-F6EECF244321}">
                <p14:modId xmlns:p14="http://schemas.microsoft.com/office/powerpoint/2010/main" val="3770556449"/>
              </p:ext>
            </p:extLst>
          </p:nvPr>
        </p:nvGraphicFramePr>
        <p:xfrm>
          <a:off x="5850880" y="1725285"/>
          <a:ext cx="6188766" cy="42142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4054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32377BC2-B17B-4EC9-A2CD-0224052AE851}"/>
              </a:ext>
            </a:extLst>
          </p:cNvPr>
          <p:cNvSpPr>
            <a:spLocks noGrp="1"/>
          </p:cNvSpPr>
          <p:nvPr>
            <p:ph type="sldNum" sz="quarter" idx="11"/>
          </p:nvPr>
        </p:nvSpPr>
        <p:spPr/>
        <p:txBody>
          <a:bodyPr/>
          <a:lstStyle/>
          <a:p>
            <a:r>
              <a:rPr lang="es-EC" b="1"/>
              <a:t>VERSIÓN: </a:t>
            </a:r>
            <a:r>
              <a:rPr lang="es-EC"/>
              <a:t>1.0</a:t>
            </a:r>
            <a:endParaRPr lang="es-EC" dirty="0"/>
          </a:p>
        </p:txBody>
      </p:sp>
      <p:sp>
        <p:nvSpPr>
          <p:cNvPr id="5" name="2 Título">
            <a:extLst>
              <a:ext uri="{FF2B5EF4-FFF2-40B4-BE49-F238E27FC236}">
                <a16:creationId xmlns:a16="http://schemas.microsoft.com/office/drawing/2014/main" xmlns="" id="{3B307F21-21D1-4B32-ACE8-98D525203515}"/>
              </a:ext>
            </a:extLst>
          </p:cNvPr>
          <p:cNvSpPr txBox="1">
            <a:spLocks/>
          </p:cNvSpPr>
          <p:nvPr/>
        </p:nvSpPr>
        <p:spPr>
          <a:xfrm>
            <a:off x="3215680" y="174266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6600" ker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MARCO </a:t>
            </a:r>
            <a:br>
              <a:rPr lang="es-ES" sz="6600" ker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br>
            <a:r>
              <a:rPr lang="es-ES" sz="6600" kern="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METODOLÓGICO</a:t>
            </a:r>
            <a:endParaRPr lang="es-ES" sz="6600" kern="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17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4DAE01EA-A353-486C-9C0D-EB406385ACA7}"/>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5" name="3 Diagrama">
            <a:extLst>
              <a:ext uri="{FF2B5EF4-FFF2-40B4-BE49-F238E27FC236}">
                <a16:creationId xmlns:a16="http://schemas.microsoft.com/office/drawing/2014/main" xmlns="" id="{C3CB66E0-1FED-491B-97CC-00E5DE64444E}"/>
              </a:ext>
            </a:extLst>
          </p:cNvPr>
          <p:cNvGraphicFramePr/>
          <p:nvPr>
            <p:extLst>
              <p:ext uri="{D42A27DB-BD31-4B8C-83A1-F6EECF244321}">
                <p14:modId xmlns:p14="http://schemas.microsoft.com/office/powerpoint/2010/main" val="4128133786"/>
              </p:ext>
            </p:extLst>
          </p:nvPr>
        </p:nvGraphicFramePr>
        <p:xfrm>
          <a:off x="611560" y="620688"/>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Resultado de imagen para investigacion correlacional dibujos">
            <a:extLst>
              <a:ext uri="{FF2B5EF4-FFF2-40B4-BE49-F238E27FC236}">
                <a16:creationId xmlns:a16="http://schemas.microsoft.com/office/drawing/2014/main" xmlns="" id="{F2C7A90F-1E18-485D-994B-68ED00F5C65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820472" y="3392060"/>
            <a:ext cx="2920953" cy="2240114"/>
          </a:xfrm>
          <a:prstGeom prst="rect">
            <a:avLst/>
          </a:prstGeom>
          <a:noFill/>
          <a:ln>
            <a:noFill/>
          </a:ln>
        </p:spPr>
      </p:pic>
      <p:pic>
        <p:nvPicPr>
          <p:cNvPr id="7" name="Picture 2" descr="Resultado de imagen para metodologia de la investigacion">
            <a:extLst>
              <a:ext uri="{FF2B5EF4-FFF2-40B4-BE49-F238E27FC236}">
                <a16:creationId xmlns:a16="http://schemas.microsoft.com/office/drawing/2014/main" xmlns="" id="{3C08524E-DD56-401E-86B3-9483813BD0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931965" y="931264"/>
            <a:ext cx="2546236" cy="184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97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FD9FF509-7C8B-4C77-BA0E-9CB3F446C332}"/>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5" name="3 Diagrama">
            <a:extLst>
              <a:ext uri="{FF2B5EF4-FFF2-40B4-BE49-F238E27FC236}">
                <a16:creationId xmlns:a16="http://schemas.microsoft.com/office/drawing/2014/main" xmlns="" id="{686E12ED-EA06-4854-8B4F-F0D6599A08AA}"/>
              </a:ext>
            </a:extLst>
          </p:cNvPr>
          <p:cNvGraphicFramePr/>
          <p:nvPr>
            <p:extLst>
              <p:ext uri="{D42A27DB-BD31-4B8C-83A1-F6EECF244321}">
                <p14:modId xmlns:p14="http://schemas.microsoft.com/office/powerpoint/2010/main" val="3094584970"/>
              </p:ext>
            </p:extLst>
          </p:nvPr>
        </p:nvGraphicFramePr>
        <p:xfrm>
          <a:off x="383271" y="2567640"/>
          <a:ext cx="6851732" cy="355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Título">
            <a:extLst>
              <a:ext uri="{FF2B5EF4-FFF2-40B4-BE49-F238E27FC236}">
                <a16:creationId xmlns:a16="http://schemas.microsoft.com/office/drawing/2014/main" xmlns="" id="{32291157-18F7-49F9-9B86-E5B8D42DFE44}"/>
              </a:ext>
            </a:extLst>
          </p:cNvPr>
          <p:cNvSpPr txBox="1">
            <a:spLocks/>
          </p:cNvSpPr>
          <p:nvPr/>
        </p:nvSpPr>
        <p:spPr>
          <a:xfrm>
            <a:off x="3698528" y="39757"/>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a:solidFill>
                  <a:schemeClr val="tx1"/>
                </a:solidFill>
                <a:effectLst>
                  <a:outerShdw blurRad="38100" dist="38100" dir="2700000" algn="tl">
                    <a:srgbClr val="000000">
                      <a:alpha val="43137"/>
                    </a:srgbClr>
                  </a:outerShdw>
                </a:effectLst>
                <a:cs typeface="Times New Roman" panose="02020603050405020304" pitchFamily="18" charset="0"/>
              </a:rPr>
              <a:t>Aplicación del método</a:t>
            </a:r>
            <a:r>
              <a:rPr lang="es-EC" kern="0" dirty="0">
                <a:solidFill>
                  <a:schemeClr val="tx1"/>
                </a:solidFill>
                <a:effectLst>
                  <a:outerShdw blurRad="38100" dist="38100" dir="2700000" algn="tl">
                    <a:srgbClr val="000000">
                      <a:alpha val="43137"/>
                    </a:srgbClr>
                  </a:outerShdw>
                </a:effectLst>
                <a:cs typeface="Times New Roman" panose="02020603050405020304" pitchFamily="18" charset="0"/>
              </a:rPr>
              <a:t/>
            </a:r>
            <a:br>
              <a:rPr lang="es-EC" kern="0" dirty="0">
                <a:solidFill>
                  <a:schemeClr val="tx1"/>
                </a:solidFill>
                <a:effectLst>
                  <a:outerShdw blurRad="38100" dist="38100" dir="2700000" algn="tl">
                    <a:srgbClr val="000000">
                      <a:alpha val="43137"/>
                    </a:srgbClr>
                  </a:outerShdw>
                </a:effectLst>
                <a:cs typeface="Times New Roman" panose="02020603050405020304" pitchFamily="18" charset="0"/>
              </a:rPr>
            </a:br>
            <a:endParaRPr lang="es-EC" kern="0" dirty="0">
              <a:solidFill>
                <a:schemeClr val="tx1"/>
              </a:solidFill>
              <a:effectLst>
                <a:outerShdw blurRad="38100" dist="38100" dir="2700000" algn="tl">
                  <a:srgbClr val="000000">
                    <a:alpha val="43137"/>
                  </a:srgbClr>
                </a:outerShdw>
              </a:effectLst>
              <a:cs typeface="Times New Roman" panose="02020603050405020304" pitchFamily="18" charset="0"/>
            </a:endParaRPr>
          </a:p>
        </p:txBody>
      </p:sp>
      <p:pic>
        <p:nvPicPr>
          <p:cNvPr id="7" name="Imagen 6">
            <a:extLst>
              <a:ext uri="{FF2B5EF4-FFF2-40B4-BE49-F238E27FC236}">
                <a16:creationId xmlns:a16="http://schemas.microsoft.com/office/drawing/2014/main" xmlns="" id="{51655EC5-8A02-4544-98E8-048B7430B4B2}"/>
              </a:ext>
            </a:extLst>
          </p:cNvPr>
          <p:cNvPicPr>
            <a:picLocks noChangeAspect="1"/>
          </p:cNvPicPr>
          <p:nvPr/>
        </p:nvPicPr>
        <p:blipFill>
          <a:blip r:embed="rId7"/>
          <a:stretch>
            <a:fillRect/>
          </a:stretch>
        </p:blipFill>
        <p:spPr>
          <a:xfrm>
            <a:off x="8000197" y="3429000"/>
            <a:ext cx="3329354" cy="2100238"/>
          </a:xfrm>
          <a:prstGeom prst="rect">
            <a:avLst/>
          </a:prstGeom>
        </p:spPr>
      </p:pic>
      <p:graphicFrame>
        <p:nvGraphicFramePr>
          <p:cNvPr id="8" name="Tabla 7">
            <a:extLst>
              <a:ext uri="{FF2B5EF4-FFF2-40B4-BE49-F238E27FC236}">
                <a16:creationId xmlns:a16="http://schemas.microsoft.com/office/drawing/2014/main" xmlns="" id="{1795EEB6-9B55-46BF-A776-0F7740248B57}"/>
              </a:ext>
            </a:extLst>
          </p:cNvPr>
          <p:cNvGraphicFramePr>
            <a:graphicFrameLocks noGrp="1"/>
          </p:cNvGraphicFramePr>
          <p:nvPr>
            <p:extLst>
              <p:ext uri="{D42A27DB-BD31-4B8C-83A1-F6EECF244321}">
                <p14:modId xmlns:p14="http://schemas.microsoft.com/office/powerpoint/2010/main" val="159178317"/>
              </p:ext>
            </p:extLst>
          </p:nvPr>
        </p:nvGraphicFramePr>
        <p:xfrm>
          <a:off x="383268" y="660761"/>
          <a:ext cx="6851732" cy="1999795"/>
        </p:xfrm>
        <a:graphic>
          <a:graphicData uri="http://schemas.openxmlformats.org/drawingml/2006/table">
            <a:tbl>
              <a:tblPr firstRow="1" firstCol="1" bandRow="1">
                <a:tableStyleId>{7DF18680-E054-41AD-8BC1-D1AEF772440D}</a:tableStyleId>
              </a:tblPr>
              <a:tblGrid>
                <a:gridCol w="1712933">
                  <a:extLst>
                    <a:ext uri="{9D8B030D-6E8A-4147-A177-3AD203B41FA5}">
                      <a16:colId xmlns:a16="http://schemas.microsoft.com/office/drawing/2014/main" xmlns="" val="699135482"/>
                    </a:ext>
                  </a:extLst>
                </a:gridCol>
                <a:gridCol w="1712933">
                  <a:extLst>
                    <a:ext uri="{9D8B030D-6E8A-4147-A177-3AD203B41FA5}">
                      <a16:colId xmlns:a16="http://schemas.microsoft.com/office/drawing/2014/main" xmlns="" val="1974575101"/>
                    </a:ext>
                  </a:extLst>
                </a:gridCol>
                <a:gridCol w="1712933">
                  <a:extLst>
                    <a:ext uri="{9D8B030D-6E8A-4147-A177-3AD203B41FA5}">
                      <a16:colId xmlns:a16="http://schemas.microsoft.com/office/drawing/2014/main" xmlns="" val="3010893435"/>
                    </a:ext>
                  </a:extLst>
                </a:gridCol>
                <a:gridCol w="1712933">
                  <a:extLst>
                    <a:ext uri="{9D8B030D-6E8A-4147-A177-3AD203B41FA5}">
                      <a16:colId xmlns:a16="http://schemas.microsoft.com/office/drawing/2014/main" xmlns="" val="496961571"/>
                    </a:ext>
                  </a:extLst>
                </a:gridCol>
              </a:tblGrid>
              <a:tr h="536755">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CANTÓN</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dirty="0">
                          <a:solidFill>
                            <a:schemeClr val="tx1"/>
                          </a:solidFill>
                          <a:effectLst/>
                          <a:latin typeface="Times New Roman" panose="02020603050405020304" pitchFamily="18" charset="0"/>
                          <a:cs typeface="Times New Roman" panose="02020603050405020304" pitchFamily="18" charset="0"/>
                        </a:rPr>
                        <a:t>ACTIVAS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LIQUIDADAS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dirty="0">
                          <a:solidFill>
                            <a:schemeClr val="tx1"/>
                          </a:solidFill>
                          <a:effectLst/>
                          <a:latin typeface="Times New Roman" panose="02020603050405020304" pitchFamily="18" charset="0"/>
                          <a:cs typeface="Times New Roman" panose="02020603050405020304" pitchFamily="18" charset="0"/>
                        </a:rPr>
                        <a:t>TOTAL</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11414760"/>
                  </a:ext>
                </a:extLst>
              </a:tr>
              <a:tr h="536755">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Quito y Rumiñahui</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136</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340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Bef>
                          <a:spcPts val="1800"/>
                        </a:spcBef>
                        <a:spcAft>
                          <a:spcPts val="600"/>
                        </a:spcAft>
                      </a:pPr>
                      <a:r>
                        <a:rPr lang="es-EC" sz="1600" dirty="0">
                          <a:solidFill>
                            <a:schemeClr val="tx1"/>
                          </a:solidFill>
                          <a:effectLst/>
                          <a:latin typeface="Times New Roman" panose="02020603050405020304" pitchFamily="18" charset="0"/>
                          <a:cs typeface="Times New Roman" panose="02020603050405020304" pitchFamily="18" charset="0"/>
                        </a:rPr>
                        <a:t>476</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2372116"/>
                  </a:ext>
                </a:extLst>
              </a:tr>
              <a:tr h="536755">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PEQUEÑAS Y MEDIANAS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28,57%</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50000"/>
                        </a:lnSpc>
                        <a:spcBef>
                          <a:spcPts val="1800"/>
                        </a:spcBef>
                        <a:spcAft>
                          <a:spcPts val="600"/>
                        </a:spcAft>
                      </a:pPr>
                      <a:r>
                        <a:rPr lang="es-EC" sz="1600">
                          <a:solidFill>
                            <a:schemeClr val="tx1"/>
                          </a:solidFill>
                          <a:effectLst/>
                          <a:latin typeface="Times New Roman" panose="02020603050405020304" pitchFamily="18" charset="0"/>
                          <a:cs typeface="Times New Roman" panose="02020603050405020304" pitchFamily="18" charset="0"/>
                        </a:rPr>
                        <a:t>71.43%</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50000"/>
                        </a:lnSpc>
                        <a:spcBef>
                          <a:spcPts val="1800"/>
                        </a:spcBef>
                        <a:spcAft>
                          <a:spcPts val="600"/>
                        </a:spcAft>
                      </a:pPr>
                      <a:r>
                        <a:rPr lang="es-EC" sz="1600" dirty="0">
                          <a:solidFill>
                            <a:schemeClr val="tx1"/>
                          </a:solidFill>
                          <a:effectLst/>
                          <a:latin typeface="Times New Roman" panose="02020603050405020304" pitchFamily="18" charset="0"/>
                          <a:cs typeface="Times New Roman" panose="02020603050405020304" pitchFamily="18" charset="0"/>
                        </a:rPr>
                        <a:t>100%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39410502"/>
                  </a:ext>
                </a:extLst>
              </a:tr>
            </a:tbl>
          </a:graphicData>
        </a:graphic>
      </p:graphicFrame>
      <p:pic>
        <p:nvPicPr>
          <p:cNvPr id="9" name="Imagen 8">
            <a:extLst>
              <a:ext uri="{FF2B5EF4-FFF2-40B4-BE49-F238E27FC236}">
                <a16:creationId xmlns:a16="http://schemas.microsoft.com/office/drawing/2014/main" xmlns="" id="{4F6224E7-CD63-4A49-90ED-C28129722005}"/>
              </a:ext>
            </a:extLst>
          </p:cNvPr>
          <p:cNvPicPr>
            <a:picLocks noChangeAspect="1"/>
          </p:cNvPicPr>
          <p:nvPr/>
        </p:nvPicPr>
        <p:blipFill>
          <a:blip r:embed="rId8"/>
          <a:stretch>
            <a:fillRect/>
          </a:stretch>
        </p:blipFill>
        <p:spPr>
          <a:xfrm>
            <a:off x="8226526" y="756917"/>
            <a:ext cx="3582203" cy="2100239"/>
          </a:xfrm>
          <a:prstGeom prst="rect">
            <a:avLst/>
          </a:prstGeom>
        </p:spPr>
      </p:pic>
    </p:spTree>
    <p:extLst>
      <p:ext uri="{BB962C8B-B14F-4D97-AF65-F5344CB8AC3E}">
        <p14:creationId xmlns:p14="http://schemas.microsoft.com/office/powerpoint/2010/main" val="2251577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sp>
        <p:nvSpPr>
          <p:cNvPr id="5" name="Rectángulo 4">
            <a:extLst>
              <a:ext uri="{FF2B5EF4-FFF2-40B4-BE49-F238E27FC236}">
                <a16:creationId xmlns:a16="http://schemas.microsoft.com/office/drawing/2014/main" xmlns="" id="{0E780EA0-B5D5-499A-A75B-5E2508A719E7}"/>
              </a:ext>
            </a:extLst>
          </p:cNvPr>
          <p:cNvSpPr/>
          <p:nvPr/>
        </p:nvSpPr>
        <p:spPr>
          <a:xfrm>
            <a:off x="1133645" y="1016511"/>
            <a:ext cx="10243930" cy="1477328"/>
          </a:xfrm>
          <a:prstGeom prst="rect">
            <a:avLst/>
          </a:prstGeom>
        </p:spPr>
        <p:txBody>
          <a:bodyPr wrap="square">
            <a:spAutoFit/>
          </a:bodyPr>
          <a:lstStyle/>
          <a:p>
            <a:pPr indent="252095" algn="just">
              <a:lnSpc>
                <a:spcPct val="150000"/>
              </a:lnSpc>
              <a:spcBef>
                <a:spcPts val="1800"/>
              </a:spcBef>
              <a:spcAft>
                <a:spcPts val="600"/>
              </a:spcAft>
            </a:pPr>
            <a:r>
              <a:rPr lang="es-EC" sz="2000" dirty="0">
                <a:latin typeface="Century" panose="02040604050505020304" pitchFamily="18" charset="0"/>
                <a:ea typeface="Calibri" panose="020F0502020204030204" pitchFamily="34" charset="0"/>
              </a:rPr>
              <a:t>Desconocer los procedimientos de reclutamiento y selección de personal ha ocasionado un deficiente clima organizacional en las pequeñas y medianas empresas del sector textil de los cantones Quito y Rumiñahui durante el 2016.</a:t>
            </a:r>
          </a:p>
        </p:txBody>
      </p:sp>
      <p:pic>
        <p:nvPicPr>
          <p:cNvPr id="8" name="Imagen 7">
            <a:extLst>
              <a:ext uri="{FF2B5EF4-FFF2-40B4-BE49-F238E27FC236}">
                <a16:creationId xmlns:a16="http://schemas.microsoft.com/office/drawing/2014/main" xmlns="" id="{F9CAA906-FE20-43F8-8FEF-CCF1BD4A4A35}"/>
              </a:ext>
            </a:extLst>
          </p:cNvPr>
          <p:cNvPicPr>
            <a:picLocks noChangeAspect="1"/>
          </p:cNvPicPr>
          <p:nvPr/>
        </p:nvPicPr>
        <p:blipFill rotWithShape="1">
          <a:blip r:embed="rId2"/>
          <a:srcRect b="8439"/>
          <a:stretch/>
        </p:blipFill>
        <p:spPr>
          <a:xfrm>
            <a:off x="3604592" y="2646085"/>
            <a:ext cx="4190148" cy="2998547"/>
          </a:xfrm>
          <a:prstGeom prst="rect">
            <a:avLst/>
          </a:prstGeom>
        </p:spPr>
      </p:pic>
      <p:sp>
        <p:nvSpPr>
          <p:cNvPr id="9" name="2 Título">
            <a:extLst>
              <a:ext uri="{FF2B5EF4-FFF2-40B4-BE49-F238E27FC236}">
                <a16:creationId xmlns:a16="http://schemas.microsoft.com/office/drawing/2014/main" xmlns="" id="{0E53FB69-1BEC-4636-82FC-A766E8ACFA3C}"/>
              </a:ext>
            </a:extLst>
          </p:cNvPr>
          <p:cNvSpPr txBox="1">
            <a:spLocks/>
          </p:cNvSpPr>
          <p:nvPr/>
        </p:nvSpPr>
        <p:spPr>
          <a:xfrm>
            <a:off x="3975651" y="70367"/>
            <a:ext cx="4559919"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kern="0" dirty="0">
                <a:solidFill>
                  <a:schemeClr val="tx1"/>
                </a:solidFill>
                <a:effectLst>
                  <a:outerShdw blurRad="38100" dist="38100" dir="2700000" algn="tl">
                    <a:srgbClr val="000000">
                      <a:alpha val="43137"/>
                    </a:srgbClr>
                  </a:outerShdw>
                </a:effectLst>
                <a:cs typeface="Times New Roman" panose="02020603050405020304" pitchFamily="18" charset="0"/>
              </a:rPr>
              <a:t>HIPÓTESIS</a:t>
            </a:r>
            <a:r>
              <a:rPr lang="es-EC" kern="0" dirty="0">
                <a:solidFill>
                  <a:schemeClr val="tx1"/>
                </a:solidFill>
                <a:effectLst>
                  <a:outerShdw blurRad="38100" dist="38100" dir="2700000" algn="tl">
                    <a:srgbClr val="000000">
                      <a:alpha val="43137"/>
                    </a:srgbClr>
                  </a:outerShdw>
                </a:effectLst>
                <a:cs typeface="Times New Roman" panose="02020603050405020304" pitchFamily="18" charset="0"/>
              </a:rPr>
              <a:t/>
            </a:r>
            <a:br>
              <a:rPr lang="es-EC" kern="0" dirty="0">
                <a:solidFill>
                  <a:schemeClr val="tx1"/>
                </a:solidFill>
                <a:effectLst>
                  <a:outerShdw blurRad="38100" dist="38100" dir="2700000" algn="tl">
                    <a:srgbClr val="000000">
                      <a:alpha val="43137"/>
                    </a:srgbClr>
                  </a:outerShdw>
                </a:effectLst>
                <a:cs typeface="Times New Roman" panose="02020603050405020304" pitchFamily="18" charset="0"/>
              </a:rPr>
            </a:br>
            <a:endParaRPr lang="es-EC" kern="0" dirty="0">
              <a:solidFill>
                <a:schemeClr val="tx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28323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EAFA736-E7EE-45B9-A81D-DFFB7C79F0CC}"/>
              </a:ext>
            </a:extLst>
          </p:cNvPr>
          <p:cNvSpPr>
            <a:spLocks noGrp="1"/>
          </p:cNvSpPr>
          <p:nvPr>
            <p:ph type="sldNum" sz="quarter" idx="11"/>
          </p:nvPr>
        </p:nvSpPr>
        <p:spPr/>
        <p:txBody>
          <a:bodyPr/>
          <a:lstStyle/>
          <a:p>
            <a:r>
              <a:rPr lang="es-EC" b="1"/>
              <a:t>VERSIÓN: </a:t>
            </a:r>
            <a:r>
              <a:rPr lang="es-EC"/>
              <a:t>1.0</a:t>
            </a:r>
            <a:endParaRPr lang="es-EC" dirty="0"/>
          </a:p>
        </p:txBody>
      </p:sp>
      <p:sp>
        <p:nvSpPr>
          <p:cNvPr id="5" name="2 Título">
            <a:extLst>
              <a:ext uri="{FF2B5EF4-FFF2-40B4-BE49-F238E27FC236}">
                <a16:creationId xmlns:a16="http://schemas.microsoft.com/office/drawing/2014/main" xmlns="" id="{AD3FAF34-0788-449B-AD24-2C9C67174AC7}"/>
              </a:ext>
            </a:extLst>
          </p:cNvPr>
          <p:cNvSpPr txBox="1">
            <a:spLocks/>
          </p:cNvSpPr>
          <p:nvPr/>
        </p:nvSpPr>
        <p:spPr>
          <a:xfrm>
            <a:off x="3352800" y="251318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6600" kern="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RESULTADOS</a:t>
            </a:r>
          </a:p>
        </p:txBody>
      </p:sp>
    </p:spTree>
    <p:extLst>
      <p:ext uri="{BB962C8B-B14F-4D97-AF65-F5344CB8AC3E}">
        <p14:creationId xmlns:p14="http://schemas.microsoft.com/office/powerpoint/2010/main" val="355250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8" name="3 CuadroTexto"/>
          <p:cNvSpPr txBox="1"/>
          <p:nvPr/>
        </p:nvSpPr>
        <p:spPr>
          <a:xfrm>
            <a:off x="2567608" y="887350"/>
            <a:ext cx="7514242" cy="4801314"/>
          </a:xfrm>
          <a:prstGeom prst="rect">
            <a:avLst/>
          </a:prstGeom>
          <a:noFill/>
        </p:spPr>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UNIVERSIDAD DE LAS FUERZAS ARMADAS </a:t>
            </a:r>
          </a:p>
          <a:p>
            <a:pPr algn="ctr"/>
            <a:r>
              <a:rPr lang="es-ES" sz="1600" b="1" dirty="0">
                <a:latin typeface="Times New Roman" panose="02020603050405020304" pitchFamily="18" charset="0"/>
                <a:cs typeface="Times New Roman" panose="02020603050405020304" pitchFamily="18" charset="0"/>
              </a:rPr>
              <a:t>“ESPE”</a:t>
            </a:r>
          </a:p>
          <a:p>
            <a:endParaRPr lang="es-ES" sz="1600" dirty="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DEPARTAMENTO DE CIENCIAS ECONÓMICAS, ADMINISTRATIVAS Y DE COMERCIO</a:t>
            </a:r>
          </a:p>
          <a:p>
            <a:endParaRPr lang="es-ES" sz="1600" dirty="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CARRERA DE INGENIERÍA COMERCIAL</a:t>
            </a: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AUTORAS:</a:t>
            </a:r>
          </a:p>
          <a:p>
            <a:pPr algn="ctr"/>
            <a:endParaRPr lang="es-ES" sz="1600" b="1" dirty="0">
              <a:latin typeface="Times New Roman" panose="02020603050405020304" pitchFamily="18" charset="0"/>
              <a:cs typeface="Times New Roman" panose="02020603050405020304" pitchFamily="18" charset="0"/>
            </a:endParaRPr>
          </a:p>
          <a:p>
            <a:pPr algn="ctr"/>
            <a:r>
              <a:rPr lang="es-ES" sz="1600" dirty="0">
                <a:latin typeface="Times New Roman" panose="02020603050405020304" pitchFamily="18" charset="0"/>
                <a:cs typeface="Times New Roman" panose="02020603050405020304" pitchFamily="18" charset="0"/>
              </a:rPr>
              <a:t>GISSELA KATHERINE PAREDES PAZMIÑO</a:t>
            </a:r>
          </a:p>
          <a:p>
            <a:pPr algn="ctr"/>
            <a:r>
              <a:rPr lang="es-ES" sz="1600" dirty="0">
                <a:latin typeface="Times New Roman" panose="02020603050405020304" pitchFamily="18" charset="0"/>
                <a:cs typeface="Times New Roman" panose="02020603050405020304" pitchFamily="18" charset="0"/>
              </a:rPr>
              <a:t>KATHERINE JOHANNA PLACES SANCHEZ</a:t>
            </a:r>
          </a:p>
          <a:p>
            <a:pPr algn="ctr"/>
            <a:endParaRPr lang="es-ES" sz="1600" dirty="0">
              <a:latin typeface="Times New Roman" panose="02020603050405020304" pitchFamily="18" charset="0"/>
              <a:cs typeface="Times New Roman" panose="02020603050405020304" pitchFamily="18" charset="0"/>
            </a:endParaRPr>
          </a:p>
          <a:p>
            <a:pPr algn="ctr">
              <a:lnSpc>
                <a:spcPct val="150000"/>
              </a:lnSpc>
            </a:pPr>
            <a:r>
              <a:rPr lang="es-EC" sz="1600" b="1" dirty="0">
                <a:latin typeface="Times" pitchFamily="18" charset="0"/>
                <a:cs typeface="Times" panose="02020603050405020304" pitchFamily="18" charset="0"/>
              </a:rPr>
              <a:t>DIRECTOR:</a:t>
            </a:r>
          </a:p>
          <a:p>
            <a:pPr algn="ctr">
              <a:lnSpc>
                <a:spcPct val="150000"/>
              </a:lnSpc>
            </a:pPr>
            <a:r>
              <a:rPr lang="es-EC" sz="1600" dirty="0">
                <a:latin typeface="Times" pitchFamily="18" charset="0"/>
                <a:cs typeface="Times" panose="02020603050405020304" pitchFamily="18" charset="0"/>
              </a:rPr>
              <a:t>DOCTOR OBANDO CHANGUAN MARCELO</a:t>
            </a:r>
          </a:p>
          <a:p>
            <a:endParaRPr lang="es-ES" dirty="0">
              <a:latin typeface="+mj-lt"/>
            </a:endParaRPr>
          </a:p>
        </p:txBody>
      </p:sp>
    </p:spTree>
    <p:extLst>
      <p:ext uri="{BB962C8B-B14F-4D97-AF65-F5344CB8AC3E}">
        <p14:creationId xmlns:p14="http://schemas.microsoft.com/office/powerpoint/2010/main" val="1713424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resultados estadisticos">
            <a:extLst>
              <a:ext uri="{FF2B5EF4-FFF2-40B4-BE49-F238E27FC236}">
                <a16:creationId xmlns:a16="http://schemas.microsoft.com/office/drawing/2014/main" xmlns="" id="{78E15DCC-9279-4892-A55D-8793096CB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109" y="840065"/>
            <a:ext cx="3795135" cy="213726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5" name="Diagrama 4">
            <a:extLst>
              <a:ext uri="{FF2B5EF4-FFF2-40B4-BE49-F238E27FC236}">
                <a16:creationId xmlns:a16="http://schemas.microsoft.com/office/drawing/2014/main" xmlns="" id="{A9492AC6-7532-4584-8A03-F207400B4761}"/>
              </a:ext>
            </a:extLst>
          </p:cNvPr>
          <p:cNvGraphicFramePr/>
          <p:nvPr>
            <p:extLst>
              <p:ext uri="{D42A27DB-BD31-4B8C-83A1-F6EECF244321}">
                <p14:modId xmlns:p14="http://schemas.microsoft.com/office/powerpoint/2010/main" val="847145182"/>
              </p:ext>
            </p:extLst>
          </p:nvPr>
        </p:nvGraphicFramePr>
        <p:xfrm>
          <a:off x="464234" y="1434904"/>
          <a:ext cx="11352628" cy="5902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086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F1A7F01-96A2-4073-9987-6F16CEE1016E}"/>
              </a:ext>
            </a:extLst>
          </p:cNvPr>
          <p:cNvSpPr>
            <a:spLocks noGrp="1"/>
          </p:cNvSpPr>
          <p:nvPr>
            <p:ph type="dt" sz="half" idx="10"/>
          </p:nvPr>
        </p:nvSpPr>
        <p:spPr/>
        <p:txBody>
          <a:bodyPr/>
          <a:lstStyle/>
          <a:p>
            <a:r>
              <a:rPr lang="es-EC" b="1"/>
              <a:t>FECHA ÚLTIMA REVISIÓN: 13/12/11</a:t>
            </a:r>
            <a:endParaRPr lang="es-EC" dirty="0"/>
          </a:p>
        </p:txBody>
      </p:sp>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a:extLst>
              <a:ext uri="{FF2B5EF4-FFF2-40B4-BE49-F238E27FC236}">
                <a16:creationId xmlns:a16="http://schemas.microsoft.com/office/drawing/2014/main" xmlns="" id="{5900E34C-EB5B-4862-BCAF-0AB7066F6147}"/>
              </a:ext>
            </a:extLst>
          </p:cNvPr>
          <p:cNvSpPr>
            <a:spLocks noGrp="1"/>
          </p:cNvSpPr>
          <p:nvPr>
            <p:ph type="ftr" sz="quarter" idx="12"/>
          </p:nvPr>
        </p:nvSpPr>
        <p:spPr/>
        <p:txBody>
          <a:bodyPr/>
          <a:lstStyle/>
          <a:p>
            <a:r>
              <a:rPr lang="es-EC" b="1"/>
              <a:t>CÓDIGO: </a:t>
            </a:r>
            <a:r>
              <a:rPr lang="es-EC"/>
              <a:t>SGC.DI.260</a:t>
            </a:r>
            <a:endParaRPr lang="es-EC" dirty="0"/>
          </a:p>
        </p:txBody>
      </p:sp>
      <p:pic>
        <p:nvPicPr>
          <p:cNvPr id="5" name="Imagen 4"/>
          <p:cNvPicPr>
            <a:picLocks noChangeAspect="1"/>
          </p:cNvPicPr>
          <p:nvPr/>
        </p:nvPicPr>
        <p:blipFill>
          <a:blip r:embed="rId2"/>
          <a:stretch>
            <a:fillRect/>
          </a:stretch>
        </p:blipFill>
        <p:spPr>
          <a:xfrm>
            <a:off x="0" y="25758"/>
            <a:ext cx="12192000" cy="6858000"/>
          </a:xfrm>
          <a:prstGeom prst="rect">
            <a:avLst/>
          </a:prstGeom>
        </p:spPr>
      </p:pic>
    </p:spTree>
    <p:extLst>
      <p:ext uri="{BB962C8B-B14F-4D97-AF65-F5344CB8AC3E}">
        <p14:creationId xmlns:p14="http://schemas.microsoft.com/office/powerpoint/2010/main" val="189548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0E24D8D-AD26-45E4-828D-506AFB9DF9F0}"/>
              </a:ext>
            </a:extLst>
          </p:cNvPr>
          <p:cNvSpPr>
            <a:spLocks noGrp="1"/>
          </p:cNvSpPr>
          <p:nvPr>
            <p:ph type="dt" sz="half" idx="10"/>
          </p:nvPr>
        </p:nvSpPr>
        <p:spPr/>
        <p:txBody>
          <a:bodyPr/>
          <a:lstStyle/>
          <a:p>
            <a:r>
              <a:rPr lang="es-EC" b="1"/>
              <a:t>FECHA ÚLTIMA REVISIÓN: 13/12/11</a:t>
            </a:r>
            <a:endParaRPr lang="es-EC" dirty="0"/>
          </a:p>
        </p:txBody>
      </p:sp>
      <p:sp>
        <p:nvSpPr>
          <p:cNvPr id="3" name="Marcador de número de diapositiva 2">
            <a:extLst>
              <a:ext uri="{FF2B5EF4-FFF2-40B4-BE49-F238E27FC236}">
                <a16:creationId xmlns:a16="http://schemas.microsoft.com/office/drawing/2014/main" xmlns="" id="{3F94A4C8-ECE3-4D61-A17C-85F8053B79AB}"/>
              </a:ext>
            </a:extLst>
          </p:cNvPr>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a:extLst>
              <a:ext uri="{FF2B5EF4-FFF2-40B4-BE49-F238E27FC236}">
                <a16:creationId xmlns:a16="http://schemas.microsoft.com/office/drawing/2014/main" xmlns="" id="{9EB4F024-2CA7-47D2-8A39-709DE366DCC5}"/>
              </a:ext>
            </a:extLst>
          </p:cNvPr>
          <p:cNvSpPr>
            <a:spLocks noGrp="1"/>
          </p:cNvSpPr>
          <p:nvPr>
            <p:ph type="ftr" sz="quarter" idx="12"/>
          </p:nvPr>
        </p:nvSpPr>
        <p:spPr/>
        <p:txBody>
          <a:bodyPr/>
          <a:lstStyle/>
          <a:p>
            <a:r>
              <a:rPr lang="es-EC" b="1"/>
              <a:t>CÓDIGO: </a:t>
            </a:r>
            <a:r>
              <a:rPr lang="es-EC"/>
              <a:t>SGC.DI.260</a:t>
            </a:r>
            <a:endParaRPr lang="es-EC" dirty="0"/>
          </a:p>
        </p:txBody>
      </p:sp>
      <p:pic>
        <p:nvPicPr>
          <p:cNvPr id="7" name="Imagen 6"/>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7694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58F322C-E681-4050-933B-C35DD43D717F}"/>
              </a:ext>
            </a:extLst>
          </p:cNvPr>
          <p:cNvSpPr>
            <a:spLocks noGrp="1"/>
          </p:cNvSpPr>
          <p:nvPr>
            <p:ph type="dt" sz="half" idx="10"/>
          </p:nvPr>
        </p:nvSpPr>
        <p:spPr/>
        <p:txBody>
          <a:bodyPr/>
          <a:lstStyle/>
          <a:p>
            <a:r>
              <a:rPr lang="es-EC" b="1"/>
              <a:t>FECHA ÚLTIMA REVISIÓN: 13/12/11</a:t>
            </a:r>
            <a:endParaRPr lang="es-EC" dirty="0"/>
          </a:p>
        </p:txBody>
      </p:sp>
      <p:sp>
        <p:nvSpPr>
          <p:cNvPr id="3" name="Marcador de número de diapositiva 2">
            <a:extLst>
              <a:ext uri="{FF2B5EF4-FFF2-40B4-BE49-F238E27FC236}">
                <a16:creationId xmlns:a16="http://schemas.microsoft.com/office/drawing/2014/main" xmlns="" id="{F2DBC2D0-3F42-4F2F-BBDC-DB9E45D08C1F}"/>
              </a:ext>
            </a:extLst>
          </p:cNvPr>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a:extLst>
              <a:ext uri="{FF2B5EF4-FFF2-40B4-BE49-F238E27FC236}">
                <a16:creationId xmlns:a16="http://schemas.microsoft.com/office/drawing/2014/main" xmlns="" id="{BEE64BB2-A343-448F-B4C1-80D8F4A04E75}"/>
              </a:ext>
            </a:extLst>
          </p:cNvPr>
          <p:cNvSpPr>
            <a:spLocks noGrp="1"/>
          </p:cNvSpPr>
          <p:nvPr>
            <p:ph type="ftr" sz="quarter" idx="12"/>
          </p:nvPr>
        </p:nvSpPr>
        <p:spPr/>
        <p:txBody>
          <a:bodyPr/>
          <a:lstStyle/>
          <a:p>
            <a:r>
              <a:rPr lang="es-EC" b="1"/>
              <a:t>CÓDIGO: </a:t>
            </a:r>
            <a:r>
              <a:rPr lang="es-EC"/>
              <a:t>SGC.DI.260</a:t>
            </a:r>
            <a:endParaRPr lang="es-EC" dirty="0"/>
          </a:p>
        </p:txBody>
      </p:sp>
      <p:pic>
        <p:nvPicPr>
          <p:cNvPr id="5" name="Imagen 4">
            <a:extLst>
              <a:ext uri="{FF2B5EF4-FFF2-40B4-BE49-F238E27FC236}">
                <a16:creationId xmlns:a16="http://schemas.microsoft.com/office/drawing/2014/main" xmlns="" id="{A2D24D56-0EDD-4544-8169-63049C17E6D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3769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7869B5D-BB52-49AF-B507-82841BDFA735}"/>
              </a:ext>
            </a:extLst>
          </p:cNvPr>
          <p:cNvSpPr>
            <a:spLocks noGrp="1"/>
          </p:cNvSpPr>
          <p:nvPr>
            <p:ph type="dt" sz="half" idx="10"/>
          </p:nvPr>
        </p:nvSpPr>
        <p:spPr/>
        <p:txBody>
          <a:bodyPr/>
          <a:lstStyle/>
          <a:p>
            <a:r>
              <a:rPr lang="es-EC" b="1"/>
              <a:t>FECHA ÚLTIMA REVISIÓN: 13/12/11</a:t>
            </a:r>
            <a:endParaRPr lang="es-EC" dirty="0"/>
          </a:p>
        </p:txBody>
      </p:sp>
      <p:sp>
        <p:nvSpPr>
          <p:cNvPr id="3" name="Marcador de número de diapositiva 2">
            <a:extLst>
              <a:ext uri="{FF2B5EF4-FFF2-40B4-BE49-F238E27FC236}">
                <a16:creationId xmlns:a16="http://schemas.microsoft.com/office/drawing/2014/main" xmlns="" id="{68F47F66-35CE-4EF1-93E2-EE5EDDF49AB3}"/>
              </a:ext>
            </a:extLst>
          </p:cNvPr>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a:extLst>
              <a:ext uri="{FF2B5EF4-FFF2-40B4-BE49-F238E27FC236}">
                <a16:creationId xmlns:a16="http://schemas.microsoft.com/office/drawing/2014/main" xmlns="" id="{A78E3C72-76F9-47F2-8BF1-2DCE02F6858F}"/>
              </a:ext>
            </a:extLst>
          </p:cNvPr>
          <p:cNvSpPr>
            <a:spLocks noGrp="1"/>
          </p:cNvSpPr>
          <p:nvPr>
            <p:ph type="ftr" sz="quarter" idx="12"/>
          </p:nvPr>
        </p:nvSpPr>
        <p:spPr/>
        <p:txBody>
          <a:bodyPr/>
          <a:lstStyle/>
          <a:p>
            <a:r>
              <a:rPr lang="es-EC" b="1"/>
              <a:t>CÓDIGO: </a:t>
            </a:r>
            <a:r>
              <a:rPr lang="es-EC"/>
              <a:t>SGC.DI.260</a:t>
            </a:r>
            <a:endParaRPr lang="es-EC" dirty="0"/>
          </a:p>
        </p:txBody>
      </p:sp>
      <p:pic>
        <p:nvPicPr>
          <p:cNvPr id="5" name="Imagen 4">
            <a:extLst>
              <a:ext uri="{FF2B5EF4-FFF2-40B4-BE49-F238E27FC236}">
                <a16:creationId xmlns:a16="http://schemas.microsoft.com/office/drawing/2014/main" xmlns="" id="{702E18C9-75CF-4C6B-8445-9AFD40419C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9662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80C99061-FC97-4DC5-922A-5781243C8D0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4082" y="0"/>
            <a:ext cx="12196082" cy="6857999"/>
          </a:xfrm>
          <a:prstGeom prst="rect">
            <a:avLst/>
          </a:prstGeom>
        </p:spPr>
      </p:pic>
    </p:spTree>
    <p:extLst>
      <p:ext uri="{BB962C8B-B14F-4D97-AF65-F5344CB8AC3E}">
        <p14:creationId xmlns:p14="http://schemas.microsoft.com/office/powerpoint/2010/main" val="174288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A56973D6-9533-4F26-8D5F-238D22F67BB8}"/>
              </a:ext>
            </a:extLst>
          </p:cNvPr>
          <p:cNvPicPr>
            <a:picLocks noChangeAspect="1"/>
          </p:cNvPicPr>
          <p:nvPr/>
        </p:nvPicPr>
        <p:blipFill>
          <a:blip r:embed="rId2"/>
          <a:stretch>
            <a:fillRect/>
          </a:stretch>
        </p:blipFill>
        <p:spPr>
          <a:xfrm>
            <a:off x="0" y="1877"/>
            <a:ext cx="12192000" cy="6856123"/>
          </a:xfrm>
          <a:prstGeom prst="rect">
            <a:avLst/>
          </a:prstGeom>
        </p:spPr>
      </p:pic>
    </p:spTree>
    <p:extLst>
      <p:ext uri="{BB962C8B-B14F-4D97-AF65-F5344CB8AC3E}">
        <p14:creationId xmlns:p14="http://schemas.microsoft.com/office/powerpoint/2010/main" val="1626840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a:extLst>
              <a:ext uri="{FF2B5EF4-FFF2-40B4-BE49-F238E27FC236}">
                <a16:creationId xmlns:a16="http://schemas.microsoft.com/office/drawing/2014/main" xmlns="" id="{5B9CF704-66E3-441F-8D36-86003C931309}"/>
              </a:ext>
            </a:extLst>
          </p:cNvPr>
          <p:cNvSpPr txBox="1">
            <a:spLocks/>
          </p:cNvSpPr>
          <p:nvPr/>
        </p:nvSpPr>
        <p:spPr>
          <a:xfrm>
            <a:off x="3352800" y="251318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6600" kern="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2519549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l="1820" t="31263"/>
          <a:stretch/>
        </p:blipFill>
        <p:spPr>
          <a:xfrm>
            <a:off x="2246803" y="908721"/>
            <a:ext cx="7881645" cy="1330325"/>
          </a:xfrm>
          <a:prstGeom prst="rect">
            <a:avLst/>
          </a:prstGeom>
        </p:spPr>
      </p:pic>
      <p:graphicFrame>
        <p:nvGraphicFramePr>
          <p:cNvPr id="5" name="4 Diagrama"/>
          <p:cNvGraphicFramePr/>
          <p:nvPr>
            <p:extLst/>
          </p:nvPr>
        </p:nvGraphicFramePr>
        <p:xfrm>
          <a:off x="2495602" y="3501008"/>
          <a:ext cx="7704855"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2100446" y="241484"/>
            <a:ext cx="8344978" cy="523220"/>
          </a:xfrm>
          <a:prstGeom prst="rect">
            <a:avLst/>
          </a:prstGeom>
          <a:noFill/>
        </p:spPr>
        <p:txBody>
          <a:bodyPr wrap="none" lIns="91440" tIns="45720" rIns="91440" bIns="45720">
            <a:spAutoFit/>
          </a:bodyPr>
          <a:lstStyle/>
          <a:p>
            <a:pPr algn="ctr"/>
            <a:r>
              <a:rPr lang="es-ES" sz="2800" b="1" spc="300" dirty="0">
                <a:ln w="11430" cmpd="sng">
                  <a:solidFill>
                    <a:schemeClr val="accent1">
                      <a:tint val="10000"/>
                    </a:schemeClr>
                  </a:solidFill>
                  <a:prstDash val="solid"/>
                  <a:miter lim="800000"/>
                </a:ln>
                <a:effectLst>
                  <a:glow rad="45500">
                    <a:schemeClr val="accent1">
                      <a:satMod val="220000"/>
                      <a:alpha val="35000"/>
                    </a:schemeClr>
                  </a:glow>
                </a:effectLst>
              </a:rPr>
              <a:t>Procedimientos según Chiavenato 2011</a:t>
            </a:r>
          </a:p>
        </p:txBody>
      </p:sp>
      <p:sp>
        <p:nvSpPr>
          <p:cNvPr id="7" name="6 Rectángulo"/>
          <p:cNvSpPr/>
          <p:nvPr/>
        </p:nvSpPr>
        <p:spPr>
          <a:xfrm>
            <a:off x="1783694" y="2545740"/>
            <a:ext cx="8834471" cy="523220"/>
          </a:xfrm>
          <a:prstGeom prst="rect">
            <a:avLst/>
          </a:prstGeom>
          <a:noFill/>
        </p:spPr>
        <p:txBody>
          <a:bodyPr wrap="none" lIns="91440" tIns="45720" rIns="91440" bIns="45720">
            <a:spAutoFit/>
          </a:bodyPr>
          <a:lstStyle/>
          <a:p>
            <a:pPr algn="ctr"/>
            <a:r>
              <a:rPr lang="es-ES" sz="2800" b="1" spc="300" dirty="0">
                <a:ln w="11430" cmpd="sng">
                  <a:solidFill>
                    <a:schemeClr val="accent1">
                      <a:tint val="10000"/>
                    </a:schemeClr>
                  </a:solidFill>
                  <a:prstDash val="solid"/>
                  <a:miter lim="800000"/>
                </a:ln>
                <a:effectLst>
                  <a:glow rad="45500">
                    <a:schemeClr val="accent1">
                      <a:satMod val="220000"/>
                      <a:alpha val="35000"/>
                    </a:schemeClr>
                  </a:glow>
                </a:effectLst>
              </a:rPr>
              <a:t>Procedimientos según las PYMES textiles</a:t>
            </a:r>
          </a:p>
        </p:txBody>
      </p:sp>
    </p:spTree>
    <p:extLst>
      <p:ext uri="{BB962C8B-B14F-4D97-AF65-F5344CB8AC3E}">
        <p14:creationId xmlns:p14="http://schemas.microsoft.com/office/powerpoint/2010/main" val="2098645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242" y="4258615"/>
            <a:ext cx="2424710" cy="159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703" y="1918829"/>
            <a:ext cx="1607344"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lecha derecha"/>
          <p:cNvSpPr/>
          <p:nvPr/>
        </p:nvSpPr>
        <p:spPr>
          <a:xfrm>
            <a:off x="6063606" y="4416610"/>
            <a:ext cx="1552073" cy="1227221"/>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44624"/>
            <a:ext cx="272415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936" y="2843305"/>
            <a:ext cx="2081213"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394" y="476672"/>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7471662" y="5455355"/>
            <a:ext cx="1440160" cy="461665"/>
          </a:xfrm>
          <a:prstGeom prst="rect">
            <a:avLst/>
          </a:prstGeom>
          <a:noFill/>
        </p:spPr>
        <p:txBody>
          <a:bodyPr wrap="square" rtlCol="0">
            <a:spAutoFit/>
          </a:bodyPr>
          <a:lstStyle/>
          <a:p>
            <a:r>
              <a:rPr lang="es-EC" sz="2400" dirty="0">
                <a:solidFill>
                  <a:schemeClr val="tx2">
                    <a:lumMod val="50000"/>
                  </a:schemeClr>
                </a:solidFill>
                <a:latin typeface="Britannic Bold" panose="020B0903060703020204" pitchFamily="34" charset="0"/>
              </a:rPr>
              <a:t>39,71 %</a:t>
            </a:r>
            <a:endParaRPr lang="es-ES" sz="2400" dirty="0">
              <a:solidFill>
                <a:schemeClr val="tx2">
                  <a:lumMod val="50000"/>
                </a:schemeClr>
              </a:solidFill>
              <a:latin typeface="Britannic Bold" panose="020B0903060703020204" pitchFamily="34" charset="0"/>
            </a:endParaRPr>
          </a:p>
        </p:txBody>
      </p:sp>
      <p:sp>
        <p:nvSpPr>
          <p:cNvPr id="13" name="12 CuadroTexto"/>
          <p:cNvSpPr txBox="1"/>
          <p:nvPr/>
        </p:nvSpPr>
        <p:spPr>
          <a:xfrm>
            <a:off x="9588633" y="5455354"/>
            <a:ext cx="1353622" cy="461665"/>
          </a:xfrm>
          <a:prstGeom prst="rect">
            <a:avLst/>
          </a:prstGeom>
          <a:noFill/>
        </p:spPr>
        <p:txBody>
          <a:bodyPr wrap="square" rtlCol="0">
            <a:spAutoFit/>
          </a:bodyPr>
          <a:lstStyle/>
          <a:p>
            <a:r>
              <a:rPr lang="es-EC" sz="2400" dirty="0">
                <a:solidFill>
                  <a:srgbClr val="FF0000"/>
                </a:solidFill>
                <a:latin typeface="Britannic Bold" panose="020B0903060703020204" pitchFamily="34" charset="0"/>
              </a:rPr>
              <a:t>60,29 %</a:t>
            </a:r>
            <a:endParaRPr lang="es-ES" sz="2400" dirty="0">
              <a:solidFill>
                <a:srgbClr val="FF0000"/>
              </a:solidFill>
              <a:latin typeface="Britannic Bold" panose="020B0903060703020204" pitchFamily="34" charset="0"/>
            </a:endParaRPr>
          </a:p>
        </p:txBody>
      </p:sp>
      <p:sp>
        <p:nvSpPr>
          <p:cNvPr id="7" name="6 CuadroTexto"/>
          <p:cNvSpPr txBox="1"/>
          <p:nvPr/>
        </p:nvSpPr>
        <p:spPr>
          <a:xfrm rot="20287326">
            <a:off x="4856484" y="1862621"/>
            <a:ext cx="1944216" cy="584775"/>
          </a:xfrm>
          <a:prstGeom prst="rect">
            <a:avLst/>
          </a:prstGeom>
          <a:noFill/>
        </p:spPr>
        <p:txBody>
          <a:bodyPr wrap="square" rtlCol="0">
            <a:spAutoFit/>
          </a:bodyPr>
          <a:lstStyle/>
          <a:p>
            <a:pPr algn="ctr"/>
            <a:r>
              <a:rPr lang="es-EC" sz="3200" dirty="0">
                <a:latin typeface="Aharoni" panose="02010803020104030203" pitchFamily="2" charset="-79"/>
                <a:cs typeface="Aharoni" panose="02010803020104030203" pitchFamily="2" charset="-79"/>
              </a:rPr>
              <a:t>DECLIVE</a:t>
            </a:r>
            <a:endParaRPr lang="es-ES" sz="3200" dirty="0">
              <a:latin typeface="Aharoni" panose="02010803020104030203" pitchFamily="2" charset="-79"/>
              <a:cs typeface="Aharoni" panose="02010803020104030203" pitchFamily="2" charset="-79"/>
            </a:endParaRPr>
          </a:p>
        </p:txBody>
      </p:sp>
      <p:sp>
        <p:nvSpPr>
          <p:cNvPr id="10" name="9 Flecha curvada hacia la izquierda"/>
          <p:cNvSpPr/>
          <p:nvPr/>
        </p:nvSpPr>
        <p:spPr>
          <a:xfrm>
            <a:off x="6759760" y="1018747"/>
            <a:ext cx="1120753" cy="6335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02464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07568" y="1844824"/>
            <a:ext cx="7467600" cy="3024336"/>
          </a:xfrm>
          <a:prstGeom prst="rect">
            <a:avLst/>
          </a:prstGeom>
        </p:spPr>
        <p:txBody>
          <a:bodyPr>
            <a:normAutofit fontScale="900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dirty="0">
                <a:solidFill>
                  <a:schemeClr val="tx1"/>
                </a:solidFill>
                <a:effectLst/>
                <a:latin typeface="Times New Roman" panose="02020603050405020304" pitchFamily="18" charset="0"/>
                <a:cs typeface="Times New Roman" panose="02020603050405020304" pitchFamily="18" charset="0"/>
              </a:rPr>
              <a:t>ANÁLISIS DE LOS PROCEDIMIENTOS DE RECLUTAMIENTO Y SELECCIÓN DE PERSONAL Y SU INCIDENCIA EN EL CLIMA ORGANIZACIONAL EN LAS PEQUEÑAS Y MEDIANAS EMPRESAS DEL SECTOR TEXTIL DE LOS CANTONES QUITO Y RUMIÑAHUI DURANTE EL 2016.</a:t>
            </a:r>
            <a:endParaRPr lang="es-E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991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16732852"/>
              </p:ext>
            </p:extLst>
          </p:nvPr>
        </p:nvGraphicFramePr>
        <p:xfrm>
          <a:off x="148426" y="161365"/>
          <a:ext cx="8659398" cy="3786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Porcentaje de pequeñas y medianas empresas"/>
          <p:cNvPicPr>
            <a:picLocks noChangeAspect="1" noChangeArrowheads="1"/>
          </p:cNvPicPr>
          <p:nvPr/>
        </p:nvPicPr>
        <p:blipFill rotWithShape="1">
          <a:blip r:embed="rId7">
            <a:extLst>
              <a:ext uri="{28A0092B-C50C-407E-A947-70E740481C1C}">
                <a14:useLocalDpi xmlns:a14="http://schemas.microsoft.com/office/drawing/2010/main" val="0"/>
              </a:ext>
            </a:extLst>
          </a:blip>
          <a:srcRect l="36114" t="10527" r="35822" b="28813"/>
          <a:stretch/>
        </p:blipFill>
        <p:spPr bwMode="auto">
          <a:xfrm>
            <a:off x="5172054" y="4189120"/>
            <a:ext cx="1363217" cy="1994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7115" y="4189120"/>
            <a:ext cx="2249814" cy="168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137" y="4382541"/>
            <a:ext cx="2378841" cy="128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31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621369"/>
              </p:ext>
            </p:extLst>
          </p:nvPr>
        </p:nvGraphicFramePr>
        <p:xfrm>
          <a:off x="1919536" y="548680"/>
          <a:ext cx="828092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5331" y="3075476"/>
            <a:ext cx="2371725" cy="267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054878" y="3687226"/>
            <a:ext cx="3240360" cy="1446550"/>
          </a:xfrm>
          <a:prstGeom prst="rect">
            <a:avLst/>
          </a:prstGeom>
          <a:noFill/>
        </p:spPr>
        <p:txBody>
          <a:bodyPr wrap="square" rtlCol="0">
            <a:spAutoFit/>
          </a:bodyPr>
          <a:lstStyle/>
          <a:p>
            <a:r>
              <a:rPr lang="es-EC" sz="8800" dirty="0">
                <a:solidFill>
                  <a:srgbClr val="C00000"/>
                </a:solidFill>
                <a:latin typeface="Elephant" panose="02020904090505020303" pitchFamily="18" charset="0"/>
              </a:rPr>
              <a:t>27 %</a:t>
            </a:r>
            <a:endParaRPr lang="es-ES" sz="8800" dirty="0">
              <a:solidFill>
                <a:srgbClr val="C00000"/>
              </a:solidFill>
              <a:latin typeface="Elephant" panose="02020904090505020303" pitchFamily="18" charset="0"/>
            </a:endParaRPr>
          </a:p>
        </p:txBody>
      </p:sp>
      <p:sp>
        <p:nvSpPr>
          <p:cNvPr id="4" name="3 Flecha curvada hacia abajo"/>
          <p:cNvSpPr/>
          <p:nvPr/>
        </p:nvSpPr>
        <p:spPr>
          <a:xfrm>
            <a:off x="6139372" y="3868546"/>
            <a:ext cx="1876747" cy="541955"/>
          </a:xfrm>
          <a:prstGeom prst="curvedDownArrow">
            <a:avLst>
              <a:gd name="adj1" fmla="val 25000"/>
              <a:gd name="adj2" fmla="val 50000"/>
              <a:gd name="adj3" fmla="val 48158"/>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0891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919536" y="548680"/>
          <a:ext cx="828092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768" y="3579533"/>
            <a:ext cx="411474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840736" y="4604994"/>
            <a:ext cx="239841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70,6%</a:t>
            </a:r>
          </a:p>
        </p:txBody>
      </p:sp>
      <p:sp>
        <p:nvSpPr>
          <p:cNvPr id="4" name="3 Flecha a la derecha con muesca"/>
          <p:cNvSpPr/>
          <p:nvPr/>
        </p:nvSpPr>
        <p:spPr>
          <a:xfrm>
            <a:off x="4511824" y="4893025"/>
            <a:ext cx="1440160" cy="507832"/>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1163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a:extLst>
              <a:ext uri="{FF2B5EF4-FFF2-40B4-BE49-F238E27FC236}">
                <a16:creationId xmlns:a16="http://schemas.microsoft.com/office/drawing/2014/main" xmlns="" id="{2A2FDDFA-509F-4587-8DED-B6E42E4B63B2}"/>
              </a:ext>
            </a:extLst>
          </p:cNvPr>
          <p:cNvSpPr txBox="1">
            <a:spLocks/>
          </p:cNvSpPr>
          <p:nvPr/>
        </p:nvSpPr>
        <p:spPr>
          <a:xfrm>
            <a:off x="2835965" y="2513180"/>
            <a:ext cx="874643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6600" kern="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RECOMENDACIONES</a:t>
            </a:r>
          </a:p>
        </p:txBody>
      </p:sp>
    </p:spTree>
    <p:extLst>
      <p:ext uri="{BB962C8B-B14F-4D97-AF65-F5344CB8AC3E}">
        <p14:creationId xmlns:p14="http://schemas.microsoft.com/office/powerpoint/2010/main" val="1608892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2176970" y="932093"/>
            <a:ext cx="7967245" cy="954107"/>
          </a:xfrm>
          <a:prstGeom prst="rect">
            <a:avLst/>
          </a:prstGeom>
          <a:noFill/>
        </p:spPr>
        <p:txBody>
          <a:bodyPr wrap="none" lIns="91440" tIns="45720" rIns="91440" bIns="45720">
            <a:spAutoFit/>
          </a:bodyPr>
          <a:lstStyle/>
          <a:p>
            <a:pPr algn="ctr"/>
            <a:r>
              <a:rPr lang="es-ES" sz="2800" b="1" spc="300" dirty="0">
                <a:ln w="11430" cmpd="sng">
                  <a:solidFill>
                    <a:schemeClr val="accent1">
                      <a:tint val="10000"/>
                    </a:schemeClr>
                  </a:solidFill>
                  <a:prstDash val="solid"/>
                  <a:miter lim="800000"/>
                </a:ln>
                <a:effectLst>
                  <a:glow rad="45500">
                    <a:schemeClr val="accent1">
                      <a:satMod val="220000"/>
                      <a:alpha val="35000"/>
                    </a:schemeClr>
                  </a:glow>
                </a:effectLst>
              </a:rPr>
              <a:t>Procedimientos </a:t>
            </a:r>
            <a:r>
              <a:rPr lang="es-ES" sz="2800" b="1" spc="300" dirty="0" smtClean="0">
                <a:ln w="11430" cmpd="sng">
                  <a:solidFill>
                    <a:schemeClr val="accent1">
                      <a:tint val="10000"/>
                    </a:schemeClr>
                  </a:solidFill>
                  <a:prstDash val="solid"/>
                  <a:miter lim="800000"/>
                </a:ln>
                <a:effectLst>
                  <a:glow rad="45500">
                    <a:schemeClr val="accent1">
                      <a:satMod val="220000"/>
                      <a:alpha val="35000"/>
                    </a:schemeClr>
                  </a:glow>
                </a:effectLst>
              </a:rPr>
              <a:t>recomendados según</a:t>
            </a:r>
          </a:p>
          <a:p>
            <a:pPr algn="ctr"/>
            <a:r>
              <a:rPr lang="es-ES" sz="2800" b="1" spc="300" dirty="0" smtClean="0">
                <a:ln w="11430" cmpd="sng">
                  <a:solidFill>
                    <a:schemeClr val="accent1">
                      <a:tint val="10000"/>
                    </a:schemeClr>
                  </a:solidFill>
                  <a:prstDash val="solid"/>
                  <a:miter lim="800000"/>
                </a:ln>
                <a:effectLst>
                  <a:glow rad="45500">
                    <a:schemeClr val="accent1">
                      <a:satMod val="220000"/>
                      <a:alpha val="35000"/>
                    </a:schemeClr>
                  </a:glow>
                </a:effectLst>
              </a:rPr>
              <a:t> </a:t>
            </a:r>
            <a:r>
              <a:rPr lang="es-ES" sz="2800" b="1" spc="300" dirty="0">
                <a:ln w="11430" cmpd="sng">
                  <a:solidFill>
                    <a:schemeClr val="accent1">
                      <a:tint val="10000"/>
                    </a:schemeClr>
                  </a:solidFill>
                  <a:prstDash val="solid"/>
                  <a:miter lim="800000"/>
                </a:ln>
                <a:effectLst>
                  <a:glow rad="45500">
                    <a:schemeClr val="accent1">
                      <a:satMod val="220000"/>
                      <a:alpha val="35000"/>
                    </a:schemeClr>
                  </a:glow>
                </a:effectLst>
              </a:rPr>
              <a:t>L</a:t>
            </a:r>
            <a:r>
              <a:rPr lang="es-ES" sz="2800" b="1" spc="300" dirty="0" smtClean="0">
                <a:ln w="11430" cmpd="sng">
                  <a:solidFill>
                    <a:schemeClr val="accent1">
                      <a:tint val="10000"/>
                    </a:schemeClr>
                  </a:solidFill>
                  <a:prstDash val="solid"/>
                  <a:miter lim="800000"/>
                </a:ln>
                <a:effectLst>
                  <a:glow rad="45500">
                    <a:schemeClr val="accent1">
                      <a:satMod val="220000"/>
                      <a:alpha val="35000"/>
                    </a:schemeClr>
                  </a:glow>
                </a:effectLst>
              </a:rPr>
              <a:t>os resultados Obtenidos</a:t>
            </a:r>
            <a:endParaRPr lang="es-ES" sz="2800" b="1"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graphicFrame>
        <p:nvGraphicFramePr>
          <p:cNvPr id="3" name="4 Diagrama"/>
          <p:cNvGraphicFramePr/>
          <p:nvPr>
            <p:extLst>
              <p:ext uri="{D42A27DB-BD31-4B8C-83A1-F6EECF244321}">
                <p14:modId xmlns:p14="http://schemas.microsoft.com/office/powerpoint/2010/main" val="1604689844"/>
              </p:ext>
            </p:extLst>
          </p:nvPr>
        </p:nvGraphicFramePr>
        <p:xfrm>
          <a:off x="1371601" y="2232212"/>
          <a:ext cx="9762564" cy="323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844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324033470"/>
              </p:ext>
            </p:extLst>
          </p:nvPr>
        </p:nvGraphicFramePr>
        <p:xfrm>
          <a:off x="717975" y="793376"/>
          <a:ext cx="9690048"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313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909769044"/>
              </p:ext>
            </p:extLst>
          </p:nvPr>
        </p:nvGraphicFramePr>
        <p:xfrm>
          <a:off x="343688" y="426786"/>
          <a:ext cx="964747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2718" y="4384195"/>
            <a:ext cx="3600400"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5434" y="4384195"/>
            <a:ext cx="3381375" cy="2012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194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DCC9F2B7-0B15-4559-8015-99BB8F2DEA34}"/>
              </a:ext>
            </a:extLst>
          </p:cNvPr>
          <p:cNvSpPr txBox="1"/>
          <p:nvPr/>
        </p:nvSpPr>
        <p:spPr>
          <a:xfrm>
            <a:off x="2430194" y="1983544"/>
            <a:ext cx="7331612" cy="2246769"/>
          </a:xfrm>
          <a:prstGeom prst="rect">
            <a:avLst/>
          </a:prstGeom>
          <a:noFill/>
        </p:spPr>
        <p:txBody>
          <a:bodyPr wrap="square" rtlCol="0">
            <a:spAutoFit/>
          </a:bodyPr>
          <a:lstStyle/>
          <a:p>
            <a:r>
              <a:rPr lang="es-EC" sz="14000" dirty="0">
                <a:latin typeface="Monotype Corsiva" panose="03010101010201010101" pitchFamily="66" charset="0"/>
              </a:rPr>
              <a:t>GRACIAS</a:t>
            </a:r>
          </a:p>
        </p:txBody>
      </p:sp>
    </p:spTree>
    <p:extLst>
      <p:ext uri="{BB962C8B-B14F-4D97-AF65-F5344CB8AC3E}">
        <p14:creationId xmlns:p14="http://schemas.microsoft.com/office/powerpoint/2010/main" val="1811314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a:solidFill>
                  <a:srgbClr val="000000"/>
                </a:solidFill>
                <a:latin typeface="Arial"/>
              </a:rPr>
              <a:t>VERSIÓN: </a:t>
            </a:r>
            <a:r>
              <a:rPr lang="es-EC">
                <a:solidFill>
                  <a:srgbClr val="000000"/>
                </a:solidFill>
                <a:latin typeface="Arial"/>
              </a:rPr>
              <a:t>1.0</a:t>
            </a:r>
            <a:endParaRPr lang="es-EC" dirty="0">
              <a:solidFill>
                <a:srgbClr val="000000"/>
              </a:solidFill>
              <a:latin typeface="Arial"/>
            </a:endParaRPr>
          </a:p>
        </p:txBody>
      </p:sp>
      <p:pic>
        <p:nvPicPr>
          <p:cNvPr id="10" name="Picture 6" descr="Resultado de imagen para ESPE">
            <a:extLst>
              <a:ext uri="{FF2B5EF4-FFF2-40B4-BE49-F238E27FC236}">
                <a16:creationId xmlns:a16="http://schemas.microsoft.com/office/drawing/2014/main" xmlns="" id="{D60869B5-FD55-40DB-A3E2-F93B0FD8DB12}"/>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479077" y="1031727"/>
            <a:ext cx="5302203" cy="479454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o 24">
            <a:extLst>
              <a:ext uri="{FF2B5EF4-FFF2-40B4-BE49-F238E27FC236}">
                <a16:creationId xmlns:a16="http://schemas.microsoft.com/office/drawing/2014/main" xmlns="" id="{C7B6DBEA-8333-47DA-89A3-C0EA5FB28AEB}"/>
              </a:ext>
            </a:extLst>
          </p:cNvPr>
          <p:cNvGrpSpPr/>
          <p:nvPr/>
        </p:nvGrpSpPr>
        <p:grpSpPr>
          <a:xfrm>
            <a:off x="255186" y="712591"/>
            <a:ext cx="10691259" cy="5313537"/>
            <a:chOff x="255186" y="712591"/>
            <a:chExt cx="10691259" cy="5313537"/>
          </a:xfrm>
        </p:grpSpPr>
        <p:sp>
          <p:nvSpPr>
            <p:cNvPr id="26" name="CuadroTexto 25">
              <a:extLst>
                <a:ext uri="{FF2B5EF4-FFF2-40B4-BE49-F238E27FC236}">
                  <a16:creationId xmlns:a16="http://schemas.microsoft.com/office/drawing/2014/main" xmlns="" id="{2F4BB9C0-9693-4BA9-BAFF-1898565EAF30}"/>
                </a:ext>
              </a:extLst>
            </p:cNvPr>
            <p:cNvSpPr txBox="1"/>
            <p:nvPr/>
          </p:nvSpPr>
          <p:spPr>
            <a:xfrm>
              <a:off x="5802475" y="712591"/>
              <a:ext cx="2852779" cy="7386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sz="1400" dirty="0"/>
                <a:t>Importancia de los procedimientos de reclutamiento y selección en las Pymes</a:t>
              </a:r>
              <a:endParaRPr lang="x-none" sz="1400" dirty="0"/>
            </a:p>
          </p:txBody>
        </p:sp>
        <p:sp>
          <p:nvSpPr>
            <p:cNvPr id="27" name="CuadroTexto 26">
              <a:extLst>
                <a:ext uri="{FF2B5EF4-FFF2-40B4-BE49-F238E27FC236}">
                  <a16:creationId xmlns:a16="http://schemas.microsoft.com/office/drawing/2014/main" xmlns="" id="{914BEC69-5B87-45BE-9C35-70C788A6768C}"/>
                </a:ext>
              </a:extLst>
            </p:cNvPr>
            <p:cNvSpPr txBox="1"/>
            <p:nvPr/>
          </p:nvSpPr>
          <p:spPr>
            <a:xfrm>
              <a:off x="8363183" y="2393598"/>
              <a:ext cx="2583262" cy="11695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1400" dirty="0"/>
                <a:t>El Reclutamiento y selección de personal dentro del área de talento Humano de una organización, es considerado importante</a:t>
              </a:r>
              <a:endParaRPr lang="x-none" sz="1400" dirty="0"/>
            </a:p>
          </p:txBody>
        </p:sp>
        <p:sp>
          <p:nvSpPr>
            <p:cNvPr id="28" name="CuadroTexto 27">
              <a:extLst>
                <a:ext uri="{FF2B5EF4-FFF2-40B4-BE49-F238E27FC236}">
                  <a16:creationId xmlns:a16="http://schemas.microsoft.com/office/drawing/2014/main" xmlns="" id="{FACEC85B-E1BB-4A52-9308-D0BAAB831F41}"/>
                </a:ext>
              </a:extLst>
            </p:cNvPr>
            <p:cNvSpPr txBox="1"/>
            <p:nvPr/>
          </p:nvSpPr>
          <p:spPr>
            <a:xfrm>
              <a:off x="8045490" y="4666786"/>
              <a:ext cx="2713895" cy="11695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400" dirty="0"/>
                <a:t>Algunas Pymes realizar repetitivamente los procesos de selección generando gastos tanto monetarios como de recursos.</a:t>
              </a:r>
              <a:endParaRPr lang="x-none" sz="1400" dirty="0"/>
            </a:p>
          </p:txBody>
        </p:sp>
        <p:sp>
          <p:nvSpPr>
            <p:cNvPr id="29" name="CuadroTexto 28">
              <a:extLst>
                <a:ext uri="{FF2B5EF4-FFF2-40B4-BE49-F238E27FC236}">
                  <a16:creationId xmlns:a16="http://schemas.microsoft.com/office/drawing/2014/main" xmlns="" id="{25C33178-36DE-44D3-8D9B-FA52D925B2E2}"/>
                </a:ext>
              </a:extLst>
            </p:cNvPr>
            <p:cNvSpPr txBox="1"/>
            <p:nvPr/>
          </p:nvSpPr>
          <p:spPr>
            <a:xfrm>
              <a:off x="255186" y="4425690"/>
              <a:ext cx="2387226" cy="16004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x-none" sz="1400" dirty="0"/>
                <a:t>El aporte al PIB del sector textil a disminuido, ya que poseen un descenso en la compra de materia prima y bienes de capital, siendo esos sus principales insumos.</a:t>
              </a:r>
            </a:p>
          </p:txBody>
        </p:sp>
        <p:sp>
          <p:nvSpPr>
            <p:cNvPr id="30" name="CuadroTexto 29">
              <a:extLst>
                <a:ext uri="{FF2B5EF4-FFF2-40B4-BE49-F238E27FC236}">
                  <a16:creationId xmlns:a16="http://schemas.microsoft.com/office/drawing/2014/main" xmlns="" id="{EF057CC4-6F2B-46BE-8264-05D0B6137469}"/>
                </a:ext>
              </a:extLst>
            </p:cNvPr>
            <p:cNvSpPr txBox="1"/>
            <p:nvPr/>
          </p:nvSpPr>
          <p:spPr>
            <a:xfrm>
              <a:off x="298272" y="1219320"/>
              <a:ext cx="2713895" cy="1169551"/>
            </a:xfrm>
            <a:prstGeom prst="rect">
              <a:avLst/>
            </a:prstGeom>
            <a:noFill/>
            <a:ln>
              <a:noFill/>
            </a:ln>
          </p:spPr>
          <p:txBody>
            <a:bodyPr wrap="square" rtlCol="0">
              <a:spAutoFit/>
            </a:bodyPr>
            <a:lstStyle/>
            <a:p>
              <a:pPr algn="just"/>
              <a:r>
                <a:rPr lang="x-none" sz="1400" dirty="0"/>
                <a:t>El clima organizacional constituye </a:t>
              </a:r>
              <a:r>
                <a:rPr lang="es-ES" sz="1400" dirty="0"/>
                <a:t>un factor clave para la productividad, el desempeño la actitud  y el empoderamiento del trabajador.</a:t>
              </a:r>
              <a:endParaRPr lang="x-none" sz="1400" dirty="0"/>
            </a:p>
          </p:txBody>
        </p:sp>
      </p:grpSp>
      <p:grpSp>
        <p:nvGrpSpPr>
          <p:cNvPr id="34" name="Grupo 33">
            <a:extLst>
              <a:ext uri="{FF2B5EF4-FFF2-40B4-BE49-F238E27FC236}">
                <a16:creationId xmlns:a16="http://schemas.microsoft.com/office/drawing/2014/main" xmlns="" id="{AC1F9960-0BE2-4EAC-859B-B7EAD9588D4A}"/>
              </a:ext>
            </a:extLst>
          </p:cNvPr>
          <p:cNvGrpSpPr/>
          <p:nvPr/>
        </p:nvGrpSpPr>
        <p:grpSpPr>
          <a:xfrm>
            <a:off x="2503143" y="1613234"/>
            <a:ext cx="5445551" cy="3833209"/>
            <a:chOff x="2503143" y="1613234"/>
            <a:chExt cx="5445551" cy="3833209"/>
          </a:xfrm>
        </p:grpSpPr>
        <p:pic>
          <p:nvPicPr>
            <p:cNvPr id="3074" name="Picture 2" descr="https://scontent.fgye1-1.fna.fbcdn.net/v/t34.0-12/27935023_1592054407528473_1128590844_n.jpg?oh=a1befa6a4d8ad0b8c8cdf383453bbbf0&amp;oe=5A813EEE">
              <a:extLst>
                <a:ext uri="{FF2B5EF4-FFF2-40B4-BE49-F238E27FC236}">
                  <a16:creationId xmlns:a16="http://schemas.microsoft.com/office/drawing/2014/main" xmlns="" id="{11E6F623-4DCE-4DFF-84F8-FCF8808486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52611" y="1613234"/>
              <a:ext cx="1680721" cy="1118444"/>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https://scontent.fgye1-1.fna.fbcdn.net/v/t34.0-12/28001210_1592059650861282_270391918_n.jpg?oh=816e2d02886a7255f22c488e7df8e69e&amp;oe=5A80D9A8">
              <a:extLst>
                <a:ext uri="{FF2B5EF4-FFF2-40B4-BE49-F238E27FC236}">
                  <a16:creationId xmlns:a16="http://schemas.microsoft.com/office/drawing/2014/main" xmlns="" id="{5568DCF6-4620-4E93-B40F-D15A89D822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096000" y="4240841"/>
              <a:ext cx="1680721" cy="1118443"/>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F4D34229-6E73-4611-9ACD-27A38EBA4EA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2831955" y="4244457"/>
              <a:ext cx="1707010" cy="1201986"/>
            </a:xfrm>
            <a:prstGeom prst="ellipse">
              <a:avLst/>
            </a:prstGeom>
            <a:ln w="127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8" name="Picture 6" descr="https://scontent.fgye1-1.fna.fbcdn.net/v/t34.0-0/p168x128/27848940_1592061710861076_1084415265_n.jpg?oh=8ecda30ad3e988882dadce79439e7324&amp;oe=5A80F134">
              <a:extLst>
                <a:ext uri="{FF2B5EF4-FFF2-40B4-BE49-F238E27FC236}">
                  <a16:creationId xmlns:a16="http://schemas.microsoft.com/office/drawing/2014/main" xmlns="" id="{75B9DCB5-D12D-48EF-B06F-BE210D7FB4A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41684" y="2476914"/>
              <a:ext cx="1707010" cy="1012644"/>
            </a:xfrm>
            <a:prstGeom prst="ellipse">
              <a:avLst/>
            </a:prstGeom>
            <a:ln w="127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2" name="Picture 10" descr="https://scontent.fgye1-1.fna.fbcdn.net/v/t35.0-12/27947083_1592066924193888_1360656379_o.jpg?oh=6030a3245c5d2a8158abb6a7240521e7&amp;oe=5A812E92">
              <a:extLst>
                <a:ext uri="{FF2B5EF4-FFF2-40B4-BE49-F238E27FC236}">
                  <a16:creationId xmlns:a16="http://schemas.microsoft.com/office/drawing/2014/main" xmlns="" id="{A78BDE47-DB81-463B-B0F3-45CB340458C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3143" y="2501184"/>
              <a:ext cx="1707010" cy="1042834"/>
            </a:xfrm>
            <a:prstGeom prst="ellipse">
              <a:avLst/>
            </a:prstGeom>
            <a:ln w="127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3" name="Elipse 32">
              <a:extLst>
                <a:ext uri="{FF2B5EF4-FFF2-40B4-BE49-F238E27FC236}">
                  <a16:creationId xmlns:a16="http://schemas.microsoft.com/office/drawing/2014/main" xmlns="" id="{562DF69A-A25E-428A-BDB1-68BEDC5CF17E}"/>
                </a:ext>
              </a:extLst>
            </p:cNvPr>
            <p:cNvSpPr/>
            <p:nvPr/>
          </p:nvSpPr>
          <p:spPr>
            <a:xfrm>
              <a:off x="3961696" y="3398003"/>
              <a:ext cx="2555217" cy="697324"/>
            </a:xfrm>
            <a:prstGeom prst="ellipse">
              <a:avLst/>
            </a:prstGeom>
            <a:solidFill>
              <a:srgbClr val="FFC000"/>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b="1" dirty="0">
                  <a:latin typeface="Times New Roman" panose="02020603050405020304" pitchFamily="18" charset="0"/>
                  <a:cs typeface="Times New Roman" panose="02020603050405020304" pitchFamily="18" charset="0"/>
                </a:rPr>
                <a:t>PLANTEAMIENTO DEL PROBLEMA</a:t>
              </a:r>
            </a:p>
          </p:txBody>
        </p:sp>
      </p:grpSp>
    </p:spTree>
    <p:extLst>
      <p:ext uri="{BB962C8B-B14F-4D97-AF65-F5344CB8AC3E}">
        <p14:creationId xmlns:p14="http://schemas.microsoft.com/office/powerpoint/2010/main" val="105963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03BC02C1-68C9-48BF-B97B-FF946DE1E0E1}"/>
              </a:ext>
            </a:extLst>
          </p:cNvPr>
          <p:cNvSpPr>
            <a:spLocks noGrp="1"/>
          </p:cNvSpPr>
          <p:nvPr>
            <p:ph type="sldNum" sz="quarter" idx="11"/>
          </p:nvPr>
        </p:nvSpPr>
        <p:spPr/>
        <p:txBody>
          <a:bodyPr/>
          <a:lstStyle/>
          <a:p>
            <a:r>
              <a:rPr lang="es-EC" b="1"/>
              <a:t>VERSIÓN: </a:t>
            </a:r>
            <a:r>
              <a:rPr lang="es-EC"/>
              <a:t>1.0</a:t>
            </a:r>
            <a:endParaRPr lang="es-EC" dirty="0"/>
          </a:p>
        </p:txBody>
      </p:sp>
      <p:graphicFrame>
        <p:nvGraphicFramePr>
          <p:cNvPr id="6" name="Diagrama 5">
            <a:extLst>
              <a:ext uri="{FF2B5EF4-FFF2-40B4-BE49-F238E27FC236}">
                <a16:creationId xmlns:a16="http://schemas.microsoft.com/office/drawing/2014/main" xmlns="" id="{459C4DE8-6C09-4373-9304-FEEB382E15E3}"/>
              </a:ext>
            </a:extLst>
          </p:cNvPr>
          <p:cNvGraphicFramePr/>
          <p:nvPr>
            <p:extLst>
              <p:ext uri="{D42A27DB-BD31-4B8C-83A1-F6EECF244321}">
                <p14:modId xmlns:p14="http://schemas.microsoft.com/office/powerpoint/2010/main" val="2604154691"/>
              </p:ext>
            </p:extLst>
          </p:nvPr>
        </p:nvGraphicFramePr>
        <p:xfrm>
          <a:off x="5687440" y="1417638"/>
          <a:ext cx="5050971" cy="4350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xmlns="" id="{EB06E9E3-B548-4843-B78E-46631F3C5EBB}"/>
              </a:ext>
            </a:extLst>
          </p:cNvPr>
          <p:cNvGraphicFramePr/>
          <p:nvPr>
            <p:extLst>
              <p:ext uri="{D42A27DB-BD31-4B8C-83A1-F6EECF244321}">
                <p14:modId xmlns:p14="http://schemas.microsoft.com/office/powerpoint/2010/main" val="2903983930"/>
              </p:ext>
            </p:extLst>
          </p:nvPr>
        </p:nvGraphicFramePr>
        <p:xfrm>
          <a:off x="847418" y="1417638"/>
          <a:ext cx="4043896" cy="4245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redondeado 5">
            <a:extLst>
              <a:ext uri="{FF2B5EF4-FFF2-40B4-BE49-F238E27FC236}">
                <a16:creationId xmlns:a16="http://schemas.microsoft.com/office/drawing/2014/main" xmlns="" id="{8DEEB08E-E1A3-4123-8464-B94A5D8DF49F}"/>
              </a:ext>
            </a:extLst>
          </p:cNvPr>
          <p:cNvSpPr/>
          <p:nvPr/>
        </p:nvSpPr>
        <p:spPr>
          <a:xfrm>
            <a:off x="6096000" y="865932"/>
            <a:ext cx="4588673" cy="55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u="sng" dirty="0">
                <a:solidFill>
                  <a:schemeClr val="tx1"/>
                </a:solidFill>
              </a:rPr>
              <a:t>Objetivos Específicos</a:t>
            </a:r>
          </a:p>
        </p:txBody>
      </p:sp>
      <p:sp>
        <p:nvSpPr>
          <p:cNvPr id="9" name="Rectángulo redondeado 5">
            <a:extLst>
              <a:ext uri="{FF2B5EF4-FFF2-40B4-BE49-F238E27FC236}">
                <a16:creationId xmlns:a16="http://schemas.microsoft.com/office/drawing/2014/main" xmlns="" id="{91BB14B1-465D-4599-A183-764EBFD31B1E}"/>
              </a:ext>
            </a:extLst>
          </p:cNvPr>
          <p:cNvSpPr/>
          <p:nvPr/>
        </p:nvSpPr>
        <p:spPr>
          <a:xfrm>
            <a:off x="874286" y="865932"/>
            <a:ext cx="4043897" cy="55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u="sng" dirty="0">
                <a:solidFill>
                  <a:schemeClr val="tx1"/>
                </a:solidFill>
              </a:rPr>
              <a:t>Objetivos General</a:t>
            </a:r>
          </a:p>
        </p:txBody>
      </p:sp>
    </p:spTree>
    <p:extLst>
      <p:ext uri="{BB962C8B-B14F-4D97-AF65-F5344CB8AC3E}">
        <p14:creationId xmlns:p14="http://schemas.microsoft.com/office/powerpoint/2010/main" val="275936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4CABE8E5-A75A-4951-ACCC-D9FEDC1337E0}"/>
              </a:ext>
            </a:extLst>
          </p:cNvPr>
          <p:cNvSpPr>
            <a:spLocks noGrp="1"/>
          </p:cNvSpPr>
          <p:nvPr>
            <p:ph type="sldNum" sz="quarter" idx="11"/>
          </p:nvPr>
        </p:nvSpPr>
        <p:spPr/>
        <p:txBody>
          <a:bodyPr/>
          <a:lstStyle/>
          <a:p>
            <a:r>
              <a:rPr lang="es-EC" b="1"/>
              <a:t>VERSIÓN: </a:t>
            </a:r>
            <a:r>
              <a:rPr lang="es-EC"/>
              <a:t>1.0</a:t>
            </a:r>
            <a:endParaRPr lang="es-EC" dirty="0"/>
          </a:p>
        </p:txBody>
      </p:sp>
      <p:sp>
        <p:nvSpPr>
          <p:cNvPr id="5" name="Título 3">
            <a:extLst>
              <a:ext uri="{FF2B5EF4-FFF2-40B4-BE49-F238E27FC236}">
                <a16:creationId xmlns:a16="http://schemas.microsoft.com/office/drawing/2014/main" xmlns="" id="{8CEF9BCC-EE6D-43EA-89E9-6872B13B453B}"/>
              </a:ext>
            </a:extLst>
          </p:cNvPr>
          <p:cNvSpPr txBox="1">
            <a:spLocks/>
          </p:cNvSpPr>
          <p:nvPr/>
        </p:nvSpPr>
        <p:spPr>
          <a:xfrm>
            <a:off x="4757530" y="2006743"/>
            <a:ext cx="6694855" cy="31382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6600" kern="0" dirty="0">
                <a:solidFill>
                  <a:schemeClr val="tx1"/>
                </a:solidFill>
              </a:rPr>
              <a:t>MARCO CONCEPTUAL</a:t>
            </a:r>
          </a:p>
        </p:txBody>
      </p:sp>
    </p:spTree>
    <p:extLst>
      <p:ext uri="{BB962C8B-B14F-4D97-AF65-F5344CB8AC3E}">
        <p14:creationId xmlns:p14="http://schemas.microsoft.com/office/powerpoint/2010/main" val="214797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A9DAEF66-9B53-4110-A64C-438BB0FE848B}"/>
              </a:ext>
            </a:extLst>
          </p:cNvPr>
          <p:cNvSpPr>
            <a:spLocks noGrp="1"/>
          </p:cNvSpPr>
          <p:nvPr>
            <p:ph type="sldNum" sz="quarter" idx="11"/>
          </p:nvPr>
        </p:nvSpPr>
        <p:spPr/>
        <p:txBody>
          <a:bodyPr/>
          <a:lstStyle/>
          <a:p>
            <a:r>
              <a:rPr lang="es-EC" b="1"/>
              <a:t>VERSIÓN: </a:t>
            </a:r>
            <a:r>
              <a:rPr lang="es-EC"/>
              <a:t>1.0</a:t>
            </a:r>
            <a:endParaRPr lang="es-EC" dirty="0"/>
          </a:p>
        </p:txBody>
      </p:sp>
      <p:sp>
        <p:nvSpPr>
          <p:cNvPr id="5" name="2 Título">
            <a:extLst>
              <a:ext uri="{FF2B5EF4-FFF2-40B4-BE49-F238E27FC236}">
                <a16:creationId xmlns:a16="http://schemas.microsoft.com/office/drawing/2014/main" xmlns="" id="{6C7659DF-8A9C-492D-B2B9-5EEF4284A9CD}"/>
              </a:ext>
            </a:extLst>
          </p:cNvPr>
          <p:cNvSpPr txBox="1">
            <a:spLocks/>
          </p:cNvSpPr>
          <p:nvPr/>
        </p:nvSpPr>
        <p:spPr>
          <a:xfrm>
            <a:off x="3962400" y="101600"/>
            <a:ext cx="82296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kern="0">
                <a:solidFill>
                  <a:schemeClr val="tx1"/>
                </a:solidFill>
              </a:rPr>
              <a:t>Marco Conceptual</a:t>
            </a:r>
            <a:endParaRPr lang="es-EC" kern="0" dirty="0">
              <a:solidFill>
                <a:schemeClr val="tx1"/>
              </a:solidFill>
            </a:endParaRPr>
          </a:p>
        </p:txBody>
      </p:sp>
      <p:pic>
        <p:nvPicPr>
          <p:cNvPr id="5122" name="Picture 2" descr="Resultado de imagen para pymes">
            <a:extLst>
              <a:ext uri="{FF2B5EF4-FFF2-40B4-BE49-F238E27FC236}">
                <a16:creationId xmlns:a16="http://schemas.microsoft.com/office/drawing/2014/main" xmlns="" id="{EAB4A952-771B-4BDA-8AD5-45D06000DA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9304" y="1046405"/>
            <a:ext cx="2739877" cy="20015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procedimientos">
            <a:extLst>
              <a:ext uri="{FF2B5EF4-FFF2-40B4-BE49-F238E27FC236}">
                <a16:creationId xmlns:a16="http://schemas.microsoft.com/office/drawing/2014/main" xmlns="" id="{8B7576D9-D443-4DB7-80C0-B124C15970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44" y="1046405"/>
            <a:ext cx="2991756" cy="20015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reclutamiento y selección">
            <a:extLst>
              <a:ext uri="{FF2B5EF4-FFF2-40B4-BE49-F238E27FC236}">
                <a16:creationId xmlns:a16="http://schemas.microsoft.com/office/drawing/2014/main" xmlns="" id="{07A2BED5-A4F8-483D-B7D3-036A59CB6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478" y="1046405"/>
            <a:ext cx="3615044" cy="20015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clima laboral">
            <a:extLst>
              <a:ext uri="{FF2B5EF4-FFF2-40B4-BE49-F238E27FC236}">
                <a16:creationId xmlns:a16="http://schemas.microsoft.com/office/drawing/2014/main" xmlns="" id="{2D46AD80-55B4-478B-ACB1-656B58BA37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739"/>
          <a:stretch/>
        </p:blipFill>
        <p:spPr bwMode="auto">
          <a:xfrm>
            <a:off x="2466522" y="3615433"/>
            <a:ext cx="2991756" cy="203241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sector textil">
            <a:extLst>
              <a:ext uri="{FF2B5EF4-FFF2-40B4-BE49-F238E27FC236}">
                <a16:creationId xmlns:a16="http://schemas.microsoft.com/office/drawing/2014/main" xmlns="" id="{3A2CF904-2702-4393-B4E6-964FBB646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724" y="3810001"/>
            <a:ext cx="2762250" cy="18378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F8E10173-83CC-4EAC-9A78-A692791897EB}"/>
              </a:ext>
            </a:extLst>
          </p:cNvPr>
          <p:cNvSpPr txBox="1"/>
          <p:nvPr/>
        </p:nvSpPr>
        <p:spPr>
          <a:xfrm>
            <a:off x="1091891" y="3232666"/>
            <a:ext cx="2342861" cy="400110"/>
          </a:xfrm>
          <a:prstGeom prst="rect">
            <a:avLst/>
          </a:prstGeom>
          <a:noFill/>
        </p:spPr>
        <p:txBody>
          <a:bodyPr wrap="square" rtlCol="0">
            <a:spAutoFit/>
          </a:bodyPr>
          <a:lstStyle/>
          <a:p>
            <a:r>
              <a:rPr lang="es-EC" sz="2000" b="1" dirty="0">
                <a:latin typeface="Algerian" panose="04020705040A02060702" pitchFamily="82" charset="0"/>
              </a:rPr>
              <a:t>PROCEDIMIENTOS</a:t>
            </a:r>
          </a:p>
        </p:txBody>
      </p:sp>
      <p:sp>
        <p:nvSpPr>
          <p:cNvPr id="12" name="CuadroTexto 11">
            <a:extLst>
              <a:ext uri="{FF2B5EF4-FFF2-40B4-BE49-F238E27FC236}">
                <a16:creationId xmlns:a16="http://schemas.microsoft.com/office/drawing/2014/main" xmlns="" id="{C3A92EF1-FD29-4C79-BD4F-A0020F5CE5F7}"/>
              </a:ext>
            </a:extLst>
          </p:cNvPr>
          <p:cNvSpPr txBox="1"/>
          <p:nvPr/>
        </p:nvSpPr>
        <p:spPr>
          <a:xfrm>
            <a:off x="4242270" y="3236200"/>
            <a:ext cx="3815051" cy="400110"/>
          </a:xfrm>
          <a:prstGeom prst="rect">
            <a:avLst/>
          </a:prstGeom>
          <a:noFill/>
        </p:spPr>
        <p:txBody>
          <a:bodyPr wrap="square" rtlCol="0">
            <a:spAutoFit/>
          </a:bodyPr>
          <a:lstStyle/>
          <a:p>
            <a:r>
              <a:rPr lang="es-EC" sz="2000" b="1" dirty="0">
                <a:latin typeface="Algerian" panose="04020705040A02060702" pitchFamily="82" charset="0"/>
              </a:rPr>
              <a:t>RECLUTAMIENTO Y SELECCIÓN</a:t>
            </a:r>
          </a:p>
        </p:txBody>
      </p:sp>
      <p:sp>
        <p:nvSpPr>
          <p:cNvPr id="13" name="CuadroTexto 12">
            <a:extLst>
              <a:ext uri="{FF2B5EF4-FFF2-40B4-BE49-F238E27FC236}">
                <a16:creationId xmlns:a16="http://schemas.microsoft.com/office/drawing/2014/main" xmlns="" id="{731AE5AD-9553-4E93-B809-3E457C52A376}"/>
              </a:ext>
            </a:extLst>
          </p:cNvPr>
          <p:cNvSpPr txBox="1"/>
          <p:nvPr/>
        </p:nvSpPr>
        <p:spPr>
          <a:xfrm>
            <a:off x="9495974" y="3236200"/>
            <a:ext cx="1051973" cy="400110"/>
          </a:xfrm>
          <a:prstGeom prst="rect">
            <a:avLst/>
          </a:prstGeom>
          <a:noFill/>
        </p:spPr>
        <p:txBody>
          <a:bodyPr wrap="square" rtlCol="0">
            <a:spAutoFit/>
          </a:bodyPr>
          <a:lstStyle/>
          <a:p>
            <a:r>
              <a:rPr lang="es-EC" sz="2000" b="1" dirty="0">
                <a:latin typeface="Algerian" panose="04020705040A02060702" pitchFamily="82" charset="0"/>
              </a:rPr>
              <a:t>PYMES</a:t>
            </a:r>
          </a:p>
        </p:txBody>
      </p:sp>
      <p:sp>
        <p:nvSpPr>
          <p:cNvPr id="14" name="CuadroTexto 13">
            <a:extLst>
              <a:ext uri="{FF2B5EF4-FFF2-40B4-BE49-F238E27FC236}">
                <a16:creationId xmlns:a16="http://schemas.microsoft.com/office/drawing/2014/main" xmlns="" id="{30E79A1B-7E71-4C67-938E-6FDAADFC0302}"/>
              </a:ext>
            </a:extLst>
          </p:cNvPr>
          <p:cNvSpPr txBox="1"/>
          <p:nvPr/>
        </p:nvSpPr>
        <p:spPr>
          <a:xfrm>
            <a:off x="2429584" y="5720106"/>
            <a:ext cx="3355036" cy="400110"/>
          </a:xfrm>
          <a:prstGeom prst="rect">
            <a:avLst/>
          </a:prstGeom>
          <a:noFill/>
        </p:spPr>
        <p:txBody>
          <a:bodyPr wrap="square" rtlCol="0">
            <a:spAutoFit/>
          </a:bodyPr>
          <a:lstStyle/>
          <a:p>
            <a:r>
              <a:rPr lang="es-EC" sz="2000" b="1" dirty="0">
                <a:latin typeface="Algerian" panose="04020705040A02060702" pitchFamily="82" charset="0"/>
              </a:rPr>
              <a:t>CLIMA ORGANIZACIONAL</a:t>
            </a:r>
          </a:p>
        </p:txBody>
      </p:sp>
      <p:sp>
        <p:nvSpPr>
          <p:cNvPr id="15" name="CuadroTexto 14">
            <a:extLst>
              <a:ext uri="{FF2B5EF4-FFF2-40B4-BE49-F238E27FC236}">
                <a16:creationId xmlns:a16="http://schemas.microsoft.com/office/drawing/2014/main" xmlns="" id="{75AEBB97-0E5F-483B-8128-185087B58AE1}"/>
              </a:ext>
            </a:extLst>
          </p:cNvPr>
          <p:cNvSpPr txBox="1"/>
          <p:nvPr/>
        </p:nvSpPr>
        <p:spPr>
          <a:xfrm>
            <a:off x="7033346" y="5702021"/>
            <a:ext cx="2087707" cy="400110"/>
          </a:xfrm>
          <a:prstGeom prst="rect">
            <a:avLst/>
          </a:prstGeom>
          <a:noFill/>
        </p:spPr>
        <p:txBody>
          <a:bodyPr wrap="square" rtlCol="0">
            <a:spAutoFit/>
          </a:bodyPr>
          <a:lstStyle/>
          <a:p>
            <a:r>
              <a:rPr lang="es-EC" sz="2000" b="1" dirty="0">
                <a:latin typeface="Algerian" panose="04020705040A02060702" pitchFamily="82" charset="0"/>
              </a:rPr>
              <a:t>SECTOR TEXTIL</a:t>
            </a:r>
          </a:p>
        </p:txBody>
      </p:sp>
    </p:spTree>
    <p:extLst>
      <p:ext uri="{BB962C8B-B14F-4D97-AF65-F5344CB8AC3E}">
        <p14:creationId xmlns:p14="http://schemas.microsoft.com/office/powerpoint/2010/main" val="81345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4CABE8E5-A75A-4951-ACCC-D9FEDC1337E0}"/>
              </a:ext>
            </a:extLst>
          </p:cNvPr>
          <p:cNvSpPr>
            <a:spLocks noGrp="1"/>
          </p:cNvSpPr>
          <p:nvPr>
            <p:ph type="sldNum" sz="quarter" idx="11"/>
          </p:nvPr>
        </p:nvSpPr>
        <p:spPr/>
        <p:txBody>
          <a:bodyPr/>
          <a:lstStyle/>
          <a:p>
            <a:r>
              <a:rPr lang="es-EC" b="1"/>
              <a:t>VERSIÓN: </a:t>
            </a:r>
            <a:r>
              <a:rPr lang="es-EC"/>
              <a:t>1.0</a:t>
            </a:r>
            <a:endParaRPr lang="es-EC" dirty="0"/>
          </a:p>
        </p:txBody>
      </p:sp>
      <p:sp>
        <p:nvSpPr>
          <p:cNvPr id="5" name="Título 3">
            <a:extLst>
              <a:ext uri="{FF2B5EF4-FFF2-40B4-BE49-F238E27FC236}">
                <a16:creationId xmlns:a16="http://schemas.microsoft.com/office/drawing/2014/main" xmlns="" id="{8CEF9BCC-EE6D-43EA-89E9-6872B13B453B}"/>
              </a:ext>
            </a:extLst>
          </p:cNvPr>
          <p:cNvSpPr txBox="1">
            <a:spLocks/>
          </p:cNvSpPr>
          <p:nvPr/>
        </p:nvSpPr>
        <p:spPr>
          <a:xfrm>
            <a:off x="5987450" y="2006743"/>
            <a:ext cx="5464935" cy="31382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6600" kern="0">
                <a:solidFill>
                  <a:schemeClr val="tx1"/>
                </a:solidFill>
              </a:rPr>
              <a:t>MARCO TEÓRICO</a:t>
            </a:r>
            <a:endParaRPr lang="es-EC" sz="6600" kern="0" dirty="0">
              <a:solidFill>
                <a:schemeClr val="tx1"/>
              </a:solidFill>
            </a:endParaRPr>
          </a:p>
        </p:txBody>
      </p:sp>
    </p:spTree>
    <p:extLst>
      <p:ext uri="{BB962C8B-B14F-4D97-AF65-F5344CB8AC3E}">
        <p14:creationId xmlns:p14="http://schemas.microsoft.com/office/powerpoint/2010/main" val="25670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698D2905-E749-4FFA-AA12-637E10709CDB}"/>
              </a:ext>
            </a:extLst>
          </p:cNvPr>
          <p:cNvSpPr>
            <a:spLocks noGrp="1"/>
          </p:cNvSpPr>
          <p:nvPr>
            <p:ph type="sldNum" sz="quarter" idx="11"/>
          </p:nvPr>
        </p:nvSpPr>
        <p:spPr/>
        <p:txBody>
          <a:bodyPr/>
          <a:lstStyle/>
          <a:p>
            <a:r>
              <a:rPr lang="es-EC" b="1"/>
              <a:t>VERSIÓN: </a:t>
            </a:r>
            <a:r>
              <a:rPr lang="es-EC"/>
              <a:t>1.0</a:t>
            </a:r>
            <a:endParaRPr lang="es-EC" dirty="0"/>
          </a:p>
        </p:txBody>
      </p:sp>
      <p:sp>
        <p:nvSpPr>
          <p:cNvPr id="11" name="CuadroTexto 10">
            <a:extLst>
              <a:ext uri="{FF2B5EF4-FFF2-40B4-BE49-F238E27FC236}">
                <a16:creationId xmlns:a16="http://schemas.microsoft.com/office/drawing/2014/main" xmlns="" id="{D8CFC239-F1B6-4507-BCB9-3F6CE641DDCB}"/>
              </a:ext>
            </a:extLst>
          </p:cNvPr>
          <p:cNvSpPr txBox="1"/>
          <p:nvPr/>
        </p:nvSpPr>
        <p:spPr>
          <a:xfrm>
            <a:off x="9853127" y="852972"/>
            <a:ext cx="229262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dirty="0"/>
              <a:t>Permite, mediante los procedimientos de reclutamiento y selección del sector textil se evalúe los aspectos no visibles para obtener un clima organizacional efectivo</a:t>
            </a:r>
          </a:p>
        </p:txBody>
      </p:sp>
      <p:graphicFrame>
        <p:nvGraphicFramePr>
          <p:cNvPr id="12" name="Diagrama 11">
            <a:extLst>
              <a:ext uri="{FF2B5EF4-FFF2-40B4-BE49-F238E27FC236}">
                <a16:creationId xmlns:a16="http://schemas.microsoft.com/office/drawing/2014/main" xmlns="" id="{089D62CB-6403-4904-A832-F2A8998ADFE1}"/>
              </a:ext>
            </a:extLst>
          </p:cNvPr>
          <p:cNvGraphicFramePr/>
          <p:nvPr>
            <p:extLst>
              <p:ext uri="{D42A27DB-BD31-4B8C-83A1-F6EECF244321}">
                <p14:modId xmlns:p14="http://schemas.microsoft.com/office/powerpoint/2010/main" val="3514713320"/>
              </p:ext>
            </p:extLst>
          </p:nvPr>
        </p:nvGraphicFramePr>
        <p:xfrm>
          <a:off x="261731" y="4281379"/>
          <a:ext cx="3060149" cy="1514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a 12">
            <a:extLst>
              <a:ext uri="{FF2B5EF4-FFF2-40B4-BE49-F238E27FC236}">
                <a16:creationId xmlns:a16="http://schemas.microsoft.com/office/drawing/2014/main" xmlns="" id="{18410F34-62A2-42A6-AFFD-7D376E93ED38}"/>
              </a:ext>
            </a:extLst>
          </p:cNvPr>
          <p:cNvGraphicFramePr/>
          <p:nvPr>
            <p:extLst>
              <p:ext uri="{D42A27DB-BD31-4B8C-83A1-F6EECF244321}">
                <p14:modId xmlns:p14="http://schemas.microsoft.com/office/powerpoint/2010/main" val="206461788"/>
              </p:ext>
            </p:extLst>
          </p:nvPr>
        </p:nvGraphicFramePr>
        <p:xfrm>
          <a:off x="3479000" y="4375732"/>
          <a:ext cx="3202609" cy="1327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xmlns="" id="{0B694E3C-AC5A-4302-BFFE-0B449C5005EE}"/>
              </a:ext>
            </a:extLst>
          </p:cNvPr>
          <p:cNvSpPr txBox="1"/>
          <p:nvPr/>
        </p:nvSpPr>
        <p:spPr>
          <a:xfrm>
            <a:off x="7780966" y="4568731"/>
            <a:ext cx="418574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dirty="0"/>
              <a:t>Permite analizar el clima organizacional que poseen las pequeñas y medianas empresas del sector textil.  </a:t>
            </a:r>
          </a:p>
        </p:txBody>
      </p:sp>
      <p:sp>
        <p:nvSpPr>
          <p:cNvPr id="15" name="CuadroTexto 14">
            <a:extLst>
              <a:ext uri="{FF2B5EF4-FFF2-40B4-BE49-F238E27FC236}">
                <a16:creationId xmlns:a16="http://schemas.microsoft.com/office/drawing/2014/main" xmlns="" id="{F2AB0268-44F7-448D-83B4-5B44FA5CB91F}"/>
              </a:ext>
            </a:extLst>
          </p:cNvPr>
          <p:cNvSpPr txBox="1"/>
          <p:nvPr/>
        </p:nvSpPr>
        <p:spPr>
          <a:xfrm>
            <a:off x="204824" y="6346559"/>
            <a:ext cx="2702091" cy="646331"/>
          </a:xfrm>
          <a:prstGeom prst="rect">
            <a:avLst/>
          </a:prstGeom>
          <a:noFill/>
        </p:spPr>
        <p:txBody>
          <a:bodyPr wrap="square" rtlCol="0">
            <a:spAutoFit/>
          </a:bodyPr>
          <a:lstStyle/>
          <a:p>
            <a:r>
              <a:rPr lang="es-EC" sz="1200" dirty="0"/>
              <a:t>Creado por: Ernest Hemingway</a:t>
            </a:r>
          </a:p>
          <a:p>
            <a:r>
              <a:rPr lang="es-EC" sz="1200" dirty="0"/>
              <a:t>Citado por </a:t>
            </a:r>
            <a:r>
              <a:rPr lang="es-EC" sz="1200" dirty="0" err="1"/>
              <a:t>Ginger</a:t>
            </a:r>
            <a:r>
              <a:rPr lang="es-EC" sz="1200" dirty="0"/>
              <a:t>, 1997</a:t>
            </a:r>
          </a:p>
          <a:p>
            <a:endParaRPr lang="es-EC" sz="1200" dirty="0"/>
          </a:p>
        </p:txBody>
      </p:sp>
      <p:sp>
        <p:nvSpPr>
          <p:cNvPr id="16" name="CuadroTexto 15">
            <a:extLst>
              <a:ext uri="{FF2B5EF4-FFF2-40B4-BE49-F238E27FC236}">
                <a16:creationId xmlns:a16="http://schemas.microsoft.com/office/drawing/2014/main" xmlns="" id="{7F8D5516-637E-40AA-8AEE-9524E528E1D5}"/>
              </a:ext>
            </a:extLst>
          </p:cNvPr>
          <p:cNvSpPr txBox="1"/>
          <p:nvPr/>
        </p:nvSpPr>
        <p:spPr>
          <a:xfrm>
            <a:off x="4363525" y="6326006"/>
            <a:ext cx="2702091" cy="461665"/>
          </a:xfrm>
          <a:prstGeom prst="rect">
            <a:avLst/>
          </a:prstGeom>
          <a:noFill/>
        </p:spPr>
        <p:txBody>
          <a:bodyPr wrap="square" rtlCol="0">
            <a:spAutoFit/>
          </a:bodyPr>
          <a:lstStyle/>
          <a:p>
            <a:r>
              <a:rPr lang="es-EC" sz="1200" dirty="0"/>
              <a:t>Creado por: Rensis Likert </a:t>
            </a:r>
          </a:p>
          <a:p>
            <a:r>
              <a:rPr lang="es-EC" sz="1200" dirty="0"/>
              <a:t>Citado por Brunet, 1987</a:t>
            </a:r>
          </a:p>
        </p:txBody>
      </p:sp>
      <p:graphicFrame>
        <p:nvGraphicFramePr>
          <p:cNvPr id="17" name="Diagrama 16">
            <a:extLst>
              <a:ext uri="{FF2B5EF4-FFF2-40B4-BE49-F238E27FC236}">
                <a16:creationId xmlns:a16="http://schemas.microsoft.com/office/drawing/2014/main" xmlns="" id="{8E324981-68A7-459A-BADD-12FD780EC9C2}"/>
              </a:ext>
            </a:extLst>
          </p:cNvPr>
          <p:cNvGraphicFramePr/>
          <p:nvPr>
            <p:extLst>
              <p:ext uri="{D42A27DB-BD31-4B8C-83A1-F6EECF244321}">
                <p14:modId xmlns:p14="http://schemas.microsoft.com/office/powerpoint/2010/main" val="2059936773"/>
              </p:ext>
            </p:extLst>
          </p:nvPr>
        </p:nvGraphicFramePr>
        <p:xfrm>
          <a:off x="4337621" y="353205"/>
          <a:ext cx="5296452" cy="35144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Abrir llave 17">
            <a:extLst>
              <a:ext uri="{FF2B5EF4-FFF2-40B4-BE49-F238E27FC236}">
                <a16:creationId xmlns:a16="http://schemas.microsoft.com/office/drawing/2014/main" xmlns="" id="{B7808709-2958-4787-A386-EFB41068D05E}"/>
              </a:ext>
            </a:extLst>
          </p:cNvPr>
          <p:cNvSpPr/>
          <p:nvPr/>
        </p:nvSpPr>
        <p:spPr>
          <a:xfrm>
            <a:off x="4419056" y="463024"/>
            <a:ext cx="475976" cy="16678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9" name="Abrir llave 18">
            <a:extLst>
              <a:ext uri="{FF2B5EF4-FFF2-40B4-BE49-F238E27FC236}">
                <a16:creationId xmlns:a16="http://schemas.microsoft.com/office/drawing/2014/main" xmlns="" id="{D7108641-BE4F-4A00-9E3C-AA1C1C99DE69}"/>
              </a:ext>
            </a:extLst>
          </p:cNvPr>
          <p:cNvSpPr/>
          <p:nvPr/>
        </p:nvSpPr>
        <p:spPr>
          <a:xfrm>
            <a:off x="4444575" y="2203135"/>
            <a:ext cx="475976" cy="16678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 name="CuadroTexto 19">
            <a:extLst>
              <a:ext uri="{FF2B5EF4-FFF2-40B4-BE49-F238E27FC236}">
                <a16:creationId xmlns:a16="http://schemas.microsoft.com/office/drawing/2014/main" xmlns="" id="{0D83B4CB-3F9E-4C47-AA8D-90CB7CD4DD52}"/>
              </a:ext>
            </a:extLst>
          </p:cNvPr>
          <p:cNvSpPr txBox="1"/>
          <p:nvPr/>
        </p:nvSpPr>
        <p:spPr>
          <a:xfrm>
            <a:off x="1934819" y="1070018"/>
            <a:ext cx="231982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b="1" dirty="0"/>
              <a:t>Factores Visibles</a:t>
            </a:r>
          </a:p>
        </p:txBody>
      </p:sp>
      <p:sp>
        <p:nvSpPr>
          <p:cNvPr id="21" name="Rectángulo 20">
            <a:extLst>
              <a:ext uri="{FF2B5EF4-FFF2-40B4-BE49-F238E27FC236}">
                <a16:creationId xmlns:a16="http://schemas.microsoft.com/office/drawing/2014/main" xmlns="" id="{09D700EE-D927-47B1-B661-2E5DB2B89DC6}"/>
              </a:ext>
            </a:extLst>
          </p:cNvPr>
          <p:cNvSpPr/>
          <p:nvPr/>
        </p:nvSpPr>
        <p:spPr>
          <a:xfrm>
            <a:off x="204824" y="148190"/>
            <a:ext cx="2366097" cy="430887"/>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lvl="0"/>
            <a:r>
              <a:rPr lang="es-EC" sz="2200" b="1" dirty="0">
                <a:solidFill>
                  <a:schemeClr val="tx1"/>
                </a:solidFill>
                <a:latin typeface="Times New Roman" panose="02020603050405020304" pitchFamily="18" charset="0"/>
                <a:cs typeface="Times New Roman" panose="02020603050405020304" pitchFamily="18" charset="0"/>
              </a:rPr>
              <a:t>Teoría del Iceberg</a:t>
            </a:r>
          </a:p>
        </p:txBody>
      </p:sp>
      <p:sp>
        <p:nvSpPr>
          <p:cNvPr id="22" name="Rectángulo 21">
            <a:extLst>
              <a:ext uri="{FF2B5EF4-FFF2-40B4-BE49-F238E27FC236}">
                <a16:creationId xmlns:a16="http://schemas.microsoft.com/office/drawing/2014/main" xmlns="" id="{FFB3E797-1469-47E2-95DE-BA4E67794FEC}"/>
              </a:ext>
            </a:extLst>
          </p:cNvPr>
          <p:cNvSpPr/>
          <p:nvPr/>
        </p:nvSpPr>
        <p:spPr>
          <a:xfrm>
            <a:off x="204824" y="3419724"/>
            <a:ext cx="3705316"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s-EC" sz="2000" b="1" dirty="0">
                <a:solidFill>
                  <a:schemeClr val="tx1"/>
                </a:solidFill>
                <a:latin typeface="Times New Roman" panose="02020603050405020304" pitchFamily="18" charset="0"/>
                <a:cs typeface="Times New Roman" panose="02020603050405020304" pitchFamily="18" charset="0"/>
              </a:rPr>
              <a:t>Teoría del Clima Organizacional de Likert</a:t>
            </a:r>
          </a:p>
        </p:txBody>
      </p:sp>
      <p:sp>
        <p:nvSpPr>
          <p:cNvPr id="23" name="CuadroTexto 22">
            <a:extLst>
              <a:ext uri="{FF2B5EF4-FFF2-40B4-BE49-F238E27FC236}">
                <a16:creationId xmlns:a16="http://schemas.microsoft.com/office/drawing/2014/main" xmlns="" id="{274D86E3-F6A0-463F-BC66-4535FC911274}"/>
              </a:ext>
            </a:extLst>
          </p:cNvPr>
          <p:cNvSpPr txBox="1"/>
          <p:nvPr/>
        </p:nvSpPr>
        <p:spPr>
          <a:xfrm>
            <a:off x="1934818" y="2741047"/>
            <a:ext cx="255004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b="1" dirty="0"/>
              <a:t>Factores No Visibles</a:t>
            </a:r>
          </a:p>
        </p:txBody>
      </p:sp>
      <p:sp>
        <p:nvSpPr>
          <p:cNvPr id="24" name="Flecha: a la derecha 23">
            <a:extLst>
              <a:ext uri="{FF2B5EF4-FFF2-40B4-BE49-F238E27FC236}">
                <a16:creationId xmlns:a16="http://schemas.microsoft.com/office/drawing/2014/main" xmlns="" id="{F3390090-CE2C-4915-A65B-BDE9B0F65C10}"/>
              </a:ext>
            </a:extLst>
          </p:cNvPr>
          <p:cNvSpPr/>
          <p:nvPr/>
        </p:nvSpPr>
        <p:spPr>
          <a:xfrm>
            <a:off x="8931965" y="1971012"/>
            <a:ext cx="742122" cy="77003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25" name="Flecha: a la derecha 24">
            <a:extLst>
              <a:ext uri="{FF2B5EF4-FFF2-40B4-BE49-F238E27FC236}">
                <a16:creationId xmlns:a16="http://schemas.microsoft.com/office/drawing/2014/main" xmlns="" id="{C05771D1-1F28-460D-BFE8-DBA594A32CDF}"/>
              </a:ext>
            </a:extLst>
          </p:cNvPr>
          <p:cNvSpPr/>
          <p:nvPr/>
        </p:nvSpPr>
        <p:spPr>
          <a:xfrm>
            <a:off x="6904989" y="4785800"/>
            <a:ext cx="742122" cy="77003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26" name="Forma libre: forma 25">
            <a:extLst>
              <a:ext uri="{FF2B5EF4-FFF2-40B4-BE49-F238E27FC236}">
                <a16:creationId xmlns:a16="http://schemas.microsoft.com/office/drawing/2014/main" xmlns="" id="{5E765560-FA71-466D-AF8B-61786278CA44}"/>
              </a:ext>
            </a:extLst>
          </p:cNvPr>
          <p:cNvSpPr/>
          <p:nvPr/>
        </p:nvSpPr>
        <p:spPr>
          <a:xfrm>
            <a:off x="5049078" y="2080591"/>
            <a:ext cx="3604592" cy="159544"/>
          </a:xfrm>
          <a:custGeom>
            <a:avLst/>
            <a:gdLst>
              <a:gd name="connsiteX0" fmla="*/ 0 w 3604592"/>
              <a:gd name="connsiteY0" fmla="*/ 79513 h 159544"/>
              <a:gd name="connsiteX1" fmla="*/ 66261 w 3604592"/>
              <a:gd name="connsiteY1" fmla="*/ 39757 h 159544"/>
              <a:gd name="connsiteX2" fmla="*/ 106018 w 3604592"/>
              <a:gd name="connsiteY2" fmla="*/ 13252 h 159544"/>
              <a:gd name="connsiteX3" fmla="*/ 212035 w 3604592"/>
              <a:gd name="connsiteY3" fmla="*/ 26505 h 159544"/>
              <a:gd name="connsiteX4" fmla="*/ 225287 w 3604592"/>
              <a:gd name="connsiteY4" fmla="*/ 66261 h 159544"/>
              <a:gd name="connsiteX5" fmla="*/ 265044 w 3604592"/>
              <a:gd name="connsiteY5" fmla="*/ 79513 h 159544"/>
              <a:gd name="connsiteX6" fmla="*/ 331305 w 3604592"/>
              <a:gd name="connsiteY6" fmla="*/ 119270 h 159544"/>
              <a:gd name="connsiteX7" fmla="*/ 437322 w 3604592"/>
              <a:gd name="connsiteY7" fmla="*/ 79513 h 159544"/>
              <a:gd name="connsiteX8" fmla="*/ 450574 w 3604592"/>
              <a:gd name="connsiteY8" fmla="*/ 39757 h 159544"/>
              <a:gd name="connsiteX9" fmla="*/ 530087 w 3604592"/>
              <a:gd name="connsiteY9" fmla="*/ 13252 h 159544"/>
              <a:gd name="connsiteX10" fmla="*/ 583096 w 3604592"/>
              <a:gd name="connsiteY10" fmla="*/ 26505 h 159544"/>
              <a:gd name="connsiteX11" fmla="*/ 609600 w 3604592"/>
              <a:gd name="connsiteY11" fmla="*/ 66261 h 159544"/>
              <a:gd name="connsiteX12" fmla="*/ 689113 w 3604592"/>
              <a:gd name="connsiteY12" fmla="*/ 119270 h 159544"/>
              <a:gd name="connsiteX13" fmla="*/ 768626 w 3604592"/>
              <a:gd name="connsiteY13" fmla="*/ 145774 h 159544"/>
              <a:gd name="connsiteX14" fmla="*/ 808383 w 3604592"/>
              <a:gd name="connsiteY14" fmla="*/ 159026 h 159544"/>
              <a:gd name="connsiteX15" fmla="*/ 887896 w 3604592"/>
              <a:gd name="connsiteY15" fmla="*/ 132522 h 159544"/>
              <a:gd name="connsiteX16" fmla="*/ 927652 w 3604592"/>
              <a:gd name="connsiteY16" fmla="*/ 106018 h 159544"/>
              <a:gd name="connsiteX17" fmla="*/ 1007165 w 3604592"/>
              <a:gd name="connsiteY17" fmla="*/ 79513 h 159544"/>
              <a:gd name="connsiteX18" fmla="*/ 1152939 w 3604592"/>
              <a:gd name="connsiteY18" fmla="*/ 92766 h 159544"/>
              <a:gd name="connsiteX19" fmla="*/ 1232452 w 3604592"/>
              <a:gd name="connsiteY19" fmla="*/ 119270 h 159544"/>
              <a:gd name="connsiteX20" fmla="*/ 1258957 w 3604592"/>
              <a:gd name="connsiteY20" fmla="*/ 145774 h 159544"/>
              <a:gd name="connsiteX21" fmla="*/ 1391479 w 3604592"/>
              <a:gd name="connsiteY21" fmla="*/ 145774 h 159544"/>
              <a:gd name="connsiteX22" fmla="*/ 1444487 w 3604592"/>
              <a:gd name="connsiteY22" fmla="*/ 132522 h 159544"/>
              <a:gd name="connsiteX23" fmla="*/ 1524000 w 3604592"/>
              <a:gd name="connsiteY23" fmla="*/ 106018 h 159544"/>
              <a:gd name="connsiteX24" fmla="*/ 1563757 w 3604592"/>
              <a:gd name="connsiteY24" fmla="*/ 92766 h 159544"/>
              <a:gd name="connsiteX25" fmla="*/ 1603513 w 3604592"/>
              <a:gd name="connsiteY25" fmla="*/ 66261 h 159544"/>
              <a:gd name="connsiteX26" fmla="*/ 1696279 w 3604592"/>
              <a:gd name="connsiteY26" fmla="*/ 53009 h 159544"/>
              <a:gd name="connsiteX27" fmla="*/ 1789044 w 3604592"/>
              <a:gd name="connsiteY27" fmla="*/ 79513 h 159544"/>
              <a:gd name="connsiteX28" fmla="*/ 1855305 w 3604592"/>
              <a:gd name="connsiteY28" fmla="*/ 132522 h 159544"/>
              <a:gd name="connsiteX29" fmla="*/ 1895061 w 3604592"/>
              <a:gd name="connsiteY29" fmla="*/ 145774 h 159544"/>
              <a:gd name="connsiteX30" fmla="*/ 2186609 w 3604592"/>
              <a:gd name="connsiteY30" fmla="*/ 119270 h 159544"/>
              <a:gd name="connsiteX31" fmla="*/ 2266122 w 3604592"/>
              <a:gd name="connsiteY31" fmla="*/ 92766 h 159544"/>
              <a:gd name="connsiteX32" fmla="*/ 2345635 w 3604592"/>
              <a:gd name="connsiteY32" fmla="*/ 66261 h 159544"/>
              <a:gd name="connsiteX33" fmla="*/ 2385392 w 3604592"/>
              <a:gd name="connsiteY33" fmla="*/ 53009 h 159544"/>
              <a:gd name="connsiteX34" fmla="*/ 2438400 w 3604592"/>
              <a:gd name="connsiteY34" fmla="*/ 39757 h 159544"/>
              <a:gd name="connsiteX35" fmla="*/ 2531165 w 3604592"/>
              <a:gd name="connsiteY35" fmla="*/ 79513 h 159544"/>
              <a:gd name="connsiteX36" fmla="*/ 2610679 w 3604592"/>
              <a:gd name="connsiteY36" fmla="*/ 106018 h 159544"/>
              <a:gd name="connsiteX37" fmla="*/ 2690192 w 3604592"/>
              <a:gd name="connsiteY37" fmla="*/ 145774 h 159544"/>
              <a:gd name="connsiteX38" fmla="*/ 2769705 w 3604592"/>
              <a:gd name="connsiteY38" fmla="*/ 132522 h 159544"/>
              <a:gd name="connsiteX39" fmla="*/ 2849218 w 3604592"/>
              <a:gd name="connsiteY39" fmla="*/ 92766 h 159544"/>
              <a:gd name="connsiteX40" fmla="*/ 2928731 w 3604592"/>
              <a:gd name="connsiteY40" fmla="*/ 53009 h 159544"/>
              <a:gd name="connsiteX41" fmla="*/ 2968487 w 3604592"/>
              <a:gd name="connsiteY41" fmla="*/ 26505 h 159544"/>
              <a:gd name="connsiteX42" fmla="*/ 3021496 w 3604592"/>
              <a:gd name="connsiteY42" fmla="*/ 13252 h 159544"/>
              <a:gd name="connsiteX43" fmla="*/ 3061252 w 3604592"/>
              <a:gd name="connsiteY43" fmla="*/ 0 h 159544"/>
              <a:gd name="connsiteX44" fmla="*/ 3180522 w 3604592"/>
              <a:gd name="connsiteY44" fmla="*/ 26505 h 159544"/>
              <a:gd name="connsiteX45" fmla="*/ 3286539 w 3604592"/>
              <a:gd name="connsiteY45" fmla="*/ 106018 h 159544"/>
              <a:gd name="connsiteX46" fmla="*/ 3445565 w 3604592"/>
              <a:gd name="connsiteY46" fmla="*/ 92766 h 159544"/>
              <a:gd name="connsiteX47" fmla="*/ 3525079 w 3604592"/>
              <a:gd name="connsiteY47" fmla="*/ 39757 h 159544"/>
              <a:gd name="connsiteX48" fmla="*/ 3604592 w 3604592"/>
              <a:gd name="connsiteY48" fmla="*/ 13252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04592" h="159544">
                <a:moveTo>
                  <a:pt x="0" y="79513"/>
                </a:moveTo>
                <a:cubicBezTo>
                  <a:pt x="22087" y="66261"/>
                  <a:pt x="44419" y="53408"/>
                  <a:pt x="66261" y="39757"/>
                </a:cubicBezTo>
                <a:cubicBezTo>
                  <a:pt x="79767" y="31316"/>
                  <a:pt x="90156" y="14694"/>
                  <a:pt x="106018" y="13252"/>
                </a:cubicBezTo>
                <a:cubicBezTo>
                  <a:pt x="141486" y="10028"/>
                  <a:pt x="176696" y="22087"/>
                  <a:pt x="212035" y="26505"/>
                </a:cubicBezTo>
                <a:cubicBezTo>
                  <a:pt x="216452" y="39757"/>
                  <a:pt x="215409" y="56384"/>
                  <a:pt x="225287" y="66261"/>
                </a:cubicBezTo>
                <a:cubicBezTo>
                  <a:pt x="235165" y="76139"/>
                  <a:pt x="253066" y="72326"/>
                  <a:pt x="265044" y="79513"/>
                </a:cubicBezTo>
                <a:cubicBezTo>
                  <a:pt x="355999" y="134087"/>
                  <a:pt x="218679" y="81729"/>
                  <a:pt x="331305" y="119270"/>
                </a:cubicBezTo>
                <a:cubicBezTo>
                  <a:pt x="379651" y="111212"/>
                  <a:pt x="412042" y="121648"/>
                  <a:pt x="437322" y="79513"/>
                </a:cubicBezTo>
                <a:cubicBezTo>
                  <a:pt x="444509" y="67535"/>
                  <a:pt x="439207" y="47876"/>
                  <a:pt x="450574" y="39757"/>
                </a:cubicBezTo>
                <a:cubicBezTo>
                  <a:pt x="473308" y="23518"/>
                  <a:pt x="530087" y="13252"/>
                  <a:pt x="530087" y="13252"/>
                </a:cubicBezTo>
                <a:cubicBezTo>
                  <a:pt x="547757" y="17670"/>
                  <a:pt x="567941" y="16402"/>
                  <a:pt x="583096" y="26505"/>
                </a:cubicBezTo>
                <a:cubicBezTo>
                  <a:pt x="596348" y="35340"/>
                  <a:pt x="597614" y="55773"/>
                  <a:pt x="609600" y="66261"/>
                </a:cubicBezTo>
                <a:cubicBezTo>
                  <a:pt x="633573" y="87237"/>
                  <a:pt x="658893" y="109197"/>
                  <a:pt x="689113" y="119270"/>
                </a:cubicBezTo>
                <a:lnTo>
                  <a:pt x="768626" y="145774"/>
                </a:lnTo>
                <a:lnTo>
                  <a:pt x="808383" y="159026"/>
                </a:lnTo>
                <a:cubicBezTo>
                  <a:pt x="834887" y="150191"/>
                  <a:pt x="864650" y="148019"/>
                  <a:pt x="887896" y="132522"/>
                </a:cubicBezTo>
                <a:cubicBezTo>
                  <a:pt x="901148" y="123687"/>
                  <a:pt x="913098" y="112487"/>
                  <a:pt x="927652" y="106018"/>
                </a:cubicBezTo>
                <a:cubicBezTo>
                  <a:pt x="953182" y="94671"/>
                  <a:pt x="1007165" y="79513"/>
                  <a:pt x="1007165" y="79513"/>
                </a:cubicBezTo>
                <a:cubicBezTo>
                  <a:pt x="1055756" y="83931"/>
                  <a:pt x="1104890" y="84287"/>
                  <a:pt x="1152939" y="92766"/>
                </a:cubicBezTo>
                <a:cubicBezTo>
                  <a:pt x="1180452" y="97621"/>
                  <a:pt x="1232452" y="119270"/>
                  <a:pt x="1232452" y="119270"/>
                </a:cubicBezTo>
                <a:cubicBezTo>
                  <a:pt x="1241287" y="128105"/>
                  <a:pt x="1248243" y="139346"/>
                  <a:pt x="1258957" y="145774"/>
                </a:cubicBezTo>
                <a:cubicBezTo>
                  <a:pt x="1302303" y="171781"/>
                  <a:pt x="1343119" y="154567"/>
                  <a:pt x="1391479" y="145774"/>
                </a:cubicBezTo>
                <a:cubicBezTo>
                  <a:pt x="1409398" y="142516"/>
                  <a:pt x="1427042" y="137755"/>
                  <a:pt x="1444487" y="132522"/>
                </a:cubicBezTo>
                <a:cubicBezTo>
                  <a:pt x="1471247" y="124494"/>
                  <a:pt x="1497496" y="114853"/>
                  <a:pt x="1524000" y="106018"/>
                </a:cubicBezTo>
                <a:lnTo>
                  <a:pt x="1563757" y="92766"/>
                </a:lnTo>
                <a:cubicBezTo>
                  <a:pt x="1577009" y="83931"/>
                  <a:pt x="1588258" y="70838"/>
                  <a:pt x="1603513" y="66261"/>
                </a:cubicBezTo>
                <a:cubicBezTo>
                  <a:pt x="1633432" y="57285"/>
                  <a:pt x="1665043" y="53009"/>
                  <a:pt x="1696279" y="53009"/>
                </a:cubicBezTo>
                <a:cubicBezTo>
                  <a:pt x="1712918" y="53009"/>
                  <a:pt x="1770297" y="73264"/>
                  <a:pt x="1789044" y="79513"/>
                </a:cubicBezTo>
                <a:cubicBezTo>
                  <a:pt x="1813698" y="104167"/>
                  <a:pt x="1821867" y="115803"/>
                  <a:pt x="1855305" y="132522"/>
                </a:cubicBezTo>
                <a:cubicBezTo>
                  <a:pt x="1867799" y="138769"/>
                  <a:pt x="1881809" y="141357"/>
                  <a:pt x="1895061" y="145774"/>
                </a:cubicBezTo>
                <a:cubicBezTo>
                  <a:pt x="1983832" y="140552"/>
                  <a:pt x="2094192" y="144474"/>
                  <a:pt x="2186609" y="119270"/>
                </a:cubicBezTo>
                <a:cubicBezTo>
                  <a:pt x="2213563" y="111919"/>
                  <a:pt x="2239618" y="101601"/>
                  <a:pt x="2266122" y="92766"/>
                </a:cubicBezTo>
                <a:lnTo>
                  <a:pt x="2345635" y="66261"/>
                </a:lnTo>
                <a:cubicBezTo>
                  <a:pt x="2358887" y="61844"/>
                  <a:pt x="2371840" y="56397"/>
                  <a:pt x="2385392" y="53009"/>
                </a:cubicBezTo>
                <a:lnTo>
                  <a:pt x="2438400" y="39757"/>
                </a:lnTo>
                <a:cubicBezTo>
                  <a:pt x="2578622" y="74812"/>
                  <a:pt x="2413502" y="27218"/>
                  <a:pt x="2531165" y="79513"/>
                </a:cubicBezTo>
                <a:cubicBezTo>
                  <a:pt x="2556695" y="90860"/>
                  <a:pt x="2610679" y="106018"/>
                  <a:pt x="2610679" y="106018"/>
                </a:cubicBezTo>
                <a:cubicBezTo>
                  <a:pt x="2630781" y="119419"/>
                  <a:pt x="2662758" y="145774"/>
                  <a:pt x="2690192" y="145774"/>
                </a:cubicBezTo>
                <a:cubicBezTo>
                  <a:pt x="2717062" y="145774"/>
                  <a:pt x="2743201" y="136939"/>
                  <a:pt x="2769705" y="132522"/>
                </a:cubicBezTo>
                <a:cubicBezTo>
                  <a:pt x="2883648" y="56560"/>
                  <a:pt x="2739478" y="147637"/>
                  <a:pt x="2849218" y="92766"/>
                </a:cubicBezTo>
                <a:cubicBezTo>
                  <a:pt x="2951977" y="41386"/>
                  <a:pt x="2828800" y="86318"/>
                  <a:pt x="2928731" y="53009"/>
                </a:cubicBezTo>
                <a:cubicBezTo>
                  <a:pt x="2941983" y="44174"/>
                  <a:pt x="2953848" y="32779"/>
                  <a:pt x="2968487" y="26505"/>
                </a:cubicBezTo>
                <a:cubicBezTo>
                  <a:pt x="2985228" y="19330"/>
                  <a:pt x="3003983" y="18256"/>
                  <a:pt x="3021496" y="13252"/>
                </a:cubicBezTo>
                <a:cubicBezTo>
                  <a:pt x="3034927" y="9414"/>
                  <a:pt x="3048000" y="4417"/>
                  <a:pt x="3061252" y="0"/>
                </a:cubicBezTo>
                <a:cubicBezTo>
                  <a:pt x="3068229" y="1395"/>
                  <a:pt x="3168041" y="20265"/>
                  <a:pt x="3180522" y="26505"/>
                </a:cubicBezTo>
                <a:cubicBezTo>
                  <a:pt x="3240465" y="56477"/>
                  <a:pt x="3249265" y="68742"/>
                  <a:pt x="3286539" y="106018"/>
                </a:cubicBezTo>
                <a:cubicBezTo>
                  <a:pt x="3339548" y="101601"/>
                  <a:pt x="3394313" y="107003"/>
                  <a:pt x="3445565" y="92766"/>
                </a:cubicBezTo>
                <a:cubicBezTo>
                  <a:pt x="3476257" y="84240"/>
                  <a:pt x="3494859" y="49831"/>
                  <a:pt x="3525079" y="39757"/>
                </a:cubicBezTo>
                <a:lnTo>
                  <a:pt x="3604592" y="13252"/>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60017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9135</TotalTime>
  <Words>1579</Words>
  <Application>Microsoft Office PowerPoint</Application>
  <PresentationFormat>Personalizado</PresentationFormat>
  <Paragraphs>223</Paragraphs>
  <Slides>37</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0" baseType="lpstr">
      <vt:lpstr>Tema de Office</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♥♀♥GISS KATHY♥♀♥ PAREDES</dc:creator>
  <cp:lastModifiedBy>Joha</cp:lastModifiedBy>
  <cp:revision>100</cp:revision>
  <dcterms:created xsi:type="dcterms:W3CDTF">2018-02-10T15:27:10Z</dcterms:created>
  <dcterms:modified xsi:type="dcterms:W3CDTF">2018-02-28T18:58:58Z</dcterms:modified>
</cp:coreProperties>
</file>