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4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5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6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7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261" r:id="rId3"/>
    <p:sldId id="321" r:id="rId4"/>
    <p:sldId id="266" r:id="rId5"/>
    <p:sldId id="258" r:id="rId6"/>
    <p:sldId id="269" r:id="rId7"/>
    <p:sldId id="259" r:id="rId8"/>
    <p:sldId id="27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28" r:id="rId17"/>
    <p:sldId id="260" r:id="rId18"/>
    <p:sldId id="329" r:id="rId19"/>
    <p:sldId id="272" r:id="rId20"/>
    <p:sldId id="330" r:id="rId21"/>
    <p:sldId id="331" r:id="rId22"/>
    <p:sldId id="332" r:id="rId23"/>
    <p:sldId id="333" r:id="rId24"/>
    <p:sldId id="303" r:id="rId25"/>
    <p:sldId id="356" r:id="rId26"/>
    <p:sldId id="357" r:id="rId27"/>
    <p:sldId id="304" r:id="rId28"/>
    <p:sldId id="352" r:id="rId29"/>
    <p:sldId id="358" r:id="rId30"/>
    <p:sldId id="305" r:id="rId31"/>
    <p:sldId id="354" r:id="rId32"/>
    <p:sldId id="355" r:id="rId33"/>
    <p:sldId id="307" r:id="rId34"/>
    <p:sldId id="308" r:id="rId35"/>
    <p:sldId id="309" r:id="rId36"/>
    <p:sldId id="310" r:id="rId37"/>
    <p:sldId id="311" r:id="rId38"/>
    <p:sldId id="314" r:id="rId39"/>
    <p:sldId id="318" r:id="rId40"/>
    <p:sldId id="347" r:id="rId41"/>
    <p:sldId id="319" r:id="rId42"/>
    <p:sldId id="348" r:id="rId43"/>
    <p:sldId id="320" r:id="rId4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a Freire" initials="VF" lastIdx="3" clrIdx="0">
    <p:extLst>
      <p:ext uri="{19B8F6BF-5375-455C-9EA6-DF929625EA0E}">
        <p15:presenceInfo xmlns:p15="http://schemas.microsoft.com/office/powerpoint/2012/main" userId="0b8c05815f524ca4" providerId="Windows Live"/>
      </p:ext>
    </p:extLst>
  </p:cmAuthor>
  <p:cmAuthor id="2" name="User" initials="U" lastIdx="2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52B"/>
    <a:srgbClr val="FFB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ndices%20financieros%20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ndices%20financieros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ndices%20financieros%20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ndices%20financieros%2020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ndices%20financieros%20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TESIS\indices%20financieros%20201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Morosidad 2015 VS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Morosidad 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Hoja1!$A$2:$A$9</c:f>
              <c:strCache>
                <c:ptCount val="8"/>
                <c:pt idx="0">
                  <c:v>Tecnología Internacional para el Ecuador Tecintec S. A.</c:v>
                </c:pt>
                <c:pt idx="1">
                  <c:v>Donde Enrique C. Ltda.</c:v>
                </c:pt>
                <c:pt idx="2">
                  <c:v>Distralme C. L.</c:v>
                </c:pt>
                <c:pt idx="3">
                  <c:v>Comercializadora ACMS S. A.</c:v>
                </c:pt>
                <c:pt idx="4">
                  <c:v>Dkocina Cía. Ltda.</c:v>
                </c:pt>
                <c:pt idx="5">
                  <c:v>Dcksa Importaciones Exportaciones &amp; Comercio S.A.</c:v>
                </c:pt>
                <c:pt idx="6">
                  <c:v>Organización Comercial e Industrial Núñez Sánchez Cía. Ltda.</c:v>
                </c:pt>
                <c:pt idx="7">
                  <c:v>Corporación Adbrand Cía. Ltda.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6.4299999999999996E-2</c:v>
                </c:pt>
                <c:pt idx="1">
                  <c:v>0.29880000000000001</c:v>
                </c:pt>
                <c:pt idx="2">
                  <c:v>0.01</c:v>
                </c:pt>
                <c:pt idx="3">
                  <c:v>0</c:v>
                </c:pt>
                <c:pt idx="4">
                  <c:v>3.9399999999999998E-2</c:v>
                </c:pt>
                <c:pt idx="5">
                  <c:v>0</c:v>
                </c:pt>
                <c:pt idx="6">
                  <c:v>0.1699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Morosidad 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Hoja1!$A$2:$A$9</c:f>
              <c:strCache>
                <c:ptCount val="8"/>
                <c:pt idx="0">
                  <c:v>Tecnología Internacional para el Ecuador Tecintec S. A.</c:v>
                </c:pt>
                <c:pt idx="1">
                  <c:v>Donde Enrique C. Ltda.</c:v>
                </c:pt>
                <c:pt idx="2">
                  <c:v>Distralme C. L.</c:v>
                </c:pt>
                <c:pt idx="3">
                  <c:v>Comercializadora ACMS S. A.</c:v>
                </c:pt>
                <c:pt idx="4">
                  <c:v>Dkocina Cía. Ltda.</c:v>
                </c:pt>
                <c:pt idx="5">
                  <c:v>Dcksa Importaciones Exportaciones &amp; Comercio S.A.</c:v>
                </c:pt>
                <c:pt idx="6">
                  <c:v>Organización Comercial e Industrial Núñez Sánchez Cía. Ltda.</c:v>
                </c:pt>
                <c:pt idx="7">
                  <c:v>Corporación Adbrand Cía. Ltda.</c:v>
                </c:pt>
              </c:strCache>
            </c:strRef>
          </c:cat>
          <c:val>
            <c:numRef>
              <c:f>Hoja1!$C$2:$C$9</c:f>
              <c:numCache>
                <c:formatCode>0.00%</c:formatCode>
                <c:ptCount val="8"/>
                <c:pt idx="0">
                  <c:v>3.6799999999999999E-2</c:v>
                </c:pt>
                <c:pt idx="1">
                  <c:v>0.1686</c:v>
                </c:pt>
                <c:pt idx="2">
                  <c:v>0</c:v>
                </c:pt>
                <c:pt idx="3">
                  <c:v>0</c:v>
                </c:pt>
                <c:pt idx="4">
                  <c:v>4.2700000000000002E-2</c:v>
                </c:pt>
                <c:pt idx="5">
                  <c:v>0</c:v>
                </c:pt>
                <c:pt idx="6">
                  <c:v>0.17730000000000001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7312960"/>
        <c:axId val="107313520"/>
      </c:barChart>
      <c:catAx>
        <c:axId val="1073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13520"/>
        <c:crosses val="autoZero"/>
        <c:auto val="1"/>
        <c:lblAlgn val="ctr"/>
        <c:lblOffset val="100"/>
        <c:noMultiLvlLbl val="0"/>
      </c:catAx>
      <c:valAx>
        <c:axId val="10731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'Liquidez Corriente'!$B$1</c:f>
              <c:strCache>
                <c:ptCount val="1"/>
                <c:pt idx="0">
                  <c:v>Liquidez Corriente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'Liquidez Corriente'!$A$2:$A$13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'Liquidez Corriente'!$B$2:$B$13</c:f>
              <c:numCache>
                <c:formatCode>#,##0.#######</c:formatCode>
                <c:ptCount val="12"/>
                <c:pt idx="0">
                  <c:v>8.7817000000000007</c:v>
                </c:pt>
                <c:pt idx="1">
                  <c:v>1E-4</c:v>
                </c:pt>
                <c:pt idx="2">
                  <c:v>1.6218999999999999</c:v>
                </c:pt>
                <c:pt idx="3">
                  <c:v>2.2031000000000001</c:v>
                </c:pt>
                <c:pt idx="4">
                  <c:v>8.9739000000000004</c:v>
                </c:pt>
                <c:pt idx="5">
                  <c:v>0.37940000000000002</c:v>
                </c:pt>
                <c:pt idx="6">
                  <c:v>5.5502000000000002</c:v>
                </c:pt>
                <c:pt idx="7">
                  <c:v>1.0049999999999999</c:v>
                </c:pt>
                <c:pt idx="8">
                  <c:v>1.4962</c:v>
                </c:pt>
                <c:pt idx="9">
                  <c:v>0.94689999999999996</c:v>
                </c:pt>
                <c:pt idx="10">
                  <c:v>1.6368</c:v>
                </c:pt>
                <c:pt idx="11">
                  <c:v>31.16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16320"/>
        <c:axId val="107316880"/>
      </c:lineChart>
      <c:catAx>
        <c:axId val="1073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16880"/>
        <c:crosses val="autoZero"/>
        <c:auto val="1"/>
        <c:lblAlgn val="ctr"/>
        <c:lblOffset val="100"/>
        <c:noMultiLvlLbl val="0"/>
      </c:catAx>
      <c:valAx>
        <c:axId val="10731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1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666994011913986"/>
          <c:y val="4.15049634380489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EC" sz="2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'Prueba Ácida'!$B$1</c:f>
              <c:strCache>
                <c:ptCount val="1"/>
                <c:pt idx="0">
                  <c:v>Prueba Ácida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marker>
            <c:symbol val="none"/>
          </c:marker>
          <c:cat>
            <c:strRef>
              <c:f>'Prueba Ácida'!$A$2:$A$13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'Prueba Ácida'!$B$2:$B$13</c:f>
              <c:numCache>
                <c:formatCode>#,##0.#######</c:formatCode>
                <c:ptCount val="12"/>
                <c:pt idx="0">
                  <c:v>4.0002000000000004</c:v>
                </c:pt>
                <c:pt idx="1">
                  <c:v>1E-4</c:v>
                </c:pt>
                <c:pt idx="2">
                  <c:v>0.81100000000000005</c:v>
                </c:pt>
                <c:pt idx="3">
                  <c:v>0.92190000000000005</c:v>
                </c:pt>
                <c:pt idx="4">
                  <c:v>8.8969000000000005</c:v>
                </c:pt>
                <c:pt idx="5">
                  <c:v>5.2200000000000003E-2</c:v>
                </c:pt>
                <c:pt idx="6">
                  <c:v>2.0377000000000001</c:v>
                </c:pt>
                <c:pt idx="7">
                  <c:v>0.77510000000000001</c:v>
                </c:pt>
                <c:pt idx="8">
                  <c:v>1.4962</c:v>
                </c:pt>
                <c:pt idx="9">
                  <c:v>0.94689999999999996</c:v>
                </c:pt>
                <c:pt idx="10">
                  <c:v>0.75960000000000005</c:v>
                </c:pt>
                <c:pt idx="11">
                  <c:v>31.16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319120"/>
        <c:axId val="107356896"/>
      </c:lineChart>
      <c:catAx>
        <c:axId val="10731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56896"/>
        <c:crosses val="autoZero"/>
        <c:auto val="1"/>
        <c:lblAlgn val="ctr"/>
        <c:lblOffset val="100"/>
        <c:noMultiLvlLbl val="0"/>
      </c:catAx>
      <c:valAx>
        <c:axId val="1073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1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400"/>
              <a:t>Liquidez Corriente VS Prueba Ácida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'Liquidez VS Prueba Ácida'!$B$1</c:f>
              <c:strCache>
                <c:ptCount val="1"/>
                <c:pt idx="0">
                  <c:v>Liquidez Corriente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'Liquidez VS Prueba Ácida'!$A$2:$A$13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'Liquidez VS Prueba Ácida'!$B$2:$B$13</c:f>
              <c:numCache>
                <c:formatCode>#,##0.#######</c:formatCode>
                <c:ptCount val="12"/>
                <c:pt idx="0">
                  <c:v>8.7817000000000007</c:v>
                </c:pt>
                <c:pt idx="1">
                  <c:v>1E-4</c:v>
                </c:pt>
                <c:pt idx="2">
                  <c:v>1.6218999999999999</c:v>
                </c:pt>
                <c:pt idx="3">
                  <c:v>2.2031000000000001</c:v>
                </c:pt>
                <c:pt idx="4">
                  <c:v>8.9739000000000004</c:v>
                </c:pt>
                <c:pt idx="5">
                  <c:v>0.37940000000000002</c:v>
                </c:pt>
                <c:pt idx="6">
                  <c:v>5.5502000000000002</c:v>
                </c:pt>
                <c:pt idx="7">
                  <c:v>1.0049999999999999</c:v>
                </c:pt>
                <c:pt idx="8">
                  <c:v>1.4962</c:v>
                </c:pt>
                <c:pt idx="9">
                  <c:v>0.94689999999999996</c:v>
                </c:pt>
                <c:pt idx="10">
                  <c:v>1.6368</c:v>
                </c:pt>
                <c:pt idx="11">
                  <c:v>31.16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'Liquidez VS Prueba Ácida'!$C$1</c:f>
              <c:strCache>
                <c:ptCount val="1"/>
                <c:pt idx="0">
                  <c:v>Prueba Ácida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'Liquidez VS Prueba Ácida'!$A$2:$A$13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'Liquidez VS Prueba Ácida'!$C$2:$C$13</c:f>
              <c:numCache>
                <c:formatCode>#,##0.#######</c:formatCode>
                <c:ptCount val="12"/>
                <c:pt idx="0">
                  <c:v>4.0002000000000004</c:v>
                </c:pt>
                <c:pt idx="1">
                  <c:v>1E-4</c:v>
                </c:pt>
                <c:pt idx="2">
                  <c:v>0.81100000000000005</c:v>
                </c:pt>
                <c:pt idx="3">
                  <c:v>0.92190000000000005</c:v>
                </c:pt>
                <c:pt idx="4">
                  <c:v>8.8969000000000005</c:v>
                </c:pt>
                <c:pt idx="5">
                  <c:v>5.2200000000000003E-2</c:v>
                </c:pt>
                <c:pt idx="6">
                  <c:v>2.0377000000000001</c:v>
                </c:pt>
                <c:pt idx="7">
                  <c:v>0.77510000000000001</c:v>
                </c:pt>
                <c:pt idx="8">
                  <c:v>1.4962</c:v>
                </c:pt>
                <c:pt idx="9">
                  <c:v>0.94689999999999996</c:v>
                </c:pt>
                <c:pt idx="10">
                  <c:v>0.75960000000000005</c:v>
                </c:pt>
                <c:pt idx="11">
                  <c:v>31.16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59696"/>
        <c:axId val="107360256"/>
      </c:lineChart>
      <c:catAx>
        <c:axId val="10735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60256"/>
        <c:crosses val="autoZero"/>
        <c:auto val="1"/>
        <c:lblAlgn val="ctr"/>
        <c:lblOffset val="100"/>
        <c:noMultiLvlLbl val="0"/>
      </c:catAx>
      <c:valAx>
        <c:axId val="10736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5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Apalancamiento!$B$1</c:f>
              <c:strCache>
                <c:ptCount val="1"/>
                <c:pt idx="0">
                  <c:v>Apalancamiento </c:v>
                </c:pt>
              </c:strCache>
            </c:strRef>
          </c:tx>
          <c:spPr>
            <a:ln w="38100" cap="rnd">
              <a:solidFill>
                <a:srgbClr val="FFBD19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Apalancamiento!$A$2:$A$13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Apalancamiento!$B$2:$B$13</c:f>
              <c:numCache>
                <c:formatCode>#,##0.#######</c:formatCode>
                <c:ptCount val="12"/>
                <c:pt idx="0">
                  <c:v>5.6205999999999996</c:v>
                </c:pt>
                <c:pt idx="1">
                  <c:v>1E-4</c:v>
                </c:pt>
                <c:pt idx="2">
                  <c:v>4.6670999999999996</c:v>
                </c:pt>
                <c:pt idx="3">
                  <c:v>2.02</c:v>
                </c:pt>
                <c:pt idx="4">
                  <c:v>1.1342000000000001</c:v>
                </c:pt>
                <c:pt idx="5">
                  <c:v>-3.1253000000000002</c:v>
                </c:pt>
                <c:pt idx="6">
                  <c:v>4.6708999999999996</c:v>
                </c:pt>
                <c:pt idx="7">
                  <c:v>127.449</c:v>
                </c:pt>
                <c:pt idx="8">
                  <c:v>1.6940999999999999</c:v>
                </c:pt>
                <c:pt idx="9">
                  <c:v>3.1509</c:v>
                </c:pt>
                <c:pt idx="10">
                  <c:v>2.5703999999999998</c:v>
                </c:pt>
                <c:pt idx="11">
                  <c:v>1.0331999999999999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62496"/>
        <c:axId val="107363056"/>
      </c:lineChart>
      <c:catAx>
        <c:axId val="10736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63056"/>
        <c:crosses val="autoZero"/>
        <c:auto val="1"/>
        <c:lblAlgn val="ctr"/>
        <c:lblOffset val="100"/>
        <c:noMultiLvlLbl val="0"/>
      </c:catAx>
      <c:valAx>
        <c:axId val="10736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36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'Rotación de Cartera'!$B$1</c:f>
              <c:strCache>
                <c:ptCount val="1"/>
                <c:pt idx="0">
                  <c:v>Rotación de Cartera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030A0"/>
              </a:solidFill>
              <a:ln>
                <a:noFill/>
              </a:ln>
              <a:effectLst/>
            </c:spPr>
          </c:marker>
          <c:cat>
            <c:strRef>
              <c:f>'Rotación de Cartera'!$A$2:$A$13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'Rotación de Cartera'!$B$2:$B$13</c:f>
              <c:numCache>
                <c:formatCode>#,##0.#######</c:formatCode>
                <c:ptCount val="12"/>
                <c:pt idx="0">
                  <c:v>2.6263999999999998</c:v>
                </c:pt>
                <c:pt idx="1">
                  <c:v>1E-4</c:v>
                </c:pt>
                <c:pt idx="2">
                  <c:v>0</c:v>
                </c:pt>
                <c:pt idx="3">
                  <c:v>3.4472</c:v>
                </c:pt>
                <c:pt idx="4">
                  <c:v>3.7218</c:v>
                </c:pt>
                <c:pt idx="5">
                  <c:v>31.492000000000001</c:v>
                </c:pt>
                <c:pt idx="6">
                  <c:v>6.7549999999999999</c:v>
                </c:pt>
                <c:pt idx="7">
                  <c:v>1.4007000000000001</c:v>
                </c:pt>
                <c:pt idx="8">
                  <c:v>20.640799999999999</c:v>
                </c:pt>
                <c:pt idx="9" formatCode="#,##0">
                  <c:v>0</c:v>
                </c:pt>
                <c:pt idx="10" formatCode="#,##0">
                  <c:v>0</c:v>
                </c:pt>
                <c:pt idx="11">
                  <c:v>10.2776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30400"/>
        <c:axId val="103930960"/>
      </c:lineChart>
      <c:catAx>
        <c:axId val="10393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930960"/>
        <c:crosses val="autoZero"/>
        <c:auto val="1"/>
        <c:lblAlgn val="ctr"/>
        <c:lblOffset val="100"/>
        <c:noMultiLvlLbl val="0"/>
      </c:catAx>
      <c:valAx>
        <c:axId val="10393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9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'Rotación Ventas'!$B$1</c:f>
              <c:strCache>
                <c:ptCount val="1"/>
                <c:pt idx="0">
                  <c:v>Rotación Ventas 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BD19"/>
              </a:solidFill>
              <a:ln>
                <a:noFill/>
              </a:ln>
              <a:effectLst/>
            </c:spPr>
          </c:marker>
          <c:cat>
            <c:strRef>
              <c:f>'Rotación Ventas'!$A$2:$A$13</c:f>
              <c:strCache>
                <c:ptCount val="12"/>
                <c:pt idx="0">
                  <c:v>DONDE ENRIQUE C LTDA</c:v>
                </c:pt>
                <c:pt idx="1">
                  <c:v>ALMACENES VERONICA Y HNOS. ALVER C LTDA</c:v>
                </c:pt>
                <c:pt idx="2">
                  <c:v>ORGANIZACION COMERCIAL E INDUSTRIAL NUÑEZ SANCHEZ CIA. LTDA.</c:v>
                </c:pt>
                <c:pt idx="3">
                  <c:v>DKOCINA CIA. LTDA.</c:v>
                </c:pt>
                <c:pt idx="4">
                  <c:v>TECNOLOGIA INTERNACIONAL PARA EL ECUADOR TECINTEC S.A.</c:v>
                </c:pt>
                <c:pt idx="5">
                  <c:v>DCKSA IMPORTACIONES EXPORTACIONES &amp; COMERCIO S.A.</c:v>
                </c:pt>
                <c:pt idx="6">
                  <c:v>CORPORACION ADBRAND CIA LTDA.</c:v>
                </c:pt>
                <c:pt idx="7">
                  <c:v>DISTRALME C.L.</c:v>
                </c:pt>
                <c:pt idx="8">
                  <c:v>CORPORACION DE NEGOCIOS CORPAMLA CIA.LTDA.</c:v>
                </c:pt>
                <c:pt idx="9">
                  <c:v>COMERCIALIZADORA DE PRODUCTOS ADPMESCOBAR CIA.LTDA.</c:v>
                </c:pt>
                <c:pt idx="10">
                  <c:v>COMERCIALIZADORA DE TECNOLOGIA NANOTRONIC S.A.</c:v>
                </c:pt>
                <c:pt idx="11">
                  <c:v>COMERCIALIZADORA ACMS S.A.</c:v>
                </c:pt>
              </c:strCache>
            </c:strRef>
          </c:cat>
          <c:val>
            <c:numRef>
              <c:f>'Rotación Ventas'!$B$2:$B$13</c:f>
              <c:numCache>
                <c:formatCode>#,##0.#######</c:formatCode>
                <c:ptCount val="12"/>
                <c:pt idx="0">
                  <c:v>0.99339999999999995</c:v>
                </c:pt>
                <c:pt idx="1">
                  <c:v>1E-4</c:v>
                </c:pt>
                <c:pt idx="2">
                  <c:v>0.78129999999999999</c:v>
                </c:pt>
                <c:pt idx="3">
                  <c:v>1.1829000000000001</c:v>
                </c:pt>
                <c:pt idx="4">
                  <c:v>2.0891000000000002</c:v>
                </c:pt>
                <c:pt idx="5">
                  <c:v>2.1684999999999999</c:v>
                </c:pt>
                <c:pt idx="6">
                  <c:v>1.0671999999999999</c:v>
                </c:pt>
                <c:pt idx="7">
                  <c:v>1.0634999999999999</c:v>
                </c:pt>
                <c:pt idx="8">
                  <c:v>11.179600000000001</c:v>
                </c:pt>
                <c:pt idx="9" formatCode="#,##0">
                  <c:v>0</c:v>
                </c:pt>
                <c:pt idx="10" formatCode="#,##0">
                  <c:v>0</c:v>
                </c:pt>
                <c:pt idx="11">
                  <c:v>9.6227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33200"/>
        <c:axId val="103933760"/>
      </c:lineChart>
      <c:catAx>
        <c:axId val="10393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933760"/>
        <c:crosses val="autoZero"/>
        <c:auto val="1"/>
        <c:lblAlgn val="ctr"/>
        <c:lblOffset val="100"/>
        <c:noMultiLvlLbl val="0"/>
      </c:catAx>
      <c:valAx>
        <c:axId val="10393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93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01T23:47:03.534" idx="2">
    <p:pos x="10" y="10"/>
    <p:text>Un estudio según la revista líderes muestra que el índice de créditos de consumo en marzo del 2015 estuvo en 6,5% y para marzo del 2016 subió a 9%. (Líderes, 2016).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5:03.125" idx="19">
    <p:pos x="10" y="10"/>
    <p:text>SOPHY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5:13.439" idx="21">
    <p:pos x="10" y="10"/>
    <p:text>SOPHY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3:29.373" idx="4">
    <p:pos x="10" y="10"/>
    <p:text>sophy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02T00:23:12.408" idx="3">
    <p:pos x="7247" y="464"/>
    <p:text/>
    <p:extLst>
      <p:ext uri="{C676402C-5697-4E1C-873F-D02D1690AC5C}">
        <p15:threadingInfo xmlns:p15="http://schemas.microsoft.com/office/powerpoint/2012/main" timeZoneBias="300"/>
      </p:ext>
    </p:extLst>
  </p:cm>
  <p:cm authorId="2" dt="2018-02-13T03:33:47.460" idx="6">
    <p:pos x="10" y="10"/>
    <p:text>SOPHIA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3:59.111" idx="8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2" dt="2018-02-13T03:34:08.413" idx="9">
    <p:pos x="10" y="146"/>
    <p:text>SOPHY</p:text>
    <p:extLst>
      <p:ext uri="{C676402C-5697-4E1C-873F-D02D1690AC5C}">
        <p15:threadingInfo xmlns:p15="http://schemas.microsoft.com/office/powerpoint/2012/main" timeZoneBias="300">
          <p15:parentCm authorId="2" idx="8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4:33.195" idx="13">
    <p:pos x="10" y="10"/>
    <p:text>SOPHY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4:39.170" idx="14">
    <p:pos x="10" y="10"/>
    <p:text>VIVI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4:48.181" idx="16">
    <p:pos x="10" y="10"/>
    <p:text>VIVI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4:53.722" idx="17">
    <p:pos x="10" y="10"/>
    <p:text>SOPHY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3T03:34:58.746" idx="18">
    <p:pos x="10" y="10"/>
    <p:text>VIVI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microsoft.com/office/2007/relationships/hdphoto" Target="../media/hdphoto2.wdp"/><Relationship Id="rId1" Type="http://schemas.openxmlformats.org/officeDocument/2006/relationships/image" Target="../media/image22.png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648E7-6E6D-4D47-B621-D44C23DD3B1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8A2459-11FE-436A-8F1B-EE2F126EB677}">
      <dgm:prSet custT="1"/>
      <dgm:spPr/>
      <dgm:t>
        <a:bodyPr/>
        <a:lstStyle/>
        <a:p>
          <a:r>
            <a:rPr lang="es-EC" sz="2400" dirty="0" smtClean="0"/>
            <a:t>Económicas</a:t>
          </a:r>
        </a:p>
      </dgm:t>
    </dgm:pt>
    <dgm:pt modelId="{6E762DD1-96FA-40DA-BCD4-A594115E71CF}" type="parTrans" cxnId="{FD42B130-077A-4020-9441-2DE21D8FBE88}">
      <dgm:prSet/>
      <dgm:spPr/>
      <dgm:t>
        <a:bodyPr/>
        <a:lstStyle/>
        <a:p>
          <a:endParaRPr lang="es-EC"/>
        </a:p>
      </dgm:t>
    </dgm:pt>
    <dgm:pt modelId="{F3E67731-B178-43D1-8C0F-9240E4A02DC6}" type="sibTrans" cxnId="{FD42B130-077A-4020-9441-2DE21D8FBE88}">
      <dgm:prSet/>
      <dgm:spPr/>
      <dgm:t>
        <a:bodyPr/>
        <a:lstStyle/>
        <a:p>
          <a:endParaRPr lang="es-EC"/>
        </a:p>
      </dgm:t>
    </dgm:pt>
    <dgm:pt modelId="{C8257950-C51E-47F1-AD97-9328DEC1E1A1}">
      <dgm:prSet custT="1"/>
      <dgm:spPr/>
      <dgm:t>
        <a:bodyPr/>
        <a:lstStyle/>
        <a:p>
          <a:r>
            <a:rPr lang="es-EC" sz="1800" dirty="0" smtClean="0"/>
            <a:t>Inflación</a:t>
          </a:r>
        </a:p>
      </dgm:t>
    </dgm:pt>
    <dgm:pt modelId="{F43CEEA5-A56A-432C-BE5D-65A48238F9E7}" type="parTrans" cxnId="{FFF3A945-BF92-43BF-846F-113A58E256A8}">
      <dgm:prSet/>
      <dgm:spPr/>
      <dgm:t>
        <a:bodyPr/>
        <a:lstStyle/>
        <a:p>
          <a:endParaRPr lang="es-EC"/>
        </a:p>
      </dgm:t>
    </dgm:pt>
    <dgm:pt modelId="{68970019-3565-40B3-9BD6-3055F2196309}" type="sibTrans" cxnId="{FFF3A945-BF92-43BF-846F-113A58E256A8}">
      <dgm:prSet/>
      <dgm:spPr/>
      <dgm:t>
        <a:bodyPr/>
        <a:lstStyle/>
        <a:p>
          <a:endParaRPr lang="es-EC"/>
        </a:p>
      </dgm:t>
    </dgm:pt>
    <dgm:pt modelId="{6AF4D035-2E58-4B01-9F8D-96EF1F07488C}">
      <dgm:prSet custT="1"/>
      <dgm:spPr/>
      <dgm:t>
        <a:bodyPr/>
        <a:lstStyle/>
        <a:p>
          <a:r>
            <a:rPr lang="es-EC" sz="1800" dirty="0" smtClean="0"/>
            <a:t>Desempleo</a:t>
          </a:r>
        </a:p>
      </dgm:t>
    </dgm:pt>
    <dgm:pt modelId="{B81D5982-0D69-4EA1-843D-F1471864E1C1}" type="parTrans" cxnId="{75520236-4883-4ADD-97C4-49AFA6C308A6}">
      <dgm:prSet/>
      <dgm:spPr/>
      <dgm:t>
        <a:bodyPr/>
        <a:lstStyle/>
        <a:p>
          <a:endParaRPr lang="es-EC"/>
        </a:p>
      </dgm:t>
    </dgm:pt>
    <dgm:pt modelId="{A92D6341-CE8B-49A9-98C5-B575A449610A}" type="sibTrans" cxnId="{75520236-4883-4ADD-97C4-49AFA6C308A6}">
      <dgm:prSet/>
      <dgm:spPr/>
      <dgm:t>
        <a:bodyPr/>
        <a:lstStyle/>
        <a:p>
          <a:endParaRPr lang="es-EC"/>
        </a:p>
      </dgm:t>
    </dgm:pt>
    <dgm:pt modelId="{C2F72910-65BF-4401-9F2F-719844932A3D}">
      <dgm:prSet custT="1"/>
      <dgm:spPr/>
      <dgm:t>
        <a:bodyPr/>
        <a:lstStyle/>
        <a:p>
          <a:r>
            <a:rPr lang="es-EC" sz="1800" dirty="0" smtClean="0"/>
            <a:t>Tasas de Interés</a:t>
          </a:r>
        </a:p>
      </dgm:t>
    </dgm:pt>
    <dgm:pt modelId="{91DAFF90-248A-4E2B-B23D-8CA7A42195BA}" type="parTrans" cxnId="{5E183DF6-B546-4843-8E1A-1968AADC9EA3}">
      <dgm:prSet/>
      <dgm:spPr/>
      <dgm:t>
        <a:bodyPr/>
        <a:lstStyle/>
        <a:p>
          <a:endParaRPr lang="es-EC"/>
        </a:p>
      </dgm:t>
    </dgm:pt>
    <dgm:pt modelId="{A1E06D38-67D5-4650-9CB0-52EEA5B8649C}" type="sibTrans" cxnId="{5E183DF6-B546-4843-8E1A-1968AADC9EA3}">
      <dgm:prSet/>
      <dgm:spPr/>
      <dgm:t>
        <a:bodyPr/>
        <a:lstStyle/>
        <a:p>
          <a:endParaRPr lang="es-EC"/>
        </a:p>
      </dgm:t>
    </dgm:pt>
    <dgm:pt modelId="{68D84B5A-EF30-4867-8DC8-B66B7D0FA5D5}">
      <dgm:prSet custT="1"/>
      <dgm:spPr/>
      <dgm:t>
        <a:bodyPr/>
        <a:lstStyle/>
        <a:p>
          <a:r>
            <a:rPr lang="es-EC" sz="2400" dirty="0" smtClean="0"/>
            <a:t>Políticas</a:t>
          </a:r>
        </a:p>
      </dgm:t>
    </dgm:pt>
    <dgm:pt modelId="{A267A7B5-A1D6-47C8-AF1A-38A86F281963}" type="parTrans" cxnId="{2B2A978E-BF29-4F24-A164-95D3C0F9579A}">
      <dgm:prSet/>
      <dgm:spPr/>
      <dgm:t>
        <a:bodyPr/>
        <a:lstStyle/>
        <a:p>
          <a:endParaRPr lang="es-EC"/>
        </a:p>
      </dgm:t>
    </dgm:pt>
    <dgm:pt modelId="{3200163D-C1A3-4F67-95CD-798613ED6846}" type="sibTrans" cxnId="{2B2A978E-BF29-4F24-A164-95D3C0F9579A}">
      <dgm:prSet/>
      <dgm:spPr/>
      <dgm:t>
        <a:bodyPr/>
        <a:lstStyle/>
        <a:p>
          <a:endParaRPr lang="es-EC"/>
        </a:p>
      </dgm:t>
    </dgm:pt>
    <dgm:pt modelId="{7D0DA949-A73D-42EB-BEA0-AD9C0CE9178F}">
      <dgm:prSet custT="1"/>
      <dgm:spPr/>
      <dgm:t>
        <a:bodyPr/>
        <a:lstStyle/>
        <a:p>
          <a:r>
            <a:rPr lang="es-EC" sz="1800" dirty="0" smtClean="0"/>
            <a:t>Inestabilidad del Gobierno</a:t>
          </a:r>
        </a:p>
      </dgm:t>
    </dgm:pt>
    <dgm:pt modelId="{813908D7-FE83-4BE7-8F7A-B2E256EF29C4}" type="parTrans" cxnId="{B7B0C29A-5DBB-4DD7-800F-867ACBAD950C}">
      <dgm:prSet/>
      <dgm:spPr/>
      <dgm:t>
        <a:bodyPr/>
        <a:lstStyle/>
        <a:p>
          <a:endParaRPr lang="es-EC"/>
        </a:p>
      </dgm:t>
    </dgm:pt>
    <dgm:pt modelId="{45E0CD38-0C67-43CC-AAC8-D87F4519D0FF}" type="sibTrans" cxnId="{B7B0C29A-5DBB-4DD7-800F-867ACBAD950C}">
      <dgm:prSet/>
      <dgm:spPr/>
      <dgm:t>
        <a:bodyPr/>
        <a:lstStyle/>
        <a:p>
          <a:endParaRPr lang="es-EC"/>
        </a:p>
      </dgm:t>
    </dgm:pt>
    <dgm:pt modelId="{9BE23711-BCC6-4C14-94B8-DF8182550522}">
      <dgm:prSet custT="1"/>
      <dgm:spPr/>
      <dgm:t>
        <a:bodyPr/>
        <a:lstStyle/>
        <a:p>
          <a:r>
            <a:rPr lang="es-EC" sz="2400" dirty="0" smtClean="0"/>
            <a:t>Socioculturales</a:t>
          </a:r>
        </a:p>
      </dgm:t>
    </dgm:pt>
    <dgm:pt modelId="{5ADAF5B9-916D-41E3-B548-B7E12698A0D1}" type="parTrans" cxnId="{77463D56-887C-4543-82FC-91415AB3BC5E}">
      <dgm:prSet/>
      <dgm:spPr/>
      <dgm:t>
        <a:bodyPr/>
        <a:lstStyle/>
        <a:p>
          <a:endParaRPr lang="es-EC"/>
        </a:p>
      </dgm:t>
    </dgm:pt>
    <dgm:pt modelId="{917CB0D6-9048-429F-9B60-A1234164625E}" type="sibTrans" cxnId="{77463D56-887C-4543-82FC-91415AB3BC5E}">
      <dgm:prSet/>
      <dgm:spPr/>
      <dgm:t>
        <a:bodyPr/>
        <a:lstStyle/>
        <a:p>
          <a:endParaRPr lang="es-EC"/>
        </a:p>
      </dgm:t>
    </dgm:pt>
    <dgm:pt modelId="{EFCA3B49-F99C-4B46-82E0-71769A280206}">
      <dgm:prSet custT="1"/>
      <dgm:spPr/>
      <dgm:t>
        <a:bodyPr/>
        <a:lstStyle/>
        <a:p>
          <a:r>
            <a:rPr lang="es-EC" sz="1800" dirty="0" smtClean="0"/>
            <a:t>No tienen una educación y cultura de pago.</a:t>
          </a:r>
        </a:p>
      </dgm:t>
    </dgm:pt>
    <dgm:pt modelId="{6A0717D8-81F3-476A-8969-EA7735855D1A}" type="parTrans" cxnId="{FF673C8C-95AB-4FA2-9682-C3C04C2F9420}">
      <dgm:prSet/>
      <dgm:spPr/>
      <dgm:t>
        <a:bodyPr/>
        <a:lstStyle/>
        <a:p>
          <a:endParaRPr lang="es-EC"/>
        </a:p>
      </dgm:t>
    </dgm:pt>
    <dgm:pt modelId="{EFE1AB5F-5BDC-48FC-AB3A-F4BBBCC13B61}" type="sibTrans" cxnId="{FF673C8C-95AB-4FA2-9682-C3C04C2F9420}">
      <dgm:prSet/>
      <dgm:spPr/>
      <dgm:t>
        <a:bodyPr/>
        <a:lstStyle/>
        <a:p>
          <a:endParaRPr lang="es-EC"/>
        </a:p>
      </dgm:t>
    </dgm:pt>
    <dgm:pt modelId="{07D4AA36-814A-41F7-99F7-3501CF858DAC}" type="pres">
      <dgm:prSet presAssocID="{9E0648E7-6E6D-4D47-B621-D44C23DD3B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4D0817-2F77-4A21-A714-A12785A97F9A}" type="pres">
      <dgm:prSet presAssocID="{248A2459-11FE-436A-8F1B-EE2F126EB677}" presName="composite" presStyleCnt="0"/>
      <dgm:spPr/>
    </dgm:pt>
    <dgm:pt modelId="{0BA78BF9-621C-490F-AD8F-4480DEEA2CAD}" type="pres">
      <dgm:prSet presAssocID="{248A2459-11FE-436A-8F1B-EE2F126EB677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9435CF-1B2F-4FFD-AC5D-31052613D320}" type="pres">
      <dgm:prSet presAssocID="{248A2459-11FE-436A-8F1B-EE2F126EB677}" presName="txNode" presStyleLbl="node1" presStyleIdx="0" presStyleCnt="3" custScaleX="112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0F2E69-15E6-420E-813D-BAFE83D720BD}" type="pres">
      <dgm:prSet presAssocID="{F3E67731-B178-43D1-8C0F-9240E4A02DC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A898518D-9D00-4B94-8B96-84310A16EE3E}" type="pres">
      <dgm:prSet presAssocID="{F3E67731-B178-43D1-8C0F-9240E4A02DC6}" presName="connTx" presStyleLbl="sibTrans2D1" presStyleIdx="0" presStyleCnt="2"/>
      <dgm:spPr/>
      <dgm:t>
        <a:bodyPr/>
        <a:lstStyle/>
        <a:p>
          <a:endParaRPr lang="es-EC"/>
        </a:p>
      </dgm:t>
    </dgm:pt>
    <dgm:pt modelId="{5D6D2AAA-959E-46F5-BE1E-DF10D65A0806}" type="pres">
      <dgm:prSet presAssocID="{68D84B5A-EF30-4867-8DC8-B66B7D0FA5D5}" presName="composite" presStyleCnt="0"/>
      <dgm:spPr/>
    </dgm:pt>
    <dgm:pt modelId="{848623F3-D6D1-4491-A619-60C71CAA8492}" type="pres">
      <dgm:prSet presAssocID="{68D84B5A-EF30-4867-8DC8-B66B7D0FA5D5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0906FE-D39A-42C1-947C-FE01FB2B0E00}" type="pres">
      <dgm:prSet presAssocID="{68D84B5A-EF30-4867-8DC8-B66B7D0FA5D5}" presName="txNode" presStyleLbl="node1" presStyleIdx="1" presStyleCnt="3" custScaleX="112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D45E8F-AB91-4B4F-AF16-60A087DD1DE8}" type="pres">
      <dgm:prSet presAssocID="{3200163D-C1A3-4F67-95CD-798613ED6846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77F288C-3A31-4F78-B91B-7AA9B05400B0}" type="pres">
      <dgm:prSet presAssocID="{3200163D-C1A3-4F67-95CD-798613ED6846}" presName="connTx" presStyleLbl="sibTrans2D1" presStyleIdx="1" presStyleCnt="2"/>
      <dgm:spPr/>
      <dgm:t>
        <a:bodyPr/>
        <a:lstStyle/>
        <a:p>
          <a:endParaRPr lang="es-EC"/>
        </a:p>
      </dgm:t>
    </dgm:pt>
    <dgm:pt modelId="{2992A860-3D9D-4A6A-898C-8FB04D9B2994}" type="pres">
      <dgm:prSet presAssocID="{9BE23711-BCC6-4C14-94B8-DF8182550522}" presName="composite" presStyleCnt="0"/>
      <dgm:spPr/>
    </dgm:pt>
    <dgm:pt modelId="{CA33C5D8-F03E-4612-8380-E618CD018DD6}" type="pres">
      <dgm:prSet presAssocID="{9BE23711-BCC6-4C14-94B8-DF8182550522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008C2C-A473-406C-A0B2-02A7AC8706D2}" type="pres">
      <dgm:prSet presAssocID="{9BE23711-BCC6-4C14-94B8-DF8182550522}" presName="txNode" presStyleLbl="node1" presStyleIdx="2" presStyleCnt="3" custScaleX="1402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520236-4883-4ADD-97C4-49AFA6C308A6}" srcId="{248A2459-11FE-436A-8F1B-EE2F126EB677}" destId="{6AF4D035-2E58-4B01-9F8D-96EF1F07488C}" srcOrd="1" destOrd="0" parTransId="{B81D5982-0D69-4EA1-843D-F1471864E1C1}" sibTransId="{A92D6341-CE8B-49A9-98C5-B575A449610A}"/>
    <dgm:cxn modelId="{24C9A621-5E69-4CA7-9C4E-FCCAC4DEF95E}" type="presOf" srcId="{C2F72910-65BF-4401-9F2F-719844932A3D}" destId="{1E9435CF-1B2F-4FFD-AC5D-31052613D320}" srcOrd="0" destOrd="3" presId="urn:microsoft.com/office/officeart/2005/8/layout/hProcess10"/>
    <dgm:cxn modelId="{47BB3ECD-7C8E-4821-B60C-E2F2FCCEB832}" type="presOf" srcId="{9BE23711-BCC6-4C14-94B8-DF8182550522}" destId="{B9008C2C-A473-406C-A0B2-02A7AC8706D2}" srcOrd="0" destOrd="0" presId="urn:microsoft.com/office/officeart/2005/8/layout/hProcess10"/>
    <dgm:cxn modelId="{BD6B4C4F-74D7-4355-AEC0-E13B817CBF3D}" type="presOf" srcId="{7D0DA949-A73D-42EB-BEA0-AD9C0CE9178F}" destId="{0B0906FE-D39A-42C1-947C-FE01FB2B0E00}" srcOrd="0" destOrd="1" presId="urn:microsoft.com/office/officeart/2005/8/layout/hProcess10"/>
    <dgm:cxn modelId="{2B2A978E-BF29-4F24-A164-95D3C0F9579A}" srcId="{9E0648E7-6E6D-4D47-B621-D44C23DD3B17}" destId="{68D84B5A-EF30-4867-8DC8-B66B7D0FA5D5}" srcOrd="1" destOrd="0" parTransId="{A267A7B5-A1D6-47C8-AF1A-38A86F281963}" sibTransId="{3200163D-C1A3-4F67-95CD-798613ED6846}"/>
    <dgm:cxn modelId="{7D711E68-AAAB-40FC-805D-AF9A6EF048BC}" type="presOf" srcId="{68D84B5A-EF30-4867-8DC8-B66B7D0FA5D5}" destId="{0B0906FE-D39A-42C1-947C-FE01FB2B0E00}" srcOrd="0" destOrd="0" presId="urn:microsoft.com/office/officeart/2005/8/layout/hProcess10"/>
    <dgm:cxn modelId="{6E9B8C26-F013-413C-98DA-F759AEF5EB57}" type="presOf" srcId="{248A2459-11FE-436A-8F1B-EE2F126EB677}" destId="{1E9435CF-1B2F-4FFD-AC5D-31052613D320}" srcOrd="0" destOrd="0" presId="urn:microsoft.com/office/officeart/2005/8/layout/hProcess10"/>
    <dgm:cxn modelId="{2977880B-2668-4003-A4E8-F9A4F54CEB1F}" type="presOf" srcId="{9E0648E7-6E6D-4D47-B621-D44C23DD3B17}" destId="{07D4AA36-814A-41F7-99F7-3501CF858DAC}" srcOrd="0" destOrd="0" presId="urn:microsoft.com/office/officeart/2005/8/layout/hProcess10"/>
    <dgm:cxn modelId="{2E13EF8F-7CD6-4A1E-BA9E-3D1619EAD1E5}" type="presOf" srcId="{F3E67731-B178-43D1-8C0F-9240E4A02DC6}" destId="{D50F2E69-15E6-420E-813D-BAFE83D720BD}" srcOrd="0" destOrd="0" presId="urn:microsoft.com/office/officeart/2005/8/layout/hProcess10"/>
    <dgm:cxn modelId="{0C4192EC-C305-43FD-8A02-E22DDBC1C63C}" type="presOf" srcId="{3200163D-C1A3-4F67-95CD-798613ED6846}" destId="{F77F288C-3A31-4F78-B91B-7AA9B05400B0}" srcOrd="1" destOrd="0" presId="urn:microsoft.com/office/officeart/2005/8/layout/hProcess10"/>
    <dgm:cxn modelId="{77463D56-887C-4543-82FC-91415AB3BC5E}" srcId="{9E0648E7-6E6D-4D47-B621-D44C23DD3B17}" destId="{9BE23711-BCC6-4C14-94B8-DF8182550522}" srcOrd="2" destOrd="0" parTransId="{5ADAF5B9-916D-41E3-B548-B7E12698A0D1}" sibTransId="{917CB0D6-9048-429F-9B60-A1234164625E}"/>
    <dgm:cxn modelId="{1881DBE0-455B-4B31-9F0B-7BC5D2AB9D6B}" type="presOf" srcId="{EFCA3B49-F99C-4B46-82E0-71769A280206}" destId="{B9008C2C-A473-406C-A0B2-02A7AC8706D2}" srcOrd="0" destOrd="1" presId="urn:microsoft.com/office/officeart/2005/8/layout/hProcess10"/>
    <dgm:cxn modelId="{FF673C8C-95AB-4FA2-9682-C3C04C2F9420}" srcId="{9BE23711-BCC6-4C14-94B8-DF8182550522}" destId="{EFCA3B49-F99C-4B46-82E0-71769A280206}" srcOrd="0" destOrd="0" parTransId="{6A0717D8-81F3-476A-8969-EA7735855D1A}" sibTransId="{EFE1AB5F-5BDC-48FC-AB3A-F4BBBCC13B61}"/>
    <dgm:cxn modelId="{5E183DF6-B546-4843-8E1A-1968AADC9EA3}" srcId="{248A2459-11FE-436A-8F1B-EE2F126EB677}" destId="{C2F72910-65BF-4401-9F2F-719844932A3D}" srcOrd="2" destOrd="0" parTransId="{91DAFF90-248A-4E2B-B23D-8CA7A42195BA}" sibTransId="{A1E06D38-67D5-4650-9CB0-52EEA5B8649C}"/>
    <dgm:cxn modelId="{AF3B8D38-B619-4E45-A8CD-90685B78FFCA}" type="presOf" srcId="{F3E67731-B178-43D1-8C0F-9240E4A02DC6}" destId="{A898518D-9D00-4B94-8B96-84310A16EE3E}" srcOrd="1" destOrd="0" presId="urn:microsoft.com/office/officeart/2005/8/layout/hProcess10"/>
    <dgm:cxn modelId="{5FDC4A90-A0D7-40B0-9622-96A263390952}" type="presOf" srcId="{3200163D-C1A3-4F67-95CD-798613ED6846}" destId="{9AD45E8F-AB91-4B4F-AF16-60A087DD1DE8}" srcOrd="0" destOrd="0" presId="urn:microsoft.com/office/officeart/2005/8/layout/hProcess10"/>
    <dgm:cxn modelId="{E739861E-9601-4B8C-8652-273D2784DF6F}" type="presOf" srcId="{6AF4D035-2E58-4B01-9F8D-96EF1F07488C}" destId="{1E9435CF-1B2F-4FFD-AC5D-31052613D320}" srcOrd="0" destOrd="2" presId="urn:microsoft.com/office/officeart/2005/8/layout/hProcess10"/>
    <dgm:cxn modelId="{02959A16-C935-4A49-A50F-79AAF2774C68}" type="presOf" srcId="{C8257950-C51E-47F1-AD97-9328DEC1E1A1}" destId="{1E9435CF-1B2F-4FFD-AC5D-31052613D320}" srcOrd="0" destOrd="1" presId="urn:microsoft.com/office/officeart/2005/8/layout/hProcess10"/>
    <dgm:cxn modelId="{B7B0C29A-5DBB-4DD7-800F-867ACBAD950C}" srcId="{68D84B5A-EF30-4867-8DC8-B66B7D0FA5D5}" destId="{7D0DA949-A73D-42EB-BEA0-AD9C0CE9178F}" srcOrd="0" destOrd="0" parTransId="{813908D7-FE83-4BE7-8F7A-B2E256EF29C4}" sibTransId="{45E0CD38-0C67-43CC-AAC8-D87F4519D0FF}"/>
    <dgm:cxn modelId="{FFF3A945-BF92-43BF-846F-113A58E256A8}" srcId="{248A2459-11FE-436A-8F1B-EE2F126EB677}" destId="{C8257950-C51E-47F1-AD97-9328DEC1E1A1}" srcOrd="0" destOrd="0" parTransId="{F43CEEA5-A56A-432C-BE5D-65A48238F9E7}" sibTransId="{68970019-3565-40B3-9BD6-3055F2196309}"/>
    <dgm:cxn modelId="{FD42B130-077A-4020-9441-2DE21D8FBE88}" srcId="{9E0648E7-6E6D-4D47-B621-D44C23DD3B17}" destId="{248A2459-11FE-436A-8F1B-EE2F126EB677}" srcOrd="0" destOrd="0" parTransId="{6E762DD1-96FA-40DA-BCD4-A594115E71CF}" sibTransId="{F3E67731-B178-43D1-8C0F-9240E4A02DC6}"/>
    <dgm:cxn modelId="{CF9A0DDB-78F8-43FF-ACCF-CF278A90097F}" type="presParOf" srcId="{07D4AA36-814A-41F7-99F7-3501CF858DAC}" destId="{E24D0817-2F77-4A21-A714-A12785A97F9A}" srcOrd="0" destOrd="0" presId="urn:microsoft.com/office/officeart/2005/8/layout/hProcess10"/>
    <dgm:cxn modelId="{B42FEFFA-E8DD-4A03-86B5-46CCDBCED7ED}" type="presParOf" srcId="{E24D0817-2F77-4A21-A714-A12785A97F9A}" destId="{0BA78BF9-621C-490F-AD8F-4480DEEA2CAD}" srcOrd="0" destOrd="0" presId="urn:microsoft.com/office/officeart/2005/8/layout/hProcess10"/>
    <dgm:cxn modelId="{7813392A-BB40-4D44-9B70-4BECB9C4BA7C}" type="presParOf" srcId="{E24D0817-2F77-4A21-A714-A12785A97F9A}" destId="{1E9435CF-1B2F-4FFD-AC5D-31052613D320}" srcOrd="1" destOrd="0" presId="urn:microsoft.com/office/officeart/2005/8/layout/hProcess10"/>
    <dgm:cxn modelId="{7F22F1C5-4F96-44E2-A3D2-9A06B4BF6E70}" type="presParOf" srcId="{07D4AA36-814A-41F7-99F7-3501CF858DAC}" destId="{D50F2E69-15E6-420E-813D-BAFE83D720BD}" srcOrd="1" destOrd="0" presId="urn:microsoft.com/office/officeart/2005/8/layout/hProcess10"/>
    <dgm:cxn modelId="{4F6D034F-CAF3-436C-98EA-F90D83FA1814}" type="presParOf" srcId="{D50F2E69-15E6-420E-813D-BAFE83D720BD}" destId="{A898518D-9D00-4B94-8B96-84310A16EE3E}" srcOrd="0" destOrd="0" presId="urn:microsoft.com/office/officeart/2005/8/layout/hProcess10"/>
    <dgm:cxn modelId="{55940B01-BC1E-4EAB-9D4F-879E67FF000D}" type="presParOf" srcId="{07D4AA36-814A-41F7-99F7-3501CF858DAC}" destId="{5D6D2AAA-959E-46F5-BE1E-DF10D65A0806}" srcOrd="2" destOrd="0" presId="urn:microsoft.com/office/officeart/2005/8/layout/hProcess10"/>
    <dgm:cxn modelId="{7CAC0E08-33BF-4768-9A94-586C559F70AE}" type="presParOf" srcId="{5D6D2AAA-959E-46F5-BE1E-DF10D65A0806}" destId="{848623F3-D6D1-4491-A619-60C71CAA8492}" srcOrd="0" destOrd="0" presId="urn:microsoft.com/office/officeart/2005/8/layout/hProcess10"/>
    <dgm:cxn modelId="{DAC0124D-EBE5-4C9E-BF43-0C439EDEF2B2}" type="presParOf" srcId="{5D6D2AAA-959E-46F5-BE1E-DF10D65A0806}" destId="{0B0906FE-D39A-42C1-947C-FE01FB2B0E00}" srcOrd="1" destOrd="0" presId="urn:microsoft.com/office/officeart/2005/8/layout/hProcess10"/>
    <dgm:cxn modelId="{B8218476-A13F-406C-9964-A11C1CA8750F}" type="presParOf" srcId="{07D4AA36-814A-41F7-99F7-3501CF858DAC}" destId="{9AD45E8F-AB91-4B4F-AF16-60A087DD1DE8}" srcOrd="3" destOrd="0" presId="urn:microsoft.com/office/officeart/2005/8/layout/hProcess10"/>
    <dgm:cxn modelId="{61299B88-5B47-4591-9E17-F0015756B0AE}" type="presParOf" srcId="{9AD45E8F-AB91-4B4F-AF16-60A087DD1DE8}" destId="{F77F288C-3A31-4F78-B91B-7AA9B05400B0}" srcOrd="0" destOrd="0" presId="urn:microsoft.com/office/officeart/2005/8/layout/hProcess10"/>
    <dgm:cxn modelId="{15B8BE7F-215D-4CC4-BB76-95482D44C6C2}" type="presParOf" srcId="{07D4AA36-814A-41F7-99F7-3501CF858DAC}" destId="{2992A860-3D9D-4A6A-898C-8FB04D9B2994}" srcOrd="4" destOrd="0" presId="urn:microsoft.com/office/officeart/2005/8/layout/hProcess10"/>
    <dgm:cxn modelId="{59739264-FA26-4A7D-834C-58BEF2DF41D2}" type="presParOf" srcId="{2992A860-3D9D-4A6A-898C-8FB04D9B2994}" destId="{CA33C5D8-F03E-4612-8380-E618CD018DD6}" srcOrd="0" destOrd="0" presId="urn:microsoft.com/office/officeart/2005/8/layout/hProcess10"/>
    <dgm:cxn modelId="{3E3A8FD2-0AAD-47A9-A511-17C31FBB4B67}" type="presParOf" srcId="{2992A860-3D9D-4A6A-898C-8FB04D9B2994}" destId="{B9008C2C-A473-406C-A0B2-02A7AC8706D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2BBABF-CE6F-4AAF-A376-134D0655FD0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62A6641-2A9A-40ED-B5AD-663156F589E1}">
      <dgm:prSet phldrT="[Texto]" custT="1"/>
      <dgm:spPr/>
      <dgm:t>
        <a:bodyPr/>
        <a:lstStyle/>
        <a:p>
          <a:r>
            <a:rPr lang="es-EC" sz="1800" dirty="0" smtClean="0"/>
            <a:t>1.- Las empresas deben verificar constantemente el factor de empleo y su tendencia para evitar la morosidad </a:t>
          </a:r>
          <a:endParaRPr lang="es-EC" sz="1800" dirty="0"/>
        </a:p>
      </dgm:t>
    </dgm:pt>
    <dgm:pt modelId="{ED8F69D0-AD5A-415A-810A-D1057A926009}" type="parTrans" cxnId="{1BB56F8A-8075-4FDE-B090-01255B1C7E61}">
      <dgm:prSet/>
      <dgm:spPr/>
      <dgm:t>
        <a:bodyPr/>
        <a:lstStyle/>
        <a:p>
          <a:endParaRPr lang="es-EC" sz="1800"/>
        </a:p>
      </dgm:t>
    </dgm:pt>
    <dgm:pt modelId="{7FB5A1FC-09A4-419A-A4EF-9A719DBF1EA8}" type="sibTrans" cxnId="{1BB56F8A-8075-4FDE-B090-01255B1C7E61}">
      <dgm:prSet/>
      <dgm:spPr/>
      <dgm:t>
        <a:bodyPr/>
        <a:lstStyle/>
        <a:p>
          <a:endParaRPr lang="es-EC" sz="1800"/>
        </a:p>
      </dgm:t>
    </dgm:pt>
    <dgm:pt modelId="{D27A12F9-9C1F-4B61-AF8C-005996E6805A}">
      <dgm:prSet custT="1"/>
      <dgm:spPr/>
      <dgm:t>
        <a:bodyPr/>
        <a:lstStyle/>
        <a:p>
          <a:r>
            <a:rPr lang="es-EC" sz="1800" dirty="0" smtClean="0"/>
            <a:t>2.- Las empresas deberían elaborar un cuadro de indicadores financieros periódicamente.</a:t>
          </a:r>
          <a:endParaRPr lang="es-EC" sz="1800" dirty="0"/>
        </a:p>
      </dgm:t>
    </dgm:pt>
    <dgm:pt modelId="{35231DC7-FD01-46CE-8B6B-9F1388A4C677}" type="parTrans" cxnId="{B216360C-6F4E-4907-961F-A1F97F35D4B5}">
      <dgm:prSet/>
      <dgm:spPr/>
      <dgm:t>
        <a:bodyPr/>
        <a:lstStyle/>
        <a:p>
          <a:endParaRPr lang="es-EC" sz="1800"/>
        </a:p>
      </dgm:t>
    </dgm:pt>
    <dgm:pt modelId="{57128E41-A5FA-4A1A-9EAC-E6E9B26ED779}" type="sibTrans" cxnId="{B216360C-6F4E-4907-961F-A1F97F35D4B5}">
      <dgm:prSet/>
      <dgm:spPr/>
      <dgm:t>
        <a:bodyPr/>
        <a:lstStyle/>
        <a:p>
          <a:endParaRPr lang="es-EC" sz="1800"/>
        </a:p>
      </dgm:t>
    </dgm:pt>
    <dgm:pt modelId="{FCFDD3C3-B6AC-4CE7-B213-9892D198BEA6}">
      <dgm:prSet custT="1"/>
      <dgm:spPr/>
      <dgm:t>
        <a:bodyPr/>
        <a:lstStyle/>
        <a:p>
          <a:r>
            <a:rPr lang="es-EC" sz="1800" dirty="0" smtClean="0"/>
            <a:t>3.- Las empresas del sector comercial de </a:t>
          </a:r>
          <a:r>
            <a:rPr lang="es-EC" sz="1800" dirty="0" err="1" smtClean="0"/>
            <a:t>Sangolquí</a:t>
          </a:r>
          <a:r>
            <a:rPr lang="es-EC" sz="1800" dirty="0" smtClean="0"/>
            <a:t> experimentaran un incremento en sus ingresos al aplicar el </a:t>
          </a:r>
          <a:r>
            <a:rPr lang="es-EC" sz="1800" dirty="0" err="1" smtClean="0"/>
            <a:t>Scoring</a:t>
          </a:r>
          <a:r>
            <a:rPr lang="es-EC" sz="1800" dirty="0" smtClean="0"/>
            <a:t>.</a:t>
          </a:r>
          <a:endParaRPr lang="es-EC" sz="1800" dirty="0"/>
        </a:p>
      </dgm:t>
    </dgm:pt>
    <dgm:pt modelId="{7D5BDE50-7ED9-43C0-B464-CD510A6FABF0}" type="parTrans" cxnId="{1CB48A96-C631-496D-9135-5D3DC84CB85F}">
      <dgm:prSet/>
      <dgm:spPr/>
      <dgm:t>
        <a:bodyPr/>
        <a:lstStyle/>
        <a:p>
          <a:endParaRPr lang="es-EC" sz="1800"/>
        </a:p>
      </dgm:t>
    </dgm:pt>
    <dgm:pt modelId="{8DA5A8D6-D1D5-4ED2-86C3-2EBBBFD774BA}" type="sibTrans" cxnId="{1CB48A96-C631-496D-9135-5D3DC84CB85F}">
      <dgm:prSet/>
      <dgm:spPr/>
      <dgm:t>
        <a:bodyPr/>
        <a:lstStyle/>
        <a:p>
          <a:endParaRPr lang="es-EC" sz="1800"/>
        </a:p>
      </dgm:t>
    </dgm:pt>
    <dgm:pt modelId="{DC76138E-F71E-4FDC-B2F0-32DA75990CEE}">
      <dgm:prSet custT="1"/>
      <dgm:spPr/>
      <dgm:t>
        <a:bodyPr/>
        <a:lstStyle/>
        <a:p>
          <a:r>
            <a:rPr lang="es-EC" sz="1800" dirty="0" smtClean="0"/>
            <a:t>4.- Se recomienda a las empresas del sector comercial determinar los indicadores que se encuentren acorde a sus necesidades</a:t>
          </a:r>
          <a:endParaRPr lang="es-EC" sz="1800" dirty="0"/>
        </a:p>
      </dgm:t>
    </dgm:pt>
    <dgm:pt modelId="{0AA284D3-9EA2-4592-98C5-2B56F3EB3CB4}" type="parTrans" cxnId="{19491E2A-65C8-4F17-8A2F-688E8E331281}">
      <dgm:prSet/>
      <dgm:spPr/>
      <dgm:t>
        <a:bodyPr/>
        <a:lstStyle/>
        <a:p>
          <a:endParaRPr lang="es-EC" sz="1800"/>
        </a:p>
      </dgm:t>
    </dgm:pt>
    <dgm:pt modelId="{1E7B6FF8-A9F8-4213-AEC3-D9D0E9ACBDCA}" type="sibTrans" cxnId="{19491E2A-65C8-4F17-8A2F-688E8E331281}">
      <dgm:prSet/>
      <dgm:spPr/>
      <dgm:t>
        <a:bodyPr/>
        <a:lstStyle/>
        <a:p>
          <a:endParaRPr lang="es-EC" sz="1800"/>
        </a:p>
      </dgm:t>
    </dgm:pt>
    <dgm:pt modelId="{CA257E2F-672B-46F7-B81C-A321B206A33B}">
      <dgm:prSet custT="1"/>
      <dgm:spPr/>
      <dgm:t>
        <a:bodyPr/>
        <a:lstStyle/>
        <a:p>
          <a:r>
            <a:rPr lang="es-EC" sz="1800" dirty="0" smtClean="0"/>
            <a:t>5.- Se recomienda que las empresas del sector comercial se considere una ponderación de los indicadores según su relevancia y el nivel de riesgo que se genera, hasta obtener 1 o 100%. </a:t>
          </a:r>
          <a:endParaRPr lang="es-EC" sz="1800" dirty="0"/>
        </a:p>
      </dgm:t>
    </dgm:pt>
    <dgm:pt modelId="{C55790A8-C71E-4E97-BF78-82A3685783D7}" type="parTrans" cxnId="{C0281F52-5F48-44D3-93A6-D86C210567B9}">
      <dgm:prSet/>
      <dgm:spPr/>
      <dgm:t>
        <a:bodyPr/>
        <a:lstStyle/>
        <a:p>
          <a:endParaRPr lang="es-EC" sz="1800"/>
        </a:p>
      </dgm:t>
    </dgm:pt>
    <dgm:pt modelId="{4D5137E3-CEB1-4C59-BD87-951B9FA8E398}" type="sibTrans" cxnId="{C0281F52-5F48-44D3-93A6-D86C210567B9}">
      <dgm:prSet/>
      <dgm:spPr/>
      <dgm:t>
        <a:bodyPr/>
        <a:lstStyle/>
        <a:p>
          <a:endParaRPr lang="es-EC" sz="1800"/>
        </a:p>
      </dgm:t>
    </dgm:pt>
    <dgm:pt modelId="{75C0322D-5BF7-4444-9B51-A62E59361C2F}">
      <dgm:prSet custT="1"/>
      <dgm:spPr/>
      <dgm:t>
        <a:bodyPr/>
        <a:lstStyle/>
        <a:p>
          <a:endParaRPr lang="es-EC"/>
        </a:p>
      </dgm:t>
    </dgm:pt>
    <dgm:pt modelId="{04C24C64-6A63-4980-A84F-C034A901C94C}" type="parTrans" cxnId="{19ACA7C5-26DF-47D5-B964-97CF9581AB9F}">
      <dgm:prSet/>
      <dgm:spPr/>
      <dgm:t>
        <a:bodyPr/>
        <a:lstStyle/>
        <a:p>
          <a:endParaRPr lang="es-EC" sz="1800"/>
        </a:p>
      </dgm:t>
    </dgm:pt>
    <dgm:pt modelId="{5C11B60C-EFDE-4626-9B8B-A857F9C2F25E}" type="sibTrans" cxnId="{19ACA7C5-26DF-47D5-B964-97CF9581AB9F}">
      <dgm:prSet/>
      <dgm:spPr/>
      <dgm:t>
        <a:bodyPr/>
        <a:lstStyle/>
        <a:p>
          <a:endParaRPr lang="es-EC" sz="1800"/>
        </a:p>
      </dgm:t>
    </dgm:pt>
    <dgm:pt modelId="{71778711-3399-4479-875E-41AABAE42FDE}" type="pres">
      <dgm:prSet presAssocID="{A12BBABF-CE6F-4AAF-A376-134D0655FD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3C598D-F2C3-4DD5-B744-F1606B3B3A50}" type="pres">
      <dgm:prSet presAssocID="{A12BBABF-CE6F-4AAF-A376-134D0655FD0A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F22ED4ED-9EA2-4204-8ADB-6B712A29709D}" type="pres">
      <dgm:prSet presAssocID="{A12BBABF-CE6F-4AAF-A376-134D0655FD0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EDF564-9ED6-478E-A31E-138DAF737566}" type="pres">
      <dgm:prSet presAssocID="{A12BBABF-CE6F-4AAF-A376-134D0655FD0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0A9084-400F-40D0-A94D-CD1A42B75FF0}" type="pres">
      <dgm:prSet presAssocID="{A12BBABF-CE6F-4AAF-A376-134D0655FD0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8A094D-FA50-4492-9A4D-96C3E2784E71}" type="pres">
      <dgm:prSet presAssocID="{A12BBABF-CE6F-4AAF-A376-134D0655FD0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B27AC5-B80A-49E3-8522-4F38005CF2C3}" type="pres">
      <dgm:prSet presAssocID="{A12BBABF-CE6F-4AAF-A376-134D0655FD0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DC12CD-23D8-4255-A355-51C533199ACE}" type="pres">
      <dgm:prSet presAssocID="{A12BBABF-CE6F-4AAF-A376-134D0655FD0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C93983-DCD3-4617-A3A7-B6A6075226F8}" type="pres">
      <dgm:prSet presAssocID="{A12BBABF-CE6F-4AAF-A376-134D0655FD0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1A8943-BBE2-4A97-A7C5-4E819DD89761}" type="pres">
      <dgm:prSet presAssocID="{A12BBABF-CE6F-4AAF-A376-134D0655FD0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197B82-A3DD-4F96-B93A-47548F798C26}" type="pres">
      <dgm:prSet presAssocID="{A12BBABF-CE6F-4AAF-A376-134D0655FD0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7CE545-A1A8-45B0-94AF-0004FC04FB75}" type="pres">
      <dgm:prSet presAssocID="{A12BBABF-CE6F-4AAF-A376-134D0655FD0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96B4A5-2A6B-4F2B-B7E5-EB6EBF3F320A}" type="pres">
      <dgm:prSet presAssocID="{A12BBABF-CE6F-4AAF-A376-134D0655FD0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411F57-1DE9-4EAD-8D57-55E160D0F09F}" type="pres">
      <dgm:prSet presAssocID="{A12BBABF-CE6F-4AAF-A376-134D0655FD0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6C187-997B-4AAD-8DEC-BFBE28BCD6F6}" type="pres">
      <dgm:prSet presAssocID="{A12BBABF-CE6F-4AAF-A376-134D0655FD0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5BBA1E-F48A-4612-AF36-E57531950D12}" type="pres">
      <dgm:prSet presAssocID="{A12BBABF-CE6F-4AAF-A376-134D0655FD0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CC8DC6-DBCC-4C13-9F54-E70EAE8E0BBA}" type="presOf" srcId="{CA257E2F-672B-46F7-B81C-A321B206A33B}" destId="{B6B27AC5-B80A-49E3-8522-4F38005CF2C3}" srcOrd="0" destOrd="0" presId="urn:microsoft.com/office/officeart/2005/8/layout/vProcess5"/>
    <dgm:cxn modelId="{B216360C-6F4E-4907-961F-A1F97F35D4B5}" srcId="{A12BBABF-CE6F-4AAF-A376-134D0655FD0A}" destId="{D27A12F9-9C1F-4B61-AF8C-005996E6805A}" srcOrd="1" destOrd="0" parTransId="{35231DC7-FD01-46CE-8B6B-9F1388A4C677}" sibTransId="{57128E41-A5FA-4A1A-9EAC-E6E9B26ED779}"/>
    <dgm:cxn modelId="{961D0C1C-03E8-4EE2-9C4C-706CE0AF18FE}" type="presOf" srcId="{D27A12F9-9C1F-4B61-AF8C-005996E6805A}" destId="{C696B4A5-2A6B-4F2B-B7E5-EB6EBF3F320A}" srcOrd="1" destOrd="0" presId="urn:microsoft.com/office/officeart/2005/8/layout/vProcess5"/>
    <dgm:cxn modelId="{19ACA7C5-26DF-47D5-B964-97CF9581AB9F}" srcId="{A12BBABF-CE6F-4AAF-A376-134D0655FD0A}" destId="{75C0322D-5BF7-4444-9B51-A62E59361C2F}" srcOrd="5" destOrd="0" parTransId="{04C24C64-6A63-4980-A84F-C034A901C94C}" sibTransId="{5C11B60C-EFDE-4626-9B8B-A857F9C2F25E}"/>
    <dgm:cxn modelId="{7AEFEBFC-AC86-4B65-9291-CB09D1231F8E}" type="presOf" srcId="{DC76138E-F71E-4FDC-B2F0-32DA75990CEE}" destId="{6C8A094D-FA50-4492-9A4D-96C3E2784E71}" srcOrd="0" destOrd="0" presId="urn:microsoft.com/office/officeart/2005/8/layout/vProcess5"/>
    <dgm:cxn modelId="{C0281F52-5F48-44D3-93A6-D86C210567B9}" srcId="{A12BBABF-CE6F-4AAF-A376-134D0655FD0A}" destId="{CA257E2F-672B-46F7-B81C-A321B206A33B}" srcOrd="4" destOrd="0" parTransId="{C55790A8-C71E-4E97-BF78-82A3685783D7}" sibTransId="{4D5137E3-CEB1-4C59-BD87-951B9FA8E398}"/>
    <dgm:cxn modelId="{EC3CE901-CB44-4C8D-9FCD-2D704728AA6A}" type="presOf" srcId="{CA257E2F-672B-46F7-B81C-A321B206A33B}" destId="{6E5BBA1E-F48A-4612-AF36-E57531950D12}" srcOrd="1" destOrd="0" presId="urn:microsoft.com/office/officeart/2005/8/layout/vProcess5"/>
    <dgm:cxn modelId="{A0333BCD-1E88-438C-8BEC-4E6682E1C11D}" type="presOf" srcId="{FCFDD3C3-B6AC-4CE7-B213-9892D198BEA6}" destId="{0F411F57-1DE9-4EAD-8D57-55E160D0F09F}" srcOrd="1" destOrd="0" presId="urn:microsoft.com/office/officeart/2005/8/layout/vProcess5"/>
    <dgm:cxn modelId="{1CB48A96-C631-496D-9135-5D3DC84CB85F}" srcId="{A12BBABF-CE6F-4AAF-A376-134D0655FD0A}" destId="{FCFDD3C3-B6AC-4CE7-B213-9892D198BEA6}" srcOrd="2" destOrd="0" parTransId="{7D5BDE50-7ED9-43C0-B464-CD510A6FABF0}" sibTransId="{8DA5A8D6-D1D5-4ED2-86C3-2EBBBFD774BA}"/>
    <dgm:cxn modelId="{17825A53-C2CA-4FD6-98D8-C55DCDC2DF13}" type="presOf" srcId="{FCFDD3C3-B6AC-4CE7-B213-9892D198BEA6}" destId="{5C0A9084-400F-40D0-A94D-CD1A42B75FF0}" srcOrd="0" destOrd="0" presId="urn:microsoft.com/office/officeart/2005/8/layout/vProcess5"/>
    <dgm:cxn modelId="{B9CDF6CA-5A85-42BE-AE76-8A5A82F5BB90}" type="presOf" srcId="{862A6641-2A9A-40ED-B5AD-663156F589E1}" destId="{657CE545-A1A8-45B0-94AF-0004FC04FB75}" srcOrd="1" destOrd="0" presId="urn:microsoft.com/office/officeart/2005/8/layout/vProcess5"/>
    <dgm:cxn modelId="{9E566CDB-65E8-47D9-A2A0-2BBE6A8EEA15}" type="presOf" srcId="{D27A12F9-9C1F-4B61-AF8C-005996E6805A}" destId="{E1EDF564-9ED6-478E-A31E-138DAF737566}" srcOrd="0" destOrd="0" presId="urn:microsoft.com/office/officeart/2005/8/layout/vProcess5"/>
    <dgm:cxn modelId="{1BB56F8A-8075-4FDE-B090-01255B1C7E61}" srcId="{A12BBABF-CE6F-4AAF-A376-134D0655FD0A}" destId="{862A6641-2A9A-40ED-B5AD-663156F589E1}" srcOrd="0" destOrd="0" parTransId="{ED8F69D0-AD5A-415A-810A-D1057A926009}" sibTransId="{7FB5A1FC-09A4-419A-A4EF-9A719DBF1EA8}"/>
    <dgm:cxn modelId="{CFC24922-07A5-4C00-95D7-795270B55FC2}" type="presOf" srcId="{8DA5A8D6-D1D5-4ED2-86C3-2EBBBFD774BA}" destId="{BD1A8943-BBE2-4A97-A7C5-4E819DD89761}" srcOrd="0" destOrd="0" presId="urn:microsoft.com/office/officeart/2005/8/layout/vProcess5"/>
    <dgm:cxn modelId="{3D55B75F-C1EE-478D-AF2E-FBDBFBF3339E}" type="presOf" srcId="{1E7B6FF8-A9F8-4213-AEC3-D9D0E9ACBDCA}" destId="{7A197B82-A3DD-4F96-B93A-47548F798C26}" srcOrd="0" destOrd="0" presId="urn:microsoft.com/office/officeart/2005/8/layout/vProcess5"/>
    <dgm:cxn modelId="{33C8E40B-25A9-4A3F-8923-02D9B3B5928B}" type="presOf" srcId="{862A6641-2A9A-40ED-B5AD-663156F589E1}" destId="{F22ED4ED-9EA2-4204-8ADB-6B712A29709D}" srcOrd="0" destOrd="0" presId="urn:microsoft.com/office/officeart/2005/8/layout/vProcess5"/>
    <dgm:cxn modelId="{4256866B-E5F7-4F05-BE0B-ED42C1AA71E2}" type="presOf" srcId="{A12BBABF-CE6F-4AAF-A376-134D0655FD0A}" destId="{71778711-3399-4479-875E-41AABAE42FDE}" srcOrd="0" destOrd="0" presId="urn:microsoft.com/office/officeart/2005/8/layout/vProcess5"/>
    <dgm:cxn modelId="{EA802351-DF9B-483A-94DA-78BECF746EFF}" type="presOf" srcId="{DC76138E-F71E-4FDC-B2F0-32DA75990CEE}" destId="{2FF6C187-997B-4AAD-8DEC-BFBE28BCD6F6}" srcOrd="1" destOrd="0" presId="urn:microsoft.com/office/officeart/2005/8/layout/vProcess5"/>
    <dgm:cxn modelId="{19491E2A-65C8-4F17-8A2F-688E8E331281}" srcId="{A12BBABF-CE6F-4AAF-A376-134D0655FD0A}" destId="{DC76138E-F71E-4FDC-B2F0-32DA75990CEE}" srcOrd="3" destOrd="0" parTransId="{0AA284D3-9EA2-4592-98C5-2B56F3EB3CB4}" sibTransId="{1E7B6FF8-A9F8-4213-AEC3-D9D0E9ACBDCA}"/>
    <dgm:cxn modelId="{29012E2A-2B87-49EE-A6D0-6300BFC98B03}" type="presOf" srcId="{7FB5A1FC-09A4-419A-A4EF-9A719DBF1EA8}" destId="{1BDC12CD-23D8-4255-A355-51C533199ACE}" srcOrd="0" destOrd="0" presId="urn:microsoft.com/office/officeart/2005/8/layout/vProcess5"/>
    <dgm:cxn modelId="{738A92CD-31A1-4C32-BD6F-159EBCB29A70}" type="presOf" srcId="{57128E41-A5FA-4A1A-9EAC-E6E9B26ED779}" destId="{3CC93983-DCD3-4617-A3A7-B6A6075226F8}" srcOrd="0" destOrd="0" presId="urn:microsoft.com/office/officeart/2005/8/layout/vProcess5"/>
    <dgm:cxn modelId="{F2E72275-5C0B-4FAF-BAB2-F2C6B1B7FCBD}" type="presParOf" srcId="{71778711-3399-4479-875E-41AABAE42FDE}" destId="{2A3C598D-F2C3-4DD5-B744-F1606B3B3A50}" srcOrd="0" destOrd="0" presId="urn:microsoft.com/office/officeart/2005/8/layout/vProcess5"/>
    <dgm:cxn modelId="{CE388A1C-34DD-4EF7-BCEA-9CF9B51F857A}" type="presParOf" srcId="{71778711-3399-4479-875E-41AABAE42FDE}" destId="{F22ED4ED-9EA2-4204-8ADB-6B712A29709D}" srcOrd="1" destOrd="0" presId="urn:microsoft.com/office/officeart/2005/8/layout/vProcess5"/>
    <dgm:cxn modelId="{E90AD347-AA47-4654-B4C1-9E0C15A1AB79}" type="presParOf" srcId="{71778711-3399-4479-875E-41AABAE42FDE}" destId="{E1EDF564-9ED6-478E-A31E-138DAF737566}" srcOrd="2" destOrd="0" presId="urn:microsoft.com/office/officeart/2005/8/layout/vProcess5"/>
    <dgm:cxn modelId="{F4855D36-63D6-417D-95DD-A6E32CBED3B7}" type="presParOf" srcId="{71778711-3399-4479-875E-41AABAE42FDE}" destId="{5C0A9084-400F-40D0-A94D-CD1A42B75FF0}" srcOrd="3" destOrd="0" presId="urn:microsoft.com/office/officeart/2005/8/layout/vProcess5"/>
    <dgm:cxn modelId="{0996E462-5F24-4E27-B3F2-32DA6FBF8EE0}" type="presParOf" srcId="{71778711-3399-4479-875E-41AABAE42FDE}" destId="{6C8A094D-FA50-4492-9A4D-96C3E2784E71}" srcOrd="4" destOrd="0" presId="urn:microsoft.com/office/officeart/2005/8/layout/vProcess5"/>
    <dgm:cxn modelId="{F2C67DC7-9BB5-4BDD-8C67-2BE2976F626C}" type="presParOf" srcId="{71778711-3399-4479-875E-41AABAE42FDE}" destId="{B6B27AC5-B80A-49E3-8522-4F38005CF2C3}" srcOrd="5" destOrd="0" presId="urn:microsoft.com/office/officeart/2005/8/layout/vProcess5"/>
    <dgm:cxn modelId="{F7521536-4108-4D23-AC1F-8DF285C46A08}" type="presParOf" srcId="{71778711-3399-4479-875E-41AABAE42FDE}" destId="{1BDC12CD-23D8-4255-A355-51C533199ACE}" srcOrd="6" destOrd="0" presId="urn:microsoft.com/office/officeart/2005/8/layout/vProcess5"/>
    <dgm:cxn modelId="{17DB1A0E-3524-4257-8534-CCEBEBE8C187}" type="presParOf" srcId="{71778711-3399-4479-875E-41AABAE42FDE}" destId="{3CC93983-DCD3-4617-A3A7-B6A6075226F8}" srcOrd="7" destOrd="0" presId="urn:microsoft.com/office/officeart/2005/8/layout/vProcess5"/>
    <dgm:cxn modelId="{43ADE2E8-55E4-428E-B9B2-792EF46D22DE}" type="presParOf" srcId="{71778711-3399-4479-875E-41AABAE42FDE}" destId="{BD1A8943-BBE2-4A97-A7C5-4E819DD89761}" srcOrd="8" destOrd="0" presId="urn:microsoft.com/office/officeart/2005/8/layout/vProcess5"/>
    <dgm:cxn modelId="{94CBBFC1-E907-4BF2-9D3D-A850D6EFA88A}" type="presParOf" srcId="{71778711-3399-4479-875E-41AABAE42FDE}" destId="{7A197B82-A3DD-4F96-B93A-47548F798C26}" srcOrd="9" destOrd="0" presId="urn:microsoft.com/office/officeart/2005/8/layout/vProcess5"/>
    <dgm:cxn modelId="{7FA264CB-B0E1-4C1C-8FA0-55F6EE351FA9}" type="presParOf" srcId="{71778711-3399-4479-875E-41AABAE42FDE}" destId="{657CE545-A1A8-45B0-94AF-0004FC04FB75}" srcOrd="10" destOrd="0" presId="urn:microsoft.com/office/officeart/2005/8/layout/vProcess5"/>
    <dgm:cxn modelId="{75E95347-E5B0-4C03-AFA8-0DF424093D7C}" type="presParOf" srcId="{71778711-3399-4479-875E-41AABAE42FDE}" destId="{C696B4A5-2A6B-4F2B-B7E5-EB6EBF3F320A}" srcOrd="11" destOrd="0" presId="urn:microsoft.com/office/officeart/2005/8/layout/vProcess5"/>
    <dgm:cxn modelId="{0648AC9F-2377-412B-A004-A24783F72670}" type="presParOf" srcId="{71778711-3399-4479-875E-41AABAE42FDE}" destId="{0F411F57-1DE9-4EAD-8D57-55E160D0F09F}" srcOrd="12" destOrd="0" presId="urn:microsoft.com/office/officeart/2005/8/layout/vProcess5"/>
    <dgm:cxn modelId="{B1123E73-171C-4A54-B2DE-4F8FCB3D5E67}" type="presParOf" srcId="{71778711-3399-4479-875E-41AABAE42FDE}" destId="{2FF6C187-997B-4AAD-8DEC-BFBE28BCD6F6}" srcOrd="13" destOrd="0" presId="urn:microsoft.com/office/officeart/2005/8/layout/vProcess5"/>
    <dgm:cxn modelId="{453B1731-28C4-44DA-8996-F74D9CBA55CA}" type="presParOf" srcId="{71778711-3399-4479-875E-41AABAE42FDE}" destId="{6E5BBA1E-F48A-4612-AF36-E57531950D1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37A9EB-D83A-48D7-874D-82BF6361B92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F3DED02-6058-401F-B168-9436EF14A76A}">
      <dgm:prSet phldrT="[Texto]"/>
      <dgm:spPr/>
      <dgm:t>
        <a:bodyPr/>
        <a:lstStyle/>
        <a:p>
          <a:r>
            <a:rPr lang="es-EC" dirty="0" smtClean="0"/>
            <a:t>7.- Se recomienda identificar los factores internos en el proceso de calificación de crédito</a:t>
          </a:r>
          <a:endParaRPr lang="es-EC" dirty="0"/>
        </a:p>
      </dgm:t>
    </dgm:pt>
    <dgm:pt modelId="{55254AE2-C7A8-49B2-BF68-D3F3C09A9A5C}" type="parTrans" cxnId="{55CC1A1F-984E-415D-A792-D5A439EE7CF9}">
      <dgm:prSet/>
      <dgm:spPr/>
      <dgm:t>
        <a:bodyPr/>
        <a:lstStyle/>
        <a:p>
          <a:endParaRPr lang="es-EC"/>
        </a:p>
      </dgm:t>
    </dgm:pt>
    <dgm:pt modelId="{F1E92244-B832-4154-82B3-6DAD08CF2707}" type="sibTrans" cxnId="{55CC1A1F-984E-415D-A792-D5A439EE7CF9}">
      <dgm:prSet/>
      <dgm:spPr/>
      <dgm:t>
        <a:bodyPr/>
        <a:lstStyle/>
        <a:p>
          <a:endParaRPr lang="es-EC"/>
        </a:p>
      </dgm:t>
    </dgm:pt>
    <dgm:pt modelId="{DC5AE355-515C-4E65-84AB-6BFEE14647F5}">
      <dgm:prSet/>
      <dgm:spPr/>
      <dgm:t>
        <a:bodyPr/>
        <a:lstStyle/>
        <a:p>
          <a:r>
            <a:rPr lang="es-EC" dirty="0" smtClean="0"/>
            <a:t>8.- Las empresas deberán añadir información respecto de la estabilidad, ingresos y egresos del cliente, </a:t>
          </a:r>
          <a:endParaRPr lang="es-EC" dirty="0"/>
        </a:p>
      </dgm:t>
    </dgm:pt>
    <dgm:pt modelId="{53BB035C-8B8E-4617-98FB-5DB0F944BBED}" type="parTrans" cxnId="{B014CC2A-31D6-4210-9565-6F8376BCDE8F}">
      <dgm:prSet/>
      <dgm:spPr/>
      <dgm:t>
        <a:bodyPr/>
        <a:lstStyle/>
        <a:p>
          <a:endParaRPr lang="es-EC"/>
        </a:p>
      </dgm:t>
    </dgm:pt>
    <dgm:pt modelId="{5DCDD70D-E0C6-45FC-896E-B459DD77C084}" type="sibTrans" cxnId="{B014CC2A-31D6-4210-9565-6F8376BCDE8F}">
      <dgm:prSet/>
      <dgm:spPr/>
      <dgm:t>
        <a:bodyPr/>
        <a:lstStyle/>
        <a:p>
          <a:endParaRPr lang="es-EC"/>
        </a:p>
      </dgm:t>
    </dgm:pt>
    <dgm:pt modelId="{6AD6E09D-E334-404B-9E32-40741FCEBC54}">
      <dgm:prSet/>
      <dgm:spPr/>
      <dgm:t>
        <a:bodyPr/>
        <a:lstStyle/>
        <a:p>
          <a:r>
            <a:rPr lang="es-EC" dirty="0" smtClean="0"/>
            <a:t>9.- Se recomienda a las empresas realizar un diagnóstico de su proceso comercial y  determinar la necesidad o no de otorgar créditos y de esta manera eliminar el riesgo.</a:t>
          </a:r>
          <a:endParaRPr lang="es-EC" dirty="0"/>
        </a:p>
      </dgm:t>
    </dgm:pt>
    <dgm:pt modelId="{41E99A9C-0626-4FAF-9AEA-A49169A9D4B0}" type="parTrans" cxnId="{33F360BF-9772-486E-B3C3-750825D2844F}">
      <dgm:prSet/>
      <dgm:spPr/>
      <dgm:t>
        <a:bodyPr/>
        <a:lstStyle/>
        <a:p>
          <a:endParaRPr lang="es-EC"/>
        </a:p>
      </dgm:t>
    </dgm:pt>
    <dgm:pt modelId="{037280F9-DACD-43C5-BB87-E4669989C790}" type="sibTrans" cxnId="{33F360BF-9772-486E-B3C3-750825D2844F}">
      <dgm:prSet/>
      <dgm:spPr/>
      <dgm:t>
        <a:bodyPr/>
        <a:lstStyle/>
        <a:p>
          <a:endParaRPr lang="es-EC"/>
        </a:p>
      </dgm:t>
    </dgm:pt>
    <dgm:pt modelId="{1F4D4CB1-2D23-4350-A70D-7EC4A3AE5052}">
      <dgm:prSet/>
      <dgm:spPr/>
      <dgm:t>
        <a:bodyPr/>
        <a:lstStyle/>
        <a:p>
          <a:r>
            <a:rPr lang="es-EC" dirty="0" smtClean="0"/>
            <a:t>10.- Se recomienda que las empresas investigadas manejen un mayor margen de liquidez</a:t>
          </a:r>
          <a:endParaRPr lang="es-EC" dirty="0"/>
        </a:p>
      </dgm:t>
    </dgm:pt>
    <dgm:pt modelId="{77AA548E-62AB-43C7-BE99-F636F0D654F8}" type="parTrans" cxnId="{02FFB169-0DEF-41FC-AB73-3575A77998F5}">
      <dgm:prSet/>
      <dgm:spPr/>
      <dgm:t>
        <a:bodyPr/>
        <a:lstStyle/>
        <a:p>
          <a:endParaRPr lang="es-EC"/>
        </a:p>
      </dgm:t>
    </dgm:pt>
    <dgm:pt modelId="{3706D6B9-1A49-4CB5-B062-7C66CA2F5BDF}" type="sibTrans" cxnId="{02FFB169-0DEF-41FC-AB73-3575A77998F5}">
      <dgm:prSet/>
      <dgm:spPr/>
      <dgm:t>
        <a:bodyPr/>
        <a:lstStyle/>
        <a:p>
          <a:endParaRPr lang="es-EC"/>
        </a:p>
      </dgm:t>
    </dgm:pt>
    <dgm:pt modelId="{A496D9DC-3A46-492B-BC94-948C0CA2F97B}">
      <dgm:prSet/>
      <dgm:spPr/>
      <dgm:t>
        <a:bodyPr/>
        <a:lstStyle/>
        <a:p>
          <a:r>
            <a:rPr lang="es-EC" dirty="0" smtClean="0"/>
            <a:t>11.- Se recomienda que las empresas investigadas incrementen su apalancamiento total para un resultado de mayor rendimiento.</a:t>
          </a:r>
          <a:endParaRPr lang="es-EC" dirty="0"/>
        </a:p>
      </dgm:t>
    </dgm:pt>
    <dgm:pt modelId="{3EC63ADE-B087-4C9F-B482-1FBBC7D2FAFE}" type="parTrans" cxnId="{AEFA517E-CE85-4766-9E69-ABC966B171B1}">
      <dgm:prSet/>
      <dgm:spPr/>
      <dgm:t>
        <a:bodyPr/>
        <a:lstStyle/>
        <a:p>
          <a:endParaRPr lang="es-EC"/>
        </a:p>
      </dgm:t>
    </dgm:pt>
    <dgm:pt modelId="{969803A2-5133-47BC-82C0-B2632E86672A}" type="sibTrans" cxnId="{AEFA517E-CE85-4766-9E69-ABC966B171B1}">
      <dgm:prSet/>
      <dgm:spPr/>
      <dgm:t>
        <a:bodyPr/>
        <a:lstStyle/>
        <a:p>
          <a:endParaRPr lang="es-EC"/>
        </a:p>
      </dgm:t>
    </dgm:pt>
    <dgm:pt modelId="{FD540B4C-5A48-4354-8C1C-FF0505587B58}">
      <dgm:prSet/>
      <dgm:spPr/>
      <dgm:t>
        <a:bodyPr/>
        <a:lstStyle/>
        <a:p>
          <a:r>
            <a:rPr lang="es-EC" dirty="0" smtClean="0"/>
            <a:t>12.- Se recomienda a las empresas investigadas que para mejorar el resultado de sus ventas es necesario que recurran a inversiones inteligentes</a:t>
          </a:r>
          <a:endParaRPr lang="es-EC" dirty="0"/>
        </a:p>
      </dgm:t>
    </dgm:pt>
    <dgm:pt modelId="{8A21ADFE-53CB-40B6-A514-034D708200AC}" type="parTrans" cxnId="{00F5D3AA-298E-4237-B75A-DA4D15C2AF57}">
      <dgm:prSet/>
      <dgm:spPr/>
      <dgm:t>
        <a:bodyPr/>
        <a:lstStyle/>
        <a:p>
          <a:endParaRPr lang="es-EC"/>
        </a:p>
      </dgm:t>
    </dgm:pt>
    <dgm:pt modelId="{1AEEF8D8-A0F7-4DE5-AF65-A42B7E972CEB}" type="sibTrans" cxnId="{00F5D3AA-298E-4237-B75A-DA4D15C2AF57}">
      <dgm:prSet/>
      <dgm:spPr/>
      <dgm:t>
        <a:bodyPr/>
        <a:lstStyle/>
        <a:p>
          <a:endParaRPr lang="es-EC"/>
        </a:p>
      </dgm:t>
    </dgm:pt>
    <dgm:pt modelId="{13958907-0959-4246-AF69-03598B337EFF}" type="pres">
      <dgm:prSet presAssocID="{AE37A9EB-D83A-48D7-874D-82BF6361B9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950D3D-BE1B-49EC-9382-CC9AE7F04AEC}" type="pres">
      <dgm:prSet presAssocID="{6F3DED02-6058-401F-B168-9436EF14A7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3A2864-BD30-4479-B338-7385AF8BC088}" type="pres">
      <dgm:prSet presAssocID="{F1E92244-B832-4154-82B3-6DAD08CF2707}" presName="sibTrans" presStyleCnt="0"/>
      <dgm:spPr/>
      <dgm:t>
        <a:bodyPr/>
        <a:lstStyle/>
        <a:p>
          <a:endParaRPr lang="es-EC"/>
        </a:p>
      </dgm:t>
    </dgm:pt>
    <dgm:pt modelId="{DD1B1506-ECFF-4D9F-990A-483DADCE6BD3}" type="pres">
      <dgm:prSet presAssocID="{DC5AE355-515C-4E65-84AB-6BFEE14647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AEEB1A-9FFB-4FE8-897A-0734A28712E0}" type="pres">
      <dgm:prSet presAssocID="{5DCDD70D-E0C6-45FC-896E-B459DD77C084}" presName="sibTrans" presStyleCnt="0"/>
      <dgm:spPr/>
      <dgm:t>
        <a:bodyPr/>
        <a:lstStyle/>
        <a:p>
          <a:endParaRPr lang="es-EC"/>
        </a:p>
      </dgm:t>
    </dgm:pt>
    <dgm:pt modelId="{D040DD66-4C8D-4D6D-9EE1-F4A445B33512}" type="pres">
      <dgm:prSet presAssocID="{6AD6E09D-E334-404B-9E32-40741FCEBC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E3649B-5DD6-46BE-9064-6C2F220F4747}" type="pres">
      <dgm:prSet presAssocID="{037280F9-DACD-43C5-BB87-E4669989C790}" presName="sibTrans" presStyleCnt="0"/>
      <dgm:spPr/>
      <dgm:t>
        <a:bodyPr/>
        <a:lstStyle/>
        <a:p>
          <a:endParaRPr lang="es-EC"/>
        </a:p>
      </dgm:t>
    </dgm:pt>
    <dgm:pt modelId="{8F38B941-72E8-4242-8BB2-EDCB30C71846}" type="pres">
      <dgm:prSet presAssocID="{1F4D4CB1-2D23-4350-A70D-7EC4A3AE50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C05524-A1E3-412B-AED1-9DA0501F09C5}" type="pres">
      <dgm:prSet presAssocID="{3706D6B9-1A49-4CB5-B062-7C66CA2F5BDF}" presName="sibTrans" presStyleCnt="0"/>
      <dgm:spPr/>
      <dgm:t>
        <a:bodyPr/>
        <a:lstStyle/>
        <a:p>
          <a:endParaRPr lang="es-EC"/>
        </a:p>
      </dgm:t>
    </dgm:pt>
    <dgm:pt modelId="{0A3F7191-8788-4F80-9A16-A2E8B6B2D4ED}" type="pres">
      <dgm:prSet presAssocID="{A496D9DC-3A46-492B-BC94-948C0CA2F9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7B7D8-94AD-4879-8357-D6F80CD3AAC9}" type="pres">
      <dgm:prSet presAssocID="{969803A2-5133-47BC-82C0-B2632E86672A}" presName="sibTrans" presStyleCnt="0"/>
      <dgm:spPr/>
      <dgm:t>
        <a:bodyPr/>
        <a:lstStyle/>
        <a:p>
          <a:endParaRPr lang="es-EC"/>
        </a:p>
      </dgm:t>
    </dgm:pt>
    <dgm:pt modelId="{891E05C0-FA43-4FD2-A95A-90208ED35093}" type="pres">
      <dgm:prSet presAssocID="{FD540B4C-5A48-4354-8C1C-FF0505587B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FA517E-CE85-4766-9E69-ABC966B171B1}" srcId="{AE37A9EB-D83A-48D7-874D-82BF6361B929}" destId="{A496D9DC-3A46-492B-BC94-948C0CA2F97B}" srcOrd="4" destOrd="0" parTransId="{3EC63ADE-B087-4C9F-B482-1FBBC7D2FAFE}" sibTransId="{969803A2-5133-47BC-82C0-B2632E86672A}"/>
    <dgm:cxn modelId="{33F360BF-9772-486E-B3C3-750825D2844F}" srcId="{AE37A9EB-D83A-48D7-874D-82BF6361B929}" destId="{6AD6E09D-E334-404B-9E32-40741FCEBC54}" srcOrd="2" destOrd="0" parTransId="{41E99A9C-0626-4FAF-9AEA-A49169A9D4B0}" sibTransId="{037280F9-DACD-43C5-BB87-E4669989C790}"/>
    <dgm:cxn modelId="{D1D341BD-E4AF-45E4-8D73-24B872FFBF7F}" type="presOf" srcId="{AE37A9EB-D83A-48D7-874D-82BF6361B929}" destId="{13958907-0959-4246-AF69-03598B337EFF}" srcOrd="0" destOrd="0" presId="urn:microsoft.com/office/officeart/2005/8/layout/default"/>
    <dgm:cxn modelId="{16784E1E-4480-49E3-9943-D65B6CB53E1A}" type="presOf" srcId="{FD540B4C-5A48-4354-8C1C-FF0505587B58}" destId="{891E05C0-FA43-4FD2-A95A-90208ED35093}" srcOrd="0" destOrd="0" presId="urn:microsoft.com/office/officeart/2005/8/layout/default"/>
    <dgm:cxn modelId="{556E9F36-97B8-4941-8E23-BD9D391CFA0F}" type="presOf" srcId="{A496D9DC-3A46-492B-BC94-948C0CA2F97B}" destId="{0A3F7191-8788-4F80-9A16-A2E8B6B2D4ED}" srcOrd="0" destOrd="0" presId="urn:microsoft.com/office/officeart/2005/8/layout/default"/>
    <dgm:cxn modelId="{296E6CD3-9538-46D9-A6BD-8D1D26B98F92}" type="presOf" srcId="{6F3DED02-6058-401F-B168-9436EF14A76A}" destId="{45950D3D-BE1B-49EC-9382-CC9AE7F04AEC}" srcOrd="0" destOrd="0" presId="urn:microsoft.com/office/officeart/2005/8/layout/default"/>
    <dgm:cxn modelId="{02FFB169-0DEF-41FC-AB73-3575A77998F5}" srcId="{AE37A9EB-D83A-48D7-874D-82BF6361B929}" destId="{1F4D4CB1-2D23-4350-A70D-7EC4A3AE5052}" srcOrd="3" destOrd="0" parTransId="{77AA548E-62AB-43C7-BE99-F636F0D654F8}" sibTransId="{3706D6B9-1A49-4CB5-B062-7C66CA2F5BDF}"/>
    <dgm:cxn modelId="{7827354B-56CC-41C6-858E-938492E6E132}" type="presOf" srcId="{1F4D4CB1-2D23-4350-A70D-7EC4A3AE5052}" destId="{8F38B941-72E8-4242-8BB2-EDCB30C71846}" srcOrd="0" destOrd="0" presId="urn:microsoft.com/office/officeart/2005/8/layout/default"/>
    <dgm:cxn modelId="{BDDB2530-3E9B-4771-8F4A-4FC11F8D6310}" type="presOf" srcId="{6AD6E09D-E334-404B-9E32-40741FCEBC54}" destId="{D040DD66-4C8D-4D6D-9EE1-F4A445B33512}" srcOrd="0" destOrd="0" presId="urn:microsoft.com/office/officeart/2005/8/layout/default"/>
    <dgm:cxn modelId="{B014CC2A-31D6-4210-9565-6F8376BCDE8F}" srcId="{AE37A9EB-D83A-48D7-874D-82BF6361B929}" destId="{DC5AE355-515C-4E65-84AB-6BFEE14647F5}" srcOrd="1" destOrd="0" parTransId="{53BB035C-8B8E-4617-98FB-5DB0F944BBED}" sibTransId="{5DCDD70D-E0C6-45FC-896E-B459DD77C084}"/>
    <dgm:cxn modelId="{55CC1A1F-984E-415D-A792-D5A439EE7CF9}" srcId="{AE37A9EB-D83A-48D7-874D-82BF6361B929}" destId="{6F3DED02-6058-401F-B168-9436EF14A76A}" srcOrd="0" destOrd="0" parTransId="{55254AE2-C7A8-49B2-BF68-D3F3C09A9A5C}" sibTransId="{F1E92244-B832-4154-82B3-6DAD08CF2707}"/>
    <dgm:cxn modelId="{1D245BB1-4BD0-4C70-8932-344EAF3341E4}" type="presOf" srcId="{DC5AE355-515C-4E65-84AB-6BFEE14647F5}" destId="{DD1B1506-ECFF-4D9F-990A-483DADCE6BD3}" srcOrd="0" destOrd="0" presId="urn:microsoft.com/office/officeart/2005/8/layout/default"/>
    <dgm:cxn modelId="{00F5D3AA-298E-4237-B75A-DA4D15C2AF57}" srcId="{AE37A9EB-D83A-48D7-874D-82BF6361B929}" destId="{FD540B4C-5A48-4354-8C1C-FF0505587B58}" srcOrd="5" destOrd="0" parTransId="{8A21ADFE-53CB-40B6-A514-034D708200AC}" sibTransId="{1AEEF8D8-A0F7-4DE5-AF65-A42B7E972CEB}"/>
    <dgm:cxn modelId="{57F9DDD9-069F-4B4F-A40C-C130E9D4ECA3}" type="presParOf" srcId="{13958907-0959-4246-AF69-03598B337EFF}" destId="{45950D3D-BE1B-49EC-9382-CC9AE7F04AEC}" srcOrd="0" destOrd="0" presId="urn:microsoft.com/office/officeart/2005/8/layout/default"/>
    <dgm:cxn modelId="{67237A6E-199C-47DF-AB00-72BE477A6A85}" type="presParOf" srcId="{13958907-0959-4246-AF69-03598B337EFF}" destId="{563A2864-BD30-4479-B338-7385AF8BC088}" srcOrd="1" destOrd="0" presId="urn:microsoft.com/office/officeart/2005/8/layout/default"/>
    <dgm:cxn modelId="{D2378CEE-7975-4E89-8A5B-8B924C589939}" type="presParOf" srcId="{13958907-0959-4246-AF69-03598B337EFF}" destId="{DD1B1506-ECFF-4D9F-990A-483DADCE6BD3}" srcOrd="2" destOrd="0" presId="urn:microsoft.com/office/officeart/2005/8/layout/default"/>
    <dgm:cxn modelId="{7E71E44F-7971-4A06-A9AF-5C79448DA374}" type="presParOf" srcId="{13958907-0959-4246-AF69-03598B337EFF}" destId="{B1AEEB1A-9FFB-4FE8-897A-0734A28712E0}" srcOrd="3" destOrd="0" presId="urn:microsoft.com/office/officeart/2005/8/layout/default"/>
    <dgm:cxn modelId="{CBA66575-BCD8-4C6F-A48F-D5A0338C7520}" type="presParOf" srcId="{13958907-0959-4246-AF69-03598B337EFF}" destId="{D040DD66-4C8D-4D6D-9EE1-F4A445B33512}" srcOrd="4" destOrd="0" presId="urn:microsoft.com/office/officeart/2005/8/layout/default"/>
    <dgm:cxn modelId="{1ED814BA-7C70-43C9-965E-E05C9FF2B405}" type="presParOf" srcId="{13958907-0959-4246-AF69-03598B337EFF}" destId="{70E3649B-5DD6-46BE-9064-6C2F220F4747}" srcOrd="5" destOrd="0" presId="urn:microsoft.com/office/officeart/2005/8/layout/default"/>
    <dgm:cxn modelId="{F37E1245-F940-4F26-A394-BA2BCDC8BC17}" type="presParOf" srcId="{13958907-0959-4246-AF69-03598B337EFF}" destId="{8F38B941-72E8-4242-8BB2-EDCB30C71846}" srcOrd="6" destOrd="0" presId="urn:microsoft.com/office/officeart/2005/8/layout/default"/>
    <dgm:cxn modelId="{7989828E-C5B6-4C8D-BB7B-98BF14A72359}" type="presParOf" srcId="{13958907-0959-4246-AF69-03598B337EFF}" destId="{85C05524-A1E3-412B-AED1-9DA0501F09C5}" srcOrd="7" destOrd="0" presId="urn:microsoft.com/office/officeart/2005/8/layout/default"/>
    <dgm:cxn modelId="{99D2F085-6BF8-4600-BBEE-5E28C52FD375}" type="presParOf" srcId="{13958907-0959-4246-AF69-03598B337EFF}" destId="{0A3F7191-8788-4F80-9A16-A2E8B6B2D4ED}" srcOrd="8" destOrd="0" presId="urn:microsoft.com/office/officeart/2005/8/layout/default"/>
    <dgm:cxn modelId="{E6CD6459-7DDA-4441-82B2-63B00D43310A}" type="presParOf" srcId="{13958907-0959-4246-AF69-03598B337EFF}" destId="{5327B7D8-94AD-4879-8357-D6F80CD3AAC9}" srcOrd="9" destOrd="0" presId="urn:microsoft.com/office/officeart/2005/8/layout/default"/>
    <dgm:cxn modelId="{D7659BB7-021C-49FC-AC44-85A6794B7B44}" type="presParOf" srcId="{13958907-0959-4246-AF69-03598B337EFF}" destId="{891E05C0-FA43-4FD2-A95A-90208ED350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B6D8F-50CA-4A3A-8700-2A6E0511E9D8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70E27E8-671E-4985-84EE-69A5678BB234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66FE8A9-5541-4E6D-8E93-9DB6058DBE2A}" type="parTrans" cxnId="{10EC3F2D-2B33-463A-B510-7DAA9C34244F}">
      <dgm:prSet/>
      <dgm:spPr/>
      <dgm:t>
        <a:bodyPr/>
        <a:lstStyle/>
        <a:p>
          <a:endParaRPr lang="es-EC"/>
        </a:p>
      </dgm:t>
    </dgm:pt>
    <dgm:pt modelId="{C1C06861-A532-49B2-AC33-610A2EF9148F}" type="sibTrans" cxnId="{10EC3F2D-2B33-463A-B510-7DAA9C34244F}">
      <dgm:prSet/>
      <dgm:spPr/>
      <dgm:t>
        <a:bodyPr/>
        <a:lstStyle/>
        <a:p>
          <a:endParaRPr lang="es-EC"/>
        </a:p>
      </dgm:t>
    </dgm:pt>
    <dgm:pt modelId="{02E7C691-9DFF-42D7-8A8D-402624DAD5E8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7799D1EE-7E37-4B7E-A11B-04D926C8BB26}" type="parTrans" cxnId="{5FE0CE96-80ED-4AC1-A3FB-727C74DBC023}">
      <dgm:prSet/>
      <dgm:spPr/>
      <dgm:t>
        <a:bodyPr/>
        <a:lstStyle/>
        <a:p>
          <a:endParaRPr lang="es-EC"/>
        </a:p>
      </dgm:t>
    </dgm:pt>
    <dgm:pt modelId="{3A26AD9B-184A-49D4-880C-A9AF2B601348}" type="sibTrans" cxnId="{5FE0CE96-80ED-4AC1-A3FB-727C74DBC023}">
      <dgm:prSet/>
      <dgm:spPr/>
      <dgm:t>
        <a:bodyPr/>
        <a:lstStyle/>
        <a:p>
          <a:endParaRPr lang="es-EC"/>
        </a:p>
      </dgm:t>
    </dgm:pt>
    <dgm:pt modelId="{415397E6-A542-4F9E-BAE3-C888725EEC2F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D726B21E-FCC5-4CC6-AA74-31E305F55B3A}" type="parTrans" cxnId="{21099354-B6AB-4567-8DC1-8361518F492F}">
      <dgm:prSet/>
      <dgm:spPr/>
      <dgm:t>
        <a:bodyPr/>
        <a:lstStyle/>
        <a:p>
          <a:endParaRPr lang="es-EC"/>
        </a:p>
      </dgm:t>
    </dgm:pt>
    <dgm:pt modelId="{854A5C15-496B-4B41-B16A-5948097E0E3F}" type="sibTrans" cxnId="{21099354-B6AB-4567-8DC1-8361518F492F}">
      <dgm:prSet/>
      <dgm:spPr/>
      <dgm:t>
        <a:bodyPr/>
        <a:lstStyle/>
        <a:p>
          <a:endParaRPr lang="es-EC"/>
        </a:p>
      </dgm:t>
    </dgm:pt>
    <dgm:pt modelId="{5A18D812-16AD-4FC2-99E1-E3E65C009D09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F388599C-6CD3-4356-9591-3017F372D8EA}" type="parTrans" cxnId="{6948CEFB-9F8B-426F-BA7D-9B8EAB3752BF}">
      <dgm:prSet/>
      <dgm:spPr/>
      <dgm:t>
        <a:bodyPr/>
        <a:lstStyle/>
        <a:p>
          <a:endParaRPr lang="es-EC"/>
        </a:p>
      </dgm:t>
    </dgm:pt>
    <dgm:pt modelId="{653F7625-C157-474A-9386-AE41B7F0CA3A}" type="sibTrans" cxnId="{6948CEFB-9F8B-426F-BA7D-9B8EAB3752BF}">
      <dgm:prSet/>
      <dgm:spPr/>
      <dgm:t>
        <a:bodyPr/>
        <a:lstStyle/>
        <a:p>
          <a:endParaRPr lang="es-EC"/>
        </a:p>
      </dgm:t>
    </dgm:pt>
    <dgm:pt modelId="{5D8DED8E-E60F-4D0F-8D60-C5CBE608E2D3}" type="pres">
      <dgm:prSet presAssocID="{8A4B6D8F-50CA-4A3A-8700-2A6E0511E9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95288D-B5FD-4006-B57D-817936B42DF7}" type="pres">
      <dgm:prSet presAssocID="{F70E27E8-671E-4985-84EE-69A5678BB234}" presName="centerShape" presStyleLbl="node0" presStyleIdx="0" presStyleCnt="1" custScaleX="104520" custScaleY="79134" custLinFactNeighborY="5456"/>
      <dgm:spPr/>
      <dgm:t>
        <a:bodyPr/>
        <a:lstStyle/>
        <a:p>
          <a:endParaRPr lang="es-EC"/>
        </a:p>
      </dgm:t>
    </dgm:pt>
    <dgm:pt modelId="{A28AE66D-8F4E-4BB6-983D-A9E795BEE5C3}" type="pres">
      <dgm:prSet presAssocID="{02E7C691-9DFF-42D7-8A8D-402624DAD5E8}" presName="node" presStyleLbl="node1" presStyleIdx="0" presStyleCnt="3" custScaleX="132779" custScaleY="122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9B9231-2389-413C-9BF3-30AB573D140F}" type="pres">
      <dgm:prSet presAssocID="{02E7C691-9DFF-42D7-8A8D-402624DAD5E8}" presName="dummy" presStyleCnt="0"/>
      <dgm:spPr/>
    </dgm:pt>
    <dgm:pt modelId="{A3BEA116-16A0-4E76-893D-661770000160}" type="pres">
      <dgm:prSet presAssocID="{3A26AD9B-184A-49D4-880C-A9AF2B60134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0F5B1122-2E13-4EAC-9C2C-02A2B3475E1D}" type="pres">
      <dgm:prSet presAssocID="{415397E6-A542-4F9E-BAE3-C888725EEC2F}" presName="node" presStyleLbl="node1" presStyleIdx="1" presStyleCnt="3" custScaleX="130443" custScaleY="1310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F3725-C16E-4020-8AB3-9A851047BC77}" type="pres">
      <dgm:prSet presAssocID="{415397E6-A542-4F9E-BAE3-C888725EEC2F}" presName="dummy" presStyleCnt="0"/>
      <dgm:spPr/>
    </dgm:pt>
    <dgm:pt modelId="{CF3EBE2E-FD42-4771-9115-0DE0F37C0C4F}" type="pres">
      <dgm:prSet presAssocID="{854A5C15-496B-4B41-B16A-5948097E0E3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67D5E5D-9CCA-492E-93AD-E60F2DF7C19D}" type="pres">
      <dgm:prSet presAssocID="{5A18D812-16AD-4FC2-99E1-E3E65C009D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DF2AE9-0400-4140-A28D-55D8641F65FA}" type="pres">
      <dgm:prSet presAssocID="{5A18D812-16AD-4FC2-99E1-E3E65C009D09}" presName="dummy" presStyleCnt="0"/>
      <dgm:spPr/>
    </dgm:pt>
    <dgm:pt modelId="{9BB76DCD-E45A-4A3F-B566-0D2D4F4B67D0}" type="pres">
      <dgm:prSet presAssocID="{653F7625-C157-474A-9386-AE41B7F0CA3A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5FE0CE96-80ED-4AC1-A3FB-727C74DBC023}" srcId="{F70E27E8-671E-4985-84EE-69A5678BB234}" destId="{02E7C691-9DFF-42D7-8A8D-402624DAD5E8}" srcOrd="0" destOrd="0" parTransId="{7799D1EE-7E37-4B7E-A11B-04D926C8BB26}" sibTransId="{3A26AD9B-184A-49D4-880C-A9AF2B601348}"/>
    <dgm:cxn modelId="{10EC3F2D-2B33-463A-B510-7DAA9C34244F}" srcId="{8A4B6D8F-50CA-4A3A-8700-2A6E0511E9D8}" destId="{F70E27E8-671E-4985-84EE-69A5678BB234}" srcOrd="0" destOrd="0" parTransId="{C66FE8A9-5541-4E6D-8E93-9DB6058DBE2A}" sibTransId="{C1C06861-A532-49B2-AC33-610A2EF9148F}"/>
    <dgm:cxn modelId="{DD907C1A-D7EA-46D0-BBB3-6259DAF94FFE}" type="presOf" srcId="{653F7625-C157-474A-9386-AE41B7F0CA3A}" destId="{9BB76DCD-E45A-4A3F-B566-0D2D4F4B67D0}" srcOrd="0" destOrd="0" presId="urn:microsoft.com/office/officeart/2005/8/layout/radial6"/>
    <dgm:cxn modelId="{A37CA6CE-39F2-4002-91E0-5854599F921E}" type="presOf" srcId="{854A5C15-496B-4B41-B16A-5948097E0E3F}" destId="{CF3EBE2E-FD42-4771-9115-0DE0F37C0C4F}" srcOrd="0" destOrd="0" presId="urn:microsoft.com/office/officeart/2005/8/layout/radial6"/>
    <dgm:cxn modelId="{F9272575-6703-494C-9F30-458D6B3208DB}" type="presOf" srcId="{3A26AD9B-184A-49D4-880C-A9AF2B601348}" destId="{A3BEA116-16A0-4E76-893D-661770000160}" srcOrd="0" destOrd="0" presId="urn:microsoft.com/office/officeart/2005/8/layout/radial6"/>
    <dgm:cxn modelId="{6948CEFB-9F8B-426F-BA7D-9B8EAB3752BF}" srcId="{F70E27E8-671E-4985-84EE-69A5678BB234}" destId="{5A18D812-16AD-4FC2-99E1-E3E65C009D09}" srcOrd="2" destOrd="0" parTransId="{F388599C-6CD3-4356-9591-3017F372D8EA}" sibTransId="{653F7625-C157-474A-9386-AE41B7F0CA3A}"/>
    <dgm:cxn modelId="{971B8232-07B3-45D6-8821-5B955C33C21C}" type="presOf" srcId="{02E7C691-9DFF-42D7-8A8D-402624DAD5E8}" destId="{A28AE66D-8F4E-4BB6-983D-A9E795BEE5C3}" srcOrd="0" destOrd="0" presId="urn:microsoft.com/office/officeart/2005/8/layout/radial6"/>
    <dgm:cxn modelId="{569007C2-747C-47F8-817B-1482D9E8E11B}" type="presOf" srcId="{8A4B6D8F-50CA-4A3A-8700-2A6E0511E9D8}" destId="{5D8DED8E-E60F-4D0F-8D60-C5CBE608E2D3}" srcOrd="0" destOrd="0" presId="urn:microsoft.com/office/officeart/2005/8/layout/radial6"/>
    <dgm:cxn modelId="{21099354-B6AB-4567-8DC1-8361518F492F}" srcId="{F70E27E8-671E-4985-84EE-69A5678BB234}" destId="{415397E6-A542-4F9E-BAE3-C888725EEC2F}" srcOrd="1" destOrd="0" parTransId="{D726B21E-FCC5-4CC6-AA74-31E305F55B3A}" sibTransId="{854A5C15-496B-4B41-B16A-5948097E0E3F}"/>
    <dgm:cxn modelId="{AE76341C-15BB-43DB-8C6E-BA19E6978280}" type="presOf" srcId="{5A18D812-16AD-4FC2-99E1-E3E65C009D09}" destId="{A67D5E5D-9CCA-492E-93AD-E60F2DF7C19D}" srcOrd="0" destOrd="0" presId="urn:microsoft.com/office/officeart/2005/8/layout/radial6"/>
    <dgm:cxn modelId="{74BF243B-51DF-4249-A95B-1D328F650D7F}" type="presOf" srcId="{415397E6-A542-4F9E-BAE3-C888725EEC2F}" destId="{0F5B1122-2E13-4EAC-9C2C-02A2B3475E1D}" srcOrd="0" destOrd="0" presId="urn:microsoft.com/office/officeart/2005/8/layout/radial6"/>
    <dgm:cxn modelId="{C42FD1F7-88EE-4E6F-8A24-0250B1B5CD45}" type="presOf" srcId="{F70E27E8-671E-4985-84EE-69A5678BB234}" destId="{8995288D-B5FD-4006-B57D-817936B42DF7}" srcOrd="0" destOrd="0" presId="urn:microsoft.com/office/officeart/2005/8/layout/radial6"/>
    <dgm:cxn modelId="{4474AFC9-C801-40AB-867B-92F530355E69}" type="presParOf" srcId="{5D8DED8E-E60F-4D0F-8D60-C5CBE608E2D3}" destId="{8995288D-B5FD-4006-B57D-817936B42DF7}" srcOrd="0" destOrd="0" presId="urn:microsoft.com/office/officeart/2005/8/layout/radial6"/>
    <dgm:cxn modelId="{7D132D76-2BD5-4DCD-9A4C-D431D35C502E}" type="presParOf" srcId="{5D8DED8E-E60F-4D0F-8D60-C5CBE608E2D3}" destId="{A28AE66D-8F4E-4BB6-983D-A9E795BEE5C3}" srcOrd="1" destOrd="0" presId="urn:microsoft.com/office/officeart/2005/8/layout/radial6"/>
    <dgm:cxn modelId="{EACA9E45-1CB5-4D93-8A62-C3F35737925E}" type="presParOf" srcId="{5D8DED8E-E60F-4D0F-8D60-C5CBE608E2D3}" destId="{209B9231-2389-413C-9BF3-30AB573D140F}" srcOrd="2" destOrd="0" presId="urn:microsoft.com/office/officeart/2005/8/layout/radial6"/>
    <dgm:cxn modelId="{4AFACFB8-49A9-48BE-87E4-652C03B00C2B}" type="presParOf" srcId="{5D8DED8E-E60F-4D0F-8D60-C5CBE608E2D3}" destId="{A3BEA116-16A0-4E76-893D-661770000160}" srcOrd="3" destOrd="0" presId="urn:microsoft.com/office/officeart/2005/8/layout/radial6"/>
    <dgm:cxn modelId="{85761C9D-3141-4AD9-A2E5-70FC29BE7839}" type="presParOf" srcId="{5D8DED8E-E60F-4D0F-8D60-C5CBE608E2D3}" destId="{0F5B1122-2E13-4EAC-9C2C-02A2B3475E1D}" srcOrd="4" destOrd="0" presId="urn:microsoft.com/office/officeart/2005/8/layout/radial6"/>
    <dgm:cxn modelId="{C4734A6C-6503-403A-AFB7-B5D163197ACE}" type="presParOf" srcId="{5D8DED8E-E60F-4D0F-8D60-C5CBE608E2D3}" destId="{498F3725-C16E-4020-8AB3-9A851047BC77}" srcOrd="5" destOrd="0" presId="urn:microsoft.com/office/officeart/2005/8/layout/radial6"/>
    <dgm:cxn modelId="{D896A063-DB0E-4A0B-B7E7-BAC248E87583}" type="presParOf" srcId="{5D8DED8E-E60F-4D0F-8D60-C5CBE608E2D3}" destId="{CF3EBE2E-FD42-4771-9115-0DE0F37C0C4F}" srcOrd="6" destOrd="0" presId="urn:microsoft.com/office/officeart/2005/8/layout/radial6"/>
    <dgm:cxn modelId="{7A797636-7EC9-4C90-A2A2-DC8AAAA744E0}" type="presParOf" srcId="{5D8DED8E-E60F-4D0F-8D60-C5CBE608E2D3}" destId="{A67D5E5D-9CCA-492E-93AD-E60F2DF7C19D}" srcOrd="7" destOrd="0" presId="urn:microsoft.com/office/officeart/2005/8/layout/radial6"/>
    <dgm:cxn modelId="{7418FCDD-328A-4963-94C7-85122046739B}" type="presParOf" srcId="{5D8DED8E-E60F-4D0F-8D60-C5CBE608E2D3}" destId="{E1DF2AE9-0400-4140-A28D-55D8641F65FA}" srcOrd="8" destOrd="0" presId="urn:microsoft.com/office/officeart/2005/8/layout/radial6"/>
    <dgm:cxn modelId="{9839CA53-56CE-4213-998E-692662A5F79A}" type="presParOf" srcId="{5D8DED8E-E60F-4D0F-8D60-C5CBE608E2D3}" destId="{9BB76DCD-E45A-4A3F-B566-0D2D4F4B67D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2D3ECC-9AB1-43F8-BE1E-E17B1FB829A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5D63750-EA9D-4FC3-A15E-82F68409A968}">
      <dgm:prSet phldrT="[Texto]"/>
      <dgm:spPr/>
      <dgm:t>
        <a:bodyPr/>
        <a:lstStyle/>
        <a:p>
          <a:r>
            <a:rPr lang="es-EC" dirty="0" smtClean="0"/>
            <a:t>Del Cliente </a:t>
          </a:r>
          <a:endParaRPr lang="es-EC" dirty="0"/>
        </a:p>
      </dgm:t>
    </dgm:pt>
    <dgm:pt modelId="{769EA270-E14C-4190-AA7E-1DB7463B6653}" type="parTrans" cxnId="{C18D2D8E-76BA-412F-AB14-3BB8A8032762}">
      <dgm:prSet/>
      <dgm:spPr/>
      <dgm:t>
        <a:bodyPr/>
        <a:lstStyle/>
        <a:p>
          <a:endParaRPr lang="es-EC"/>
        </a:p>
      </dgm:t>
    </dgm:pt>
    <dgm:pt modelId="{2B7DD6EC-B8A6-4D33-8466-BB3E6A4FC217}" type="sibTrans" cxnId="{C18D2D8E-76BA-412F-AB14-3BB8A8032762}">
      <dgm:prSet/>
      <dgm:spPr/>
      <dgm:t>
        <a:bodyPr/>
        <a:lstStyle/>
        <a:p>
          <a:endParaRPr lang="es-EC"/>
        </a:p>
      </dgm:t>
    </dgm:pt>
    <dgm:pt modelId="{57F4DB0E-6115-4EB5-B049-DA31B782615C}">
      <dgm:prSet/>
      <dgm:spPr/>
      <dgm:t>
        <a:bodyPr/>
        <a:lstStyle/>
        <a:p>
          <a:r>
            <a:rPr lang="es-EC" dirty="0" smtClean="0"/>
            <a:t>Mayores costos  </a:t>
          </a:r>
        </a:p>
      </dgm:t>
    </dgm:pt>
    <dgm:pt modelId="{81649D09-D751-4C1A-8E59-58EAF1D66E0F}" type="parTrans" cxnId="{3714E1A4-037A-4C00-B5CD-CC740299A67E}">
      <dgm:prSet/>
      <dgm:spPr/>
      <dgm:t>
        <a:bodyPr/>
        <a:lstStyle/>
        <a:p>
          <a:endParaRPr lang="es-EC"/>
        </a:p>
      </dgm:t>
    </dgm:pt>
    <dgm:pt modelId="{4E4BADE2-72DC-4406-965A-9BAE41FEC39B}" type="sibTrans" cxnId="{3714E1A4-037A-4C00-B5CD-CC740299A67E}">
      <dgm:prSet/>
      <dgm:spPr/>
      <dgm:t>
        <a:bodyPr/>
        <a:lstStyle/>
        <a:p>
          <a:endParaRPr lang="es-EC"/>
        </a:p>
      </dgm:t>
    </dgm:pt>
    <dgm:pt modelId="{2AC0B28D-EF6B-45B4-B09F-55F255202C78}">
      <dgm:prSet/>
      <dgm:spPr/>
      <dgm:t>
        <a:bodyPr/>
        <a:lstStyle/>
        <a:p>
          <a:r>
            <a:rPr lang="es-EC" dirty="0" smtClean="0"/>
            <a:t>Afectación en su historial crediticio</a:t>
          </a:r>
        </a:p>
      </dgm:t>
    </dgm:pt>
    <dgm:pt modelId="{B73B8E8F-9D5E-4610-A8A0-C11AFB76AF33}" type="parTrans" cxnId="{8A100B69-A394-44E8-A475-61ADC39592BE}">
      <dgm:prSet/>
      <dgm:spPr/>
      <dgm:t>
        <a:bodyPr/>
        <a:lstStyle/>
        <a:p>
          <a:endParaRPr lang="es-EC"/>
        </a:p>
      </dgm:t>
    </dgm:pt>
    <dgm:pt modelId="{7FBD1C6A-42D6-46EA-8E97-ADD8E129F5DA}" type="sibTrans" cxnId="{8A100B69-A394-44E8-A475-61ADC39592BE}">
      <dgm:prSet/>
      <dgm:spPr/>
      <dgm:t>
        <a:bodyPr/>
        <a:lstStyle/>
        <a:p>
          <a:endParaRPr lang="es-EC"/>
        </a:p>
      </dgm:t>
    </dgm:pt>
    <dgm:pt modelId="{BE13E143-53D4-4C99-A840-A8C0290D6178}" type="pres">
      <dgm:prSet presAssocID="{632D3ECC-9AB1-43F8-BE1E-E17B1FB829A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4EE6D4A-8BC9-421C-A633-2353B5E6AD00}" type="pres">
      <dgm:prSet presAssocID="{25D63750-EA9D-4FC3-A15E-82F68409A968}" presName="compositeNode" presStyleCnt="0">
        <dgm:presLayoutVars>
          <dgm:bulletEnabled val="1"/>
        </dgm:presLayoutVars>
      </dgm:prSet>
      <dgm:spPr/>
    </dgm:pt>
    <dgm:pt modelId="{2428500B-A5AC-43B6-8E66-B8DC4A6739C0}" type="pres">
      <dgm:prSet presAssocID="{25D63750-EA9D-4FC3-A15E-82F68409A968}" presName="image" presStyleLbl="fgImgPlace1" presStyleIdx="0" presStyleCnt="1" custScaleX="173438" custScaleY="122566" custLinFactNeighborY="-76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16BF7B-373B-4418-8F87-FC82EE0710AA}" type="pres">
      <dgm:prSet presAssocID="{25D63750-EA9D-4FC3-A15E-82F68409A96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F21F24-4CDE-4DE1-B51E-708AE168DFB5}" type="pres">
      <dgm:prSet presAssocID="{25D63750-EA9D-4FC3-A15E-82F68409A968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41BCC0-5C74-431E-BC4D-73B36D04E6E6}" type="presOf" srcId="{25D63750-EA9D-4FC3-A15E-82F68409A968}" destId="{5FF21F24-4CDE-4DE1-B51E-708AE168DFB5}" srcOrd="0" destOrd="0" presId="urn:microsoft.com/office/officeart/2005/8/layout/hList2"/>
    <dgm:cxn modelId="{FC4D4D4E-468E-48FC-8B13-9B9291D5879A}" type="presOf" srcId="{2AC0B28D-EF6B-45B4-B09F-55F255202C78}" destId="{F916BF7B-373B-4418-8F87-FC82EE0710AA}" srcOrd="0" destOrd="1" presId="urn:microsoft.com/office/officeart/2005/8/layout/hList2"/>
    <dgm:cxn modelId="{8A100B69-A394-44E8-A475-61ADC39592BE}" srcId="{25D63750-EA9D-4FC3-A15E-82F68409A968}" destId="{2AC0B28D-EF6B-45B4-B09F-55F255202C78}" srcOrd="1" destOrd="0" parTransId="{B73B8E8F-9D5E-4610-A8A0-C11AFB76AF33}" sibTransId="{7FBD1C6A-42D6-46EA-8E97-ADD8E129F5DA}"/>
    <dgm:cxn modelId="{3714E1A4-037A-4C00-B5CD-CC740299A67E}" srcId="{25D63750-EA9D-4FC3-A15E-82F68409A968}" destId="{57F4DB0E-6115-4EB5-B049-DA31B782615C}" srcOrd="0" destOrd="0" parTransId="{81649D09-D751-4C1A-8E59-58EAF1D66E0F}" sibTransId="{4E4BADE2-72DC-4406-965A-9BAE41FEC39B}"/>
    <dgm:cxn modelId="{A871C9C7-EA05-40F1-9AF7-CC62F1A31673}" type="presOf" srcId="{57F4DB0E-6115-4EB5-B049-DA31B782615C}" destId="{F916BF7B-373B-4418-8F87-FC82EE0710AA}" srcOrd="0" destOrd="0" presId="urn:microsoft.com/office/officeart/2005/8/layout/hList2"/>
    <dgm:cxn modelId="{6615B759-4F0E-43A7-94F5-F88A5CA8C332}" type="presOf" srcId="{632D3ECC-9AB1-43F8-BE1E-E17B1FB829A1}" destId="{BE13E143-53D4-4C99-A840-A8C0290D6178}" srcOrd="0" destOrd="0" presId="urn:microsoft.com/office/officeart/2005/8/layout/hList2"/>
    <dgm:cxn modelId="{C18D2D8E-76BA-412F-AB14-3BB8A8032762}" srcId="{632D3ECC-9AB1-43F8-BE1E-E17B1FB829A1}" destId="{25D63750-EA9D-4FC3-A15E-82F68409A968}" srcOrd="0" destOrd="0" parTransId="{769EA270-E14C-4190-AA7E-1DB7463B6653}" sibTransId="{2B7DD6EC-B8A6-4D33-8466-BB3E6A4FC217}"/>
    <dgm:cxn modelId="{D93374E2-A285-406A-B6D5-A7A7CA5003FC}" type="presParOf" srcId="{BE13E143-53D4-4C99-A840-A8C0290D6178}" destId="{24EE6D4A-8BC9-421C-A633-2353B5E6AD00}" srcOrd="0" destOrd="0" presId="urn:microsoft.com/office/officeart/2005/8/layout/hList2"/>
    <dgm:cxn modelId="{935E8048-72DD-4EA9-88A0-468376958B21}" type="presParOf" srcId="{24EE6D4A-8BC9-421C-A633-2353B5E6AD00}" destId="{2428500B-A5AC-43B6-8E66-B8DC4A6739C0}" srcOrd="0" destOrd="0" presId="urn:microsoft.com/office/officeart/2005/8/layout/hList2"/>
    <dgm:cxn modelId="{ACEA580B-4003-4D15-8040-EC41B539EFDC}" type="presParOf" srcId="{24EE6D4A-8BC9-421C-A633-2353B5E6AD00}" destId="{F916BF7B-373B-4418-8F87-FC82EE0710AA}" srcOrd="1" destOrd="0" presId="urn:microsoft.com/office/officeart/2005/8/layout/hList2"/>
    <dgm:cxn modelId="{844D091F-2D50-4B15-8861-4457C5B6B3B8}" type="presParOf" srcId="{24EE6D4A-8BC9-421C-A633-2353B5E6AD00}" destId="{5FF21F24-4CDE-4DE1-B51E-708AE168DFB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B498D-ABA7-4190-9D90-CF9F01878AF8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E8D21BB-5109-4143-9A85-090145C4E4CB}">
      <dgm:prSet/>
      <dgm:spPr/>
      <dgm:t>
        <a:bodyPr/>
        <a:lstStyle/>
        <a:p>
          <a:r>
            <a:rPr lang="es-EC" dirty="0" smtClean="0"/>
            <a:t>Iliquidez</a:t>
          </a:r>
          <a:endParaRPr lang="es-EC" dirty="0"/>
        </a:p>
      </dgm:t>
    </dgm:pt>
    <dgm:pt modelId="{EBF056E5-71E2-4095-BB1B-8B325EECA2E9}" type="parTrans" cxnId="{1D061D48-675F-4F9A-A548-2324F6EFA4F2}">
      <dgm:prSet/>
      <dgm:spPr/>
      <dgm:t>
        <a:bodyPr/>
        <a:lstStyle/>
        <a:p>
          <a:endParaRPr lang="es-EC"/>
        </a:p>
      </dgm:t>
    </dgm:pt>
    <dgm:pt modelId="{60E858C9-D1E2-4A7E-9850-AFEEDD8EAD29}" type="sibTrans" cxnId="{1D061D48-675F-4F9A-A548-2324F6EFA4F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4323629-072F-416C-A46B-387C6BFE29E8}">
      <dgm:prSet/>
      <dgm:spPr/>
      <dgm:t>
        <a:bodyPr/>
        <a:lstStyle/>
        <a:p>
          <a:r>
            <a:rPr lang="es-EC" dirty="0" smtClean="0"/>
            <a:t>Reducción del Personal</a:t>
          </a:r>
          <a:endParaRPr lang="es-EC" dirty="0"/>
        </a:p>
      </dgm:t>
    </dgm:pt>
    <dgm:pt modelId="{D77B5C03-DAE1-467A-8774-83183ABB9EDE}" type="parTrans" cxnId="{3F222056-589F-4893-A2BC-93B218F08194}">
      <dgm:prSet/>
      <dgm:spPr/>
      <dgm:t>
        <a:bodyPr/>
        <a:lstStyle/>
        <a:p>
          <a:endParaRPr lang="es-EC"/>
        </a:p>
      </dgm:t>
    </dgm:pt>
    <dgm:pt modelId="{E2BFF2EF-999B-46AE-9792-B82FFE9906E9}" type="sibTrans" cxnId="{3F222056-589F-4893-A2BC-93B218F0819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EBCCA62-D5D6-4BF7-AE2E-C51587250357}">
      <dgm:prSet/>
      <dgm:spPr/>
      <dgm:t>
        <a:bodyPr/>
        <a:lstStyle/>
        <a:p>
          <a:r>
            <a:rPr lang="es-EC" dirty="0" smtClean="0"/>
            <a:t>Pérdida económica</a:t>
          </a:r>
          <a:endParaRPr lang="es-EC" dirty="0"/>
        </a:p>
      </dgm:t>
    </dgm:pt>
    <dgm:pt modelId="{369687D1-A902-4A27-BFAB-141DB19DD362}" type="parTrans" cxnId="{7C170533-1B00-4EAF-B516-887786783B91}">
      <dgm:prSet/>
      <dgm:spPr/>
      <dgm:t>
        <a:bodyPr/>
        <a:lstStyle/>
        <a:p>
          <a:endParaRPr lang="es-EC"/>
        </a:p>
      </dgm:t>
    </dgm:pt>
    <dgm:pt modelId="{54C76968-5CB2-4B6F-B61E-A4107682BC32}" type="sibTrans" cxnId="{7C170533-1B00-4EAF-B516-887786783B9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CC2DB57-3FE8-4BF5-B0BC-170241CE7D2E}" type="pres">
      <dgm:prSet presAssocID="{6F2B498D-ABA7-4190-9D90-CF9F01878A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0523F97-9ADF-4C4F-922E-B85C09AC646A}" type="pres">
      <dgm:prSet presAssocID="{6F2B498D-ABA7-4190-9D90-CF9F01878AF8}" presName="Name1" presStyleCnt="0"/>
      <dgm:spPr/>
    </dgm:pt>
    <dgm:pt modelId="{03451248-7ED3-4789-A77C-11B509B6B3F9}" type="pres">
      <dgm:prSet presAssocID="{60E858C9-D1E2-4A7E-9850-AFEEDD8EAD29}" presName="picture_1" presStyleCnt="0"/>
      <dgm:spPr/>
    </dgm:pt>
    <dgm:pt modelId="{FE6369DE-C3A0-408C-B3B9-2C9ED82307E8}" type="pres">
      <dgm:prSet presAssocID="{60E858C9-D1E2-4A7E-9850-AFEEDD8EAD29}" presName="pictureRepeatNode" presStyleLbl="alignImgPlace1" presStyleIdx="0" presStyleCnt="3"/>
      <dgm:spPr/>
      <dgm:t>
        <a:bodyPr/>
        <a:lstStyle/>
        <a:p>
          <a:endParaRPr lang="es-EC"/>
        </a:p>
      </dgm:t>
    </dgm:pt>
    <dgm:pt modelId="{09D5B340-BB39-4E29-B738-34AC14BE4D02}" type="pres">
      <dgm:prSet presAssocID="{9E8D21BB-5109-4143-9A85-090145C4E4C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CBF04D-03F9-46AD-9369-D5DD5CB2828A}" type="pres">
      <dgm:prSet presAssocID="{E2BFF2EF-999B-46AE-9792-B82FFE9906E9}" presName="picture_2" presStyleCnt="0"/>
      <dgm:spPr/>
    </dgm:pt>
    <dgm:pt modelId="{B77A1722-F8A6-4079-BC90-0DBC5C630AD0}" type="pres">
      <dgm:prSet presAssocID="{E2BFF2EF-999B-46AE-9792-B82FFE9906E9}" presName="pictureRepeatNode" presStyleLbl="alignImgPlace1" presStyleIdx="1" presStyleCnt="3"/>
      <dgm:spPr/>
      <dgm:t>
        <a:bodyPr/>
        <a:lstStyle/>
        <a:p>
          <a:endParaRPr lang="es-EC"/>
        </a:p>
      </dgm:t>
    </dgm:pt>
    <dgm:pt modelId="{FFD9C5FE-8F77-430C-8DF2-0590AC15EFA5}" type="pres">
      <dgm:prSet presAssocID="{E4323629-072F-416C-A46B-387C6BFE29E8}" presName="line_2" presStyleLbl="parChTrans1D1" presStyleIdx="0" presStyleCnt="2"/>
      <dgm:spPr/>
    </dgm:pt>
    <dgm:pt modelId="{B0D3E2E2-ED82-42BD-BB6A-87253B7A5E64}" type="pres">
      <dgm:prSet presAssocID="{E4323629-072F-416C-A46B-387C6BFE29E8}" presName="textparent_2" presStyleLbl="node1" presStyleIdx="0" presStyleCnt="0"/>
      <dgm:spPr/>
    </dgm:pt>
    <dgm:pt modelId="{37A57DBF-390A-4848-A3BE-0E3178E72FD8}" type="pres">
      <dgm:prSet presAssocID="{E4323629-072F-416C-A46B-387C6BFE29E8}" presName="text_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FC88DC-F4BA-4D27-9E40-4BAFD9065265}" type="pres">
      <dgm:prSet presAssocID="{54C76968-5CB2-4B6F-B61E-A4107682BC32}" presName="picture_3" presStyleCnt="0"/>
      <dgm:spPr/>
    </dgm:pt>
    <dgm:pt modelId="{39BF326B-CCC0-4B09-A011-8A6FDDA8EF83}" type="pres">
      <dgm:prSet presAssocID="{54C76968-5CB2-4B6F-B61E-A4107682BC32}" presName="pictureRepeatNode" presStyleLbl="alignImgPlace1" presStyleIdx="2" presStyleCnt="3"/>
      <dgm:spPr/>
      <dgm:t>
        <a:bodyPr/>
        <a:lstStyle/>
        <a:p>
          <a:endParaRPr lang="es-EC"/>
        </a:p>
      </dgm:t>
    </dgm:pt>
    <dgm:pt modelId="{359F4A34-4BB6-4691-B95A-1CA25BC6EA46}" type="pres">
      <dgm:prSet presAssocID="{2EBCCA62-D5D6-4BF7-AE2E-C51587250357}" presName="line_3" presStyleLbl="parChTrans1D1" presStyleIdx="1" presStyleCnt="2"/>
      <dgm:spPr/>
    </dgm:pt>
    <dgm:pt modelId="{93A64DA4-0CFF-4A7C-9EA2-465A0547BC51}" type="pres">
      <dgm:prSet presAssocID="{2EBCCA62-D5D6-4BF7-AE2E-C51587250357}" presName="textparent_3" presStyleLbl="node1" presStyleIdx="0" presStyleCnt="0"/>
      <dgm:spPr/>
    </dgm:pt>
    <dgm:pt modelId="{E7CAAE01-D7E6-4287-A190-F5C301800EE3}" type="pres">
      <dgm:prSet presAssocID="{2EBCCA62-D5D6-4BF7-AE2E-C51587250357}" presName="text_3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170533-1B00-4EAF-B516-887786783B91}" srcId="{6F2B498D-ABA7-4190-9D90-CF9F01878AF8}" destId="{2EBCCA62-D5D6-4BF7-AE2E-C51587250357}" srcOrd="2" destOrd="0" parTransId="{369687D1-A902-4A27-BFAB-141DB19DD362}" sibTransId="{54C76968-5CB2-4B6F-B61E-A4107682BC32}"/>
    <dgm:cxn modelId="{B327DF04-5BF9-4B86-BAA6-C0D4B77C2B3F}" type="presOf" srcId="{E4323629-072F-416C-A46B-387C6BFE29E8}" destId="{37A57DBF-390A-4848-A3BE-0E3178E72FD8}" srcOrd="0" destOrd="0" presId="urn:microsoft.com/office/officeart/2008/layout/CircularPictureCallout"/>
    <dgm:cxn modelId="{A414A9F0-4586-46EB-A6DB-0D2160376277}" type="presOf" srcId="{9E8D21BB-5109-4143-9A85-090145C4E4CB}" destId="{09D5B340-BB39-4E29-B738-34AC14BE4D02}" srcOrd="0" destOrd="0" presId="urn:microsoft.com/office/officeart/2008/layout/CircularPictureCallout"/>
    <dgm:cxn modelId="{41C212DF-317F-4429-B7FD-06FA93808788}" type="presOf" srcId="{E2BFF2EF-999B-46AE-9792-B82FFE9906E9}" destId="{B77A1722-F8A6-4079-BC90-0DBC5C630AD0}" srcOrd="0" destOrd="0" presId="urn:microsoft.com/office/officeart/2008/layout/CircularPictureCallout"/>
    <dgm:cxn modelId="{0EDA3333-6CB9-4ACA-AD88-0D450D1D1A2C}" type="presOf" srcId="{2EBCCA62-D5D6-4BF7-AE2E-C51587250357}" destId="{E7CAAE01-D7E6-4287-A190-F5C301800EE3}" srcOrd="0" destOrd="0" presId="urn:microsoft.com/office/officeart/2008/layout/CircularPictureCallout"/>
    <dgm:cxn modelId="{1D061D48-675F-4F9A-A548-2324F6EFA4F2}" srcId="{6F2B498D-ABA7-4190-9D90-CF9F01878AF8}" destId="{9E8D21BB-5109-4143-9A85-090145C4E4CB}" srcOrd="0" destOrd="0" parTransId="{EBF056E5-71E2-4095-BB1B-8B325EECA2E9}" sibTransId="{60E858C9-D1E2-4A7E-9850-AFEEDD8EAD29}"/>
    <dgm:cxn modelId="{AED72928-A6A0-48BA-86AA-863428A822B8}" type="presOf" srcId="{6F2B498D-ABA7-4190-9D90-CF9F01878AF8}" destId="{CCC2DB57-3FE8-4BF5-B0BC-170241CE7D2E}" srcOrd="0" destOrd="0" presId="urn:microsoft.com/office/officeart/2008/layout/CircularPictureCallout"/>
    <dgm:cxn modelId="{885ED7B7-7720-4FFF-B559-0252CE425FB1}" type="presOf" srcId="{60E858C9-D1E2-4A7E-9850-AFEEDD8EAD29}" destId="{FE6369DE-C3A0-408C-B3B9-2C9ED82307E8}" srcOrd="0" destOrd="0" presId="urn:microsoft.com/office/officeart/2008/layout/CircularPictureCallout"/>
    <dgm:cxn modelId="{A2EACFFB-B0D2-4253-9A40-4500506DC1D1}" type="presOf" srcId="{54C76968-5CB2-4B6F-B61E-A4107682BC32}" destId="{39BF326B-CCC0-4B09-A011-8A6FDDA8EF83}" srcOrd="0" destOrd="0" presId="urn:microsoft.com/office/officeart/2008/layout/CircularPictureCallout"/>
    <dgm:cxn modelId="{3F222056-589F-4893-A2BC-93B218F08194}" srcId="{6F2B498D-ABA7-4190-9D90-CF9F01878AF8}" destId="{E4323629-072F-416C-A46B-387C6BFE29E8}" srcOrd="1" destOrd="0" parTransId="{D77B5C03-DAE1-467A-8774-83183ABB9EDE}" sibTransId="{E2BFF2EF-999B-46AE-9792-B82FFE9906E9}"/>
    <dgm:cxn modelId="{02CED71E-DDAA-4FF6-9B41-D28DF22E2125}" type="presParOf" srcId="{CCC2DB57-3FE8-4BF5-B0BC-170241CE7D2E}" destId="{30523F97-9ADF-4C4F-922E-B85C09AC646A}" srcOrd="0" destOrd="0" presId="urn:microsoft.com/office/officeart/2008/layout/CircularPictureCallout"/>
    <dgm:cxn modelId="{09512CED-51A4-4779-B3E8-F690069FF94E}" type="presParOf" srcId="{30523F97-9ADF-4C4F-922E-B85C09AC646A}" destId="{03451248-7ED3-4789-A77C-11B509B6B3F9}" srcOrd="0" destOrd="0" presId="urn:microsoft.com/office/officeart/2008/layout/CircularPictureCallout"/>
    <dgm:cxn modelId="{E7D0C3D8-5927-49B9-8573-3545EF24A520}" type="presParOf" srcId="{03451248-7ED3-4789-A77C-11B509B6B3F9}" destId="{FE6369DE-C3A0-408C-B3B9-2C9ED82307E8}" srcOrd="0" destOrd="0" presId="urn:microsoft.com/office/officeart/2008/layout/CircularPictureCallout"/>
    <dgm:cxn modelId="{98A9FFB3-66BD-441E-A373-69C3666A3D56}" type="presParOf" srcId="{30523F97-9ADF-4C4F-922E-B85C09AC646A}" destId="{09D5B340-BB39-4E29-B738-34AC14BE4D02}" srcOrd="1" destOrd="0" presId="urn:microsoft.com/office/officeart/2008/layout/CircularPictureCallout"/>
    <dgm:cxn modelId="{14C08157-0896-46A5-BD83-571E9E3D0ECF}" type="presParOf" srcId="{30523F97-9ADF-4C4F-922E-B85C09AC646A}" destId="{0FCBF04D-03F9-46AD-9369-D5DD5CB2828A}" srcOrd="2" destOrd="0" presId="urn:microsoft.com/office/officeart/2008/layout/CircularPictureCallout"/>
    <dgm:cxn modelId="{CC5FB2E7-3941-440A-AAAD-82D5E3B534E4}" type="presParOf" srcId="{0FCBF04D-03F9-46AD-9369-D5DD5CB2828A}" destId="{B77A1722-F8A6-4079-BC90-0DBC5C630AD0}" srcOrd="0" destOrd="0" presId="urn:microsoft.com/office/officeart/2008/layout/CircularPictureCallout"/>
    <dgm:cxn modelId="{95FB4861-E8D4-4FCC-90AC-2F8D53BF7428}" type="presParOf" srcId="{30523F97-9ADF-4C4F-922E-B85C09AC646A}" destId="{FFD9C5FE-8F77-430C-8DF2-0590AC15EFA5}" srcOrd="3" destOrd="0" presId="urn:microsoft.com/office/officeart/2008/layout/CircularPictureCallout"/>
    <dgm:cxn modelId="{69EAE17B-D2B2-4908-87CC-6DEB564C8F44}" type="presParOf" srcId="{30523F97-9ADF-4C4F-922E-B85C09AC646A}" destId="{B0D3E2E2-ED82-42BD-BB6A-87253B7A5E64}" srcOrd="4" destOrd="0" presId="urn:microsoft.com/office/officeart/2008/layout/CircularPictureCallout"/>
    <dgm:cxn modelId="{DDF3E0A7-319A-4B6A-AD8A-F1C5DD66808A}" type="presParOf" srcId="{B0D3E2E2-ED82-42BD-BB6A-87253B7A5E64}" destId="{37A57DBF-390A-4848-A3BE-0E3178E72FD8}" srcOrd="0" destOrd="0" presId="urn:microsoft.com/office/officeart/2008/layout/CircularPictureCallout"/>
    <dgm:cxn modelId="{A62F32B6-1F90-46D2-8512-05FD02E3D42A}" type="presParOf" srcId="{30523F97-9ADF-4C4F-922E-B85C09AC646A}" destId="{71FC88DC-F4BA-4D27-9E40-4BAFD9065265}" srcOrd="5" destOrd="0" presId="urn:microsoft.com/office/officeart/2008/layout/CircularPictureCallout"/>
    <dgm:cxn modelId="{C62117C1-570A-4133-9255-F27EAD7D481D}" type="presParOf" srcId="{71FC88DC-F4BA-4D27-9E40-4BAFD9065265}" destId="{39BF326B-CCC0-4B09-A011-8A6FDDA8EF83}" srcOrd="0" destOrd="0" presId="urn:microsoft.com/office/officeart/2008/layout/CircularPictureCallout"/>
    <dgm:cxn modelId="{78542B14-55AA-4AA0-A8A8-A441440B992A}" type="presParOf" srcId="{30523F97-9ADF-4C4F-922E-B85C09AC646A}" destId="{359F4A34-4BB6-4691-B95A-1CA25BC6EA46}" srcOrd="6" destOrd="0" presId="urn:microsoft.com/office/officeart/2008/layout/CircularPictureCallout"/>
    <dgm:cxn modelId="{E30705F8-19C0-4C83-A8DD-DA69B651EC91}" type="presParOf" srcId="{30523F97-9ADF-4C4F-922E-B85C09AC646A}" destId="{93A64DA4-0CFF-4A7C-9EA2-465A0547BC51}" srcOrd="7" destOrd="0" presId="urn:microsoft.com/office/officeart/2008/layout/CircularPictureCallout"/>
    <dgm:cxn modelId="{4E201B43-FC37-45E9-A11C-B9A55B5A0457}" type="presParOf" srcId="{93A64DA4-0CFF-4A7C-9EA2-465A0547BC51}" destId="{E7CAAE01-D7E6-4287-A190-F5C301800EE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0184C-4E20-477B-B621-822218C5092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3646B6-E7A8-4DDB-9A52-14D9C66DA838}">
      <dgm:prSet phldrT="[Texto]"/>
      <dgm:spPr/>
      <dgm:t>
        <a:bodyPr/>
        <a:lstStyle/>
        <a:p>
          <a:r>
            <a:rPr lang="es-EC" dirty="0" smtClean="0"/>
            <a:t> </a:t>
          </a:r>
          <a:r>
            <a:rPr lang="es-EC" b="0" i="0" u="none" dirty="0" smtClean="0"/>
            <a:t>Edad</a:t>
          </a:r>
          <a:endParaRPr lang="es-EC" dirty="0"/>
        </a:p>
      </dgm:t>
    </dgm:pt>
    <dgm:pt modelId="{7C50CCC1-FDE6-492F-B7EF-3D74A35332C6}" type="parTrans" cxnId="{7728E754-D8B7-454F-9671-8046D05F123B}">
      <dgm:prSet/>
      <dgm:spPr/>
      <dgm:t>
        <a:bodyPr/>
        <a:lstStyle/>
        <a:p>
          <a:endParaRPr lang="es-EC"/>
        </a:p>
      </dgm:t>
    </dgm:pt>
    <dgm:pt modelId="{9CD8B692-E0E9-44C0-987A-2B61F84A24F4}" type="sibTrans" cxnId="{7728E754-D8B7-454F-9671-8046D05F123B}">
      <dgm:prSet/>
      <dgm:spPr/>
      <dgm:t>
        <a:bodyPr/>
        <a:lstStyle/>
        <a:p>
          <a:endParaRPr lang="es-EC"/>
        </a:p>
      </dgm:t>
    </dgm:pt>
    <dgm:pt modelId="{D3B48676-1945-455C-990B-35BEB9E50E7B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0AE32285-203B-4720-9538-7C5BA26E84A8}" type="sibTrans" cxnId="{09A5A2D0-1CB5-41AF-A80F-353CFEFE3346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DA20E43-AFAB-4540-A898-70F18EF28F7C}" type="parTrans" cxnId="{09A5A2D0-1CB5-41AF-A80F-353CFEFE3346}">
      <dgm:prSet/>
      <dgm:spPr/>
      <dgm:t>
        <a:bodyPr/>
        <a:lstStyle/>
        <a:p>
          <a:endParaRPr lang="es-EC"/>
        </a:p>
      </dgm:t>
    </dgm:pt>
    <dgm:pt modelId="{FE083594-4A18-479B-953C-F3B69BA6B37E}">
      <dgm:prSet/>
      <dgm:spPr/>
      <dgm:t>
        <a:bodyPr/>
        <a:lstStyle/>
        <a:p>
          <a:r>
            <a:rPr lang="es-EC" b="0" i="0" u="none" dirty="0" smtClean="0"/>
            <a:t>Residencia</a:t>
          </a:r>
          <a:endParaRPr lang="es-EC" dirty="0"/>
        </a:p>
      </dgm:t>
    </dgm:pt>
    <dgm:pt modelId="{200E6563-6D7F-40BA-9761-36174D1BA1B4}" type="parTrans" cxnId="{9B4AD729-3002-495B-9040-35D4CB9CD817}">
      <dgm:prSet/>
      <dgm:spPr/>
      <dgm:t>
        <a:bodyPr/>
        <a:lstStyle/>
        <a:p>
          <a:endParaRPr lang="es-EC"/>
        </a:p>
      </dgm:t>
    </dgm:pt>
    <dgm:pt modelId="{111FCEE2-A5E8-4F81-85F0-3F6A741C591B}" type="sibTrans" cxnId="{9B4AD729-3002-495B-9040-35D4CB9CD817}">
      <dgm:prSet/>
      <dgm:spPr/>
      <dgm:t>
        <a:bodyPr/>
        <a:lstStyle/>
        <a:p>
          <a:endParaRPr lang="es-EC"/>
        </a:p>
      </dgm:t>
    </dgm:pt>
    <dgm:pt modelId="{407FF133-017C-468B-ACB8-6330A56BFFD7}">
      <dgm:prSet/>
      <dgm:spPr/>
      <dgm:t>
        <a:bodyPr/>
        <a:lstStyle/>
        <a:p>
          <a:r>
            <a:rPr lang="es-EC" b="0" i="0" u="none" dirty="0" smtClean="0"/>
            <a:t>Preparación académica.</a:t>
          </a:r>
          <a:endParaRPr lang="es-EC" dirty="0"/>
        </a:p>
      </dgm:t>
    </dgm:pt>
    <dgm:pt modelId="{89DBE2AD-A8C4-4C8F-8E20-52E7ED29BA0E}" type="parTrans" cxnId="{55397FCA-B35E-44AE-9769-260488D34823}">
      <dgm:prSet/>
      <dgm:spPr/>
      <dgm:t>
        <a:bodyPr/>
        <a:lstStyle/>
        <a:p>
          <a:endParaRPr lang="es-EC"/>
        </a:p>
      </dgm:t>
    </dgm:pt>
    <dgm:pt modelId="{E717D9FC-9E72-4C8F-B19E-95DEFA1584D1}" type="sibTrans" cxnId="{55397FCA-B35E-44AE-9769-260488D34823}">
      <dgm:prSet/>
      <dgm:spPr/>
      <dgm:t>
        <a:bodyPr/>
        <a:lstStyle/>
        <a:p>
          <a:endParaRPr lang="es-EC"/>
        </a:p>
      </dgm:t>
    </dgm:pt>
    <dgm:pt modelId="{864037C7-F86F-4749-A065-107B86A9153E}">
      <dgm:prSet/>
      <dgm:spPr/>
      <dgm:t>
        <a:bodyPr/>
        <a:lstStyle/>
        <a:p>
          <a:r>
            <a:rPr lang="es-EC" b="0" i="0" u="none" dirty="0" smtClean="0"/>
            <a:t>Cargas familiares.</a:t>
          </a:r>
          <a:endParaRPr lang="es-EC" dirty="0"/>
        </a:p>
      </dgm:t>
    </dgm:pt>
    <dgm:pt modelId="{9BC41270-55F6-4827-BB09-ED5DFA5444BE}" type="parTrans" cxnId="{6ECD60BF-E1E7-4266-8207-C213BF93203A}">
      <dgm:prSet/>
      <dgm:spPr/>
      <dgm:t>
        <a:bodyPr/>
        <a:lstStyle/>
        <a:p>
          <a:endParaRPr lang="es-EC"/>
        </a:p>
      </dgm:t>
    </dgm:pt>
    <dgm:pt modelId="{01417994-19F0-47F6-A04A-D7B20BA3B2A0}" type="sibTrans" cxnId="{6ECD60BF-E1E7-4266-8207-C213BF93203A}">
      <dgm:prSet/>
      <dgm:spPr/>
      <dgm:t>
        <a:bodyPr/>
        <a:lstStyle/>
        <a:p>
          <a:endParaRPr lang="es-EC"/>
        </a:p>
      </dgm:t>
    </dgm:pt>
    <dgm:pt modelId="{969B3DD2-7988-498F-ABBB-92C9DDCCC1F9}">
      <dgm:prSet/>
      <dgm:spPr/>
      <dgm:t>
        <a:bodyPr/>
        <a:lstStyle/>
        <a:p>
          <a:pPr rtl="0"/>
          <a:r>
            <a:rPr lang="es-EC" b="0" i="0" u="none" dirty="0" smtClean="0"/>
            <a:t>Historial Crediticio.</a:t>
          </a:r>
          <a:endParaRPr lang="es-EC" b="0" i="0" u="none" dirty="0"/>
        </a:p>
      </dgm:t>
    </dgm:pt>
    <dgm:pt modelId="{F5E323E3-C8D1-4DA8-A889-25BC91FD438F}" type="parTrans" cxnId="{3A9A9715-BAE4-4A74-9009-06D504471435}">
      <dgm:prSet/>
      <dgm:spPr/>
      <dgm:t>
        <a:bodyPr/>
        <a:lstStyle/>
        <a:p>
          <a:endParaRPr lang="es-EC"/>
        </a:p>
      </dgm:t>
    </dgm:pt>
    <dgm:pt modelId="{61D9F96E-BC83-4B83-8766-DC00DF3C86C3}" type="sibTrans" cxnId="{3A9A9715-BAE4-4A74-9009-06D504471435}">
      <dgm:prSet/>
      <dgm:spPr/>
      <dgm:t>
        <a:bodyPr/>
        <a:lstStyle/>
        <a:p>
          <a:endParaRPr lang="es-EC"/>
        </a:p>
      </dgm:t>
    </dgm:pt>
    <dgm:pt modelId="{859875A1-2311-4EB1-A958-ABAFCB0D1D9A}">
      <dgm:prSet/>
      <dgm:spPr/>
      <dgm:t>
        <a:bodyPr/>
        <a:lstStyle/>
        <a:p>
          <a:pPr rtl="0"/>
          <a:r>
            <a:rPr lang="es-EC" b="0" i="0" u="none" dirty="0" smtClean="0"/>
            <a:t>Referencias</a:t>
          </a:r>
          <a:r>
            <a:rPr lang="es-EC" b="0" i="0" u="none" baseline="0" dirty="0" smtClean="0"/>
            <a:t> </a:t>
          </a:r>
          <a:r>
            <a:rPr lang="es-EC" b="0" i="0" u="none" dirty="0" smtClean="0"/>
            <a:t>bancarias</a:t>
          </a:r>
          <a:endParaRPr lang="es-EC" b="0" i="0" u="none" dirty="0"/>
        </a:p>
      </dgm:t>
    </dgm:pt>
    <dgm:pt modelId="{EE3FC885-2D8C-4EC0-99F5-AC5709808A4E}" type="parTrans" cxnId="{31E94059-B299-4B68-A082-85D83C009BD4}">
      <dgm:prSet/>
      <dgm:spPr/>
      <dgm:t>
        <a:bodyPr/>
        <a:lstStyle/>
        <a:p>
          <a:endParaRPr lang="es-EC"/>
        </a:p>
      </dgm:t>
    </dgm:pt>
    <dgm:pt modelId="{611C9E55-35EA-4841-A39F-77E5A871F5B5}" type="sibTrans" cxnId="{31E94059-B299-4B68-A082-85D83C009BD4}">
      <dgm:prSet/>
      <dgm:spPr/>
      <dgm:t>
        <a:bodyPr/>
        <a:lstStyle/>
        <a:p>
          <a:endParaRPr lang="es-EC"/>
        </a:p>
      </dgm:t>
    </dgm:pt>
    <dgm:pt modelId="{5F4CFEBE-B1D0-4623-90F0-3B48B4F2A3AF}">
      <dgm:prSet/>
      <dgm:spPr/>
      <dgm:t>
        <a:bodyPr/>
        <a:lstStyle/>
        <a:p>
          <a:pPr rtl="0"/>
          <a:r>
            <a:rPr lang="es-EC" b="0" i="0" u="none" dirty="0" smtClean="0"/>
            <a:t>Referencias comerciales.</a:t>
          </a:r>
          <a:endParaRPr lang="es-EC" b="0" i="0" u="none" dirty="0"/>
        </a:p>
      </dgm:t>
    </dgm:pt>
    <dgm:pt modelId="{4F33DCE0-3D1A-4CFD-8F0A-69D98F0EFD2A}" type="parTrans" cxnId="{178C336E-A7B1-4C57-AE51-7EC0EFC9A3E2}">
      <dgm:prSet/>
      <dgm:spPr/>
      <dgm:t>
        <a:bodyPr/>
        <a:lstStyle/>
        <a:p>
          <a:endParaRPr lang="es-EC"/>
        </a:p>
      </dgm:t>
    </dgm:pt>
    <dgm:pt modelId="{B43433E2-E0EE-4E67-B18D-DAD40FE95794}" type="sibTrans" cxnId="{178C336E-A7B1-4C57-AE51-7EC0EFC9A3E2}">
      <dgm:prSet/>
      <dgm:spPr/>
      <dgm:t>
        <a:bodyPr/>
        <a:lstStyle/>
        <a:p>
          <a:endParaRPr lang="es-EC"/>
        </a:p>
      </dgm:t>
    </dgm:pt>
    <dgm:pt modelId="{D49D9AFC-F686-4EBA-850E-665537873BDA}">
      <dgm:prSet/>
      <dgm:spPr/>
      <dgm:t>
        <a:bodyPr/>
        <a:lstStyle/>
        <a:p>
          <a:pPr rtl="0"/>
          <a:r>
            <a:rPr lang="es-EC" b="0" i="0" u="none" dirty="0" smtClean="0"/>
            <a:t>Referencias personales.</a:t>
          </a:r>
          <a:endParaRPr lang="es-EC" b="0" i="0" u="none" dirty="0"/>
        </a:p>
      </dgm:t>
    </dgm:pt>
    <dgm:pt modelId="{23D14D32-7C05-4E35-BB82-A6FF7CDDF304}" type="parTrans" cxnId="{D548E424-CFC9-4362-BF0E-439841F7A56C}">
      <dgm:prSet/>
      <dgm:spPr/>
      <dgm:t>
        <a:bodyPr/>
        <a:lstStyle/>
        <a:p>
          <a:endParaRPr lang="es-EC"/>
        </a:p>
      </dgm:t>
    </dgm:pt>
    <dgm:pt modelId="{26E19B59-86FB-47C7-B724-1BE594BC546B}" type="sibTrans" cxnId="{D548E424-CFC9-4362-BF0E-439841F7A56C}">
      <dgm:prSet/>
      <dgm:spPr/>
      <dgm:t>
        <a:bodyPr/>
        <a:lstStyle/>
        <a:p>
          <a:endParaRPr lang="es-EC"/>
        </a:p>
      </dgm:t>
    </dgm:pt>
    <dgm:pt modelId="{1DDB44E4-B7D0-46F4-A7F2-5E75DC520D80}">
      <dgm:prSet/>
      <dgm:spPr/>
      <dgm:t>
        <a:bodyPr/>
        <a:lstStyle/>
        <a:p>
          <a:r>
            <a:rPr lang="es-EC" b="0" i="0" u="none" dirty="0" smtClean="0"/>
            <a:t>Juicio legal resuelto o pendiente contra el postulante.</a:t>
          </a:r>
          <a:r>
            <a:rPr lang="es-EC" dirty="0" smtClean="0"/>
            <a:t> </a:t>
          </a:r>
          <a:endParaRPr lang="es-EC" dirty="0"/>
        </a:p>
      </dgm:t>
    </dgm:pt>
    <dgm:pt modelId="{9D473454-385A-4BC5-88A2-D5F9A3C18557}" type="parTrans" cxnId="{7866C901-C2A5-43EE-8F66-A414D25FDAA2}">
      <dgm:prSet/>
      <dgm:spPr/>
      <dgm:t>
        <a:bodyPr/>
        <a:lstStyle/>
        <a:p>
          <a:endParaRPr lang="es-EC"/>
        </a:p>
      </dgm:t>
    </dgm:pt>
    <dgm:pt modelId="{CCB00C9F-9C84-4264-98F2-7D35141324DD}" type="sibTrans" cxnId="{7866C901-C2A5-43EE-8F66-A414D25FDAA2}">
      <dgm:prSet/>
      <dgm:spPr/>
      <dgm:t>
        <a:bodyPr/>
        <a:lstStyle/>
        <a:p>
          <a:endParaRPr lang="es-EC"/>
        </a:p>
      </dgm:t>
    </dgm:pt>
    <dgm:pt modelId="{AD216A08-D9C2-481F-B290-48BCFEE17101}" type="pres">
      <dgm:prSet presAssocID="{2B60184C-4E20-477B-B621-822218C5092C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1FF0BFE9-04EA-4E6D-B243-3498BFFF274D}" type="pres">
      <dgm:prSet presAssocID="{0AE32285-203B-4720-9538-7C5BA26E84A8}" presName="picture_1" presStyleLbl="bgImgPlace1" presStyleIdx="0" presStyleCnt="1" custScaleX="74664" custScaleY="110011"/>
      <dgm:spPr/>
      <dgm:t>
        <a:bodyPr/>
        <a:lstStyle/>
        <a:p>
          <a:endParaRPr lang="es-EC"/>
        </a:p>
      </dgm:t>
    </dgm:pt>
    <dgm:pt modelId="{68087213-1370-4892-A228-4A92AC0D7BDF}" type="pres">
      <dgm:prSet presAssocID="{D3B48676-1945-455C-990B-35BEB9E50E7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1B9AE6-1886-48BE-AA49-2F94CE9BC276}" type="pres">
      <dgm:prSet presAssocID="{2B60184C-4E20-477B-B621-822218C5092C}" presName="linV" presStyleCnt="0"/>
      <dgm:spPr/>
    </dgm:pt>
    <dgm:pt modelId="{BA7BBE76-63A1-4000-9300-885D5FEBDE34}" type="pres">
      <dgm:prSet presAssocID="{233646B6-E7A8-4DDB-9A52-14D9C66DA838}" presName="pair" presStyleCnt="0"/>
      <dgm:spPr/>
    </dgm:pt>
    <dgm:pt modelId="{CB185660-698A-4B65-91F1-F6DB13C58CAB}" type="pres">
      <dgm:prSet presAssocID="{233646B6-E7A8-4DDB-9A52-14D9C66DA838}" presName="spaceH" presStyleLbl="node1" presStyleIdx="0" presStyleCnt="0"/>
      <dgm:spPr/>
    </dgm:pt>
    <dgm:pt modelId="{F047C3BB-9EAB-43F3-A1C3-C13794FBB49A}" type="pres">
      <dgm:prSet presAssocID="{233646B6-E7A8-4DDB-9A52-14D9C66DA838}" presName="desPictures" presStyleLbl="alignImgPlace1" presStyleIdx="0" presStyleCnt="9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87C79A-E3A5-494D-92B7-46B359B1D946}" type="pres">
      <dgm:prSet presAssocID="{233646B6-E7A8-4DDB-9A52-14D9C66DA838}" presName="desTextWrapper" presStyleCnt="0"/>
      <dgm:spPr/>
    </dgm:pt>
    <dgm:pt modelId="{F7EA5E4C-1F6B-4AEC-A1D0-13FE02E270C6}" type="pres">
      <dgm:prSet presAssocID="{233646B6-E7A8-4DDB-9A52-14D9C66DA838}" presName="desTex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A1B754-7F8B-4187-B22F-F3936156D7FE}" type="pres">
      <dgm:prSet presAssocID="{9CD8B692-E0E9-44C0-987A-2B61F84A24F4}" presName="spaceV" presStyleCnt="0"/>
      <dgm:spPr/>
    </dgm:pt>
    <dgm:pt modelId="{D7226BB2-8298-401D-BF14-88ABC09AFC7C}" type="pres">
      <dgm:prSet presAssocID="{FE083594-4A18-479B-953C-F3B69BA6B37E}" presName="pair" presStyleCnt="0"/>
      <dgm:spPr/>
    </dgm:pt>
    <dgm:pt modelId="{34687931-4536-45CB-88C6-E7BB6622E3D2}" type="pres">
      <dgm:prSet presAssocID="{FE083594-4A18-479B-953C-F3B69BA6B37E}" presName="spaceH" presStyleLbl="node1" presStyleIdx="0" presStyleCnt="0"/>
      <dgm:spPr/>
    </dgm:pt>
    <dgm:pt modelId="{114181ED-D2A5-42EA-942D-19711826F72F}" type="pres">
      <dgm:prSet presAssocID="{FE083594-4A18-479B-953C-F3B69BA6B37E}" presName="desPictures" presStyleLbl="alignImgPlace1" presStyleIdx="1" presStyleCnt="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20CC8AB-5A12-4156-91F4-27814B989CD4}" type="pres">
      <dgm:prSet presAssocID="{FE083594-4A18-479B-953C-F3B69BA6B37E}" presName="desTextWrapper" presStyleCnt="0"/>
      <dgm:spPr/>
    </dgm:pt>
    <dgm:pt modelId="{0FF0F684-8E3B-4780-AD35-E0E3684E99EC}" type="pres">
      <dgm:prSet presAssocID="{FE083594-4A18-479B-953C-F3B69BA6B37E}" presName="desTex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8543D-475D-4BE8-ACF8-E534030EA013}" type="pres">
      <dgm:prSet presAssocID="{111FCEE2-A5E8-4F81-85F0-3F6A741C591B}" presName="spaceV" presStyleCnt="0"/>
      <dgm:spPr/>
    </dgm:pt>
    <dgm:pt modelId="{AB20DB72-E416-4A60-8393-FE477CCAD83B}" type="pres">
      <dgm:prSet presAssocID="{407FF133-017C-468B-ACB8-6330A56BFFD7}" presName="pair" presStyleCnt="0"/>
      <dgm:spPr/>
    </dgm:pt>
    <dgm:pt modelId="{3D941AF0-B475-46F6-B3D7-19170EE81B00}" type="pres">
      <dgm:prSet presAssocID="{407FF133-017C-468B-ACB8-6330A56BFFD7}" presName="spaceH" presStyleLbl="node1" presStyleIdx="0" presStyleCnt="0"/>
      <dgm:spPr/>
    </dgm:pt>
    <dgm:pt modelId="{1C311261-F633-49A8-88A6-146DD6389F53}" type="pres">
      <dgm:prSet presAssocID="{407FF133-017C-468B-ACB8-6330A56BFFD7}" presName="desPictures" presStyleLbl="alignImgPlace1" presStyleIdx="2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F15D0DC-1084-4AD7-A9A0-33D889D36C20}" type="pres">
      <dgm:prSet presAssocID="{407FF133-017C-468B-ACB8-6330A56BFFD7}" presName="desTextWrapper" presStyleCnt="0"/>
      <dgm:spPr/>
    </dgm:pt>
    <dgm:pt modelId="{B1968654-84F7-4A3E-BE26-6C95654B236E}" type="pres">
      <dgm:prSet presAssocID="{407FF133-017C-468B-ACB8-6330A56BFFD7}" presName="desTex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F4E405-F680-400B-85BB-4DDC0EACA6D1}" type="pres">
      <dgm:prSet presAssocID="{E717D9FC-9E72-4C8F-B19E-95DEFA1584D1}" presName="spaceV" presStyleCnt="0"/>
      <dgm:spPr/>
    </dgm:pt>
    <dgm:pt modelId="{0F0FF2B8-97CF-4571-8857-B5D6B5BC9487}" type="pres">
      <dgm:prSet presAssocID="{864037C7-F86F-4749-A065-107B86A9153E}" presName="pair" presStyleCnt="0"/>
      <dgm:spPr/>
    </dgm:pt>
    <dgm:pt modelId="{2DBF2369-2DED-439F-B700-6C986D6070D4}" type="pres">
      <dgm:prSet presAssocID="{864037C7-F86F-4749-A065-107B86A9153E}" presName="spaceH" presStyleLbl="node1" presStyleIdx="0" presStyleCnt="0"/>
      <dgm:spPr/>
    </dgm:pt>
    <dgm:pt modelId="{395C0465-0D00-4AD3-A3DA-29C369565C85}" type="pres">
      <dgm:prSet presAssocID="{864037C7-F86F-4749-A065-107B86A9153E}" presName="desPictures" presStyleLbl="alignImgPlace1" presStyleIdx="3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F4D3D3D-AD31-4CC3-BD0E-0BF1CF7BD915}" type="pres">
      <dgm:prSet presAssocID="{864037C7-F86F-4749-A065-107B86A9153E}" presName="desTextWrapper" presStyleCnt="0"/>
      <dgm:spPr/>
    </dgm:pt>
    <dgm:pt modelId="{4209F0C5-DC98-4835-A7E4-3AD377B8A1C4}" type="pres">
      <dgm:prSet presAssocID="{864037C7-F86F-4749-A065-107B86A9153E}" presName="desTex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C16884-B485-42BB-8251-DA89142954BE}" type="pres">
      <dgm:prSet presAssocID="{01417994-19F0-47F6-A04A-D7B20BA3B2A0}" presName="spaceV" presStyleCnt="0"/>
      <dgm:spPr/>
    </dgm:pt>
    <dgm:pt modelId="{79332AB4-A06C-4E95-9E30-0C0A55B38D6C}" type="pres">
      <dgm:prSet presAssocID="{969B3DD2-7988-498F-ABBB-92C9DDCCC1F9}" presName="pair" presStyleCnt="0"/>
      <dgm:spPr/>
    </dgm:pt>
    <dgm:pt modelId="{9FBFB319-A371-4E91-8A4D-EEF844DDADA5}" type="pres">
      <dgm:prSet presAssocID="{969B3DD2-7988-498F-ABBB-92C9DDCCC1F9}" presName="spaceH" presStyleLbl="node1" presStyleIdx="0" presStyleCnt="0"/>
      <dgm:spPr/>
    </dgm:pt>
    <dgm:pt modelId="{7D2EEB33-57D5-42FC-8496-01D6EA8114B9}" type="pres">
      <dgm:prSet presAssocID="{969B3DD2-7988-498F-ABBB-92C9DDCCC1F9}" presName="desPictures" presStyleLbl="alignImgPlace1" presStyleIdx="4" presStyleCnt="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1B5297D-65CA-4118-A8E0-038AD899957B}" type="pres">
      <dgm:prSet presAssocID="{969B3DD2-7988-498F-ABBB-92C9DDCCC1F9}" presName="desTextWrapper" presStyleCnt="0"/>
      <dgm:spPr/>
    </dgm:pt>
    <dgm:pt modelId="{27BE7B4B-F6FA-41CB-83FD-9CCCCE43AC24}" type="pres">
      <dgm:prSet presAssocID="{969B3DD2-7988-498F-ABBB-92C9DDCCC1F9}" presName="desTex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A9507D-7C3A-4E2A-B208-C5ED13E0F8A9}" type="pres">
      <dgm:prSet presAssocID="{61D9F96E-BC83-4B83-8766-DC00DF3C86C3}" presName="spaceV" presStyleCnt="0"/>
      <dgm:spPr/>
    </dgm:pt>
    <dgm:pt modelId="{9FF84A5E-5C18-4538-9068-D3B5A76B8268}" type="pres">
      <dgm:prSet presAssocID="{859875A1-2311-4EB1-A958-ABAFCB0D1D9A}" presName="pair" presStyleCnt="0"/>
      <dgm:spPr/>
    </dgm:pt>
    <dgm:pt modelId="{AE2F3363-4499-48F1-BAB1-492912E25C1B}" type="pres">
      <dgm:prSet presAssocID="{859875A1-2311-4EB1-A958-ABAFCB0D1D9A}" presName="spaceH" presStyleLbl="node1" presStyleIdx="0" presStyleCnt="0"/>
      <dgm:spPr/>
    </dgm:pt>
    <dgm:pt modelId="{B2F01458-E556-4BAD-BE26-5E09D60E4EBD}" type="pres">
      <dgm:prSet presAssocID="{859875A1-2311-4EB1-A958-ABAFCB0D1D9A}" presName="desPictures" presStyleLbl="alignImgPlace1" presStyleIdx="5" presStyleCnt="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F43647B-349F-4C20-99D5-64E4F6A3AC89}" type="pres">
      <dgm:prSet presAssocID="{859875A1-2311-4EB1-A958-ABAFCB0D1D9A}" presName="desTextWrapper" presStyleCnt="0"/>
      <dgm:spPr/>
    </dgm:pt>
    <dgm:pt modelId="{A70F6F41-5386-4A85-AAB5-2295AAF216B0}" type="pres">
      <dgm:prSet presAssocID="{859875A1-2311-4EB1-A958-ABAFCB0D1D9A}" presName="desTex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14AB5F-6B64-491F-92BE-77E56256A21A}" type="pres">
      <dgm:prSet presAssocID="{611C9E55-35EA-4841-A39F-77E5A871F5B5}" presName="spaceV" presStyleCnt="0"/>
      <dgm:spPr/>
    </dgm:pt>
    <dgm:pt modelId="{CDD8EF13-960E-439A-82AA-415C97BCFFB9}" type="pres">
      <dgm:prSet presAssocID="{5F4CFEBE-B1D0-4623-90F0-3B48B4F2A3AF}" presName="pair" presStyleCnt="0"/>
      <dgm:spPr/>
    </dgm:pt>
    <dgm:pt modelId="{CBE91E3F-98E8-4FA9-B37A-402E1B10FA4D}" type="pres">
      <dgm:prSet presAssocID="{5F4CFEBE-B1D0-4623-90F0-3B48B4F2A3AF}" presName="spaceH" presStyleLbl="node1" presStyleIdx="0" presStyleCnt="0"/>
      <dgm:spPr/>
    </dgm:pt>
    <dgm:pt modelId="{02004F9C-6566-4178-8BC2-769F0AB188D1}" type="pres">
      <dgm:prSet presAssocID="{5F4CFEBE-B1D0-4623-90F0-3B48B4F2A3AF}" presName="desPictures" presStyleLbl="alignImgPlace1" presStyleIdx="6" presStyleCnt="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1E074387-74D4-4628-B12F-7F4BB310E893}" type="pres">
      <dgm:prSet presAssocID="{5F4CFEBE-B1D0-4623-90F0-3B48B4F2A3AF}" presName="desTextWrapper" presStyleCnt="0"/>
      <dgm:spPr/>
    </dgm:pt>
    <dgm:pt modelId="{39E0B784-A7B7-4F5D-A20E-A0CB5902974E}" type="pres">
      <dgm:prSet presAssocID="{5F4CFEBE-B1D0-4623-90F0-3B48B4F2A3AF}" presName="desTex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BD7966-62BB-4EDC-8E50-3E331AC6C975}" type="pres">
      <dgm:prSet presAssocID="{B43433E2-E0EE-4E67-B18D-DAD40FE95794}" presName="spaceV" presStyleCnt="0"/>
      <dgm:spPr/>
    </dgm:pt>
    <dgm:pt modelId="{8BAA584F-EFBB-4643-B4DB-55F966D0ACEE}" type="pres">
      <dgm:prSet presAssocID="{D49D9AFC-F686-4EBA-850E-665537873BDA}" presName="pair" presStyleCnt="0"/>
      <dgm:spPr/>
    </dgm:pt>
    <dgm:pt modelId="{C98230CA-49D4-4A18-BF94-285E3630A0AC}" type="pres">
      <dgm:prSet presAssocID="{D49D9AFC-F686-4EBA-850E-665537873BDA}" presName="spaceH" presStyleLbl="node1" presStyleIdx="0" presStyleCnt="0"/>
      <dgm:spPr/>
    </dgm:pt>
    <dgm:pt modelId="{16A2A8DE-8756-48D6-A037-9D32FF059507}" type="pres">
      <dgm:prSet presAssocID="{D49D9AFC-F686-4EBA-850E-665537873BDA}" presName="desPictures" presStyleLbl="alignImgPlace1" presStyleIdx="7" presStyleCnt="9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A9AA4E3F-4532-4107-BAF2-104AD009C026}" type="pres">
      <dgm:prSet presAssocID="{D49D9AFC-F686-4EBA-850E-665537873BDA}" presName="desTextWrapper" presStyleCnt="0"/>
      <dgm:spPr/>
    </dgm:pt>
    <dgm:pt modelId="{3B9A7595-96F5-402F-B482-323D3907F71B}" type="pres">
      <dgm:prSet presAssocID="{D49D9AFC-F686-4EBA-850E-665537873BDA}" presName="desTex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3A8CC-66D2-4801-94F7-1348B91C9B03}" type="pres">
      <dgm:prSet presAssocID="{26E19B59-86FB-47C7-B724-1BE594BC546B}" presName="spaceV" presStyleCnt="0"/>
      <dgm:spPr/>
    </dgm:pt>
    <dgm:pt modelId="{6FEEDE25-745F-4CA4-B080-DF54D335DE3F}" type="pres">
      <dgm:prSet presAssocID="{1DDB44E4-B7D0-46F4-A7F2-5E75DC520D80}" presName="pair" presStyleCnt="0"/>
      <dgm:spPr/>
    </dgm:pt>
    <dgm:pt modelId="{15D70C9A-42C3-4201-8BAC-AE763EA7C4D8}" type="pres">
      <dgm:prSet presAssocID="{1DDB44E4-B7D0-46F4-A7F2-5E75DC520D80}" presName="spaceH" presStyleLbl="node1" presStyleIdx="0" presStyleCnt="0"/>
      <dgm:spPr/>
    </dgm:pt>
    <dgm:pt modelId="{B59CCC8D-A95C-4B13-9B03-E1DA8B935A03}" type="pres">
      <dgm:prSet presAssocID="{1DDB44E4-B7D0-46F4-A7F2-5E75DC520D80}" presName="desPictures" presStyleLbl="alignImgPlace1" presStyleIdx="8" presStyleCnt="9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868D8CD-0CFE-46B1-947C-2E6518977DD7}" type="pres">
      <dgm:prSet presAssocID="{1DDB44E4-B7D0-46F4-A7F2-5E75DC520D80}" presName="desTextWrapper" presStyleCnt="0"/>
      <dgm:spPr/>
    </dgm:pt>
    <dgm:pt modelId="{AEE099AC-E307-4F10-9B25-A310E57C53B6}" type="pres">
      <dgm:prSet presAssocID="{1DDB44E4-B7D0-46F4-A7F2-5E75DC520D80}" presName="desTex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2E08F2-CD41-4494-9FC4-CE4DD0A8237B}" type="pres">
      <dgm:prSet presAssocID="{2B60184C-4E20-477B-B621-822218C5092C}" presName="maxNode" presStyleCnt="0"/>
      <dgm:spPr/>
    </dgm:pt>
    <dgm:pt modelId="{968A8F9E-67D7-445A-B894-DE76C5C58371}" type="pres">
      <dgm:prSet presAssocID="{2B60184C-4E20-477B-B621-822218C5092C}" presName="Name33" presStyleCnt="0"/>
      <dgm:spPr/>
    </dgm:pt>
  </dgm:ptLst>
  <dgm:cxnLst>
    <dgm:cxn modelId="{F334B33B-9A6E-4E70-AC01-3097DF582153}" type="presOf" srcId="{2B60184C-4E20-477B-B621-822218C5092C}" destId="{AD216A08-D9C2-481F-B290-48BCFEE17101}" srcOrd="0" destOrd="0" presId="urn:microsoft.com/office/officeart/2008/layout/AccentedPicture"/>
    <dgm:cxn modelId="{6975AD09-6BEA-4D65-8FC7-ADEFA0C51E4A}" type="presOf" srcId="{D3B48676-1945-455C-990B-35BEB9E50E7B}" destId="{68087213-1370-4892-A228-4A92AC0D7BDF}" srcOrd="0" destOrd="0" presId="urn:microsoft.com/office/officeart/2008/layout/AccentedPicture"/>
    <dgm:cxn modelId="{3A9A9715-BAE4-4A74-9009-06D504471435}" srcId="{2B60184C-4E20-477B-B621-822218C5092C}" destId="{969B3DD2-7988-498F-ABBB-92C9DDCCC1F9}" srcOrd="5" destOrd="0" parTransId="{F5E323E3-C8D1-4DA8-A889-25BC91FD438F}" sibTransId="{61D9F96E-BC83-4B83-8766-DC00DF3C86C3}"/>
    <dgm:cxn modelId="{FF93FB29-E7A8-480A-B2FF-440D02590A0C}" type="presOf" srcId="{864037C7-F86F-4749-A065-107B86A9153E}" destId="{4209F0C5-DC98-4835-A7E4-3AD377B8A1C4}" srcOrd="0" destOrd="0" presId="urn:microsoft.com/office/officeart/2008/layout/AccentedPicture"/>
    <dgm:cxn modelId="{15D94437-A50E-4F57-95C6-888B1E7780A3}" type="presOf" srcId="{1DDB44E4-B7D0-46F4-A7F2-5E75DC520D80}" destId="{AEE099AC-E307-4F10-9B25-A310E57C53B6}" srcOrd="0" destOrd="0" presId="urn:microsoft.com/office/officeart/2008/layout/AccentedPicture"/>
    <dgm:cxn modelId="{6ECD60BF-E1E7-4266-8207-C213BF93203A}" srcId="{2B60184C-4E20-477B-B621-822218C5092C}" destId="{864037C7-F86F-4749-A065-107B86A9153E}" srcOrd="4" destOrd="0" parTransId="{9BC41270-55F6-4827-BB09-ED5DFA5444BE}" sibTransId="{01417994-19F0-47F6-A04A-D7B20BA3B2A0}"/>
    <dgm:cxn modelId="{31E94059-B299-4B68-A082-85D83C009BD4}" srcId="{2B60184C-4E20-477B-B621-822218C5092C}" destId="{859875A1-2311-4EB1-A958-ABAFCB0D1D9A}" srcOrd="6" destOrd="0" parTransId="{EE3FC885-2D8C-4EC0-99F5-AC5709808A4E}" sibTransId="{611C9E55-35EA-4841-A39F-77E5A871F5B5}"/>
    <dgm:cxn modelId="{55397FCA-B35E-44AE-9769-260488D34823}" srcId="{2B60184C-4E20-477B-B621-822218C5092C}" destId="{407FF133-017C-468B-ACB8-6330A56BFFD7}" srcOrd="3" destOrd="0" parTransId="{89DBE2AD-A8C4-4C8F-8E20-52E7ED29BA0E}" sibTransId="{E717D9FC-9E72-4C8F-B19E-95DEFA1584D1}"/>
    <dgm:cxn modelId="{30F86249-FEC2-4C18-8350-537AAB077752}" type="presOf" srcId="{407FF133-017C-468B-ACB8-6330A56BFFD7}" destId="{B1968654-84F7-4A3E-BE26-6C95654B236E}" srcOrd="0" destOrd="0" presId="urn:microsoft.com/office/officeart/2008/layout/AccentedPicture"/>
    <dgm:cxn modelId="{D548E424-CFC9-4362-BF0E-439841F7A56C}" srcId="{2B60184C-4E20-477B-B621-822218C5092C}" destId="{D49D9AFC-F686-4EBA-850E-665537873BDA}" srcOrd="8" destOrd="0" parTransId="{23D14D32-7C05-4E35-BB82-A6FF7CDDF304}" sibTransId="{26E19B59-86FB-47C7-B724-1BE594BC546B}"/>
    <dgm:cxn modelId="{09A5A2D0-1CB5-41AF-A80F-353CFEFE3346}" srcId="{2B60184C-4E20-477B-B621-822218C5092C}" destId="{D3B48676-1945-455C-990B-35BEB9E50E7B}" srcOrd="0" destOrd="0" parTransId="{8DA20E43-AFAB-4540-A898-70F18EF28F7C}" sibTransId="{0AE32285-203B-4720-9538-7C5BA26E84A8}"/>
    <dgm:cxn modelId="{9B4AD729-3002-495B-9040-35D4CB9CD817}" srcId="{2B60184C-4E20-477B-B621-822218C5092C}" destId="{FE083594-4A18-479B-953C-F3B69BA6B37E}" srcOrd="2" destOrd="0" parTransId="{200E6563-6D7F-40BA-9761-36174D1BA1B4}" sibTransId="{111FCEE2-A5E8-4F81-85F0-3F6A741C591B}"/>
    <dgm:cxn modelId="{178C336E-A7B1-4C57-AE51-7EC0EFC9A3E2}" srcId="{2B60184C-4E20-477B-B621-822218C5092C}" destId="{5F4CFEBE-B1D0-4623-90F0-3B48B4F2A3AF}" srcOrd="7" destOrd="0" parTransId="{4F33DCE0-3D1A-4CFD-8F0A-69D98F0EFD2A}" sibTransId="{B43433E2-E0EE-4E67-B18D-DAD40FE95794}"/>
    <dgm:cxn modelId="{FAFB06A4-F5B2-44F3-BD9D-E5C85B576440}" type="presOf" srcId="{FE083594-4A18-479B-953C-F3B69BA6B37E}" destId="{0FF0F684-8E3B-4780-AD35-E0E3684E99EC}" srcOrd="0" destOrd="0" presId="urn:microsoft.com/office/officeart/2008/layout/AccentedPicture"/>
    <dgm:cxn modelId="{0AA9CAE9-90FE-4BBD-A1AB-2BE1F3D74726}" type="presOf" srcId="{D49D9AFC-F686-4EBA-850E-665537873BDA}" destId="{3B9A7595-96F5-402F-B482-323D3907F71B}" srcOrd="0" destOrd="0" presId="urn:microsoft.com/office/officeart/2008/layout/AccentedPicture"/>
    <dgm:cxn modelId="{BBD22C38-B1E9-48A9-A14A-4DF58D4559AF}" type="presOf" srcId="{5F4CFEBE-B1D0-4623-90F0-3B48B4F2A3AF}" destId="{39E0B784-A7B7-4F5D-A20E-A0CB5902974E}" srcOrd="0" destOrd="0" presId="urn:microsoft.com/office/officeart/2008/layout/AccentedPicture"/>
    <dgm:cxn modelId="{4F85AEFE-0C14-4E5A-B2A5-37DF95DF3FE0}" type="presOf" srcId="{233646B6-E7A8-4DDB-9A52-14D9C66DA838}" destId="{F7EA5E4C-1F6B-4AEC-A1D0-13FE02E270C6}" srcOrd="0" destOrd="0" presId="urn:microsoft.com/office/officeart/2008/layout/AccentedPicture"/>
    <dgm:cxn modelId="{0E0341DE-BD67-4F48-B4E1-639E2FA02CD5}" type="presOf" srcId="{969B3DD2-7988-498F-ABBB-92C9DDCCC1F9}" destId="{27BE7B4B-F6FA-41CB-83FD-9CCCCE43AC24}" srcOrd="0" destOrd="0" presId="urn:microsoft.com/office/officeart/2008/layout/AccentedPicture"/>
    <dgm:cxn modelId="{7866C901-C2A5-43EE-8F66-A414D25FDAA2}" srcId="{2B60184C-4E20-477B-B621-822218C5092C}" destId="{1DDB44E4-B7D0-46F4-A7F2-5E75DC520D80}" srcOrd="9" destOrd="0" parTransId="{9D473454-385A-4BC5-88A2-D5F9A3C18557}" sibTransId="{CCB00C9F-9C84-4264-98F2-7D35141324DD}"/>
    <dgm:cxn modelId="{3F7F6325-3D9C-4B23-ACB2-94C6CE42E958}" type="presOf" srcId="{0AE32285-203B-4720-9538-7C5BA26E84A8}" destId="{1FF0BFE9-04EA-4E6D-B243-3498BFFF274D}" srcOrd="0" destOrd="0" presId="urn:microsoft.com/office/officeart/2008/layout/AccentedPicture"/>
    <dgm:cxn modelId="{7728E754-D8B7-454F-9671-8046D05F123B}" srcId="{2B60184C-4E20-477B-B621-822218C5092C}" destId="{233646B6-E7A8-4DDB-9A52-14D9C66DA838}" srcOrd="1" destOrd="0" parTransId="{7C50CCC1-FDE6-492F-B7EF-3D74A35332C6}" sibTransId="{9CD8B692-E0E9-44C0-987A-2B61F84A24F4}"/>
    <dgm:cxn modelId="{ACC861C5-C558-4300-961C-1E6E5EB0FCD1}" type="presOf" srcId="{859875A1-2311-4EB1-A958-ABAFCB0D1D9A}" destId="{A70F6F41-5386-4A85-AAB5-2295AAF216B0}" srcOrd="0" destOrd="0" presId="urn:microsoft.com/office/officeart/2008/layout/AccentedPicture"/>
    <dgm:cxn modelId="{F5014B55-5CCD-4185-A7F9-C78590AF4447}" type="presParOf" srcId="{AD216A08-D9C2-481F-B290-48BCFEE17101}" destId="{1FF0BFE9-04EA-4E6D-B243-3498BFFF274D}" srcOrd="0" destOrd="0" presId="urn:microsoft.com/office/officeart/2008/layout/AccentedPicture"/>
    <dgm:cxn modelId="{DE2A19BA-155E-4394-857C-C0D082EAE9C1}" type="presParOf" srcId="{AD216A08-D9C2-481F-B290-48BCFEE17101}" destId="{68087213-1370-4892-A228-4A92AC0D7BDF}" srcOrd="1" destOrd="0" presId="urn:microsoft.com/office/officeart/2008/layout/AccentedPicture"/>
    <dgm:cxn modelId="{59AAF053-23DB-4809-9C2A-89CBE523E500}" type="presParOf" srcId="{AD216A08-D9C2-481F-B290-48BCFEE17101}" destId="{751B9AE6-1886-48BE-AA49-2F94CE9BC276}" srcOrd="2" destOrd="0" presId="urn:microsoft.com/office/officeart/2008/layout/AccentedPicture"/>
    <dgm:cxn modelId="{2F46E6FD-6DB9-46C4-9BA2-D8D7AED8BF7F}" type="presParOf" srcId="{751B9AE6-1886-48BE-AA49-2F94CE9BC276}" destId="{BA7BBE76-63A1-4000-9300-885D5FEBDE34}" srcOrd="0" destOrd="0" presId="urn:microsoft.com/office/officeart/2008/layout/AccentedPicture"/>
    <dgm:cxn modelId="{089FFD04-8316-4DE6-B990-098FE8524E00}" type="presParOf" srcId="{BA7BBE76-63A1-4000-9300-885D5FEBDE34}" destId="{CB185660-698A-4B65-91F1-F6DB13C58CAB}" srcOrd="0" destOrd="0" presId="urn:microsoft.com/office/officeart/2008/layout/AccentedPicture"/>
    <dgm:cxn modelId="{2AFC79B2-0780-4303-8FA3-02A7F4962355}" type="presParOf" srcId="{BA7BBE76-63A1-4000-9300-885D5FEBDE34}" destId="{F047C3BB-9EAB-43F3-A1C3-C13794FBB49A}" srcOrd="1" destOrd="0" presId="urn:microsoft.com/office/officeart/2008/layout/AccentedPicture"/>
    <dgm:cxn modelId="{0F7A9102-C7EE-412C-A710-90D4E6A1FA5F}" type="presParOf" srcId="{BA7BBE76-63A1-4000-9300-885D5FEBDE34}" destId="{5587C79A-E3A5-494D-92B7-46B359B1D946}" srcOrd="2" destOrd="0" presId="urn:microsoft.com/office/officeart/2008/layout/AccentedPicture"/>
    <dgm:cxn modelId="{DE6B96DA-7CC8-4F75-B48E-E026959E779C}" type="presParOf" srcId="{5587C79A-E3A5-494D-92B7-46B359B1D946}" destId="{F7EA5E4C-1F6B-4AEC-A1D0-13FE02E270C6}" srcOrd="0" destOrd="0" presId="urn:microsoft.com/office/officeart/2008/layout/AccentedPicture"/>
    <dgm:cxn modelId="{930E9A3C-476C-43C7-AFBF-6C5E0FEF57D7}" type="presParOf" srcId="{751B9AE6-1886-48BE-AA49-2F94CE9BC276}" destId="{C8A1B754-7F8B-4187-B22F-F3936156D7FE}" srcOrd="1" destOrd="0" presId="urn:microsoft.com/office/officeart/2008/layout/AccentedPicture"/>
    <dgm:cxn modelId="{9EA76AB9-22CB-42F6-93A8-F30D7C45B671}" type="presParOf" srcId="{751B9AE6-1886-48BE-AA49-2F94CE9BC276}" destId="{D7226BB2-8298-401D-BF14-88ABC09AFC7C}" srcOrd="2" destOrd="0" presId="urn:microsoft.com/office/officeart/2008/layout/AccentedPicture"/>
    <dgm:cxn modelId="{1EAB3E1E-8142-43CA-9FEE-0B2069777251}" type="presParOf" srcId="{D7226BB2-8298-401D-BF14-88ABC09AFC7C}" destId="{34687931-4536-45CB-88C6-E7BB6622E3D2}" srcOrd="0" destOrd="0" presId="urn:microsoft.com/office/officeart/2008/layout/AccentedPicture"/>
    <dgm:cxn modelId="{25F5843A-5E2D-46C8-B6F9-5F1E5B85254D}" type="presParOf" srcId="{D7226BB2-8298-401D-BF14-88ABC09AFC7C}" destId="{114181ED-D2A5-42EA-942D-19711826F72F}" srcOrd="1" destOrd="0" presId="urn:microsoft.com/office/officeart/2008/layout/AccentedPicture"/>
    <dgm:cxn modelId="{BC791B54-FF24-4C34-A8DA-B1A4596E12DC}" type="presParOf" srcId="{D7226BB2-8298-401D-BF14-88ABC09AFC7C}" destId="{820CC8AB-5A12-4156-91F4-27814B989CD4}" srcOrd="2" destOrd="0" presId="urn:microsoft.com/office/officeart/2008/layout/AccentedPicture"/>
    <dgm:cxn modelId="{9C35A59C-F408-4A4D-92CE-3A0F29D57BFA}" type="presParOf" srcId="{820CC8AB-5A12-4156-91F4-27814B989CD4}" destId="{0FF0F684-8E3B-4780-AD35-E0E3684E99EC}" srcOrd="0" destOrd="0" presId="urn:microsoft.com/office/officeart/2008/layout/AccentedPicture"/>
    <dgm:cxn modelId="{D6CFC530-21E3-42DE-B43B-2DABEB5C7A86}" type="presParOf" srcId="{751B9AE6-1886-48BE-AA49-2F94CE9BC276}" destId="{8EB8543D-475D-4BE8-ACF8-E534030EA013}" srcOrd="3" destOrd="0" presId="urn:microsoft.com/office/officeart/2008/layout/AccentedPicture"/>
    <dgm:cxn modelId="{163B4B22-1A6E-4F26-A702-3275A97321EF}" type="presParOf" srcId="{751B9AE6-1886-48BE-AA49-2F94CE9BC276}" destId="{AB20DB72-E416-4A60-8393-FE477CCAD83B}" srcOrd="4" destOrd="0" presId="urn:microsoft.com/office/officeart/2008/layout/AccentedPicture"/>
    <dgm:cxn modelId="{B841DB51-27B1-4F24-B48F-32259BC05F87}" type="presParOf" srcId="{AB20DB72-E416-4A60-8393-FE477CCAD83B}" destId="{3D941AF0-B475-46F6-B3D7-19170EE81B00}" srcOrd="0" destOrd="0" presId="urn:microsoft.com/office/officeart/2008/layout/AccentedPicture"/>
    <dgm:cxn modelId="{B8A99807-5BF3-478F-B176-FA360605ADFA}" type="presParOf" srcId="{AB20DB72-E416-4A60-8393-FE477CCAD83B}" destId="{1C311261-F633-49A8-88A6-146DD6389F53}" srcOrd="1" destOrd="0" presId="urn:microsoft.com/office/officeart/2008/layout/AccentedPicture"/>
    <dgm:cxn modelId="{0F88A43F-DABF-4631-8916-8C587BFBF13F}" type="presParOf" srcId="{AB20DB72-E416-4A60-8393-FE477CCAD83B}" destId="{2F15D0DC-1084-4AD7-A9A0-33D889D36C20}" srcOrd="2" destOrd="0" presId="urn:microsoft.com/office/officeart/2008/layout/AccentedPicture"/>
    <dgm:cxn modelId="{1C8558EC-B89B-4544-B5FF-CFDA1D02577A}" type="presParOf" srcId="{2F15D0DC-1084-4AD7-A9A0-33D889D36C20}" destId="{B1968654-84F7-4A3E-BE26-6C95654B236E}" srcOrd="0" destOrd="0" presId="urn:microsoft.com/office/officeart/2008/layout/AccentedPicture"/>
    <dgm:cxn modelId="{F8C2BC7A-F32D-4BBA-81E9-1584693C0EDC}" type="presParOf" srcId="{751B9AE6-1886-48BE-AA49-2F94CE9BC276}" destId="{C1F4E405-F680-400B-85BB-4DDC0EACA6D1}" srcOrd="5" destOrd="0" presId="urn:microsoft.com/office/officeart/2008/layout/AccentedPicture"/>
    <dgm:cxn modelId="{BD5C78E5-B236-4488-B6DC-D2746297D5AF}" type="presParOf" srcId="{751B9AE6-1886-48BE-AA49-2F94CE9BC276}" destId="{0F0FF2B8-97CF-4571-8857-B5D6B5BC9487}" srcOrd="6" destOrd="0" presId="urn:microsoft.com/office/officeart/2008/layout/AccentedPicture"/>
    <dgm:cxn modelId="{286214A4-D696-49A8-ABEC-CCF88D171000}" type="presParOf" srcId="{0F0FF2B8-97CF-4571-8857-B5D6B5BC9487}" destId="{2DBF2369-2DED-439F-B700-6C986D6070D4}" srcOrd="0" destOrd="0" presId="urn:microsoft.com/office/officeart/2008/layout/AccentedPicture"/>
    <dgm:cxn modelId="{9D0F5DDF-ADCA-470D-9B52-D720CD0C1044}" type="presParOf" srcId="{0F0FF2B8-97CF-4571-8857-B5D6B5BC9487}" destId="{395C0465-0D00-4AD3-A3DA-29C369565C85}" srcOrd="1" destOrd="0" presId="urn:microsoft.com/office/officeart/2008/layout/AccentedPicture"/>
    <dgm:cxn modelId="{6055E263-EDBC-44CC-A74C-47A395F10527}" type="presParOf" srcId="{0F0FF2B8-97CF-4571-8857-B5D6B5BC9487}" destId="{EF4D3D3D-AD31-4CC3-BD0E-0BF1CF7BD915}" srcOrd="2" destOrd="0" presId="urn:microsoft.com/office/officeart/2008/layout/AccentedPicture"/>
    <dgm:cxn modelId="{C5CF600C-A3F5-44B2-86B3-2EE8BA8C126E}" type="presParOf" srcId="{EF4D3D3D-AD31-4CC3-BD0E-0BF1CF7BD915}" destId="{4209F0C5-DC98-4835-A7E4-3AD377B8A1C4}" srcOrd="0" destOrd="0" presId="urn:microsoft.com/office/officeart/2008/layout/AccentedPicture"/>
    <dgm:cxn modelId="{3D16A4AC-4AA0-451C-BE03-68ED044CAD6D}" type="presParOf" srcId="{751B9AE6-1886-48BE-AA49-2F94CE9BC276}" destId="{C6C16884-B485-42BB-8251-DA89142954BE}" srcOrd="7" destOrd="0" presId="urn:microsoft.com/office/officeart/2008/layout/AccentedPicture"/>
    <dgm:cxn modelId="{FEA7E9B0-3EAE-4AAC-B81A-0C4E051D5576}" type="presParOf" srcId="{751B9AE6-1886-48BE-AA49-2F94CE9BC276}" destId="{79332AB4-A06C-4E95-9E30-0C0A55B38D6C}" srcOrd="8" destOrd="0" presId="urn:microsoft.com/office/officeart/2008/layout/AccentedPicture"/>
    <dgm:cxn modelId="{151AB0CB-BB7D-4DB0-B8CD-5ADD510F4F04}" type="presParOf" srcId="{79332AB4-A06C-4E95-9E30-0C0A55B38D6C}" destId="{9FBFB319-A371-4E91-8A4D-EEF844DDADA5}" srcOrd="0" destOrd="0" presId="urn:microsoft.com/office/officeart/2008/layout/AccentedPicture"/>
    <dgm:cxn modelId="{E6275E55-90B1-4390-A12C-CFA71107491C}" type="presParOf" srcId="{79332AB4-A06C-4E95-9E30-0C0A55B38D6C}" destId="{7D2EEB33-57D5-42FC-8496-01D6EA8114B9}" srcOrd="1" destOrd="0" presId="urn:microsoft.com/office/officeart/2008/layout/AccentedPicture"/>
    <dgm:cxn modelId="{C9D6B163-6C84-4002-A21C-08EDFF242734}" type="presParOf" srcId="{79332AB4-A06C-4E95-9E30-0C0A55B38D6C}" destId="{91B5297D-65CA-4118-A8E0-038AD899957B}" srcOrd="2" destOrd="0" presId="urn:microsoft.com/office/officeart/2008/layout/AccentedPicture"/>
    <dgm:cxn modelId="{0E90D054-BAE8-4C26-B9BF-6B3EF600FDD2}" type="presParOf" srcId="{91B5297D-65CA-4118-A8E0-038AD899957B}" destId="{27BE7B4B-F6FA-41CB-83FD-9CCCCE43AC24}" srcOrd="0" destOrd="0" presId="urn:microsoft.com/office/officeart/2008/layout/AccentedPicture"/>
    <dgm:cxn modelId="{44D11275-8478-4E5C-8627-50457FC839C5}" type="presParOf" srcId="{751B9AE6-1886-48BE-AA49-2F94CE9BC276}" destId="{A8A9507D-7C3A-4E2A-B208-C5ED13E0F8A9}" srcOrd="9" destOrd="0" presId="urn:microsoft.com/office/officeart/2008/layout/AccentedPicture"/>
    <dgm:cxn modelId="{E1C1E51A-502F-416E-977D-CF5238CF658F}" type="presParOf" srcId="{751B9AE6-1886-48BE-AA49-2F94CE9BC276}" destId="{9FF84A5E-5C18-4538-9068-D3B5A76B8268}" srcOrd="10" destOrd="0" presId="urn:microsoft.com/office/officeart/2008/layout/AccentedPicture"/>
    <dgm:cxn modelId="{52B086C1-3A61-4D59-A043-9C927F31F015}" type="presParOf" srcId="{9FF84A5E-5C18-4538-9068-D3B5A76B8268}" destId="{AE2F3363-4499-48F1-BAB1-492912E25C1B}" srcOrd="0" destOrd="0" presId="urn:microsoft.com/office/officeart/2008/layout/AccentedPicture"/>
    <dgm:cxn modelId="{84A3CA85-C7B9-486D-8C5D-25EC4BCA6EE4}" type="presParOf" srcId="{9FF84A5E-5C18-4538-9068-D3B5A76B8268}" destId="{B2F01458-E556-4BAD-BE26-5E09D60E4EBD}" srcOrd="1" destOrd="0" presId="urn:microsoft.com/office/officeart/2008/layout/AccentedPicture"/>
    <dgm:cxn modelId="{6A102954-163E-48E6-9A83-1A7925735CEC}" type="presParOf" srcId="{9FF84A5E-5C18-4538-9068-D3B5A76B8268}" destId="{EF43647B-349F-4C20-99D5-64E4F6A3AC89}" srcOrd="2" destOrd="0" presId="urn:microsoft.com/office/officeart/2008/layout/AccentedPicture"/>
    <dgm:cxn modelId="{AE7F2627-C8BB-4BCE-9620-AD75346F39D6}" type="presParOf" srcId="{EF43647B-349F-4C20-99D5-64E4F6A3AC89}" destId="{A70F6F41-5386-4A85-AAB5-2295AAF216B0}" srcOrd="0" destOrd="0" presId="urn:microsoft.com/office/officeart/2008/layout/AccentedPicture"/>
    <dgm:cxn modelId="{38071A7F-4839-4C85-B616-5E5EA3E0ACD2}" type="presParOf" srcId="{751B9AE6-1886-48BE-AA49-2F94CE9BC276}" destId="{5214AB5F-6B64-491F-92BE-77E56256A21A}" srcOrd="11" destOrd="0" presId="urn:microsoft.com/office/officeart/2008/layout/AccentedPicture"/>
    <dgm:cxn modelId="{C099E209-AD22-4A5C-B1C0-76E8AA67B88F}" type="presParOf" srcId="{751B9AE6-1886-48BE-AA49-2F94CE9BC276}" destId="{CDD8EF13-960E-439A-82AA-415C97BCFFB9}" srcOrd="12" destOrd="0" presId="urn:microsoft.com/office/officeart/2008/layout/AccentedPicture"/>
    <dgm:cxn modelId="{DEB5A4FF-409A-49E5-A2C0-619BCF746E36}" type="presParOf" srcId="{CDD8EF13-960E-439A-82AA-415C97BCFFB9}" destId="{CBE91E3F-98E8-4FA9-B37A-402E1B10FA4D}" srcOrd="0" destOrd="0" presId="urn:microsoft.com/office/officeart/2008/layout/AccentedPicture"/>
    <dgm:cxn modelId="{C932E54B-1A46-41FB-B6A3-7F619DDD6741}" type="presParOf" srcId="{CDD8EF13-960E-439A-82AA-415C97BCFFB9}" destId="{02004F9C-6566-4178-8BC2-769F0AB188D1}" srcOrd="1" destOrd="0" presId="urn:microsoft.com/office/officeart/2008/layout/AccentedPicture"/>
    <dgm:cxn modelId="{81E7C864-1112-4FDE-9BF0-7CAC21557142}" type="presParOf" srcId="{CDD8EF13-960E-439A-82AA-415C97BCFFB9}" destId="{1E074387-74D4-4628-B12F-7F4BB310E893}" srcOrd="2" destOrd="0" presId="urn:microsoft.com/office/officeart/2008/layout/AccentedPicture"/>
    <dgm:cxn modelId="{32690BBA-A701-47A1-A182-0F6D0858E3C6}" type="presParOf" srcId="{1E074387-74D4-4628-B12F-7F4BB310E893}" destId="{39E0B784-A7B7-4F5D-A20E-A0CB5902974E}" srcOrd="0" destOrd="0" presId="urn:microsoft.com/office/officeart/2008/layout/AccentedPicture"/>
    <dgm:cxn modelId="{7DA9602E-3856-4D10-A995-65CEEF2D901E}" type="presParOf" srcId="{751B9AE6-1886-48BE-AA49-2F94CE9BC276}" destId="{81BD7966-62BB-4EDC-8E50-3E331AC6C975}" srcOrd="13" destOrd="0" presId="urn:microsoft.com/office/officeart/2008/layout/AccentedPicture"/>
    <dgm:cxn modelId="{1F087D40-2C63-4440-A2AA-89083FA9C6C5}" type="presParOf" srcId="{751B9AE6-1886-48BE-AA49-2F94CE9BC276}" destId="{8BAA584F-EFBB-4643-B4DB-55F966D0ACEE}" srcOrd="14" destOrd="0" presId="urn:microsoft.com/office/officeart/2008/layout/AccentedPicture"/>
    <dgm:cxn modelId="{005B644B-F66A-41C8-8297-D152C24CB49D}" type="presParOf" srcId="{8BAA584F-EFBB-4643-B4DB-55F966D0ACEE}" destId="{C98230CA-49D4-4A18-BF94-285E3630A0AC}" srcOrd="0" destOrd="0" presId="urn:microsoft.com/office/officeart/2008/layout/AccentedPicture"/>
    <dgm:cxn modelId="{AF42A4A8-DF3B-4C8B-BBF0-F180207B801C}" type="presParOf" srcId="{8BAA584F-EFBB-4643-B4DB-55F966D0ACEE}" destId="{16A2A8DE-8756-48D6-A037-9D32FF059507}" srcOrd="1" destOrd="0" presId="urn:microsoft.com/office/officeart/2008/layout/AccentedPicture"/>
    <dgm:cxn modelId="{249D1DB7-9F29-4813-9BBD-F7391CDD09A8}" type="presParOf" srcId="{8BAA584F-EFBB-4643-B4DB-55F966D0ACEE}" destId="{A9AA4E3F-4532-4107-BAF2-104AD009C026}" srcOrd="2" destOrd="0" presId="urn:microsoft.com/office/officeart/2008/layout/AccentedPicture"/>
    <dgm:cxn modelId="{0C8311DA-D0F1-47EB-85A7-1F276D65E26E}" type="presParOf" srcId="{A9AA4E3F-4532-4107-BAF2-104AD009C026}" destId="{3B9A7595-96F5-402F-B482-323D3907F71B}" srcOrd="0" destOrd="0" presId="urn:microsoft.com/office/officeart/2008/layout/AccentedPicture"/>
    <dgm:cxn modelId="{3F45B8C3-8624-4DA8-A671-C2AE1A871FC7}" type="presParOf" srcId="{751B9AE6-1886-48BE-AA49-2F94CE9BC276}" destId="{6803A8CC-66D2-4801-94F7-1348B91C9B03}" srcOrd="15" destOrd="0" presId="urn:microsoft.com/office/officeart/2008/layout/AccentedPicture"/>
    <dgm:cxn modelId="{030E4BBC-C5FD-4881-BF4B-E75AF8F09D8A}" type="presParOf" srcId="{751B9AE6-1886-48BE-AA49-2F94CE9BC276}" destId="{6FEEDE25-745F-4CA4-B080-DF54D335DE3F}" srcOrd="16" destOrd="0" presId="urn:microsoft.com/office/officeart/2008/layout/AccentedPicture"/>
    <dgm:cxn modelId="{843CD9AD-DFE0-4485-A69E-1ED51FDEDEF0}" type="presParOf" srcId="{6FEEDE25-745F-4CA4-B080-DF54D335DE3F}" destId="{15D70C9A-42C3-4201-8BAC-AE763EA7C4D8}" srcOrd="0" destOrd="0" presId="urn:microsoft.com/office/officeart/2008/layout/AccentedPicture"/>
    <dgm:cxn modelId="{D4AD7209-830F-4ED7-92F5-C98BF7CDFD08}" type="presParOf" srcId="{6FEEDE25-745F-4CA4-B080-DF54D335DE3F}" destId="{B59CCC8D-A95C-4B13-9B03-E1DA8B935A03}" srcOrd="1" destOrd="0" presId="urn:microsoft.com/office/officeart/2008/layout/AccentedPicture"/>
    <dgm:cxn modelId="{169FCF45-6C74-4E95-8958-1FFBDB6C5D93}" type="presParOf" srcId="{6FEEDE25-745F-4CA4-B080-DF54D335DE3F}" destId="{D868D8CD-0CFE-46B1-947C-2E6518977DD7}" srcOrd="2" destOrd="0" presId="urn:microsoft.com/office/officeart/2008/layout/AccentedPicture"/>
    <dgm:cxn modelId="{71272308-4A38-495C-9229-349B3C1E3218}" type="presParOf" srcId="{D868D8CD-0CFE-46B1-947C-2E6518977DD7}" destId="{AEE099AC-E307-4F10-9B25-A310E57C53B6}" srcOrd="0" destOrd="0" presId="urn:microsoft.com/office/officeart/2008/layout/AccentedPicture"/>
    <dgm:cxn modelId="{7A780DE9-46FD-451C-B060-60E75A7DEDAF}" type="presParOf" srcId="{AD216A08-D9C2-481F-B290-48BCFEE17101}" destId="{F02E08F2-CD41-4494-9FC4-CE4DD0A8237B}" srcOrd="3" destOrd="0" presId="urn:microsoft.com/office/officeart/2008/layout/AccentedPicture"/>
    <dgm:cxn modelId="{B70DDD08-7F0E-45E9-8EAC-8726804BB891}" type="presParOf" srcId="{F02E08F2-CD41-4494-9FC4-CE4DD0A8237B}" destId="{968A8F9E-67D7-445A-B894-DE76C5C5837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B51687-5EF8-4F19-8D03-BD231EAF5BE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9DFE87D-FDF3-420A-8CD0-5430B38A11FA}">
      <dgm:prSet phldrT="[Texto]"/>
      <dgm:spPr/>
      <dgm:t>
        <a:bodyPr/>
        <a:lstStyle/>
        <a:p>
          <a:pPr rtl="0"/>
          <a:r>
            <a:rPr lang="es-EC" b="0" i="0" u="none" dirty="0" smtClean="0"/>
            <a:t>Activos</a:t>
          </a:r>
          <a:endParaRPr lang="es-EC" dirty="0"/>
        </a:p>
      </dgm:t>
    </dgm:pt>
    <dgm:pt modelId="{637CB1A6-CC1D-4D6C-AA0C-F6C55240390F}" type="parTrans" cxnId="{40F47369-3579-486A-9185-DB22092ABAF9}">
      <dgm:prSet/>
      <dgm:spPr/>
      <dgm:t>
        <a:bodyPr/>
        <a:lstStyle/>
        <a:p>
          <a:endParaRPr lang="es-EC"/>
        </a:p>
      </dgm:t>
    </dgm:pt>
    <dgm:pt modelId="{EA34A662-EB82-450C-B52A-55CCF3AB9639}" type="sibTrans" cxnId="{40F47369-3579-486A-9185-DB22092ABAF9}">
      <dgm:prSet/>
      <dgm:spPr/>
      <dgm:t>
        <a:bodyPr/>
        <a:lstStyle/>
        <a:p>
          <a:endParaRPr lang="es-EC"/>
        </a:p>
      </dgm:t>
    </dgm:pt>
    <dgm:pt modelId="{81BF9719-FC85-4D23-9CA0-A1B473A84BE4}">
      <dgm:prSet/>
      <dgm:spPr/>
      <dgm:t>
        <a:bodyPr/>
        <a:lstStyle/>
        <a:p>
          <a:r>
            <a:rPr lang="es-EC" b="0" i="0" u="none" dirty="0" smtClean="0"/>
            <a:t>(-)Pasivos</a:t>
          </a:r>
        </a:p>
        <a:p>
          <a:endParaRPr lang="es-EC" dirty="0"/>
        </a:p>
      </dgm:t>
    </dgm:pt>
    <dgm:pt modelId="{07FC34CB-4AAA-47C9-ABD0-6649F45C880E}" type="parTrans" cxnId="{4118004A-A8AE-4255-8F67-13AA5FCCD15C}">
      <dgm:prSet/>
      <dgm:spPr/>
      <dgm:t>
        <a:bodyPr/>
        <a:lstStyle/>
        <a:p>
          <a:endParaRPr lang="es-EC"/>
        </a:p>
      </dgm:t>
    </dgm:pt>
    <dgm:pt modelId="{30428ADE-FDCC-4397-B6F7-436A8EA8E20A}" type="sibTrans" cxnId="{4118004A-A8AE-4255-8F67-13AA5FCCD15C}">
      <dgm:prSet/>
      <dgm:spPr/>
      <dgm:t>
        <a:bodyPr/>
        <a:lstStyle/>
        <a:p>
          <a:endParaRPr lang="es-EC"/>
        </a:p>
      </dgm:t>
    </dgm:pt>
    <dgm:pt modelId="{A9378DBC-8429-4E1C-B54A-29F2C1447CBD}" type="pres">
      <dgm:prSet presAssocID="{F2B51687-5EF8-4F19-8D03-BD231EAF5BE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5AF651-2128-4ECB-954C-B0CCCBF9F457}" type="pres">
      <dgm:prSet presAssocID="{F2B51687-5EF8-4F19-8D03-BD231EAF5BEF}" presName="Background" presStyleLbl="bgImgPlace1" presStyleIdx="0" presStyleCnt="1" custFlipHor="1" custScaleX="27829" custScaleY="42864" custLinFactNeighborX="-39092" custLinFactNeighborY="-52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8E09CDB-1E8E-4DF2-9BF1-23EB9CFAA04F}" type="pres">
      <dgm:prSet presAssocID="{F2B51687-5EF8-4F19-8D03-BD231EAF5BE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48414-EB7E-42E0-991D-3EA6D8C2A0F0}" type="pres">
      <dgm:prSet presAssocID="{F2B51687-5EF8-4F19-8D03-BD231EAF5BEF}" presName="ParentText2" presStyleLbl="revTx" presStyleIdx="1" presStyleCnt="2" custScaleY="29210" custLinFactNeighborX="3239" custLinFactNeighborY="-33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ED03A4-5FCE-479A-BBFB-8EEFCB1F61A3}" type="pres">
      <dgm:prSet presAssocID="{F2B51687-5EF8-4F19-8D03-BD231EAF5BEF}" presName="Plus" presStyleLbl="alignNode1" presStyleIdx="0" presStyleCnt="2"/>
      <dgm:spPr/>
    </dgm:pt>
    <dgm:pt modelId="{686A6727-85C5-41CE-B37A-B99261EC7063}" type="pres">
      <dgm:prSet presAssocID="{F2B51687-5EF8-4F19-8D03-BD231EAF5BEF}" presName="Minus" presStyleLbl="alignNode1" presStyleIdx="1" presStyleCnt="2"/>
      <dgm:spPr/>
    </dgm:pt>
    <dgm:pt modelId="{8A72706C-CBDD-4073-89E5-0C4464AE69E8}" type="pres">
      <dgm:prSet presAssocID="{F2B51687-5EF8-4F19-8D03-BD231EAF5BEF}" presName="Divider" presStyleLbl="parChTrans1D1" presStyleIdx="0" presStyleCnt="1"/>
      <dgm:spPr/>
    </dgm:pt>
  </dgm:ptLst>
  <dgm:cxnLst>
    <dgm:cxn modelId="{4118004A-A8AE-4255-8F67-13AA5FCCD15C}" srcId="{F2B51687-5EF8-4F19-8D03-BD231EAF5BEF}" destId="{81BF9719-FC85-4D23-9CA0-A1B473A84BE4}" srcOrd="1" destOrd="0" parTransId="{07FC34CB-4AAA-47C9-ABD0-6649F45C880E}" sibTransId="{30428ADE-FDCC-4397-B6F7-436A8EA8E20A}"/>
    <dgm:cxn modelId="{FFC9999D-47DB-402D-B7CF-7FD382462171}" type="presOf" srcId="{81BF9719-FC85-4D23-9CA0-A1B473A84BE4}" destId="{27248414-EB7E-42E0-991D-3EA6D8C2A0F0}" srcOrd="0" destOrd="0" presId="urn:microsoft.com/office/officeart/2009/3/layout/PlusandMinus"/>
    <dgm:cxn modelId="{40F47369-3579-486A-9185-DB22092ABAF9}" srcId="{F2B51687-5EF8-4F19-8D03-BD231EAF5BEF}" destId="{89DFE87D-FDF3-420A-8CD0-5430B38A11FA}" srcOrd="0" destOrd="0" parTransId="{637CB1A6-CC1D-4D6C-AA0C-F6C55240390F}" sibTransId="{EA34A662-EB82-450C-B52A-55CCF3AB9639}"/>
    <dgm:cxn modelId="{F168DAB4-BE37-48B3-8040-ECC07DF80762}" type="presOf" srcId="{89DFE87D-FDF3-420A-8CD0-5430B38A11FA}" destId="{98E09CDB-1E8E-4DF2-9BF1-23EB9CFAA04F}" srcOrd="0" destOrd="0" presId="urn:microsoft.com/office/officeart/2009/3/layout/PlusandMinus"/>
    <dgm:cxn modelId="{C15B4BED-42E9-480F-8A97-61FCEE4B4D5A}" type="presOf" srcId="{F2B51687-5EF8-4F19-8D03-BD231EAF5BEF}" destId="{A9378DBC-8429-4E1C-B54A-29F2C1447CBD}" srcOrd="0" destOrd="0" presId="urn:microsoft.com/office/officeart/2009/3/layout/PlusandMinus"/>
    <dgm:cxn modelId="{CE769614-AA30-45F2-9519-03097F2656FD}" type="presParOf" srcId="{A9378DBC-8429-4E1C-B54A-29F2C1447CBD}" destId="{8C5AF651-2128-4ECB-954C-B0CCCBF9F457}" srcOrd="0" destOrd="0" presId="urn:microsoft.com/office/officeart/2009/3/layout/PlusandMinus"/>
    <dgm:cxn modelId="{4B1823D8-B962-444D-87D7-4B3130CA76FE}" type="presParOf" srcId="{A9378DBC-8429-4E1C-B54A-29F2C1447CBD}" destId="{98E09CDB-1E8E-4DF2-9BF1-23EB9CFAA04F}" srcOrd="1" destOrd="0" presId="urn:microsoft.com/office/officeart/2009/3/layout/PlusandMinus"/>
    <dgm:cxn modelId="{DE1A9EFD-21DA-40FD-BD2A-7FD7C9123F14}" type="presParOf" srcId="{A9378DBC-8429-4E1C-B54A-29F2C1447CBD}" destId="{27248414-EB7E-42E0-991D-3EA6D8C2A0F0}" srcOrd="2" destOrd="0" presId="urn:microsoft.com/office/officeart/2009/3/layout/PlusandMinus"/>
    <dgm:cxn modelId="{BFFD341D-76AD-4DCB-BA00-A0399F9DE091}" type="presParOf" srcId="{A9378DBC-8429-4E1C-B54A-29F2C1447CBD}" destId="{B3ED03A4-5FCE-479A-BBFB-8EEFCB1F61A3}" srcOrd="3" destOrd="0" presId="urn:microsoft.com/office/officeart/2009/3/layout/PlusandMinus"/>
    <dgm:cxn modelId="{A9536F42-4769-48C3-8244-690E857EB27E}" type="presParOf" srcId="{A9378DBC-8429-4E1C-B54A-29F2C1447CBD}" destId="{686A6727-85C5-41CE-B37A-B99261EC7063}" srcOrd="4" destOrd="0" presId="urn:microsoft.com/office/officeart/2009/3/layout/PlusandMinus"/>
    <dgm:cxn modelId="{F94C6AC7-2319-4DD3-B799-9C72A853BAF3}" type="presParOf" srcId="{A9378DBC-8429-4E1C-B54A-29F2C1447CBD}" destId="{8A72706C-CBDD-4073-89E5-0C4464AE69E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7A5D73-CD6F-4166-9FB7-251D2FF435AC}" type="doc">
      <dgm:prSet loTypeId="urn:microsoft.com/office/officeart/2005/8/layout/arrow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D9058652-57BF-4776-BC4C-1A3D84D3E270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15049E48-BDBA-439A-ACB2-D403CE0BC2A8}" type="parTrans" cxnId="{B1DBE4AB-C5CB-44A4-81E1-3CE581644340}">
      <dgm:prSet/>
      <dgm:spPr/>
      <dgm:t>
        <a:bodyPr/>
        <a:lstStyle/>
        <a:p>
          <a:endParaRPr lang="es-EC"/>
        </a:p>
      </dgm:t>
    </dgm:pt>
    <dgm:pt modelId="{1B0A7461-475F-4AF8-B616-82247954A0F2}" type="sibTrans" cxnId="{B1DBE4AB-C5CB-44A4-81E1-3CE581644340}">
      <dgm:prSet/>
      <dgm:spPr/>
      <dgm:t>
        <a:bodyPr/>
        <a:lstStyle/>
        <a:p>
          <a:endParaRPr lang="es-EC"/>
        </a:p>
      </dgm:t>
    </dgm:pt>
    <dgm:pt modelId="{DB89234F-9F63-45D5-B4BF-F5068448CC28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A70672D5-4447-4664-84DD-57C6DDC0CDDD}" type="parTrans" cxnId="{97754987-7D10-41DB-A9B4-F953067086E8}">
      <dgm:prSet/>
      <dgm:spPr/>
      <dgm:t>
        <a:bodyPr/>
        <a:lstStyle/>
        <a:p>
          <a:endParaRPr lang="es-EC"/>
        </a:p>
      </dgm:t>
    </dgm:pt>
    <dgm:pt modelId="{5A79227F-55D2-4085-BB1C-60E306C925BC}" type="sibTrans" cxnId="{97754987-7D10-41DB-A9B4-F953067086E8}">
      <dgm:prSet/>
      <dgm:spPr/>
      <dgm:t>
        <a:bodyPr/>
        <a:lstStyle/>
        <a:p>
          <a:endParaRPr lang="es-EC"/>
        </a:p>
      </dgm:t>
    </dgm:pt>
    <dgm:pt modelId="{1A1DB3F6-89B6-460A-91D5-342679F1E1AF}" type="pres">
      <dgm:prSet presAssocID="{017A5D73-CD6F-4166-9FB7-251D2FF435A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9FEE7A-6FCC-456A-8641-2242CF713105}" type="pres">
      <dgm:prSet presAssocID="{017A5D73-CD6F-4166-9FB7-251D2FF435AC}" presName="divider" presStyleLbl="fgShp" presStyleIdx="0" presStyleCnt="1"/>
      <dgm:spPr/>
    </dgm:pt>
    <dgm:pt modelId="{2280D99F-6BBA-429B-A1D4-BD79BFA96E98}" type="pres">
      <dgm:prSet presAssocID="{D9058652-57BF-4776-BC4C-1A3D84D3E270}" presName="downArrow" presStyleLbl="node1" presStyleIdx="0" presStyleCnt="2" custScaleX="42222" custScaleY="111035"/>
      <dgm:spPr/>
    </dgm:pt>
    <dgm:pt modelId="{5363564C-BCA9-4F39-8E05-FF092F49DE37}" type="pres">
      <dgm:prSet presAssocID="{D9058652-57BF-4776-BC4C-1A3D84D3E27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B27457-DE4F-47B0-B5DA-5228A0D06570}" type="pres">
      <dgm:prSet presAssocID="{DB89234F-9F63-45D5-B4BF-F5068448CC28}" presName="upArrow" presStyleLbl="node1" presStyleIdx="1" presStyleCnt="2" custScaleX="42222" custScaleY="111035"/>
      <dgm:spPr/>
    </dgm:pt>
    <dgm:pt modelId="{002BC1BD-5938-41D5-BC0A-E579264F5B4E}" type="pres">
      <dgm:prSet presAssocID="{DB89234F-9F63-45D5-B4BF-F5068448CC2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754987-7D10-41DB-A9B4-F953067086E8}" srcId="{017A5D73-CD6F-4166-9FB7-251D2FF435AC}" destId="{DB89234F-9F63-45D5-B4BF-F5068448CC28}" srcOrd="1" destOrd="0" parTransId="{A70672D5-4447-4664-84DD-57C6DDC0CDDD}" sibTransId="{5A79227F-55D2-4085-BB1C-60E306C925BC}"/>
    <dgm:cxn modelId="{9802F331-2B87-47C9-AF0C-A97B093A59CA}" type="presOf" srcId="{DB89234F-9F63-45D5-B4BF-F5068448CC28}" destId="{002BC1BD-5938-41D5-BC0A-E579264F5B4E}" srcOrd="0" destOrd="0" presId="urn:microsoft.com/office/officeart/2005/8/layout/arrow3"/>
    <dgm:cxn modelId="{80A36583-D04A-4031-9A09-6E1A0731ECA2}" type="presOf" srcId="{D9058652-57BF-4776-BC4C-1A3D84D3E270}" destId="{5363564C-BCA9-4F39-8E05-FF092F49DE37}" srcOrd="0" destOrd="0" presId="urn:microsoft.com/office/officeart/2005/8/layout/arrow3"/>
    <dgm:cxn modelId="{B1DBE4AB-C5CB-44A4-81E1-3CE581644340}" srcId="{017A5D73-CD6F-4166-9FB7-251D2FF435AC}" destId="{D9058652-57BF-4776-BC4C-1A3D84D3E270}" srcOrd="0" destOrd="0" parTransId="{15049E48-BDBA-439A-ACB2-D403CE0BC2A8}" sibTransId="{1B0A7461-475F-4AF8-B616-82247954A0F2}"/>
    <dgm:cxn modelId="{91C2F40E-2A67-42C1-A129-724E4FEBC14B}" type="presOf" srcId="{017A5D73-CD6F-4166-9FB7-251D2FF435AC}" destId="{1A1DB3F6-89B6-460A-91D5-342679F1E1AF}" srcOrd="0" destOrd="0" presId="urn:microsoft.com/office/officeart/2005/8/layout/arrow3"/>
    <dgm:cxn modelId="{22405AA1-AB63-42EF-B6FA-BFDB1C094E12}" type="presParOf" srcId="{1A1DB3F6-89B6-460A-91D5-342679F1E1AF}" destId="{499FEE7A-6FCC-456A-8641-2242CF713105}" srcOrd="0" destOrd="0" presId="urn:microsoft.com/office/officeart/2005/8/layout/arrow3"/>
    <dgm:cxn modelId="{3CF0FB0E-727C-4436-B21F-39DDC83C467D}" type="presParOf" srcId="{1A1DB3F6-89B6-460A-91D5-342679F1E1AF}" destId="{2280D99F-6BBA-429B-A1D4-BD79BFA96E98}" srcOrd="1" destOrd="0" presId="urn:microsoft.com/office/officeart/2005/8/layout/arrow3"/>
    <dgm:cxn modelId="{41E1973D-D5BE-4D75-9563-62D15EBCA368}" type="presParOf" srcId="{1A1DB3F6-89B6-460A-91D5-342679F1E1AF}" destId="{5363564C-BCA9-4F39-8E05-FF092F49DE37}" srcOrd="2" destOrd="0" presId="urn:microsoft.com/office/officeart/2005/8/layout/arrow3"/>
    <dgm:cxn modelId="{9D2C7584-BA6E-4D06-8CE0-C49C2B22D954}" type="presParOf" srcId="{1A1DB3F6-89B6-460A-91D5-342679F1E1AF}" destId="{5CB27457-DE4F-47B0-B5DA-5228A0D06570}" srcOrd="3" destOrd="0" presId="urn:microsoft.com/office/officeart/2005/8/layout/arrow3"/>
    <dgm:cxn modelId="{8046199E-40B1-4EFD-9B1E-1BAAF0377F7D}" type="presParOf" srcId="{1A1DB3F6-89B6-460A-91D5-342679F1E1AF}" destId="{002BC1BD-5938-41D5-BC0A-E579264F5B4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B9A22F-F9A1-484B-A86F-6A9E3E137CAF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6803A7D-18F7-40D2-980D-18EAECD42863}">
      <dgm:prSet custT="1"/>
      <dgm:spPr/>
      <dgm:t>
        <a:bodyPr/>
        <a:lstStyle/>
        <a:p>
          <a:r>
            <a:rPr lang="es-EC" sz="2000" dirty="0" smtClean="0"/>
            <a:t>2.- De los indicadores presentados el indicador de liquidez es en que las empresas se ven más afectados.</a:t>
          </a:r>
          <a:endParaRPr lang="es-EC" sz="2000" dirty="0"/>
        </a:p>
      </dgm:t>
    </dgm:pt>
    <dgm:pt modelId="{52382586-58F8-4767-9869-3328A085705A}" type="parTrans" cxnId="{C1F5F43A-2961-4827-9324-7421286A4B28}">
      <dgm:prSet/>
      <dgm:spPr/>
      <dgm:t>
        <a:bodyPr/>
        <a:lstStyle/>
        <a:p>
          <a:endParaRPr lang="es-EC" sz="1600"/>
        </a:p>
      </dgm:t>
    </dgm:pt>
    <dgm:pt modelId="{D9AAB74A-D8F5-4683-9D84-DBB27716D68E}" type="sibTrans" cxnId="{C1F5F43A-2961-4827-9324-7421286A4B28}">
      <dgm:prSet/>
      <dgm:spPr/>
      <dgm:t>
        <a:bodyPr/>
        <a:lstStyle/>
        <a:p>
          <a:endParaRPr lang="es-EC" sz="1600"/>
        </a:p>
      </dgm:t>
    </dgm:pt>
    <dgm:pt modelId="{C45A4D4B-8502-4CBC-A1CE-12787DF65308}">
      <dgm:prSet custT="1"/>
      <dgm:spPr/>
      <dgm:t>
        <a:bodyPr/>
        <a:lstStyle/>
        <a:p>
          <a:r>
            <a:rPr lang="es-EC" sz="2000" dirty="0" smtClean="0"/>
            <a:t>3.- El Scoring se construyó a partir la metodología </a:t>
          </a:r>
          <a:r>
            <a:rPr lang="es-EC" sz="2000" dirty="0" err="1" smtClean="0"/>
            <a:t>Balanced</a:t>
          </a:r>
          <a:r>
            <a:rPr lang="es-EC" sz="2000" dirty="0" smtClean="0"/>
            <a:t> </a:t>
          </a:r>
          <a:r>
            <a:rPr lang="es-EC" sz="2000" dirty="0" err="1" smtClean="0"/>
            <a:t>Scorecard</a:t>
          </a:r>
          <a:endParaRPr lang="es-EC" sz="2000" dirty="0"/>
        </a:p>
      </dgm:t>
    </dgm:pt>
    <dgm:pt modelId="{8D9E0B20-A616-4211-9BD2-15A5139D5A2D}" type="parTrans" cxnId="{F79FCAA8-9E62-4841-AA19-19E0DA71009E}">
      <dgm:prSet/>
      <dgm:spPr/>
      <dgm:t>
        <a:bodyPr/>
        <a:lstStyle/>
        <a:p>
          <a:endParaRPr lang="es-EC" sz="1600"/>
        </a:p>
      </dgm:t>
    </dgm:pt>
    <dgm:pt modelId="{F9CA94F9-3606-42DE-BB1E-9E441BD6CDD7}" type="sibTrans" cxnId="{F79FCAA8-9E62-4841-AA19-19E0DA71009E}">
      <dgm:prSet/>
      <dgm:spPr/>
      <dgm:t>
        <a:bodyPr/>
        <a:lstStyle/>
        <a:p>
          <a:endParaRPr lang="es-EC" sz="1600"/>
        </a:p>
      </dgm:t>
    </dgm:pt>
    <dgm:pt modelId="{5BF13B15-535C-479C-9F68-B8A77F24CB8C}">
      <dgm:prSet custT="1"/>
      <dgm:spPr/>
      <dgm:t>
        <a:bodyPr/>
        <a:lstStyle/>
        <a:p>
          <a:r>
            <a:rPr lang="es-EC" sz="2000" dirty="0" smtClean="0"/>
            <a:t>4.- Se determinó 18 indicadores mediante ponderación según su importancia</a:t>
          </a:r>
        </a:p>
      </dgm:t>
    </dgm:pt>
    <dgm:pt modelId="{EA813B62-02FA-4420-8EDF-012286BDBCF4}" type="parTrans" cxnId="{7DB28B01-AF09-408F-81A2-A00F88749B4F}">
      <dgm:prSet/>
      <dgm:spPr/>
      <dgm:t>
        <a:bodyPr/>
        <a:lstStyle/>
        <a:p>
          <a:endParaRPr lang="es-EC" sz="1600"/>
        </a:p>
      </dgm:t>
    </dgm:pt>
    <dgm:pt modelId="{DFD94652-53A4-443F-95A8-4E8505021AA9}" type="sibTrans" cxnId="{7DB28B01-AF09-408F-81A2-A00F88749B4F}">
      <dgm:prSet/>
      <dgm:spPr/>
      <dgm:t>
        <a:bodyPr/>
        <a:lstStyle/>
        <a:p>
          <a:endParaRPr lang="es-EC" sz="1600"/>
        </a:p>
      </dgm:t>
    </dgm:pt>
    <dgm:pt modelId="{63FFF66C-E71E-44F9-A900-D6DB41B1C1EE}">
      <dgm:prSet custT="1"/>
      <dgm:spPr/>
      <dgm:t>
        <a:bodyPr/>
        <a:lstStyle/>
        <a:p>
          <a:r>
            <a:rPr lang="es-EC" sz="2000" dirty="0" smtClean="0"/>
            <a:t>5.- Otra herramienta que se complementa con el Balanced Scoring es la Matriz de Cumplimiento</a:t>
          </a:r>
          <a:endParaRPr lang="es-EC" sz="2000" dirty="0"/>
        </a:p>
      </dgm:t>
    </dgm:pt>
    <dgm:pt modelId="{4D6CD7E9-ABF8-46E9-B217-CDB184AF1389}" type="parTrans" cxnId="{435FB72E-630B-440A-AF50-9E0AD594D44E}">
      <dgm:prSet/>
      <dgm:spPr/>
      <dgm:t>
        <a:bodyPr/>
        <a:lstStyle/>
        <a:p>
          <a:endParaRPr lang="es-EC" sz="1600"/>
        </a:p>
      </dgm:t>
    </dgm:pt>
    <dgm:pt modelId="{A680129A-2CE8-42BB-A90A-59DB4055446E}" type="sibTrans" cxnId="{435FB72E-630B-440A-AF50-9E0AD594D44E}">
      <dgm:prSet/>
      <dgm:spPr/>
      <dgm:t>
        <a:bodyPr/>
        <a:lstStyle/>
        <a:p>
          <a:endParaRPr lang="es-EC" sz="1600"/>
        </a:p>
      </dgm:t>
    </dgm:pt>
    <dgm:pt modelId="{6CB23C1C-DB63-4224-9E5C-C1014DC252EF}">
      <dgm:prSet custT="1"/>
      <dgm:spPr/>
      <dgm:t>
        <a:bodyPr/>
        <a:lstStyle/>
        <a:p>
          <a:r>
            <a:rPr lang="es-EC" sz="1600" dirty="0" smtClean="0"/>
            <a:t>6.- Al comparar el Balanced Scoring y el Buró del Crédito EQUIFAX aplicando datos de un cliente, se obtuvo una calificación de 7,78 puntos sobre 10 otorgándole un crédito restringido  y 938 puntos sobre 1000 otorgándole un crédito directo respectivamente.</a:t>
          </a:r>
          <a:endParaRPr lang="es-EC" sz="1600" dirty="0"/>
        </a:p>
      </dgm:t>
    </dgm:pt>
    <dgm:pt modelId="{22CDE0CF-A666-448E-B2A3-AB69C7CACE3A}" type="parTrans" cxnId="{9033918C-65A8-4166-A8D7-FD3AADBB8966}">
      <dgm:prSet/>
      <dgm:spPr/>
      <dgm:t>
        <a:bodyPr/>
        <a:lstStyle/>
        <a:p>
          <a:endParaRPr lang="es-EC" sz="1600"/>
        </a:p>
      </dgm:t>
    </dgm:pt>
    <dgm:pt modelId="{BB71DE61-7117-4A79-A482-225DA82FBBA7}" type="sibTrans" cxnId="{9033918C-65A8-4166-A8D7-FD3AADBB8966}">
      <dgm:prSet/>
      <dgm:spPr/>
      <dgm:t>
        <a:bodyPr/>
        <a:lstStyle/>
        <a:p>
          <a:endParaRPr lang="es-EC" sz="1600"/>
        </a:p>
      </dgm:t>
    </dgm:pt>
    <dgm:pt modelId="{5AB08F0A-5A0C-475F-94D5-D8972863D41F}">
      <dgm:prSet phldrT="[Texto]" custT="1"/>
      <dgm:spPr/>
      <dgm:t>
        <a:bodyPr/>
        <a:lstStyle/>
        <a:p>
          <a:r>
            <a:rPr lang="es-EC" sz="2000" dirty="0" smtClean="0"/>
            <a:t>1.- La tendencia decreciente del factor empleo influye en el incremento de la morosidad </a:t>
          </a:r>
          <a:endParaRPr lang="es-EC" sz="2000" dirty="0"/>
        </a:p>
      </dgm:t>
    </dgm:pt>
    <dgm:pt modelId="{BD9B2368-AF10-4582-86D4-07D9EB02EBF9}" type="parTrans" cxnId="{5EDFAD5E-D042-4B51-9B36-3A998A2C51B7}">
      <dgm:prSet/>
      <dgm:spPr/>
      <dgm:t>
        <a:bodyPr/>
        <a:lstStyle/>
        <a:p>
          <a:endParaRPr lang="es-EC" sz="1600"/>
        </a:p>
      </dgm:t>
    </dgm:pt>
    <dgm:pt modelId="{F9132037-5B58-48E9-9BCE-A51E170B2642}" type="sibTrans" cxnId="{5EDFAD5E-D042-4B51-9B36-3A998A2C51B7}">
      <dgm:prSet/>
      <dgm:spPr/>
      <dgm:t>
        <a:bodyPr/>
        <a:lstStyle/>
        <a:p>
          <a:endParaRPr lang="es-EC" sz="1600"/>
        </a:p>
      </dgm:t>
    </dgm:pt>
    <dgm:pt modelId="{00CBB858-1A24-4F84-A96D-0185140367F0}" type="pres">
      <dgm:prSet presAssocID="{39B9A22F-F9A1-484B-A86F-6A9E3E137C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ECDBD1-FE98-45DA-A5B0-B04B8FE39724}" type="pres">
      <dgm:prSet presAssocID="{6CB23C1C-DB63-4224-9E5C-C1014DC252EF}" presName="boxAndChildren" presStyleCnt="0"/>
      <dgm:spPr/>
      <dgm:t>
        <a:bodyPr/>
        <a:lstStyle/>
        <a:p>
          <a:endParaRPr lang="es-EC"/>
        </a:p>
      </dgm:t>
    </dgm:pt>
    <dgm:pt modelId="{341C91AA-8ABD-46A0-AB9E-73836AD1C0E8}" type="pres">
      <dgm:prSet presAssocID="{6CB23C1C-DB63-4224-9E5C-C1014DC252EF}" presName="parentTextBox" presStyleLbl="node1" presStyleIdx="0" presStyleCnt="6"/>
      <dgm:spPr/>
      <dgm:t>
        <a:bodyPr/>
        <a:lstStyle/>
        <a:p>
          <a:endParaRPr lang="es-EC"/>
        </a:p>
      </dgm:t>
    </dgm:pt>
    <dgm:pt modelId="{299D38A1-5C93-4FB9-816C-2571659339F2}" type="pres">
      <dgm:prSet presAssocID="{A680129A-2CE8-42BB-A90A-59DB4055446E}" presName="sp" presStyleCnt="0"/>
      <dgm:spPr/>
      <dgm:t>
        <a:bodyPr/>
        <a:lstStyle/>
        <a:p>
          <a:endParaRPr lang="es-EC"/>
        </a:p>
      </dgm:t>
    </dgm:pt>
    <dgm:pt modelId="{29EA08B1-8F15-49DC-9BD4-5E25714572F6}" type="pres">
      <dgm:prSet presAssocID="{63FFF66C-E71E-44F9-A900-D6DB41B1C1EE}" presName="arrowAndChildren" presStyleCnt="0"/>
      <dgm:spPr/>
      <dgm:t>
        <a:bodyPr/>
        <a:lstStyle/>
        <a:p>
          <a:endParaRPr lang="es-EC"/>
        </a:p>
      </dgm:t>
    </dgm:pt>
    <dgm:pt modelId="{D14C5E5E-8B3F-4C60-8A84-658F998C61D1}" type="pres">
      <dgm:prSet presAssocID="{63FFF66C-E71E-44F9-A900-D6DB41B1C1EE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9985B225-CCB5-41C8-9866-825878E58B7A}" type="pres">
      <dgm:prSet presAssocID="{DFD94652-53A4-443F-95A8-4E8505021AA9}" presName="sp" presStyleCnt="0"/>
      <dgm:spPr/>
      <dgm:t>
        <a:bodyPr/>
        <a:lstStyle/>
        <a:p>
          <a:endParaRPr lang="es-EC"/>
        </a:p>
      </dgm:t>
    </dgm:pt>
    <dgm:pt modelId="{B89EDFA1-4DFD-49E8-BEDA-77CA11152AB8}" type="pres">
      <dgm:prSet presAssocID="{5BF13B15-535C-479C-9F68-B8A77F24CB8C}" presName="arrowAndChildren" presStyleCnt="0"/>
      <dgm:spPr/>
      <dgm:t>
        <a:bodyPr/>
        <a:lstStyle/>
        <a:p>
          <a:endParaRPr lang="es-EC"/>
        </a:p>
      </dgm:t>
    </dgm:pt>
    <dgm:pt modelId="{DC3F3D52-4F89-4845-86AF-7FD6FB3C38C7}" type="pres">
      <dgm:prSet presAssocID="{5BF13B15-535C-479C-9F68-B8A77F24CB8C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B9D842BF-B108-44B6-98FB-63B481D9F7F5}" type="pres">
      <dgm:prSet presAssocID="{F9CA94F9-3606-42DE-BB1E-9E441BD6CDD7}" presName="sp" presStyleCnt="0"/>
      <dgm:spPr/>
      <dgm:t>
        <a:bodyPr/>
        <a:lstStyle/>
        <a:p>
          <a:endParaRPr lang="es-EC"/>
        </a:p>
      </dgm:t>
    </dgm:pt>
    <dgm:pt modelId="{3869CE3D-A1D0-431D-A159-0825753D4A80}" type="pres">
      <dgm:prSet presAssocID="{C45A4D4B-8502-4CBC-A1CE-12787DF65308}" presName="arrowAndChildren" presStyleCnt="0"/>
      <dgm:spPr/>
      <dgm:t>
        <a:bodyPr/>
        <a:lstStyle/>
        <a:p>
          <a:endParaRPr lang="es-EC"/>
        </a:p>
      </dgm:t>
    </dgm:pt>
    <dgm:pt modelId="{430EFB7A-37A6-4A6E-9A62-2A20C69FF680}" type="pres">
      <dgm:prSet presAssocID="{C45A4D4B-8502-4CBC-A1CE-12787DF65308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0AE487BC-91A1-4566-9F26-AD6B4BE9D7B2}" type="pres">
      <dgm:prSet presAssocID="{D9AAB74A-D8F5-4683-9D84-DBB27716D68E}" presName="sp" presStyleCnt="0"/>
      <dgm:spPr/>
      <dgm:t>
        <a:bodyPr/>
        <a:lstStyle/>
        <a:p>
          <a:endParaRPr lang="es-EC"/>
        </a:p>
      </dgm:t>
    </dgm:pt>
    <dgm:pt modelId="{5CCD6345-E47E-453D-9BEB-9C14A924922A}" type="pres">
      <dgm:prSet presAssocID="{B6803A7D-18F7-40D2-980D-18EAECD42863}" presName="arrowAndChildren" presStyleCnt="0"/>
      <dgm:spPr/>
      <dgm:t>
        <a:bodyPr/>
        <a:lstStyle/>
        <a:p>
          <a:endParaRPr lang="es-EC"/>
        </a:p>
      </dgm:t>
    </dgm:pt>
    <dgm:pt modelId="{0FA38159-EEB1-486B-886B-A86205911A4F}" type="pres">
      <dgm:prSet presAssocID="{B6803A7D-18F7-40D2-980D-18EAECD42863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8DDB4BAC-2D69-41FB-8B32-C29ACDB8446C}" type="pres">
      <dgm:prSet presAssocID="{F9132037-5B58-48E9-9BCE-A51E170B2642}" presName="sp" presStyleCnt="0"/>
      <dgm:spPr/>
      <dgm:t>
        <a:bodyPr/>
        <a:lstStyle/>
        <a:p>
          <a:endParaRPr lang="es-EC"/>
        </a:p>
      </dgm:t>
    </dgm:pt>
    <dgm:pt modelId="{F67A55CD-2E36-477C-B4F6-79CF12C42F03}" type="pres">
      <dgm:prSet presAssocID="{5AB08F0A-5A0C-475F-94D5-D8972863D41F}" presName="arrowAndChildren" presStyleCnt="0"/>
      <dgm:spPr/>
      <dgm:t>
        <a:bodyPr/>
        <a:lstStyle/>
        <a:p>
          <a:endParaRPr lang="es-EC"/>
        </a:p>
      </dgm:t>
    </dgm:pt>
    <dgm:pt modelId="{70685A58-A9FE-4039-8C48-9B2FA2B3C8A6}" type="pres">
      <dgm:prSet presAssocID="{5AB08F0A-5A0C-475F-94D5-D8972863D41F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0B56EFDE-2E01-4C84-A9BD-9937DA19EE01}" type="presOf" srcId="{6CB23C1C-DB63-4224-9E5C-C1014DC252EF}" destId="{341C91AA-8ABD-46A0-AB9E-73836AD1C0E8}" srcOrd="0" destOrd="0" presId="urn:microsoft.com/office/officeart/2005/8/layout/process4"/>
    <dgm:cxn modelId="{0D05AD8C-D436-4A58-B4CA-D60307DFA764}" type="presOf" srcId="{C45A4D4B-8502-4CBC-A1CE-12787DF65308}" destId="{430EFB7A-37A6-4A6E-9A62-2A20C69FF680}" srcOrd="0" destOrd="0" presId="urn:microsoft.com/office/officeart/2005/8/layout/process4"/>
    <dgm:cxn modelId="{F79FCAA8-9E62-4841-AA19-19E0DA71009E}" srcId="{39B9A22F-F9A1-484B-A86F-6A9E3E137CAF}" destId="{C45A4D4B-8502-4CBC-A1CE-12787DF65308}" srcOrd="2" destOrd="0" parTransId="{8D9E0B20-A616-4211-9BD2-15A5139D5A2D}" sibTransId="{F9CA94F9-3606-42DE-BB1E-9E441BD6CDD7}"/>
    <dgm:cxn modelId="{5EDFAD5E-D042-4B51-9B36-3A998A2C51B7}" srcId="{39B9A22F-F9A1-484B-A86F-6A9E3E137CAF}" destId="{5AB08F0A-5A0C-475F-94D5-D8972863D41F}" srcOrd="0" destOrd="0" parTransId="{BD9B2368-AF10-4582-86D4-07D9EB02EBF9}" sibTransId="{F9132037-5B58-48E9-9BCE-A51E170B2642}"/>
    <dgm:cxn modelId="{EA76B0B5-67BE-4086-9685-AA38861E1808}" type="presOf" srcId="{63FFF66C-E71E-44F9-A900-D6DB41B1C1EE}" destId="{D14C5E5E-8B3F-4C60-8A84-658F998C61D1}" srcOrd="0" destOrd="0" presId="urn:microsoft.com/office/officeart/2005/8/layout/process4"/>
    <dgm:cxn modelId="{9033918C-65A8-4166-A8D7-FD3AADBB8966}" srcId="{39B9A22F-F9A1-484B-A86F-6A9E3E137CAF}" destId="{6CB23C1C-DB63-4224-9E5C-C1014DC252EF}" srcOrd="5" destOrd="0" parTransId="{22CDE0CF-A666-448E-B2A3-AB69C7CACE3A}" sibTransId="{BB71DE61-7117-4A79-A482-225DA82FBBA7}"/>
    <dgm:cxn modelId="{BEF19B1C-CE57-4554-8C7C-A980F3BDBC09}" type="presOf" srcId="{B6803A7D-18F7-40D2-980D-18EAECD42863}" destId="{0FA38159-EEB1-486B-886B-A86205911A4F}" srcOrd="0" destOrd="0" presId="urn:microsoft.com/office/officeart/2005/8/layout/process4"/>
    <dgm:cxn modelId="{E74AE811-C11E-4BF3-AFAF-D6E572380418}" type="presOf" srcId="{39B9A22F-F9A1-484B-A86F-6A9E3E137CAF}" destId="{00CBB858-1A24-4F84-A96D-0185140367F0}" srcOrd="0" destOrd="0" presId="urn:microsoft.com/office/officeart/2005/8/layout/process4"/>
    <dgm:cxn modelId="{DB689571-FABD-464A-9679-95BC4F65B637}" type="presOf" srcId="{5AB08F0A-5A0C-475F-94D5-D8972863D41F}" destId="{70685A58-A9FE-4039-8C48-9B2FA2B3C8A6}" srcOrd="0" destOrd="0" presId="urn:microsoft.com/office/officeart/2005/8/layout/process4"/>
    <dgm:cxn modelId="{F601436B-7379-4E90-BD9E-70EEB0A04B4D}" type="presOf" srcId="{5BF13B15-535C-479C-9F68-B8A77F24CB8C}" destId="{DC3F3D52-4F89-4845-86AF-7FD6FB3C38C7}" srcOrd="0" destOrd="0" presId="urn:microsoft.com/office/officeart/2005/8/layout/process4"/>
    <dgm:cxn modelId="{7DB28B01-AF09-408F-81A2-A00F88749B4F}" srcId="{39B9A22F-F9A1-484B-A86F-6A9E3E137CAF}" destId="{5BF13B15-535C-479C-9F68-B8A77F24CB8C}" srcOrd="3" destOrd="0" parTransId="{EA813B62-02FA-4420-8EDF-012286BDBCF4}" sibTransId="{DFD94652-53A4-443F-95A8-4E8505021AA9}"/>
    <dgm:cxn modelId="{C1F5F43A-2961-4827-9324-7421286A4B28}" srcId="{39B9A22F-F9A1-484B-A86F-6A9E3E137CAF}" destId="{B6803A7D-18F7-40D2-980D-18EAECD42863}" srcOrd="1" destOrd="0" parTransId="{52382586-58F8-4767-9869-3328A085705A}" sibTransId="{D9AAB74A-D8F5-4683-9D84-DBB27716D68E}"/>
    <dgm:cxn modelId="{435FB72E-630B-440A-AF50-9E0AD594D44E}" srcId="{39B9A22F-F9A1-484B-A86F-6A9E3E137CAF}" destId="{63FFF66C-E71E-44F9-A900-D6DB41B1C1EE}" srcOrd="4" destOrd="0" parTransId="{4D6CD7E9-ABF8-46E9-B217-CDB184AF1389}" sibTransId="{A680129A-2CE8-42BB-A90A-59DB4055446E}"/>
    <dgm:cxn modelId="{5087D6BC-3E01-4702-B526-B4D571A4A5B3}" type="presParOf" srcId="{00CBB858-1A24-4F84-A96D-0185140367F0}" destId="{E8ECDBD1-FE98-45DA-A5B0-B04B8FE39724}" srcOrd="0" destOrd="0" presId="urn:microsoft.com/office/officeart/2005/8/layout/process4"/>
    <dgm:cxn modelId="{BAAFDCD2-FDDD-4440-89FB-49E6624505CD}" type="presParOf" srcId="{E8ECDBD1-FE98-45DA-A5B0-B04B8FE39724}" destId="{341C91AA-8ABD-46A0-AB9E-73836AD1C0E8}" srcOrd="0" destOrd="0" presId="urn:microsoft.com/office/officeart/2005/8/layout/process4"/>
    <dgm:cxn modelId="{4056185D-3831-4328-AD7D-82471C3F0C8A}" type="presParOf" srcId="{00CBB858-1A24-4F84-A96D-0185140367F0}" destId="{299D38A1-5C93-4FB9-816C-2571659339F2}" srcOrd="1" destOrd="0" presId="urn:microsoft.com/office/officeart/2005/8/layout/process4"/>
    <dgm:cxn modelId="{8FF61EC3-4BF8-4809-AA54-3DBBAB0FB209}" type="presParOf" srcId="{00CBB858-1A24-4F84-A96D-0185140367F0}" destId="{29EA08B1-8F15-49DC-9BD4-5E25714572F6}" srcOrd="2" destOrd="0" presId="urn:microsoft.com/office/officeart/2005/8/layout/process4"/>
    <dgm:cxn modelId="{D277A870-5D87-451B-9D11-C1C789648B68}" type="presParOf" srcId="{29EA08B1-8F15-49DC-9BD4-5E25714572F6}" destId="{D14C5E5E-8B3F-4C60-8A84-658F998C61D1}" srcOrd="0" destOrd="0" presId="urn:microsoft.com/office/officeart/2005/8/layout/process4"/>
    <dgm:cxn modelId="{76EDD5AC-D43A-44BE-A06A-C1DE7BE21842}" type="presParOf" srcId="{00CBB858-1A24-4F84-A96D-0185140367F0}" destId="{9985B225-CCB5-41C8-9866-825878E58B7A}" srcOrd="3" destOrd="0" presId="urn:microsoft.com/office/officeart/2005/8/layout/process4"/>
    <dgm:cxn modelId="{95D1C5DA-87A5-47F2-818E-A245684F65C7}" type="presParOf" srcId="{00CBB858-1A24-4F84-A96D-0185140367F0}" destId="{B89EDFA1-4DFD-49E8-BEDA-77CA11152AB8}" srcOrd="4" destOrd="0" presId="urn:microsoft.com/office/officeart/2005/8/layout/process4"/>
    <dgm:cxn modelId="{0D7F028B-AAF6-4BA8-8A71-E536279C1FE0}" type="presParOf" srcId="{B89EDFA1-4DFD-49E8-BEDA-77CA11152AB8}" destId="{DC3F3D52-4F89-4845-86AF-7FD6FB3C38C7}" srcOrd="0" destOrd="0" presId="urn:microsoft.com/office/officeart/2005/8/layout/process4"/>
    <dgm:cxn modelId="{07A0DA8A-C62B-42D6-B7B5-0C037596C605}" type="presParOf" srcId="{00CBB858-1A24-4F84-A96D-0185140367F0}" destId="{B9D842BF-B108-44B6-98FB-63B481D9F7F5}" srcOrd="5" destOrd="0" presId="urn:microsoft.com/office/officeart/2005/8/layout/process4"/>
    <dgm:cxn modelId="{530919B6-0189-430C-A9B4-A94AEE7BD367}" type="presParOf" srcId="{00CBB858-1A24-4F84-A96D-0185140367F0}" destId="{3869CE3D-A1D0-431D-A159-0825753D4A80}" srcOrd="6" destOrd="0" presId="urn:microsoft.com/office/officeart/2005/8/layout/process4"/>
    <dgm:cxn modelId="{B278F41E-6107-4046-8E5B-C19DC9334092}" type="presParOf" srcId="{3869CE3D-A1D0-431D-A159-0825753D4A80}" destId="{430EFB7A-37A6-4A6E-9A62-2A20C69FF680}" srcOrd="0" destOrd="0" presId="urn:microsoft.com/office/officeart/2005/8/layout/process4"/>
    <dgm:cxn modelId="{7EFFF42A-D277-4EF8-9E3D-99ABCF853213}" type="presParOf" srcId="{00CBB858-1A24-4F84-A96D-0185140367F0}" destId="{0AE487BC-91A1-4566-9F26-AD6B4BE9D7B2}" srcOrd="7" destOrd="0" presId="urn:microsoft.com/office/officeart/2005/8/layout/process4"/>
    <dgm:cxn modelId="{8CA6BD7D-7B05-4C83-8C4C-552AD89EB4E2}" type="presParOf" srcId="{00CBB858-1A24-4F84-A96D-0185140367F0}" destId="{5CCD6345-E47E-453D-9BEB-9C14A924922A}" srcOrd="8" destOrd="0" presId="urn:microsoft.com/office/officeart/2005/8/layout/process4"/>
    <dgm:cxn modelId="{D90AC95D-5649-4EA6-9596-FB0B6C901088}" type="presParOf" srcId="{5CCD6345-E47E-453D-9BEB-9C14A924922A}" destId="{0FA38159-EEB1-486B-886B-A86205911A4F}" srcOrd="0" destOrd="0" presId="urn:microsoft.com/office/officeart/2005/8/layout/process4"/>
    <dgm:cxn modelId="{B520EB92-7264-4E82-9D26-4FDAA5D097DE}" type="presParOf" srcId="{00CBB858-1A24-4F84-A96D-0185140367F0}" destId="{8DDB4BAC-2D69-41FB-8B32-C29ACDB8446C}" srcOrd="9" destOrd="0" presId="urn:microsoft.com/office/officeart/2005/8/layout/process4"/>
    <dgm:cxn modelId="{302655FB-71CC-46FF-8ECA-A29304178ACC}" type="presParOf" srcId="{00CBB858-1A24-4F84-A96D-0185140367F0}" destId="{F67A55CD-2E36-477C-B4F6-79CF12C42F03}" srcOrd="10" destOrd="0" presId="urn:microsoft.com/office/officeart/2005/8/layout/process4"/>
    <dgm:cxn modelId="{4EE64D2B-C179-4F28-AEB0-59198B3FE078}" type="presParOf" srcId="{F67A55CD-2E36-477C-B4F6-79CF12C42F03}" destId="{70685A58-A9FE-4039-8C48-9B2FA2B3C8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7E5C60-90A4-469C-A1D0-A4434393201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FF4C85D-7DE4-4D45-BCAA-BE8E6802A779}">
      <dgm:prSet phldrT="[Texto]"/>
      <dgm:spPr/>
      <dgm:t>
        <a:bodyPr/>
        <a:lstStyle/>
        <a:p>
          <a:r>
            <a:rPr lang="es-EC" dirty="0" smtClean="0"/>
            <a:t>7.- El Balanced Scoring analiza una mayor cantidad de indicadores que reflejan la situación real de ingresos y egresos del cliente</a:t>
          </a:r>
          <a:endParaRPr lang="es-EC" dirty="0"/>
        </a:p>
      </dgm:t>
    </dgm:pt>
    <dgm:pt modelId="{1B392739-5B2E-4C79-9DDD-4FCE7EECC8F6}" type="parTrans" cxnId="{84CC0C46-E4AF-4762-8D84-D07D25271CE3}">
      <dgm:prSet/>
      <dgm:spPr/>
      <dgm:t>
        <a:bodyPr/>
        <a:lstStyle/>
        <a:p>
          <a:endParaRPr lang="es-EC"/>
        </a:p>
      </dgm:t>
    </dgm:pt>
    <dgm:pt modelId="{9E4A8952-4DAF-4732-9BA8-6ECBB6C433F7}" type="sibTrans" cxnId="{84CC0C46-E4AF-4762-8D84-D07D25271CE3}">
      <dgm:prSet/>
      <dgm:spPr/>
      <dgm:t>
        <a:bodyPr/>
        <a:lstStyle/>
        <a:p>
          <a:endParaRPr lang="es-EC"/>
        </a:p>
      </dgm:t>
    </dgm:pt>
    <dgm:pt modelId="{0BC2F420-73E3-487C-BC0E-A264263F0DFA}">
      <dgm:prSet/>
      <dgm:spPr/>
      <dgm:t>
        <a:bodyPr/>
        <a:lstStyle/>
        <a:p>
          <a:r>
            <a:rPr lang="es-EC" dirty="0" smtClean="0"/>
            <a:t>8.- Del universo de 30 empresas, 12 que representan el 40 % otorgan créditos, mientras que 18, que representan el 60% no lo hacen como una estrategia para eliminar el riesgo.</a:t>
          </a:r>
          <a:endParaRPr lang="es-EC" dirty="0"/>
        </a:p>
      </dgm:t>
    </dgm:pt>
    <dgm:pt modelId="{7A3B77DB-9B0C-4BF6-8C1A-A5AA65E749E0}" type="parTrans" cxnId="{AFE7370B-70CC-44C8-A429-CFB4DDD50E8E}">
      <dgm:prSet/>
      <dgm:spPr/>
      <dgm:t>
        <a:bodyPr/>
        <a:lstStyle/>
        <a:p>
          <a:endParaRPr lang="es-EC"/>
        </a:p>
      </dgm:t>
    </dgm:pt>
    <dgm:pt modelId="{ED9B91EF-AAB3-4FEF-B136-E89CEEEDCAB0}" type="sibTrans" cxnId="{AFE7370B-70CC-44C8-A429-CFB4DDD50E8E}">
      <dgm:prSet/>
      <dgm:spPr/>
      <dgm:t>
        <a:bodyPr/>
        <a:lstStyle/>
        <a:p>
          <a:endParaRPr lang="es-EC"/>
        </a:p>
      </dgm:t>
    </dgm:pt>
    <dgm:pt modelId="{AC34CF1B-CECD-46CB-B5D8-1BB5B62B6280}">
      <dgm:prSet/>
      <dgm:spPr/>
      <dgm:t>
        <a:bodyPr/>
        <a:lstStyle/>
        <a:p>
          <a:r>
            <a:rPr lang="es-EC" dirty="0" smtClean="0"/>
            <a:t>9.- De las 12 empresas que otorgan crédito 7 que representan el 58%  reflejan iliquidez con valores menores de 2 puntos.</a:t>
          </a:r>
          <a:endParaRPr lang="es-EC" dirty="0"/>
        </a:p>
      </dgm:t>
    </dgm:pt>
    <dgm:pt modelId="{7260FD09-8AD5-4D80-A7F1-DCA19B151288}" type="parTrans" cxnId="{1BED29CE-0B11-4156-98C5-97373DBC69AB}">
      <dgm:prSet/>
      <dgm:spPr/>
      <dgm:t>
        <a:bodyPr/>
        <a:lstStyle/>
        <a:p>
          <a:endParaRPr lang="es-EC"/>
        </a:p>
      </dgm:t>
    </dgm:pt>
    <dgm:pt modelId="{B98C341C-A24A-467D-B5D1-EC4C16FAC32B}" type="sibTrans" cxnId="{1BED29CE-0B11-4156-98C5-97373DBC69AB}">
      <dgm:prSet/>
      <dgm:spPr/>
      <dgm:t>
        <a:bodyPr/>
        <a:lstStyle/>
        <a:p>
          <a:endParaRPr lang="es-EC"/>
        </a:p>
      </dgm:t>
    </dgm:pt>
    <dgm:pt modelId="{62F9B0C8-47F6-402A-8393-E7C265428962}">
      <dgm:prSet/>
      <dgm:spPr/>
      <dgm:t>
        <a:bodyPr/>
        <a:lstStyle/>
        <a:p>
          <a:r>
            <a:rPr lang="es-EC" dirty="0" smtClean="0"/>
            <a:t>10.- Tres de las empresas analizadas que representan el 25%, se ven afectadas según su prueba ácida</a:t>
          </a:r>
          <a:endParaRPr lang="es-EC" dirty="0"/>
        </a:p>
      </dgm:t>
    </dgm:pt>
    <dgm:pt modelId="{210169BE-DFB7-480B-A337-BBC3CA0BE75C}" type="parTrans" cxnId="{C9254B03-A270-425E-BA42-4827E5F105DC}">
      <dgm:prSet/>
      <dgm:spPr/>
      <dgm:t>
        <a:bodyPr/>
        <a:lstStyle/>
        <a:p>
          <a:endParaRPr lang="es-EC"/>
        </a:p>
      </dgm:t>
    </dgm:pt>
    <dgm:pt modelId="{DDF71E28-D34B-40EB-89F6-AAD2CDAF3B38}" type="sibTrans" cxnId="{C9254B03-A270-425E-BA42-4827E5F105DC}">
      <dgm:prSet/>
      <dgm:spPr/>
      <dgm:t>
        <a:bodyPr/>
        <a:lstStyle/>
        <a:p>
          <a:endParaRPr lang="es-EC"/>
        </a:p>
      </dgm:t>
    </dgm:pt>
    <dgm:pt modelId="{D5C96189-AB83-463B-B96B-B0470B79AD8A}">
      <dgm:prSet/>
      <dgm:spPr/>
      <dgm:t>
        <a:bodyPr/>
        <a:lstStyle/>
        <a:p>
          <a:r>
            <a:rPr lang="es-EC" dirty="0" smtClean="0"/>
            <a:t>11.- De las empresas investigadas en su mayoría (8 de 12) se manejan con un apalancamiento promedio bajo (1.09)</a:t>
          </a:r>
          <a:endParaRPr lang="es-EC" dirty="0"/>
        </a:p>
      </dgm:t>
    </dgm:pt>
    <dgm:pt modelId="{A4E66D83-EAFB-44D6-BD46-DA13194008F3}" type="parTrans" cxnId="{99E93D64-B45F-4D00-B8C6-D1B7276B7E18}">
      <dgm:prSet/>
      <dgm:spPr/>
      <dgm:t>
        <a:bodyPr/>
        <a:lstStyle/>
        <a:p>
          <a:endParaRPr lang="es-EC"/>
        </a:p>
      </dgm:t>
    </dgm:pt>
    <dgm:pt modelId="{A4121990-FEDD-4E2E-8727-1BAB46618021}" type="sibTrans" cxnId="{99E93D64-B45F-4D00-B8C6-D1B7276B7E18}">
      <dgm:prSet/>
      <dgm:spPr/>
      <dgm:t>
        <a:bodyPr/>
        <a:lstStyle/>
        <a:p>
          <a:endParaRPr lang="es-EC"/>
        </a:p>
      </dgm:t>
    </dgm:pt>
    <dgm:pt modelId="{1DE12BAA-380F-4E13-81BF-6495FF8D3DE5}">
      <dgm:prSet/>
      <dgm:spPr/>
      <dgm:t>
        <a:bodyPr/>
        <a:lstStyle/>
        <a:p>
          <a:r>
            <a:rPr lang="es-EC" dirty="0" smtClean="0"/>
            <a:t>12.- En un periodo de un año las empresas investigadas demuestran un indicador de rotación de cartera bajo</a:t>
          </a:r>
          <a:endParaRPr lang="es-EC" dirty="0"/>
        </a:p>
      </dgm:t>
    </dgm:pt>
    <dgm:pt modelId="{5796CE34-6135-4A36-8765-F87AAA733732}" type="parTrans" cxnId="{1F1F5D4E-20C6-47E1-944F-5DA131291912}">
      <dgm:prSet/>
      <dgm:spPr/>
      <dgm:t>
        <a:bodyPr/>
        <a:lstStyle/>
        <a:p>
          <a:endParaRPr lang="es-EC"/>
        </a:p>
      </dgm:t>
    </dgm:pt>
    <dgm:pt modelId="{FB63C375-00EA-4F05-8D96-77E9F7143B43}" type="sibTrans" cxnId="{1F1F5D4E-20C6-47E1-944F-5DA131291912}">
      <dgm:prSet/>
      <dgm:spPr/>
      <dgm:t>
        <a:bodyPr/>
        <a:lstStyle/>
        <a:p>
          <a:endParaRPr lang="es-EC"/>
        </a:p>
      </dgm:t>
    </dgm:pt>
    <dgm:pt modelId="{AFA3A631-7520-4872-A12D-0CA97D25E3B5}" type="pres">
      <dgm:prSet presAssocID="{8E7E5C60-90A4-469C-A1D0-A44343932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C7F906-CE67-4D5F-8506-BC05851832B6}" type="pres">
      <dgm:prSet presAssocID="{1DE12BAA-380F-4E13-81BF-6495FF8D3DE5}" presName="boxAndChildren" presStyleCnt="0"/>
      <dgm:spPr/>
      <dgm:t>
        <a:bodyPr/>
        <a:lstStyle/>
        <a:p>
          <a:endParaRPr lang="es-EC"/>
        </a:p>
      </dgm:t>
    </dgm:pt>
    <dgm:pt modelId="{98C477C4-C7EB-4B86-ACAD-1DE417E5BAD1}" type="pres">
      <dgm:prSet presAssocID="{1DE12BAA-380F-4E13-81BF-6495FF8D3DE5}" presName="parentTextBox" presStyleLbl="node1" presStyleIdx="0" presStyleCnt="6"/>
      <dgm:spPr/>
      <dgm:t>
        <a:bodyPr/>
        <a:lstStyle/>
        <a:p>
          <a:endParaRPr lang="es-EC"/>
        </a:p>
      </dgm:t>
    </dgm:pt>
    <dgm:pt modelId="{18687D27-8A53-430C-886C-2FA0B5299B82}" type="pres">
      <dgm:prSet presAssocID="{A4121990-FEDD-4E2E-8727-1BAB46618021}" presName="sp" presStyleCnt="0"/>
      <dgm:spPr/>
      <dgm:t>
        <a:bodyPr/>
        <a:lstStyle/>
        <a:p>
          <a:endParaRPr lang="es-EC"/>
        </a:p>
      </dgm:t>
    </dgm:pt>
    <dgm:pt modelId="{5C2F5CD3-7986-4653-B63D-F2C00999232E}" type="pres">
      <dgm:prSet presAssocID="{D5C96189-AB83-463B-B96B-B0470B79AD8A}" presName="arrowAndChildren" presStyleCnt="0"/>
      <dgm:spPr/>
      <dgm:t>
        <a:bodyPr/>
        <a:lstStyle/>
        <a:p>
          <a:endParaRPr lang="es-EC"/>
        </a:p>
      </dgm:t>
    </dgm:pt>
    <dgm:pt modelId="{A2DB861B-B394-42EA-A7A3-63BBB3CC4C16}" type="pres">
      <dgm:prSet presAssocID="{D5C96189-AB83-463B-B96B-B0470B79AD8A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E507870-FD7A-4114-B936-967DDBBA96E0}" type="pres">
      <dgm:prSet presAssocID="{DDF71E28-D34B-40EB-89F6-AAD2CDAF3B38}" presName="sp" presStyleCnt="0"/>
      <dgm:spPr/>
      <dgm:t>
        <a:bodyPr/>
        <a:lstStyle/>
        <a:p>
          <a:endParaRPr lang="es-EC"/>
        </a:p>
      </dgm:t>
    </dgm:pt>
    <dgm:pt modelId="{5EF84C95-8AC2-4332-953C-21E9F549AB39}" type="pres">
      <dgm:prSet presAssocID="{62F9B0C8-47F6-402A-8393-E7C265428962}" presName="arrowAndChildren" presStyleCnt="0"/>
      <dgm:spPr/>
      <dgm:t>
        <a:bodyPr/>
        <a:lstStyle/>
        <a:p>
          <a:endParaRPr lang="es-EC"/>
        </a:p>
      </dgm:t>
    </dgm:pt>
    <dgm:pt modelId="{95CC33AA-6183-44C2-959B-5BC9B2D8E5BE}" type="pres">
      <dgm:prSet presAssocID="{62F9B0C8-47F6-402A-8393-E7C265428962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E74D5427-6E7C-4FDB-9DA6-6B04672D7FCC}" type="pres">
      <dgm:prSet presAssocID="{B98C341C-A24A-467D-B5D1-EC4C16FAC32B}" presName="sp" presStyleCnt="0"/>
      <dgm:spPr/>
      <dgm:t>
        <a:bodyPr/>
        <a:lstStyle/>
        <a:p>
          <a:endParaRPr lang="es-EC"/>
        </a:p>
      </dgm:t>
    </dgm:pt>
    <dgm:pt modelId="{06A80A18-55ED-4328-8752-CEE4C8FB7036}" type="pres">
      <dgm:prSet presAssocID="{AC34CF1B-CECD-46CB-B5D8-1BB5B62B6280}" presName="arrowAndChildren" presStyleCnt="0"/>
      <dgm:spPr/>
      <dgm:t>
        <a:bodyPr/>
        <a:lstStyle/>
        <a:p>
          <a:endParaRPr lang="es-EC"/>
        </a:p>
      </dgm:t>
    </dgm:pt>
    <dgm:pt modelId="{16D27D31-01AD-4983-96B5-E7A6D3B56242}" type="pres">
      <dgm:prSet presAssocID="{AC34CF1B-CECD-46CB-B5D8-1BB5B62B6280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01B9417C-F22B-4E56-A615-4C948405983C}" type="pres">
      <dgm:prSet presAssocID="{ED9B91EF-AAB3-4FEF-B136-E89CEEEDCAB0}" presName="sp" presStyleCnt="0"/>
      <dgm:spPr/>
      <dgm:t>
        <a:bodyPr/>
        <a:lstStyle/>
        <a:p>
          <a:endParaRPr lang="es-EC"/>
        </a:p>
      </dgm:t>
    </dgm:pt>
    <dgm:pt modelId="{53EC0046-E823-478F-AF9A-1A7D391F7011}" type="pres">
      <dgm:prSet presAssocID="{0BC2F420-73E3-487C-BC0E-A264263F0DFA}" presName="arrowAndChildren" presStyleCnt="0"/>
      <dgm:spPr/>
      <dgm:t>
        <a:bodyPr/>
        <a:lstStyle/>
        <a:p>
          <a:endParaRPr lang="es-EC"/>
        </a:p>
      </dgm:t>
    </dgm:pt>
    <dgm:pt modelId="{EEF44E26-8892-42A4-B871-3B369390B30B}" type="pres">
      <dgm:prSet presAssocID="{0BC2F420-73E3-487C-BC0E-A264263F0DFA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72E46905-8673-4986-95D8-D7B35CE11E50}" type="pres">
      <dgm:prSet presAssocID="{9E4A8952-4DAF-4732-9BA8-6ECBB6C433F7}" presName="sp" presStyleCnt="0"/>
      <dgm:spPr/>
      <dgm:t>
        <a:bodyPr/>
        <a:lstStyle/>
        <a:p>
          <a:endParaRPr lang="es-EC"/>
        </a:p>
      </dgm:t>
    </dgm:pt>
    <dgm:pt modelId="{8498572D-C968-439E-AF04-3AA28602E1BA}" type="pres">
      <dgm:prSet presAssocID="{5FF4C85D-7DE4-4D45-BCAA-BE8E6802A779}" presName="arrowAndChildren" presStyleCnt="0"/>
      <dgm:spPr/>
      <dgm:t>
        <a:bodyPr/>
        <a:lstStyle/>
        <a:p>
          <a:endParaRPr lang="es-EC"/>
        </a:p>
      </dgm:t>
    </dgm:pt>
    <dgm:pt modelId="{6D870211-89EF-43FB-8369-958FBD67EBC6}" type="pres">
      <dgm:prSet presAssocID="{5FF4C85D-7DE4-4D45-BCAA-BE8E6802A779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044A7A4B-1B19-42AE-B869-B629DE001607}" type="presOf" srcId="{AC34CF1B-CECD-46CB-B5D8-1BB5B62B6280}" destId="{16D27D31-01AD-4983-96B5-E7A6D3B56242}" srcOrd="0" destOrd="0" presId="urn:microsoft.com/office/officeart/2005/8/layout/process4"/>
    <dgm:cxn modelId="{312CED10-989C-4BB9-85D1-6847AE24455B}" type="presOf" srcId="{0BC2F420-73E3-487C-BC0E-A264263F0DFA}" destId="{EEF44E26-8892-42A4-B871-3B369390B30B}" srcOrd="0" destOrd="0" presId="urn:microsoft.com/office/officeart/2005/8/layout/process4"/>
    <dgm:cxn modelId="{84CC0C46-E4AF-4762-8D84-D07D25271CE3}" srcId="{8E7E5C60-90A4-469C-A1D0-A4434393201C}" destId="{5FF4C85D-7DE4-4D45-BCAA-BE8E6802A779}" srcOrd="0" destOrd="0" parTransId="{1B392739-5B2E-4C79-9DDD-4FCE7EECC8F6}" sibTransId="{9E4A8952-4DAF-4732-9BA8-6ECBB6C433F7}"/>
    <dgm:cxn modelId="{1F1F5D4E-20C6-47E1-944F-5DA131291912}" srcId="{8E7E5C60-90A4-469C-A1D0-A4434393201C}" destId="{1DE12BAA-380F-4E13-81BF-6495FF8D3DE5}" srcOrd="5" destOrd="0" parTransId="{5796CE34-6135-4A36-8765-F87AAA733732}" sibTransId="{FB63C375-00EA-4F05-8D96-77E9F7143B43}"/>
    <dgm:cxn modelId="{C9254B03-A270-425E-BA42-4827E5F105DC}" srcId="{8E7E5C60-90A4-469C-A1D0-A4434393201C}" destId="{62F9B0C8-47F6-402A-8393-E7C265428962}" srcOrd="3" destOrd="0" parTransId="{210169BE-DFB7-480B-A337-BBC3CA0BE75C}" sibTransId="{DDF71E28-D34B-40EB-89F6-AAD2CDAF3B38}"/>
    <dgm:cxn modelId="{AFE7370B-70CC-44C8-A429-CFB4DDD50E8E}" srcId="{8E7E5C60-90A4-469C-A1D0-A4434393201C}" destId="{0BC2F420-73E3-487C-BC0E-A264263F0DFA}" srcOrd="1" destOrd="0" parTransId="{7A3B77DB-9B0C-4BF6-8C1A-A5AA65E749E0}" sibTransId="{ED9B91EF-AAB3-4FEF-B136-E89CEEEDCAB0}"/>
    <dgm:cxn modelId="{5D1EE550-967D-4439-8134-BF664E83EB7A}" type="presOf" srcId="{1DE12BAA-380F-4E13-81BF-6495FF8D3DE5}" destId="{98C477C4-C7EB-4B86-ACAD-1DE417E5BAD1}" srcOrd="0" destOrd="0" presId="urn:microsoft.com/office/officeart/2005/8/layout/process4"/>
    <dgm:cxn modelId="{99E93D64-B45F-4D00-B8C6-D1B7276B7E18}" srcId="{8E7E5C60-90A4-469C-A1D0-A4434393201C}" destId="{D5C96189-AB83-463B-B96B-B0470B79AD8A}" srcOrd="4" destOrd="0" parTransId="{A4E66D83-EAFB-44D6-BD46-DA13194008F3}" sibTransId="{A4121990-FEDD-4E2E-8727-1BAB46618021}"/>
    <dgm:cxn modelId="{6A2C6C11-A074-4E40-9A03-F93585AA0339}" type="presOf" srcId="{8E7E5C60-90A4-469C-A1D0-A4434393201C}" destId="{AFA3A631-7520-4872-A12D-0CA97D25E3B5}" srcOrd="0" destOrd="0" presId="urn:microsoft.com/office/officeart/2005/8/layout/process4"/>
    <dgm:cxn modelId="{832A42E5-7621-41EE-8F18-8ED94EEB9CC0}" type="presOf" srcId="{62F9B0C8-47F6-402A-8393-E7C265428962}" destId="{95CC33AA-6183-44C2-959B-5BC9B2D8E5BE}" srcOrd="0" destOrd="0" presId="urn:microsoft.com/office/officeart/2005/8/layout/process4"/>
    <dgm:cxn modelId="{49C0092A-CE81-45D0-A04C-C48EAB88009D}" type="presOf" srcId="{D5C96189-AB83-463B-B96B-B0470B79AD8A}" destId="{A2DB861B-B394-42EA-A7A3-63BBB3CC4C16}" srcOrd="0" destOrd="0" presId="urn:microsoft.com/office/officeart/2005/8/layout/process4"/>
    <dgm:cxn modelId="{1BED29CE-0B11-4156-98C5-97373DBC69AB}" srcId="{8E7E5C60-90A4-469C-A1D0-A4434393201C}" destId="{AC34CF1B-CECD-46CB-B5D8-1BB5B62B6280}" srcOrd="2" destOrd="0" parTransId="{7260FD09-8AD5-4D80-A7F1-DCA19B151288}" sibTransId="{B98C341C-A24A-467D-B5D1-EC4C16FAC32B}"/>
    <dgm:cxn modelId="{FC1812BF-E86B-43A8-9B35-1DE732D97475}" type="presOf" srcId="{5FF4C85D-7DE4-4D45-BCAA-BE8E6802A779}" destId="{6D870211-89EF-43FB-8369-958FBD67EBC6}" srcOrd="0" destOrd="0" presId="urn:microsoft.com/office/officeart/2005/8/layout/process4"/>
    <dgm:cxn modelId="{385C9A26-2932-4718-88DD-F293AF0207C3}" type="presParOf" srcId="{AFA3A631-7520-4872-A12D-0CA97D25E3B5}" destId="{85C7F906-CE67-4D5F-8506-BC05851832B6}" srcOrd="0" destOrd="0" presId="urn:microsoft.com/office/officeart/2005/8/layout/process4"/>
    <dgm:cxn modelId="{62FA4F43-0033-41C9-BA29-D8EF57D087CC}" type="presParOf" srcId="{85C7F906-CE67-4D5F-8506-BC05851832B6}" destId="{98C477C4-C7EB-4B86-ACAD-1DE417E5BAD1}" srcOrd="0" destOrd="0" presId="urn:microsoft.com/office/officeart/2005/8/layout/process4"/>
    <dgm:cxn modelId="{B8ED81A2-FD67-49FB-9C40-579C4EB6D472}" type="presParOf" srcId="{AFA3A631-7520-4872-A12D-0CA97D25E3B5}" destId="{18687D27-8A53-430C-886C-2FA0B5299B82}" srcOrd="1" destOrd="0" presId="urn:microsoft.com/office/officeart/2005/8/layout/process4"/>
    <dgm:cxn modelId="{B3891A35-C58F-4F3C-972A-84656C77C2EF}" type="presParOf" srcId="{AFA3A631-7520-4872-A12D-0CA97D25E3B5}" destId="{5C2F5CD3-7986-4653-B63D-F2C00999232E}" srcOrd="2" destOrd="0" presId="urn:microsoft.com/office/officeart/2005/8/layout/process4"/>
    <dgm:cxn modelId="{BA8D9E81-91F6-4616-8F39-C616E38FC94B}" type="presParOf" srcId="{5C2F5CD3-7986-4653-B63D-F2C00999232E}" destId="{A2DB861B-B394-42EA-A7A3-63BBB3CC4C16}" srcOrd="0" destOrd="0" presId="urn:microsoft.com/office/officeart/2005/8/layout/process4"/>
    <dgm:cxn modelId="{0CBE6D03-683F-49F5-BFD4-3987CB5BA60A}" type="presParOf" srcId="{AFA3A631-7520-4872-A12D-0CA97D25E3B5}" destId="{7E507870-FD7A-4114-B936-967DDBBA96E0}" srcOrd="3" destOrd="0" presId="urn:microsoft.com/office/officeart/2005/8/layout/process4"/>
    <dgm:cxn modelId="{56CCC0C5-DB05-49D8-836D-0E80D4256B6C}" type="presParOf" srcId="{AFA3A631-7520-4872-A12D-0CA97D25E3B5}" destId="{5EF84C95-8AC2-4332-953C-21E9F549AB39}" srcOrd="4" destOrd="0" presId="urn:microsoft.com/office/officeart/2005/8/layout/process4"/>
    <dgm:cxn modelId="{8A9B78C4-AC00-42EB-914F-6B3B594F06BF}" type="presParOf" srcId="{5EF84C95-8AC2-4332-953C-21E9F549AB39}" destId="{95CC33AA-6183-44C2-959B-5BC9B2D8E5BE}" srcOrd="0" destOrd="0" presId="urn:microsoft.com/office/officeart/2005/8/layout/process4"/>
    <dgm:cxn modelId="{19757E92-6084-4B43-BC77-A9C19BAE14A5}" type="presParOf" srcId="{AFA3A631-7520-4872-A12D-0CA97D25E3B5}" destId="{E74D5427-6E7C-4FDB-9DA6-6B04672D7FCC}" srcOrd="5" destOrd="0" presId="urn:microsoft.com/office/officeart/2005/8/layout/process4"/>
    <dgm:cxn modelId="{FA711EA2-4C35-40CD-A3AE-600BCE792E71}" type="presParOf" srcId="{AFA3A631-7520-4872-A12D-0CA97D25E3B5}" destId="{06A80A18-55ED-4328-8752-CEE4C8FB7036}" srcOrd="6" destOrd="0" presId="urn:microsoft.com/office/officeart/2005/8/layout/process4"/>
    <dgm:cxn modelId="{C77268D6-BC2B-4A87-9F40-2CF657044E2D}" type="presParOf" srcId="{06A80A18-55ED-4328-8752-CEE4C8FB7036}" destId="{16D27D31-01AD-4983-96B5-E7A6D3B56242}" srcOrd="0" destOrd="0" presId="urn:microsoft.com/office/officeart/2005/8/layout/process4"/>
    <dgm:cxn modelId="{9CCE01E0-DB13-41F6-9D0B-7311CE57247B}" type="presParOf" srcId="{AFA3A631-7520-4872-A12D-0CA97D25E3B5}" destId="{01B9417C-F22B-4E56-A615-4C948405983C}" srcOrd="7" destOrd="0" presId="urn:microsoft.com/office/officeart/2005/8/layout/process4"/>
    <dgm:cxn modelId="{0C83D57C-549A-46FE-AC6D-7B28312DE491}" type="presParOf" srcId="{AFA3A631-7520-4872-A12D-0CA97D25E3B5}" destId="{53EC0046-E823-478F-AF9A-1A7D391F7011}" srcOrd="8" destOrd="0" presId="urn:microsoft.com/office/officeart/2005/8/layout/process4"/>
    <dgm:cxn modelId="{39B31B38-2A7F-4DCC-BFDB-ED29E84EA9CF}" type="presParOf" srcId="{53EC0046-E823-478F-AF9A-1A7D391F7011}" destId="{EEF44E26-8892-42A4-B871-3B369390B30B}" srcOrd="0" destOrd="0" presId="urn:microsoft.com/office/officeart/2005/8/layout/process4"/>
    <dgm:cxn modelId="{5A82826F-B4DF-4416-AF84-4A8A57F404AF}" type="presParOf" srcId="{AFA3A631-7520-4872-A12D-0CA97D25E3B5}" destId="{72E46905-8673-4986-95D8-D7B35CE11E50}" srcOrd="9" destOrd="0" presId="urn:microsoft.com/office/officeart/2005/8/layout/process4"/>
    <dgm:cxn modelId="{83EEB6F2-990D-4FAB-8A6F-C179800E7C55}" type="presParOf" srcId="{AFA3A631-7520-4872-A12D-0CA97D25E3B5}" destId="{8498572D-C968-439E-AF04-3AA28602E1BA}" srcOrd="10" destOrd="0" presId="urn:microsoft.com/office/officeart/2005/8/layout/process4"/>
    <dgm:cxn modelId="{ABC822F8-0B1D-4FF3-8770-55428526D009}" type="presParOf" srcId="{8498572D-C968-439E-AF04-3AA28602E1BA}" destId="{6D870211-89EF-43FB-8369-958FBD67EB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37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01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3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5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12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0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49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17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79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62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0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40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73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77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83EB-F6B6-4FD7-AF85-8E3B95C8D8DE}" type="datetimeFigureOut">
              <a:rPr lang="es-EC" smtClean="0"/>
              <a:t>12/03/2018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C340F9-5570-44E5-8C83-73512478B7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253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12" Type="http://schemas.openxmlformats.org/officeDocument/2006/relationships/comments" Target="../comments/commen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7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comments" Target="../comments/comment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diagramData" Target="../diagrams/data7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7.xml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498" y="1569493"/>
            <a:ext cx="8594501" cy="2183640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/>
              <a:t>DEPARTAMENTO DE CIENCIAS ECONÓMICAS, ADMINIESTRATIVAS Y DE COMERCIO.</a:t>
            </a:r>
            <a:br>
              <a:rPr lang="es-EC" sz="3200" b="1" dirty="0" smtClean="0"/>
            </a:br>
            <a:r>
              <a:rPr lang="es-EC" sz="3200" b="1" dirty="0" smtClean="0"/>
              <a:t>CARRERA DE INGENIERÍA EN FINANZAS Y AUDITORÍA.</a:t>
            </a: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>PROYECTO DE INVESTIGACIÓN</a:t>
            </a:r>
            <a:endParaRPr lang="es-EC" sz="2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73498" y="3753133"/>
            <a:ext cx="8594502" cy="24673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C" sz="3200" b="1" dirty="0" smtClean="0"/>
              <a:t>TEMA: CAUSAS Y CONSECUENCIAS DE LA ALTA MOROSIDAD EN EL  SECTOR COMERCIAL EN EL CANTÓN RUMIÑAHUI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800" dirty="0" smtClean="0"/>
              <a:t>VIVIANA FREIRE VÁSQUEZ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800" dirty="0" smtClean="0"/>
              <a:t>SOPHIA CORREA GARRIDO</a:t>
            </a:r>
          </a:p>
          <a:p>
            <a:pPr algn="r"/>
            <a:r>
              <a:rPr lang="es-EC" sz="2800" dirty="0" err="1" smtClean="0"/>
              <a:t>Sangolquí</a:t>
            </a:r>
            <a:r>
              <a:rPr lang="es-EC" sz="2800" dirty="0" smtClean="0"/>
              <a:t>, febrero 2017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48" y="361194"/>
            <a:ext cx="6156903" cy="1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4148045"/>
              </p:ext>
            </p:extLst>
          </p:nvPr>
        </p:nvGraphicFramePr>
        <p:xfrm>
          <a:off x="1710047" y="332489"/>
          <a:ext cx="10303823" cy="593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3490133" y="3200399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6593551" y="3193472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8159110" y="3235032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8990384" y="3151908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9751781" y="3193472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2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51608"/>
              </p:ext>
            </p:extLst>
          </p:nvPr>
        </p:nvGraphicFramePr>
        <p:xfrm>
          <a:off x="1971695" y="369125"/>
          <a:ext cx="10034258" cy="61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3864204" y="3505199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/>
          <p:cNvSpPr/>
          <p:nvPr/>
        </p:nvSpPr>
        <p:spPr>
          <a:xfrm>
            <a:off x="4667768" y="3505199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5415913" y="3498271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6731488" y="3505199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8322940" y="3498269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10403550" y="3498269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9678258" y="3498269"/>
            <a:ext cx="472268" cy="4017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8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57940"/>
              </p:ext>
            </p:extLst>
          </p:nvPr>
        </p:nvGraphicFramePr>
        <p:xfrm>
          <a:off x="2375064" y="0"/>
          <a:ext cx="981693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3919622" y="336665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/>
          <p:cNvSpPr/>
          <p:nvPr/>
        </p:nvSpPr>
        <p:spPr>
          <a:xfrm>
            <a:off x="6981476" y="336665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8450058" y="336665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9170495" y="3165763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9946350" y="328352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10666787" y="328352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02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245720"/>
              </p:ext>
            </p:extLst>
          </p:nvPr>
        </p:nvGraphicFramePr>
        <p:xfrm>
          <a:off x="2446316" y="0"/>
          <a:ext cx="974568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e 3"/>
          <p:cNvSpPr/>
          <p:nvPr/>
        </p:nvSpPr>
        <p:spPr>
          <a:xfrm>
            <a:off x="3973548" y="3716002"/>
            <a:ext cx="472268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6984035" y="3730070"/>
            <a:ext cx="472268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11415358" y="3659730"/>
            <a:ext cx="472268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10711974" y="3599519"/>
            <a:ext cx="472268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9955762" y="3585451"/>
            <a:ext cx="472268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9216636" y="3613476"/>
            <a:ext cx="472268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025784"/>
              </p:ext>
            </p:extLst>
          </p:nvPr>
        </p:nvGraphicFramePr>
        <p:xfrm>
          <a:off x="2458192" y="-1"/>
          <a:ext cx="9733807" cy="676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4015752" y="3589390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/>
          <p:cNvSpPr/>
          <p:nvPr/>
        </p:nvSpPr>
        <p:spPr>
          <a:xfrm>
            <a:off x="4758995" y="3589390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8458798" y="3388499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9964041" y="3589390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10681494" y="3589390"/>
            <a:ext cx="472268" cy="401782"/>
          </a:xfrm>
          <a:prstGeom prst="ellipse">
            <a:avLst/>
          </a:prstGeom>
          <a:noFill/>
          <a:ln w="28575">
            <a:solidFill>
              <a:srgbClr val="51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67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073301"/>
              </p:ext>
            </p:extLst>
          </p:nvPr>
        </p:nvGraphicFramePr>
        <p:xfrm>
          <a:off x="2280062" y="0"/>
          <a:ext cx="991193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3861007" y="363159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/>
          <p:cNvSpPr/>
          <p:nvPr/>
        </p:nvSpPr>
        <p:spPr>
          <a:xfrm>
            <a:off x="9893703" y="363159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/>
          <p:cNvSpPr/>
          <p:nvPr/>
        </p:nvSpPr>
        <p:spPr>
          <a:xfrm>
            <a:off x="10653358" y="3631594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4621088" y="3430703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7637223" y="3430703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8396878" y="3430703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3124263" y="3430703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5378130" y="3332227"/>
            <a:ext cx="472268" cy="40178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9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689534"/>
          </a:xfrm>
        </p:spPr>
        <p:txBody>
          <a:bodyPr/>
          <a:lstStyle/>
          <a:p>
            <a:r>
              <a:rPr lang="es-EC" dirty="0" smtClean="0"/>
              <a:t>Credit Scoring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549960"/>
            <a:ext cx="3070874" cy="23001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470" y="1549960"/>
            <a:ext cx="2266082" cy="18362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76" name="Picture 4" descr="Resultado de imagen para algoritm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6753" r="25557" b="17456"/>
          <a:stretch/>
        </p:blipFill>
        <p:spPr bwMode="auto">
          <a:xfrm>
            <a:off x="8112598" y="2215956"/>
            <a:ext cx="2731908" cy="2340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72" y="4281373"/>
            <a:ext cx="3163931" cy="23627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Conector 6"/>
          <p:cNvSpPr/>
          <p:nvPr/>
        </p:nvSpPr>
        <p:spPr>
          <a:xfrm>
            <a:off x="2034698" y="1683802"/>
            <a:ext cx="467911" cy="4378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1" name="Conector 10"/>
          <p:cNvSpPr/>
          <p:nvPr/>
        </p:nvSpPr>
        <p:spPr>
          <a:xfrm>
            <a:off x="6654243" y="1683802"/>
            <a:ext cx="467911" cy="4378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</a:t>
            </a:r>
          </a:p>
        </p:txBody>
      </p:sp>
      <p:sp>
        <p:nvSpPr>
          <p:cNvPr id="12" name="Conector 11"/>
          <p:cNvSpPr/>
          <p:nvPr/>
        </p:nvSpPr>
        <p:spPr>
          <a:xfrm>
            <a:off x="4018209" y="4364554"/>
            <a:ext cx="467911" cy="4378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69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87050" y="0"/>
            <a:ext cx="1504950" cy="6858000"/>
          </a:xfrm>
        </p:spPr>
        <p:txBody>
          <a:bodyPr vert="vert27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es-EC" altLang="es-EC" sz="4400" b="1" dirty="0">
                <a:ln/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  <a:r>
              <a:rPr lang="es-EC" altLang="es-EC" sz="4400" b="1" dirty="0" err="1">
                <a:ln/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es-EC" altLang="es-EC" sz="4400" b="1" dirty="0">
                <a:ln/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altLang="es-EC" sz="4400" b="1" dirty="0" err="1">
                <a:ln/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es-EC" altLang="es-EC" sz="4400" b="1" dirty="0">
                <a:ln/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“5C”</a:t>
            </a:r>
            <a:endParaRPr lang="es-EC" altLang="es-EC" sz="4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57080"/>
              </p:ext>
            </p:extLst>
          </p:nvPr>
        </p:nvGraphicFramePr>
        <p:xfrm>
          <a:off x="7505700" y="1196108"/>
          <a:ext cx="3905250" cy="2646856"/>
        </p:xfrm>
        <a:graphic>
          <a:graphicData uri="http://schemas.openxmlformats.org/drawingml/2006/table">
            <a:tbl>
              <a:tblPr firstRow="1" firstCol="1" bandRow="1"/>
              <a:tblGrid>
                <a:gridCol w="3905250"/>
              </a:tblGrid>
              <a:tr h="288069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67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053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69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69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69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69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69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69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003635" y="1342013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5931843"/>
              </p:ext>
            </p:extLst>
          </p:nvPr>
        </p:nvGraphicFramePr>
        <p:xfrm>
          <a:off x="0" y="276225"/>
          <a:ext cx="11791950" cy="630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ector 5"/>
          <p:cNvSpPr/>
          <p:nvPr/>
        </p:nvSpPr>
        <p:spPr>
          <a:xfrm>
            <a:off x="347725" y="1416670"/>
            <a:ext cx="579550" cy="5151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  <a:endParaRPr lang="es-EC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294121" y="1416670"/>
            <a:ext cx="12923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Carácter</a:t>
            </a:r>
            <a:endParaRPr lang="es-EC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1064500"/>
            <a:ext cx="7714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Credit Scoring “5C”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Conector 1"/>
          <p:cNvSpPr/>
          <p:nvPr/>
        </p:nvSpPr>
        <p:spPr>
          <a:xfrm>
            <a:off x="1893189" y="1455312"/>
            <a:ext cx="579550" cy="5151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39585" y="1455312"/>
            <a:ext cx="10935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endParaRPr lang="es-EC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489893" y="2167233"/>
          <a:ext cx="7954872" cy="419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702" y="4440034"/>
            <a:ext cx="1679619" cy="14890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/>
          <a:srcRect l="24224" r="19255"/>
          <a:stretch/>
        </p:blipFill>
        <p:spPr>
          <a:xfrm>
            <a:off x="2150564" y="3930650"/>
            <a:ext cx="1171978" cy="19984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/>
          <a:srcRect t="25824" b="30493"/>
          <a:stretch/>
        </p:blipFill>
        <p:spPr>
          <a:xfrm>
            <a:off x="3443899" y="5382703"/>
            <a:ext cx="1041826" cy="811369"/>
          </a:xfrm>
          <a:prstGeom prst="rect">
            <a:avLst/>
          </a:prstGeom>
        </p:spPr>
      </p:pic>
      <p:pic>
        <p:nvPicPr>
          <p:cNvPr id="18" name="Picture 4" descr="Resultado de imagen para deudo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60559" r="28979" b="1"/>
          <a:stretch/>
        </p:blipFill>
        <p:spPr bwMode="auto">
          <a:xfrm>
            <a:off x="8910012" y="4024802"/>
            <a:ext cx="1534753" cy="17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/>
          <a:srcRect l="10763" r="16222"/>
          <a:stretch/>
        </p:blipFill>
        <p:spPr>
          <a:xfrm>
            <a:off x="6686651" y="4113345"/>
            <a:ext cx="208637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75" y="166910"/>
            <a:ext cx="8911687" cy="1280890"/>
          </a:xfrm>
        </p:spPr>
        <p:txBody>
          <a:bodyPr/>
          <a:lstStyle/>
          <a:p>
            <a:r>
              <a:rPr lang="es-EC" dirty="0" smtClean="0"/>
              <a:t>Capacidades de Pago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5088851"/>
              </p:ext>
            </p:extLst>
          </p:nvPr>
        </p:nvGraphicFramePr>
        <p:xfrm>
          <a:off x="361950" y="719666"/>
          <a:ext cx="1183005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8" name="Picture 6" descr="Image result for piggy ba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83" y="3920570"/>
            <a:ext cx="1448367" cy="14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ueldo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833" y1="14404" x2="8333" y2="82271"/>
                        <a14:foregroundMark x1="88667" y1="92798" x2="96500" y2="92798"/>
                        <a14:foregroundMark x1="16167" y1="9695" x2="22500" y2="92798"/>
                        <a14:foregroundMark x1="4833" y1="90582" x2="28167" y2="80055"/>
                        <a14:foregroundMark x1="25333" y1="10803" x2="32333" y2="93906"/>
                        <a14:foregroundMark x1="7000" y1="7202" x2="667" y2="35457"/>
                        <a14:foregroundMark x1="85833" y1="85873" x2="99333" y2="85873"/>
                        <a14:foregroundMark x1="11833" y1="3878" x2="30833" y2="20222"/>
                        <a14:backgroundMark x1="40833" y1="14404" x2="85833" y2="13019"/>
                        <a14:backgroundMark x1="39333" y1="80055" x2="40833" y2="9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18" y="4826984"/>
            <a:ext cx="2701458" cy="16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tatistic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62" y="5367892"/>
            <a:ext cx="2403122" cy="13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6" b="100000" l="4525" r="92760">
                        <a14:foregroundMark x1="50226" y1="74561" x2="50226" y2="81140"/>
                        <a14:foregroundMark x1="72398" y1="46053" x2="77828" y2="47807"/>
                        <a14:foregroundMark x1="76923" y1="33333" x2="76923" y2="33333"/>
                        <a14:foregroundMark x1="67421" y1="21491" x2="67421" y2="21491"/>
                        <a14:foregroundMark x1="67421" y1="21491" x2="67421" y2="21491"/>
                        <a14:foregroundMark x1="49321" y1="15789" x2="49321" y2="15789"/>
                        <a14:foregroundMark x1="33484" y1="19298" x2="33484" y2="19298"/>
                        <a14:foregroundMark x1="23529" y1="31579" x2="23529" y2="31579"/>
                        <a14:foregroundMark x1="23982" y1="45175" x2="23982" y2="45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65538">
            <a:off x="6932321" y="3920570"/>
            <a:ext cx="1200234" cy="1238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87448">
            <a:off x="8901538" y="598688"/>
            <a:ext cx="2143125" cy="2143125"/>
          </a:xfrm>
          <a:prstGeom prst="rect">
            <a:avLst/>
          </a:prstGeom>
        </p:spPr>
      </p:pic>
      <p:pic>
        <p:nvPicPr>
          <p:cNvPr id="3088" name="Picture 16" descr="Image result for credit ca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51" y="2094476"/>
            <a:ext cx="1889430" cy="11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facturas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3"/>
          <a:stretch/>
        </p:blipFill>
        <p:spPr bwMode="auto">
          <a:xfrm rot="330975">
            <a:off x="6760572" y="1294850"/>
            <a:ext cx="1821607" cy="1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ector 10"/>
          <p:cNvSpPr/>
          <p:nvPr/>
        </p:nvSpPr>
        <p:spPr>
          <a:xfrm>
            <a:off x="1880310" y="708340"/>
            <a:ext cx="579550" cy="5151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  <a:endParaRPr lang="es-EC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8724205" y="4598219"/>
            <a:ext cx="553998" cy="15847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C" sz="2400" dirty="0" smtClean="0"/>
              <a:t>INGRESOS</a:t>
            </a:r>
            <a:endParaRPr lang="es-EC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74353" y="1248920"/>
            <a:ext cx="553998" cy="12945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C" sz="2400" dirty="0" smtClean="0"/>
              <a:t>GASTOS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651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693" y="5053885"/>
            <a:ext cx="5686101" cy="1123950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dirty="0" smtClean="0"/>
              <a:t>Plantear </a:t>
            </a:r>
            <a:r>
              <a:rPr lang="es-EC" dirty="0"/>
              <a:t>el modelo Credit Scoring utilizando como base la metodología </a:t>
            </a:r>
            <a:r>
              <a:rPr lang="es-EC" dirty="0" err="1"/>
              <a:t>Balanced</a:t>
            </a:r>
            <a:r>
              <a:rPr lang="es-EC" dirty="0"/>
              <a:t> </a:t>
            </a:r>
            <a:r>
              <a:rPr lang="es-EC" dirty="0" err="1" smtClean="0"/>
              <a:t>Scoredcard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3078" name="Picture 6" descr="Image result for INVESTI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903" y1="9113" x2="42903" y2="6290"/>
                        <a14:foregroundMark x1="42903" y1="6290" x2="44435" y2="7177"/>
                        <a14:foregroundMark x1="36290" y1="6613" x2="44435" y2="5323"/>
                        <a14:foregroundMark x1="77339" y1="81694" x2="77339" y2="81694"/>
                        <a14:foregroundMark x1="66371" y1="87016" x2="64516" y2="86048"/>
                        <a14:foregroundMark x1="36290" y1="85726" x2="39435" y2="85726"/>
                        <a14:foregroundMark x1="20645" y1="88871" x2="24113" y2="88871"/>
                        <a14:foregroundMark x1="10968" y1="95484" x2="5000" y2="97661"/>
                        <a14:foregroundMark x1="21935" y1="36290" x2="20645" y2="31935"/>
                        <a14:foregroundMark x1="21613" y1="40403" x2="21935" y2="37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981" y="1405761"/>
            <a:ext cx="4983162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inta perforada 6"/>
          <p:cNvSpPr/>
          <p:nvPr/>
        </p:nvSpPr>
        <p:spPr>
          <a:xfrm>
            <a:off x="6291693" y="1071598"/>
            <a:ext cx="5686101" cy="1200329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11 h 10011"/>
              <a:gd name="connsiteX1" fmla="*/ 2500 w 10000"/>
              <a:gd name="connsiteY1" fmla="*/ 2011 h 10011"/>
              <a:gd name="connsiteX2" fmla="*/ 4966 w 10000"/>
              <a:gd name="connsiteY2" fmla="*/ 655 h 10011"/>
              <a:gd name="connsiteX3" fmla="*/ 7500 w 10000"/>
              <a:gd name="connsiteY3" fmla="*/ 11 h 10011"/>
              <a:gd name="connsiteX4" fmla="*/ 10000 w 10000"/>
              <a:gd name="connsiteY4" fmla="*/ 1011 h 10011"/>
              <a:gd name="connsiteX5" fmla="*/ 10000 w 10000"/>
              <a:gd name="connsiteY5" fmla="*/ 9011 h 10011"/>
              <a:gd name="connsiteX6" fmla="*/ 7500 w 10000"/>
              <a:gd name="connsiteY6" fmla="*/ 8011 h 10011"/>
              <a:gd name="connsiteX7" fmla="*/ 5000 w 10000"/>
              <a:gd name="connsiteY7" fmla="*/ 9011 h 10011"/>
              <a:gd name="connsiteX8" fmla="*/ 2500 w 10000"/>
              <a:gd name="connsiteY8" fmla="*/ 10011 h 10011"/>
              <a:gd name="connsiteX9" fmla="*/ 0 w 10000"/>
              <a:gd name="connsiteY9" fmla="*/ 9011 h 10011"/>
              <a:gd name="connsiteX10" fmla="*/ 0 w 10000"/>
              <a:gd name="connsiteY10" fmla="*/ 1011 h 10011"/>
              <a:gd name="connsiteX0" fmla="*/ 0 w 10000"/>
              <a:gd name="connsiteY0" fmla="*/ 1030 h 10030"/>
              <a:gd name="connsiteX1" fmla="*/ 2500 w 10000"/>
              <a:gd name="connsiteY1" fmla="*/ 2030 h 10030"/>
              <a:gd name="connsiteX2" fmla="*/ 5067 w 10000"/>
              <a:gd name="connsiteY2" fmla="*/ 2096 h 10030"/>
              <a:gd name="connsiteX3" fmla="*/ 7500 w 10000"/>
              <a:gd name="connsiteY3" fmla="*/ 30 h 10030"/>
              <a:gd name="connsiteX4" fmla="*/ 10000 w 10000"/>
              <a:gd name="connsiteY4" fmla="*/ 1030 h 10030"/>
              <a:gd name="connsiteX5" fmla="*/ 10000 w 10000"/>
              <a:gd name="connsiteY5" fmla="*/ 9030 h 10030"/>
              <a:gd name="connsiteX6" fmla="*/ 7500 w 10000"/>
              <a:gd name="connsiteY6" fmla="*/ 8030 h 10030"/>
              <a:gd name="connsiteX7" fmla="*/ 5000 w 10000"/>
              <a:gd name="connsiteY7" fmla="*/ 9030 h 10030"/>
              <a:gd name="connsiteX8" fmla="*/ 2500 w 10000"/>
              <a:gd name="connsiteY8" fmla="*/ 10030 h 10030"/>
              <a:gd name="connsiteX9" fmla="*/ 0 w 10000"/>
              <a:gd name="connsiteY9" fmla="*/ 9030 h 10030"/>
              <a:gd name="connsiteX10" fmla="*/ 0 w 10000"/>
              <a:gd name="connsiteY10" fmla="*/ 1030 h 10030"/>
              <a:gd name="connsiteX0" fmla="*/ 0 w 10000"/>
              <a:gd name="connsiteY0" fmla="*/ 1003 h 10003"/>
              <a:gd name="connsiteX1" fmla="*/ 2500 w 10000"/>
              <a:gd name="connsiteY1" fmla="*/ 2003 h 10003"/>
              <a:gd name="connsiteX2" fmla="*/ 5000 w 10000"/>
              <a:gd name="connsiteY2" fmla="*/ 824 h 10003"/>
              <a:gd name="connsiteX3" fmla="*/ 7500 w 10000"/>
              <a:gd name="connsiteY3" fmla="*/ 3 h 10003"/>
              <a:gd name="connsiteX4" fmla="*/ 10000 w 10000"/>
              <a:gd name="connsiteY4" fmla="*/ 1003 h 10003"/>
              <a:gd name="connsiteX5" fmla="*/ 10000 w 10000"/>
              <a:gd name="connsiteY5" fmla="*/ 9003 h 10003"/>
              <a:gd name="connsiteX6" fmla="*/ 7500 w 10000"/>
              <a:gd name="connsiteY6" fmla="*/ 8003 h 10003"/>
              <a:gd name="connsiteX7" fmla="*/ 5000 w 10000"/>
              <a:gd name="connsiteY7" fmla="*/ 9003 h 10003"/>
              <a:gd name="connsiteX8" fmla="*/ 2500 w 10000"/>
              <a:gd name="connsiteY8" fmla="*/ 10003 h 10003"/>
              <a:gd name="connsiteX9" fmla="*/ 0 w 10000"/>
              <a:gd name="connsiteY9" fmla="*/ 9003 h 10003"/>
              <a:gd name="connsiteX10" fmla="*/ 0 w 10000"/>
              <a:gd name="connsiteY10" fmla="*/ 1003 h 10003"/>
              <a:gd name="connsiteX0" fmla="*/ 0 w 10000"/>
              <a:gd name="connsiteY0" fmla="*/ 1002 h 10002"/>
              <a:gd name="connsiteX1" fmla="*/ 2500 w 10000"/>
              <a:gd name="connsiteY1" fmla="*/ 1469 h 10002"/>
              <a:gd name="connsiteX2" fmla="*/ 5000 w 10000"/>
              <a:gd name="connsiteY2" fmla="*/ 823 h 10002"/>
              <a:gd name="connsiteX3" fmla="*/ 7500 w 10000"/>
              <a:gd name="connsiteY3" fmla="*/ 2 h 10002"/>
              <a:gd name="connsiteX4" fmla="*/ 10000 w 10000"/>
              <a:gd name="connsiteY4" fmla="*/ 1002 h 10002"/>
              <a:gd name="connsiteX5" fmla="*/ 10000 w 10000"/>
              <a:gd name="connsiteY5" fmla="*/ 9002 h 10002"/>
              <a:gd name="connsiteX6" fmla="*/ 7500 w 10000"/>
              <a:gd name="connsiteY6" fmla="*/ 8002 h 10002"/>
              <a:gd name="connsiteX7" fmla="*/ 5000 w 10000"/>
              <a:gd name="connsiteY7" fmla="*/ 9002 h 10002"/>
              <a:gd name="connsiteX8" fmla="*/ 2500 w 10000"/>
              <a:gd name="connsiteY8" fmla="*/ 10002 h 10002"/>
              <a:gd name="connsiteX9" fmla="*/ 0 w 10000"/>
              <a:gd name="connsiteY9" fmla="*/ 9002 h 10002"/>
              <a:gd name="connsiteX10" fmla="*/ 0 w 10000"/>
              <a:gd name="connsiteY10" fmla="*/ 1002 h 10002"/>
              <a:gd name="connsiteX0" fmla="*/ 0 w 10000"/>
              <a:gd name="connsiteY0" fmla="*/ 1533 h 10533"/>
              <a:gd name="connsiteX1" fmla="*/ 2500 w 10000"/>
              <a:gd name="connsiteY1" fmla="*/ 2000 h 10533"/>
              <a:gd name="connsiteX2" fmla="*/ 5000 w 10000"/>
              <a:gd name="connsiteY2" fmla="*/ 1354 h 10533"/>
              <a:gd name="connsiteX3" fmla="*/ 7500 w 10000"/>
              <a:gd name="connsiteY3" fmla="*/ 0 h 10533"/>
              <a:gd name="connsiteX4" fmla="*/ 10000 w 10000"/>
              <a:gd name="connsiteY4" fmla="*/ 1533 h 10533"/>
              <a:gd name="connsiteX5" fmla="*/ 10000 w 10000"/>
              <a:gd name="connsiteY5" fmla="*/ 9533 h 10533"/>
              <a:gd name="connsiteX6" fmla="*/ 7500 w 10000"/>
              <a:gd name="connsiteY6" fmla="*/ 8533 h 10533"/>
              <a:gd name="connsiteX7" fmla="*/ 5000 w 10000"/>
              <a:gd name="connsiteY7" fmla="*/ 9533 h 10533"/>
              <a:gd name="connsiteX8" fmla="*/ 2500 w 10000"/>
              <a:gd name="connsiteY8" fmla="*/ 10533 h 10533"/>
              <a:gd name="connsiteX9" fmla="*/ 0 w 10000"/>
              <a:gd name="connsiteY9" fmla="*/ 9533 h 10533"/>
              <a:gd name="connsiteX10" fmla="*/ 0 w 10000"/>
              <a:gd name="connsiteY10" fmla="*/ 1533 h 10533"/>
              <a:gd name="connsiteX0" fmla="*/ 0 w 10000"/>
              <a:gd name="connsiteY0" fmla="*/ 1533 h 10533"/>
              <a:gd name="connsiteX1" fmla="*/ 2500 w 10000"/>
              <a:gd name="connsiteY1" fmla="*/ 2000 h 10533"/>
              <a:gd name="connsiteX2" fmla="*/ 5000 w 10000"/>
              <a:gd name="connsiteY2" fmla="*/ 1354 h 10533"/>
              <a:gd name="connsiteX3" fmla="*/ 7500 w 10000"/>
              <a:gd name="connsiteY3" fmla="*/ 0 h 10533"/>
              <a:gd name="connsiteX4" fmla="*/ 10000 w 10000"/>
              <a:gd name="connsiteY4" fmla="*/ 1533 h 10533"/>
              <a:gd name="connsiteX5" fmla="*/ 10000 w 10000"/>
              <a:gd name="connsiteY5" fmla="*/ 9533 h 10533"/>
              <a:gd name="connsiteX6" fmla="*/ 7500 w 10000"/>
              <a:gd name="connsiteY6" fmla="*/ 8000 h 10533"/>
              <a:gd name="connsiteX7" fmla="*/ 5000 w 10000"/>
              <a:gd name="connsiteY7" fmla="*/ 9533 h 10533"/>
              <a:gd name="connsiteX8" fmla="*/ 2500 w 10000"/>
              <a:gd name="connsiteY8" fmla="*/ 10533 h 10533"/>
              <a:gd name="connsiteX9" fmla="*/ 0 w 10000"/>
              <a:gd name="connsiteY9" fmla="*/ 9533 h 10533"/>
              <a:gd name="connsiteX10" fmla="*/ 0 w 10000"/>
              <a:gd name="connsiteY10" fmla="*/ 1533 h 10533"/>
              <a:gd name="connsiteX0" fmla="*/ 0 w 10000"/>
              <a:gd name="connsiteY0" fmla="*/ 1533 h 10355"/>
              <a:gd name="connsiteX1" fmla="*/ 2500 w 10000"/>
              <a:gd name="connsiteY1" fmla="*/ 2000 h 10355"/>
              <a:gd name="connsiteX2" fmla="*/ 5000 w 10000"/>
              <a:gd name="connsiteY2" fmla="*/ 1354 h 10355"/>
              <a:gd name="connsiteX3" fmla="*/ 7500 w 10000"/>
              <a:gd name="connsiteY3" fmla="*/ 0 h 10355"/>
              <a:gd name="connsiteX4" fmla="*/ 10000 w 10000"/>
              <a:gd name="connsiteY4" fmla="*/ 1533 h 10355"/>
              <a:gd name="connsiteX5" fmla="*/ 10000 w 10000"/>
              <a:gd name="connsiteY5" fmla="*/ 9533 h 10355"/>
              <a:gd name="connsiteX6" fmla="*/ 7500 w 10000"/>
              <a:gd name="connsiteY6" fmla="*/ 8000 h 10355"/>
              <a:gd name="connsiteX7" fmla="*/ 5000 w 10000"/>
              <a:gd name="connsiteY7" fmla="*/ 9533 h 10355"/>
              <a:gd name="connsiteX8" fmla="*/ 2500 w 10000"/>
              <a:gd name="connsiteY8" fmla="*/ 10355 h 10355"/>
              <a:gd name="connsiteX9" fmla="*/ 0 w 10000"/>
              <a:gd name="connsiteY9" fmla="*/ 9533 h 10355"/>
              <a:gd name="connsiteX10" fmla="*/ 0 w 10000"/>
              <a:gd name="connsiteY10" fmla="*/ 1533 h 10355"/>
              <a:gd name="connsiteX0" fmla="*/ 0 w 10000"/>
              <a:gd name="connsiteY0" fmla="*/ 1533 h 10177"/>
              <a:gd name="connsiteX1" fmla="*/ 2500 w 10000"/>
              <a:gd name="connsiteY1" fmla="*/ 2000 h 10177"/>
              <a:gd name="connsiteX2" fmla="*/ 5000 w 10000"/>
              <a:gd name="connsiteY2" fmla="*/ 1354 h 10177"/>
              <a:gd name="connsiteX3" fmla="*/ 7500 w 10000"/>
              <a:gd name="connsiteY3" fmla="*/ 0 h 10177"/>
              <a:gd name="connsiteX4" fmla="*/ 10000 w 10000"/>
              <a:gd name="connsiteY4" fmla="*/ 1533 h 10177"/>
              <a:gd name="connsiteX5" fmla="*/ 10000 w 10000"/>
              <a:gd name="connsiteY5" fmla="*/ 9533 h 10177"/>
              <a:gd name="connsiteX6" fmla="*/ 7500 w 10000"/>
              <a:gd name="connsiteY6" fmla="*/ 8000 h 10177"/>
              <a:gd name="connsiteX7" fmla="*/ 5000 w 10000"/>
              <a:gd name="connsiteY7" fmla="*/ 9533 h 10177"/>
              <a:gd name="connsiteX8" fmla="*/ 2500 w 10000"/>
              <a:gd name="connsiteY8" fmla="*/ 10177 h 10177"/>
              <a:gd name="connsiteX9" fmla="*/ 0 w 10000"/>
              <a:gd name="connsiteY9" fmla="*/ 9533 h 10177"/>
              <a:gd name="connsiteX10" fmla="*/ 0 w 10000"/>
              <a:gd name="connsiteY10" fmla="*/ 1533 h 10177"/>
              <a:gd name="connsiteX0" fmla="*/ 0 w 10000"/>
              <a:gd name="connsiteY0" fmla="*/ 1533 h 10003"/>
              <a:gd name="connsiteX1" fmla="*/ 2500 w 10000"/>
              <a:gd name="connsiteY1" fmla="*/ 2000 h 10003"/>
              <a:gd name="connsiteX2" fmla="*/ 5000 w 10000"/>
              <a:gd name="connsiteY2" fmla="*/ 1354 h 10003"/>
              <a:gd name="connsiteX3" fmla="*/ 7500 w 10000"/>
              <a:gd name="connsiteY3" fmla="*/ 0 h 10003"/>
              <a:gd name="connsiteX4" fmla="*/ 10000 w 10000"/>
              <a:gd name="connsiteY4" fmla="*/ 1533 h 10003"/>
              <a:gd name="connsiteX5" fmla="*/ 10000 w 10000"/>
              <a:gd name="connsiteY5" fmla="*/ 9533 h 10003"/>
              <a:gd name="connsiteX6" fmla="*/ 7500 w 10000"/>
              <a:gd name="connsiteY6" fmla="*/ 8000 h 10003"/>
              <a:gd name="connsiteX7" fmla="*/ 5000 w 10000"/>
              <a:gd name="connsiteY7" fmla="*/ 9533 h 10003"/>
              <a:gd name="connsiteX8" fmla="*/ 2500 w 10000"/>
              <a:gd name="connsiteY8" fmla="*/ 9999 h 10003"/>
              <a:gd name="connsiteX9" fmla="*/ 0 w 10000"/>
              <a:gd name="connsiteY9" fmla="*/ 9533 h 10003"/>
              <a:gd name="connsiteX10" fmla="*/ 0 w 10000"/>
              <a:gd name="connsiteY10" fmla="*/ 1533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3">
                <a:moveTo>
                  <a:pt x="0" y="1533"/>
                </a:moveTo>
                <a:cubicBezTo>
                  <a:pt x="0" y="2085"/>
                  <a:pt x="1667" y="2030"/>
                  <a:pt x="2500" y="2000"/>
                </a:cubicBezTo>
                <a:cubicBezTo>
                  <a:pt x="3333" y="1970"/>
                  <a:pt x="4167" y="1687"/>
                  <a:pt x="5000" y="1354"/>
                </a:cubicBezTo>
                <a:cubicBezTo>
                  <a:pt x="5833" y="1021"/>
                  <a:pt x="6667" y="-30"/>
                  <a:pt x="7500" y="0"/>
                </a:cubicBezTo>
                <a:cubicBezTo>
                  <a:pt x="8333" y="30"/>
                  <a:pt x="10000" y="981"/>
                  <a:pt x="10000" y="1533"/>
                </a:cubicBezTo>
                <a:lnTo>
                  <a:pt x="10000" y="9533"/>
                </a:lnTo>
                <a:cubicBezTo>
                  <a:pt x="10000" y="8981"/>
                  <a:pt x="8881" y="8000"/>
                  <a:pt x="7500" y="8000"/>
                </a:cubicBezTo>
                <a:cubicBezTo>
                  <a:pt x="6119" y="8000"/>
                  <a:pt x="5833" y="9200"/>
                  <a:pt x="5000" y="9533"/>
                </a:cubicBezTo>
                <a:cubicBezTo>
                  <a:pt x="4167" y="9866"/>
                  <a:pt x="3881" y="9999"/>
                  <a:pt x="2500" y="9999"/>
                </a:cubicBezTo>
                <a:cubicBezTo>
                  <a:pt x="1119" y="9999"/>
                  <a:pt x="0" y="10085"/>
                  <a:pt x="0" y="9533"/>
                </a:cubicBezTo>
                <a:lnTo>
                  <a:pt x="0" y="153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EC" dirty="0" smtClean="0">
              <a:solidFill>
                <a:schemeClr val="bg1"/>
              </a:solidFill>
            </a:endParaRPr>
          </a:p>
          <a:p>
            <a:r>
              <a:rPr lang="es-EC" dirty="0" smtClean="0">
                <a:solidFill>
                  <a:schemeClr val="bg1"/>
                </a:solidFill>
              </a:rPr>
              <a:t>Identificar </a:t>
            </a:r>
            <a:r>
              <a:rPr lang="es-EC" dirty="0">
                <a:solidFill>
                  <a:schemeClr val="bg1"/>
                </a:solidFill>
              </a:rPr>
              <a:t>las </a:t>
            </a:r>
            <a:r>
              <a:rPr lang="es-EC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causas y consecuencias </a:t>
            </a:r>
            <a:r>
              <a:rPr lang="es-EC" dirty="0">
                <a:solidFill>
                  <a:schemeClr val="bg1"/>
                </a:solidFill>
              </a:rPr>
              <a:t>de la alta morosidad en el sector comercial</a:t>
            </a:r>
            <a:r>
              <a:rPr lang="es-EC" dirty="0" smtClean="0">
                <a:solidFill>
                  <a:schemeClr val="bg1"/>
                </a:solidFill>
              </a:rPr>
              <a:t>.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6291693" y="2561006"/>
            <a:ext cx="5686101" cy="203132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1607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1607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63 w 10000"/>
              <a:gd name="connsiteY6" fmla="*/ 8917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1607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63 w 10000"/>
              <a:gd name="connsiteY6" fmla="*/ 8589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9672"/>
              <a:gd name="connsiteX1" fmla="*/ 2500 w 10000"/>
              <a:gd name="connsiteY1" fmla="*/ 1607 h 9672"/>
              <a:gd name="connsiteX2" fmla="*/ 5000 w 10000"/>
              <a:gd name="connsiteY2" fmla="*/ 1000 h 9672"/>
              <a:gd name="connsiteX3" fmla="*/ 7500 w 10000"/>
              <a:gd name="connsiteY3" fmla="*/ 0 h 9672"/>
              <a:gd name="connsiteX4" fmla="*/ 10000 w 10000"/>
              <a:gd name="connsiteY4" fmla="*/ 1000 h 9672"/>
              <a:gd name="connsiteX5" fmla="*/ 10000 w 10000"/>
              <a:gd name="connsiteY5" fmla="*/ 9000 h 9672"/>
              <a:gd name="connsiteX6" fmla="*/ 7563 w 10000"/>
              <a:gd name="connsiteY6" fmla="*/ 8589 h 9672"/>
              <a:gd name="connsiteX7" fmla="*/ 5000 w 10000"/>
              <a:gd name="connsiteY7" fmla="*/ 9000 h 9672"/>
              <a:gd name="connsiteX8" fmla="*/ 2500 w 10000"/>
              <a:gd name="connsiteY8" fmla="*/ 9672 h 9672"/>
              <a:gd name="connsiteX9" fmla="*/ 0 w 10000"/>
              <a:gd name="connsiteY9" fmla="*/ 9000 h 9672"/>
              <a:gd name="connsiteX10" fmla="*/ 0 w 10000"/>
              <a:gd name="connsiteY10" fmla="*/ 1000 h 9672"/>
              <a:gd name="connsiteX0" fmla="*/ 0 w 10000"/>
              <a:gd name="connsiteY0" fmla="*/ 1034 h 10000"/>
              <a:gd name="connsiteX1" fmla="*/ 2500 w 10000"/>
              <a:gd name="connsiteY1" fmla="*/ 1661 h 10000"/>
              <a:gd name="connsiteX2" fmla="*/ 5000 w 10000"/>
              <a:gd name="connsiteY2" fmla="*/ 1034 h 10000"/>
              <a:gd name="connsiteX3" fmla="*/ 7500 w 10000"/>
              <a:gd name="connsiteY3" fmla="*/ 0 h 10000"/>
              <a:gd name="connsiteX4" fmla="*/ 10000 w 10000"/>
              <a:gd name="connsiteY4" fmla="*/ 1034 h 10000"/>
              <a:gd name="connsiteX5" fmla="*/ 10000 w 10000"/>
              <a:gd name="connsiteY5" fmla="*/ 9305 h 10000"/>
              <a:gd name="connsiteX6" fmla="*/ 7563 w 10000"/>
              <a:gd name="connsiteY6" fmla="*/ 8880 h 10000"/>
              <a:gd name="connsiteX7" fmla="*/ 5000 w 10000"/>
              <a:gd name="connsiteY7" fmla="*/ 9305 h 10000"/>
              <a:gd name="connsiteX8" fmla="*/ 2500 w 10000"/>
              <a:gd name="connsiteY8" fmla="*/ 10000 h 10000"/>
              <a:gd name="connsiteX9" fmla="*/ 0 w 10000"/>
              <a:gd name="connsiteY9" fmla="*/ 9305 h 10000"/>
              <a:gd name="connsiteX10" fmla="*/ 0 w 10000"/>
              <a:gd name="connsiteY10" fmla="*/ 1034 h 10000"/>
              <a:gd name="connsiteX0" fmla="*/ 0 w 10000"/>
              <a:gd name="connsiteY0" fmla="*/ 1034 h 9745"/>
              <a:gd name="connsiteX1" fmla="*/ 2500 w 10000"/>
              <a:gd name="connsiteY1" fmla="*/ 1661 h 9745"/>
              <a:gd name="connsiteX2" fmla="*/ 5000 w 10000"/>
              <a:gd name="connsiteY2" fmla="*/ 1034 h 9745"/>
              <a:gd name="connsiteX3" fmla="*/ 7500 w 10000"/>
              <a:gd name="connsiteY3" fmla="*/ 0 h 9745"/>
              <a:gd name="connsiteX4" fmla="*/ 10000 w 10000"/>
              <a:gd name="connsiteY4" fmla="*/ 1034 h 9745"/>
              <a:gd name="connsiteX5" fmla="*/ 10000 w 10000"/>
              <a:gd name="connsiteY5" fmla="*/ 9305 h 9745"/>
              <a:gd name="connsiteX6" fmla="*/ 7563 w 10000"/>
              <a:gd name="connsiteY6" fmla="*/ 8880 h 9745"/>
              <a:gd name="connsiteX7" fmla="*/ 5000 w 10000"/>
              <a:gd name="connsiteY7" fmla="*/ 9305 h 9745"/>
              <a:gd name="connsiteX8" fmla="*/ 2500 w 10000"/>
              <a:gd name="connsiteY8" fmla="*/ 9729 h 9745"/>
              <a:gd name="connsiteX9" fmla="*/ 0 w 10000"/>
              <a:gd name="connsiteY9" fmla="*/ 9305 h 9745"/>
              <a:gd name="connsiteX10" fmla="*/ 0 w 10000"/>
              <a:gd name="connsiteY10" fmla="*/ 1034 h 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9745">
                <a:moveTo>
                  <a:pt x="0" y="1034"/>
                </a:moveTo>
                <a:cubicBezTo>
                  <a:pt x="0" y="1605"/>
                  <a:pt x="1119" y="1661"/>
                  <a:pt x="2500" y="1661"/>
                </a:cubicBezTo>
                <a:cubicBezTo>
                  <a:pt x="3881" y="1661"/>
                  <a:pt x="4167" y="1311"/>
                  <a:pt x="5000" y="1034"/>
                </a:cubicBezTo>
                <a:cubicBezTo>
                  <a:pt x="5833" y="757"/>
                  <a:pt x="6119" y="0"/>
                  <a:pt x="7500" y="0"/>
                </a:cubicBezTo>
                <a:cubicBezTo>
                  <a:pt x="8881" y="0"/>
                  <a:pt x="10000" y="463"/>
                  <a:pt x="10000" y="1034"/>
                </a:cubicBezTo>
                <a:lnTo>
                  <a:pt x="10000" y="9305"/>
                </a:lnTo>
                <a:cubicBezTo>
                  <a:pt x="10000" y="8734"/>
                  <a:pt x="8944" y="8880"/>
                  <a:pt x="7563" y="8880"/>
                </a:cubicBezTo>
                <a:cubicBezTo>
                  <a:pt x="6182" y="8880"/>
                  <a:pt x="5844" y="9164"/>
                  <a:pt x="5000" y="9305"/>
                </a:cubicBezTo>
                <a:cubicBezTo>
                  <a:pt x="4156" y="9446"/>
                  <a:pt x="3881" y="9729"/>
                  <a:pt x="2500" y="9729"/>
                </a:cubicBezTo>
                <a:cubicBezTo>
                  <a:pt x="1119" y="9729"/>
                  <a:pt x="0" y="9876"/>
                  <a:pt x="0" y="9305"/>
                </a:cubicBezTo>
                <a:lnTo>
                  <a:pt x="0" y="103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C" dirty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Determinar </a:t>
            </a:r>
            <a:r>
              <a:rPr lang="es-EC" dirty="0"/>
              <a:t>los indicadores que respalden la confiablidad de la información, y la toma de decisiones apropiadas que permitan plantear un modelo </a:t>
            </a:r>
            <a:r>
              <a:rPr lang="es-EC" dirty="0" err="1"/>
              <a:t>Credit</a:t>
            </a:r>
            <a:r>
              <a:rPr lang="es-EC" dirty="0"/>
              <a:t> </a:t>
            </a:r>
            <a:r>
              <a:rPr lang="es-EC" dirty="0" err="1"/>
              <a:t>Scoring</a:t>
            </a:r>
            <a:r>
              <a:rPr lang="es-EC" dirty="0"/>
              <a:t> para empresas del sector comercial.</a:t>
            </a:r>
          </a:p>
        </p:txBody>
      </p:sp>
    </p:spTree>
    <p:extLst>
      <p:ext uri="{BB962C8B-B14F-4D97-AF65-F5344CB8AC3E}">
        <p14:creationId xmlns:p14="http://schemas.microsoft.com/office/powerpoint/2010/main" val="26191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1064500"/>
            <a:ext cx="8019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Credit Scoring “5C”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onector 6"/>
          <p:cNvSpPr/>
          <p:nvPr/>
        </p:nvSpPr>
        <p:spPr>
          <a:xfrm>
            <a:off x="1893189" y="1455312"/>
            <a:ext cx="579550" cy="5151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  <a:endParaRPr lang="es-EC" dirty="0" smtClean="0"/>
          </a:p>
        </p:txBody>
      </p:sp>
      <p:sp>
        <p:nvSpPr>
          <p:cNvPr id="13" name="Rectángulo 12"/>
          <p:cNvSpPr/>
          <p:nvPr/>
        </p:nvSpPr>
        <p:spPr>
          <a:xfrm>
            <a:off x="2839585" y="1455312"/>
            <a:ext cx="13324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Colateral</a:t>
            </a:r>
            <a:endParaRPr lang="es-EC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ector 13"/>
          <p:cNvSpPr/>
          <p:nvPr/>
        </p:nvSpPr>
        <p:spPr>
          <a:xfrm>
            <a:off x="1955436" y="4325154"/>
            <a:ext cx="579550" cy="5151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5</a:t>
            </a:r>
            <a:endParaRPr lang="es-EC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2901832" y="4325154"/>
            <a:ext cx="175080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endParaRPr lang="es-EC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232" y="1970467"/>
            <a:ext cx="2143125" cy="2143125"/>
          </a:xfrm>
          <a:prstGeom prst="rect">
            <a:avLst/>
          </a:prstGeom>
        </p:spPr>
      </p:pic>
      <p:pic>
        <p:nvPicPr>
          <p:cNvPr id="5124" name="Picture 4" descr="Resultado de imagen para gar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29" y="19015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001" y="4619449"/>
            <a:ext cx="3956694" cy="19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Balanced Scorecard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3786736" y="1505755"/>
            <a:ext cx="2459868" cy="101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/>
              <a:t>Finanzas</a:t>
            </a:r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3786736" y="2838576"/>
            <a:ext cx="2459868" cy="101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/>
              <a:t>Cliente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3786736" y="4153014"/>
            <a:ext cx="2459868" cy="101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/>
              <a:t>Interno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786736" y="5485835"/>
            <a:ext cx="2459868" cy="101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dirty="0"/>
              <a:t>Crecimiento y Aprendizaje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132" y="1296467"/>
            <a:ext cx="1632042" cy="1431447"/>
          </a:xfrm>
          <a:prstGeom prst="rect">
            <a:avLst/>
          </a:prstGeom>
        </p:spPr>
      </p:pic>
      <p:sp>
        <p:nvSpPr>
          <p:cNvPr id="14" name="Flecha arriba 13"/>
          <p:cNvSpPr/>
          <p:nvPr/>
        </p:nvSpPr>
        <p:spPr>
          <a:xfrm>
            <a:off x="2547805" y="1731758"/>
            <a:ext cx="857167" cy="4341255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8" name="Picture 4" descr="Resultado de imagen para clien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977" r="8950" b="18090"/>
          <a:stretch/>
        </p:blipFill>
        <p:spPr bwMode="auto">
          <a:xfrm>
            <a:off x="6825802" y="2674949"/>
            <a:ext cx="1918952" cy="11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9" y="3902386"/>
            <a:ext cx="1854558" cy="1293139"/>
          </a:xfrm>
          <a:prstGeom prst="rect">
            <a:avLst/>
          </a:prstGeom>
        </p:spPr>
      </p:pic>
      <p:pic>
        <p:nvPicPr>
          <p:cNvPr id="6152" name="Picture 8" descr="Resultado de imagen para personal capacitado anim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67" y="5319612"/>
            <a:ext cx="1734622" cy="13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66533"/>
            <a:ext cx="8911687" cy="1063022"/>
          </a:xfrm>
        </p:spPr>
        <p:txBody>
          <a:bodyPr/>
          <a:lstStyle/>
          <a:p>
            <a:r>
              <a:rPr lang="es-EC" dirty="0" smtClean="0"/>
              <a:t>Modelo Balanced Scoring</a:t>
            </a:r>
            <a:endParaRPr lang="es-EC" dirty="0"/>
          </a:p>
        </p:txBody>
      </p:sp>
      <p:pic>
        <p:nvPicPr>
          <p:cNvPr id="43" name="Marcador de contenido 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36372"/>
            <a:ext cx="8302602" cy="5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6" y="0"/>
            <a:ext cx="105435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ceso alternativo 2"/>
          <p:cNvSpPr/>
          <p:nvPr/>
        </p:nvSpPr>
        <p:spPr>
          <a:xfrm>
            <a:off x="3826412" y="829994"/>
            <a:ext cx="1631854" cy="6028006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8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91" y="0"/>
            <a:ext cx="105881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2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33" y="0"/>
            <a:ext cx="10560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624109"/>
            <a:ext cx="8905113" cy="56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6" y="0"/>
            <a:ext cx="105365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8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0"/>
            <a:ext cx="10569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089" y="624109"/>
            <a:ext cx="9689594" cy="5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46" y="631066"/>
            <a:ext cx="4494728" cy="337426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" y="1918952"/>
            <a:ext cx="3773508" cy="3361385"/>
          </a:xfrm>
          <a:prstGeom prst="rect">
            <a:avLst/>
          </a:prstGeom>
        </p:spPr>
      </p:pic>
      <p:pic>
        <p:nvPicPr>
          <p:cNvPr id="1028" name="Picture 4" descr="Resultado de imagen para deu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39" y="1918953"/>
            <a:ext cx="3155326" cy="33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81505">
            <a:off x="4659971" y="4034705"/>
            <a:ext cx="3008885" cy="19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7" y="0"/>
            <a:ext cx="105365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2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47" y="1"/>
            <a:ext cx="1027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571" y="624110"/>
            <a:ext cx="10150836" cy="54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615" y="332509"/>
            <a:ext cx="6925149" cy="63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015" y="390525"/>
            <a:ext cx="6855876" cy="61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12" y="0"/>
            <a:ext cx="106009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34" y="0"/>
            <a:ext cx="1056016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538" y="832834"/>
            <a:ext cx="9726175" cy="48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714" y="489397"/>
            <a:ext cx="8587599" cy="5782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1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3097" y="0"/>
            <a:ext cx="8911687" cy="128089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2775881"/>
              </p:ext>
            </p:extLst>
          </p:nvPr>
        </p:nvGraphicFramePr>
        <p:xfrm>
          <a:off x="2031999" y="640444"/>
          <a:ext cx="9953675" cy="621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3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8336"/>
              </p:ext>
            </p:extLst>
          </p:nvPr>
        </p:nvGraphicFramePr>
        <p:xfrm>
          <a:off x="0" y="0"/>
          <a:ext cx="123253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>
          <a:xfrm>
            <a:off x="4447309" y="4253345"/>
            <a:ext cx="1288473" cy="4571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/>
          <p:cNvSpPr/>
          <p:nvPr/>
        </p:nvSpPr>
        <p:spPr>
          <a:xfrm>
            <a:off x="7232070" y="4468084"/>
            <a:ext cx="4142510" cy="123998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4904509" y="5320145"/>
            <a:ext cx="1634836" cy="9698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56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2082" y="0"/>
            <a:ext cx="8911687" cy="128089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494429"/>
              </p:ext>
            </p:extLst>
          </p:nvPr>
        </p:nvGraphicFramePr>
        <p:xfrm>
          <a:off x="1693043" y="499767"/>
          <a:ext cx="10105062" cy="621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519" y="0"/>
            <a:ext cx="8911687" cy="128089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268282"/>
              </p:ext>
            </p:extLst>
          </p:nvPr>
        </p:nvGraphicFramePr>
        <p:xfrm>
          <a:off x="2151332" y="640445"/>
          <a:ext cx="10040668" cy="609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0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24801"/>
              </p:ext>
            </p:extLst>
          </p:nvPr>
        </p:nvGraphicFramePr>
        <p:xfrm>
          <a:off x="1250257" y="619158"/>
          <a:ext cx="9691486" cy="609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78857" y="0"/>
            <a:ext cx="8911687" cy="128089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10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0"/>
          <a:stretch/>
        </p:blipFill>
        <p:spPr bwMode="auto">
          <a:xfrm>
            <a:off x="2644726" y="188156"/>
            <a:ext cx="9069215" cy="656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7921" y="727141"/>
            <a:ext cx="8911687" cy="1280890"/>
          </a:xfrm>
        </p:spPr>
        <p:txBody>
          <a:bodyPr/>
          <a:lstStyle/>
          <a:p>
            <a:r>
              <a:rPr lang="es-EC" dirty="0" smtClean="0"/>
              <a:t>Causas Externas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8389455"/>
              </p:ext>
            </p:extLst>
          </p:nvPr>
        </p:nvGraphicFramePr>
        <p:xfrm>
          <a:off x="2052011" y="830172"/>
          <a:ext cx="8911687" cy="582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8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05" y="134046"/>
            <a:ext cx="8911687" cy="663396"/>
          </a:xfrm>
        </p:spPr>
        <p:txBody>
          <a:bodyPr/>
          <a:lstStyle/>
          <a:p>
            <a:r>
              <a:rPr lang="es-EC" dirty="0" smtClean="0"/>
              <a:t>Causas Internas</a:t>
            </a:r>
            <a:endParaRPr lang="es-EC" dirty="0"/>
          </a:p>
        </p:txBody>
      </p:sp>
      <p:graphicFrame>
        <p:nvGraphicFramePr>
          <p:cNvPr id="1036" name="Diagrama 1035"/>
          <p:cNvGraphicFramePr/>
          <p:nvPr>
            <p:extLst>
              <p:ext uri="{D42A27DB-BD31-4B8C-83A1-F6EECF244321}">
                <p14:modId xmlns:p14="http://schemas.microsoft.com/office/powerpoint/2010/main" val="2437095885"/>
              </p:ext>
            </p:extLst>
          </p:nvPr>
        </p:nvGraphicFramePr>
        <p:xfrm>
          <a:off x="704850" y="324546"/>
          <a:ext cx="11087099" cy="655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7" name="Rectángulo 1036"/>
          <p:cNvSpPr/>
          <p:nvPr/>
        </p:nvSpPr>
        <p:spPr>
          <a:xfrm>
            <a:off x="4821381" y="2588811"/>
            <a:ext cx="24700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Empresa Comercial</a:t>
            </a:r>
            <a:endParaRPr lang="es-EC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65819" y="612776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30% </a:t>
            </a:r>
          </a:p>
          <a:p>
            <a:r>
              <a:rPr lang="es-EC" dirty="0" smtClean="0"/>
              <a:t>Proceso de Análisis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9295162" y="3882445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30% </a:t>
            </a:r>
          </a:p>
          <a:p>
            <a:r>
              <a:rPr lang="es-EC" dirty="0" smtClean="0"/>
              <a:t>Fallas Administrativas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1439629" y="516024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dirty="0"/>
              <a:t>4</a:t>
            </a:r>
            <a:r>
              <a:rPr lang="es-EC" dirty="0" smtClean="0"/>
              <a:t>0% </a:t>
            </a:r>
          </a:p>
          <a:p>
            <a:pPr algn="r"/>
            <a:r>
              <a:rPr lang="es-EC" dirty="0" smtClean="0"/>
              <a:t>Seguimiento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23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Consecuencias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0155847"/>
              </p:ext>
            </p:extLst>
          </p:nvPr>
        </p:nvGraphicFramePr>
        <p:xfrm>
          <a:off x="2031999" y="1524001"/>
          <a:ext cx="8719127" cy="46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8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9975" y="147860"/>
            <a:ext cx="8911687" cy="556990"/>
          </a:xfrm>
        </p:spPr>
        <p:txBody>
          <a:bodyPr>
            <a:normAutofit fontScale="90000"/>
          </a:bodyPr>
          <a:lstStyle/>
          <a:p>
            <a:r>
              <a:rPr lang="es-EC" dirty="0"/>
              <a:t>Consecuencias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6165815"/>
              </p:ext>
            </p:extLst>
          </p:nvPr>
        </p:nvGraphicFramePr>
        <p:xfrm>
          <a:off x="2138795" y="689264"/>
          <a:ext cx="97155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6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9778" y="362853"/>
            <a:ext cx="8911687" cy="969163"/>
          </a:xfrm>
        </p:spPr>
        <p:txBody>
          <a:bodyPr>
            <a:noAutofit/>
          </a:bodyPr>
          <a:lstStyle/>
          <a:p>
            <a:r>
              <a:rPr lang="es-EC" sz="2000" b="1" dirty="0"/>
              <a:t>Índices financieros que reflejan las empresas de la actividad G4759.05 según el CIIU en el año 2016.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003895"/>
              </p:ext>
            </p:extLst>
          </p:nvPr>
        </p:nvGraphicFramePr>
        <p:xfrm>
          <a:off x="1250865" y="1332020"/>
          <a:ext cx="10351326" cy="552598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240657"/>
                <a:gridCol w="3872972"/>
                <a:gridCol w="1138630"/>
                <a:gridCol w="910904"/>
                <a:gridCol w="1193110"/>
                <a:gridCol w="969878"/>
                <a:gridCol w="1025175"/>
              </a:tblGrid>
              <a:tr h="4789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RUC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NOMBRE COMPANIA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LIQUIDEZ CORRIENTE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PRUEBA ACIDA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APALANCAMIENTO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ROTACION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CARTERA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+mn-lt"/>
                        </a:rPr>
                        <a:t>ROTACION</a:t>
                      </a:r>
                      <a:r>
                        <a:rPr lang="es-EC" sz="9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C" sz="900" dirty="0" smtClean="0">
                          <a:effectLst/>
                          <a:latin typeface="+mn-lt"/>
                        </a:rPr>
                        <a:t>VENTAS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1790480925001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DONDE ENRIQUE C LTDA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8,7817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4,0002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5,6206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2,6264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0,9934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1790706281001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ALMACENES VERONICA Y HNOS. ALVER C LTDA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0,0001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0,0001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0,0001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0,0001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0,0001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789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1790925803001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ORGANIZACION COMERCIAL E INDUSTRIAL NUÑEZ SANCHEZ CIA. LTDA.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1,6219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0,811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4,6671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2,1554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0,7813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1791268709001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DKOCINA CIA. LTDA.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2,2031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0,9219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2,02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3,4472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1,1829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1792376165001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TECNOLOGIA INTERNACIONAL PARA EL ECUADOR TECINTEC S.A.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8,9739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8,8969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1,1342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3,7218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2,0891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1792017785001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DCKSA IMPORTACIONES EXPORTACIONES &amp; COMERCIO S.A.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0,3794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0,0522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  <a:latin typeface="+mn-lt"/>
                        </a:rPr>
                        <a:t>3,1253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31,492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2,1685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1792017661001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CORPORACION ADBRAND CIA LTDA.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5,5502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2,0377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4,6709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6,755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1,0672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1792544408001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DISTRALME C.L.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1,005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0,7751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127,449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1,4007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1,0635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1792665639001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CORPORACION DE NEGOCIOS CORPAMLA CIA.LTDA.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1,4962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1,4962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1,6941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20,6408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11,1796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1792691443001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COMERCIALIZADORA DE PRODUCTOS ADPMESCOBAR CIA.LTDA.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0,9469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0,9469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3,1509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1792711967001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COMERCIALIZADORA DE TECNOLOGIA NANOTRONIC S.A.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1,6368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0,7596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2,5704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0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0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  <a:tr h="415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1792563623001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COMERCIALIZADORA ACMS S.A.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31,16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31,16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1,0332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+mn-lt"/>
                        </a:rPr>
                        <a:t>10,2776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+mn-lt"/>
                        </a:rPr>
                        <a:t>9,6227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59" marR="641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8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2489</TotalTime>
  <Words>926</Words>
  <Application>Microsoft Office PowerPoint</Application>
  <PresentationFormat>Panorámica</PresentationFormat>
  <Paragraphs>206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Times New Roman</vt:lpstr>
      <vt:lpstr>Wingdings 3</vt:lpstr>
      <vt:lpstr>Espiral</vt:lpstr>
      <vt:lpstr>DEPARTAMENTO DE CIENCIAS ECONÓMICAS, ADMINIESTRATIVAS Y DE COMERCIO. CARRERA DE INGENIERÍA EN FINANZAS Y AUDITORÍA. PROYECTO DE INVESTIGACIÓN</vt:lpstr>
      <vt:lpstr>Objetivos </vt:lpstr>
      <vt:lpstr>Presentación de PowerPoint</vt:lpstr>
      <vt:lpstr>Presentación de PowerPoint</vt:lpstr>
      <vt:lpstr>Causas Externas</vt:lpstr>
      <vt:lpstr>Causas Internas</vt:lpstr>
      <vt:lpstr>Consecuencias</vt:lpstr>
      <vt:lpstr>Consecuencias</vt:lpstr>
      <vt:lpstr>Índices financieros que reflejan las empresas de la actividad G4759.05 según el CIIU en el año 2016.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Credit Scoring</vt:lpstr>
      <vt:lpstr>Modelo Credit Scoring “5C”</vt:lpstr>
      <vt:lpstr>Modelo Credit Scoring “5C”</vt:lpstr>
      <vt:lpstr>Capacidades de Pago </vt:lpstr>
      <vt:lpstr>Modelo Credit Scoring “5C”</vt:lpstr>
      <vt:lpstr>Balanced Scorecard</vt:lpstr>
      <vt:lpstr>Modelo Balanced Scoring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Investigación</dc:title>
  <dc:creator>Viviana Freire</dc:creator>
  <cp:lastModifiedBy>pc6</cp:lastModifiedBy>
  <cp:revision>98</cp:revision>
  <dcterms:created xsi:type="dcterms:W3CDTF">2017-09-19T17:54:25Z</dcterms:created>
  <dcterms:modified xsi:type="dcterms:W3CDTF">2018-03-12T20:11:23Z</dcterms:modified>
</cp:coreProperties>
</file>