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61" r:id="rId4"/>
    <p:sldId id="307" r:id="rId5"/>
    <p:sldId id="309" r:id="rId6"/>
    <p:sldId id="310" r:id="rId7"/>
    <p:sldId id="313" r:id="rId8"/>
    <p:sldId id="314" r:id="rId9"/>
    <p:sldId id="311" r:id="rId10"/>
    <p:sldId id="300" r:id="rId11"/>
    <p:sldId id="315" r:id="rId12"/>
    <p:sldId id="335" r:id="rId13"/>
    <p:sldId id="317" r:id="rId14"/>
    <p:sldId id="266" r:id="rId15"/>
    <p:sldId id="318" r:id="rId16"/>
    <p:sldId id="296" r:id="rId17"/>
    <p:sldId id="297" r:id="rId18"/>
    <p:sldId id="289" r:id="rId19"/>
    <p:sldId id="331" r:id="rId20"/>
    <p:sldId id="332" r:id="rId21"/>
    <p:sldId id="333" r:id="rId22"/>
    <p:sldId id="323" r:id="rId23"/>
    <p:sldId id="324" r:id="rId24"/>
    <p:sldId id="326" r:id="rId25"/>
    <p:sldId id="329" r:id="rId26"/>
    <p:sldId id="334" r:id="rId27"/>
    <p:sldId id="277"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9FF"/>
    <a:srgbClr val="FF99FF"/>
    <a:srgbClr val="CC00FF"/>
    <a:srgbClr val="FF33CC"/>
    <a:srgbClr val="7D8E3E"/>
    <a:srgbClr val="6C7B35"/>
    <a:srgbClr val="00D000"/>
    <a:srgbClr val="009900"/>
    <a:srgbClr val="6161FF"/>
    <a:srgbClr val="5B5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2200" autoAdjust="0"/>
  </p:normalViewPr>
  <p:slideViewPr>
    <p:cSldViewPr snapToGrid="0">
      <p:cViewPr varScale="1">
        <p:scale>
          <a:sx n="55" d="100"/>
          <a:sy n="55" d="100"/>
        </p:scale>
        <p:origin x="112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Google%20Drive\TESIS\Graficas%203D%20Te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a:solidFill>
                  <a:schemeClr val="tx1"/>
                </a:solidFill>
              </a:rPr>
              <a:t>Ingreso promedio</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solidFill>
          <a:schemeClr val="accent1">
            <a:lumMod val="20000"/>
            <a:lumOff val="80000"/>
          </a:schemeClr>
        </a:solidFill>
        <a:ln>
          <a:noFill/>
        </a:ln>
        <a:effectLst/>
        <a:sp3d/>
      </c:spPr>
    </c:sideWall>
    <c:backWall>
      <c:thickness val="0"/>
      <c:spPr>
        <a:solidFill>
          <a:schemeClr val="accent1">
            <a:lumMod val="20000"/>
            <a:lumOff val="80000"/>
          </a:schemeClr>
        </a:solidFill>
        <a:ln>
          <a:noFill/>
        </a:ln>
        <a:effectLst/>
        <a:sp3d/>
      </c:spPr>
    </c:backWall>
    <c:plotArea>
      <c:layout>
        <c:manualLayout>
          <c:layoutTarget val="inner"/>
          <c:xMode val="edge"/>
          <c:yMode val="edge"/>
          <c:x val="7.6923038908839336E-2"/>
          <c:y val="0.14665182711927285"/>
          <c:w val="0.90637976476789772"/>
          <c:h val="0.70897894858301314"/>
        </c:manualLayout>
      </c:layout>
      <c:bar3DChart>
        <c:barDir val="col"/>
        <c:grouping val="clustered"/>
        <c:varyColors val="0"/>
        <c:ser>
          <c:idx val="0"/>
          <c:order val="0"/>
          <c:tx>
            <c:strRef>
              <c:f>Graficos!$B$308</c:f>
              <c:strCache>
                <c:ptCount val="1"/>
                <c:pt idx="0">
                  <c:v>Porcentaje</c:v>
                </c:pt>
              </c:strCache>
            </c:strRef>
          </c:tx>
          <c:spPr>
            <a:solidFill>
              <a:srgbClr val="000099"/>
            </a:solidFill>
            <a:ln>
              <a:noFill/>
            </a:ln>
            <a:effectLst/>
            <a:sp3d/>
          </c:spPr>
          <c:invertIfNegative val="0"/>
          <c:dPt>
            <c:idx val="0"/>
            <c:invertIfNegative val="0"/>
            <c:bubble3D val="0"/>
            <c:spPr>
              <a:solidFill>
                <a:srgbClr val="6969FF"/>
              </a:solidFill>
              <a:ln>
                <a:noFill/>
              </a:ln>
              <a:effectLst/>
              <a:sp3d/>
            </c:spPr>
            <c:extLst>
              <c:ext xmlns:c16="http://schemas.microsoft.com/office/drawing/2014/chart" uri="{C3380CC4-5D6E-409C-BE32-E72D297353CC}">
                <c16:uniqueId val="{00000001-76F8-4190-8EA7-6619A29DDD92}"/>
              </c:ext>
            </c:extLst>
          </c:dPt>
          <c:dPt>
            <c:idx val="1"/>
            <c:invertIfNegative val="0"/>
            <c:bubble3D val="0"/>
            <c:spPr>
              <a:solidFill>
                <a:srgbClr val="3C3CFF"/>
              </a:solidFill>
              <a:ln>
                <a:noFill/>
              </a:ln>
              <a:effectLst/>
              <a:sp3d/>
            </c:spPr>
            <c:extLst>
              <c:ext xmlns:c16="http://schemas.microsoft.com/office/drawing/2014/chart" uri="{C3380CC4-5D6E-409C-BE32-E72D297353CC}">
                <c16:uniqueId val="{00000003-76F8-4190-8EA7-6619A29DDD92}"/>
              </c:ext>
            </c:extLst>
          </c:dPt>
          <c:dPt>
            <c:idx val="3"/>
            <c:invertIfNegative val="0"/>
            <c:bubble3D val="0"/>
            <c:spPr>
              <a:solidFill>
                <a:srgbClr val="5A5AFF"/>
              </a:solidFill>
              <a:ln>
                <a:noFill/>
              </a:ln>
              <a:effectLst/>
              <a:sp3d/>
            </c:spPr>
            <c:extLst>
              <c:ext xmlns:c16="http://schemas.microsoft.com/office/drawing/2014/chart" uri="{C3380CC4-5D6E-409C-BE32-E72D297353CC}">
                <c16:uniqueId val="{00000005-76F8-4190-8EA7-6619A29DDD92}"/>
              </c:ext>
            </c:extLst>
          </c:dPt>
          <c:dPt>
            <c:idx val="4"/>
            <c:invertIfNegative val="0"/>
            <c:bubble3D val="0"/>
            <c:spPr>
              <a:solidFill>
                <a:srgbClr val="2828FF"/>
              </a:solidFill>
              <a:ln>
                <a:noFill/>
              </a:ln>
              <a:effectLst/>
              <a:sp3d/>
            </c:spPr>
            <c:extLst>
              <c:ext xmlns:c16="http://schemas.microsoft.com/office/drawing/2014/chart" uri="{C3380CC4-5D6E-409C-BE32-E72D297353CC}">
                <c16:uniqueId val="{00000007-76F8-4190-8EA7-6619A29DDD92}"/>
              </c:ext>
            </c:extLst>
          </c:dPt>
          <c:dPt>
            <c:idx val="5"/>
            <c:invertIfNegative val="0"/>
            <c:bubble3D val="0"/>
            <c:spPr>
              <a:solidFill>
                <a:srgbClr val="6969FF"/>
              </a:solidFill>
              <a:ln>
                <a:noFill/>
              </a:ln>
              <a:effectLst/>
              <a:sp3d/>
            </c:spPr>
            <c:extLst>
              <c:ext xmlns:c16="http://schemas.microsoft.com/office/drawing/2014/chart" uri="{C3380CC4-5D6E-409C-BE32-E72D297353CC}">
                <c16:uniqueId val="{00000009-76F8-4190-8EA7-6619A29DDD92}"/>
              </c:ext>
            </c:extLst>
          </c:dPt>
          <c:dPt>
            <c:idx val="6"/>
            <c:invertIfNegative val="0"/>
            <c:bubble3D val="0"/>
            <c:spPr>
              <a:solidFill>
                <a:srgbClr val="0000AD"/>
              </a:solidFill>
              <a:ln>
                <a:noFill/>
              </a:ln>
              <a:effectLst/>
              <a:sp3d/>
            </c:spPr>
            <c:extLst>
              <c:ext xmlns:c16="http://schemas.microsoft.com/office/drawing/2014/chart" uri="{C3380CC4-5D6E-409C-BE32-E72D297353CC}">
                <c16:uniqueId val="{0000000B-76F8-4190-8EA7-6619A29DDD92}"/>
              </c:ext>
            </c:extLst>
          </c:dPt>
          <c:dPt>
            <c:idx val="7"/>
            <c:invertIfNegative val="0"/>
            <c:bubble3D val="0"/>
            <c:spPr>
              <a:solidFill>
                <a:srgbClr val="3C3CFF"/>
              </a:solidFill>
              <a:ln>
                <a:noFill/>
              </a:ln>
              <a:effectLst/>
              <a:sp3d/>
            </c:spPr>
            <c:extLst>
              <c:ext xmlns:c16="http://schemas.microsoft.com/office/drawing/2014/chart" uri="{C3380CC4-5D6E-409C-BE32-E72D297353CC}">
                <c16:uniqueId val="{0000000D-76F8-4190-8EA7-6619A29DDD92}"/>
              </c:ext>
            </c:extLst>
          </c:dPt>
          <c:dPt>
            <c:idx val="8"/>
            <c:invertIfNegative val="0"/>
            <c:bubble3D val="0"/>
            <c:spPr>
              <a:solidFill>
                <a:srgbClr val="6969FF"/>
              </a:solidFill>
              <a:ln>
                <a:noFill/>
              </a:ln>
              <a:effectLst/>
              <a:sp3d/>
            </c:spPr>
            <c:extLst>
              <c:ext xmlns:c16="http://schemas.microsoft.com/office/drawing/2014/chart" uri="{C3380CC4-5D6E-409C-BE32-E72D297353CC}">
                <c16:uniqueId val="{0000000F-76F8-4190-8EA7-6619A29DDD92}"/>
              </c:ext>
            </c:extLst>
          </c:dPt>
          <c:dPt>
            <c:idx val="9"/>
            <c:invertIfNegative val="0"/>
            <c:bubble3D val="0"/>
            <c:spPr>
              <a:solidFill>
                <a:srgbClr val="6969FF"/>
              </a:solidFill>
              <a:ln>
                <a:noFill/>
              </a:ln>
              <a:effectLst/>
              <a:sp3d/>
            </c:spPr>
            <c:extLst>
              <c:ext xmlns:c16="http://schemas.microsoft.com/office/drawing/2014/chart" uri="{C3380CC4-5D6E-409C-BE32-E72D297353CC}">
                <c16:uniqueId val="{00000011-76F8-4190-8EA7-6619A29DDD92}"/>
              </c:ext>
            </c:extLst>
          </c:dPt>
          <c:dPt>
            <c:idx val="10"/>
            <c:invertIfNegative val="0"/>
            <c:bubble3D val="0"/>
            <c:spPr>
              <a:solidFill>
                <a:srgbClr val="0000E9"/>
              </a:solidFill>
              <a:ln>
                <a:noFill/>
              </a:ln>
              <a:effectLst/>
              <a:sp3d/>
            </c:spPr>
            <c:extLst>
              <c:ext xmlns:c16="http://schemas.microsoft.com/office/drawing/2014/chart" uri="{C3380CC4-5D6E-409C-BE32-E72D297353CC}">
                <c16:uniqueId val="{00000013-76F8-4190-8EA7-6619A29DDD92}"/>
              </c:ext>
            </c:extLst>
          </c:dPt>
          <c:dPt>
            <c:idx val="11"/>
            <c:invertIfNegative val="0"/>
            <c:bubble3D val="0"/>
            <c:spPr>
              <a:solidFill>
                <a:srgbClr val="6969FF"/>
              </a:solidFill>
              <a:ln>
                <a:noFill/>
              </a:ln>
              <a:effectLst/>
              <a:sp3d/>
            </c:spPr>
            <c:extLst>
              <c:ext xmlns:c16="http://schemas.microsoft.com/office/drawing/2014/chart" uri="{C3380CC4-5D6E-409C-BE32-E72D297353CC}">
                <c16:uniqueId val="{00000015-76F8-4190-8EA7-6619A29DDD92}"/>
              </c:ext>
            </c:extLst>
          </c:dPt>
          <c:dPt>
            <c:idx val="12"/>
            <c:invertIfNegative val="0"/>
            <c:bubble3D val="0"/>
            <c:spPr>
              <a:solidFill>
                <a:srgbClr val="5A5AFF"/>
              </a:solidFill>
              <a:ln>
                <a:noFill/>
              </a:ln>
              <a:effectLst/>
              <a:sp3d/>
            </c:spPr>
            <c:extLst>
              <c:ext xmlns:c16="http://schemas.microsoft.com/office/drawing/2014/chart" uri="{C3380CC4-5D6E-409C-BE32-E72D297353CC}">
                <c16:uniqueId val="{00000017-76F8-4190-8EA7-6619A29DDD92}"/>
              </c:ext>
            </c:extLst>
          </c:dPt>
          <c:dPt>
            <c:idx val="13"/>
            <c:invertIfNegative val="0"/>
            <c:bubble3D val="0"/>
            <c:spPr>
              <a:solidFill>
                <a:srgbClr val="0000D5"/>
              </a:solidFill>
              <a:ln>
                <a:noFill/>
              </a:ln>
              <a:effectLst/>
              <a:sp3d/>
            </c:spPr>
            <c:extLst>
              <c:ext xmlns:c16="http://schemas.microsoft.com/office/drawing/2014/chart" uri="{C3380CC4-5D6E-409C-BE32-E72D297353CC}">
                <c16:uniqueId val="{00000019-76F8-4190-8EA7-6619A29DDD92}"/>
              </c:ext>
            </c:extLst>
          </c:dPt>
          <c:dPt>
            <c:idx val="14"/>
            <c:invertIfNegative val="0"/>
            <c:bubble3D val="0"/>
            <c:spPr>
              <a:solidFill>
                <a:srgbClr val="6969FF"/>
              </a:solidFill>
              <a:ln>
                <a:noFill/>
              </a:ln>
              <a:effectLst/>
              <a:sp3d/>
            </c:spPr>
            <c:extLst>
              <c:ext xmlns:c16="http://schemas.microsoft.com/office/drawing/2014/chart" uri="{C3380CC4-5D6E-409C-BE32-E72D297353CC}">
                <c16:uniqueId val="{0000001B-76F8-4190-8EA7-6619A29DDD92}"/>
              </c:ext>
            </c:extLst>
          </c:dPt>
          <c:dPt>
            <c:idx val="15"/>
            <c:invertIfNegative val="0"/>
            <c:bubble3D val="0"/>
            <c:spPr>
              <a:solidFill>
                <a:srgbClr val="0000C1"/>
              </a:solidFill>
              <a:ln>
                <a:noFill/>
              </a:ln>
              <a:effectLst/>
              <a:sp3d/>
            </c:spPr>
            <c:extLst>
              <c:ext xmlns:c16="http://schemas.microsoft.com/office/drawing/2014/chart" uri="{C3380CC4-5D6E-409C-BE32-E72D297353CC}">
                <c16:uniqueId val="{0000001D-76F8-4190-8EA7-6619A29DDD92}"/>
              </c:ext>
            </c:extLst>
          </c:dPt>
          <c:dPt>
            <c:idx val="16"/>
            <c:invertIfNegative val="0"/>
            <c:bubble3D val="0"/>
            <c:spPr>
              <a:solidFill>
                <a:srgbClr val="1414FF"/>
              </a:solidFill>
              <a:ln>
                <a:noFill/>
              </a:ln>
              <a:effectLst/>
              <a:sp3d/>
            </c:spPr>
            <c:extLst>
              <c:ext xmlns:c16="http://schemas.microsoft.com/office/drawing/2014/chart" uri="{C3380CC4-5D6E-409C-BE32-E72D297353CC}">
                <c16:uniqueId val="{0000001F-76F8-4190-8EA7-6619A29DDD92}"/>
              </c:ext>
            </c:extLst>
          </c:dPt>
          <c:dPt>
            <c:idx val="17"/>
            <c:invertIfNegative val="0"/>
            <c:bubble3D val="0"/>
            <c:spPr>
              <a:solidFill>
                <a:srgbClr val="0000FF"/>
              </a:solidFill>
              <a:ln>
                <a:noFill/>
              </a:ln>
              <a:effectLst/>
              <a:sp3d/>
            </c:spPr>
            <c:extLst>
              <c:ext xmlns:c16="http://schemas.microsoft.com/office/drawing/2014/chart" uri="{C3380CC4-5D6E-409C-BE32-E72D297353CC}">
                <c16:uniqueId val="{00000021-76F8-4190-8EA7-6619A29DDD92}"/>
              </c:ext>
            </c:extLst>
          </c:dPt>
          <c:dPt>
            <c:idx val="18"/>
            <c:invertIfNegative val="0"/>
            <c:bubble3D val="0"/>
            <c:spPr>
              <a:solidFill>
                <a:srgbClr val="5050FF"/>
              </a:solidFill>
              <a:ln>
                <a:noFill/>
              </a:ln>
              <a:effectLst/>
              <a:sp3d/>
            </c:spPr>
            <c:extLst>
              <c:ext xmlns:c16="http://schemas.microsoft.com/office/drawing/2014/chart" uri="{C3380CC4-5D6E-409C-BE32-E72D297353CC}">
                <c16:uniqueId val="{00000023-76F8-4190-8EA7-6619A29DDD92}"/>
              </c:ext>
            </c:extLst>
          </c:dPt>
          <c:dPt>
            <c:idx val="19"/>
            <c:invertIfNegative val="0"/>
            <c:bubble3D val="0"/>
            <c:spPr>
              <a:solidFill>
                <a:srgbClr val="6969FF"/>
              </a:solidFill>
              <a:ln>
                <a:noFill/>
              </a:ln>
              <a:effectLst/>
              <a:sp3d/>
            </c:spPr>
            <c:extLst>
              <c:ext xmlns:c16="http://schemas.microsoft.com/office/drawing/2014/chart" uri="{C3380CC4-5D6E-409C-BE32-E72D297353CC}">
                <c16:uniqueId val="{00000025-76F8-4190-8EA7-6619A29DDD92}"/>
              </c:ext>
            </c:extLst>
          </c:dPt>
          <c:dPt>
            <c:idx val="20"/>
            <c:invertIfNegative val="0"/>
            <c:bubble3D val="0"/>
            <c:spPr>
              <a:solidFill>
                <a:srgbClr val="6969FF"/>
              </a:solidFill>
              <a:ln>
                <a:noFill/>
              </a:ln>
              <a:effectLst/>
              <a:sp3d/>
            </c:spPr>
            <c:extLst>
              <c:ext xmlns:c16="http://schemas.microsoft.com/office/drawing/2014/chart" uri="{C3380CC4-5D6E-409C-BE32-E72D297353CC}">
                <c16:uniqueId val="{00000027-76F8-4190-8EA7-6619A29DDD92}"/>
              </c:ext>
            </c:extLst>
          </c:dPt>
          <c:dPt>
            <c:idx val="21"/>
            <c:invertIfNegative val="0"/>
            <c:bubble3D val="0"/>
            <c:spPr>
              <a:solidFill>
                <a:srgbClr val="3232FF"/>
              </a:solidFill>
              <a:ln>
                <a:noFill/>
              </a:ln>
              <a:effectLst/>
              <a:sp3d/>
            </c:spPr>
            <c:extLst>
              <c:ext xmlns:c16="http://schemas.microsoft.com/office/drawing/2014/chart" uri="{C3380CC4-5D6E-409C-BE32-E72D297353CC}">
                <c16:uniqueId val="{00000029-76F8-4190-8EA7-6619A29DDD92}"/>
              </c:ext>
            </c:extLst>
          </c:dPt>
          <c:dPt>
            <c:idx val="22"/>
            <c:invertIfNegative val="0"/>
            <c:bubble3D val="0"/>
            <c:spPr>
              <a:solidFill>
                <a:srgbClr val="3C3CFF"/>
              </a:solidFill>
              <a:ln>
                <a:noFill/>
              </a:ln>
              <a:effectLst/>
              <a:sp3d/>
            </c:spPr>
            <c:extLst>
              <c:ext xmlns:c16="http://schemas.microsoft.com/office/drawing/2014/chart" uri="{C3380CC4-5D6E-409C-BE32-E72D297353CC}">
                <c16:uniqueId val="{0000002B-76F8-4190-8EA7-6619A29DDD92}"/>
              </c:ext>
            </c:extLst>
          </c:dPt>
          <c:dPt>
            <c:idx val="23"/>
            <c:invertIfNegative val="0"/>
            <c:bubble3D val="0"/>
            <c:spPr>
              <a:solidFill>
                <a:srgbClr val="6969FF"/>
              </a:solidFill>
              <a:ln>
                <a:noFill/>
              </a:ln>
              <a:effectLst/>
              <a:sp3d/>
            </c:spPr>
            <c:extLst>
              <c:ext xmlns:c16="http://schemas.microsoft.com/office/drawing/2014/chart" uri="{C3380CC4-5D6E-409C-BE32-E72D297353CC}">
                <c16:uniqueId val="{0000002D-76F8-4190-8EA7-6619A29DDD92}"/>
              </c:ext>
            </c:extLst>
          </c:dPt>
          <c:dPt>
            <c:idx val="24"/>
            <c:invertIfNegative val="0"/>
            <c:bubble3D val="0"/>
            <c:spPr>
              <a:solidFill>
                <a:srgbClr val="0000FD"/>
              </a:solidFill>
              <a:ln>
                <a:noFill/>
              </a:ln>
              <a:effectLst/>
              <a:sp3d/>
            </c:spPr>
            <c:extLst>
              <c:ext xmlns:c16="http://schemas.microsoft.com/office/drawing/2014/chart" uri="{C3380CC4-5D6E-409C-BE32-E72D297353CC}">
                <c16:uniqueId val="{0000002F-76F8-4190-8EA7-6619A29DDD92}"/>
              </c:ext>
            </c:extLst>
          </c:dPt>
          <c:dPt>
            <c:idx val="25"/>
            <c:invertIfNegative val="0"/>
            <c:bubble3D val="0"/>
            <c:spPr>
              <a:solidFill>
                <a:srgbClr val="6969FF"/>
              </a:solidFill>
              <a:ln>
                <a:noFill/>
              </a:ln>
              <a:effectLst/>
              <a:sp3d/>
            </c:spPr>
            <c:extLst>
              <c:ext xmlns:c16="http://schemas.microsoft.com/office/drawing/2014/chart" uri="{C3380CC4-5D6E-409C-BE32-E72D297353CC}">
                <c16:uniqueId val="{00000031-76F8-4190-8EA7-6619A29DDD92}"/>
              </c:ext>
            </c:extLst>
          </c:dPt>
          <c:dPt>
            <c:idx val="26"/>
            <c:invertIfNegative val="0"/>
            <c:bubble3D val="0"/>
            <c:spPr>
              <a:solidFill>
                <a:srgbClr val="6969FF"/>
              </a:solidFill>
              <a:ln>
                <a:noFill/>
              </a:ln>
              <a:effectLst/>
              <a:sp3d/>
            </c:spPr>
            <c:extLst>
              <c:ext xmlns:c16="http://schemas.microsoft.com/office/drawing/2014/chart" uri="{C3380CC4-5D6E-409C-BE32-E72D297353CC}">
                <c16:uniqueId val="{00000033-76F8-4190-8EA7-6619A29DDD92}"/>
              </c:ext>
            </c:extLst>
          </c:dPt>
          <c:dPt>
            <c:idx val="27"/>
            <c:invertIfNegative val="0"/>
            <c:bubble3D val="0"/>
            <c:spPr>
              <a:solidFill>
                <a:srgbClr val="1E1EFF"/>
              </a:solidFill>
              <a:ln>
                <a:noFill/>
              </a:ln>
              <a:effectLst/>
              <a:sp3d/>
            </c:spPr>
            <c:extLst>
              <c:ext xmlns:c16="http://schemas.microsoft.com/office/drawing/2014/chart" uri="{C3380CC4-5D6E-409C-BE32-E72D297353CC}">
                <c16:uniqueId val="{00000035-76F8-4190-8EA7-6619A29DDD92}"/>
              </c:ext>
            </c:extLst>
          </c:dPt>
          <c:dPt>
            <c:idx val="28"/>
            <c:invertIfNegative val="0"/>
            <c:bubble3D val="0"/>
            <c:spPr>
              <a:solidFill>
                <a:srgbClr val="6969FF"/>
              </a:solidFill>
              <a:ln>
                <a:noFill/>
              </a:ln>
              <a:effectLst/>
              <a:sp3d/>
            </c:spPr>
            <c:extLst>
              <c:ext xmlns:c16="http://schemas.microsoft.com/office/drawing/2014/chart" uri="{C3380CC4-5D6E-409C-BE32-E72D297353CC}">
                <c16:uniqueId val="{00000037-76F8-4190-8EA7-6619A29DDD92}"/>
              </c:ext>
            </c:extLst>
          </c:dPt>
          <c:dPt>
            <c:idx val="29"/>
            <c:invertIfNegative val="0"/>
            <c:bubble3D val="0"/>
            <c:spPr>
              <a:solidFill>
                <a:srgbClr val="4646FF"/>
              </a:solidFill>
              <a:ln>
                <a:noFill/>
              </a:ln>
              <a:effectLst/>
              <a:sp3d/>
            </c:spPr>
            <c:extLst>
              <c:ext xmlns:c16="http://schemas.microsoft.com/office/drawing/2014/chart" uri="{C3380CC4-5D6E-409C-BE32-E72D297353CC}">
                <c16:uniqueId val="{00000039-76F8-4190-8EA7-6619A29DDD92}"/>
              </c:ext>
            </c:extLst>
          </c:dPt>
          <c:dPt>
            <c:idx val="30"/>
            <c:invertIfNegative val="0"/>
            <c:bubble3D val="0"/>
            <c:spPr>
              <a:solidFill>
                <a:srgbClr val="5A5AFF"/>
              </a:solidFill>
              <a:ln>
                <a:noFill/>
              </a:ln>
              <a:effectLst/>
              <a:sp3d/>
            </c:spPr>
            <c:extLst>
              <c:ext xmlns:c16="http://schemas.microsoft.com/office/drawing/2014/chart" uri="{C3380CC4-5D6E-409C-BE32-E72D297353CC}">
                <c16:uniqueId val="{0000003B-76F8-4190-8EA7-6619A29DDD92}"/>
              </c:ext>
            </c:extLst>
          </c:dPt>
          <c:dPt>
            <c:idx val="31"/>
            <c:invertIfNegative val="0"/>
            <c:bubble3D val="0"/>
            <c:spPr>
              <a:solidFill>
                <a:srgbClr val="5050FF"/>
              </a:solidFill>
              <a:ln>
                <a:noFill/>
              </a:ln>
              <a:effectLst/>
              <a:sp3d/>
            </c:spPr>
            <c:extLst>
              <c:ext xmlns:c16="http://schemas.microsoft.com/office/drawing/2014/chart" uri="{C3380CC4-5D6E-409C-BE32-E72D297353CC}">
                <c16:uniqueId val="{0000003D-76F8-4190-8EA7-6619A29DDD92}"/>
              </c:ext>
            </c:extLst>
          </c:dPt>
          <c:dPt>
            <c:idx val="32"/>
            <c:invertIfNegative val="0"/>
            <c:bubble3D val="0"/>
            <c:spPr>
              <a:solidFill>
                <a:srgbClr val="6969FF"/>
              </a:solidFill>
              <a:ln>
                <a:noFill/>
              </a:ln>
              <a:effectLst/>
              <a:sp3d/>
            </c:spPr>
            <c:extLst>
              <c:ext xmlns:c16="http://schemas.microsoft.com/office/drawing/2014/chart" uri="{C3380CC4-5D6E-409C-BE32-E72D297353CC}">
                <c16:uniqueId val="{0000003F-76F8-4190-8EA7-6619A29DDD92}"/>
              </c:ext>
            </c:extLst>
          </c:dPt>
          <c:dPt>
            <c:idx val="33"/>
            <c:invertIfNegative val="0"/>
            <c:bubble3D val="0"/>
            <c:spPr>
              <a:solidFill>
                <a:srgbClr val="6969FF"/>
              </a:solidFill>
              <a:ln>
                <a:noFill/>
              </a:ln>
              <a:effectLst/>
              <a:sp3d/>
            </c:spPr>
            <c:extLst>
              <c:ext xmlns:c16="http://schemas.microsoft.com/office/drawing/2014/chart" uri="{C3380CC4-5D6E-409C-BE32-E72D297353CC}">
                <c16:uniqueId val="{00000041-76F8-4190-8EA7-6619A29DDD92}"/>
              </c:ext>
            </c:extLst>
          </c:dPt>
          <c:dPt>
            <c:idx val="34"/>
            <c:invertIfNegative val="0"/>
            <c:bubble3D val="0"/>
            <c:spPr>
              <a:solidFill>
                <a:srgbClr val="6969FF"/>
              </a:solidFill>
              <a:ln>
                <a:noFill/>
              </a:ln>
              <a:effectLst/>
              <a:sp3d/>
            </c:spPr>
            <c:extLst>
              <c:ext xmlns:c16="http://schemas.microsoft.com/office/drawing/2014/chart" uri="{C3380CC4-5D6E-409C-BE32-E72D297353CC}">
                <c16:uniqueId val="{00000043-76F8-4190-8EA7-6619A29DDD92}"/>
              </c:ext>
            </c:extLst>
          </c:dPt>
          <c:dPt>
            <c:idx val="35"/>
            <c:invertIfNegative val="0"/>
            <c:bubble3D val="0"/>
            <c:spPr>
              <a:solidFill>
                <a:srgbClr val="6969FF"/>
              </a:solidFill>
              <a:ln>
                <a:noFill/>
              </a:ln>
              <a:effectLst/>
              <a:sp3d/>
            </c:spPr>
            <c:extLst>
              <c:ext xmlns:c16="http://schemas.microsoft.com/office/drawing/2014/chart" uri="{C3380CC4-5D6E-409C-BE32-E72D297353CC}">
                <c16:uniqueId val="{00000045-76F8-4190-8EA7-6619A29DDD92}"/>
              </c:ext>
            </c:extLst>
          </c:dPt>
          <c:dPt>
            <c:idx val="36"/>
            <c:invertIfNegative val="0"/>
            <c:bubble3D val="0"/>
            <c:spPr>
              <a:solidFill>
                <a:srgbClr val="6969FF"/>
              </a:solidFill>
              <a:ln>
                <a:noFill/>
              </a:ln>
              <a:effectLst/>
              <a:sp3d/>
            </c:spPr>
            <c:extLst>
              <c:ext xmlns:c16="http://schemas.microsoft.com/office/drawing/2014/chart" uri="{C3380CC4-5D6E-409C-BE32-E72D297353CC}">
                <c16:uniqueId val="{00000047-76F8-4190-8EA7-6619A29DDD92}"/>
              </c:ext>
            </c:extLst>
          </c:dPt>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Graficos!$A$309:$A$345</c:f>
              <c:strCache>
                <c:ptCount val="37"/>
                <c:pt idx="0">
                  <c:v>30,00</c:v>
                </c:pt>
                <c:pt idx="1">
                  <c:v>40,00</c:v>
                </c:pt>
                <c:pt idx="2">
                  <c:v>50,00</c:v>
                </c:pt>
                <c:pt idx="3">
                  <c:v>60,00</c:v>
                </c:pt>
                <c:pt idx="4">
                  <c:v>80,00</c:v>
                </c:pt>
                <c:pt idx="5">
                  <c:v>90,00</c:v>
                </c:pt>
                <c:pt idx="6">
                  <c:v>100,00</c:v>
                </c:pt>
                <c:pt idx="7">
                  <c:v>120,00</c:v>
                </c:pt>
                <c:pt idx="8">
                  <c:v>125,00</c:v>
                </c:pt>
                <c:pt idx="9">
                  <c:v>130,00</c:v>
                </c:pt>
                <c:pt idx="10">
                  <c:v>150,00</c:v>
                </c:pt>
                <c:pt idx="11">
                  <c:v>160,00</c:v>
                </c:pt>
                <c:pt idx="12">
                  <c:v>180,00</c:v>
                </c:pt>
                <c:pt idx="13">
                  <c:v>200,00</c:v>
                </c:pt>
                <c:pt idx="14">
                  <c:v>225,00</c:v>
                </c:pt>
                <c:pt idx="15">
                  <c:v>240,00</c:v>
                </c:pt>
                <c:pt idx="16">
                  <c:v>250,00</c:v>
                </c:pt>
                <c:pt idx="17">
                  <c:v>300,00</c:v>
                </c:pt>
                <c:pt idx="18">
                  <c:v>320,00</c:v>
                </c:pt>
                <c:pt idx="19">
                  <c:v>330,00</c:v>
                </c:pt>
                <c:pt idx="20">
                  <c:v>340,00</c:v>
                </c:pt>
                <c:pt idx="21">
                  <c:v>350,00</c:v>
                </c:pt>
                <c:pt idx="22">
                  <c:v>366,00</c:v>
                </c:pt>
                <c:pt idx="23">
                  <c:v>370,00</c:v>
                </c:pt>
                <c:pt idx="24">
                  <c:v>375,00</c:v>
                </c:pt>
                <c:pt idx="25">
                  <c:v>380,00</c:v>
                </c:pt>
                <c:pt idx="26">
                  <c:v>390,00</c:v>
                </c:pt>
                <c:pt idx="27">
                  <c:v>400,00</c:v>
                </c:pt>
                <c:pt idx="28">
                  <c:v>430,00</c:v>
                </c:pt>
                <c:pt idx="29">
                  <c:v>450,00</c:v>
                </c:pt>
                <c:pt idx="30">
                  <c:v>480,00</c:v>
                </c:pt>
                <c:pt idx="31">
                  <c:v>500,00</c:v>
                </c:pt>
                <c:pt idx="32">
                  <c:v>510,00</c:v>
                </c:pt>
                <c:pt idx="33">
                  <c:v>600,00</c:v>
                </c:pt>
                <c:pt idx="34">
                  <c:v>630,00</c:v>
                </c:pt>
                <c:pt idx="35">
                  <c:v>1000,00</c:v>
                </c:pt>
                <c:pt idx="36">
                  <c:v>2500,00</c:v>
                </c:pt>
              </c:strCache>
            </c:strRef>
          </c:cat>
          <c:val>
            <c:numRef>
              <c:f>Graficos!$B$309:$B$345</c:f>
              <c:numCache>
                <c:formatCode>0.00%</c:formatCode>
                <c:ptCount val="37"/>
                <c:pt idx="0">
                  <c:v>3.3E-3</c:v>
                </c:pt>
                <c:pt idx="1">
                  <c:v>1.6400000000000001E-2</c:v>
                </c:pt>
                <c:pt idx="2">
                  <c:v>0.19020000000000001</c:v>
                </c:pt>
                <c:pt idx="3">
                  <c:v>6.6E-3</c:v>
                </c:pt>
                <c:pt idx="4">
                  <c:v>3.2800000000000003E-2</c:v>
                </c:pt>
                <c:pt idx="5">
                  <c:v>3.3E-3</c:v>
                </c:pt>
                <c:pt idx="6">
                  <c:v>0.13769999999999999</c:v>
                </c:pt>
                <c:pt idx="7">
                  <c:v>1.6400000000000001E-2</c:v>
                </c:pt>
                <c:pt idx="8">
                  <c:v>3.3E-3</c:v>
                </c:pt>
                <c:pt idx="9">
                  <c:v>3.3E-3</c:v>
                </c:pt>
                <c:pt idx="10">
                  <c:v>7.2099999999999997E-2</c:v>
                </c:pt>
                <c:pt idx="11">
                  <c:v>3.3E-3</c:v>
                </c:pt>
                <c:pt idx="12">
                  <c:v>6.6E-3</c:v>
                </c:pt>
                <c:pt idx="13">
                  <c:v>9.5100000000000004E-2</c:v>
                </c:pt>
                <c:pt idx="14">
                  <c:v>3.3E-3</c:v>
                </c:pt>
                <c:pt idx="15">
                  <c:v>0.1148</c:v>
                </c:pt>
                <c:pt idx="16">
                  <c:v>4.2599999999999999E-2</c:v>
                </c:pt>
                <c:pt idx="17">
                  <c:v>4.5900000000000003E-2</c:v>
                </c:pt>
                <c:pt idx="18">
                  <c:v>9.7999999999999997E-3</c:v>
                </c:pt>
                <c:pt idx="19">
                  <c:v>3.3E-3</c:v>
                </c:pt>
                <c:pt idx="20">
                  <c:v>3.3E-3</c:v>
                </c:pt>
                <c:pt idx="21">
                  <c:v>2.6200000000000001E-2</c:v>
                </c:pt>
                <c:pt idx="22">
                  <c:v>1.6400000000000001E-2</c:v>
                </c:pt>
                <c:pt idx="23">
                  <c:v>3.3E-3</c:v>
                </c:pt>
                <c:pt idx="24">
                  <c:v>5.2499999999999998E-2</c:v>
                </c:pt>
                <c:pt idx="25">
                  <c:v>3.3E-3</c:v>
                </c:pt>
                <c:pt idx="26">
                  <c:v>3.3E-3</c:v>
                </c:pt>
                <c:pt idx="27">
                  <c:v>3.2800000000000003E-2</c:v>
                </c:pt>
                <c:pt idx="28">
                  <c:v>3.3E-3</c:v>
                </c:pt>
                <c:pt idx="29">
                  <c:v>1.3100000000000001E-2</c:v>
                </c:pt>
                <c:pt idx="30">
                  <c:v>6.6E-3</c:v>
                </c:pt>
                <c:pt idx="31">
                  <c:v>9.7999999999999997E-3</c:v>
                </c:pt>
                <c:pt idx="32">
                  <c:v>3.3E-3</c:v>
                </c:pt>
                <c:pt idx="33">
                  <c:v>3.3E-3</c:v>
                </c:pt>
                <c:pt idx="34">
                  <c:v>3.3E-3</c:v>
                </c:pt>
                <c:pt idx="35">
                  <c:v>3.3E-3</c:v>
                </c:pt>
                <c:pt idx="36">
                  <c:v>3.3E-3</c:v>
                </c:pt>
              </c:numCache>
            </c:numRef>
          </c:val>
          <c:extLst>
            <c:ext xmlns:c16="http://schemas.microsoft.com/office/drawing/2014/chart" uri="{C3380CC4-5D6E-409C-BE32-E72D297353CC}">
              <c16:uniqueId val="{00000048-76F8-4190-8EA7-6619A29DDD92}"/>
            </c:ext>
          </c:extLst>
        </c:ser>
        <c:dLbls>
          <c:showLegendKey val="0"/>
          <c:showVal val="0"/>
          <c:showCatName val="0"/>
          <c:showSerName val="0"/>
          <c:showPercent val="0"/>
          <c:showBubbleSize val="0"/>
        </c:dLbls>
        <c:gapWidth val="150"/>
        <c:gapDepth val="235"/>
        <c:shape val="box"/>
        <c:axId val="333509232"/>
        <c:axId val="333504528"/>
        <c:axId val="0"/>
      </c:bar3DChart>
      <c:catAx>
        <c:axId val="333509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3504528"/>
        <c:crosses val="autoZero"/>
        <c:auto val="1"/>
        <c:lblAlgn val="ctr"/>
        <c:lblOffset val="100"/>
        <c:noMultiLvlLbl val="0"/>
      </c:catAx>
      <c:valAx>
        <c:axId val="333504528"/>
        <c:scaling>
          <c:orientation val="minMax"/>
        </c:scaling>
        <c:delete val="0"/>
        <c:axPos val="l"/>
        <c:majorGridlines>
          <c:spPr>
            <a:ln w="12700" cap="flat" cmpd="sng" algn="ctr">
              <a:solidFill>
                <a:schemeClr val="accent1">
                  <a:tint val="95000"/>
                  <a:shade val="95000"/>
                  <a:satMod val="120000"/>
                </a:schemeClr>
              </a:solidFill>
              <a:prstDash val="solid"/>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crossAx val="3335092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8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ata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ata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ata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ata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ata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ata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ata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_rels/data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4" Type="http://schemas.openxmlformats.org/officeDocument/2006/relationships/image" Target="../media/image30.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4" Type="http://schemas.openxmlformats.org/officeDocument/2006/relationships/image" Target="../media/image5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22C3E-AB9E-438B-94E6-9CEE4894C0C4}" type="doc">
      <dgm:prSet loTypeId="urn:microsoft.com/office/officeart/2005/8/layout/process1" loCatId="process" qsTypeId="urn:microsoft.com/office/officeart/2005/8/quickstyle/3d1" qsCatId="3D" csTypeId="urn:microsoft.com/office/officeart/2005/8/colors/accent1_1" csCatId="accent1" phldr="1"/>
      <dgm:spPr/>
    </dgm:pt>
    <dgm:pt modelId="{054521C8-7A73-41D4-8F9E-05306F18C896}">
      <dgm:prSet phldrT="[Texto]" custT="1"/>
      <dgm:spPr/>
      <dgm:t>
        <a:bodyPr/>
        <a:lstStyle/>
        <a:p>
          <a:r>
            <a:rPr lang="es-EC" sz="2200" dirty="0" smtClean="0">
              <a:latin typeface="Times New Roman" panose="02020603050405020304" pitchFamily="18" charset="0"/>
              <a:cs typeface="Times New Roman" panose="02020603050405020304" pitchFamily="18" charset="0"/>
            </a:rPr>
            <a:t>Rumiñahui es el Cantón más pequeño de la Provincia de Pichincha, tiene alrededor de 139 Km</a:t>
          </a:r>
          <a:r>
            <a:rPr lang="es-EC" sz="2200" baseline="30000" dirty="0" smtClean="0">
              <a:latin typeface="Times New Roman" panose="02020603050405020304" pitchFamily="18" charset="0"/>
              <a:cs typeface="Times New Roman" panose="02020603050405020304" pitchFamily="18" charset="0"/>
            </a:rPr>
            <a:t>2</a:t>
          </a:r>
          <a:endParaRPr lang="es-ES" sz="2200" dirty="0">
            <a:latin typeface="Times New Roman" panose="02020603050405020304" pitchFamily="18" charset="0"/>
            <a:cs typeface="Times New Roman" panose="02020603050405020304" pitchFamily="18" charset="0"/>
          </a:endParaRPr>
        </a:p>
      </dgm:t>
    </dgm:pt>
    <dgm:pt modelId="{798E288E-F3F4-4D5D-B5FD-C34F84DCF8D4}" type="parTrans" cxnId="{5FC7FC2B-4CAA-4C9B-BB03-B2AD21F515FD}">
      <dgm:prSet/>
      <dgm:spPr/>
      <dgm:t>
        <a:bodyPr/>
        <a:lstStyle/>
        <a:p>
          <a:endParaRPr lang="es-ES" sz="2000"/>
        </a:p>
      </dgm:t>
    </dgm:pt>
    <dgm:pt modelId="{228CE799-37CC-4244-906A-E77F7F7E3A70}" type="sibTrans" cxnId="{5FC7FC2B-4CAA-4C9B-BB03-B2AD21F515FD}">
      <dgm:prSet custT="1"/>
      <dgm:spPr/>
      <dgm:t>
        <a:bodyPr/>
        <a:lstStyle/>
        <a:p>
          <a:endParaRPr lang="es-ES" sz="1800"/>
        </a:p>
      </dgm:t>
    </dgm:pt>
    <dgm:pt modelId="{F64B5D73-DF27-4173-880B-8BFAD2577DC1}">
      <dgm:prSet phldrT="[Texto]" custT="1"/>
      <dgm:spPr/>
      <dgm:t>
        <a:bodyPr/>
        <a:lstStyle/>
        <a:p>
          <a:r>
            <a:rPr lang="es-EC" sz="2400" dirty="0" smtClean="0">
              <a:latin typeface="Times New Roman" panose="02020603050405020304" pitchFamily="18" charset="0"/>
              <a:cs typeface="Times New Roman" panose="02020603050405020304" pitchFamily="18" charset="0"/>
            </a:rPr>
            <a:t>Se ha convertido en un emporio de comercio y turismo</a:t>
          </a:r>
          <a:endParaRPr lang="es-ES" sz="2400" dirty="0">
            <a:latin typeface="Times New Roman" panose="02020603050405020304" pitchFamily="18" charset="0"/>
            <a:cs typeface="Times New Roman" panose="02020603050405020304" pitchFamily="18" charset="0"/>
          </a:endParaRPr>
        </a:p>
      </dgm:t>
    </dgm:pt>
    <dgm:pt modelId="{81A07222-E478-40B2-A756-DE6D2BAA4EA8}" type="parTrans" cxnId="{6D57E4E0-5850-4954-A1CF-EFCB19F1562B}">
      <dgm:prSet/>
      <dgm:spPr/>
      <dgm:t>
        <a:bodyPr/>
        <a:lstStyle/>
        <a:p>
          <a:endParaRPr lang="es-ES" sz="2000"/>
        </a:p>
      </dgm:t>
    </dgm:pt>
    <dgm:pt modelId="{0D4F9F11-E653-4E55-966C-91FD153C02E7}" type="sibTrans" cxnId="{6D57E4E0-5850-4954-A1CF-EFCB19F1562B}">
      <dgm:prSet custT="1"/>
      <dgm:spPr/>
      <dgm:t>
        <a:bodyPr/>
        <a:lstStyle/>
        <a:p>
          <a:endParaRPr lang="es-ES" sz="1800"/>
        </a:p>
      </dgm:t>
    </dgm:pt>
    <dgm:pt modelId="{B22B7219-0318-40A2-ACC3-9E9DA3863AB8}">
      <dgm:prSet phldrT="[Texto]" custT="1"/>
      <dgm:spPr/>
      <dgm:t>
        <a:bodyPr/>
        <a:lstStyle/>
        <a:p>
          <a:r>
            <a:rPr lang="es-EC" sz="2400" dirty="0" smtClean="0">
              <a:latin typeface="Times New Roman" panose="02020603050405020304" pitchFamily="18" charset="0"/>
              <a:cs typeface="Times New Roman" panose="02020603050405020304" pitchFamily="18" charset="0"/>
            </a:rPr>
            <a:t>Crecimiento poblacional del 30% </a:t>
          </a:r>
          <a:endParaRPr lang="es-ES" sz="2400" dirty="0">
            <a:latin typeface="Times New Roman" panose="02020603050405020304" pitchFamily="18" charset="0"/>
            <a:cs typeface="Times New Roman" panose="02020603050405020304" pitchFamily="18" charset="0"/>
          </a:endParaRPr>
        </a:p>
      </dgm:t>
    </dgm:pt>
    <dgm:pt modelId="{F4795B43-F05F-4974-9A35-895BD1ABED10}" type="parTrans" cxnId="{61F9ED4A-4E6A-481E-B4C5-55FF3E701321}">
      <dgm:prSet/>
      <dgm:spPr/>
      <dgm:t>
        <a:bodyPr/>
        <a:lstStyle/>
        <a:p>
          <a:endParaRPr lang="es-ES" sz="2000"/>
        </a:p>
      </dgm:t>
    </dgm:pt>
    <dgm:pt modelId="{6B0BE5EB-D830-45C3-9579-37BB2D211DCA}" type="sibTrans" cxnId="{61F9ED4A-4E6A-481E-B4C5-55FF3E701321}">
      <dgm:prSet/>
      <dgm:spPr/>
      <dgm:t>
        <a:bodyPr/>
        <a:lstStyle/>
        <a:p>
          <a:endParaRPr lang="es-ES" sz="2000"/>
        </a:p>
      </dgm:t>
    </dgm:pt>
    <dgm:pt modelId="{D07DFEA8-D0CA-4878-B29B-C1378080B0EA}" type="pres">
      <dgm:prSet presAssocID="{64322C3E-AB9E-438B-94E6-9CEE4894C0C4}" presName="Name0" presStyleCnt="0">
        <dgm:presLayoutVars>
          <dgm:dir/>
          <dgm:resizeHandles val="exact"/>
        </dgm:presLayoutVars>
      </dgm:prSet>
      <dgm:spPr/>
    </dgm:pt>
    <dgm:pt modelId="{8E8C5782-E610-4BC6-A88A-48964A13D05F}" type="pres">
      <dgm:prSet presAssocID="{054521C8-7A73-41D4-8F9E-05306F18C896}" presName="node" presStyleLbl="node1" presStyleIdx="0" presStyleCnt="3">
        <dgm:presLayoutVars>
          <dgm:bulletEnabled val="1"/>
        </dgm:presLayoutVars>
      </dgm:prSet>
      <dgm:spPr/>
      <dgm:t>
        <a:bodyPr/>
        <a:lstStyle/>
        <a:p>
          <a:endParaRPr lang="es-ES"/>
        </a:p>
      </dgm:t>
    </dgm:pt>
    <dgm:pt modelId="{4382A0AE-D67E-4F8D-99FC-BCEA80382AF2}" type="pres">
      <dgm:prSet presAssocID="{228CE799-37CC-4244-906A-E77F7F7E3A70}" presName="sibTrans" presStyleLbl="sibTrans2D1" presStyleIdx="0" presStyleCnt="2"/>
      <dgm:spPr/>
      <dgm:t>
        <a:bodyPr/>
        <a:lstStyle/>
        <a:p>
          <a:endParaRPr lang="es-ES"/>
        </a:p>
      </dgm:t>
    </dgm:pt>
    <dgm:pt modelId="{A2E2AE94-E19D-45FE-9778-2C49A2156A96}" type="pres">
      <dgm:prSet presAssocID="{228CE799-37CC-4244-906A-E77F7F7E3A70}" presName="connectorText" presStyleLbl="sibTrans2D1" presStyleIdx="0" presStyleCnt="2"/>
      <dgm:spPr/>
      <dgm:t>
        <a:bodyPr/>
        <a:lstStyle/>
        <a:p>
          <a:endParaRPr lang="es-ES"/>
        </a:p>
      </dgm:t>
    </dgm:pt>
    <dgm:pt modelId="{2B42137D-9DB9-449C-9EFC-3EC26E89F390}" type="pres">
      <dgm:prSet presAssocID="{F64B5D73-DF27-4173-880B-8BFAD2577DC1}" presName="node" presStyleLbl="node1" presStyleIdx="1" presStyleCnt="3">
        <dgm:presLayoutVars>
          <dgm:bulletEnabled val="1"/>
        </dgm:presLayoutVars>
      </dgm:prSet>
      <dgm:spPr/>
      <dgm:t>
        <a:bodyPr/>
        <a:lstStyle/>
        <a:p>
          <a:endParaRPr lang="es-ES"/>
        </a:p>
      </dgm:t>
    </dgm:pt>
    <dgm:pt modelId="{BA60FA53-2A55-4F7D-8DC5-9DA211FFAD52}" type="pres">
      <dgm:prSet presAssocID="{0D4F9F11-E653-4E55-966C-91FD153C02E7}" presName="sibTrans" presStyleLbl="sibTrans2D1" presStyleIdx="1" presStyleCnt="2"/>
      <dgm:spPr/>
      <dgm:t>
        <a:bodyPr/>
        <a:lstStyle/>
        <a:p>
          <a:endParaRPr lang="es-ES"/>
        </a:p>
      </dgm:t>
    </dgm:pt>
    <dgm:pt modelId="{5EF8B18C-255A-428D-9BF4-60FA9AC4BF1A}" type="pres">
      <dgm:prSet presAssocID="{0D4F9F11-E653-4E55-966C-91FD153C02E7}" presName="connectorText" presStyleLbl="sibTrans2D1" presStyleIdx="1" presStyleCnt="2"/>
      <dgm:spPr/>
      <dgm:t>
        <a:bodyPr/>
        <a:lstStyle/>
        <a:p>
          <a:endParaRPr lang="es-ES"/>
        </a:p>
      </dgm:t>
    </dgm:pt>
    <dgm:pt modelId="{76BA344A-6A9D-4A30-81A4-9358A8BD2567}" type="pres">
      <dgm:prSet presAssocID="{B22B7219-0318-40A2-ACC3-9E9DA3863AB8}" presName="node" presStyleLbl="node1" presStyleIdx="2" presStyleCnt="3">
        <dgm:presLayoutVars>
          <dgm:bulletEnabled val="1"/>
        </dgm:presLayoutVars>
      </dgm:prSet>
      <dgm:spPr/>
      <dgm:t>
        <a:bodyPr/>
        <a:lstStyle/>
        <a:p>
          <a:endParaRPr lang="es-ES"/>
        </a:p>
      </dgm:t>
    </dgm:pt>
  </dgm:ptLst>
  <dgm:cxnLst>
    <dgm:cxn modelId="{27C39B32-9BB4-400D-91AA-E1EAB87FE120}" type="presOf" srcId="{B22B7219-0318-40A2-ACC3-9E9DA3863AB8}" destId="{76BA344A-6A9D-4A30-81A4-9358A8BD2567}" srcOrd="0" destOrd="0" presId="urn:microsoft.com/office/officeart/2005/8/layout/process1"/>
    <dgm:cxn modelId="{9A5A21CA-7490-4CB1-B591-F8605AF44250}" type="presOf" srcId="{054521C8-7A73-41D4-8F9E-05306F18C896}" destId="{8E8C5782-E610-4BC6-A88A-48964A13D05F}" srcOrd="0" destOrd="0" presId="urn:microsoft.com/office/officeart/2005/8/layout/process1"/>
    <dgm:cxn modelId="{D873F07E-56F5-418C-BF65-70996FD3DF79}" type="presOf" srcId="{228CE799-37CC-4244-906A-E77F7F7E3A70}" destId="{4382A0AE-D67E-4F8D-99FC-BCEA80382AF2}" srcOrd="0" destOrd="0" presId="urn:microsoft.com/office/officeart/2005/8/layout/process1"/>
    <dgm:cxn modelId="{5FC7FC2B-4CAA-4C9B-BB03-B2AD21F515FD}" srcId="{64322C3E-AB9E-438B-94E6-9CEE4894C0C4}" destId="{054521C8-7A73-41D4-8F9E-05306F18C896}" srcOrd="0" destOrd="0" parTransId="{798E288E-F3F4-4D5D-B5FD-C34F84DCF8D4}" sibTransId="{228CE799-37CC-4244-906A-E77F7F7E3A70}"/>
    <dgm:cxn modelId="{61F9ED4A-4E6A-481E-B4C5-55FF3E701321}" srcId="{64322C3E-AB9E-438B-94E6-9CEE4894C0C4}" destId="{B22B7219-0318-40A2-ACC3-9E9DA3863AB8}" srcOrd="2" destOrd="0" parTransId="{F4795B43-F05F-4974-9A35-895BD1ABED10}" sibTransId="{6B0BE5EB-D830-45C3-9579-37BB2D211DCA}"/>
    <dgm:cxn modelId="{FE155AFA-BA20-43DF-BDD4-FDFE7D05FA70}" type="presOf" srcId="{64322C3E-AB9E-438B-94E6-9CEE4894C0C4}" destId="{D07DFEA8-D0CA-4878-B29B-C1378080B0EA}" srcOrd="0" destOrd="0" presId="urn:microsoft.com/office/officeart/2005/8/layout/process1"/>
    <dgm:cxn modelId="{824C9727-E027-4276-9F97-1204D9DA6967}" type="presOf" srcId="{0D4F9F11-E653-4E55-966C-91FD153C02E7}" destId="{5EF8B18C-255A-428D-9BF4-60FA9AC4BF1A}" srcOrd="1" destOrd="0" presId="urn:microsoft.com/office/officeart/2005/8/layout/process1"/>
    <dgm:cxn modelId="{6D57E4E0-5850-4954-A1CF-EFCB19F1562B}" srcId="{64322C3E-AB9E-438B-94E6-9CEE4894C0C4}" destId="{F64B5D73-DF27-4173-880B-8BFAD2577DC1}" srcOrd="1" destOrd="0" parTransId="{81A07222-E478-40B2-A756-DE6D2BAA4EA8}" sibTransId="{0D4F9F11-E653-4E55-966C-91FD153C02E7}"/>
    <dgm:cxn modelId="{0E7F8F28-5DA3-449D-BD63-EF5232657EA4}" type="presOf" srcId="{228CE799-37CC-4244-906A-E77F7F7E3A70}" destId="{A2E2AE94-E19D-45FE-9778-2C49A2156A96}" srcOrd="1" destOrd="0" presId="urn:microsoft.com/office/officeart/2005/8/layout/process1"/>
    <dgm:cxn modelId="{6A19733D-D08D-41CF-BB2C-39D0EB5AB8EF}" type="presOf" srcId="{F64B5D73-DF27-4173-880B-8BFAD2577DC1}" destId="{2B42137D-9DB9-449C-9EFC-3EC26E89F390}" srcOrd="0" destOrd="0" presId="urn:microsoft.com/office/officeart/2005/8/layout/process1"/>
    <dgm:cxn modelId="{B30D74B7-6FA3-4850-A15F-60D4D8FEB64B}" type="presOf" srcId="{0D4F9F11-E653-4E55-966C-91FD153C02E7}" destId="{BA60FA53-2A55-4F7D-8DC5-9DA211FFAD52}" srcOrd="0" destOrd="0" presId="urn:microsoft.com/office/officeart/2005/8/layout/process1"/>
    <dgm:cxn modelId="{17798EF0-3046-45D1-AFB7-5234E53A7E07}" type="presParOf" srcId="{D07DFEA8-D0CA-4878-B29B-C1378080B0EA}" destId="{8E8C5782-E610-4BC6-A88A-48964A13D05F}" srcOrd="0" destOrd="0" presId="urn:microsoft.com/office/officeart/2005/8/layout/process1"/>
    <dgm:cxn modelId="{78BDB2F0-777D-44AC-A257-DB353583639F}" type="presParOf" srcId="{D07DFEA8-D0CA-4878-B29B-C1378080B0EA}" destId="{4382A0AE-D67E-4F8D-99FC-BCEA80382AF2}" srcOrd="1" destOrd="0" presId="urn:microsoft.com/office/officeart/2005/8/layout/process1"/>
    <dgm:cxn modelId="{D2CC6391-5246-4019-A2E5-BA80BFCA11B7}" type="presParOf" srcId="{4382A0AE-D67E-4F8D-99FC-BCEA80382AF2}" destId="{A2E2AE94-E19D-45FE-9778-2C49A2156A96}" srcOrd="0" destOrd="0" presId="urn:microsoft.com/office/officeart/2005/8/layout/process1"/>
    <dgm:cxn modelId="{A1605C9F-DAD8-4A3C-B908-A8A1474FEC9F}" type="presParOf" srcId="{D07DFEA8-D0CA-4878-B29B-C1378080B0EA}" destId="{2B42137D-9DB9-449C-9EFC-3EC26E89F390}" srcOrd="2" destOrd="0" presId="urn:microsoft.com/office/officeart/2005/8/layout/process1"/>
    <dgm:cxn modelId="{B2471BA6-CF7E-4AD2-AD38-7EB7C316195D}" type="presParOf" srcId="{D07DFEA8-D0CA-4878-B29B-C1378080B0EA}" destId="{BA60FA53-2A55-4F7D-8DC5-9DA211FFAD52}" srcOrd="3" destOrd="0" presId="urn:microsoft.com/office/officeart/2005/8/layout/process1"/>
    <dgm:cxn modelId="{3A22A710-899D-4580-9096-46A9051EF24A}" type="presParOf" srcId="{BA60FA53-2A55-4F7D-8DC5-9DA211FFAD52}" destId="{5EF8B18C-255A-428D-9BF4-60FA9AC4BF1A}" srcOrd="0" destOrd="0" presId="urn:microsoft.com/office/officeart/2005/8/layout/process1"/>
    <dgm:cxn modelId="{7BCD1F95-2CDE-4DC4-80AB-61A86F6F42BD}" type="presParOf" srcId="{D07DFEA8-D0CA-4878-B29B-C1378080B0EA}" destId="{76BA344A-6A9D-4A30-81A4-9358A8BD2567}" srcOrd="4" destOrd="0" presId="urn:microsoft.com/office/officeart/2005/8/layout/process1"/>
  </dgm:cxnLst>
  <dgm:bg/>
  <dgm:whole>
    <a:ln>
      <a:solidFill>
        <a:schemeClr val="accent5">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EF9E95-24E9-485A-A7F9-BF17FD40A5C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S"/>
        </a:p>
      </dgm:t>
    </dgm:pt>
    <dgm:pt modelId="{4F713A17-FCCE-455D-84AE-2665C0CBA13C}">
      <dgm:prSet phldrT="[Texto]"/>
      <dgm:spPr/>
      <dgm:t>
        <a:bodyPr/>
        <a:lstStyle/>
        <a:p>
          <a:r>
            <a:rPr lang="es-EC" dirty="0" smtClean="0">
              <a:latin typeface="Times New Roman" panose="02020603050405020304" pitchFamily="18" charset="0"/>
              <a:cs typeface="Times New Roman" panose="02020603050405020304" pitchFamily="18" charset="0"/>
            </a:rPr>
            <a:t>Personas con discapacidad del cantón Rumiñahui. 1751</a:t>
          </a:r>
          <a:endParaRPr lang="es-ES" dirty="0">
            <a:latin typeface="Times New Roman" panose="02020603050405020304" pitchFamily="18" charset="0"/>
            <a:cs typeface="Times New Roman" panose="02020603050405020304" pitchFamily="18" charset="0"/>
          </a:endParaRPr>
        </a:p>
      </dgm:t>
    </dgm:pt>
    <dgm:pt modelId="{E72254E4-3650-42EA-8EA9-A0BBF203E6D1}" type="parTrans" cxnId="{4EE76CF0-FBB9-4E0B-BB1F-18391B98DABF}">
      <dgm:prSet/>
      <dgm:spPr/>
      <dgm:t>
        <a:bodyPr/>
        <a:lstStyle/>
        <a:p>
          <a:endParaRPr lang="es-ES"/>
        </a:p>
      </dgm:t>
    </dgm:pt>
    <dgm:pt modelId="{70F434CE-C79C-4B71-BB09-DD3730E6EB2E}" type="sibTrans" cxnId="{4EE76CF0-FBB9-4E0B-BB1F-18391B98DABF}">
      <dgm:prSet/>
      <dgm:spPr/>
      <dgm:t>
        <a:bodyPr/>
        <a:lstStyle/>
        <a:p>
          <a:endParaRPr lang="es-ES"/>
        </a:p>
      </dgm:t>
    </dgm:pt>
    <dgm:pt modelId="{C5FCD6CA-4564-4A5D-9F8D-2BA5D7A1DBE8}">
      <dgm:prSet phldrT="[Texto]"/>
      <dgm:spPr>
        <a:blipFill rotWithShape="0">
          <a:blip xmlns:r="http://schemas.openxmlformats.org/officeDocument/2006/relationships" r:embed="rId1"/>
          <a:stretch>
            <a:fillRect/>
          </a:stretch>
        </a:blipFill>
      </dgm:spPr>
      <dgm:t>
        <a:bodyPr/>
        <a:lstStyle/>
        <a:p>
          <a:endParaRPr lang="es-ES" dirty="0">
            <a:latin typeface="Times New Roman" panose="02020603050405020304" pitchFamily="18" charset="0"/>
            <a:cs typeface="Times New Roman" panose="02020603050405020304" pitchFamily="18" charset="0"/>
          </a:endParaRPr>
        </a:p>
      </dgm:t>
    </dgm:pt>
    <dgm:pt modelId="{14828FAE-A14F-4CBF-97C7-38A106E1DE37}" type="parTrans" cxnId="{EFC29339-4BE0-4F04-83E9-AFA712352B9F}">
      <dgm:prSet/>
      <dgm:spPr/>
      <dgm:t>
        <a:bodyPr/>
        <a:lstStyle/>
        <a:p>
          <a:endParaRPr lang="es-ES"/>
        </a:p>
      </dgm:t>
    </dgm:pt>
    <dgm:pt modelId="{7C9E64F5-093B-4367-8D60-8893C0FB4802}" type="sibTrans" cxnId="{EFC29339-4BE0-4F04-83E9-AFA712352B9F}">
      <dgm:prSet/>
      <dgm:spPr/>
      <dgm:t>
        <a:bodyPr/>
        <a:lstStyle/>
        <a:p>
          <a:endParaRPr lang="es-ES"/>
        </a:p>
      </dgm:t>
    </dgm:pt>
    <dgm:pt modelId="{5DD31978-5DCA-4D06-9A84-C61C47BD3401}">
      <dgm:prSet phldrT="[Texto]"/>
      <dgm:spPr>
        <a:blipFill rotWithShape="0">
          <a:blip xmlns:r="http://schemas.openxmlformats.org/officeDocument/2006/relationships" r:embed="rId2"/>
          <a:stretch>
            <a:fillRect/>
          </a:stretch>
        </a:blipFill>
      </dgm:spPr>
      <dgm:t>
        <a:bodyPr/>
        <a:lstStyle/>
        <a:p>
          <a:endParaRPr lang="es-ES" dirty="0">
            <a:latin typeface="Times New Roman" panose="02020603050405020304" pitchFamily="18" charset="0"/>
            <a:cs typeface="Times New Roman" panose="02020603050405020304" pitchFamily="18" charset="0"/>
          </a:endParaRPr>
        </a:p>
      </dgm:t>
    </dgm:pt>
    <dgm:pt modelId="{5DF09EB6-8566-42AC-9ED9-B9BAA893D18B}" type="parTrans" cxnId="{3DE04BDF-10DA-4C49-B990-66E73EAD2CBB}">
      <dgm:prSet/>
      <dgm:spPr/>
      <dgm:t>
        <a:bodyPr/>
        <a:lstStyle/>
        <a:p>
          <a:endParaRPr lang="es-ES"/>
        </a:p>
      </dgm:t>
    </dgm:pt>
    <dgm:pt modelId="{E3752C40-D155-45C7-B64A-5314719C6032}" type="sibTrans" cxnId="{3DE04BDF-10DA-4C49-B990-66E73EAD2CBB}">
      <dgm:prSet/>
      <dgm:spPr/>
      <dgm:t>
        <a:bodyPr/>
        <a:lstStyle/>
        <a:p>
          <a:endParaRPr lang="es-ES"/>
        </a:p>
      </dgm:t>
    </dgm:pt>
    <dgm:pt modelId="{818A5173-EC21-45FA-81B3-A27D395CA8B8}" type="pres">
      <dgm:prSet presAssocID="{BAEF9E95-24E9-485A-A7F9-BF17FD40A5C7}" presName="Name0" presStyleCnt="0">
        <dgm:presLayoutVars>
          <dgm:dir/>
          <dgm:resizeHandles val="exact"/>
        </dgm:presLayoutVars>
      </dgm:prSet>
      <dgm:spPr/>
      <dgm:t>
        <a:bodyPr/>
        <a:lstStyle/>
        <a:p>
          <a:endParaRPr lang="es-ES"/>
        </a:p>
      </dgm:t>
    </dgm:pt>
    <dgm:pt modelId="{BC7423A3-74F7-4816-9B5D-E279339C38FB}" type="pres">
      <dgm:prSet presAssocID="{4F713A17-FCCE-455D-84AE-2665C0CBA13C}" presName="composite" presStyleCnt="0"/>
      <dgm:spPr/>
    </dgm:pt>
    <dgm:pt modelId="{BDDCC38D-1AA7-49BA-BDE3-682B3DBC7DFC}" type="pres">
      <dgm:prSet presAssocID="{4F713A17-FCCE-455D-84AE-2665C0CBA13C}" presName="rect1" presStyleLbl="trAlignAcc1" presStyleIdx="0" presStyleCnt="3" custLinFactNeighborX="-8643" custLinFactNeighborY="5459">
        <dgm:presLayoutVars>
          <dgm:bulletEnabled val="1"/>
        </dgm:presLayoutVars>
      </dgm:prSet>
      <dgm:spPr/>
      <dgm:t>
        <a:bodyPr/>
        <a:lstStyle/>
        <a:p>
          <a:endParaRPr lang="es-ES"/>
        </a:p>
      </dgm:t>
    </dgm:pt>
    <dgm:pt modelId="{228A6C4E-36C0-4F9C-A99A-4D818247FFF3}" type="pres">
      <dgm:prSet presAssocID="{4F713A17-FCCE-455D-84AE-2665C0CBA13C}" presName="rect2" presStyleLbl="fgImgPlace1" presStyleIdx="0" presStyleCnt="3" custLinFactNeighborX="-73682" custLinFactNeighborY="3500"/>
      <dgm:spPr>
        <a:blipFill rotWithShape="1">
          <a:blip xmlns:r="http://schemas.openxmlformats.org/officeDocument/2006/relationships" r:embed="rId3"/>
          <a:stretch>
            <a:fillRect/>
          </a:stretch>
        </a:blipFill>
      </dgm:spPr>
      <dgm:t>
        <a:bodyPr/>
        <a:lstStyle/>
        <a:p>
          <a:endParaRPr lang="es-MX"/>
        </a:p>
      </dgm:t>
    </dgm:pt>
    <dgm:pt modelId="{254CC410-5BFF-4FFB-B190-D4198693B6DE}" type="pres">
      <dgm:prSet presAssocID="{70F434CE-C79C-4B71-BB09-DD3730E6EB2E}" presName="sibTrans" presStyleCnt="0"/>
      <dgm:spPr/>
    </dgm:pt>
    <dgm:pt modelId="{4D056AFB-BCFA-4467-A580-8B3D74422FB3}" type="pres">
      <dgm:prSet presAssocID="{C5FCD6CA-4564-4A5D-9F8D-2BA5D7A1DBE8}" presName="composite" presStyleCnt="0"/>
      <dgm:spPr/>
    </dgm:pt>
    <dgm:pt modelId="{0BF806D3-06AE-46EF-9B69-4BBF9ED43E50}" type="pres">
      <dgm:prSet presAssocID="{C5FCD6CA-4564-4A5D-9F8D-2BA5D7A1DBE8}" presName="rect1" presStyleLbl="trAlignAcc1" presStyleIdx="1" presStyleCnt="3" custScaleX="104310" custScaleY="96649" custLinFactNeighborX="3986" custLinFactNeighborY="4972">
        <dgm:presLayoutVars>
          <dgm:bulletEnabled val="1"/>
        </dgm:presLayoutVars>
      </dgm:prSet>
      <dgm:spPr/>
      <dgm:t>
        <a:bodyPr/>
        <a:lstStyle/>
        <a:p>
          <a:endParaRPr lang="es-ES"/>
        </a:p>
      </dgm:t>
    </dgm:pt>
    <dgm:pt modelId="{07902727-EAA9-4D73-8A83-89F4CC9FE65B}" type="pres">
      <dgm:prSet presAssocID="{C5FCD6CA-4564-4A5D-9F8D-2BA5D7A1DBE8}" presName="rect2" presStyleLbl="fgImgPlace1" presStyleIdx="1" presStyleCnt="3" custLinFactNeighborX="-87440" custLinFactNeighborY="-361"/>
      <dgm:spPr>
        <a:blipFill rotWithShape="1">
          <a:blip xmlns:r="http://schemas.openxmlformats.org/officeDocument/2006/relationships" r:embed="rId3"/>
          <a:stretch>
            <a:fillRect/>
          </a:stretch>
        </a:blipFill>
      </dgm:spPr>
      <dgm:t>
        <a:bodyPr/>
        <a:lstStyle/>
        <a:p>
          <a:endParaRPr lang="es-MX"/>
        </a:p>
      </dgm:t>
    </dgm:pt>
    <dgm:pt modelId="{3044AA4B-01C3-4E07-806D-1B6CD0AFA3C9}" type="pres">
      <dgm:prSet presAssocID="{7C9E64F5-093B-4367-8D60-8893C0FB4802}" presName="sibTrans" presStyleCnt="0"/>
      <dgm:spPr/>
    </dgm:pt>
    <dgm:pt modelId="{6A71D427-0C80-4D5A-A412-65F9F6213036}" type="pres">
      <dgm:prSet presAssocID="{5DD31978-5DCA-4D06-9A84-C61C47BD3401}" presName="composite" presStyleCnt="0"/>
      <dgm:spPr/>
    </dgm:pt>
    <dgm:pt modelId="{9DEB6636-D6DC-4B62-9D6E-FF3DAC9783D6}" type="pres">
      <dgm:prSet presAssocID="{5DD31978-5DCA-4D06-9A84-C61C47BD3401}" presName="rect1" presStyleLbl="trAlignAcc1" presStyleIdx="2" presStyleCnt="3" custScaleX="103098" custLinFactNeighborX="3514" custLinFactNeighborY="11048">
        <dgm:presLayoutVars>
          <dgm:bulletEnabled val="1"/>
        </dgm:presLayoutVars>
      </dgm:prSet>
      <dgm:spPr/>
      <dgm:t>
        <a:bodyPr/>
        <a:lstStyle/>
        <a:p>
          <a:endParaRPr lang="es-ES"/>
        </a:p>
      </dgm:t>
    </dgm:pt>
    <dgm:pt modelId="{E159D890-4C9D-4AB9-AE57-A0E599C71A68}" type="pres">
      <dgm:prSet presAssocID="{5DD31978-5DCA-4D06-9A84-C61C47BD3401}" presName="rect2" presStyleLbl="fgImgPlace1" presStyleIdx="2" presStyleCnt="3" custScaleX="103098" custLinFactNeighborX="-69367" custLinFactNeighborY="4554"/>
      <dgm:spPr>
        <a:blipFill rotWithShape="1">
          <a:blip xmlns:r="http://schemas.openxmlformats.org/officeDocument/2006/relationships" r:embed="rId3"/>
          <a:stretch>
            <a:fillRect/>
          </a:stretch>
        </a:blipFill>
      </dgm:spPr>
      <dgm:t>
        <a:bodyPr/>
        <a:lstStyle/>
        <a:p>
          <a:endParaRPr lang="es-ES"/>
        </a:p>
      </dgm:t>
    </dgm:pt>
  </dgm:ptLst>
  <dgm:cxnLst>
    <dgm:cxn modelId="{CDF22030-C744-4446-9950-118E8FBB406A}" type="presOf" srcId="{4F713A17-FCCE-455D-84AE-2665C0CBA13C}" destId="{BDDCC38D-1AA7-49BA-BDE3-682B3DBC7DFC}" srcOrd="0" destOrd="0" presId="urn:microsoft.com/office/officeart/2008/layout/PictureStrips"/>
    <dgm:cxn modelId="{EFC29339-4BE0-4F04-83E9-AFA712352B9F}" srcId="{BAEF9E95-24E9-485A-A7F9-BF17FD40A5C7}" destId="{C5FCD6CA-4564-4A5D-9F8D-2BA5D7A1DBE8}" srcOrd="1" destOrd="0" parTransId="{14828FAE-A14F-4CBF-97C7-38A106E1DE37}" sibTransId="{7C9E64F5-093B-4367-8D60-8893C0FB4802}"/>
    <dgm:cxn modelId="{28035664-0B38-4175-83C3-88734D0C28EA}" type="presOf" srcId="{C5FCD6CA-4564-4A5D-9F8D-2BA5D7A1DBE8}" destId="{0BF806D3-06AE-46EF-9B69-4BBF9ED43E50}" srcOrd="0" destOrd="0" presId="urn:microsoft.com/office/officeart/2008/layout/PictureStrips"/>
    <dgm:cxn modelId="{3DE04BDF-10DA-4C49-B990-66E73EAD2CBB}" srcId="{BAEF9E95-24E9-485A-A7F9-BF17FD40A5C7}" destId="{5DD31978-5DCA-4D06-9A84-C61C47BD3401}" srcOrd="2" destOrd="0" parTransId="{5DF09EB6-8566-42AC-9ED9-B9BAA893D18B}" sibTransId="{E3752C40-D155-45C7-B64A-5314719C6032}"/>
    <dgm:cxn modelId="{196E58CC-AAD8-489F-8CDC-977DB5D7324B}" type="presOf" srcId="{5DD31978-5DCA-4D06-9A84-C61C47BD3401}" destId="{9DEB6636-D6DC-4B62-9D6E-FF3DAC9783D6}" srcOrd="0" destOrd="0" presId="urn:microsoft.com/office/officeart/2008/layout/PictureStrips"/>
    <dgm:cxn modelId="{2C4F8F82-7C5F-43AF-871D-2BAFF91B2F42}" type="presOf" srcId="{BAEF9E95-24E9-485A-A7F9-BF17FD40A5C7}" destId="{818A5173-EC21-45FA-81B3-A27D395CA8B8}" srcOrd="0" destOrd="0" presId="urn:microsoft.com/office/officeart/2008/layout/PictureStrips"/>
    <dgm:cxn modelId="{4EE76CF0-FBB9-4E0B-BB1F-18391B98DABF}" srcId="{BAEF9E95-24E9-485A-A7F9-BF17FD40A5C7}" destId="{4F713A17-FCCE-455D-84AE-2665C0CBA13C}" srcOrd="0" destOrd="0" parTransId="{E72254E4-3650-42EA-8EA9-A0BBF203E6D1}" sibTransId="{70F434CE-C79C-4B71-BB09-DD3730E6EB2E}"/>
    <dgm:cxn modelId="{70D6E354-BC9A-4388-945B-0674C14E531E}" type="presParOf" srcId="{818A5173-EC21-45FA-81B3-A27D395CA8B8}" destId="{BC7423A3-74F7-4816-9B5D-E279339C38FB}" srcOrd="0" destOrd="0" presId="urn:microsoft.com/office/officeart/2008/layout/PictureStrips"/>
    <dgm:cxn modelId="{DC0DEBF8-33DC-402B-8847-E5F0048A89A1}" type="presParOf" srcId="{BC7423A3-74F7-4816-9B5D-E279339C38FB}" destId="{BDDCC38D-1AA7-49BA-BDE3-682B3DBC7DFC}" srcOrd="0" destOrd="0" presId="urn:microsoft.com/office/officeart/2008/layout/PictureStrips"/>
    <dgm:cxn modelId="{B6839FB8-02CC-41EF-BEA6-7B11F08665FD}" type="presParOf" srcId="{BC7423A3-74F7-4816-9B5D-E279339C38FB}" destId="{228A6C4E-36C0-4F9C-A99A-4D818247FFF3}" srcOrd="1" destOrd="0" presId="urn:microsoft.com/office/officeart/2008/layout/PictureStrips"/>
    <dgm:cxn modelId="{00524B90-EBA3-4473-AC2C-457C6A529E14}" type="presParOf" srcId="{818A5173-EC21-45FA-81B3-A27D395CA8B8}" destId="{254CC410-5BFF-4FFB-B190-D4198693B6DE}" srcOrd="1" destOrd="0" presId="urn:microsoft.com/office/officeart/2008/layout/PictureStrips"/>
    <dgm:cxn modelId="{DC421223-9576-491E-99BA-7F905144F0FD}" type="presParOf" srcId="{818A5173-EC21-45FA-81B3-A27D395CA8B8}" destId="{4D056AFB-BCFA-4467-A580-8B3D74422FB3}" srcOrd="2" destOrd="0" presId="urn:microsoft.com/office/officeart/2008/layout/PictureStrips"/>
    <dgm:cxn modelId="{AD4FC06F-926A-43D3-8995-AA9B8C380C49}" type="presParOf" srcId="{4D056AFB-BCFA-4467-A580-8B3D74422FB3}" destId="{0BF806D3-06AE-46EF-9B69-4BBF9ED43E50}" srcOrd="0" destOrd="0" presId="urn:microsoft.com/office/officeart/2008/layout/PictureStrips"/>
    <dgm:cxn modelId="{147E70CE-A7A0-4744-82D8-96C664F8243C}" type="presParOf" srcId="{4D056AFB-BCFA-4467-A580-8B3D74422FB3}" destId="{07902727-EAA9-4D73-8A83-89F4CC9FE65B}" srcOrd="1" destOrd="0" presId="urn:microsoft.com/office/officeart/2008/layout/PictureStrips"/>
    <dgm:cxn modelId="{5F8EE6A4-5F4D-43BD-91A0-1E121AEA58FD}" type="presParOf" srcId="{818A5173-EC21-45FA-81B3-A27D395CA8B8}" destId="{3044AA4B-01C3-4E07-806D-1B6CD0AFA3C9}" srcOrd="3" destOrd="0" presId="urn:microsoft.com/office/officeart/2008/layout/PictureStrips"/>
    <dgm:cxn modelId="{FC1446B3-7DD3-4AEE-9DA2-56A56965C32A}" type="presParOf" srcId="{818A5173-EC21-45FA-81B3-A27D395CA8B8}" destId="{6A71D427-0C80-4D5A-A412-65F9F6213036}" srcOrd="4" destOrd="0" presId="urn:microsoft.com/office/officeart/2008/layout/PictureStrips"/>
    <dgm:cxn modelId="{18FD8DA0-F27E-470B-9A68-6FF303141F3F}" type="presParOf" srcId="{6A71D427-0C80-4D5A-A412-65F9F6213036}" destId="{9DEB6636-D6DC-4B62-9D6E-FF3DAC9783D6}" srcOrd="0" destOrd="0" presId="urn:microsoft.com/office/officeart/2008/layout/PictureStrips"/>
    <dgm:cxn modelId="{2A420668-C91C-4469-B481-E8BEF2541909}" type="presParOf" srcId="{6A71D427-0C80-4D5A-A412-65F9F6213036}" destId="{E159D890-4C9D-4AB9-AE57-A0E599C71A6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EF9E95-24E9-485A-A7F9-BF17FD40A5C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S"/>
        </a:p>
      </dgm:t>
    </dgm:pt>
    <dgm:pt modelId="{4F713A17-FCCE-455D-84AE-2665C0CBA13C}">
      <dgm:prSet phldrT="[Texto]" custT="1"/>
      <dgm:spPr>
        <a:blipFill rotWithShape="0">
          <a:blip xmlns:r="http://schemas.openxmlformats.org/officeDocument/2006/relationships" r:embed="rId1"/>
          <a:stretch>
            <a:fillRect/>
          </a:stretch>
        </a:blipFill>
      </dgm:spPr>
      <dgm:t>
        <a:bodyPr/>
        <a:lstStyle/>
        <a:p>
          <a:endParaRPr lang="es-ES" sz="2200" dirty="0">
            <a:latin typeface="Times New Roman" panose="02020603050405020304" pitchFamily="18" charset="0"/>
            <a:cs typeface="Times New Roman" panose="02020603050405020304" pitchFamily="18" charset="0"/>
          </a:endParaRPr>
        </a:p>
      </dgm:t>
    </dgm:pt>
    <dgm:pt modelId="{E72254E4-3650-42EA-8EA9-A0BBF203E6D1}" type="parTrans" cxnId="{4EE76CF0-FBB9-4E0B-BB1F-18391B98DABF}">
      <dgm:prSet/>
      <dgm:spPr/>
      <dgm:t>
        <a:bodyPr/>
        <a:lstStyle/>
        <a:p>
          <a:endParaRPr lang="es-ES"/>
        </a:p>
      </dgm:t>
    </dgm:pt>
    <dgm:pt modelId="{70F434CE-C79C-4B71-BB09-DD3730E6EB2E}" type="sibTrans" cxnId="{4EE76CF0-FBB9-4E0B-BB1F-18391B98DABF}">
      <dgm:prSet/>
      <dgm:spPr/>
      <dgm:t>
        <a:bodyPr/>
        <a:lstStyle/>
        <a:p>
          <a:endParaRPr lang="es-ES"/>
        </a:p>
      </dgm:t>
    </dgm:pt>
    <dgm:pt modelId="{818A5173-EC21-45FA-81B3-A27D395CA8B8}" type="pres">
      <dgm:prSet presAssocID="{BAEF9E95-24E9-485A-A7F9-BF17FD40A5C7}" presName="Name0" presStyleCnt="0">
        <dgm:presLayoutVars>
          <dgm:dir/>
          <dgm:resizeHandles val="exact"/>
        </dgm:presLayoutVars>
      </dgm:prSet>
      <dgm:spPr/>
      <dgm:t>
        <a:bodyPr/>
        <a:lstStyle/>
        <a:p>
          <a:endParaRPr lang="es-ES"/>
        </a:p>
      </dgm:t>
    </dgm:pt>
    <dgm:pt modelId="{BC7423A3-74F7-4816-9B5D-E279339C38FB}" type="pres">
      <dgm:prSet presAssocID="{4F713A17-FCCE-455D-84AE-2665C0CBA13C}" presName="composite" presStyleCnt="0"/>
      <dgm:spPr/>
    </dgm:pt>
    <dgm:pt modelId="{BDDCC38D-1AA7-49BA-BDE3-682B3DBC7DFC}" type="pres">
      <dgm:prSet presAssocID="{4F713A17-FCCE-455D-84AE-2665C0CBA13C}" presName="rect1" presStyleLbl="trAlignAcc1" presStyleIdx="0" presStyleCnt="1" custScaleX="29161" custScaleY="33921">
        <dgm:presLayoutVars>
          <dgm:bulletEnabled val="1"/>
        </dgm:presLayoutVars>
      </dgm:prSet>
      <dgm:spPr/>
      <dgm:t>
        <a:bodyPr/>
        <a:lstStyle/>
        <a:p>
          <a:endParaRPr lang="es-ES"/>
        </a:p>
      </dgm:t>
    </dgm:pt>
    <dgm:pt modelId="{228A6C4E-36C0-4F9C-A99A-4D818247FFF3}" type="pres">
      <dgm:prSet presAssocID="{4F713A17-FCCE-455D-84AE-2665C0CBA13C}" presName="rect2" presStyleLbl="fgImgPlace1" presStyleIdx="0" presStyleCnt="1"/>
      <dgm:spPr>
        <a:blipFill rotWithShape="1">
          <a:blip xmlns:r="http://schemas.openxmlformats.org/officeDocument/2006/relationships" r:embed="rId2"/>
          <a:stretch>
            <a:fillRect/>
          </a:stretch>
        </a:blipFill>
      </dgm:spPr>
      <dgm:t>
        <a:bodyPr/>
        <a:lstStyle/>
        <a:p>
          <a:endParaRPr lang="es-ES"/>
        </a:p>
      </dgm:t>
    </dgm:pt>
  </dgm:ptLst>
  <dgm:cxnLst>
    <dgm:cxn modelId="{2C4F8F82-7C5F-43AF-871D-2BAFF91B2F42}" type="presOf" srcId="{BAEF9E95-24E9-485A-A7F9-BF17FD40A5C7}" destId="{818A5173-EC21-45FA-81B3-A27D395CA8B8}" srcOrd="0" destOrd="0" presId="urn:microsoft.com/office/officeart/2008/layout/PictureStrips"/>
    <dgm:cxn modelId="{4EE76CF0-FBB9-4E0B-BB1F-18391B98DABF}" srcId="{BAEF9E95-24E9-485A-A7F9-BF17FD40A5C7}" destId="{4F713A17-FCCE-455D-84AE-2665C0CBA13C}" srcOrd="0" destOrd="0" parTransId="{E72254E4-3650-42EA-8EA9-A0BBF203E6D1}" sibTransId="{70F434CE-C79C-4B71-BB09-DD3730E6EB2E}"/>
    <dgm:cxn modelId="{CDF22030-C744-4446-9950-118E8FBB406A}" type="presOf" srcId="{4F713A17-FCCE-455D-84AE-2665C0CBA13C}" destId="{BDDCC38D-1AA7-49BA-BDE3-682B3DBC7DFC}" srcOrd="0" destOrd="0" presId="urn:microsoft.com/office/officeart/2008/layout/PictureStrips"/>
    <dgm:cxn modelId="{70D6E354-BC9A-4388-945B-0674C14E531E}" type="presParOf" srcId="{818A5173-EC21-45FA-81B3-A27D395CA8B8}" destId="{BC7423A3-74F7-4816-9B5D-E279339C38FB}" srcOrd="0" destOrd="0" presId="urn:microsoft.com/office/officeart/2008/layout/PictureStrips"/>
    <dgm:cxn modelId="{DC0DEBF8-33DC-402B-8847-E5F0048A89A1}" type="presParOf" srcId="{BC7423A3-74F7-4816-9B5D-E279339C38FB}" destId="{BDDCC38D-1AA7-49BA-BDE3-682B3DBC7DFC}" srcOrd="0" destOrd="0" presId="urn:microsoft.com/office/officeart/2008/layout/PictureStrips"/>
    <dgm:cxn modelId="{B6839FB8-02CC-41EF-BEA6-7B11F08665FD}" type="presParOf" srcId="{BC7423A3-74F7-4816-9B5D-E279339C38FB}" destId="{228A6C4E-36C0-4F9C-A99A-4D818247FFF3}"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67DDB3-3019-4933-9C08-293B0FBE5ED6}" type="doc">
      <dgm:prSet loTypeId="urn:microsoft.com/office/officeart/2008/layout/VerticalCurvedList" loCatId="list" qsTypeId="urn:microsoft.com/office/officeart/2005/8/quickstyle/simple1" qsCatId="simple" csTypeId="urn:microsoft.com/office/officeart/2005/8/colors/colorful5" csCatId="colorful" phldr="1"/>
      <dgm:spPr/>
    </dgm:pt>
    <dgm:pt modelId="{1029B23C-D868-4397-A3B5-CE81BAB4B44E}">
      <dgm:prSet phldrT="[Texto]" custT="1"/>
      <dgm:spPr>
        <a:solidFill>
          <a:schemeClr val="accent1">
            <a:lumMod val="60000"/>
            <a:lumOff val="4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El 50% de las PcD se encuentra en la edad de entre 28 a 66 años. </a:t>
          </a:r>
          <a:endParaRPr lang="es-EC" sz="1800" dirty="0">
            <a:solidFill>
              <a:schemeClr val="tx1"/>
            </a:solidFill>
          </a:endParaRPr>
        </a:p>
      </dgm:t>
    </dgm:pt>
    <dgm:pt modelId="{6305796E-2238-487A-81BD-E9018C19AB87}" type="parTrans" cxnId="{1EDEAA2D-410B-4484-945F-00E80070177A}">
      <dgm:prSet/>
      <dgm:spPr/>
      <dgm:t>
        <a:bodyPr/>
        <a:lstStyle/>
        <a:p>
          <a:endParaRPr lang="es-EC" sz="1800">
            <a:solidFill>
              <a:schemeClr val="tx1"/>
            </a:solidFill>
          </a:endParaRPr>
        </a:p>
      </dgm:t>
    </dgm:pt>
    <dgm:pt modelId="{37EAB067-42C4-473F-91FC-FBC0725D92A4}" type="sibTrans" cxnId="{1EDEAA2D-410B-4484-945F-00E80070177A}">
      <dgm:prSet/>
      <dgm:spPr/>
      <dgm:t>
        <a:bodyPr/>
        <a:lstStyle/>
        <a:p>
          <a:endParaRPr lang="es-EC" sz="1800">
            <a:solidFill>
              <a:schemeClr val="tx1"/>
            </a:solidFill>
          </a:endParaRPr>
        </a:p>
      </dgm:t>
    </dgm:pt>
    <dgm:pt modelId="{1E1DF1F7-4C23-4D08-B60A-B10B9EABF189}">
      <dgm:prSet phldrT="[Texto]" custT="1"/>
      <dgm:spPr>
        <a:solidFill>
          <a:schemeClr val="accent1">
            <a:lumMod val="60000"/>
            <a:lumOff val="40000"/>
          </a:schemeClr>
        </a:solidFill>
      </dgm:spPr>
      <dgm:t>
        <a:bodyPr/>
        <a:lstStyle/>
        <a:p>
          <a:r>
            <a:rPr lang="es-EC" sz="1800" dirty="0" smtClean="0">
              <a:solidFill>
                <a:schemeClr val="tx1"/>
              </a:solidFill>
            </a:rPr>
            <a:t>El 25% presenta un grado de discapacidad no diagnosticada</a:t>
          </a:r>
          <a:endParaRPr lang="es-EC" sz="1800" dirty="0">
            <a:solidFill>
              <a:schemeClr val="tx1"/>
            </a:solidFill>
          </a:endParaRPr>
        </a:p>
      </dgm:t>
    </dgm:pt>
    <dgm:pt modelId="{F08B883E-C6E6-4A7B-95D5-DF13B5C8278E}" type="parTrans" cxnId="{D13D1425-5FBC-411A-B564-6E3A3F758E2A}">
      <dgm:prSet/>
      <dgm:spPr/>
      <dgm:t>
        <a:bodyPr/>
        <a:lstStyle/>
        <a:p>
          <a:endParaRPr lang="es-EC" sz="1800">
            <a:solidFill>
              <a:schemeClr val="tx1"/>
            </a:solidFill>
          </a:endParaRPr>
        </a:p>
      </dgm:t>
    </dgm:pt>
    <dgm:pt modelId="{7D998DFB-6826-4160-964D-3766061B8EF4}" type="sibTrans" cxnId="{D13D1425-5FBC-411A-B564-6E3A3F758E2A}">
      <dgm:prSet/>
      <dgm:spPr/>
      <dgm:t>
        <a:bodyPr/>
        <a:lstStyle/>
        <a:p>
          <a:endParaRPr lang="es-EC" sz="1800">
            <a:solidFill>
              <a:schemeClr val="tx1"/>
            </a:solidFill>
          </a:endParaRPr>
        </a:p>
      </dgm:t>
    </dgm:pt>
    <dgm:pt modelId="{B930AB6A-09C4-47AC-91F5-E5E9DC3CDC47}">
      <dgm:prSet phldrT="[Texto]" custT="1"/>
      <dgm:spPr>
        <a:solidFill>
          <a:schemeClr val="accent1">
            <a:lumMod val="60000"/>
            <a:lumOff val="40000"/>
          </a:schemeClr>
        </a:solidFill>
      </dgm:spPr>
      <dgm:t>
        <a:bodyPr/>
        <a:lstStyle/>
        <a:p>
          <a:r>
            <a:rPr lang="es-EC" sz="1800" dirty="0" smtClean="0">
              <a:solidFill>
                <a:schemeClr val="tx1"/>
              </a:solidFill>
            </a:rPr>
            <a:t>Instrucción primaria 45% </a:t>
          </a:r>
        </a:p>
        <a:p>
          <a:r>
            <a:rPr lang="es-EC" sz="1800" dirty="0" smtClean="0">
              <a:solidFill>
                <a:schemeClr val="tx1"/>
              </a:solidFill>
            </a:rPr>
            <a:t>20% no ha podido exceder a este derecho</a:t>
          </a:r>
          <a:endParaRPr lang="es-EC" sz="1800" dirty="0">
            <a:solidFill>
              <a:schemeClr val="tx1"/>
            </a:solidFill>
          </a:endParaRPr>
        </a:p>
      </dgm:t>
    </dgm:pt>
    <dgm:pt modelId="{D927031C-8F2A-413B-A766-AF1EBD946A8D}" type="parTrans" cxnId="{777A27EF-779C-470F-B81D-E946CD94D039}">
      <dgm:prSet/>
      <dgm:spPr/>
      <dgm:t>
        <a:bodyPr/>
        <a:lstStyle/>
        <a:p>
          <a:endParaRPr lang="es-EC" sz="1800">
            <a:solidFill>
              <a:schemeClr val="tx1"/>
            </a:solidFill>
          </a:endParaRPr>
        </a:p>
      </dgm:t>
    </dgm:pt>
    <dgm:pt modelId="{A38B9769-1FD0-42AA-B52E-128B53FEAC0D}" type="sibTrans" cxnId="{777A27EF-779C-470F-B81D-E946CD94D039}">
      <dgm:prSet/>
      <dgm:spPr/>
      <dgm:t>
        <a:bodyPr/>
        <a:lstStyle/>
        <a:p>
          <a:endParaRPr lang="es-EC" sz="1800">
            <a:solidFill>
              <a:schemeClr val="tx1"/>
            </a:solidFill>
          </a:endParaRPr>
        </a:p>
      </dgm:t>
    </dgm:pt>
    <dgm:pt modelId="{0E20A9F1-29B9-453F-A974-E3191D11A6C6}">
      <dgm:prSet phldrT="[Texto]" custT="1"/>
      <dgm:spPr>
        <a:solidFill>
          <a:schemeClr val="accent1">
            <a:lumMod val="60000"/>
            <a:lumOff val="4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Deficiencias físicas en el 45% de casos.</a:t>
          </a:r>
          <a:endParaRPr lang="es-EC" sz="1800" dirty="0">
            <a:solidFill>
              <a:schemeClr val="tx1"/>
            </a:solidFill>
          </a:endParaRPr>
        </a:p>
      </dgm:t>
    </dgm:pt>
    <dgm:pt modelId="{A8748012-E321-41D0-B50D-F14B694FD7CD}" type="parTrans" cxnId="{1F421EDC-05CE-4196-BB25-B686585B2E68}">
      <dgm:prSet/>
      <dgm:spPr/>
      <dgm:t>
        <a:bodyPr/>
        <a:lstStyle/>
        <a:p>
          <a:endParaRPr lang="es-EC" sz="1800">
            <a:solidFill>
              <a:schemeClr val="tx1"/>
            </a:solidFill>
          </a:endParaRPr>
        </a:p>
      </dgm:t>
    </dgm:pt>
    <dgm:pt modelId="{8D7EF9B9-E97D-4D7A-9004-211FA8CF8847}" type="sibTrans" cxnId="{1F421EDC-05CE-4196-BB25-B686585B2E68}">
      <dgm:prSet/>
      <dgm:spPr/>
      <dgm:t>
        <a:bodyPr/>
        <a:lstStyle/>
        <a:p>
          <a:endParaRPr lang="es-EC" sz="1800">
            <a:solidFill>
              <a:schemeClr val="tx1"/>
            </a:solidFill>
          </a:endParaRPr>
        </a:p>
      </dgm:t>
    </dgm:pt>
    <dgm:pt modelId="{D6BFD2D2-A938-4281-B283-959E03BB06B7}">
      <dgm:prSet phldrT="[Texto]" custT="1"/>
      <dgm:spPr>
        <a:solidFill>
          <a:schemeClr val="accent1">
            <a:lumMod val="60000"/>
            <a:lumOff val="4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El género masculino supera en  el 1,15%  al  femenino.</a:t>
          </a:r>
          <a:endParaRPr lang="es-EC" sz="1800" dirty="0">
            <a:solidFill>
              <a:schemeClr val="tx1"/>
            </a:solidFill>
            <a:latin typeface="Times New Roman" panose="02020603050405020304" pitchFamily="18" charset="0"/>
            <a:cs typeface="Times New Roman" panose="02020603050405020304" pitchFamily="18" charset="0"/>
          </a:endParaRPr>
        </a:p>
      </dgm:t>
    </dgm:pt>
    <dgm:pt modelId="{6500FCA3-3653-43AD-89A2-ED6D66D4C3D8}" type="parTrans" cxnId="{DFCD7456-FD29-4368-8F47-7DF5BB1D0759}">
      <dgm:prSet/>
      <dgm:spPr/>
      <dgm:t>
        <a:bodyPr/>
        <a:lstStyle/>
        <a:p>
          <a:endParaRPr lang="es-EC" sz="1800">
            <a:solidFill>
              <a:schemeClr val="tx1"/>
            </a:solidFill>
          </a:endParaRPr>
        </a:p>
      </dgm:t>
    </dgm:pt>
    <dgm:pt modelId="{675B24A9-03B8-4FA8-8A0F-5AC6B9EE25DE}" type="sibTrans" cxnId="{DFCD7456-FD29-4368-8F47-7DF5BB1D0759}">
      <dgm:prSet/>
      <dgm:spPr/>
      <dgm:t>
        <a:bodyPr/>
        <a:lstStyle/>
        <a:p>
          <a:endParaRPr lang="es-EC" sz="1800">
            <a:solidFill>
              <a:schemeClr val="tx1"/>
            </a:solidFill>
          </a:endParaRPr>
        </a:p>
      </dgm:t>
    </dgm:pt>
    <dgm:pt modelId="{4A80578B-CA77-4BDA-9DD0-B8023558D65D}" type="pres">
      <dgm:prSet presAssocID="{2567DDB3-3019-4933-9C08-293B0FBE5ED6}" presName="Name0" presStyleCnt="0">
        <dgm:presLayoutVars>
          <dgm:chMax val="7"/>
          <dgm:chPref val="7"/>
          <dgm:dir/>
        </dgm:presLayoutVars>
      </dgm:prSet>
      <dgm:spPr/>
    </dgm:pt>
    <dgm:pt modelId="{A22729F5-9270-4A5B-904A-21EFA343FB21}" type="pres">
      <dgm:prSet presAssocID="{2567DDB3-3019-4933-9C08-293B0FBE5ED6}" presName="Name1" presStyleCnt="0"/>
      <dgm:spPr/>
    </dgm:pt>
    <dgm:pt modelId="{A49FF1D9-6D42-4636-ABB6-964C5C65074F}" type="pres">
      <dgm:prSet presAssocID="{2567DDB3-3019-4933-9C08-293B0FBE5ED6}" presName="cycle" presStyleCnt="0"/>
      <dgm:spPr/>
    </dgm:pt>
    <dgm:pt modelId="{F74A14D9-D97F-480A-8097-477DE0025E77}" type="pres">
      <dgm:prSet presAssocID="{2567DDB3-3019-4933-9C08-293B0FBE5ED6}" presName="srcNode" presStyleLbl="node1" presStyleIdx="0" presStyleCnt="5"/>
      <dgm:spPr/>
    </dgm:pt>
    <dgm:pt modelId="{9E9B6420-A183-4677-854B-4FB2B9B5F196}" type="pres">
      <dgm:prSet presAssocID="{2567DDB3-3019-4933-9C08-293B0FBE5ED6}" presName="conn" presStyleLbl="parChTrans1D2" presStyleIdx="0" presStyleCnt="1"/>
      <dgm:spPr/>
      <dgm:t>
        <a:bodyPr/>
        <a:lstStyle/>
        <a:p>
          <a:endParaRPr lang="es-ES"/>
        </a:p>
      </dgm:t>
    </dgm:pt>
    <dgm:pt modelId="{C6AAA577-8559-4C6F-9ABF-F082BB748C58}" type="pres">
      <dgm:prSet presAssocID="{2567DDB3-3019-4933-9C08-293B0FBE5ED6}" presName="extraNode" presStyleLbl="node1" presStyleIdx="0" presStyleCnt="5"/>
      <dgm:spPr/>
    </dgm:pt>
    <dgm:pt modelId="{F7844E4B-2018-4AAF-89D5-133A149FE816}" type="pres">
      <dgm:prSet presAssocID="{2567DDB3-3019-4933-9C08-293B0FBE5ED6}" presName="dstNode" presStyleLbl="node1" presStyleIdx="0" presStyleCnt="5"/>
      <dgm:spPr/>
    </dgm:pt>
    <dgm:pt modelId="{72C54ADE-1436-4A9D-AEB8-F031A505F733}" type="pres">
      <dgm:prSet presAssocID="{1029B23C-D868-4397-A3B5-CE81BAB4B44E}" presName="text_1" presStyleLbl="node1" presStyleIdx="0" presStyleCnt="5">
        <dgm:presLayoutVars>
          <dgm:bulletEnabled val="1"/>
        </dgm:presLayoutVars>
      </dgm:prSet>
      <dgm:spPr/>
      <dgm:t>
        <a:bodyPr/>
        <a:lstStyle/>
        <a:p>
          <a:endParaRPr lang="es-ES"/>
        </a:p>
      </dgm:t>
    </dgm:pt>
    <dgm:pt modelId="{40CC4494-7FD0-4CE6-A2BB-9DEBB5E94554}" type="pres">
      <dgm:prSet presAssocID="{1029B23C-D868-4397-A3B5-CE81BAB4B44E}" presName="accent_1" presStyleCnt="0"/>
      <dgm:spPr/>
    </dgm:pt>
    <dgm:pt modelId="{9F7EE840-99FA-43B0-A1AD-B5370D3F832D}" type="pres">
      <dgm:prSet presAssocID="{1029B23C-D868-4397-A3B5-CE81BAB4B44E}" presName="accentRepeatNode" presStyleLbl="solidFgAcc1" presStyleIdx="0" presStyleCnt="5"/>
      <dgm:spPr>
        <a:blipFill rotWithShape="0">
          <a:blip xmlns:r="http://schemas.openxmlformats.org/officeDocument/2006/relationships" r:embed="rId1"/>
          <a:stretch>
            <a:fillRect/>
          </a:stretch>
        </a:blipFill>
      </dgm:spPr>
    </dgm:pt>
    <dgm:pt modelId="{02288923-3944-4290-9445-3DFCEF101444}" type="pres">
      <dgm:prSet presAssocID="{D6BFD2D2-A938-4281-B283-959E03BB06B7}" presName="text_2" presStyleLbl="node1" presStyleIdx="1" presStyleCnt="5">
        <dgm:presLayoutVars>
          <dgm:bulletEnabled val="1"/>
        </dgm:presLayoutVars>
      </dgm:prSet>
      <dgm:spPr/>
      <dgm:t>
        <a:bodyPr/>
        <a:lstStyle/>
        <a:p>
          <a:endParaRPr lang="es-ES"/>
        </a:p>
      </dgm:t>
    </dgm:pt>
    <dgm:pt modelId="{C3BA680C-7724-4197-A7AA-CA5A018355FB}" type="pres">
      <dgm:prSet presAssocID="{D6BFD2D2-A938-4281-B283-959E03BB06B7}" presName="accent_2" presStyleCnt="0"/>
      <dgm:spPr/>
    </dgm:pt>
    <dgm:pt modelId="{5222255A-301F-4CC6-B67D-A8C74C92D10F}" type="pres">
      <dgm:prSet presAssocID="{D6BFD2D2-A938-4281-B283-959E03BB06B7}" presName="accentRepeatNode" presStyleLbl="solidFgAcc1" presStyleIdx="1" presStyleCnt="5"/>
      <dgm:spPr>
        <a:blipFill rotWithShape="0">
          <a:blip xmlns:r="http://schemas.openxmlformats.org/officeDocument/2006/relationships" r:embed="rId2"/>
          <a:stretch>
            <a:fillRect/>
          </a:stretch>
        </a:blipFill>
      </dgm:spPr>
    </dgm:pt>
    <dgm:pt modelId="{77C48A27-E0E5-466C-A9CD-E6C7AC173243}" type="pres">
      <dgm:prSet presAssocID="{0E20A9F1-29B9-453F-A974-E3191D11A6C6}" presName="text_3" presStyleLbl="node1" presStyleIdx="2" presStyleCnt="5">
        <dgm:presLayoutVars>
          <dgm:bulletEnabled val="1"/>
        </dgm:presLayoutVars>
      </dgm:prSet>
      <dgm:spPr/>
      <dgm:t>
        <a:bodyPr/>
        <a:lstStyle/>
        <a:p>
          <a:endParaRPr lang="es-ES"/>
        </a:p>
      </dgm:t>
    </dgm:pt>
    <dgm:pt modelId="{7B31D38F-D2E3-449F-B44C-8E8217CDDE52}" type="pres">
      <dgm:prSet presAssocID="{0E20A9F1-29B9-453F-A974-E3191D11A6C6}" presName="accent_3" presStyleCnt="0"/>
      <dgm:spPr/>
    </dgm:pt>
    <dgm:pt modelId="{161B89D9-ADA2-4368-A2F9-19833F927ADD}" type="pres">
      <dgm:prSet presAssocID="{0E20A9F1-29B9-453F-A974-E3191D11A6C6}" presName="accentRepeatNode" presStyleLbl="solidFgAcc1" presStyleIdx="2" presStyleCnt="5"/>
      <dgm:spPr>
        <a:blipFill rotWithShape="0">
          <a:blip xmlns:r="http://schemas.openxmlformats.org/officeDocument/2006/relationships" r:embed="rId3"/>
          <a:stretch>
            <a:fillRect/>
          </a:stretch>
        </a:blipFill>
      </dgm:spPr>
    </dgm:pt>
    <dgm:pt modelId="{FF45402D-4FCA-4013-B6B4-DD682A9177B9}" type="pres">
      <dgm:prSet presAssocID="{1E1DF1F7-4C23-4D08-B60A-B10B9EABF189}" presName="text_4" presStyleLbl="node1" presStyleIdx="3" presStyleCnt="5">
        <dgm:presLayoutVars>
          <dgm:bulletEnabled val="1"/>
        </dgm:presLayoutVars>
      </dgm:prSet>
      <dgm:spPr/>
      <dgm:t>
        <a:bodyPr/>
        <a:lstStyle/>
        <a:p>
          <a:endParaRPr lang="es-ES"/>
        </a:p>
      </dgm:t>
    </dgm:pt>
    <dgm:pt modelId="{F54CFF58-0192-4331-BF1B-7A32DA26FC2D}" type="pres">
      <dgm:prSet presAssocID="{1E1DF1F7-4C23-4D08-B60A-B10B9EABF189}" presName="accent_4" presStyleCnt="0"/>
      <dgm:spPr/>
    </dgm:pt>
    <dgm:pt modelId="{C1092384-552A-42AA-9F34-09EE517FA80A}" type="pres">
      <dgm:prSet presAssocID="{1E1DF1F7-4C23-4D08-B60A-B10B9EABF189}" presName="accentRepeatNode" presStyleLbl="solidFgAcc1" presStyleIdx="3" presStyleCnt="5"/>
      <dgm:spPr>
        <a:blipFill rotWithShape="0">
          <a:blip xmlns:r="http://schemas.openxmlformats.org/officeDocument/2006/relationships" r:embed="rId4"/>
          <a:stretch>
            <a:fillRect/>
          </a:stretch>
        </a:blipFill>
      </dgm:spPr>
    </dgm:pt>
    <dgm:pt modelId="{A85E969A-0937-4BB2-A08B-A0A7B113DD83}" type="pres">
      <dgm:prSet presAssocID="{B930AB6A-09C4-47AC-91F5-E5E9DC3CDC47}" presName="text_5" presStyleLbl="node1" presStyleIdx="4" presStyleCnt="5" custScaleY="129070">
        <dgm:presLayoutVars>
          <dgm:bulletEnabled val="1"/>
        </dgm:presLayoutVars>
      </dgm:prSet>
      <dgm:spPr/>
      <dgm:t>
        <a:bodyPr/>
        <a:lstStyle/>
        <a:p>
          <a:endParaRPr lang="es-ES"/>
        </a:p>
      </dgm:t>
    </dgm:pt>
    <dgm:pt modelId="{6D4D0227-1654-4C63-B192-3911D2E54520}" type="pres">
      <dgm:prSet presAssocID="{B930AB6A-09C4-47AC-91F5-E5E9DC3CDC47}" presName="accent_5" presStyleCnt="0"/>
      <dgm:spPr/>
    </dgm:pt>
    <dgm:pt modelId="{6D91270C-2E61-4E95-BBE0-E2163F7E10BF}" type="pres">
      <dgm:prSet presAssocID="{B930AB6A-09C4-47AC-91F5-E5E9DC3CDC47}" presName="accentRepeatNode" presStyleLbl="solidFgAcc1" presStyleIdx="4" presStyleCnt="5"/>
      <dgm:spPr>
        <a:blipFill rotWithShape="0">
          <a:blip xmlns:r="http://schemas.openxmlformats.org/officeDocument/2006/relationships" r:embed="rId5"/>
          <a:stretch>
            <a:fillRect/>
          </a:stretch>
        </a:blipFill>
      </dgm:spPr>
    </dgm:pt>
  </dgm:ptLst>
  <dgm:cxnLst>
    <dgm:cxn modelId="{1F421EDC-05CE-4196-BB25-B686585B2E68}" srcId="{2567DDB3-3019-4933-9C08-293B0FBE5ED6}" destId="{0E20A9F1-29B9-453F-A974-E3191D11A6C6}" srcOrd="2" destOrd="0" parTransId="{A8748012-E321-41D0-B50D-F14B694FD7CD}" sibTransId="{8D7EF9B9-E97D-4D7A-9004-211FA8CF8847}"/>
    <dgm:cxn modelId="{DFCD7456-FD29-4368-8F47-7DF5BB1D0759}" srcId="{2567DDB3-3019-4933-9C08-293B0FBE5ED6}" destId="{D6BFD2D2-A938-4281-B283-959E03BB06B7}" srcOrd="1" destOrd="0" parTransId="{6500FCA3-3653-43AD-89A2-ED6D66D4C3D8}" sibTransId="{675B24A9-03B8-4FA8-8A0F-5AC6B9EE25DE}"/>
    <dgm:cxn modelId="{1EDEAA2D-410B-4484-945F-00E80070177A}" srcId="{2567DDB3-3019-4933-9C08-293B0FBE5ED6}" destId="{1029B23C-D868-4397-A3B5-CE81BAB4B44E}" srcOrd="0" destOrd="0" parTransId="{6305796E-2238-487A-81BD-E9018C19AB87}" sibTransId="{37EAB067-42C4-473F-91FC-FBC0725D92A4}"/>
    <dgm:cxn modelId="{098EB201-D78D-43E8-A0A2-3479887B8B8B}" type="presOf" srcId="{1E1DF1F7-4C23-4D08-B60A-B10B9EABF189}" destId="{FF45402D-4FCA-4013-B6B4-DD682A9177B9}" srcOrd="0" destOrd="0" presId="urn:microsoft.com/office/officeart/2008/layout/VerticalCurvedList"/>
    <dgm:cxn modelId="{9F066659-083D-4736-8C12-DBAAD0C9FD89}" type="presOf" srcId="{37EAB067-42C4-473F-91FC-FBC0725D92A4}" destId="{9E9B6420-A183-4677-854B-4FB2B9B5F196}" srcOrd="0" destOrd="0" presId="urn:microsoft.com/office/officeart/2008/layout/VerticalCurvedList"/>
    <dgm:cxn modelId="{9F3DFF04-56C4-4576-91E4-C7D4CA65998D}" type="presOf" srcId="{B930AB6A-09C4-47AC-91F5-E5E9DC3CDC47}" destId="{A85E969A-0937-4BB2-A08B-A0A7B113DD83}" srcOrd="0" destOrd="0" presId="urn:microsoft.com/office/officeart/2008/layout/VerticalCurvedList"/>
    <dgm:cxn modelId="{83CC21B7-68EC-4E8C-AFE2-F6137FC862CF}" type="presOf" srcId="{D6BFD2D2-A938-4281-B283-959E03BB06B7}" destId="{02288923-3944-4290-9445-3DFCEF101444}" srcOrd="0" destOrd="0" presId="urn:microsoft.com/office/officeart/2008/layout/VerticalCurvedList"/>
    <dgm:cxn modelId="{CA4BD053-F080-42CA-99D1-E1E7F2C04D50}" type="presOf" srcId="{1029B23C-D868-4397-A3B5-CE81BAB4B44E}" destId="{72C54ADE-1436-4A9D-AEB8-F031A505F733}" srcOrd="0" destOrd="0" presId="urn:microsoft.com/office/officeart/2008/layout/VerticalCurvedList"/>
    <dgm:cxn modelId="{D13D1425-5FBC-411A-B564-6E3A3F758E2A}" srcId="{2567DDB3-3019-4933-9C08-293B0FBE5ED6}" destId="{1E1DF1F7-4C23-4D08-B60A-B10B9EABF189}" srcOrd="3" destOrd="0" parTransId="{F08B883E-C6E6-4A7B-95D5-DF13B5C8278E}" sibTransId="{7D998DFB-6826-4160-964D-3766061B8EF4}"/>
    <dgm:cxn modelId="{832B9587-D83B-4FC9-825E-809120AC2232}" type="presOf" srcId="{0E20A9F1-29B9-453F-A974-E3191D11A6C6}" destId="{77C48A27-E0E5-466C-A9CD-E6C7AC173243}" srcOrd="0" destOrd="0" presId="urn:microsoft.com/office/officeart/2008/layout/VerticalCurvedList"/>
    <dgm:cxn modelId="{E4D9DD68-EC83-47BA-9CA5-60C3C6ECF1D3}" type="presOf" srcId="{2567DDB3-3019-4933-9C08-293B0FBE5ED6}" destId="{4A80578B-CA77-4BDA-9DD0-B8023558D65D}" srcOrd="0" destOrd="0" presId="urn:microsoft.com/office/officeart/2008/layout/VerticalCurvedList"/>
    <dgm:cxn modelId="{777A27EF-779C-470F-B81D-E946CD94D039}" srcId="{2567DDB3-3019-4933-9C08-293B0FBE5ED6}" destId="{B930AB6A-09C4-47AC-91F5-E5E9DC3CDC47}" srcOrd="4" destOrd="0" parTransId="{D927031C-8F2A-413B-A766-AF1EBD946A8D}" sibTransId="{A38B9769-1FD0-42AA-B52E-128B53FEAC0D}"/>
    <dgm:cxn modelId="{22E703C5-9E97-4D4B-9E23-F9CDFC7D6CCC}" type="presParOf" srcId="{4A80578B-CA77-4BDA-9DD0-B8023558D65D}" destId="{A22729F5-9270-4A5B-904A-21EFA343FB21}" srcOrd="0" destOrd="0" presId="urn:microsoft.com/office/officeart/2008/layout/VerticalCurvedList"/>
    <dgm:cxn modelId="{6959144C-6FE3-42F8-ABD2-E692584B72C7}" type="presParOf" srcId="{A22729F5-9270-4A5B-904A-21EFA343FB21}" destId="{A49FF1D9-6D42-4636-ABB6-964C5C65074F}" srcOrd="0" destOrd="0" presId="urn:microsoft.com/office/officeart/2008/layout/VerticalCurvedList"/>
    <dgm:cxn modelId="{BE2F112A-6691-4161-9C37-4865497B5FA7}" type="presParOf" srcId="{A49FF1D9-6D42-4636-ABB6-964C5C65074F}" destId="{F74A14D9-D97F-480A-8097-477DE0025E77}" srcOrd="0" destOrd="0" presId="urn:microsoft.com/office/officeart/2008/layout/VerticalCurvedList"/>
    <dgm:cxn modelId="{5B0400E3-4DB6-42CF-8985-9DCD49573A22}" type="presParOf" srcId="{A49FF1D9-6D42-4636-ABB6-964C5C65074F}" destId="{9E9B6420-A183-4677-854B-4FB2B9B5F196}" srcOrd="1" destOrd="0" presId="urn:microsoft.com/office/officeart/2008/layout/VerticalCurvedList"/>
    <dgm:cxn modelId="{C3C325C9-C20B-4868-A4A4-38CD928E5B66}" type="presParOf" srcId="{A49FF1D9-6D42-4636-ABB6-964C5C65074F}" destId="{C6AAA577-8559-4C6F-9ABF-F082BB748C58}" srcOrd="2" destOrd="0" presId="urn:microsoft.com/office/officeart/2008/layout/VerticalCurvedList"/>
    <dgm:cxn modelId="{51652E10-132D-4277-B978-6B943096BC79}" type="presParOf" srcId="{A49FF1D9-6D42-4636-ABB6-964C5C65074F}" destId="{F7844E4B-2018-4AAF-89D5-133A149FE816}" srcOrd="3" destOrd="0" presId="urn:microsoft.com/office/officeart/2008/layout/VerticalCurvedList"/>
    <dgm:cxn modelId="{79013710-4F2C-4BE7-B789-D75B924B494A}" type="presParOf" srcId="{A22729F5-9270-4A5B-904A-21EFA343FB21}" destId="{72C54ADE-1436-4A9D-AEB8-F031A505F733}" srcOrd="1" destOrd="0" presId="urn:microsoft.com/office/officeart/2008/layout/VerticalCurvedList"/>
    <dgm:cxn modelId="{C5956DA4-F7A3-4FAA-A9C6-D760140226F9}" type="presParOf" srcId="{A22729F5-9270-4A5B-904A-21EFA343FB21}" destId="{40CC4494-7FD0-4CE6-A2BB-9DEBB5E94554}" srcOrd="2" destOrd="0" presId="urn:microsoft.com/office/officeart/2008/layout/VerticalCurvedList"/>
    <dgm:cxn modelId="{6DD5F065-C600-4F47-8275-8ED8A6B95414}" type="presParOf" srcId="{40CC4494-7FD0-4CE6-A2BB-9DEBB5E94554}" destId="{9F7EE840-99FA-43B0-A1AD-B5370D3F832D}" srcOrd="0" destOrd="0" presId="urn:microsoft.com/office/officeart/2008/layout/VerticalCurvedList"/>
    <dgm:cxn modelId="{EB2CBE7C-F817-41C5-9D15-B4D2FA087439}" type="presParOf" srcId="{A22729F5-9270-4A5B-904A-21EFA343FB21}" destId="{02288923-3944-4290-9445-3DFCEF101444}" srcOrd="3" destOrd="0" presId="urn:microsoft.com/office/officeart/2008/layout/VerticalCurvedList"/>
    <dgm:cxn modelId="{8F7FF43A-5A33-4B56-86BA-5EFF7989D9BE}" type="presParOf" srcId="{A22729F5-9270-4A5B-904A-21EFA343FB21}" destId="{C3BA680C-7724-4197-A7AA-CA5A018355FB}" srcOrd="4" destOrd="0" presId="urn:microsoft.com/office/officeart/2008/layout/VerticalCurvedList"/>
    <dgm:cxn modelId="{2D0C4640-F526-4243-BDB5-96B11DA4DE45}" type="presParOf" srcId="{C3BA680C-7724-4197-A7AA-CA5A018355FB}" destId="{5222255A-301F-4CC6-B67D-A8C74C92D10F}" srcOrd="0" destOrd="0" presId="urn:microsoft.com/office/officeart/2008/layout/VerticalCurvedList"/>
    <dgm:cxn modelId="{4219B386-F225-4EDA-BEC2-4973476F296E}" type="presParOf" srcId="{A22729F5-9270-4A5B-904A-21EFA343FB21}" destId="{77C48A27-E0E5-466C-A9CD-E6C7AC173243}" srcOrd="5" destOrd="0" presId="urn:microsoft.com/office/officeart/2008/layout/VerticalCurvedList"/>
    <dgm:cxn modelId="{B9DB2BC7-47BE-4532-8955-2D9EBE5AD4A4}" type="presParOf" srcId="{A22729F5-9270-4A5B-904A-21EFA343FB21}" destId="{7B31D38F-D2E3-449F-B44C-8E8217CDDE52}" srcOrd="6" destOrd="0" presId="urn:microsoft.com/office/officeart/2008/layout/VerticalCurvedList"/>
    <dgm:cxn modelId="{11A94DD6-D653-4EA7-9E91-8CF61A6CC0F8}" type="presParOf" srcId="{7B31D38F-D2E3-449F-B44C-8E8217CDDE52}" destId="{161B89D9-ADA2-4368-A2F9-19833F927ADD}" srcOrd="0" destOrd="0" presId="urn:microsoft.com/office/officeart/2008/layout/VerticalCurvedList"/>
    <dgm:cxn modelId="{8744ACDC-907A-4E3E-90CE-EF7D095ABE8F}" type="presParOf" srcId="{A22729F5-9270-4A5B-904A-21EFA343FB21}" destId="{FF45402D-4FCA-4013-B6B4-DD682A9177B9}" srcOrd="7" destOrd="0" presId="urn:microsoft.com/office/officeart/2008/layout/VerticalCurvedList"/>
    <dgm:cxn modelId="{5DDF0801-0645-47A0-B35F-3CE44DF01CDB}" type="presParOf" srcId="{A22729F5-9270-4A5B-904A-21EFA343FB21}" destId="{F54CFF58-0192-4331-BF1B-7A32DA26FC2D}" srcOrd="8" destOrd="0" presId="urn:microsoft.com/office/officeart/2008/layout/VerticalCurvedList"/>
    <dgm:cxn modelId="{5EE3ABEE-C09F-46D2-8555-62B82BED1213}" type="presParOf" srcId="{F54CFF58-0192-4331-BF1B-7A32DA26FC2D}" destId="{C1092384-552A-42AA-9F34-09EE517FA80A}" srcOrd="0" destOrd="0" presId="urn:microsoft.com/office/officeart/2008/layout/VerticalCurvedList"/>
    <dgm:cxn modelId="{78F8E7A8-9158-4C8F-8428-708C6C4B6283}" type="presParOf" srcId="{A22729F5-9270-4A5B-904A-21EFA343FB21}" destId="{A85E969A-0937-4BB2-A08B-A0A7B113DD83}" srcOrd="9" destOrd="0" presId="urn:microsoft.com/office/officeart/2008/layout/VerticalCurvedList"/>
    <dgm:cxn modelId="{D7EF44CF-744E-4D67-A3FA-C95783ACCAC4}" type="presParOf" srcId="{A22729F5-9270-4A5B-904A-21EFA343FB21}" destId="{6D4D0227-1654-4C63-B192-3911D2E54520}" srcOrd="10" destOrd="0" presId="urn:microsoft.com/office/officeart/2008/layout/VerticalCurvedList"/>
    <dgm:cxn modelId="{F7F06E0B-A24C-4214-8D38-424ABAD21FAC}" type="presParOf" srcId="{6D4D0227-1654-4C63-B192-3911D2E54520}" destId="{6D91270C-2E61-4E95-BBE0-E2163F7E10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F3B9EB9-C0B9-47C1-8B95-3D9C621C2C3C}"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s-ES"/>
        </a:p>
      </dgm:t>
    </dgm:pt>
    <dgm:pt modelId="{FB748DF2-DF8E-4A9A-A6CE-5ED30AC3F24B}">
      <dgm:prSet phldrT="[Texto]" custT="1"/>
      <dgm:spPr>
        <a:solidFill>
          <a:schemeClr val="accent1">
            <a:lumMod val="60000"/>
            <a:lumOff val="4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El 75% de los encuestados mayores de edad no poseen un empleo </a:t>
          </a:r>
        </a:p>
        <a:p>
          <a:r>
            <a:rPr lang="es-EC" sz="1800" dirty="0" smtClean="0">
              <a:solidFill>
                <a:schemeClr val="tx1"/>
              </a:solidFill>
              <a:latin typeface="Times New Roman" panose="02020603050405020304" pitchFamily="18" charset="0"/>
              <a:cs typeface="Times New Roman" panose="02020603050405020304" pitchFamily="18" charset="0"/>
            </a:rPr>
            <a:t> 10% posee negocio propio, </a:t>
          </a:r>
        </a:p>
        <a:p>
          <a:r>
            <a:rPr lang="es-EC" sz="1800" dirty="0" smtClean="0">
              <a:solidFill>
                <a:schemeClr val="tx1"/>
              </a:solidFill>
              <a:latin typeface="Times New Roman" panose="02020603050405020304" pitchFamily="18" charset="0"/>
              <a:cs typeface="Times New Roman" panose="02020603050405020304" pitchFamily="18" charset="0"/>
            </a:rPr>
            <a:t> 8% integra el sector privado y el 6%  al público.</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0F971DB-54B1-4A10-A10F-DA16701B5996}" type="parTrans" cxnId="{1FB069BD-9068-4648-A9A9-267ABCDAD247}">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3E8FABB-9EF4-4E16-B129-C8C750572E9F}" type="sibTrans" cxnId="{1FB069BD-9068-4648-A9A9-267ABCDAD247}">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D8253ADA-D8F8-4F0E-AEF9-7E2200700CAA}">
      <dgm:prSet phldrT="[Texto]" custT="1"/>
      <dgm:spPr>
        <a:solidFill>
          <a:schemeClr val="accent1">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El 39% de personas  con discapacidad  se encuentran casados o en unión libre.</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CD6B2C0-8BA1-465C-9F46-843A84FF767F}" type="parTrans" cxnId="{2180953D-4A62-45AD-9980-4B511DE3591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4574561F-3A1C-401D-9B9F-F4EACC38557E}" type="sibTrans" cxnId="{2180953D-4A62-45AD-9980-4B511DE3591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730BD67-CC8D-426D-95CF-B64A90B58DB4}">
      <dgm:prSet phldrT="[Texto]" custT="1"/>
      <dgm:spPr>
        <a:solidFill>
          <a:schemeClr val="accent1">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El 48% posee vivienda propia</a:t>
          </a:r>
        </a:p>
        <a:p>
          <a:r>
            <a:rPr lang="es-ES" sz="1800" dirty="0" smtClean="0">
              <a:solidFill>
                <a:schemeClr val="tx1"/>
              </a:solidFill>
              <a:latin typeface="Times New Roman" panose="02020603050405020304" pitchFamily="18" charset="0"/>
              <a:cs typeface="Times New Roman" panose="02020603050405020304" pitchFamily="18" charset="0"/>
            </a:rPr>
            <a:t>El 28% arrienda</a:t>
          </a:r>
        </a:p>
        <a:p>
          <a:r>
            <a:rPr lang="es-ES" sz="1800" dirty="0" smtClean="0">
              <a:solidFill>
                <a:schemeClr val="tx1"/>
              </a:solidFill>
              <a:latin typeface="Times New Roman" panose="02020603050405020304" pitchFamily="18" charset="0"/>
              <a:cs typeface="Times New Roman" panose="02020603050405020304" pitchFamily="18" charset="0"/>
            </a:rPr>
            <a:t>24% vive con sus familiares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507B67CB-66D7-482B-8295-78AB4332C52B}" type="parTrans" cxnId="{A137FDE7-3A3A-4A6D-8292-B2812080D22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1A4C74A1-B1B2-471A-990B-6B76E483AD46}" type="sibTrans" cxnId="{A137FDE7-3A3A-4A6D-8292-B2812080D22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9D196C5-71F2-4866-8095-8BF9F1AE9F94}">
      <dgm:prSet phldrT="[Texto]" custT="1"/>
      <dgm:spPr>
        <a:solidFill>
          <a:schemeClr val="accent1">
            <a:lumMod val="60000"/>
            <a:lumOff val="4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El 55% tiene hijos, de ellos, </a:t>
          </a:r>
        </a:p>
        <a:p>
          <a:r>
            <a:rPr lang="es-EC" sz="1800" dirty="0" smtClean="0">
              <a:solidFill>
                <a:schemeClr val="tx1"/>
              </a:solidFill>
              <a:latin typeface="Times New Roman" panose="02020603050405020304" pitchFamily="18" charset="0"/>
              <a:cs typeface="Times New Roman" panose="02020603050405020304" pitchFamily="18" charset="0"/>
            </a:rPr>
            <a:t> 30% tiene de 1-4 hijos </a:t>
          </a:r>
        </a:p>
        <a:p>
          <a:r>
            <a:rPr lang="es-EC" sz="1800" dirty="0" smtClean="0">
              <a:solidFill>
                <a:schemeClr val="tx1"/>
              </a:solidFill>
              <a:latin typeface="Times New Roman" panose="02020603050405020304" pitchFamily="18" charset="0"/>
              <a:cs typeface="Times New Roman" panose="02020603050405020304" pitchFamily="18" charset="0"/>
            </a:rPr>
            <a:t> 17% tiene más de 4 hijos.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F3CA09CC-AA2F-4E93-81FD-9B6F7F9195CB}" type="parTrans" cxnId="{36141EB7-FBED-40FF-BFB5-2B2776E1C380}">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251C1D77-9F2C-455D-927D-42A0BD7BDFE6}" type="sibTrans" cxnId="{36141EB7-FBED-40FF-BFB5-2B2776E1C380}">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897DB12F-50E9-4D2E-9C7E-F43F523B3668}" type="pres">
      <dgm:prSet presAssocID="{7F3B9EB9-C0B9-47C1-8B95-3D9C621C2C3C}" presName="Name0" presStyleCnt="0">
        <dgm:presLayoutVars>
          <dgm:chMax val="7"/>
          <dgm:chPref val="7"/>
          <dgm:dir/>
        </dgm:presLayoutVars>
      </dgm:prSet>
      <dgm:spPr/>
      <dgm:t>
        <a:bodyPr/>
        <a:lstStyle/>
        <a:p>
          <a:endParaRPr lang="es-ES"/>
        </a:p>
      </dgm:t>
    </dgm:pt>
    <dgm:pt modelId="{99198025-9C7A-4D85-9E5E-53F929601950}" type="pres">
      <dgm:prSet presAssocID="{7F3B9EB9-C0B9-47C1-8B95-3D9C621C2C3C}" presName="Name1" presStyleCnt="0"/>
      <dgm:spPr/>
      <dgm:t>
        <a:bodyPr/>
        <a:lstStyle/>
        <a:p>
          <a:endParaRPr lang="es-ES"/>
        </a:p>
      </dgm:t>
    </dgm:pt>
    <dgm:pt modelId="{4238D7E6-5E89-4D7F-9CEC-8B614C961B19}" type="pres">
      <dgm:prSet presAssocID="{7F3B9EB9-C0B9-47C1-8B95-3D9C621C2C3C}" presName="cycle" presStyleCnt="0"/>
      <dgm:spPr/>
      <dgm:t>
        <a:bodyPr/>
        <a:lstStyle/>
        <a:p>
          <a:endParaRPr lang="es-ES"/>
        </a:p>
      </dgm:t>
    </dgm:pt>
    <dgm:pt modelId="{6B00D367-37B3-4FB4-9693-FEE97B81C6E4}" type="pres">
      <dgm:prSet presAssocID="{7F3B9EB9-C0B9-47C1-8B95-3D9C621C2C3C}" presName="srcNode" presStyleLbl="node1" presStyleIdx="0" presStyleCnt="4"/>
      <dgm:spPr/>
      <dgm:t>
        <a:bodyPr/>
        <a:lstStyle/>
        <a:p>
          <a:endParaRPr lang="es-ES"/>
        </a:p>
      </dgm:t>
    </dgm:pt>
    <dgm:pt modelId="{A2C627FB-A3F8-4CFF-AEB3-37005DA11560}" type="pres">
      <dgm:prSet presAssocID="{7F3B9EB9-C0B9-47C1-8B95-3D9C621C2C3C}" presName="conn" presStyleLbl="parChTrans1D2" presStyleIdx="0" presStyleCnt="1"/>
      <dgm:spPr/>
      <dgm:t>
        <a:bodyPr/>
        <a:lstStyle/>
        <a:p>
          <a:endParaRPr lang="es-ES"/>
        </a:p>
      </dgm:t>
    </dgm:pt>
    <dgm:pt modelId="{47612462-3E9D-47EC-9565-8891A3F9385C}" type="pres">
      <dgm:prSet presAssocID="{7F3B9EB9-C0B9-47C1-8B95-3D9C621C2C3C}" presName="extraNode" presStyleLbl="node1" presStyleIdx="0" presStyleCnt="4"/>
      <dgm:spPr/>
      <dgm:t>
        <a:bodyPr/>
        <a:lstStyle/>
        <a:p>
          <a:endParaRPr lang="es-ES"/>
        </a:p>
      </dgm:t>
    </dgm:pt>
    <dgm:pt modelId="{88F66693-134E-4EF8-9CC0-0700311BEFC9}" type="pres">
      <dgm:prSet presAssocID="{7F3B9EB9-C0B9-47C1-8B95-3D9C621C2C3C}" presName="dstNode" presStyleLbl="node1" presStyleIdx="0" presStyleCnt="4"/>
      <dgm:spPr/>
      <dgm:t>
        <a:bodyPr/>
        <a:lstStyle/>
        <a:p>
          <a:endParaRPr lang="es-ES"/>
        </a:p>
      </dgm:t>
    </dgm:pt>
    <dgm:pt modelId="{0607DA1A-BD13-456B-AEC7-B49F300D08F4}" type="pres">
      <dgm:prSet presAssocID="{FB748DF2-DF8E-4A9A-A6CE-5ED30AC3F24B}" presName="text_1" presStyleLbl="node1" presStyleIdx="0" presStyleCnt="4" custScaleY="120255">
        <dgm:presLayoutVars>
          <dgm:bulletEnabled val="1"/>
        </dgm:presLayoutVars>
      </dgm:prSet>
      <dgm:spPr/>
      <dgm:t>
        <a:bodyPr/>
        <a:lstStyle/>
        <a:p>
          <a:endParaRPr lang="es-ES"/>
        </a:p>
      </dgm:t>
    </dgm:pt>
    <dgm:pt modelId="{211452B6-97E5-461B-A5AE-BDA78A9BAF3C}" type="pres">
      <dgm:prSet presAssocID="{FB748DF2-DF8E-4A9A-A6CE-5ED30AC3F24B}" presName="accent_1" presStyleCnt="0"/>
      <dgm:spPr/>
      <dgm:t>
        <a:bodyPr/>
        <a:lstStyle/>
        <a:p>
          <a:endParaRPr lang="es-ES"/>
        </a:p>
      </dgm:t>
    </dgm:pt>
    <dgm:pt modelId="{EC9F4387-5D7A-4209-8461-BB1A4E49568E}" type="pres">
      <dgm:prSet presAssocID="{FB748DF2-DF8E-4A9A-A6CE-5ED30AC3F24B}"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S"/>
        </a:p>
      </dgm:t>
    </dgm:pt>
    <dgm:pt modelId="{B66B2FC0-9B52-49F3-B884-75C6A2867848}" type="pres">
      <dgm:prSet presAssocID="{D8253ADA-D8F8-4F0E-AEF9-7E2200700CAA}" presName="text_2" presStyleLbl="node1" presStyleIdx="1" presStyleCnt="4">
        <dgm:presLayoutVars>
          <dgm:bulletEnabled val="1"/>
        </dgm:presLayoutVars>
      </dgm:prSet>
      <dgm:spPr/>
      <dgm:t>
        <a:bodyPr/>
        <a:lstStyle/>
        <a:p>
          <a:endParaRPr lang="es-ES"/>
        </a:p>
      </dgm:t>
    </dgm:pt>
    <dgm:pt modelId="{9F7DF37E-39C9-44C7-A8E1-B34C904BCE69}" type="pres">
      <dgm:prSet presAssocID="{D8253ADA-D8F8-4F0E-AEF9-7E2200700CAA}" presName="accent_2" presStyleCnt="0"/>
      <dgm:spPr/>
      <dgm:t>
        <a:bodyPr/>
        <a:lstStyle/>
        <a:p>
          <a:endParaRPr lang="es-ES"/>
        </a:p>
      </dgm:t>
    </dgm:pt>
    <dgm:pt modelId="{E3E041B6-E055-4FE2-9059-208F3B920481}" type="pres">
      <dgm:prSet presAssocID="{D8253ADA-D8F8-4F0E-AEF9-7E2200700CAA}"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S"/>
        </a:p>
      </dgm:t>
    </dgm:pt>
    <dgm:pt modelId="{4E9F0A34-37F2-4353-B901-B17D1B20F2B7}" type="pres">
      <dgm:prSet presAssocID="{C730BD67-CC8D-426D-95CF-B64A90B58DB4}" presName="text_3" presStyleLbl="node1" presStyleIdx="2" presStyleCnt="4" custScaleY="124844">
        <dgm:presLayoutVars>
          <dgm:bulletEnabled val="1"/>
        </dgm:presLayoutVars>
      </dgm:prSet>
      <dgm:spPr/>
      <dgm:t>
        <a:bodyPr/>
        <a:lstStyle/>
        <a:p>
          <a:endParaRPr lang="es-ES"/>
        </a:p>
      </dgm:t>
    </dgm:pt>
    <dgm:pt modelId="{C975F6FA-6D06-429E-9CDD-74B096A8DA90}" type="pres">
      <dgm:prSet presAssocID="{C730BD67-CC8D-426D-95CF-B64A90B58DB4}" presName="accent_3" presStyleCnt="0"/>
      <dgm:spPr/>
      <dgm:t>
        <a:bodyPr/>
        <a:lstStyle/>
        <a:p>
          <a:endParaRPr lang="es-ES"/>
        </a:p>
      </dgm:t>
    </dgm:pt>
    <dgm:pt modelId="{CC46E1F8-9C6B-4286-A731-78818DFBC811}" type="pres">
      <dgm:prSet presAssocID="{C730BD67-CC8D-426D-95CF-B64A90B58DB4}"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S"/>
        </a:p>
      </dgm:t>
    </dgm:pt>
    <dgm:pt modelId="{548C5484-9A97-4ADF-83E5-996F268CCF5C}" type="pres">
      <dgm:prSet presAssocID="{C9D196C5-71F2-4866-8095-8BF9F1AE9F94}" presName="text_4" presStyleLbl="node1" presStyleIdx="3" presStyleCnt="4" custScaleY="121264">
        <dgm:presLayoutVars>
          <dgm:bulletEnabled val="1"/>
        </dgm:presLayoutVars>
      </dgm:prSet>
      <dgm:spPr/>
      <dgm:t>
        <a:bodyPr/>
        <a:lstStyle/>
        <a:p>
          <a:endParaRPr lang="es-ES"/>
        </a:p>
      </dgm:t>
    </dgm:pt>
    <dgm:pt modelId="{2E98226A-9157-4F26-BC85-63156BDEB1A6}" type="pres">
      <dgm:prSet presAssocID="{C9D196C5-71F2-4866-8095-8BF9F1AE9F94}" presName="accent_4" presStyleCnt="0"/>
      <dgm:spPr/>
      <dgm:t>
        <a:bodyPr/>
        <a:lstStyle/>
        <a:p>
          <a:endParaRPr lang="es-ES"/>
        </a:p>
      </dgm:t>
    </dgm:pt>
    <dgm:pt modelId="{E203D835-74EA-466B-9925-606B848DFA77}" type="pres">
      <dgm:prSet presAssocID="{C9D196C5-71F2-4866-8095-8BF9F1AE9F94}"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S"/>
        </a:p>
      </dgm:t>
    </dgm:pt>
  </dgm:ptLst>
  <dgm:cxnLst>
    <dgm:cxn modelId="{1FB069BD-9068-4648-A9A9-267ABCDAD247}" srcId="{7F3B9EB9-C0B9-47C1-8B95-3D9C621C2C3C}" destId="{FB748DF2-DF8E-4A9A-A6CE-5ED30AC3F24B}" srcOrd="0" destOrd="0" parTransId="{60F971DB-54B1-4A10-A10F-DA16701B5996}" sibTransId="{C3E8FABB-9EF4-4E16-B129-C8C750572E9F}"/>
    <dgm:cxn modelId="{1644D06F-9750-4605-B99E-1C293417BB60}" type="presOf" srcId="{7F3B9EB9-C0B9-47C1-8B95-3D9C621C2C3C}" destId="{897DB12F-50E9-4D2E-9C7E-F43F523B3668}" srcOrd="0" destOrd="0" presId="urn:microsoft.com/office/officeart/2008/layout/VerticalCurvedList"/>
    <dgm:cxn modelId="{17F81007-4159-4893-A15D-AA145DE23B8B}" type="presOf" srcId="{C9D196C5-71F2-4866-8095-8BF9F1AE9F94}" destId="{548C5484-9A97-4ADF-83E5-996F268CCF5C}" srcOrd="0" destOrd="0" presId="urn:microsoft.com/office/officeart/2008/layout/VerticalCurvedList"/>
    <dgm:cxn modelId="{A61087A7-E322-4FD1-A267-4DB919213DE4}" type="presOf" srcId="{C730BD67-CC8D-426D-95CF-B64A90B58DB4}" destId="{4E9F0A34-37F2-4353-B901-B17D1B20F2B7}" srcOrd="0" destOrd="0" presId="urn:microsoft.com/office/officeart/2008/layout/VerticalCurvedList"/>
    <dgm:cxn modelId="{2180953D-4A62-45AD-9980-4B511DE3591A}" srcId="{7F3B9EB9-C0B9-47C1-8B95-3D9C621C2C3C}" destId="{D8253ADA-D8F8-4F0E-AEF9-7E2200700CAA}" srcOrd="1" destOrd="0" parTransId="{6CD6B2C0-8BA1-465C-9F46-843A84FF767F}" sibTransId="{4574561F-3A1C-401D-9B9F-F4EACC38557E}"/>
    <dgm:cxn modelId="{69A5337A-CBE5-404C-88B2-B44E2EED3D35}" type="presOf" srcId="{D8253ADA-D8F8-4F0E-AEF9-7E2200700CAA}" destId="{B66B2FC0-9B52-49F3-B884-75C6A2867848}" srcOrd="0" destOrd="0" presId="urn:microsoft.com/office/officeart/2008/layout/VerticalCurvedList"/>
    <dgm:cxn modelId="{36141EB7-FBED-40FF-BFB5-2B2776E1C380}" srcId="{7F3B9EB9-C0B9-47C1-8B95-3D9C621C2C3C}" destId="{C9D196C5-71F2-4866-8095-8BF9F1AE9F94}" srcOrd="3" destOrd="0" parTransId="{F3CA09CC-AA2F-4E93-81FD-9B6F7F9195CB}" sibTransId="{251C1D77-9F2C-455D-927D-42A0BD7BDFE6}"/>
    <dgm:cxn modelId="{1D384EED-EFC7-4EFE-A74A-15D8AC30399B}" type="presOf" srcId="{C3E8FABB-9EF4-4E16-B129-C8C750572E9F}" destId="{A2C627FB-A3F8-4CFF-AEB3-37005DA11560}" srcOrd="0" destOrd="0" presId="urn:microsoft.com/office/officeart/2008/layout/VerticalCurvedList"/>
    <dgm:cxn modelId="{A137FDE7-3A3A-4A6D-8292-B2812080D222}" srcId="{7F3B9EB9-C0B9-47C1-8B95-3D9C621C2C3C}" destId="{C730BD67-CC8D-426D-95CF-B64A90B58DB4}" srcOrd="2" destOrd="0" parTransId="{507B67CB-66D7-482B-8295-78AB4332C52B}" sibTransId="{1A4C74A1-B1B2-471A-990B-6B76E483AD46}"/>
    <dgm:cxn modelId="{121E721F-6F39-4D4A-9152-EA98B99B101B}" type="presOf" srcId="{FB748DF2-DF8E-4A9A-A6CE-5ED30AC3F24B}" destId="{0607DA1A-BD13-456B-AEC7-B49F300D08F4}" srcOrd="0" destOrd="0" presId="urn:microsoft.com/office/officeart/2008/layout/VerticalCurvedList"/>
    <dgm:cxn modelId="{A41DFA50-6DA2-4F30-8277-BF117A6CF472}" type="presParOf" srcId="{897DB12F-50E9-4D2E-9C7E-F43F523B3668}" destId="{99198025-9C7A-4D85-9E5E-53F929601950}" srcOrd="0" destOrd="0" presId="urn:microsoft.com/office/officeart/2008/layout/VerticalCurvedList"/>
    <dgm:cxn modelId="{4A37887F-42BD-4A7E-8C47-3CC8F76D8CB3}" type="presParOf" srcId="{99198025-9C7A-4D85-9E5E-53F929601950}" destId="{4238D7E6-5E89-4D7F-9CEC-8B614C961B19}" srcOrd="0" destOrd="0" presId="urn:microsoft.com/office/officeart/2008/layout/VerticalCurvedList"/>
    <dgm:cxn modelId="{A43AB0FF-6DA4-4A20-988D-6DED8B99CD19}" type="presParOf" srcId="{4238D7E6-5E89-4D7F-9CEC-8B614C961B19}" destId="{6B00D367-37B3-4FB4-9693-FEE97B81C6E4}" srcOrd="0" destOrd="0" presId="urn:microsoft.com/office/officeart/2008/layout/VerticalCurvedList"/>
    <dgm:cxn modelId="{51D9442A-4B9E-4719-92CA-4A3744472178}" type="presParOf" srcId="{4238D7E6-5E89-4D7F-9CEC-8B614C961B19}" destId="{A2C627FB-A3F8-4CFF-AEB3-37005DA11560}" srcOrd="1" destOrd="0" presId="urn:microsoft.com/office/officeart/2008/layout/VerticalCurvedList"/>
    <dgm:cxn modelId="{69DDF246-7E76-4A58-B159-00C7DD267B81}" type="presParOf" srcId="{4238D7E6-5E89-4D7F-9CEC-8B614C961B19}" destId="{47612462-3E9D-47EC-9565-8891A3F9385C}" srcOrd="2" destOrd="0" presId="urn:microsoft.com/office/officeart/2008/layout/VerticalCurvedList"/>
    <dgm:cxn modelId="{5C9070FF-9326-43DA-A6FD-72F95214A2F6}" type="presParOf" srcId="{4238D7E6-5E89-4D7F-9CEC-8B614C961B19}" destId="{88F66693-134E-4EF8-9CC0-0700311BEFC9}" srcOrd="3" destOrd="0" presId="urn:microsoft.com/office/officeart/2008/layout/VerticalCurvedList"/>
    <dgm:cxn modelId="{B6B7B98D-3DA0-40D5-BB32-ABC7B8FA5791}" type="presParOf" srcId="{99198025-9C7A-4D85-9E5E-53F929601950}" destId="{0607DA1A-BD13-456B-AEC7-B49F300D08F4}" srcOrd="1" destOrd="0" presId="urn:microsoft.com/office/officeart/2008/layout/VerticalCurvedList"/>
    <dgm:cxn modelId="{532041FB-B8F2-4A12-B39B-245D08CF440F}" type="presParOf" srcId="{99198025-9C7A-4D85-9E5E-53F929601950}" destId="{211452B6-97E5-461B-A5AE-BDA78A9BAF3C}" srcOrd="2" destOrd="0" presId="urn:microsoft.com/office/officeart/2008/layout/VerticalCurvedList"/>
    <dgm:cxn modelId="{94E18D02-6134-4BD9-B22A-BC8555F25728}" type="presParOf" srcId="{211452B6-97E5-461B-A5AE-BDA78A9BAF3C}" destId="{EC9F4387-5D7A-4209-8461-BB1A4E49568E}" srcOrd="0" destOrd="0" presId="urn:microsoft.com/office/officeart/2008/layout/VerticalCurvedList"/>
    <dgm:cxn modelId="{0C69137B-DF85-42A6-8F55-3015D468BEF4}" type="presParOf" srcId="{99198025-9C7A-4D85-9E5E-53F929601950}" destId="{B66B2FC0-9B52-49F3-B884-75C6A2867848}" srcOrd="3" destOrd="0" presId="urn:microsoft.com/office/officeart/2008/layout/VerticalCurvedList"/>
    <dgm:cxn modelId="{6CE5B3EE-727C-4486-A845-5478764289E6}" type="presParOf" srcId="{99198025-9C7A-4D85-9E5E-53F929601950}" destId="{9F7DF37E-39C9-44C7-A8E1-B34C904BCE69}" srcOrd="4" destOrd="0" presId="urn:microsoft.com/office/officeart/2008/layout/VerticalCurvedList"/>
    <dgm:cxn modelId="{C45EA81C-90D6-4D1F-98D0-447A6CF63BA5}" type="presParOf" srcId="{9F7DF37E-39C9-44C7-A8E1-B34C904BCE69}" destId="{E3E041B6-E055-4FE2-9059-208F3B920481}" srcOrd="0" destOrd="0" presId="urn:microsoft.com/office/officeart/2008/layout/VerticalCurvedList"/>
    <dgm:cxn modelId="{EB31477F-BAAF-4002-9CCE-E944E47C0C85}" type="presParOf" srcId="{99198025-9C7A-4D85-9E5E-53F929601950}" destId="{4E9F0A34-37F2-4353-B901-B17D1B20F2B7}" srcOrd="5" destOrd="0" presId="urn:microsoft.com/office/officeart/2008/layout/VerticalCurvedList"/>
    <dgm:cxn modelId="{21D5796E-2593-4C12-A6B4-522402A7B7AE}" type="presParOf" srcId="{99198025-9C7A-4D85-9E5E-53F929601950}" destId="{C975F6FA-6D06-429E-9CDD-74B096A8DA90}" srcOrd="6" destOrd="0" presId="urn:microsoft.com/office/officeart/2008/layout/VerticalCurvedList"/>
    <dgm:cxn modelId="{F37AAA02-6E0E-4981-9B75-923ED16C9B8B}" type="presParOf" srcId="{C975F6FA-6D06-429E-9CDD-74B096A8DA90}" destId="{CC46E1F8-9C6B-4286-A731-78818DFBC811}" srcOrd="0" destOrd="0" presId="urn:microsoft.com/office/officeart/2008/layout/VerticalCurvedList"/>
    <dgm:cxn modelId="{2C3A17FC-4FEF-449A-86EE-E9B2907E1E46}" type="presParOf" srcId="{99198025-9C7A-4D85-9E5E-53F929601950}" destId="{548C5484-9A97-4ADF-83E5-996F268CCF5C}" srcOrd="7" destOrd="0" presId="urn:microsoft.com/office/officeart/2008/layout/VerticalCurvedList"/>
    <dgm:cxn modelId="{45601C72-EDD6-482F-9555-A589D2B60190}" type="presParOf" srcId="{99198025-9C7A-4D85-9E5E-53F929601950}" destId="{2E98226A-9157-4F26-BC85-63156BDEB1A6}" srcOrd="8" destOrd="0" presId="urn:microsoft.com/office/officeart/2008/layout/VerticalCurvedList"/>
    <dgm:cxn modelId="{F2094779-DE61-41CA-8259-8D48CC269CDC}" type="presParOf" srcId="{2E98226A-9157-4F26-BC85-63156BDEB1A6}" destId="{E203D835-74EA-466B-9925-606B848DFA77}"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F3B9EB9-C0B9-47C1-8B95-3D9C621C2C3C}"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s-ES"/>
        </a:p>
      </dgm:t>
    </dgm:pt>
    <dgm:pt modelId="{FB748DF2-DF8E-4A9A-A6CE-5ED30AC3F24B}">
      <dgm:prSet phldrT="[Texto]" custT="1"/>
      <dgm:spPr>
        <a:solidFill>
          <a:schemeClr val="accent1">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El 12% son</a:t>
          </a:r>
          <a:r>
            <a:rPr lang="es-EC" sz="1800" dirty="0" smtClean="0">
              <a:solidFill>
                <a:schemeClr val="tx1"/>
              </a:solidFill>
              <a:latin typeface="Times New Roman" panose="02020603050405020304" pitchFamily="18" charset="0"/>
              <a:cs typeface="Times New Roman" panose="02020603050405020304" pitchFamily="18" charset="0"/>
            </a:rPr>
            <a:t> beneficiarios del Bono Joaquín Gallegos Lara ($240,00 mensuales) </a:t>
          </a:r>
        </a:p>
        <a:p>
          <a:r>
            <a:rPr lang="es-EC" sz="1800" dirty="0" smtClean="0">
              <a:solidFill>
                <a:schemeClr val="tx1"/>
              </a:solidFill>
              <a:latin typeface="Times New Roman" panose="02020603050405020304" pitchFamily="18" charset="0"/>
              <a:cs typeface="Times New Roman" panose="02020603050405020304" pitchFamily="18" charset="0"/>
            </a:rPr>
            <a:t>17% de los encuestados reciben el Bono de Desarrollo Humano (50 dólares mensuales)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0F971DB-54B1-4A10-A10F-DA16701B5996}" type="parTrans" cxnId="{1FB069BD-9068-4648-A9A9-267ABCDAD247}">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3E8FABB-9EF4-4E16-B129-C8C750572E9F}" type="sibTrans" cxnId="{1FB069BD-9068-4648-A9A9-267ABCDAD247}">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D8253ADA-D8F8-4F0E-AEF9-7E2200700CAA}">
      <dgm:prSet phldrT="[Texto]" custT="1"/>
      <dgm:spPr>
        <a:solidFill>
          <a:schemeClr val="accent1">
            <a:lumMod val="60000"/>
            <a:lumOff val="40000"/>
          </a:schemeClr>
        </a:solidFill>
      </dgm:spPr>
      <dgm:t>
        <a:bodyPr/>
        <a:lstStyle/>
        <a:p>
          <a:r>
            <a:rPr lang="es-EC" sz="1800" dirty="0" smtClean="0">
              <a:solidFill>
                <a:schemeClr val="tx1"/>
              </a:solidFill>
              <a:latin typeface="Times New Roman" panose="02020603050405020304" pitchFamily="18" charset="0"/>
              <a:cs typeface="Times New Roman" panose="02020603050405020304" pitchFamily="18" charset="0"/>
            </a:rPr>
            <a:t>El sistema de salud pública presenta la mayor demanda por parte de  personas con discapacidad , en un  93%;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6CD6B2C0-8BA1-465C-9F46-843A84FF767F}" type="parTrans" cxnId="{2180953D-4A62-45AD-9980-4B511DE3591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4574561F-3A1C-401D-9B9F-F4EACC38557E}" type="sibTrans" cxnId="{2180953D-4A62-45AD-9980-4B511DE3591A}">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C730BD67-CC8D-426D-95CF-B64A90B58DB4}">
      <dgm:prSet phldrT="[Texto]" custT="1"/>
      <dgm:spPr>
        <a:solidFill>
          <a:schemeClr val="accent1">
            <a:lumMod val="60000"/>
            <a:lumOff val="40000"/>
          </a:schemeClr>
        </a:solidFill>
      </dgm:spPr>
      <dgm:t>
        <a:bodyPr/>
        <a:lstStyle/>
        <a:p>
          <a:r>
            <a:rPr lang="es-ES" sz="1800" dirty="0" smtClean="0">
              <a:solidFill>
                <a:schemeClr val="tx1"/>
              </a:solidFill>
              <a:latin typeface="Times New Roman" panose="02020603050405020304" pitchFamily="18" charset="0"/>
              <a:cs typeface="Times New Roman" panose="02020603050405020304" pitchFamily="18" charset="0"/>
            </a:rPr>
            <a:t>El 79% no cuenta con un empleo fijo (IESS)</a:t>
          </a:r>
          <a:endParaRPr lang="es-ES" sz="1800" dirty="0">
            <a:solidFill>
              <a:schemeClr val="tx1"/>
            </a:solidFill>
            <a:latin typeface="Times New Roman" panose="02020603050405020304" pitchFamily="18" charset="0"/>
            <a:cs typeface="Times New Roman" panose="02020603050405020304" pitchFamily="18" charset="0"/>
          </a:endParaRPr>
        </a:p>
      </dgm:t>
    </dgm:pt>
    <dgm:pt modelId="{507B67CB-66D7-482B-8295-78AB4332C52B}" type="parTrans" cxnId="{A137FDE7-3A3A-4A6D-8292-B2812080D22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1A4C74A1-B1B2-471A-990B-6B76E483AD46}" type="sibTrans" cxnId="{A137FDE7-3A3A-4A6D-8292-B2812080D222}">
      <dgm:prSet/>
      <dgm:spPr/>
      <dgm:t>
        <a:bodyPr/>
        <a:lstStyle/>
        <a:p>
          <a:endParaRPr lang="es-ES" sz="1800">
            <a:solidFill>
              <a:schemeClr val="tx1"/>
            </a:solidFill>
            <a:latin typeface="Times New Roman" panose="02020603050405020304" pitchFamily="18" charset="0"/>
            <a:cs typeface="Times New Roman" panose="02020603050405020304" pitchFamily="18" charset="0"/>
          </a:endParaRPr>
        </a:p>
      </dgm:t>
    </dgm:pt>
    <dgm:pt modelId="{8AE8A504-244D-4C96-8237-C4BDFACB54B4}">
      <dgm:prSet phldrT="[Texto]" custT="1"/>
      <dgm:spPr/>
      <dgm:t>
        <a:bodyPr/>
        <a:lstStyle/>
        <a:p>
          <a:r>
            <a:rPr lang="es-EC" sz="1800" dirty="0" smtClean="0">
              <a:solidFill>
                <a:schemeClr val="tx1"/>
              </a:solidFill>
              <a:effectLst/>
              <a:latin typeface="Times New Roman" panose="02020603050405020304" pitchFamily="18" charset="0"/>
              <a:ea typeface="+mn-ea"/>
              <a:cs typeface="Times New Roman" panose="02020603050405020304" pitchFamily="18" charset="0"/>
            </a:rPr>
            <a:t>El 65% presenta inconformidad en la accesibilidad y movilidad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F47B4FCF-C9A2-4DB3-B49E-05808D66CC94}" type="parTrans" cxnId="{8F0E1C22-3551-4C90-AA38-EB87DF448788}">
      <dgm:prSet/>
      <dgm:spPr/>
      <dgm:t>
        <a:bodyPr/>
        <a:lstStyle/>
        <a:p>
          <a:endParaRPr lang="es-ES" sz="1800">
            <a:latin typeface="Times New Roman" panose="02020603050405020304" pitchFamily="18" charset="0"/>
            <a:cs typeface="Times New Roman" panose="02020603050405020304" pitchFamily="18" charset="0"/>
          </a:endParaRPr>
        </a:p>
      </dgm:t>
    </dgm:pt>
    <dgm:pt modelId="{139FEC7A-EC10-4388-96EB-B96EF8FE8D87}" type="sibTrans" cxnId="{8F0E1C22-3551-4C90-AA38-EB87DF448788}">
      <dgm:prSet/>
      <dgm:spPr/>
      <dgm:t>
        <a:bodyPr/>
        <a:lstStyle/>
        <a:p>
          <a:endParaRPr lang="es-ES" sz="1800">
            <a:latin typeface="Times New Roman" panose="02020603050405020304" pitchFamily="18" charset="0"/>
            <a:cs typeface="Times New Roman" panose="02020603050405020304" pitchFamily="18" charset="0"/>
          </a:endParaRPr>
        </a:p>
      </dgm:t>
    </dgm:pt>
    <dgm:pt modelId="{897DB12F-50E9-4D2E-9C7E-F43F523B3668}" type="pres">
      <dgm:prSet presAssocID="{7F3B9EB9-C0B9-47C1-8B95-3D9C621C2C3C}" presName="Name0" presStyleCnt="0">
        <dgm:presLayoutVars>
          <dgm:chMax val="7"/>
          <dgm:chPref val="7"/>
          <dgm:dir/>
        </dgm:presLayoutVars>
      </dgm:prSet>
      <dgm:spPr/>
      <dgm:t>
        <a:bodyPr/>
        <a:lstStyle/>
        <a:p>
          <a:endParaRPr lang="es-ES"/>
        </a:p>
      </dgm:t>
    </dgm:pt>
    <dgm:pt modelId="{99198025-9C7A-4D85-9E5E-53F929601950}" type="pres">
      <dgm:prSet presAssocID="{7F3B9EB9-C0B9-47C1-8B95-3D9C621C2C3C}" presName="Name1" presStyleCnt="0"/>
      <dgm:spPr/>
      <dgm:t>
        <a:bodyPr/>
        <a:lstStyle/>
        <a:p>
          <a:endParaRPr lang="es-ES"/>
        </a:p>
      </dgm:t>
    </dgm:pt>
    <dgm:pt modelId="{4238D7E6-5E89-4D7F-9CEC-8B614C961B19}" type="pres">
      <dgm:prSet presAssocID="{7F3B9EB9-C0B9-47C1-8B95-3D9C621C2C3C}" presName="cycle" presStyleCnt="0"/>
      <dgm:spPr/>
      <dgm:t>
        <a:bodyPr/>
        <a:lstStyle/>
        <a:p>
          <a:endParaRPr lang="es-ES"/>
        </a:p>
      </dgm:t>
    </dgm:pt>
    <dgm:pt modelId="{6B00D367-37B3-4FB4-9693-FEE97B81C6E4}" type="pres">
      <dgm:prSet presAssocID="{7F3B9EB9-C0B9-47C1-8B95-3D9C621C2C3C}" presName="srcNode" presStyleLbl="node1" presStyleIdx="0" presStyleCnt="4"/>
      <dgm:spPr/>
      <dgm:t>
        <a:bodyPr/>
        <a:lstStyle/>
        <a:p>
          <a:endParaRPr lang="es-ES"/>
        </a:p>
      </dgm:t>
    </dgm:pt>
    <dgm:pt modelId="{A2C627FB-A3F8-4CFF-AEB3-37005DA11560}" type="pres">
      <dgm:prSet presAssocID="{7F3B9EB9-C0B9-47C1-8B95-3D9C621C2C3C}" presName="conn" presStyleLbl="parChTrans1D2" presStyleIdx="0" presStyleCnt="1"/>
      <dgm:spPr/>
      <dgm:t>
        <a:bodyPr/>
        <a:lstStyle/>
        <a:p>
          <a:endParaRPr lang="es-ES"/>
        </a:p>
      </dgm:t>
    </dgm:pt>
    <dgm:pt modelId="{47612462-3E9D-47EC-9565-8891A3F9385C}" type="pres">
      <dgm:prSet presAssocID="{7F3B9EB9-C0B9-47C1-8B95-3D9C621C2C3C}" presName="extraNode" presStyleLbl="node1" presStyleIdx="0" presStyleCnt="4"/>
      <dgm:spPr/>
      <dgm:t>
        <a:bodyPr/>
        <a:lstStyle/>
        <a:p>
          <a:endParaRPr lang="es-ES"/>
        </a:p>
      </dgm:t>
    </dgm:pt>
    <dgm:pt modelId="{88F66693-134E-4EF8-9CC0-0700311BEFC9}" type="pres">
      <dgm:prSet presAssocID="{7F3B9EB9-C0B9-47C1-8B95-3D9C621C2C3C}" presName="dstNode" presStyleLbl="node1" presStyleIdx="0" presStyleCnt="4"/>
      <dgm:spPr/>
      <dgm:t>
        <a:bodyPr/>
        <a:lstStyle/>
        <a:p>
          <a:endParaRPr lang="es-ES"/>
        </a:p>
      </dgm:t>
    </dgm:pt>
    <dgm:pt modelId="{0607DA1A-BD13-456B-AEC7-B49F300D08F4}" type="pres">
      <dgm:prSet presAssocID="{FB748DF2-DF8E-4A9A-A6CE-5ED30AC3F24B}" presName="text_1" presStyleLbl="node1" presStyleIdx="0" presStyleCnt="4" custScaleY="116348" custLinFactNeighborX="-850" custLinFactNeighborY="-9925">
        <dgm:presLayoutVars>
          <dgm:bulletEnabled val="1"/>
        </dgm:presLayoutVars>
      </dgm:prSet>
      <dgm:spPr/>
      <dgm:t>
        <a:bodyPr/>
        <a:lstStyle/>
        <a:p>
          <a:endParaRPr lang="es-ES"/>
        </a:p>
      </dgm:t>
    </dgm:pt>
    <dgm:pt modelId="{211452B6-97E5-461B-A5AE-BDA78A9BAF3C}" type="pres">
      <dgm:prSet presAssocID="{FB748DF2-DF8E-4A9A-A6CE-5ED30AC3F24B}" presName="accent_1" presStyleCnt="0"/>
      <dgm:spPr/>
      <dgm:t>
        <a:bodyPr/>
        <a:lstStyle/>
        <a:p>
          <a:endParaRPr lang="es-ES"/>
        </a:p>
      </dgm:t>
    </dgm:pt>
    <dgm:pt modelId="{EC9F4387-5D7A-4209-8461-BB1A4E49568E}" type="pres">
      <dgm:prSet presAssocID="{FB748DF2-DF8E-4A9A-A6CE-5ED30AC3F24B}"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S"/>
        </a:p>
      </dgm:t>
    </dgm:pt>
    <dgm:pt modelId="{B66B2FC0-9B52-49F3-B884-75C6A2867848}" type="pres">
      <dgm:prSet presAssocID="{D8253ADA-D8F8-4F0E-AEF9-7E2200700CAA}" presName="text_2" presStyleLbl="node1" presStyleIdx="1" presStyleCnt="4" custScaleY="114033" custLinFactNeighborX="-327" custLinFactNeighborY="14510">
        <dgm:presLayoutVars>
          <dgm:bulletEnabled val="1"/>
        </dgm:presLayoutVars>
      </dgm:prSet>
      <dgm:spPr/>
      <dgm:t>
        <a:bodyPr/>
        <a:lstStyle/>
        <a:p>
          <a:endParaRPr lang="es-ES"/>
        </a:p>
      </dgm:t>
    </dgm:pt>
    <dgm:pt modelId="{9F7DF37E-39C9-44C7-A8E1-B34C904BCE69}" type="pres">
      <dgm:prSet presAssocID="{D8253ADA-D8F8-4F0E-AEF9-7E2200700CAA}" presName="accent_2" presStyleCnt="0"/>
      <dgm:spPr/>
      <dgm:t>
        <a:bodyPr/>
        <a:lstStyle/>
        <a:p>
          <a:endParaRPr lang="es-ES"/>
        </a:p>
      </dgm:t>
    </dgm:pt>
    <dgm:pt modelId="{E3E041B6-E055-4FE2-9059-208F3B920481}" type="pres">
      <dgm:prSet presAssocID="{D8253ADA-D8F8-4F0E-AEF9-7E2200700CAA}"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S"/>
        </a:p>
      </dgm:t>
    </dgm:pt>
    <dgm:pt modelId="{4E9F0A34-37F2-4353-B901-B17D1B20F2B7}" type="pres">
      <dgm:prSet presAssocID="{C730BD67-CC8D-426D-95CF-B64A90B58DB4}" presName="text_3" presStyleLbl="node1" presStyleIdx="2" presStyleCnt="4" custScaleY="92615" custLinFactNeighborX="-31" custLinFactNeighborY="5199">
        <dgm:presLayoutVars>
          <dgm:bulletEnabled val="1"/>
        </dgm:presLayoutVars>
      </dgm:prSet>
      <dgm:spPr/>
      <dgm:t>
        <a:bodyPr/>
        <a:lstStyle/>
        <a:p>
          <a:endParaRPr lang="es-ES"/>
        </a:p>
      </dgm:t>
    </dgm:pt>
    <dgm:pt modelId="{C975F6FA-6D06-429E-9CDD-74B096A8DA90}" type="pres">
      <dgm:prSet presAssocID="{C730BD67-CC8D-426D-95CF-B64A90B58DB4}" presName="accent_3" presStyleCnt="0"/>
      <dgm:spPr/>
      <dgm:t>
        <a:bodyPr/>
        <a:lstStyle/>
        <a:p>
          <a:endParaRPr lang="es-ES"/>
        </a:p>
      </dgm:t>
    </dgm:pt>
    <dgm:pt modelId="{CC46E1F8-9C6B-4286-A731-78818DFBC811}" type="pres">
      <dgm:prSet presAssocID="{C730BD67-CC8D-426D-95CF-B64A90B58DB4}"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S"/>
        </a:p>
      </dgm:t>
    </dgm:pt>
    <dgm:pt modelId="{A398D9C4-4060-41D2-81A8-0A3966EE3AE2}" type="pres">
      <dgm:prSet presAssocID="{8AE8A504-244D-4C96-8237-C4BDFACB54B4}" presName="text_4" presStyleLbl="node1" presStyleIdx="3" presStyleCnt="4" custScaleY="112724" custLinFactNeighborY="15033">
        <dgm:presLayoutVars>
          <dgm:bulletEnabled val="1"/>
        </dgm:presLayoutVars>
      </dgm:prSet>
      <dgm:spPr/>
      <dgm:t>
        <a:bodyPr/>
        <a:lstStyle/>
        <a:p>
          <a:endParaRPr lang="es-ES"/>
        </a:p>
      </dgm:t>
    </dgm:pt>
    <dgm:pt modelId="{B7CE8D89-8877-41A9-B793-0E635C4BD741}" type="pres">
      <dgm:prSet presAssocID="{8AE8A504-244D-4C96-8237-C4BDFACB54B4}" presName="accent_4" presStyleCnt="0"/>
      <dgm:spPr/>
    </dgm:pt>
    <dgm:pt modelId="{FF6400CB-E327-435C-9D93-80B1479BC01C}" type="pres">
      <dgm:prSet presAssocID="{8AE8A504-244D-4C96-8237-C4BDFACB54B4}"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S"/>
        </a:p>
      </dgm:t>
    </dgm:pt>
  </dgm:ptLst>
  <dgm:cxnLst>
    <dgm:cxn modelId="{1FB069BD-9068-4648-A9A9-267ABCDAD247}" srcId="{7F3B9EB9-C0B9-47C1-8B95-3D9C621C2C3C}" destId="{FB748DF2-DF8E-4A9A-A6CE-5ED30AC3F24B}" srcOrd="0" destOrd="0" parTransId="{60F971DB-54B1-4A10-A10F-DA16701B5996}" sibTransId="{C3E8FABB-9EF4-4E16-B129-C8C750572E9F}"/>
    <dgm:cxn modelId="{8F0E1C22-3551-4C90-AA38-EB87DF448788}" srcId="{7F3B9EB9-C0B9-47C1-8B95-3D9C621C2C3C}" destId="{8AE8A504-244D-4C96-8237-C4BDFACB54B4}" srcOrd="3" destOrd="0" parTransId="{F47B4FCF-C9A2-4DB3-B49E-05808D66CC94}" sibTransId="{139FEC7A-EC10-4388-96EB-B96EF8FE8D87}"/>
    <dgm:cxn modelId="{2180953D-4A62-45AD-9980-4B511DE3591A}" srcId="{7F3B9EB9-C0B9-47C1-8B95-3D9C621C2C3C}" destId="{D8253ADA-D8F8-4F0E-AEF9-7E2200700CAA}" srcOrd="1" destOrd="0" parTransId="{6CD6B2C0-8BA1-465C-9F46-843A84FF767F}" sibTransId="{4574561F-3A1C-401D-9B9F-F4EACC38557E}"/>
    <dgm:cxn modelId="{B72CDCC1-97A8-403C-AEDD-A79D5802F928}" type="presOf" srcId="{D8253ADA-D8F8-4F0E-AEF9-7E2200700CAA}" destId="{B66B2FC0-9B52-49F3-B884-75C6A2867848}" srcOrd="0" destOrd="0" presId="urn:microsoft.com/office/officeart/2008/layout/VerticalCurvedList"/>
    <dgm:cxn modelId="{C6BDDC30-6B96-4AA6-BD38-EB4C84FC94FE}" type="presOf" srcId="{7F3B9EB9-C0B9-47C1-8B95-3D9C621C2C3C}" destId="{897DB12F-50E9-4D2E-9C7E-F43F523B3668}" srcOrd="0" destOrd="0" presId="urn:microsoft.com/office/officeart/2008/layout/VerticalCurvedList"/>
    <dgm:cxn modelId="{345FDA9C-86B4-4FE2-ADE8-D750099BB7B4}" type="presOf" srcId="{8AE8A504-244D-4C96-8237-C4BDFACB54B4}" destId="{A398D9C4-4060-41D2-81A8-0A3966EE3AE2}" srcOrd="0" destOrd="0" presId="urn:microsoft.com/office/officeart/2008/layout/VerticalCurvedList"/>
    <dgm:cxn modelId="{29D8EDB6-4C63-4CDA-B54D-2108671AA7A5}" type="presOf" srcId="{C3E8FABB-9EF4-4E16-B129-C8C750572E9F}" destId="{A2C627FB-A3F8-4CFF-AEB3-37005DA11560}" srcOrd="0" destOrd="0" presId="urn:microsoft.com/office/officeart/2008/layout/VerticalCurvedList"/>
    <dgm:cxn modelId="{A137FDE7-3A3A-4A6D-8292-B2812080D222}" srcId="{7F3B9EB9-C0B9-47C1-8B95-3D9C621C2C3C}" destId="{C730BD67-CC8D-426D-95CF-B64A90B58DB4}" srcOrd="2" destOrd="0" parTransId="{507B67CB-66D7-482B-8295-78AB4332C52B}" sibTransId="{1A4C74A1-B1B2-471A-990B-6B76E483AD46}"/>
    <dgm:cxn modelId="{A06A5575-D57A-4D1E-9F84-328C3D7FB6B8}" type="presOf" srcId="{C730BD67-CC8D-426D-95CF-B64A90B58DB4}" destId="{4E9F0A34-37F2-4353-B901-B17D1B20F2B7}" srcOrd="0" destOrd="0" presId="urn:microsoft.com/office/officeart/2008/layout/VerticalCurvedList"/>
    <dgm:cxn modelId="{A6B6A1E8-6E06-415E-9F4E-EC6183059FD5}" type="presOf" srcId="{FB748DF2-DF8E-4A9A-A6CE-5ED30AC3F24B}" destId="{0607DA1A-BD13-456B-AEC7-B49F300D08F4}" srcOrd="0" destOrd="0" presId="urn:microsoft.com/office/officeart/2008/layout/VerticalCurvedList"/>
    <dgm:cxn modelId="{8DA7CDFB-0A92-4E6E-B41B-11422AF24963}" type="presParOf" srcId="{897DB12F-50E9-4D2E-9C7E-F43F523B3668}" destId="{99198025-9C7A-4D85-9E5E-53F929601950}" srcOrd="0" destOrd="0" presId="urn:microsoft.com/office/officeart/2008/layout/VerticalCurvedList"/>
    <dgm:cxn modelId="{48CEC7EB-0680-47EC-AD36-851786D0C4BA}" type="presParOf" srcId="{99198025-9C7A-4D85-9E5E-53F929601950}" destId="{4238D7E6-5E89-4D7F-9CEC-8B614C961B19}" srcOrd="0" destOrd="0" presId="urn:microsoft.com/office/officeart/2008/layout/VerticalCurvedList"/>
    <dgm:cxn modelId="{B02D712B-5DC0-492E-B4A9-9BFD2180D190}" type="presParOf" srcId="{4238D7E6-5E89-4D7F-9CEC-8B614C961B19}" destId="{6B00D367-37B3-4FB4-9693-FEE97B81C6E4}" srcOrd="0" destOrd="0" presId="urn:microsoft.com/office/officeart/2008/layout/VerticalCurvedList"/>
    <dgm:cxn modelId="{B590C5DD-F423-4921-9D76-FEDA6EDB7212}" type="presParOf" srcId="{4238D7E6-5E89-4D7F-9CEC-8B614C961B19}" destId="{A2C627FB-A3F8-4CFF-AEB3-37005DA11560}" srcOrd="1" destOrd="0" presId="urn:microsoft.com/office/officeart/2008/layout/VerticalCurvedList"/>
    <dgm:cxn modelId="{61409CA8-CD82-45DF-A1B3-ED6796DB2E4C}" type="presParOf" srcId="{4238D7E6-5E89-4D7F-9CEC-8B614C961B19}" destId="{47612462-3E9D-47EC-9565-8891A3F9385C}" srcOrd="2" destOrd="0" presId="urn:microsoft.com/office/officeart/2008/layout/VerticalCurvedList"/>
    <dgm:cxn modelId="{8D3E1D82-E281-4D2F-85CA-A01A94825E05}" type="presParOf" srcId="{4238D7E6-5E89-4D7F-9CEC-8B614C961B19}" destId="{88F66693-134E-4EF8-9CC0-0700311BEFC9}" srcOrd="3" destOrd="0" presId="urn:microsoft.com/office/officeart/2008/layout/VerticalCurvedList"/>
    <dgm:cxn modelId="{67B1CE80-BE01-42D5-A63C-DF11A3304AC7}" type="presParOf" srcId="{99198025-9C7A-4D85-9E5E-53F929601950}" destId="{0607DA1A-BD13-456B-AEC7-B49F300D08F4}" srcOrd="1" destOrd="0" presId="urn:microsoft.com/office/officeart/2008/layout/VerticalCurvedList"/>
    <dgm:cxn modelId="{E57D1C08-2B09-4971-9197-EB9626BD501F}" type="presParOf" srcId="{99198025-9C7A-4D85-9E5E-53F929601950}" destId="{211452B6-97E5-461B-A5AE-BDA78A9BAF3C}" srcOrd="2" destOrd="0" presId="urn:microsoft.com/office/officeart/2008/layout/VerticalCurvedList"/>
    <dgm:cxn modelId="{4B9555D8-8FB9-48B0-92BA-BDF3E5A7676D}" type="presParOf" srcId="{211452B6-97E5-461B-A5AE-BDA78A9BAF3C}" destId="{EC9F4387-5D7A-4209-8461-BB1A4E49568E}" srcOrd="0" destOrd="0" presId="urn:microsoft.com/office/officeart/2008/layout/VerticalCurvedList"/>
    <dgm:cxn modelId="{D97B438D-BF7A-4F3A-97BD-EC8C01B6C321}" type="presParOf" srcId="{99198025-9C7A-4D85-9E5E-53F929601950}" destId="{B66B2FC0-9B52-49F3-B884-75C6A2867848}" srcOrd="3" destOrd="0" presId="urn:microsoft.com/office/officeart/2008/layout/VerticalCurvedList"/>
    <dgm:cxn modelId="{7E7B729F-6240-4133-BB8C-970B5571EF8D}" type="presParOf" srcId="{99198025-9C7A-4D85-9E5E-53F929601950}" destId="{9F7DF37E-39C9-44C7-A8E1-B34C904BCE69}" srcOrd="4" destOrd="0" presId="urn:microsoft.com/office/officeart/2008/layout/VerticalCurvedList"/>
    <dgm:cxn modelId="{AB5B9446-F0A5-47F8-BA79-A4F210EC58A2}" type="presParOf" srcId="{9F7DF37E-39C9-44C7-A8E1-B34C904BCE69}" destId="{E3E041B6-E055-4FE2-9059-208F3B920481}" srcOrd="0" destOrd="0" presId="urn:microsoft.com/office/officeart/2008/layout/VerticalCurvedList"/>
    <dgm:cxn modelId="{07AE7B96-00A6-46E4-A77D-3EC2B0740916}" type="presParOf" srcId="{99198025-9C7A-4D85-9E5E-53F929601950}" destId="{4E9F0A34-37F2-4353-B901-B17D1B20F2B7}" srcOrd="5" destOrd="0" presId="urn:microsoft.com/office/officeart/2008/layout/VerticalCurvedList"/>
    <dgm:cxn modelId="{F0634E80-8B5A-4813-B176-BA0514A37686}" type="presParOf" srcId="{99198025-9C7A-4D85-9E5E-53F929601950}" destId="{C975F6FA-6D06-429E-9CDD-74B096A8DA90}" srcOrd="6" destOrd="0" presId="urn:microsoft.com/office/officeart/2008/layout/VerticalCurvedList"/>
    <dgm:cxn modelId="{15F2F3A8-E35E-408F-BF02-7ACA5E644349}" type="presParOf" srcId="{C975F6FA-6D06-429E-9CDD-74B096A8DA90}" destId="{CC46E1F8-9C6B-4286-A731-78818DFBC811}" srcOrd="0" destOrd="0" presId="urn:microsoft.com/office/officeart/2008/layout/VerticalCurvedList"/>
    <dgm:cxn modelId="{4CFC9B8A-E6ED-426C-929B-4162C79C7E52}" type="presParOf" srcId="{99198025-9C7A-4D85-9E5E-53F929601950}" destId="{A398D9C4-4060-41D2-81A8-0A3966EE3AE2}" srcOrd="7" destOrd="0" presId="urn:microsoft.com/office/officeart/2008/layout/VerticalCurvedList"/>
    <dgm:cxn modelId="{EFB240E1-82DE-4176-B3E2-FBACFD01E6DA}" type="presParOf" srcId="{99198025-9C7A-4D85-9E5E-53F929601950}" destId="{B7CE8D89-8877-41A9-B793-0E635C4BD741}" srcOrd="8" destOrd="0" presId="urn:microsoft.com/office/officeart/2008/layout/VerticalCurvedList"/>
    <dgm:cxn modelId="{629A059F-5D82-49AB-B011-CE31F541CBC1}" type="presParOf" srcId="{B7CE8D89-8877-41A9-B793-0E635C4BD741}" destId="{FF6400CB-E327-435C-9D93-80B1479BC0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A8BE37-5709-49DA-BB5B-C683319F83EC}"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S"/>
        </a:p>
      </dgm:t>
    </dgm:pt>
    <dgm:pt modelId="{5A66CFAF-1A32-413A-9E13-3282006A79B3}">
      <dgm:prSet phldrT="[Texto]"/>
      <dgm:spPr/>
      <dgm:t>
        <a:bodyPr/>
        <a:lstStyle/>
        <a:p>
          <a:pPr algn="l"/>
          <a:r>
            <a:rPr lang="es-EC" dirty="0" smtClean="0">
              <a:solidFill>
                <a:schemeClr val="tx1"/>
              </a:solidFill>
              <a:latin typeface="Times New Roman" panose="02020603050405020304" pitchFamily="18" charset="0"/>
              <a:cs typeface="Times New Roman" panose="02020603050405020304" pitchFamily="18" charset="0"/>
            </a:rPr>
            <a:t>La investigación realizada reconoce a la persona con discapacidad como un fiel representante de los sistemas abiertos, su dinamismo interno y la relación con el medio permiten  tramar relaciones de reconocimiento de sus capacidades y acompañamiento por parte del Estado para mejorar su calidad de vida.</a:t>
          </a:r>
          <a:endParaRPr lang="es-ES" dirty="0">
            <a:solidFill>
              <a:schemeClr val="tx1"/>
            </a:solidFill>
            <a:latin typeface="Times New Roman" panose="02020603050405020304" pitchFamily="18" charset="0"/>
            <a:cs typeface="Times New Roman" panose="02020603050405020304" pitchFamily="18" charset="0"/>
          </a:endParaRPr>
        </a:p>
      </dgm:t>
    </dgm:pt>
    <dgm:pt modelId="{FA8BEFAB-2FDB-467E-AC20-64212E138C85}" type="parTrans" cxnId="{290FCDB0-6D5B-4786-A161-0D17A60569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5E0690-20E9-4E51-836A-B164984AFD30}" type="sibTrans" cxnId="{290FCDB0-6D5B-4786-A161-0D17A60569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6D23ABC-B289-48F2-AABC-9BE499282C1C}">
      <dgm:prSet phldrT="[Texto]"/>
      <dgm:spPr/>
      <dgm:t>
        <a:bodyPr/>
        <a:lstStyle/>
        <a:p>
          <a:pPr algn="l"/>
          <a:r>
            <a:rPr lang="es-ES" dirty="0" smtClean="0">
              <a:solidFill>
                <a:schemeClr val="tx1"/>
              </a:solidFill>
              <a:latin typeface="Times New Roman" panose="02020603050405020304" pitchFamily="18" charset="0"/>
              <a:cs typeface="Times New Roman" panose="02020603050405020304" pitchFamily="18" charset="0"/>
            </a:rPr>
            <a:t>La mayor parte de personas con discapacidad se enmarca dentro de la juventud, madurez y adultez. El predominio de la discapacidad física responde a la violencia urbana de la sociedad moderna. </a:t>
          </a:r>
          <a:endParaRPr lang="es-ES" dirty="0">
            <a:solidFill>
              <a:schemeClr val="tx1"/>
            </a:solidFill>
            <a:latin typeface="Times New Roman" panose="02020603050405020304" pitchFamily="18" charset="0"/>
            <a:cs typeface="Times New Roman" panose="02020603050405020304" pitchFamily="18" charset="0"/>
          </a:endParaRPr>
        </a:p>
      </dgm:t>
    </dgm:pt>
    <dgm:pt modelId="{E42391BA-7CD8-4DC0-98C1-5468F3255C2D}" type="parTrans" cxnId="{3EA798C2-CF4E-4DD6-9D86-4DD770B4367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ADC9C81-04E8-40F5-998D-F37619A949A5}" type="sibTrans" cxnId="{3EA798C2-CF4E-4DD6-9D86-4DD770B4367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C630E38-8630-45BC-8666-4897E2D43D44}">
      <dgm:prSet phldrT="[Texto]"/>
      <dgm:spPr/>
      <dgm:t>
        <a:bodyPr/>
        <a:lstStyle/>
        <a:p>
          <a:pPr algn="l"/>
          <a:r>
            <a:rPr lang="es-ES" dirty="0" smtClean="0">
              <a:solidFill>
                <a:schemeClr val="tx1"/>
              </a:solidFill>
              <a:latin typeface="Times New Roman" panose="02020603050405020304" pitchFamily="18" charset="0"/>
              <a:cs typeface="Times New Roman" panose="02020603050405020304" pitchFamily="18" charset="0"/>
            </a:rPr>
            <a:t>El desconocimiento y la falta credibilidad de los gobiernos de turno, así como  los difíciles y largos trámites han estimulado la exclusión de las personas con discapacidad, tornándose invisibles junto con sus problemas.</a:t>
          </a:r>
          <a:endParaRPr lang="es-ES" dirty="0">
            <a:solidFill>
              <a:schemeClr val="tx1"/>
            </a:solidFill>
            <a:latin typeface="Times New Roman" panose="02020603050405020304" pitchFamily="18" charset="0"/>
            <a:cs typeface="Times New Roman" panose="02020603050405020304" pitchFamily="18" charset="0"/>
          </a:endParaRPr>
        </a:p>
      </dgm:t>
    </dgm:pt>
    <dgm:pt modelId="{B8F23F58-EAC2-4440-A02A-EF291F09E52E}" type="parTrans" cxnId="{90B28780-BF68-4B5D-99CD-D5F7C65A3C8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C8DA716-31D1-4934-9B96-174DA07343AC}" type="sibTrans" cxnId="{90B28780-BF68-4B5D-99CD-D5F7C65A3C8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ED9479A-F42F-47BD-8855-75A44A762148}">
      <dgm:prSet phldrT="[Texto]"/>
      <dgm:spPr/>
      <dgm:t>
        <a:bodyPr/>
        <a:lstStyle/>
        <a:p>
          <a:pPr algn="l"/>
          <a:r>
            <a:rPr lang="es-EC" dirty="0" smtClean="0">
              <a:solidFill>
                <a:schemeClr val="tx1"/>
              </a:solidFill>
              <a:latin typeface="Times New Roman" panose="02020603050405020304" pitchFamily="18" charset="0"/>
              <a:cs typeface="Times New Roman" panose="02020603050405020304" pitchFamily="18" charset="0"/>
            </a:rPr>
            <a:t>La relación entre la educación y la inclusión socio-laboral a través del desempeño de un trabajo digno,  promueve estados de seguridad, más aún si  transita desde el rol de empleado hacia empleador.</a:t>
          </a:r>
          <a:endParaRPr lang="es-ES" dirty="0">
            <a:solidFill>
              <a:schemeClr val="tx1"/>
            </a:solidFill>
            <a:latin typeface="Times New Roman" panose="02020603050405020304" pitchFamily="18" charset="0"/>
            <a:cs typeface="Times New Roman" panose="02020603050405020304" pitchFamily="18" charset="0"/>
          </a:endParaRPr>
        </a:p>
      </dgm:t>
    </dgm:pt>
    <dgm:pt modelId="{AD5C0B64-7003-42C3-BC8C-9B19BECFF3B7}" type="parTrans" cxnId="{C9749155-C568-4EDD-A74B-6B006168735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D80B81D-381B-4460-A5D8-B10ACEA8F913}" type="sibTrans" cxnId="{C9749155-C568-4EDD-A74B-6B006168735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B365E45-BA84-4B53-A75C-88D00F5D927A}" type="pres">
      <dgm:prSet presAssocID="{98A8BE37-5709-49DA-BB5B-C683319F83EC}" presName="linearFlow" presStyleCnt="0">
        <dgm:presLayoutVars>
          <dgm:dir/>
          <dgm:resizeHandles val="exact"/>
        </dgm:presLayoutVars>
      </dgm:prSet>
      <dgm:spPr/>
      <dgm:t>
        <a:bodyPr/>
        <a:lstStyle/>
        <a:p>
          <a:endParaRPr lang="es-ES"/>
        </a:p>
      </dgm:t>
    </dgm:pt>
    <dgm:pt modelId="{55EE800F-3431-4042-A38A-480591CB58CE}" type="pres">
      <dgm:prSet presAssocID="{5A66CFAF-1A32-413A-9E13-3282006A79B3}" presName="composite" presStyleCnt="0"/>
      <dgm:spPr/>
    </dgm:pt>
    <dgm:pt modelId="{24737233-8956-4CAD-B0BA-54B97AD12659}" type="pres">
      <dgm:prSet presAssocID="{5A66CFAF-1A32-413A-9E13-3282006A79B3}" presName="imgShp" presStyleLbl="fgImgPlace1" presStyleIdx="0" presStyleCnt="4"/>
      <dgm:spPr>
        <a:blipFill rotWithShape="1">
          <a:blip xmlns:r="http://schemas.openxmlformats.org/officeDocument/2006/relationships" r:embed="rId1"/>
          <a:stretch>
            <a:fillRect/>
          </a:stretch>
        </a:blipFill>
      </dgm:spPr>
    </dgm:pt>
    <dgm:pt modelId="{C2F54F7F-9DB0-4B29-B519-35F48496E350}" type="pres">
      <dgm:prSet presAssocID="{5A66CFAF-1A32-413A-9E13-3282006A79B3}" presName="txShp" presStyleLbl="node1" presStyleIdx="0" presStyleCnt="4">
        <dgm:presLayoutVars>
          <dgm:bulletEnabled val="1"/>
        </dgm:presLayoutVars>
      </dgm:prSet>
      <dgm:spPr/>
      <dgm:t>
        <a:bodyPr/>
        <a:lstStyle/>
        <a:p>
          <a:endParaRPr lang="es-ES"/>
        </a:p>
      </dgm:t>
    </dgm:pt>
    <dgm:pt modelId="{B045A2C4-E73C-4E4B-8F7C-FDEB38BDF93E}" type="pres">
      <dgm:prSet presAssocID="{395E0690-20E9-4E51-836A-B164984AFD30}" presName="spacing" presStyleCnt="0"/>
      <dgm:spPr/>
    </dgm:pt>
    <dgm:pt modelId="{70977BD5-D1E0-4738-97C3-AE5D5CECD17A}" type="pres">
      <dgm:prSet presAssocID="{16D23ABC-B289-48F2-AABC-9BE499282C1C}" presName="composite" presStyleCnt="0"/>
      <dgm:spPr/>
    </dgm:pt>
    <dgm:pt modelId="{5AABEDD4-CD4C-40E9-BC34-F13BFAE2C3C6}" type="pres">
      <dgm:prSet presAssocID="{16D23ABC-B289-48F2-AABC-9BE499282C1C}" presName="imgShp" presStyleLbl="fgImgPlace1" presStyleIdx="1" presStyleCnt="4"/>
      <dgm:spPr>
        <a:blipFill rotWithShape="1">
          <a:blip xmlns:r="http://schemas.openxmlformats.org/officeDocument/2006/relationships" r:embed="rId2"/>
          <a:stretch>
            <a:fillRect/>
          </a:stretch>
        </a:blipFill>
      </dgm:spPr>
    </dgm:pt>
    <dgm:pt modelId="{27F63021-DFBD-4D79-97C8-2EF950DC3E1A}" type="pres">
      <dgm:prSet presAssocID="{16D23ABC-B289-48F2-AABC-9BE499282C1C}" presName="txShp" presStyleLbl="node1" presStyleIdx="1" presStyleCnt="4">
        <dgm:presLayoutVars>
          <dgm:bulletEnabled val="1"/>
        </dgm:presLayoutVars>
      </dgm:prSet>
      <dgm:spPr/>
      <dgm:t>
        <a:bodyPr/>
        <a:lstStyle/>
        <a:p>
          <a:endParaRPr lang="es-ES"/>
        </a:p>
      </dgm:t>
    </dgm:pt>
    <dgm:pt modelId="{D89DD33F-27D8-41F5-B66E-4DC9B4F21070}" type="pres">
      <dgm:prSet presAssocID="{EADC9C81-04E8-40F5-998D-F37619A949A5}" presName="spacing" presStyleCnt="0"/>
      <dgm:spPr/>
    </dgm:pt>
    <dgm:pt modelId="{52E268EE-3EC0-4737-BB27-64EB44021F16}" type="pres">
      <dgm:prSet presAssocID="{8C630E38-8630-45BC-8666-4897E2D43D44}" presName="composite" presStyleCnt="0"/>
      <dgm:spPr/>
    </dgm:pt>
    <dgm:pt modelId="{41ACC23B-DAED-4516-BB2B-7E53AD27C43D}" type="pres">
      <dgm:prSet presAssocID="{8C630E38-8630-45BC-8666-4897E2D43D44}" presName="imgShp" presStyleLbl="fgImgPlace1" presStyleIdx="2" presStyleCnt="4"/>
      <dgm:spPr>
        <a:blipFill rotWithShape="1">
          <a:blip xmlns:r="http://schemas.openxmlformats.org/officeDocument/2006/relationships" r:embed="rId3"/>
          <a:stretch>
            <a:fillRect/>
          </a:stretch>
        </a:blipFill>
      </dgm:spPr>
    </dgm:pt>
    <dgm:pt modelId="{31B5CCFB-54ED-46A3-99B2-C3F14C3CCD27}" type="pres">
      <dgm:prSet presAssocID="{8C630E38-8630-45BC-8666-4897E2D43D44}" presName="txShp" presStyleLbl="node1" presStyleIdx="2" presStyleCnt="4">
        <dgm:presLayoutVars>
          <dgm:bulletEnabled val="1"/>
        </dgm:presLayoutVars>
      </dgm:prSet>
      <dgm:spPr/>
      <dgm:t>
        <a:bodyPr/>
        <a:lstStyle/>
        <a:p>
          <a:endParaRPr lang="es-ES"/>
        </a:p>
      </dgm:t>
    </dgm:pt>
    <dgm:pt modelId="{DBF11FD9-DEC1-408F-84E9-BBF03C09FD56}" type="pres">
      <dgm:prSet presAssocID="{6C8DA716-31D1-4934-9B96-174DA07343AC}" presName="spacing" presStyleCnt="0"/>
      <dgm:spPr/>
    </dgm:pt>
    <dgm:pt modelId="{ADA04642-79EF-4E74-9A1C-7B8B1D236E0B}" type="pres">
      <dgm:prSet presAssocID="{6ED9479A-F42F-47BD-8855-75A44A762148}" presName="composite" presStyleCnt="0"/>
      <dgm:spPr/>
    </dgm:pt>
    <dgm:pt modelId="{5DDC2B0C-E936-4660-BB10-BA1057F715BB}" type="pres">
      <dgm:prSet presAssocID="{6ED9479A-F42F-47BD-8855-75A44A762148}" presName="imgShp" presStyleLbl="fgImgPlace1" presStyleIdx="3" presStyleCnt="4"/>
      <dgm:spPr>
        <a:blipFill rotWithShape="1">
          <a:blip xmlns:r="http://schemas.openxmlformats.org/officeDocument/2006/relationships" r:embed="rId4"/>
          <a:stretch>
            <a:fillRect/>
          </a:stretch>
        </a:blipFill>
      </dgm:spPr>
    </dgm:pt>
    <dgm:pt modelId="{A75F6222-C3ED-4450-9A4E-E08C26AA63B9}" type="pres">
      <dgm:prSet presAssocID="{6ED9479A-F42F-47BD-8855-75A44A762148}" presName="txShp" presStyleLbl="node1" presStyleIdx="3" presStyleCnt="4" custLinFactNeighborX="-517" custLinFactNeighborY="8144">
        <dgm:presLayoutVars>
          <dgm:bulletEnabled val="1"/>
        </dgm:presLayoutVars>
      </dgm:prSet>
      <dgm:spPr/>
      <dgm:t>
        <a:bodyPr/>
        <a:lstStyle/>
        <a:p>
          <a:endParaRPr lang="es-ES"/>
        </a:p>
      </dgm:t>
    </dgm:pt>
  </dgm:ptLst>
  <dgm:cxnLst>
    <dgm:cxn modelId="{A4942C81-99CD-4C2C-9917-437417A2733B}" type="presOf" srcId="{6ED9479A-F42F-47BD-8855-75A44A762148}" destId="{A75F6222-C3ED-4450-9A4E-E08C26AA63B9}" srcOrd="0" destOrd="0" presId="urn:microsoft.com/office/officeart/2005/8/layout/vList3"/>
    <dgm:cxn modelId="{6471E889-B1FD-4E3C-A7BB-0F60BCAF473D}" type="presOf" srcId="{5A66CFAF-1A32-413A-9E13-3282006A79B3}" destId="{C2F54F7F-9DB0-4B29-B519-35F48496E350}" srcOrd="0" destOrd="0" presId="urn:microsoft.com/office/officeart/2005/8/layout/vList3"/>
    <dgm:cxn modelId="{290FCDB0-6D5B-4786-A161-0D17A60569B7}" srcId="{98A8BE37-5709-49DA-BB5B-C683319F83EC}" destId="{5A66CFAF-1A32-413A-9E13-3282006A79B3}" srcOrd="0" destOrd="0" parTransId="{FA8BEFAB-2FDB-467E-AC20-64212E138C85}" sibTransId="{395E0690-20E9-4E51-836A-B164984AFD30}"/>
    <dgm:cxn modelId="{36AE7D84-C3BF-4580-AE15-9477A6DC916C}" type="presOf" srcId="{16D23ABC-B289-48F2-AABC-9BE499282C1C}" destId="{27F63021-DFBD-4D79-97C8-2EF950DC3E1A}" srcOrd="0" destOrd="0" presId="urn:microsoft.com/office/officeart/2005/8/layout/vList3"/>
    <dgm:cxn modelId="{3EA798C2-CF4E-4DD6-9D86-4DD770B43676}" srcId="{98A8BE37-5709-49DA-BB5B-C683319F83EC}" destId="{16D23ABC-B289-48F2-AABC-9BE499282C1C}" srcOrd="1" destOrd="0" parTransId="{E42391BA-7CD8-4DC0-98C1-5468F3255C2D}" sibTransId="{EADC9C81-04E8-40F5-998D-F37619A949A5}"/>
    <dgm:cxn modelId="{90B28780-BF68-4B5D-99CD-D5F7C65A3C8A}" srcId="{98A8BE37-5709-49DA-BB5B-C683319F83EC}" destId="{8C630E38-8630-45BC-8666-4897E2D43D44}" srcOrd="2" destOrd="0" parTransId="{B8F23F58-EAC2-4440-A02A-EF291F09E52E}" sibTransId="{6C8DA716-31D1-4934-9B96-174DA07343AC}"/>
    <dgm:cxn modelId="{C9749155-C568-4EDD-A74B-6B0061687350}" srcId="{98A8BE37-5709-49DA-BB5B-C683319F83EC}" destId="{6ED9479A-F42F-47BD-8855-75A44A762148}" srcOrd="3" destOrd="0" parTransId="{AD5C0B64-7003-42C3-BC8C-9B19BECFF3B7}" sibTransId="{CD80B81D-381B-4460-A5D8-B10ACEA8F913}"/>
    <dgm:cxn modelId="{C1BF50F2-4383-407C-8A8B-D602B7D20280}" type="presOf" srcId="{98A8BE37-5709-49DA-BB5B-C683319F83EC}" destId="{2B365E45-BA84-4B53-A75C-88D00F5D927A}" srcOrd="0" destOrd="0" presId="urn:microsoft.com/office/officeart/2005/8/layout/vList3"/>
    <dgm:cxn modelId="{C4463080-97D7-4464-AF78-CAA640F62802}" type="presOf" srcId="{8C630E38-8630-45BC-8666-4897E2D43D44}" destId="{31B5CCFB-54ED-46A3-99B2-C3F14C3CCD27}" srcOrd="0" destOrd="0" presId="urn:microsoft.com/office/officeart/2005/8/layout/vList3"/>
    <dgm:cxn modelId="{C0D8731C-D767-4F19-BE4E-382E83E19A60}" type="presParOf" srcId="{2B365E45-BA84-4B53-A75C-88D00F5D927A}" destId="{55EE800F-3431-4042-A38A-480591CB58CE}" srcOrd="0" destOrd="0" presId="urn:microsoft.com/office/officeart/2005/8/layout/vList3"/>
    <dgm:cxn modelId="{B5E821AC-3672-4F25-A678-2580CD6AF419}" type="presParOf" srcId="{55EE800F-3431-4042-A38A-480591CB58CE}" destId="{24737233-8956-4CAD-B0BA-54B97AD12659}" srcOrd="0" destOrd="0" presId="urn:microsoft.com/office/officeart/2005/8/layout/vList3"/>
    <dgm:cxn modelId="{B393AC48-4BB5-4175-AA0B-999F49ED1D53}" type="presParOf" srcId="{55EE800F-3431-4042-A38A-480591CB58CE}" destId="{C2F54F7F-9DB0-4B29-B519-35F48496E350}" srcOrd="1" destOrd="0" presId="urn:microsoft.com/office/officeart/2005/8/layout/vList3"/>
    <dgm:cxn modelId="{11C75981-A113-4D26-B035-0F6E44A1B36F}" type="presParOf" srcId="{2B365E45-BA84-4B53-A75C-88D00F5D927A}" destId="{B045A2C4-E73C-4E4B-8F7C-FDEB38BDF93E}" srcOrd="1" destOrd="0" presId="urn:microsoft.com/office/officeart/2005/8/layout/vList3"/>
    <dgm:cxn modelId="{59643839-1423-4AF1-8E63-0C205DD9113F}" type="presParOf" srcId="{2B365E45-BA84-4B53-A75C-88D00F5D927A}" destId="{70977BD5-D1E0-4738-97C3-AE5D5CECD17A}" srcOrd="2" destOrd="0" presId="urn:microsoft.com/office/officeart/2005/8/layout/vList3"/>
    <dgm:cxn modelId="{64A595E9-CFD1-48EB-A83F-CBE21FDAEB65}" type="presParOf" srcId="{70977BD5-D1E0-4738-97C3-AE5D5CECD17A}" destId="{5AABEDD4-CD4C-40E9-BC34-F13BFAE2C3C6}" srcOrd="0" destOrd="0" presId="urn:microsoft.com/office/officeart/2005/8/layout/vList3"/>
    <dgm:cxn modelId="{7A9EA2F4-E57F-45D0-8A70-4DB20573A07C}" type="presParOf" srcId="{70977BD5-D1E0-4738-97C3-AE5D5CECD17A}" destId="{27F63021-DFBD-4D79-97C8-2EF950DC3E1A}" srcOrd="1" destOrd="0" presId="urn:microsoft.com/office/officeart/2005/8/layout/vList3"/>
    <dgm:cxn modelId="{144D9820-F3BA-4405-91B5-D8CF2CF9D073}" type="presParOf" srcId="{2B365E45-BA84-4B53-A75C-88D00F5D927A}" destId="{D89DD33F-27D8-41F5-B66E-4DC9B4F21070}" srcOrd="3" destOrd="0" presId="urn:microsoft.com/office/officeart/2005/8/layout/vList3"/>
    <dgm:cxn modelId="{D9315718-FBB5-4BCC-870A-5B6AFE770C5C}" type="presParOf" srcId="{2B365E45-BA84-4B53-A75C-88D00F5D927A}" destId="{52E268EE-3EC0-4737-BB27-64EB44021F16}" srcOrd="4" destOrd="0" presId="urn:microsoft.com/office/officeart/2005/8/layout/vList3"/>
    <dgm:cxn modelId="{F07BAAB9-5B38-4090-9B7F-D907264193ED}" type="presParOf" srcId="{52E268EE-3EC0-4737-BB27-64EB44021F16}" destId="{41ACC23B-DAED-4516-BB2B-7E53AD27C43D}" srcOrd="0" destOrd="0" presId="urn:microsoft.com/office/officeart/2005/8/layout/vList3"/>
    <dgm:cxn modelId="{FE290A2C-D325-4EC4-9212-F59271479806}" type="presParOf" srcId="{52E268EE-3EC0-4737-BB27-64EB44021F16}" destId="{31B5CCFB-54ED-46A3-99B2-C3F14C3CCD27}" srcOrd="1" destOrd="0" presId="urn:microsoft.com/office/officeart/2005/8/layout/vList3"/>
    <dgm:cxn modelId="{5A67BEAD-20E7-4F49-ADBB-6AD5260765FA}" type="presParOf" srcId="{2B365E45-BA84-4B53-A75C-88D00F5D927A}" destId="{DBF11FD9-DEC1-408F-84E9-BBF03C09FD56}" srcOrd="5" destOrd="0" presId="urn:microsoft.com/office/officeart/2005/8/layout/vList3"/>
    <dgm:cxn modelId="{4FDC9438-F577-4095-BC6D-022766C971EC}" type="presParOf" srcId="{2B365E45-BA84-4B53-A75C-88D00F5D927A}" destId="{ADA04642-79EF-4E74-9A1C-7B8B1D236E0B}" srcOrd="6" destOrd="0" presId="urn:microsoft.com/office/officeart/2005/8/layout/vList3"/>
    <dgm:cxn modelId="{7D01DF7A-D432-4993-82F4-B79B3F2A441A}" type="presParOf" srcId="{ADA04642-79EF-4E74-9A1C-7B8B1D236E0B}" destId="{5DDC2B0C-E936-4660-BB10-BA1057F715BB}" srcOrd="0" destOrd="0" presId="urn:microsoft.com/office/officeart/2005/8/layout/vList3"/>
    <dgm:cxn modelId="{7196CFFD-CD19-40A4-96EB-8D2B10396CAF}" type="presParOf" srcId="{ADA04642-79EF-4E74-9A1C-7B8B1D236E0B}" destId="{A75F6222-C3ED-4450-9A4E-E08C26AA63B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A8BE37-5709-49DA-BB5B-C683319F83EC}" type="doc">
      <dgm:prSet loTypeId="urn:microsoft.com/office/officeart/2005/8/layout/vList3" loCatId="list" qsTypeId="urn:microsoft.com/office/officeart/2005/8/quickstyle/simple1" qsCatId="simple" csTypeId="urn:microsoft.com/office/officeart/2005/8/colors/colorful5" csCatId="colorful" phldr="1"/>
      <dgm:spPr/>
    </dgm:pt>
    <dgm:pt modelId="{5A66CFAF-1A32-413A-9E13-3282006A79B3}">
      <dgm:prSet phldrT="[Texto]"/>
      <dgm:spPr/>
      <dgm:t>
        <a:bodyPr/>
        <a:lstStyle/>
        <a:p>
          <a:pPr algn="l"/>
          <a:r>
            <a:rPr lang="es-ES" dirty="0" smtClean="0">
              <a:solidFill>
                <a:schemeClr val="tx1"/>
              </a:solidFill>
              <a:latin typeface="Times New Roman" panose="02020603050405020304" pitchFamily="18" charset="0"/>
              <a:cs typeface="Times New Roman" panose="02020603050405020304" pitchFamily="18" charset="0"/>
            </a:rPr>
            <a:t>La familia de las personas con discapacidad, constituye un sistema con identidad propia, presenta sus particularidades y responden al  dinamismo interno como al de la sociedad, en donde se afianza la protección como principal responsabilidad de los progenitores o de quienes están al cuidado de este grupo vulnerable.</a:t>
          </a:r>
          <a:endParaRPr lang="es-ES" dirty="0">
            <a:solidFill>
              <a:schemeClr val="tx1"/>
            </a:solidFill>
            <a:latin typeface="Times New Roman" panose="02020603050405020304" pitchFamily="18" charset="0"/>
            <a:cs typeface="Times New Roman" panose="02020603050405020304" pitchFamily="18" charset="0"/>
          </a:endParaRPr>
        </a:p>
      </dgm:t>
    </dgm:pt>
    <dgm:pt modelId="{FA8BEFAB-2FDB-467E-AC20-64212E138C85}" type="parTrans" cxnId="{290FCDB0-6D5B-4786-A161-0D17A60569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395E0690-20E9-4E51-836A-B164984AFD30}" type="sibTrans" cxnId="{290FCDB0-6D5B-4786-A161-0D17A60569B7}">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16D23ABC-B289-48F2-AABC-9BE499282C1C}">
      <dgm:prSet phldrT="[Texto]"/>
      <dgm:spPr/>
      <dgm:t>
        <a:bodyPr/>
        <a:lstStyle/>
        <a:p>
          <a:pPr algn="l"/>
          <a:r>
            <a:rPr lang="es-EC" b="0" i="0" dirty="0" smtClean="0">
              <a:solidFill>
                <a:schemeClr val="tx1"/>
              </a:solidFill>
              <a:latin typeface="Times New Roman" panose="02020603050405020304" pitchFamily="18" charset="0"/>
              <a:cs typeface="Times New Roman" panose="02020603050405020304" pitchFamily="18" charset="0"/>
            </a:rPr>
            <a:t>Es visible la necesidad de  generar un cambio en la conciencia de los actores sociales, incluido  el Estado, en donde es fundamental el reconocimiento de las </a:t>
          </a:r>
          <a:r>
            <a:rPr lang="es-EC" b="0" i="0" dirty="0" err="1" smtClean="0">
              <a:solidFill>
                <a:schemeClr val="tx1"/>
              </a:solidFill>
              <a:latin typeface="Times New Roman" panose="02020603050405020304" pitchFamily="18" charset="0"/>
              <a:cs typeface="Times New Roman" panose="02020603050405020304" pitchFamily="18" charset="0"/>
            </a:rPr>
            <a:t>PcD</a:t>
          </a:r>
          <a:r>
            <a:rPr lang="es-EC" b="0" i="0" dirty="0" smtClean="0">
              <a:solidFill>
                <a:schemeClr val="tx1"/>
              </a:solidFill>
              <a:latin typeface="Times New Roman" panose="02020603050405020304" pitchFamily="18" charset="0"/>
              <a:cs typeface="Times New Roman" panose="02020603050405020304" pitchFamily="18" charset="0"/>
            </a:rPr>
            <a:t> como parte de la diversidad humana, respetando las diferencias  para lograr una sociedad incluyente en donde sea posible la convivencia humana.</a:t>
          </a:r>
          <a:endParaRPr lang="es-ES" dirty="0">
            <a:solidFill>
              <a:schemeClr val="tx1"/>
            </a:solidFill>
            <a:latin typeface="Times New Roman" panose="02020603050405020304" pitchFamily="18" charset="0"/>
            <a:cs typeface="Times New Roman" panose="02020603050405020304" pitchFamily="18" charset="0"/>
          </a:endParaRPr>
        </a:p>
      </dgm:t>
    </dgm:pt>
    <dgm:pt modelId="{E42391BA-7CD8-4DC0-98C1-5468F3255C2D}" type="parTrans" cxnId="{3EA798C2-CF4E-4DD6-9D86-4DD770B4367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EADC9C81-04E8-40F5-998D-F37619A949A5}" type="sibTrans" cxnId="{3EA798C2-CF4E-4DD6-9D86-4DD770B43676}">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8C630E38-8630-45BC-8666-4897E2D43D44}">
      <dgm:prSet phldrT="[Texto]" custT="1"/>
      <dgm:spPr/>
      <dgm:t>
        <a:bodyPr/>
        <a:lstStyle/>
        <a:p>
          <a:pPr algn="l"/>
          <a:r>
            <a:rPr lang="es-EC" sz="1800" dirty="0" smtClean="0">
              <a:solidFill>
                <a:schemeClr val="tx1"/>
              </a:solidFill>
              <a:latin typeface="Times New Roman" panose="02020603050405020304" pitchFamily="18" charset="0"/>
              <a:cs typeface="Times New Roman" panose="02020603050405020304" pitchFamily="18" charset="0"/>
            </a:rPr>
            <a:t>El acceso a la salud y demanda sanitaria por parte de las personas con discapacidad tiende a ser cada día más requerida por las condiciones de vulnerabilidad en las que se encuentra este grupo de la población.  </a:t>
          </a:r>
          <a:endParaRPr lang="es-ES" sz="1800" dirty="0">
            <a:solidFill>
              <a:schemeClr val="tx1"/>
            </a:solidFill>
            <a:latin typeface="Times New Roman" panose="02020603050405020304" pitchFamily="18" charset="0"/>
            <a:cs typeface="Times New Roman" panose="02020603050405020304" pitchFamily="18" charset="0"/>
          </a:endParaRPr>
        </a:p>
      </dgm:t>
    </dgm:pt>
    <dgm:pt modelId="{B8F23F58-EAC2-4440-A02A-EF291F09E52E}" type="parTrans" cxnId="{90B28780-BF68-4B5D-99CD-D5F7C65A3C8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C8DA716-31D1-4934-9B96-174DA07343AC}" type="sibTrans" cxnId="{90B28780-BF68-4B5D-99CD-D5F7C65A3C8A}">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6ED9479A-F42F-47BD-8855-75A44A762148}">
      <dgm:prSet phldrT="[Texto]" custT="1"/>
      <dgm:spPr/>
      <dgm:t>
        <a:bodyPr/>
        <a:lstStyle/>
        <a:p>
          <a:pPr algn="l"/>
          <a:r>
            <a:rPr lang="es-EC" sz="1800" dirty="0" smtClean="0">
              <a:solidFill>
                <a:schemeClr val="tx1"/>
              </a:solidFill>
              <a:latin typeface="Times New Roman" panose="02020603050405020304" pitchFamily="18" charset="0"/>
              <a:cs typeface="Times New Roman" panose="02020603050405020304" pitchFamily="18" charset="0"/>
            </a:rPr>
            <a:t>La percepción de las condiciones de movilidad es negativa debido a factores que no han respondido a la necesidad de una libre movilización, transporte y acceso a todos los espacios en los que la población objeto debe hacer presencia.</a:t>
          </a:r>
          <a:endParaRPr lang="es-ES" sz="1800" dirty="0">
            <a:solidFill>
              <a:schemeClr val="tx1"/>
            </a:solidFill>
            <a:latin typeface="Times New Roman" panose="02020603050405020304" pitchFamily="18" charset="0"/>
            <a:cs typeface="Times New Roman" panose="02020603050405020304" pitchFamily="18" charset="0"/>
          </a:endParaRPr>
        </a:p>
      </dgm:t>
    </dgm:pt>
    <dgm:pt modelId="{AD5C0B64-7003-42C3-BC8C-9B19BECFF3B7}" type="parTrans" cxnId="{C9749155-C568-4EDD-A74B-6B006168735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CD80B81D-381B-4460-A5D8-B10ACEA8F913}" type="sibTrans" cxnId="{C9749155-C568-4EDD-A74B-6B0061687350}">
      <dgm:prSet/>
      <dgm:spPr/>
      <dgm:t>
        <a:bodyPr/>
        <a:lstStyle/>
        <a:p>
          <a:endParaRPr lang="es-ES">
            <a:solidFill>
              <a:schemeClr val="tx1"/>
            </a:solidFill>
            <a:latin typeface="Times New Roman" panose="02020603050405020304" pitchFamily="18" charset="0"/>
            <a:cs typeface="Times New Roman" panose="02020603050405020304" pitchFamily="18" charset="0"/>
          </a:endParaRPr>
        </a:p>
      </dgm:t>
    </dgm:pt>
    <dgm:pt modelId="{2B365E45-BA84-4B53-A75C-88D00F5D927A}" type="pres">
      <dgm:prSet presAssocID="{98A8BE37-5709-49DA-BB5B-C683319F83EC}" presName="linearFlow" presStyleCnt="0">
        <dgm:presLayoutVars>
          <dgm:dir/>
          <dgm:resizeHandles val="exact"/>
        </dgm:presLayoutVars>
      </dgm:prSet>
      <dgm:spPr/>
    </dgm:pt>
    <dgm:pt modelId="{55EE800F-3431-4042-A38A-480591CB58CE}" type="pres">
      <dgm:prSet presAssocID="{5A66CFAF-1A32-413A-9E13-3282006A79B3}" presName="composite" presStyleCnt="0"/>
      <dgm:spPr/>
    </dgm:pt>
    <dgm:pt modelId="{24737233-8956-4CAD-B0BA-54B97AD12659}" type="pres">
      <dgm:prSet presAssocID="{5A66CFAF-1A32-413A-9E13-3282006A79B3}" presName="imgShp" presStyleLbl="fgImgPlace1" presStyleIdx="0" presStyleCnt="4"/>
      <dgm:spPr>
        <a:blipFill rotWithShape="1">
          <a:blip xmlns:r="http://schemas.openxmlformats.org/officeDocument/2006/relationships" r:embed="rId1"/>
          <a:stretch>
            <a:fillRect/>
          </a:stretch>
        </a:blipFill>
      </dgm:spPr>
    </dgm:pt>
    <dgm:pt modelId="{C2F54F7F-9DB0-4B29-B519-35F48496E350}" type="pres">
      <dgm:prSet presAssocID="{5A66CFAF-1A32-413A-9E13-3282006A79B3}" presName="txShp" presStyleLbl="node1" presStyleIdx="0" presStyleCnt="4">
        <dgm:presLayoutVars>
          <dgm:bulletEnabled val="1"/>
        </dgm:presLayoutVars>
      </dgm:prSet>
      <dgm:spPr/>
      <dgm:t>
        <a:bodyPr/>
        <a:lstStyle/>
        <a:p>
          <a:endParaRPr lang="es-ES"/>
        </a:p>
      </dgm:t>
    </dgm:pt>
    <dgm:pt modelId="{B045A2C4-E73C-4E4B-8F7C-FDEB38BDF93E}" type="pres">
      <dgm:prSet presAssocID="{395E0690-20E9-4E51-836A-B164984AFD30}" presName="spacing" presStyleCnt="0"/>
      <dgm:spPr/>
    </dgm:pt>
    <dgm:pt modelId="{70977BD5-D1E0-4738-97C3-AE5D5CECD17A}" type="pres">
      <dgm:prSet presAssocID="{16D23ABC-B289-48F2-AABC-9BE499282C1C}" presName="composite" presStyleCnt="0"/>
      <dgm:spPr/>
    </dgm:pt>
    <dgm:pt modelId="{5AABEDD4-CD4C-40E9-BC34-F13BFAE2C3C6}" type="pres">
      <dgm:prSet presAssocID="{16D23ABC-B289-48F2-AABC-9BE499282C1C}" presName="imgShp" presStyleLbl="fgImgPlace1" presStyleIdx="1" presStyleCnt="4"/>
      <dgm:spPr>
        <a:blipFill rotWithShape="1">
          <a:blip xmlns:r="http://schemas.openxmlformats.org/officeDocument/2006/relationships" r:embed="rId2"/>
          <a:stretch>
            <a:fillRect/>
          </a:stretch>
        </a:blipFill>
      </dgm:spPr>
    </dgm:pt>
    <dgm:pt modelId="{27F63021-DFBD-4D79-97C8-2EF950DC3E1A}" type="pres">
      <dgm:prSet presAssocID="{16D23ABC-B289-48F2-AABC-9BE499282C1C}" presName="txShp" presStyleLbl="node1" presStyleIdx="1" presStyleCnt="4">
        <dgm:presLayoutVars>
          <dgm:bulletEnabled val="1"/>
        </dgm:presLayoutVars>
      </dgm:prSet>
      <dgm:spPr/>
      <dgm:t>
        <a:bodyPr/>
        <a:lstStyle/>
        <a:p>
          <a:endParaRPr lang="es-ES"/>
        </a:p>
      </dgm:t>
    </dgm:pt>
    <dgm:pt modelId="{D89DD33F-27D8-41F5-B66E-4DC9B4F21070}" type="pres">
      <dgm:prSet presAssocID="{EADC9C81-04E8-40F5-998D-F37619A949A5}" presName="spacing" presStyleCnt="0"/>
      <dgm:spPr/>
    </dgm:pt>
    <dgm:pt modelId="{52E268EE-3EC0-4737-BB27-64EB44021F16}" type="pres">
      <dgm:prSet presAssocID="{8C630E38-8630-45BC-8666-4897E2D43D44}" presName="composite" presStyleCnt="0"/>
      <dgm:spPr/>
    </dgm:pt>
    <dgm:pt modelId="{41ACC23B-DAED-4516-BB2B-7E53AD27C43D}" type="pres">
      <dgm:prSet presAssocID="{8C630E38-8630-45BC-8666-4897E2D43D44}" presName="imgShp" presStyleLbl="fgImgPlace1" presStyleIdx="2" presStyleCnt="4"/>
      <dgm:spPr>
        <a:blipFill rotWithShape="1">
          <a:blip xmlns:r="http://schemas.openxmlformats.org/officeDocument/2006/relationships" r:embed="rId3"/>
          <a:stretch>
            <a:fillRect/>
          </a:stretch>
        </a:blipFill>
      </dgm:spPr>
    </dgm:pt>
    <dgm:pt modelId="{31B5CCFB-54ED-46A3-99B2-C3F14C3CCD27}" type="pres">
      <dgm:prSet presAssocID="{8C630E38-8630-45BC-8666-4897E2D43D44}" presName="txShp" presStyleLbl="node1" presStyleIdx="2" presStyleCnt="4">
        <dgm:presLayoutVars>
          <dgm:bulletEnabled val="1"/>
        </dgm:presLayoutVars>
      </dgm:prSet>
      <dgm:spPr/>
      <dgm:t>
        <a:bodyPr/>
        <a:lstStyle/>
        <a:p>
          <a:endParaRPr lang="es-ES"/>
        </a:p>
      </dgm:t>
    </dgm:pt>
    <dgm:pt modelId="{DBF11FD9-DEC1-408F-84E9-BBF03C09FD56}" type="pres">
      <dgm:prSet presAssocID="{6C8DA716-31D1-4934-9B96-174DA07343AC}" presName="spacing" presStyleCnt="0"/>
      <dgm:spPr/>
    </dgm:pt>
    <dgm:pt modelId="{ADA04642-79EF-4E74-9A1C-7B8B1D236E0B}" type="pres">
      <dgm:prSet presAssocID="{6ED9479A-F42F-47BD-8855-75A44A762148}" presName="composite" presStyleCnt="0"/>
      <dgm:spPr/>
    </dgm:pt>
    <dgm:pt modelId="{5DDC2B0C-E936-4660-BB10-BA1057F715BB}" type="pres">
      <dgm:prSet presAssocID="{6ED9479A-F42F-47BD-8855-75A44A762148}" presName="imgShp" presStyleLbl="fgImgPlace1" presStyleIdx="3" presStyleCnt="4"/>
      <dgm:spPr>
        <a:blipFill rotWithShape="1">
          <a:blip xmlns:r="http://schemas.openxmlformats.org/officeDocument/2006/relationships" r:embed="rId4"/>
          <a:stretch>
            <a:fillRect/>
          </a:stretch>
        </a:blipFill>
      </dgm:spPr>
    </dgm:pt>
    <dgm:pt modelId="{A75F6222-C3ED-4450-9A4E-E08C26AA63B9}" type="pres">
      <dgm:prSet presAssocID="{6ED9479A-F42F-47BD-8855-75A44A762148}" presName="txShp" presStyleLbl="node1" presStyleIdx="3" presStyleCnt="4">
        <dgm:presLayoutVars>
          <dgm:bulletEnabled val="1"/>
        </dgm:presLayoutVars>
      </dgm:prSet>
      <dgm:spPr/>
      <dgm:t>
        <a:bodyPr/>
        <a:lstStyle/>
        <a:p>
          <a:endParaRPr lang="es-ES"/>
        </a:p>
      </dgm:t>
    </dgm:pt>
  </dgm:ptLst>
  <dgm:cxnLst>
    <dgm:cxn modelId="{ABD9D9A5-DAEE-43F7-ABED-CFE11155D415}" type="presOf" srcId="{8C630E38-8630-45BC-8666-4897E2D43D44}" destId="{31B5CCFB-54ED-46A3-99B2-C3F14C3CCD27}" srcOrd="0" destOrd="0" presId="urn:microsoft.com/office/officeart/2005/8/layout/vList3"/>
    <dgm:cxn modelId="{290FCDB0-6D5B-4786-A161-0D17A60569B7}" srcId="{98A8BE37-5709-49DA-BB5B-C683319F83EC}" destId="{5A66CFAF-1A32-413A-9E13-3282006A79B3}" srcOrd="0" destOrd="0" parTransId="{FA8BEFAB-2FDB-467E-AC20-64212E138C85}" sibTransId="{395E0690-20E9-4E51-836A-B164984AFD30}"/>
    <dgm:cxn modelId="{C87595F2-5621-4799-8DA3-D26658073F0E}" type="presOf" srcId="{6ED9479A-F42F-47BD-8855-75A44A762148}" destId="{A75F6222-C3ED-4450-9A4E-E08C26AA63B9}" srcOrd="0" destOrd="0" presId="urn:microsoft.com/office/officeart/2005/8/layout/vList3"/>
    <dgm:cxn modelId="{B17268C4-7064-453E-A50C-A32FF638DBDD}" type="presOf" srcId="{5A66CFAF-1A32-413A-9E13-3282006A79B3}" destId="{C2F54F7F-9DB0-4B29-B519-35F48496E350}" srcOrd="0" destOrd="0" presId="urn:microsoft.com/office/officeart/2005/8/layout/vList3"/>
    <dgm:cxn modelId="{3EA798C2-CF4E-4DD6-9D86-4DD770B43676}" srcId="{98A8BE37-5709-49DA-BB5B-C683319F83EC}" destId="{16D23ABC-B289-48F2-AABC-9BE499282C1C}" srcOrd="1" destOrd="0" parTransId="{E42391BA-7CD8-4DC0-98C1-5468F3255C2D}" sibTransId="{EADC9C81-04E8-40F5-998D-F37619A949A5}"/>
    <dgm:cxn modelId="{90B28780-BF68-4B5D-99CD-D5F7C65A3C8A}" srcId="{98A8BE37-5709-49DA-BB5B-C683319F83EC}" destId="{8C630E38-8630-45BC-8666-4897E2D43D44}" srcOrd="2" destOrd="0" parTransId="{B8F23F58-EAC2-4440-A02A-EF291F09E52E}" sibTransId="{6C8DA716-31D1-4934-9B96-174DA07343AC}"/>
    <dgm:cxn modelId="{65E0459F-F829-493A-86ED-AF86F5AB4EB5}" type="presOf" srcId="{16D23ABC-B289-48F2-AABC-9BE499282C1C}" destId="{27F63021-DFBD-4D79-97C8-2EF950DC3E1A}" srcOrd="0" destOrd="0" presId="urn:microsoft.com/office/officeart/2005/8/layout/vList3"/>
    <dgm:cxn modelId="{C9749155-C568-4EDD-A74B-6B0061687350}" srcId="{98A8BE37-5709-49DA-BB5B-C683319F83EC}" destId="{6ED9479A-F42F-47BD-8855-75A44A762148}" srcOrd="3" destOrd="0" parTransId="{AD5C0B64-7003-42C3-BC8C-9B19BECFF3B7}" sibTransId="{CD80B81D-381B-4460-A5D8-B10ACEA8F913}"/>
    <dgm:cxn modelId="{4F867A72-F0D1-4500-8136-34563FF550B5}" type="presOf" srcId="{98A8BE37-5709-49DA-BB5B-C683319F83EC}" destId="{2B365E45-BA84-4B53-A75C-88D00F5D927A}" srcOrd="0" destOrd="0" presId="urn:microsoft.com/office/officeart/2005/8/layout/vList3"/>
    <dgm:cxn modelId="{4BB4906E-75E9-41F2-A39C-558611A26265}" type="presParOf" srcId="{2B365E45-BA84-4B53-A75C-88D00F5D927A}" destId="{55EE800F-3431-4042-A38A-480591CB58CE}" srcOrd="0" destOrd="0" presId="urn:microsoft.com/office/officeart/2005/8/layout/vList3"/>
    <dgm:cxn modelId="{EF55E5F3-85D0-4B17-8D13-E128CB5A3A5A}" type="presParOf" srcId="{55EE800F-3431-4042-A38A-480591CB58CE}" destId="{24737233-8956-4CAD-B0BA-54B97AD12659}" srcOrd="0" destOrd="0" presId="urn:microsoft.com/office/officeart/2005/8/layout/vList3"/>
    <dgm:cxn modelId="{CC4958D3-913F-4F79-848A-0CC829BEE057}" type="presParOf" srcId="{55EE800F-3431-4042-A38A-480591CB58CE}" destId="{C2F54F7F-9DB0-4B29-B519-35F48496E350}" srcOrd="1" destOrd="0" presId="urn:microsoft.com/office/officeart/2005/8/layout/vList3"/>
    <dgm:cxn modelId="{273A3541-C657-4C49-847F-486B16757B48}" type="presParOf" srcId="{2B365E45-BA84-4B53-A75C-88D00F5D927A}" destId="{B045A2C4-E73C-4E4B-8F7C-FDEB38BDF93E}" srcOrd="1" destOrd="0" presId="urn:microsoft.com/office/officeart/2005/8/layout/vList3"/>
    <dgm:cxn modelId="{8C642725-9B28-4C03-96D4-9D4ADEEFF72B}" type="presParOf" srcId="{2B365E45-BA84-4B53-A75C-88D00F5D927A}" destId="{70977BD5-D1E0-4738-97C3-AE5D5CECD17A}" srcOrd="2" destOrd="0" presId="urn:microsoft.com/office/officeart/2005/8/layout/vList3"/>
    <dgm:cxn modelId="{53A2CC72-DFF7-4D25-AA86-D51E005438E4}" type="presParOf" srcId="{70977BD5-D1E0-4738-97C3-AE5D5CECD17A}" destId="{5AABEDD4-CD4C-40E9-BC34-F13BFAE2C3C6}" srcOrd="0" destOrd="0" presId="urn:microsoft.com/office/officeart/2005/8/layout/vList3"/>
    <dgm:cxn modelId="{3CB9E731-FC29-4A31-9CE9-9FC3725057F0}" type="presParOf" srcId="{70977BD5-D1E0-4738-97C3-AE5D5CECD17A}" destId="{27F63021-DFBD-4D79-97C8-2EF950DC3E1A}" srcOrd="1" destOrd="0" presId="urn:microsoft.com/office/officeart/2005/8/layout/vList3"/>
    <dgm:cxn modelId="{7B43B029-1BC0-4E46-8702-72BD5B4C9FF8}" type="presParOf" srcId="{2B365E45-BA84-4B53-A75C-88D00F5D927A}" destId="{D89DD33F-27D8-41F5-B66E-4DC9B4F21070}" srcOrd="3" destOrd="0" presId="urn:microsoft.com/office/officeart/2005/8/layout/vList3"/>
    <dgm:cxn modelId="{BC70776E-9B2B-4127-B3A1-8D1253402A42}" type="presParOf" srcId="{2B365E45-BA84-4B53-A75C-88D00F5D927A}" destId="{52E268EE-3EC0-4737-BB27-64EB44021F16}" srcOrd="4" destOrd="0" presId="urn:microsoft.com/office/officeart/2005/8/layout/vList3"/>
    <dgm:cxn modelId="{9FE9FDFA-62CB-4D22-AAA3-10FD88BA894D}" type="presParOf" srcId="{52E268EE-3EC0-4737-BB27-64EB44021F16}" destId="{41ACC23B-DAED-4516-BB2B-7E53AD27C43D}" srcOrd="0" destOrd="0" presId="urn:microsoft.com/office/officeart/2005/8/layout/vList3"/>
    <dgm:cxn modelId="{D6A93F6B-2DD8-4D65-B2DC-97745E72DB8C}" type="presParOf" srcId="{52E268EE-3EC0-4737-BB27-64EB44021F16}" destId="{31B5CCFB-54ED-46A3-99B2-C3F14C3CCD27}" srcOrd="1" destOrd="0" presId="urn:microsoft.com/office/officeart/2005/8/layout/vList3"/>
    <dgm:cxn modelId="{6AAC7370-E222-4C5A-A122-D6F5E967D546}" type="presParOf" srcId="{2B365E45-BA84-4B53-A75C-88D00F5D927A}" destId="{DBF11FD9-DEC1-408F-84E9-BBF03C09FD56}" srcOrd="5" destOrd="0" presId="urn:microsoft.com/office/officeart/2005/8/layout/vList3"/>
    <dgm:cxn modelId="{EBFD9CDB-A34D-4024-A4C8-F7E3C4EAD1AF}" type="presParOf" srcId="{2B365E45-BA84-4B53-A75C-88D00F5D927A}" destId="{ADA04642-79EF-4E74-9A1C-7B8B1D236E0B}" srcOrd="6" destOrd="0" presId="urn:microsoft.com/office/officeart/2005/8/layout/vList3"/>
    <dgm:cxn modelId="{CD4BF234-4B6A-4B8A-9ED7-E30EFE4A3CC0}" type="presParOf" srcId="{ADA04642-79EF-4E74-9A1C-7B8B1D236E0B}" destId="{5DDC2B0C-E936-4660-BB10-BA1057F715BB}" srcOrd="0" destOrd="0" presId="urn:microsoft.com/office/officeart/2005/8/layout/vList3"/>
    <dgm:cxn modelId="{2C498E4D-37C7-4E10-9EA5-19B0FFAD21E9}" type="presParOf" srcId="{ADA04642-79EF-4E74-9A1C-7B8B1D236E0B}" destId="{A75F6222-C3ED-4450-9A4E-E08C26AA63B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EF9E95-24E9-485A-A7F9-BF17FD40A5C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s-ES"/>
        </a:p>
      </dgm:t>
    </dgm:pt>
    <dgm:pt modelId="{4F713A17-FCCE-455D-84AE-2665C0CBA13C}">
      <dgm:prSet phldrT="[Texto]" custT="1"/>
      <dgm:spPr/>
      <dgm:t>
        <a:bodyPr/>
        <a:lstStyle/>
        <a:p>
          <a:r>
            <a:rPr lang="es-EC" sz="2200" dirty="0" smtClean="0">
              <a:latin typeface="Times New Roman" panose="02020603050405020304" pitchFamily="18" charset="0"/>
              <a:cs typeface="Times New Roman" panose="02020603050405020304" pitchFamily="18" charset="0"/>
            </a:rPr>
            <a:t>Ayudas técnicas entregadas a personas con discapacidad en el año 2017.</a:t>
          </a:r>
          <a:endParaRPr lang="es-ES" sz="2200" dirty="0"/>
        </a:p>
      </dgm:t>
    </dgm:pt>
    <dgm:pt modelId="{E72254E4-3650-42EA-8EA9-A0BBF203E6D1}" type="parTrans" cxnId="{4EE76CF0-FBB9-4E0B-BB1F-18391B98DABF}">
      <dgm:prSet/>
      <dgm:spPr/>
      <dgm:t>
        <a:bodyPr/>
        <a:lstStyle/>
        <a:p>
          <a:endParaRPr lang="es-ES"/>
        </a:p>
      </dgm:t>
    </dgm:pt>
    <dgm:pt modelId="{70F434CE-C79C-4B71-BB09-DD3730E6EB2E}" type="sibTrans" cxnId="{4EE76CF0-FBB9-4E0B-BB1F-18391B98DABF}">
      <dgm:prSet/>
      <dgm:spPr/>
      <dgm:t>
        <a:bodyPr/>
        <a:lstStyle/>
        <a:p>
          <a:endParaRPr lang="es-ES"/>
        </a:p>
      </dgm:t>
    </dgm:pt>
    <dgm:pt modelId="{C5FCD6CA-4564-4A5D-9F8D-2BA5D7A1DBE8}">
      <dgm:prSet phldrT="[Texto]" custT="1"/>
      <dgm:spPr/>
      <dgm:t>
        <a:bodyPr/>
        <a:lstStyle/>
        <a:p>
          <a:r>
            <a:rPr lang="es-EC" sz="2200" dirty="0" smtClean="0"/>
            <a:t>Remuneración a profesionales que intervienen en asistencia a personas con discapacidad.</a:t>
          </a:r>
          <a:endParaRPr lang="es-ES" sz="2200" dirty="0"/>
        </a:p>
      </dgm:t>
    </dgm:pt>
    <dgm:pt modelId="{14828FAE-A14F-4CBF-97C7-38A106E1DE37}" type="parTrans" cxnId="{EFC29339-4BE0-4F04-83E9-AFA712352B9F}">
      <dgm:prSet/>
      <dgm:spPr/>
      <dgm:t>
        <a:bodyPr/>
        <a:lstStyle/>
        <a:p>
          <a:endParaRPr lang="es-ES"/>
        </a:p>
      </dgm:t>
    </dgm:pt>
    <dgm:pt modelId="{7C9E64F5-093B-4367-8D60-8893C0FB4802}" type="sibTrans" cxnId="{EFC29339-4BE0-4F04-83E9-AFA712352B9F}">
      <dgm:prSet/>
      <dgm:spPr/>
      <dgm:t>
        <a:bodyPr/>
        <a:lstStyle/>
        <a:p>
          <a:endParaRPr lang="es-ES"/>
        </a:p>
      </dgm:t>
    </dgm:pt>
    <dgm:pt modelId="{D176B9F2-D3BA-4AE6-994C-42306222A3D9}">
      <dgm:prSet phldrT="[Texto]" custT="1"/>
      <dgm:spPr/>
      <dgm:t>
        <a:bodyPr/>
        <a:lstStyle/>
        <a:p>
          <a:r>
            <a:rPr lang="es-EC" sz="2200" dirty="0" smtClean="0"/>
            <a:t>Recursos y materiales necesarios para brindar asistencia a personas con discapacidad.</a:t>
          </a:r>
          <a:endParaRPr lang="es-ES" sz="2200" dirty="0"/>
        </a:p>
      </dgm:t>
    </dgm:pt>
    <dgm:pt modelId="{C9EC1D9C-299C-4FEF-8BFE-E37D069CD8DD}" type="parTrans" cxnId="{A788CC5A-E507-4FC1-B908-C8F2BFBD3280}">
      <dgm:prSet/>
      <dgm:spPr/>
      <dgm:t>
        <a:bodyPr/>
        <a:lstStyle/>
        <a:p>
          <a:endParaRPr lang="es-ES"/>
        </a:p>
      </dgm:t>
    </dgm:pt>
    <dgm:pt modelId="{3C6EFFA2-FADC-407C-B098-E079C3C166F4}" type="sibTrans" cxnId="{A788CC5A-E507-4FC1-B908-C8F2BFBD3280}">
      <dgm:prSet/>
      <dgm:spPr/>
      <dgm:t>
        <a:bodyPr/>
        <a:lstStyle/>
        <a:p>
          <a:endParaRPr lang="es-ES"/>
        </a:p>
      </dgm:t>
    </dgm:pt>
    <dgm:pt modelId="{818A5173-EC21-45FA-81B3-A27D395CA8B8}" type="pres">
      <dgm:prSet presAssocID="{BAEF9E95-24E9-485A-A7F9-BF17FD40A5C7}" presName="Name0" presStyleCnt="0">
        <dgm:presLayoutVars>
          <dgm:dir/>
          <dgm:resizeHandles val="exact"/>
        </dgm:presLayoutVars>
      </dgm:prSet>
      <dgm:spPr/>
      <dgm:t>
        <a:bodyPr/>
        <a:lstStyle/>
        <a:p>
          <a:endParaRPr lang="es-ES"/>
        </a:p>
      </dgm:t>
    </dgm:pt>
    <dgm:pt modelId="{BC7423A3-74F7-4816-9B5D-E279339C38FB}" type="pres">
      <dgm:prSet presAssocID="{4F713A17-FCCE-455D-84AE-2665C0CBA13C}" presName="composite" presStyleCnt="0"/>
      <dgm:spPr/>
    </dgm:pt>
    <dgm:pt modelId="{BDDCC38D-1AA7-49BA-BDE3-682B3DBC7DFC}" type="pres">
      <dgm:prSet presAssocID="{4F713A17-FCCE-455D-84AE-2665C0CBA13C}" presName="rect1" presStyleLbl="trAlignAcc1" presStyleIdx="0" presStyleCnt="3">
        <dgm:presLayoutVars>
          <dgm:bulletEnabled val="1"/>
        </dgm:presLayoutVars>
      </dgm:prSet>
      <dgm:spPr/>
      <dgm:t>
        <a:bodyPr/>
        <a:lstStyle/>
        <a:p>
          <a:endParaRPr lang="es-ES"/>
        </a:p>
      </dgm:t>
    </dgm:pt>
    <dgm:pt modelId="{228A6C4E-36C0-4F9C-A99A-4D818247FFF3}" type="pres">
      <dgm:prSet presAssocID="{4F713A17-FCCE-455D-84AE-2665C0CBA13C}" presName="rect2"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254CC410-5BFF-4FFB-B190-D4198693B6DE}" type="pres">
      <dgm:prSet presAssocID="{70F434CE-C79C-4B71-BB09-DD3730E6EB2E}" presName="sibTrans" presStyleCnt="0"/>
      <dgm:spPr/>
    </dgm:pt>
    <dgm:pt modelId="{4D056AFB-BCFA-4467-A580-8B3D74422FB3}" type="pres">
      <dgm:prSet presAssocID="{C5FCD6CA-4564-4A5D-9F8D-2BA5D7A1DBE8}" presName="composite" presStyleCnt="0"/>
      <dgm:spPr/>
    </dgm:pt>
    <dgm:pt modelId="{0BF806D3-06AE-46EF-9B69-4BBF9ED43E50}" type="pres">
      <dgm:prSet presAssocID="{C5FCD6CA-4564-4A5D-9F8D-2BA5D7A1DBE8}" presName="rect1" presStyleLbl="trAlignAcc1" presStyleIdx="1" presStyleCnt="3">
        <dgm:presLayoutVars>
          <dgm:bulletEnabled val="1"/>
        </dgm:presLayoutVars>
      </dgm:prSet>
      <dgm:spPr/>
      <dgm:t>
        <a:bodyPr/>
        <a:lstStyle/>
        <a:p>
          <a:endParaRPr lang="es-ES"/>
        </a:p>
      </dgm:t>
    </dgm:pt>
    <dgm:pt modelId="{07902727-EAA9-4D73-8A83-89F4CC9FE65B}" type="pres">
      <dgm:prSet presAssocID="{C5FCD6CA-4564-4A5D-9F8D-2BA5D7A1DBE8}" presName="rect2"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3044AA4B-01C3-4E07-806D-1B6CD0AFA3C9}" type="pres">
      <dgm:prSet presAssocID="{7C9E64F5-093B-4367-8D60-8893C0FB4802}" presName="sibTrans" presStyleCnt="0"/>
      <dgm:spPr/>
    </dgm:pt>
    <dgm:pt modelId="{37A8EFFA-6D65-4CD4-9AF7-08F6F6A98814}" type="pres">
      <dgm:prSet presAssocID="{D176B9F2-D3BA-4AE6-994C-42306222A3D9}" presName="composite" presStyleCnt="0"/>
      <dgm:spPr/>
    </dgm:pt>
    <dgm:pt modelId="{CC81FC4A-F983-42A9-A97D-5EDDC6981671}" type="pres">
      <dgm:prSet presAssocID="{D176B9F2-D3BA-4AE6-994C-42306222A3D9}" presName="rect1" presStyleLbl="trAlignAcc1" presStyleIdx="2" presStyleCnt="3">
        <dgm:presLayoutVars>
          <dgm:bulletEnabled val="1"/>
        </dgm:presLayoutVars>
      </dgm:prSet>
      <dgm:spPr/>
      <dgm:t>
        <a:bodyPr/>
        <a:lstStyle/>
        <a:p>
          <a:endParaRPr lang="es-ES"/>
        </a:p>
      </dgm:t>
    </dgm:pt>
    <dgm:pt modelId="{9C23865F-6185-45AA-A182-30F84CEB43FD}" type="pres">
      <dgm:prSet presAssocID="{D176B9F2-D3BA-4AE6-994C-42306222A3D9}" presName="rect2" presStyleLbl="fgImgPlace1" presStyleIdx="2" presStyleCnt="3"/>
      <dgm:spPr>
        <a:blipFill rotWithShape="1">
          <a:blip xmlns:r="http://schemas.openxmlformats.org/officeDocument/2006/relationships" r:embed="rId3"/>
          <a:stretch>
            <a:fillRect/>
          </a:stretch>
        </a:blipFill>
      </dgm:spPr>
      <dgm:t>
        <a:bodyPr/>
        <a:lstStyle/>
        <a:p>
          <a:endParaRPr lang="es-ES"/>
        </a:p>
      </dgm:t>
    </dgm:pt>
  </dgm:ptLst>
  <dgm:cxnLst>
    <dgm:cxn modelId="{CDF22030-C744-4446-9950-118E8FBB406A}" type="presOf" srcId="{4F713A17-FCCE-455D-84AE-2665C0CBA13C}" destId="{BDDCC38D-1AA7-49BA-BDE3-682B3DBC7DFC}" srcOrd="0" destOrd="0" presId="urn:microsoft.com/office/officeart/2008/layout/PictureStrips"/>
    <dgm:cxn modelId="{2C4F8F82-7C5F-43AF-871D-2BAFF91B2F42}" type="presOf" srcId="{BAEF9E95-24E9-485A-A7F9-BF17FD40A5C7}" destId="{818A5173-EC21-45FA-81B3-A27D395CA8B8}" srcOrd="0" destOrd="0" presId="urn:microsoft.com/office/officeart/2008/layout/PictureStrips"/>
    <dgm:cxn modelId="{A788CC5A-E507-4FC1-B908-C8F2BFBD3280}" srcId="{BAEF9E95-24E9-485A-A7F9-BF17FD40A5C7}" destId="{D176B9F2-D3BA-4AE6-994C-42306222A3D9}" srcOrd="2" destOrd="0" parTransId="{C9EC1D9C-299C-4FEF-8BFE-E37D069CD8DD}" sibTransId="{3C6EFFA2-FADC-407C-B098-E079C3C166F4}"/>
    <dgm:cxn modelId="{4EE76CF0-FBB9-4E0B-BB1F-18391B98DABF}" srcId="{BAEF9E95-24E9-485A-A7F9-BF17FD40A5C7}" destId="{4F713A17-FCCE-455D-84AE-2665C0CBA13C}" srcOrd="0" destOrd="0" parTransId="{E72254E4-3650-42EA-8EA9-A0BBF203E6D1}" sibTransId="{70F434CE-C79C-4B71-BB09-DD3730E6EB2E}"/>
    <dgm:cxn modelId="{EFC29339-4BE0-4F04-83E9-AFA712352B9F}" srcId="{BAEF9E95-24E9-485A-A7F9-BF17FD40A5C7}" destId="{C5FCD6CA-4564-4A5D-9F8D-2BA5D7A1DBE8}" srcOrd="1" destOrd="0" parTransId="{14828FAE-A14F-4CBF-97C7-38A106E1DE37}" sibTransId="{7C9E64F5-093B-4367-8D60-8893C0FB4802}"/>
    <dgm:cxn modelId="{58AEFAEB-CECF-4ABA-A6C1-1C2C2003EE62}" type="presOf" srcId="{D176B9F2-D3BA-4AE6-994C-42306222A3D9}" destId="{CC81FC4A-F983-42A9-A97D-5EDDC6981671}" srcOrd="0" destOrd="0" presId="urn:microsoft.com/office/officeart/2008/layout/PictureStrips"/>
    <dgm:cxn modelId="{28035664-0B38-4175-83C3-88734D0C28EA}" type="presOf" srcId="{C5FCD6CA-4564-4A5D-9F8D-2BA5D7A1DBE8}" destId="{0BF806D3-06AE-46EF-9B69-4BBF9ED43E50}" srcOrd="0" destOrd="0" presId="urn:microsoft.com/office/officeart/2008/layout/PictureStrips"/>
    <dgm:cxn modelId="{70D6E354-BC9A-4388-945B-0674C14E531E}" type="presParOf" srcId="{818A5173-EC21-45FA-81B3-A27D395CA8B8}" destId="{BC7423A3-74F7-4816-9B5D-E279339C38FB}" srcOrd="0" destOrd="0" presId="urn:microsoft.com/office/officeart/2008/layout/PictureStrips"/>
    <dgm:cxn modelId="{DC0DEBF8-33DC-402B-8847-E5F0048A89A1}" type="presParOf" srcId="{BC7423A3-74F7-4816-9B5D-E279339C38FB}" destId="{BDDCC38D-1AA7-49BA-BDE3-682B3DBC7DFC}" srcOrd="0" destOrd="0" presId="urn:microsoft.com/office/officeart/2008/layout/PictureStrips"/>
    <dgm:cxn modelId="{B6839FB8-02CC-41EF-BEA6-7B11F08665FD}" type="presParOf" srcId="{BC7423A3-74F7-4816-9B5D-E279339C38FB}" destId="{228A6C4E-36C0-4F9C-A99A-4D818247FFF3}" srcOrd="1" destOrd="0" presId="urn:microsoft.com/office/officeart/2008/layout/PictureStrips"/>
    <dgm:cxn modelId="{00524B90-EBA3-4473-AC2C-457C6A529E14}" type="presParOf" srcId="{818A5173-EC21-45FA-81B3-A27D395CA8B8}" destId="{254CC410-5BFF-4FFB-B190-D4198693B6DE}" srcOrd="1" destOrd="0" presId="urn:microsoft.com/office/officeart/2008/layout/PictureStrips"/>
    <dgm:cxn modelId="{DC421223-9576-491E-99BA-7F905144F0FD}" type="presParOf" srcId="{818A5173-EC21-45FA-81B3-A27D395CA8B8}" destId="{4D056AFB-BCFA-4467-A580-8B3D74422FB3}" srcOrd="2" destOrd="0" presId="urn:microsoft.com/office/officeart/2008/layout/PictureStrips"/>
    <dgm:cxn modelId="{AD4FC06F-926A-43D3-8995-AA9B8C380C49}" type="presParOf" srcId="{4D056AFB-BCFA-4467-A580-8B3D74422FB3}" destId="{0BF806D3-06AE-46EF-9B69-4BBF9ED43E50}" srcOrd="0" destOrd="0" presId="urn:microsoft.com/office/officeart/2008/layout/PictureStrips"/>
    <dgm:cxn modelId="{147E70CE-A7A0-4744-82D8-96C664F8243C}" type="presParOf" srcId="{4D056AFB-BCFA-4467-A580-8B3D74422FB3}" destId="{07902727-EAA9-4D73-8A83-89F4CC9FE65B}" srcOrd="1" destOrd="0" presId="urn:microsoft.com/office/officeart/2008/layout/PictureStrips"/>
    <dgm:cxn modelId="{5F8EE6A4-5F4D-43BD-91A0-1E121AEA58FD}" type="presParOf" srcId="{818A5173-EC21-45FA-81B3-A27D395CA8B8}" destId="{3044AA4B-01C3-4E07-806D-1B6CD0AFA3C9}" srcOrd="3" destOrd="0" presId="urn:microsoft.com/office/officeart/2008/layout/PictureStrips"/>
    <dgm:cxn modelId="{67DA6AA7-7101-470B-B8FD-82CDBC7EB452}" type="presParOf" srcId="{818A5173-EC21-45FA-81B3-A27D395CA8B8}" destId="{37A8EFFA-6D65-4CD4-9AF7-08F6F6A98814}" srcOrd="4" destOrd="0" presId="urn:microsoft.com/office/officeart/2008/layout/PictureStrips"/>
    <dgm:cxn modelId="{D955E2F2-AD77-4C86-BEDA-7627078BAAD2}" type="presParOf" srcId="{37A8EFFA-6D65-4CD4-9AF7-08F6F6A98814}" destId="{CC81FC4A-F983-42A9-A97D-5EDDC6981671}" srcOrd="0" destOrd="0" presId="urn:microsoft.com/office/officeart/2008/layout/PictureStrips"/>
    <dgm:cxn modelId="{EA5895D1-3BBD-4418-8F55-A49FCBB054BC}" type="presParOf" srcId="{37A8EFFA-6D65-4CD4-9AF7-08F6F6A98814}" destId="{9C23865F-6185-45AA-A182-30F84CEB43F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A8BE37-5709-49DA-BB5B-C683319F83EC}"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S"/>
        </a:p>
      </dgm:t>
    </dgm:pt>
    <dgm:pt modelId="{A2431062-2A2E-400B-B7CD-7B634723AB42}">
      <dgm:prSet phldrT="[Texto]" custT="1"/>
      <dgm:spPr>
        <a:solidFill>
          <a:schemeClr val="accent5">
            <a:lumMod val="60000"/>
            <a:lumOff val="40000"/>
          </a:schemeClr>
        </a:solidFill>
      </dgm:spPr>
      <dgm:t>
        <a:bodyPr/>
        <a:lstStyle/>
        <a:p>
          <a:pPr algn="l"/>
          <a:r>
            <a:rPr lang="es-EC" sz="1600" dirty="0" smtClean="0">
              <a:solidFill>
                <a:schemeClr val="tx1"/>
              </a:solidFill>
              <a:latin typeface="Times New Roman" panose="02020603050405020304" pitchFamily="18" charset="0"/>
              <a:cs typeface="Times New Roman" panose="02020603050405020304" pitchFamily="18" charset="0"/>
            </a:rPr>
            <a:t>Se determinó que el costo real de la atención a personas con discapacidad en el Cantón Rumiñahui es de $111.026,78 los cuales se encuentran distribuidos:  $ 69.584,37 para discapacidad física, $ 38.828,49 para discapacidad intelectual y $ 2.613,91 para discapacidad mental. En cuanto al costo unitario determinado es de $3.824,66 siendo el más alto para las personas con discapacidad mental ($1.306,96), en segunda instancia la discapacidad física ($1.265,17) y finalmente la discapacidad intelectual ($1.252,53).</a:t>
          </a:r>
          <a:endParaRPr lang="es-ES" sz="1600" dirty="0">
            <a:solidFill>
              <a:schemeClr val="tx1"/>
            </a:solidFill>
            <a:latin typeface="Times New Roman" panose="02020603050405020304" pitchFamily="18" charset="0"/>
            <a:cs typeface="Times New Roman" panose="02020603050405020304" pitchFamily="18" charset="0"/>
          </a:endParaRPr>
        </a:p>
      </dgm:t>
    </dgm:pt>
    <dgm:pt modelId="{BFAE1300-71F4-40C7-A1D3-65953BBADB56}" type="parTrans" cxnId="{BBE5BF84-2167-452A-8E8B-EB2D869BFCF6}">
      <dgm:prSet/>
      <dgm:spPr/>
      <dgm:t>
        <a:bodyPr/>
        <a:lstStyle/>
        <a:p>
          <a:endParaRPr lang="es-ES" sz="1600"/>
        </a:p>
      </dgm:t>
    </dgm:pt>
    <dgm:pt modelId="{C9048004-6BB0-4F0A-9DD0-C520649C7895}" type="sibTrans" cxnId="{BBE5BF84-2167-452A-8E8B-EB2D869BFCF6}">
      <dgm:prSet/>
      <dgm:spPr/>
      <dgm:t>
        <a:bodyPr/>
        <a:lstStyle/>
        <a:p>
          <a:endParaRPr lang="es-ES" sz="1600"/>
        </a:p>
      </dgm:t>
    </dgm:pt>
    <dgm:pt modelId="{91030BD1-8803-418F-9846-F4205C8204AB}">
      <dgm:prSet phldrT="[Texto]" custT="1"/>
      <dgm:spPr/>
      <dgm:t>
        <a:bodyPr/>
        <a:lstStyle/>
        <a:p>
          <a:pPr algn="l"/>
          <a:r>
            <a:rPr lang="es-EC" sz="1700" dirty="0" smtClean="0">
              <a:solidFill>
                <a:schemeClr val="tx1"/>
              </a:solidFill>
              <a:latin typeface="Times New Roman" panose="02020603050405020304" pitchFamily="18" charset="0"/>
              <a:cs typeface="Times New Roman" panose="02020603050405020304" pitchFamily="18" charset="0"/>
            </a:rPr>
            <a:t>Se concluye que la determinación de los costos para la atención a las personas con discapacidad permite canalizar y dar una mayor cobertura enfocada hacia las personas que no están registradas en el Ministerio de Salud Pública. En consecuencia, este resultado permite captar la hipótesis planteada en el trabajo de investigación.</a:t>
          </a:r>
          <a:endParaRPr lang="es-ES" sz="1700" dirty="0">
            <a:solidFill>
              <a:schemeClr val="tx1"/>
            </a:solidFill>
            <a:latin typeface="Times New Roman" panose="02020603050405020304" pitchFamily="18" charset="0"/>
            <a:cs typeface="Times New Roman" panose="02020603050405020304" pitchFamily="18" charset="0"/>
          </a:endParaRPr>
        </a:p>
      </dgm:t>
    </dgm:pt>
    <dgm:pt modelId="{E54C0910-2F8C-4354-8871-CF0EB2E16F36}" type="parTrans" cxnId="{7BDEF40D-FC1E-4F7B-8C4B-9CEA532D2E4A}">
      <dgm:prSet/>
      <dgm:spPr/>
      <dgm:t>
        <a:bodyPr/>
        <a:lstStyle/>
        <a:p>
          <a:endParaRPr lang="es-ES" sz="1600"/>
        </a:p>
      </dgm:t>
    </dgm:pt>
    <dgm:pt modelId="{E2A4D4FA-9E70-4612-882E-E3B4A99422A9}" type="sibTrans" cxnId="{7BDEF40D-FC1E-4F7B-8C4B-9CEA532D2E4A}">
      <dgm:prSet/>
      <dgm:spPr/>
      <dgm:t>
        <a:bodyPr/>
        <a:lstStyle/>
        <a:p>
          <a:endParaRPr lang="es-ES" sz="1600"/>
        </a:p>
      </dgm:t>
    </dgm:pt>
    <dgm:pt modelId="{4D6E4437-6BCD-484B-9BDD-5B7C48961679}">
      <dgm:prSet custT="1"/>
      <dgm:spPr/>
      <dgm:t>
        <a:bodyPr/>
        <a:lstStyle/>
        <a:p>
          <a:pPr algn="l"/>
          <a:r>
            <a:rPr lang="es-EC" sz="1700" dirty="0" smtClean="0">
              <a:solidFill>
                <a:schemeClr val="tx1"/>
              </a:solidFill>
              <a:latin typeface="Times New Roman" panose="02020603050405020304" pitchFamily="18" charset="0"/>
              <a:cs typeface="Times New Roman" panose="02020603050405020304" pitchFamily="18" charset="0"/>
            </a:rPr>
            <a:t>El financiamiento actual en cuanto a las ayudas técnicas que reciben las personas con discapacidad posibilita una cobertura de 88 beneficiarios; 55 con discapacidad física, 31 con discapacidad intelectual y 2 con discapacidad mental. Además, es necesario resaltar que el porcentaje más alto de cobertura es para los que tienen discapacidad mental.</a:t>
          </a:r>
          <a:endParaRPr lang="es-ES" sz="1700" dirty="0">
            <a:solidFill>
              <a:schemeClr val="tx1"/>
            </a:solidFill>
            <a:latin typeface="Times New Roman" panose="02020603050405020304" pitchFamily="18" charset="0"/>
            <a:cs typeface="Times New Roman" panose="02020603050405020304" pitchFamily="18" charset="0"/>
          </a:endParaRPr>
        </a:p>
      </dgm:t>
    </dgm:pt>
    <dgm:pt modelId="{E6484B88-1223-4ABA-8CC3-6EA24C27CC9C}" type="parTrans" cxnId="{8845F9C2-78DE-4B63-BCC9-78137DB58235}">
      <dgm:prSet/>
      <dgm:spPr/>
      <dgm:t>
        <a:bodyPr/>
        <a:lstStyle/>
        <a:p>
          <a:endParaRPr lang="es-ES" sz="1600"/>
        </a:p>
      </dgm:t>
    </dgm:pt>
    <dgm:pt modelId="{A79477FE-4DB5-4982-BDE4-BDBCD9F64DC0}" type="sibTrans" cxnId="{8845F9C2-78DE-4B63-BCC9-78137DB58235}">
      <dgm:prSet/>
      <dgm:spPr/>
      <dgm:t>
        <a:bodyPr/>
        <a:lstStyle/>
        <a:p>
          <a:endParaRPr lang="es-ES" sz="1600"/>
        </a:p>
      </dgm:t>
    </dgm:pt>
    <dgm:pt modelId="{2B365E45-BA84-4B53-A75C-88D00F5D927A}" type="pres">
      <dgm:prSet presAssocID="{98A8BE37-5709-49DA-BB5B-C683319F83EC}" presName="linearFlow" presStyleCnt="0">
        <dgm:presLayoutVars>
          <dgm:dir/>
          <dgm:resizeHandles val="exact"/>
        </dgm:presLayoutVars>
      </dgm:prSet>
      <dgm:spPr/>
      <dgm:t>
        <a:bodyPr/>
        <a:lstStyle/>
        <a:p>
          <a:endParaRPr lang="es-ES"/>
        </a:p>
      </dgm:t>
    </dgm:pt>
    <dgm:pt modelId="{DFF1A053-72F7-4CAE-B29A-3E07D35789EB}" type="pres">
      <dgm:prSet presAssocID="{A2431062-2A2E-400B-B7CD-7B634723AB42}" presName="composite" presStyleCnt="0"/>
      <dgm:spPr/>
    </dgm:pt>
    <dgm:pt modelId="{867C3E25-2653-4CCA-BF5A-A8C0797464B7}" type="pres">
      <dgm:prSet presAssocID="{A2431062-2A2E-400B-B7CD-7B634723AB42}" presName="imgShp"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E6666275-505E-4E55-BA13-078CBC23E15F}" type="pres">
      <dgm:prSet presAssocID="{A2431062-2A2E-400B-B7CD-7B634723AB42}" presName="txShp" presStyleLbl="node1" presStyleIdx="0" presStyleCnt="3" custScaleX="100675" custScaleY="125004">
        <dgm:presLayoutVars>
          <dgm:bulletEnabled val="1"/>
        </dgm:presLayoutVars>
      </dgm:prSet>
      <dgm:spPr/>
      <dgm:t>
        <a:bodyPr/>
        <a:lstStyle/>
        <a:p>
          <a:endParaRPr lang="es-ES"/>
        </a:p>
      </dgm:t>
    </dgm:pt>
    <dgm:pt modelId="{B5156160-2367-4004-9D67-6D3AE7043926}" type="pres">
      <dgm:prSet presAssocID="{C9048004-6BB0-4F0A-9DD0-C520649C7895}" presName="spacing" presStyleCnt="0"/>
      <dgm:spPr/>
    </dgm:pt>
    <dgm:pt modelId="{F0CBFD43-58DF-43E1-98CC-7621DB87EEBF}" type="pres">
      <dgm:prSet presAssocID="{4D6E4437-6BCD-484B-9BDD-5B7C48961679}" presName="composite" presStyleCnt="0"/>
      <dgm:spPr/>
    </dgm:pt>
    <dgm:pt modelId="{A69ED3CE-9EBC-4E54-A140-38DE8D149C89}" type="pres">
      <dgm:prSet presAssocID="{4D6E4437-6BCD-484B-9BDD-5B7C48961679}" presName="imgShp" presStyleLbl="fgImgPlace1" presStyleIdx="1" presStyleCnt="3"/>
      <dgm:spPr>
        <a:blipFill rotWithShape="1">
          <a:blip xmlns:r="http://schemas.openxmlformats.org/officeDocument/2006/relationships" r:embed="rId2"/>
          <a:stretch>
            <a:fillRect/>
          </a:stretch>
        </a:blipFill>
      </dgm:spPr>
    </dgm:pt>
    <dgm:pt modelId="{7D558E94-B91A-482C-892B-95A6AD8F8351}" type="pres">
      <dgm:prSet presAssocID="{4D6E4437-6BCD-484B-9BDD-5B7C48961679}" presName="txShp" presStyleLbl="node1" presStyleIdx="1" presStyleCnt="3">
        <dgm:presLayoutVars>
          <dgm:bulletEnabled val="1"/>
        </dgm:presLayoutVars>
      </dgm:prSet>
      <dgm:spPr/>
      <dgm:t>
        <a:bodyPr/>
        <a:lstStyle/>
        <a:p>
          <a:endParaRPr lang="es-ES"/>
        </a:p>
      </dgm:t>
    </dgm:pt>
    <dgm:pt modelId="{05F9D3F2-A8C4-4513-BE92-907298F60104}" type="pres">
      <dgm:prSet presAssocID="{A79477FE-4DB5-4982-BDE4-BDBCD9F64DC0}" presName="spacing" presStyleCnt="0"/>
      <dgm:spPr/>
    </dgm:pt>
    <dgm:pt modelId="{C756212C-615D-47EF-8098-CA573714FD41}" type="pres">
      <dgm:prSet presAssocID="{91030BD1-8803-418F-9846-F4205C8204AB}" presName="composite" presStyleCnt="0"/>
      <dgm:spPr/>
    </dgm:pt>
    <dgm:pt modelId="{51D96B93-11AA-4EBC-A87D-047B2F142D94}" type="pres">
      <dgm:prSet presAssocID="{91030BD1-8803-418F-9846-F4205C8204AB}" presName="imgShp" presStyleLbl="fgImgPlace1" presStyleIdx="2" presStyleCnt="3"/>
      <dgm:spPr>
        <a:blipFill rotWithShape="1">
          <a:blip xmlns:r="http://schemas.openxmlformats.org/officeDocument/2006/relationships" r:embed="rId3"/>
          <a:stretch>
            <a:fillRect/>
          </a:stretch>
        </a:blipFill>
      </dgm:spPr>
    </dgm:pt>
    <dgm:pt modelId="{756C9182-B97A-4856-9F7B-23CD76E5B70B}" type="pres">
      <dgm:prSet presAssocID="{91030BD1-8803-418F-9846-F4205C8204AB}" presName="txShp" presStyleLbl="node1" presStyleIdx="2" presStyleCnt="3">
        <dgm:presLayoutVars>
          <dgm:bulletEnabled val="1"/>
        </dgm:presLayoutVars>
      </dgm:prSet>
      <dgm:spPr/>
      <dgm:t>
        <a:bodyPr/>
        <a:lstStyle/>
        <a:p>
          <a:endParaRPr lang="es-ES"/>
        </a:p>
      </dgm:t>
    </dgm:pt>
  </dgm:ptLst>
  <dgm:cxnLst>
    <dgm:cxn modelId="{A16167CB-974E-427A-9E1D-96BD9000AE63}" type="presOf" srcId="{A2431062-2A2E-400B-B7CD-7B634723AB42}" destId="{E6666275-505E-4E55-BA13-078CBC23E15F}" srcOrd="0" destOrd="0" presId="urn:microsoft.com/office/officeart/2005/8/layout/vList3"/>
    <dgm:cxn modelId="{8845F9C2-78DE-4B63-BCC9-78137DB58235}" srcId="{98A8BE37-5709-49DA-BB5B-C683319F83EC}" destId="{4D6E4437-6BCD-484B-9BDD-5B7C48961679}" srcOrd="1" destOrd="0" parTransId="{E6484B88-1223-4ABA-8CC3-6EA24C27CC9C}" sibTransId="{A79477FE-4DB5-4982-BDE4-BDBCD9F64DC0}"/>
    <dgm:cxn modelId="{1D8EAA96-5C2F-42DD-9EDD-741F41A477D5}" type="presOf" srcId="{4D6E4437-6BCD-484B-9BDD-5B7C48961679}" destId="{7D558E94-B91A-482C-892B-95A6AD8F8351}" srcOrd="0" destOrd="0" presId="urn:microsoft.com/office/officeart/2005/8/layout/vList3"/>
    <dgm:cxn modelId="{C010EBCB-0B03-476D-8042-9AE69FE25CCF}" type="presOf" srcId="{91030BD1-8803-418F-9846-F4205C8204AB}" destId="{756C9182-B97A-4856-9F7B-23CD76E5B70B}" srcOrd="0" destOrd="0" presId="urn:microsoft.com/office/officeart/2005/8/layout/vList3"/>
    <dgm:cxn modelId="{BBE5BF84-2167-452A-8E8B-EB2D869BFCF6}" srcId="{98A8BE37-5709-49DA-BB5B-C683319F83EC}" destId="{A2431062-2A2E-400B-B7CD-7B634723AB42}" srcOrd="0" destOrd="0" parTransId="{BFAE1300-71F4-40C7-A1D3-65953BBADB56}" sibTransId="{C9048004-6BB0-4F0A-9DD0-C520649C7895}"/>
    <dgm:cxn modelId="{7BDEF40D-FC1E-4F7B-8C4B-9CEA532D2E4A}" srcId="{98A8BE37-5709-49DA-BB5B-C683319F83EC}" destId="{91030BD1-8803-418F-9846-F4205C8204AB}" srcOrd="2" destOrd="0" parTransId="{E54C0910-2F8C-4354-8871-CF0EB2E16F36}" sibTransId="{E2A4D4FA-9E70-4612-882E-E3B4A99422A9}"/>
    <dgm:cxn modelId="{4F867A72-F0D1-4500-8136-34563FF550B5}" type="presOf" srcId="{98A8BE37-5709-49DA-BB5B-C683319F83EC}" destId="{2B365E45-BA84-4B53-A75C-88D00F5D927A}" srcOrd="0" destOrd="0" presId="urn:microsoft.com/office/officeart/2005/8/layout/vList3"/>
    <dgm:cxn modelId="{2DDEC938-073F-44F3-90C0-3EFB93C4C5AD}" type="presParOf" srcId="{2B365E45-BA84-4B53-A75C-88D00F5D927A}" destId="{DFF1A053-72F7-4CAE-B29A-3E07D35789EB}" srcOrd="0" destOrd="0" presId="urn:microsoft.com/office/officeart/2005/8/layout/vList3"/>
    <dgm:cxn modelId="{0D1231C8-75DB-4BD5-B6CC-7F3F69C5D810}" type="presParOf" srcId="{DFF1A053-72F7-4CAE-B29A-3E07D35789EB}" destId="{867C3E25-2653-4CCA-BF5A-A8C0797464B7}" srcOrd="0" destOrd="0" presId="urn:microsoft.com/office/officeart/2005/8/layout/vList3"/>
    <dgm:cxn modelId="{6473F925-F60D-4171-95A6-A7FAB7F9CE85}" type="presParOf" srcId="{DFF1A053-72F7-4CAE-B29A-3E07D35789EB}" destId="{E6666275-505E-4E55-BA13-078CBC23E15F}" srcOrd="1" destOrd="0" presId="urn:microsoft.com/office/officeart/2005/8/layout/vList3"/>
    <dgm:cxn modelId="{79765EB0-6CA9-4DF2-99F6-1F659579F745}" type="presParOf" srcId="{2B365E45-BA84-4B53-A75C-88D00F5D927A}" destId="{B5156160-2367-4004-9D67-6D3AE7043926}" srcOrd="1" destOrd="0" presId="urn:microsoft.com/office/officeart/2005/8/layout/vList3"/>
    <dgm:cxn modelId="{9C262F92-3616-4282-B562-AE5DD6E8D2BD}" type="presParOf" srcId="{2B365E45-BA84-4B53-A75C-88D00F5D927A}" destId="{F0CBFD43-58DF-43E1-98CC-7621DB87EEBF}" srcOrd="2" destOrd="0" presId="urn:microsoft.com/office/officeart/2005/8/layout/vList3"/>
    <dgm:cxn modelId="{3AB078E8-0065-4533-B340-AAB8699FD083}" type="presParOf" srcId="{F0CBFD43-58DF-43E1-98CC-7621DB87EEBF}" destId="{A69ED3CE-9EBC-4E54-A140-38DE8D149C89}" srcOrd="0" destOrd="0" presId="urn:microsoft.com/office/officeart/2005/8/layout/vList3"/>
    <dgm:cxn modelId="{7D411F2F-FDAD-46AE-BF4E-A39B183DBFFE}" type="presParOf" srcId="{F0CBFD43-58DF-43E1-98CC-7621DB87EEBF}" destId="{7D558E94-B91A-482C-892B-95A6AD8F8351}" srcOrd="1" destOrd="0" presId="urn:microsoft.com/office/officeart/2005/8/layout/vList3"/>
    <dgm:cxn modelId="{7B6D982D-99AC-4DE4-A275-EC046ED4DBB7}" type="presParOf" srcId="{2B365E45-BA84-4B53-A75C-88D00F5D927A}" destId="{05F9D3F2-A8C4-4513-BE92-907298F60104}" srcOrd="3" destOrd="0" presId="urn:microsoft.com/office/officeart/2005/8/layout/vList3"/>
    <dgm:cxn modelId="{34173F9B-CF5A-49D2-97AF-05047904E14E}" type="presParOf" srcId="{2B365E45-BA84-4B53-A75C-88D00F5D927A}" destId="{C756212C-615D-47EF-8098-CA573714FD41}" srcOrd="4" destOrd="0" presId="urn:microsoft.com/office/officeart/2005/8/layout/vList3"/>
    <dgm:cxn modelId="{E7DC0F87-62F7-4682-B400-FADB4C043792}" type="presParOf" srcId="{C756212C-615D-47EF-8098-CA573714FD41}" destId="{51D96B93-11AA-4EBC-A87D-047B2F142D94}" srcOrd="0" destOrd="0" presId="urn:microsoft.com/office/officeart/2005/8/layout/vList3"/>
    <dgm:cxn modelId="{4170107E-97CA-49A0-8D8F-7E701B131EBD}" type="presParOf" srcId="{C756212C-615D-47EF-8098-CA573714FD41}" destId="{756C9182-B97A-4856-9F7B-23CD76E5B70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9E9F7D3-A978-48EF-90A4-F0F3D16CF85E}"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s-ES"/>
        </a:p>
      </dgm:t>
    </dgm:pt>
    <dgm:pt modelId="{8981C099-C371-409C-9740-180D52D79002}">
      <dgm:prSet phldrT="[Texto]" custT="1"/>
      <dgm:spPr/>
      <dgm:t>
        <a:bodyPr/>
        <a:lstStyle/>
        <a:p>
          <a:pPr algn="l"/>
          <a:r>
            <a:rPr lang="es-EC" sz="1400" dirty="0" smtClean="0">
              <a:solidFill>
                <a:schemeClr val="tx1"/>
              </a:solidFill>
              <a:latin typeface="Times New Roman" panose="02020603050405020304" pitchFamily="18" charset="0"/>
              <a:cs typeface="Times New Roman" panose="02020603050405020304" pitchFamily="18" charset="0"/>
            </a:rPr>
            <a:t>Incentivar actividades económicas especialmente de la Economía Popular y solidaria garantizando la igualdad de oportunidades de empleo.</a:t>
          </a:r>
        </a:p>
        <a:p>
          <a:pPr algn="l"/>
          <a:r>
            <a:rPr lang="es-EC" sz="1400" dirty="0" smtClean="0">
              <a:solidFill>
                <a:schemeClr val="tx1"/>
              </a:solidFill>
              <a:latin typeface="Times New Roman" panose="02020603050405020304" pitchFamily="18" charset="0"/>
              <a:cs typeface="Times New Roman" panose="02020603050405020304" pitchFamily="18" charset="0"/>
            </a:rPr>
            <a:t>Implementar incubadoras de proyectos afines a las prioridades del país vinculadas a las personas con discapacidad – emprendimiento.</a:t>
          </a:r>
        </a:p>
        <a:p>
          <a:pPr algn="l"/>
          <a:r>
            <a:rPr lang="es-EC" sz="1400" dirty="0" smtClean="0">
              <a:solidFill>
                <a:schemeClr val="tx1"/>
              </a:solidFill>
              <a:latin typeface="Times New Roman" panose="02020603050405020304" pitchFamily="18" charset="0"/>
              <a:cs typeface="Times New Roman" panose="02020603050405020304" pitchFamily="18" charset="0"/>
            </a:rPr>
            <a:t>Seguimiento a las empresas públicas y privadas del Cantón Rumiñahui para verificar el cumplimiento de la ley </a:t>
          </a:r>
          <a:r>
            <a:rPr lang="es-ES" sz="1400" dirty="0" smtClean="0">
              <a:solidFill>
                <a:schemeClr val="tx1"/>
              </a:solidFill>
              <a:latin typeface="Times New Roman" panose="02020603050405020304" pitchFamily="18" charset="0"/>
              <a:cs typeface="Times New Roman" panose="02020603050405020304" pitchFamily="18" charset="0"/>
            </a:rPr>
            <a:t>Art. 42 y Art. 64 LOSEP.</a:t>
          </a:r>
        </a:p>
        <a:p>
          <a:pPr algn="l"/>
          <a:r>
            <a:rPr lang="es-ES" sz="1400" dirty="0" smtClean="0">
              <a:solidFill>
                <a:schemeClr val="tx1"/>
              </a:solidFill>
              <a:latin typeface="Times New Roman" panose="02020603050405020304" pitchFamily="18" charset="0"/>
              <a:cs typeface="Times New Roman" panose="02020603050405020304" pitchFamily="18" charset="0"/>
            </a:rPr>
            <a:t>Difundir y democratizar los beneficios a los que tienen derecho las personas con discapacidad. </a:t>
          </a:r>
        </a:p>
        <a:p>
          <a:pPr algn="l"/>
          <a:endParaRPr lang="es-ES" sz="1400" dirty="0" smtClean="0">
            <a:solidFill>
              <a:schemeClr val="tx1"/>
            </a:solidFill>
            <a:latin typeface="Times New Roman" panose="02020603050405020304" pitchFamily="18" charset="0"/>
            <a:cs typeface="Times New Roman" panose="02020603050405020304" pitchFamily="18" charset="0"/>
          </a:endParaRPr>
        </a:p>
        <a:p>
          <a:pPr algn="l"/>
          <a:endParaRPr lang="es-ES" sz="1400" dirty="0">
            <a:solidFill>
              <a:schemeClr val="tx1"/>
            </a:solidFill>
            <a:latin typeface="Times New Roman" panose="02020603050405020304" pitchFamily="18" charset="0"/>
            <a:cs typeface="Times New Roman" panose="02020603050405020304" pitchFamily="18" charset="0"/>
          </a:endParaRPr>
        </a:p>
      </dgm:t>
    </dgm:pt>
    <dgm:pt modelId="{EB4E7E22-D590-49A2-A483-497B6FEA5A0A}" type="parTrans" cxnId="{15B72457-DE82-404A-A49F-0966BE6F1FEE}">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E888145B-6081-4B35-8B4F-795F83F7728C}" type="sibTrans" cxnId="{15B72457-DE82-404A-A49F-0966BE6F1FEE}">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3EDBB365-8FEF-483D-9A40-3CE30789014F}">
      <dgm:prSet phldrT="[Texto]" custT="1"/>
      <dgm:spPr/>
      <dgm:t>
        <a:bodyPr/>
        <a:lstStyle/>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r>
            <a:rPr lang="es-ES" sz="1600" dirty="0" smtClean="0">
              <a:solidFill>
                <a:schemeClr val="tx1"/>
              </a:solidFill>
              <a:latin typeface="Times New Roman" panose="02020603050405020304" pitchFamily="18" charset="0"/>
              <a:cs typeface="Times New Roman" panose="02020603050405020304" pitchFamily="18" charset="0"/>
            </a:rPr>
            <a:t>Promover la inclusión en el sistema educativo ordinario y extraordinario de las niñas, niños, adolescentes, jóvenes y adultos con discapacidad implementando opciones de educación especial, mejorando la prestación de servicios asociados a las necesidades educativas especiales. </a:t>
          </a: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dgm:t>
    </dgm:pt>
    <dgm:pt modelId="{7FFBE26E-DF7C-4A3B-AC1D-2BA87DB65E4E}" type="parTrans" cxnId="{C4F89470-1672-4CCC-B4EB-AF9313820871}">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46F97BEE-C68B-4870-875A-9E8BAEBC3C60}" type="sibTrans" cxnId="{C4F89470-1672-4CCC-B4EB-AF9313820871}">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AEA3811A-A347-4816-BCDF-95E9E36928CF}">
      <dgm:prSet phldrT="[Texto]" custT="1"/>
      <dgm:spPr/>
      <dgm:t>
        <a:bodyPr/>
        <a:lstStyle/>
        <a:p>
          <a:pPr algn="l"/>
          <a:r>
            <a:rPr lang="es-EC" sz="1400" dirty="0" smtClean="0">
              <a:solidFill>
                <a:schemeClr val="tx1"/>
              </a:solidFill>
              <a:latin typeface="Times New Roman" panose="02020603050405020304" pitchFamily="18" charset="0"/>
              <a:cs typeface="Times New Roman" panose="02020603050405020304" pitchFamily="18" charset="0"/>
            </a:rPr>
            <a:t>Evitar las condiciones negativas de salud enfatizando en la población la importancia de controles prenatales y durante el parto.</a:t>
          </a:r>
        </a:p>
        <a:p>
          <a:pPr algn="l"/>
          <a:r>
            <a:rPr lang="es-EC" sz="1400" dirty="0" smtClean="0">
              <a:solidFill>
                <a:schemeClr val="tx1"/>
              </a:solidFill>
              <a:latin typeface="Times New Roman" panose="02020603050405020304" pitchFamily="18" charset="0"/>
              <a:cs typeface="Times New Roman" panose="02020603050405020304" pitchFamily="18" charset="0"/>
            </a:rPr>
            <a:t>Implementar acciones y mecanismos afirmativos para eliminar barreras de acceso a los servicios de salud.</a:t>
          </a:r>
        </a:p>
        <a:p>
          <a:pPr algn="l"/>
          <a:r>
            <a:rPr lang="es-EC" sz="1400" dirty="0" smtClean="0">
              <a:solidFill>
                <a:schemeClr val="tx1"/>
              </a:solidFill>
              <a:latin typeface="Times New Roman" panose="02020603050405020304" pitchFamily="18" charset="0"/>
              <a:cs typeface="Times New Roman" panose="02020603050405020304" pitchFamily="18" charset="0"/>
            </a:rPr>
            <a:t>Fomentar la participación activa </a:t>
          </a:r>
          <a:r>
            <a:rPr lang="es-ES" sz="1400" dirty="0" smtClean="0">
              <a:solidFill>
                <a:schemeClr val="tx1"/>
              </a:solidFill>
              <a:latin typeface="Times New Roman" panose="02020603050405020304" pitchFamily="18" charset="0"/>
              <a:cs typeface="Times New Roman" panose="02020603050405020304" pitchFamily="18" charset="0"/>
            </a:rPr>
            <a:t>en la familia </a:t>
          </a:r>
          <a:r>
            <a:rPr lang="es-EC" sz="1400" dirty="0" smtClean="0">
              <a:solidFill>
                <a:schemeClr val="tx1"/>
              </a:solidFill>
              <a:latin typeface="Times New Roman" panose="02020603050405020304" pitchFamily="18" charset="0"/>
              <a:cs typeface="Times New Roman" panose="02020603050405020304" pitchFamily="18" charset="0"/>
            </a:rPr>
            <a:t>proporcionando medios y facilidades para el acceso a la información incluyendo la educación sexual y reproductiva.</a:t>
          </a:r>
        </a:p>
        <a:p>
          <a:pPr algn="l"/>
          <a:r>
            <a:rPr lang="es-EC" sz="1400" dirty="0" smtClean="0">
              <a:solidFill>
                <a:schemeClr val="tx1"/>
              </a:solidFill>
              <a:latin typeface="Times New Roman" panose="02020603050405020304" pitchFamily="18" charset="0"/>
              <a:cs typeface="Times New Roman" panose="02020603050405020304" pitchFamily="18" charset="0"/>
            </a:rPr>
            <a:t>Implementar medidas de seguridad y libre movilidad de las personas con discapacidad hacia todos los espacios</a:t>
          </a:r>
        </a:p>
        <a:p>
          <a:pPr algn="l"/>
          <a:endParaRPr lang="es-EC" sz="1400" dirty="0" smtClean="0">
            <a:solidFill>
              <a:schemeClr val="tx1"/>
            </a:solidFill>
            <a:latin typeface="Times New Roman" panose="02020603050405020304" pitchFamily="18" charset="0"/>
            <a:cs typeface="Times New Roman" panose="02020603050405020304" pitchFamily="18" charset="0"/>
          </a:endParaRPr>
        </a:p>
        <a:p>
          <a:pPr algn="l"/>
          <a:endParaRPr lang="es-ES" sz="1400" dirty="0" smtClean="0">
            <a:solidFill>
              <a:schemeClr val="tx1"/>
            </a:solidFill>
            <a:latin typeface="Times New Roman" panose="02020603050405020304" pitchFamily="18" charset="0"/>
            <a:cs typeface="Times New Roman" panose="02020603050405020304" pitchFamily="18" charset="0"/>
          </a:endParaRPr>
        </a:p>
        <a:p>
          <a:pPr algn="l"/>
          <a:endParaRPr lang="es-ES" sz="1400" dirty="0">
            <a:solidFill>
              <a:schemeClr val="tx1"/>
            </a:solidFill>
            <a:latin typeface="Times New Roman" panose="02020603050405020304" pitchFamily="18" charset="0"/>
            <a:cs typeface="Times New Roman" panose="02020603050405020304" pitchFamily="18" charset="0"/>
          </a:endParaRPr>
        </a:p>
      </dgm:t>
    </dgm:pt>
    <dgm:pt modelId="{0B5BA4D6-E76A-4178-A324-9F1D7AAA81B9}" type="parTrans" cxnId="{41F1C67F-983D-47B7-81B0-9AC1445552ED}">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78336B1D-ED3A-42A8-B020-2763A73388ED}" type="sibTrans" cxnId="{41F1C67F-983D-47B7-81B0-9AC1445552ED}">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22900C9F-D0F9-49FF-B132-9359807BBD66}">
      <dgm:prSet phldrT="[Texto]" custT="1"/>
      <dgm:spPr/>
      <dgm:t>
        <a:bodyPr/>
        <a:lstStyle/>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r>
            <a:rPr lang="es-EC" sz="1600" dirty="0" smtClean="0">
              <a:solidFill>
                <a:schemeClr val="tx1"/>
              </a:solidFill>
              <a:latin typeface="Times New Roman" panose="02020603050405020304" pitchFamily="18" charset="0"/>
              <a:cs typeface="Times New Roman" panose="02020603050405020304" pitchFamily="18" charset="0"/>
            </a:rPr>
            <a:t>Considerar el incremento del presupuesto asignado para la atención de discapacidades en un 32% ($35.326,70) que permitirá cubrir el 20% de la población que no recibe ningún tipo de ayuda.</a:t>
          </a: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C"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smtClean="0">
            <a:solidFill>
              <a:schemeClr val="tx1"/>
            </a:solidFill>
            <a:latin typeface="Times New Roman" panose="02020603050405020304" pitchFamily="18" charset="0"/>
            <a:cs typeface="Times New Roman" panose="02020603050405020304" pitchFamily="18" charset="0"/>
          </a:endParaRPr>
        </a:p>
        <a:p>
          <a:pPr algn="l"/>
          <a:endParaRPr lang="es-ES" sz="1600" dirty="0">
            <a:solidFill>
              <a:schemeClr val="tx1"/>
            </a:solidFill>
            <a:latin typeface="Times New Roman" panose="02020603050405020304" pitchFamily="18" charset="0"/>
            <a:cs typeface="Times New Roman" panose="02020603050405020304" pitchFamily="18" charset="0"/>
          </a:endParaRPr>
        </a:p>
      </dgm:t>
    </dgm:pt>
    <dgm:pt modelId="{EB304200-1E23-4901-8550-12A4EBD9AAE0}" type="parTrans" cxnId="{16C92701-6CE0-4263-B0BB-8A6EEA4FD027}">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BA764B01-C023-462E-A2A1-6AA047DC0900}" type="sibTrans" cxnId="{16C92701-6CE0-4263-B0BB-8A6EEA4FD027}">
      <dgm:prSet/>
      <dgm:spPr/>
      <dgm:t>
        <a:bodyPr/>
        <a:lstStyle/>
        <a:p>
          <a:pPr algn="l"/>
          <a:endParaRPr lang="es-ES" sz="1400">
            <a:solidFill>
              <a:schemeClr val="tx1"/>
            </a:solidFill>
            <a:latin typeface="Times New Roman" panose="02020603050405020304" pitchFamily="18" charset="0"/>
            <a:cs typeface="Times New Roman" panose="02020603050405020304" pitchFamily="18" charset="0"/>
          </a:endParaRPr>
        </a:p>
      </dgm:t>
    </dgm:pt>
    <dgm:pt modelId="{6FB56B31-40C5-4716-847C-291C65F7C63B}" type="pres">
      <dgm:prSet presAssocID="{89E9F7D3-A978-48EF-90A4-F0F3D16CF85E}" presName="Name0" presStyleCnt="0">
        <dgm:presLayoutVars>
          <dgm:dir/>
          <dgm:resizeHandles val="exact"/>
        </dgm:presLayoutVars>
      </dgm:prSet>
      <dgm:spPr/>
      <dgm:t>
        <a:bodyPr/>
        <a:lstStyle/>
        <a:p>
          <a:endParaRPr lang="es-ES"/>
        </a:p>
      </dgm:t>
    </dgm:pt>
    <dgm:pt modelId="{B7D94C42-D897-4D01-AF6C-40553794E966}" type="pres">
      <dgm:prSet presAssocID="{89E9F7D3-A978-48EF-90A4-F0F3D16CF85E}" presName="fgShape" presStyleLbl="fgShp" presStyleIdx="0" presStyleCnt="1" custLinFactNeighborX="-147" custLinFactNeighborY="33334"/>
      <dgm:spPr>
        <a:solidFill>
          <a:schemeClr val="accent6">
            <a:lumMod val="20000"/>
            <a:lumOff val="80000"/>
          </a:schemeClr>
        </a:solidFill>
      </dgm:spPr>
    </dgm:pt>
    <dgm:pt modelId="{011C0CE6-37CE-4BE6-86B2-059030223BB8}" type="pres">
      <dgm:prSet presAssocID="{89E9F7D3-A978-48EF-90A4-F0F3D16CF85E}" presName="linComp" presStyleCnt="0"/>
      <dgm:spPr/>
    </dgm:pt>
    <dgm:pt modelId="{ACFF62AD-CCA5-4B3D-B029-CA4B3813C59C}" type="pres">
      <dgm:prSet presAssocID="{8981C099-C371-409C-9740-180D52D79002}" presName="compNode" presStyleCnt="0"/>
      <dgm:spPr/>
    </dgm:pt>
    <dgm:pt modelId="{E025A3D1-1A8D-4650-86AC-F4AF249B068F}" type="pres">
      <dgm:prSet presAssocID="{8981C099-C371-409C-9740-180D52D79002}" presName="bkgdShape" presStyleLbl="node1" presStyleIdx="0" presStyleCnt="4" custLinFactNeighborY="337"/>
      <dgm:spPr/>
      <dgm:t>
        <a:bodyPr/>
        <a:lstStyle/>
        <a:p>
          <a:endParaRPr lang="es-ES"/>
        </a:p>
      </dgm:t>
    </dgm:pt>
    <dgm:pt modelId="{48143BED-96F9-4CFD-957D-A6BD3E964722}" type="pres">
      <dgm:prSet presAssocID="{8981C099-C371-409C-9740-180D52D79002}" presName="nodeTx" presStyleLbl="node1" presStyleIdx="0" presStyleCnt="4">
        <dgm:presLayoutVars>
          <dgm:bulletEnabled val="1"/>
        </dgm:presLayoutVars>
      </dgm:prSet>
      <dgm:spPr/>
      <dgm:t>
        <a:bodyPr/>
        <a:lstStyle/>
        <a:p>
          <a:endParaRPr lang="es-ES"/>
        </a:p>
      </dgm:t>
    </dgm:pt>
    <dgm:pt modelId="{F676D0EB-66BC-4908-8406-D3E6F27442BB}" type="pres">
      <dgm:prSet presAssocID="{8981C099-C371-409C-9740-180D52D79002}" presName="invisiNode" presStyleLbl="node1" presStyleIdx="0" presStyleCnt="4"/>
      <dgm:spPr/>
    </dgm:pt>
    <dgm:pt modelId="{295F2149-912B-400D-AD79-FFF30A2342DE}" type="pres">
      <dgm:prSet presAssocID="{8981C099-C371-409C-9740-180D52D79002}" presName="imagNode" presStyleLbl="fgImgPlace1" presStyleIdx="0" presStyleCnt="4" custScaleY="62481" custLinFactNeighborX="-2559" custLinFactNeighborY="-30057"/>
      <dgm:spPr>
        <a:blipFill rotWithShape="1">
          <a:blip xmlns:r="http://schemas.openxmlformats.org/officeDocument/2006/relationships" r:embed="rId1"/>
          <a:stretch>
            <a:fillRect/>
          </a:stretch>
        </a:blipFill>
      </dgm:spPr>
    </dgm:pt>
    <dgm:pt modelId="{2E371B5C-97AD-48A0-B591-7AAD03F05D44}" type="pres">
      <dgm:prSet presAssocID="{E888145B-6081-4B35-8B4F-795F83F7728C}" presName="sibTrans" presStyleLbl="sibTrans2D1" presStyleIdx="0" presStyleCnt="0"/>
      <dgm:spPr/>
      <dgm:t>
        <a:bodyPr/>
        <a:lstStyle/>
        <a:p>
          <a:endParaRPr lang="es-ES"/>
        </a:p>
      </dgm:t>
    </dgm:pt>
    <dgm:pt modelId="{0A02D39D-EFA4-4F22-98D0-D0974778828E}" type="pres">
      <dgm:prSet presAssocID="{3EDBB365-8FEF-483D-9A40-3CE30789014F}" presName="compNode" presStyleCnt="0"/>
      <dgm:spPr/>
    </dgm:pt>
    <dgm:pt modelId="{AC9F91EE-E68A-442D-A761-CFC5087B9DE6}" type="pres">
      <dgm:prSet presAssocID="{3EDBB365-8FEF-483D-9A40-3CE30789014F}" presName="bkgdShape" presStyleLbl="node1" presStyleIdx="1" presStyleCnt="4"/>
      <dgm:spPr/>
      <dgm:t>
        <a:bodyPr/>
        <a:lstStyle/>
        <a:p>
          <a:endParaRPr lang="es-ES"/>
        </a:p>
      </dgm:t>
    </dgm:pt>
    <dgm:pt modelId="{3569AD38-929C-4C05-9CA6-F51D70A8D5C1}" type="pres">
      <dgm:prSet presAssocID="{3EDBB365-8FEF-483D-9A40-3CE30789014F}" presName="nodeTx" presStyleLbl="node1" presStyleIdx="1" presStyleCnt="4">
        <dgm:presLayoutVars>
          <dgm:bulletEnabled val="1"/>
        </dgm:presLayoutVars>
      </dgm:prSet>
      <dgm:spPr/>
      <dgm:t>
        <a:bodyPr/>
        <a:lstStyle/>
        <a:p>
          <a:endParaRPr lang="es-ES"/>
        </a:p>
      </dgm:t>
    </dgm:pt>
    <dgm:pt modelId="{171EB611-3731-4FDB-9CE9-A505FFF9F0A9}" type="pres">
      <dgm:prSet presAssocID="{3EDBB365-8FEF-483D-9A40-3CE30789014F}" presName="invisiNode" presStyleLbl="node1" presStyleIdx="1" presStyleCnt="4"/>
      <dgm:spPr/>
    </dgm:pt>
    <dgm:pt modelId="{705785FF-9122-4B6F-A1C7-36FDB3B81788}" type="pres">
      <dgm:prSet presAssocID="{3EDBB365-8FEF-483D-9A40-3CE30789014F}" presName="imagNode" presStyleLbl="fgImgPlace1" presStyleIdx="1" presStyleCnt="4" custScaleY="62481" custLinFactNeighborX="-2559" custLinFactNeighborY="-30057"/>
      <dgm:spPr>
        <a:blipFill rotWithShape="1">
          <a:blip xmlns:r="http://schemas.openxmlformats.org/officeDocument/2006/relationships" r:embed="rId2"/>
          <a:stretch>
            <a:fillRect/>
          </a:stretch>
        </a:blipFill>
      </dgm:spPr>
    </dgm:pt>
    <dgm:pt modelId="{50062896-2442-4553-9D7B-2DCEE9FF4708}" type="pres">
      <dgm:prSet presAssocID="{46F97BEE-C68B-4870-875A-9E8BAEBC3C60}" presName="sibTrans" presStyleLbl="sibTrans2D1" presStyleIdx="0" presStyleCnt="0"/>
      <dgm:spPr/>
      <dgm:t>
        <a:bodyPr/>
        <a:lstStyle/>
        <a:p>
          <a:endParaRPr lang="es-ES"/>
        </a:p>
      </dgm:t>
    </dgm:pt>
    <dgm:pt modelId="{960556D8-482A-4DE4-86F1-AEB1427AD2A3}" type="pres">
      <dgm:prSet presAssocID="{AEA3811A-A347-4816-BCDF-95E9E36928CF}" presName="compNode" presStyleCnt="0"/>
      <dgm:spPr/>
    </dgm:pt>
    <dgm:pt modelId="{2AEB8D94-4EBE-4ADD-99E7-FCFF61B97068}" type="pres">
      <dgm:prSet presAssocID="{AEA3811A-A347-4816-BCDF-95E9E36928CF}" presName="bkgdShape" presStyleLbl="node1" presStyleIdx="2" presStyleCnt="4"/>
      <dgm:spPr/>
      <dgm:t>
        <a:bodyPr/>
        <a:lstStyle/>
        <a:p>
          <a:endParaRPr lang="es-ES"/>
        </a:p>
      </dgm:t>
    </dgm:pt>
    <dgm:pt modelId="{A28C9320-658B-4B32-922F-B4842B232A0E}" type="pres">
      <dgm:prSet presAssocID="{AEA3811A-A347-4816-BCDF-95E9E36928CF}" presName="nodeTx" presStyleLbl="node1" presStyleIdx="2" presStyleCnt="4">
        <dgm:presLayoutVars>
          <dgm:bulletEnabled val="1"/>
        </dgm:presLayoutVars>
      </dgm:prSet>
      <dgm:spPr/>
      <dgm:t>
        <a:bodyPr/>
        <a:lstStyle/>
        <a:p>
          <a:endParaRPr lang="es-ES"/>
        </a:p>
      </dgm:t>
    </dgm:pt>
    <dgm:pt modelId="{52A9A0D4-A74A-417E-AC34-F776C4063332}" type="pres">
      <dgm:prSet presAssocID="{AEA3811A-A347-4816-BCDF-95E9E36928CF}" presName="invisiNode" presStyleLbl="node1" presStyleIdx="2" presStyleCnt="4"/>
      <dgm:spPr/>
    </dgm:pt>
    <dgm:pt modelId="{97820284-1C32-4F55-AD3D-7869B80AD4DC}" type="pres">
      <dgm:prSet presAssocID="{AEA3811A-A347-4816-BCDF-95E9E36928CF}" presName="imagNode" presStyleLbl="fgImgPlace1" presStyleIdx="2" presStyleCnt="4" custScaleY="62481" custLinFactNeighborX="-2559" custLinFactNeighborY="-30057">
        <dgm:style>
          <a:lnRef idx="2">
            <a:schemeClr val="accent5"/>
          </a:lnRef>
          <a:fillRef idx="1">
            <a:schemeClr val="lt1"/>
          </a:fillRef>
          <a:effectRef idx="0">
            <a:schemeClr val="accent5"/>
          </a:effectRef>
          <a:fontRef idx="minor">
            <a:schemeClr val="dk1"/>
          </a:fontRef>
        </dgm:style>
      </dgm:prSet>
      <dgm:spPr>
        <a:blipFill rotWithShape="1">
          <a:blip xmlns:r="http://schemas.openxmlformats.org/officeDocument/2006/relationships" r:embed="rId3"/>
          <a:stretch>
            <a:fillRect/>
          </a:stretch>
        </a:blipFill>
      </dgm:spPr>
    </dgm:pt>
    <dgm:pt modelId="{332DC9A6-F483-4D4F-9859-199DB957B988}" type="pres">
      <dgm:prSet presAssocID="{78336B1D-ED3A-42A8-B020-2763A73388ED}" presName="sibTrans" presStyleLbl="sibTrans2D1" presStyleIdx="0" presStyleCnt="0"/>
      <dgm:spPr/>
      <dgm:t>
        <a:bodyPr/>
        <a:lstStyle/>
        <a:p>
          <a:endParaRPr lang="es-ES"/>
        </a:p>
      </dgm:t>
    </dgm:pt>
    <dgm:pt modelId="{71E3E691-2CC4-4940-BF50-AB6A3B1005F2}" type="pres">
      <dgm:prSet presAssocID="{22900C9F-D0F9-49FF-B132-9359807BBD66}" presName="compNode" presStyleCnt="0"/>
      <dgm:spPr/>
    </dgm:pt>
    <dgm:pt modelId="{C230F33C-99A4-4682-AE16-F28C77E81EF8}" type="pres">
      <dgm:prSet presAssocID="{22900C9F-D0F9-49FF-B132-9359807BBD66}" presName="bkgdShape" presStyleLbl="node1" presStyleIdx="3" presStyleCnt="4"/>
      <dgm:spPr/>
      <dgm:t>
        <a:bodyPr/>
        <a:lstStyle/>
        <a:p>
          <a:endParaRPr lang="es-ES"/>
        </a:p>
      </dgm:t>
    </dgm:pt>
    <dgm:pt modelId="{9CA205BE-EB58-491A-9A9C-9C4F6C4AB91D}" type="pres">
      <dgm:prSet presAssocID="{22900C9F-D0F9-49FF-B132-9359807BBD66}" presName="nodeTx" presStyleLbl="node1" presStyleIdx="3" presStyleCnt="4">
        <dgm:presLayoutVars>
          <dgm:bulletEnabled val="1"/>
        </dgm:presLayoutVars>
      </dgm:prSet>
      <dgm:spPr/>
      <dgm:t>
        <a:bodyPr/>
        <a:lstStyle/>
        <a:p>
          <a:endParaRPr lang="es-ES"/>
        </a:p>
      </dgm:t>
    </dgm:pt>
    <dgm:pt modelId="{3AD2ECE6-9DB5-4A11-A078-037E0AB5435E}" type="pres">
      <dgm:prSet presAssocID="{22900C9F-D0F9-49FF-B132-9359807BBD66}" presName="invisiNode" presStyleLbl="node1" presStyleIdx="3" presStyleCnt="4"/>
      <dgm:spPr/>
    </dgm:pt>
    <dgm:pt modelId="{459D24B6-84D4-4276-B06D-DF90709DF8F1}" type="pres">
      <dgm:prSet presAssocID="{22900C9F-D0F9-49FF-B132-9359807BBD66}" presName="imagNode" presStyleLbl="fgImgPlace1" presStyleIdx="3" presStyleCnt="4" custScaleY="62481" custLinFactNeighborX="-2559" custLinFactNeighborY="-30057"/>
      <dgm:spPr>
        <a:blipFill rotWithShape="1">
          <a:blip xmlns:r="http://schemas.openxmlformats.org/officeDocument/2006/relationships" r:embed="rId4"/>
          <a:stretch>
            <a:fillRect/>
          </a:stretch>
        </a:blipFill>
      </dgm:spPr>
    </dgm:pt>
  </dgm:ptLst>
  <dgm:cxnLst>
    <dgm:cxn modelId="{DCBDCC26-4494-4E26-9A7D-C28DE3350BC2}" type="presOf" srcId="{22900C9F-D0F9-49FF-B132-9359807BBD66}" destId="{C230F33C-99A4-4682-AE16-F28C77E81EF8}" srcOrd="0" destOrd="0" presId="urn:microsoft.com/office/officeart/2005/8/layout/hList7"/>
    <dgm:cxn modelId="{41F1C67F-983D-47B7-81B0-9AC1445552ED}" srcId="{89E9F7D3-A978-48EF-90A4-F0F3D16CF85E}" destId="{AEA3811A-A347-4816-BCDF-95E9E36928CF}" srcOrd="2" destOrd="0" parTransId="{0B5BA4D6-E76A-4178-A324-9F1D7AAA81B9}" sibTransId="{78336B1D-ED3A-42A8-B020-2763A73388ED}"/>
    <dgm:cxn modelId="{EDBB96CE-81CD-4AAA-83D9-D9BAC88F7176}" type="presOf" srcId="{3EDBB365-8FEF-483D-9A40-3CE30789014F}" destId="{AC9F91EE-E68A-442D-A761-CFC5087B9DE6}" srcOrd="0" destOrd="0" presId="urn:microsoft.com/office/officeart/2005/8/layout/hList7"/>
    <dgm:cxn modelId="{88542B48-42B1-4295-9897-F8AAA078798B}" type="presOf" srcId="{22900C9F-D0F9-49FF-B132-9359807BBD66}" destId="{9CA205BE-EB58-491A-9A9C-9C4F6C4AB91D}" srcOrd="1" destOrd="0" presId="urn:microsoft.com/office/officeart/2005/8/layout/hList7"/>
    <dgm:cxn modelId="{7085DA51-4659-4E02-808D-FD30404475E4}" type="presOf" srcId="{78336B1D-ED3A-42A8-B020-2763A73388ED}" destId="{332DC9A6-F483-4D4F-9859-199DB957B988}" srcOrd="0" destOrd="0" presId="urn:microsoft.com/office/officeart/2005/8/layout/hList7"/>
    <dgm:cxn modelId="{58893B1C-10B0-466C-A59C-95D37F0B7309}" type="presOf" srcId="{E888145B-6081-4B35-8B4F-795F83F7728C}" destId="{2E371B5C-97AD-48A0-B591-7AAD03F05D44}" srcOrd="0" destOrd="0" presId="urn:microsoft.com/office/officeart/2005/8/layout/hList7"/>
    <dgm:cxn modelId="{C4F89470-1672-4CCC-B4EB-AF9313820871}" srcId="{89E9F7D3-A978-48EF-90A4-F0F3D16CF85E}" destId="{3EDBB365-8FEF-483D-9A40-3CE30789014F}" srcOrd="1" destOrd="0" parTransId="{7FFBE26E-DF7C-4A3B-AC1D-2BA87DB65E4E}" sibTransId="{46F97BEE-C68B-4870-875A-9E8BAEBC3C60}"/>
    <dgm:cxn modelId="{BAA5594F-2600-48E6-B1CD-2E26A5465607}" type="presOf" srcId="{AEA3811A-A347-4816-BCDF-95E9E36928CF}" destId="{A28C9320-658B-4B32-922F-B4842B232A0E}" srcOrd="1" destOrd="0" presId="urn:microsoft.com/office/officeart/2005/8/layout/hList7"/>
    <dgm:cxn modelId="{15B72457-DE82-404A-A49F-0966BE6F1FEE}" srcId="{89E9F7D3-A978-48EF-90A4-F0F3D16CF85E}" destId="{8981C099-C371-409C-9740-180D52D79002}" srcOrd="0" destOrd="0" parTransId="{EB4E7E22-D590-49A2-A483-497B6FEA5A0A}" sibTransId="{E888145B-6081-4B35-8B4F-795F83F7728C}"/>
    <dgm:cxn modelId="{2064F619-215A-4237-9A7B-33E73232E1B7}" type="presOf" srcId="{8981C099-C371-409C-9740-180D52D79002}" destId="{E025A3D1-1A8D-4650-86AC-F4AF249B068F}" srcOrd="0" destOrd="0" presId="urn:microsoft.com/office/officeart/2005/8/layout/hList7"/>
    <dgm:cxn modelId="{A9970737-34BC-4A01-A308-D731082D2954}" type="presOf" srcId="{3EDBB365-8FEF-483D-9A40-3CE30789014F}" destId="{3569AD38-929C-4C05-9CA6-F51D70A8D5C1}" srcOrd="1" destOrd="0" presId="urn:microsoft.com/office/officeart/2005/8/layout/hList7"/>
    <dgm:cxn modelId="{61C4C33F-DF19-4187-B034-24B459EB52DD}" type="presOf" srcId="{46F97BEE-C68B-4870-875A-9E8BAEBC3C60}" destId="{50062896-2442-4553-9D7B-2DCEE9FF4708}" srcOrd="0" destOrd="0" presId="urn:microsoft.com/office/officeart/2005/8/layout/hList7"/>
    <dgm:cxn modelId="{549A045B-FF05-446D-8BFC-FC366A5DF573}" type="presOf" srcId="{AEA3811A-A347-4816-BCDF-95E9E36928CF}" destId="{2AEB8D94-4EBE-4ADD-99E7-FCFF61B97068}" srcOrd="0" destOrd="0" presId="urn:microsoft.com/office/officeart/2005/8/layout/hList7"/>
    <dgm:cxn modelId="{F7DD7F5B-6C67-496C-B663-8C8995B14034}" type="presOf" srcId="{8981C099-C371-409C-9740-180D52D79002}" destId="{48143BED-96F9-4CFD-957D-A6BD3E964722}" srcOrd="1" destOrd="0" presId="urn:microsoft.com/office/officeart/2005/8/layout/hList7"/>
    <dgm:cxn modelId="{16C92701-6CE0-4263-B0BB-8A6EEA4FD027}" srcId="{89E9F7D3-A978-48EF-90A4-F0F3D16CF85E}" destId="{22900C9F-D0F9-49FF-B132-9359807BBD66}" srcOrd="3" destOrd="0" parTransId="{EB304200-1E23-4901-8550-12A4EBD9AAE0}" sibTransId="{BA764B01-C023-462E-A2A1-6AA047DC0900}"/>
    <dgm:cxn modelId="{4FEFBE88-01A7-4058-B2D3-263C74FD699B}" type="presOf" srcId="{89E9F7D3-A978-48EF-90A4-F0F3D16CF85E}" destId="{6FB56B31-40C5-4716-847C-291C65F7C63B}" srcOrd="0" destOrd="0" presId="urn:microsoft.com/office/officeart/2005/8/layout/hList7"/>
    <dgm:cxn modelId="{CA18C2C0-6713-4160-9DAA-EA379B33C3A1}" type="presParOf" srcId="{6FB56B31-40C5-4716-847C-291C65F7C63B}" destId="{B7D94C42-D897-4D01-AF6C-40553794E966}" srcOrd="0" destOrd="0" presId="urn:microsoft.com/office/officeart/2005/8/layout/hList7"/>
    <dgm:cxn modelId="{19EB9E6D-D8B7-4F38-A49F-8DC6ABB59B62}" type="presParOf" srcId="{6FB56B31-40C5-4716-847C-291C65F7C63B}" destId="{011C0CE6-37CE-4BE6-86B2-059030223BB8}" srcOrd="1" destOrd="0" presId="urn:microsoft.com/office/officeart/2005/8/layout/hList7"/>
    <dgm:cxn modelId="{3CF2FAD1-5015-4CDC-96CB-84888D7D7670}" type="presParOf" srcId="{011C0CE6-37CE-4BE6-86B2-059030223BB8}" destId="{ACFF62AD-CCA5-4B3D-B029-CA4B3813C59C}" srcOrd="0" destOrd="0" presId="urn:microsoft.com/office/officeart/2005/8/layout/hList7"/>
    <dgm:cxn modelId="{EA9CFF2B-315E-4CB9-974F-06D2C2567FF1}" type="presParOf" srcId="{ACFF62AD-CCA5-4B3D-B029-CA4B3813C59C}" destId="{E025A3D1-1A8D-4650-86AC-F4AF249B068F}" srcOrd="0" destOrd="0" presId="urn:microsoft.com/office/officeart/2005/8/layout/hList7"/>
    <dgm:cxn modelId="{7B038800-F818-4C5A-A6BB-9362D77001DB}" type="presParOf" srcId="{ACFF62AD-CCA5-4B3D-B029-CA4B3813C59C}" destId="{48143BED-96F9-4CFD-957D-A6BD3E964722}" srcOrd="1" destOrd="0" presId="urn:microsoft.com/office/officeart/2005/8/layout/hList7"/>
    <dgm:cxn modelId="{A644DC34-FAEC-43BD-883F-BBF08AA23AA4}" type="presParOf" srcId="{ACFF62AD-CCA5-4B3D-B029-CA4B3813C59C}" destId="{F676D0EB-66BC-4908-8406-D3E6F27442BB}" srcOrd="2" destOrd="0" presId="urn:microsoft.com/office/officeart/2005/8/layout/hList7"/>
    <dgm:cxn modelId="{45390BA2-E68D-499B-AB6D-FFD322325CD0}" type="presParOf" srcId="{ACFF62AD-CCA5-4B3D-B029-CA4B3813C59C}" destId="{295F2149-912B-400D-AD79-FFF30A2342DE}" srcOrd="3" destOrd="0" presId="urn:microsoft.com/office/officeart/2005/8/layout/hList7"/>
    <dgm:cxn modelId="{CE24E452-4966-4012-A675-8E75E456819B}" type="presParOf" srcId="{011C0CE6-37CE-4BE6-86B2-059030223BB8}" destId="{2E371B5C-97AD-48A0-B591-7AAD03F05D44}" srcOrd="1" destOrd="0" presId="urn:microsoft.com/office/officeart/2005/8/layout/hList7"/>
    <dgm:cxn modelId="{E99E9145-746B-4C27-A839-D1602B607985}" type="presParOf" srcId="{011C0CE6-37CE-4BE6-86B2-059030223BB8}" destId="{0A02D39D-EFA4-4F22-98D0-D0974778828E}" srcOrd="2" destOrd="0" presId="urn:microsoft.com/office/officeart/2005/8/layout/hList7"/>
    <dgm:cxn modelId="{CBAFFBA2-D070-4070-84B1-D7D944DBC687}" type="presParOf" srcId="{0A02D39D-EFA4-4F22-98D0-D0974778828E}" destId="{AC9F91EE-E68A-442D-A761-CFC5087B9DE6}" srcOrd="0" destOrd="0" presId="urn:microsoft.com/office/officeart/2005/8/layout/hList7"/>
    <dgm:cxn modelId="{827F9D69-35D7-47AB-B59C-C72C12C8D3AC}" type="presParOf" srcId="{0A02D39D-EFA4-4F22-98D0-D0974778828E}" destId="{3569AD38-929C-4C05-9CA6-F51D70A8D5C1}" srcOrd="1" destOrd="0" presId="urn:microsoft.com/office/officeart/2005/8/layout/hList7"/>
    <dgm:cxn modelId="{B3D6994E-6997-4284-A02F-0DAB1AA97585}" type="presParOf" srcId="{0A02D39D-EFA4-4F22-98D0-D0974778828E}" destId="{171EB611-3731-4FDB-9CE9-A505FFF9F0A9}" srcOrd="2" destOrd="0" presId="urn:microsoft.com/office/officeart/2005/8/layout/hList7"/>
    <dgm:cxn modelId="{DC451786-011E-4BDB-889E-1D8ADD4166A6}" type="presParOf" srcId="{0A02D39D-EFA4-4F22-98D0-D0974778828E}" destId="{705785FF-9122-4B6F-A1C7-36FDB3B81788}" srcOrd="3" destOrd="0" presId="urn:microsoft.com/office/officeart/2005/8/layout/hList7"/>
    <dgm:cxn modelId="{08106D3F-4923-4B20-AF96-FB6B4BBCA28C}" type="presParOf" srcId="{011C0CE6-37CE-4BE6-86B2-059030223BB8}" destId="{50062896-2442-4553-9D7B-2DCEE9FF4708}" srcOrd="3" destOrd="0" presId="urn:microsoft.com/office/officeart/2005/8/layout/hList7"/>
    <dgm:cxn modelId="{347B49E5-BB89-4C22-B6D8-1FA42C37C1C5}" type="presParOf" srcId="{011C0CE6-37CE-4BE6-86B2-059030223BB8}" destId="{960556D8-482A-4DE4-86F1-AEB1427AD2A3}" srcOrd="4" destOrd="0" presId="urn:microsoft.com/office/officeart/2005/8/layout/hList7"/>
    <dgm:cxn modelId="{295C855E-8692-437F-897F-5C9F7655649C}" type="presParOf" srcId="{960556D8-482A-4DE4-86F1-AEB1427AD2A3}" destId="{2AEB8D94-4EBE-4ADD-99E7-FCFF61B97068}" srcOrd="0" destOrd="0" presId="urn:microsoft.com/office/officeart/2005/8/layout/hList7"/>
    <dgm:cxn modelId="{CFB3B3FD-EB1F-47D2-8ADA-8DD7DA2BFD35}" type="presParOf" srcId="{960556D8-482A-4DE4-86F1-AEB1427AD2A3}" destId="{A28C9320-658B-4B32-922F-B4842B232A0E}" srcOrd="1" destOrd="0" presId="urn:microsoft.com/office/officeart/2005/8/layout/hList7"/>
    <dgm:cxn modelId="{05BFBE3C-928C-4563-B5DD-2ED3C048F7B0}" type="presParOf" srcId="{960556D8-482A-4DE4-86F1-AEB1427AD2A3}" destId="{52A9A0D4-A74A-417E-AC34-F776C4063332}" srcOrd="2" destOrd="0" presId="urn:microsoft.com/office/officeart/2005/8/layout/hList7"/>
    <dgm:cxn modelId="{EA63D7F9-9FD0-416E-B67B-9280DFF105B2}" type="presParOf" srcId="{960556D8-482A-4DE4-86F1-AEB1427AD2A3}" destId="{97820284-1C32-4F55-AD3D-7869B80AD4DC}" srcOrd="3" destOrd="0" presId="urn:microsoft.com/office/officeart/2005/8/layout/hList7"/>
    <dgm:cxn modelId="{0A2A1C91-B0C2-41E6-BEEA-19B3ADC8EA06}" type="presParOf" srcId="{011C0CE6-37CE-4BE6-86B2-059030223BB8}" destId="{332DC9A6-F483-4D4F-9859-199DB957B988}" srcOrd="5" destOrd="0" presId="urn:microsoft.com/office/officeart/2005/8/layout/hList7"/>
    <dgm:cxn modelId="{8D5880FB-F5B6-45BB-8949-773B20010B0E}" type="presParOf" srcId="{011C0CE6-37CE-4BE6-86B2-059030223BB8}" destId="{71E3E691-2CC4-4940-BF50-AB6A3B1005F2}" srcOrd="6" destOrd="0" presId="urn:microsoft.com/office/officeart/2005/8/layout/hList7"/>
    <dgm:cxn modelId="{D1AC2187-B48D-432F-B425-2A497CA69ECA}" type="presParOf" srcId="{71E3E691-2CC4-4940-BF50-AB6A3B1005F2}" destId="{C230F33C-99A4-4682-AE16-F28C77E81EF8}" srcOrd="0" destOrd="0" presId="urn:microsoft.com/office/officeart/2005/8/layout/hList7"/>
    <dgm:cxn modelId="{99AD45B2-CE37-4A92-B8DA-A296D6D97DF4}" type="presParOf" srcId="{71E3E691-2CC4-4940-BF50-AB6A3B1005F2}" destId="{9CA205BE-EB58-491A-9A9C-9C4F6C4AB91D}" srcOrd="1" destOrd="0" presId="urn:microsoft.com/office/officeart/2005/8/layout/hList7"/>
    <dgm:cxn modelId="{32407A89-4A5E-44F7-960B-E5C3027D4CAE}" type="presParOf" srcId="{71E3E691-2CC4-4940-BF50-AB6A3B1005F2}" destId="{3AD2ECE6-9DB5-4A11-A078-037E0AB5435E}" srcOrd="2" destOrd="0" presId="urn:microsoft.com/office/officeart/2005/8/layout/hList7"/>
    <dgm:cxn modelId="{E4DCB47F-EC59-48DB-A674-AD35992F57F0}" type="presParOf" srcId="{71E3E691-2CC4-4940-BF50-AB6A3B1005F2}" destId="{459D24B6-84D4-4276-B06D-DF90709DF8F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322C3E-AB9E-438B-94E6-9CEE4894C0C4}" type="doc">
      <dgm:prSet loTypeId="urn:microsoft.com/office/officeart/2005/8/layout/process1" loCatId="process" qsTypeId="urn:microsoft.com/office/officeart/2005/8/quickstyle/3d1" qsCatId="3D" csTypeId="urn:microsoft.com/office/officeart/2005/8/colors/accent1_1" csCatId="accent1" phldr="1"/>
      <dgm:spPr/>
    </dgm:pt>
    <dgm:pt modelId="{054521C8-7A73-41D4-8F9E-05306F18C896}">
      <dgm:prSet phldrT="[Texto]" custT="1"/>
      <dgm:spPr/>
      <dgm:t>
        <a:bodyPr/>
        <a:lstStyle/>
        <a:p>
          <a:r>
            <a:rPr lang="es-EC" sz="2400" dirty="0" smtClean="0">
              <a:latin typeface="Times New Roman" panose="02020603050405020304" pitchFamily="18" charset="0"/>
              <a:cs typeface="Times New Roman" panose="02020603050405020304" pitchFamily="18" charset="0"/>
            </a:rPr>
            <a:t>PEA del cantón, está compuesta por 42.408 personas</a:t>
          </a:r>
          <a:endParaRPr lang="es-ES" sz="2400" dirty="0">
            <a:latin typeface="Times New Roman" panose="02020603050405020304" pitchFamily="18" charset="0"/>
            <a:cs typeface="Times New Roman" panose="02020603050405020304" pitchFamily="18" charset="0"/>
          </a:endParaRPr>
        </a:p>
      </dgm:t>
    </dgm:pt>
    <dgm:pt modelId="{798E288E-F3F4-4D5D-B5FD-C34F84DCF8D4}" type="parTrans" cxnId="{5FC7FC2B-4CAA-4C9B-BB03-B2AD21F515FD}">
      <dgm:prSet/>
      <dgm:spPr/>
      <dgm:t>
        <a:bodyPr/>
        <a:lstStyle/>
        <a:p>
          <a:endParaRPr lang="es-ES"/>
        </a:p>
      </dgm:t>
    </dgm:pt>
    <dgm:pt modelId="{228CE799-37CC-4244-906A-E77F7F7E3A70}" type="sibTrans" cxnId="{5FC7FC2B-4CAA-4C9B-BB03-B2AD21F515FD}">
      <dgm:prSet/>
      <dgm:spPr/>
      <dgm:t>
        <a:bodyPr/>
        <a:lstStyle/>
        <a:p>
          <a:endParaRPr lang="es-ES"/>
        </a:p>
      </dgm:t>
    </dgm:pt>
    <dgm:pt modelId="{F64B5D73-DF27-4173-880B-8BFAD2577DC1}">
      <dgm:prSet phldrT="[Texto]" custT="1"/>
      <dgm:spPr/>
      <dgm:t>
        <a:bodyPr/>
        <a:lstStyle/>
        <a:p>
          <a:r>
            <a:rPr lang="es-EC" sz="2400" dirty="0" smtClean="0">
              <a:latin typeface="Times New Roman" panose="02020603050405020304" pitchFamily="18" charset="0"/>
              <a:cs typeface="Times New Roman" panose="02020603050405020304" pitchFamily="18" charset="0"/>
            </a:rPr>
            <a:t>18.707 son mujeres  23.701 hombres</a:t>
          </a:r>
          <a:endParaRPr lang="es-ES" sz="2400" dirty="0">
            <a:latin typeface="Times New Roman" panose="02020603050405020304" pitchFamily="18" charset="0"/>
            <a:cs typeface="Times New Roman" panose="02020603050405020304" pitchFamily="18" charset="0"/>
          </a:endParaRPr>
        </a:p>
      </dgm:t>
    </dgm:pt>
    <dgm:pt modelId="{81A07222-E478-40B2-A756-DE6D2BAA4EA8}" type="parTrans" cxnId="{6D57E4E0-5850-4954-A1CF-EFCB19F1562B}">
      <dgm:prSet/>
      <dgm:spPr/>
      <dgm:t>
        <a:bodyPr/>
        <a:lstStyle/>
        <a:p>
          <a:endParaRPr lang="es-ES"/>
        </a:p>
      </dgm:t>
    </dgm:pt>
    <dgm:pt modelId="{0D4F9F11-E653-4E55-966C-91FD153C02E7}" type="sibTrans" cxnId="{6D57E4E0-5850-4954-A1CF-EFCB19F1562B}">
      <dgm:prSet/>
      <dgm:spPr/>
      <dgm:t>
        <a:bodyPr/>
        <a:lstStyle/>
        <a:p>
          <a:endParaRPr lang="es-ES"/>
        </a:p>
      </dgm:t>
    </dgm:pt>
    <dgm:pt modelId="{B22B7219-0318-40A2-ACC3-9E9DA3863AB8}">
      <dgm:prSet phldrT="[Texto]" custT="1"/>
      <dgm:spPr/>
      <dgm:t>
        <a:bodyPr/>
        <a:lstStyle/>
        <a:p>
          <a:r>
            <a:rPr lang="es-EC" sz="1800" dirty="0" smtClean="0">
              <a:latin typeface="Times New Roman" panose="02020603050405020304" pitchFamily="18" charset="0"/>
              <a:cs typeface="Times New Roman" panose="02020603050405020304" pitchFamily="18" charset="0"/>
            </a:rPr>
            <a:t>18% comercio al por mayor y menor</a:t>
          </a:r>
        </a:p>
        <a:p>
          <a:r>
            <a:rPr lang="es-ES" sz="1800" dirty="0" smtClean="0">
              <a:latin typeface="Times New Roman" panose="02020603050405020304" pitchFamily="18" charset="0"/>
              <a:cs typeface="Times New Roman" panose="02020603050405020304" pitchFamily="18" charset="0"/>
            </a:rPr>
            <a:t>15% </a:t>
          </a:r>
          <a:r>
            <a:rPr lang="es-EC" sz="1800" dirty="0" smtClean="0">
              <a:latin typeface="Times New Roman" panose="02020603050405020304" pitchFamily="18" charset="0"/>
              <a:cs typeface="Times New Roman" panose="02020603050405020304" pitchFamily="18" charset="0"/>
            </a:rPr>
            <a:t>industria manufacturera</a:t>
          </a:r>
        </a:p>
        <a:p>
          <a:r>
            <a:rPr lang="es-ES" sz="1800" dirty="0" smtClean="0">
              <a:latin typeface="Times New Roman" panose="02020603050405020304" pitchFamily="18" charset="0"/>
              <a:cs typeface="Times New Roman" panose="02020603050405020304" pitchFamily="18" charset="0"/>
            </a:rPr>
            <a:t>6,5% </a:t>
          </a:r>
          <a:r>
            <a:rPr lang="es-EC" sz="1800" dirty="0" smtClean="0">
              <a:latin typeface="Times New Roman" panose="02020603050405020304" pitchFamily="18" charset="0"/>
              <a:cs typeface="Times New Roman" panose="02020603050405020304" pitchFamily="18" charset="0"/>
            </a:rPr>
            <a:t>construcción, enseñanza, administración pública y defensa</a:t>
          </a:r>
        </a:p>
      </dgm:t>
    </dgm:pt>
    <dgm:pt modelId="{F4795B43-F05F-4974-9A35-895BD1ABED10}" type="parTrans" cxnId="{61F9ED4A-4E6A-481E-B4C5-55FF3E701321}">
      <dgm:prSet/>
      <dgm:spPr/>
      <dgm:t>
        <a:bodyPr/>
        <a:lstStyle/>
        <a:p>
          <a:endParaRPr lang="es-ES"/>
        </a:p>
      </dgm:t>
    </dgm:pt>
    <dgm:pt modelId="{6B0BE5EB-D830-45C3-9579-37BB2D211DCA}" type="sibTrans" cxnId="{61F9ED4A-4E6A-481E-B4C5-55FF3E701321}">
      <dgm:prSet/>
      <dgm:spPr/>
      <dgm:t>
        <a:bodyPr/>
        <a:lstStyle/>
        <a:p>
          <a:endParaRPr lang="es-ES"/>
        </a:p>
      </dgm:t>
    </dgm:pt>
    <dgm:pt modelId="{D07DFEA8-D0CA-4878-B29B-C1378080B0EA}" type="pres">
      <dgm:prSet presAssocID="{64322C3E-AB9E-438B-94E6-9CEE4894C0C4}" presName="Name0" presStyleCnt="0">
        <dgm:presLayoutVars>
          <dgm:dir/>
          <dgm:resizeHandles val="exact"/>
        </dgm:presLayoutVars>
      </dgm:prSet>
      <dgm:spPr/>
    </dgm:pt>
    <dgm:pt modelId="{8E8C5782-E610-4BC6-A88A-48964A13D05F}" type="pres">
      <dgm:prSet presAssocID="{054521C8-7A73-41D4-8F9E-05306F18C896}" presName="node" presStyleLbl="node1" presStyleIdx="0" presStyleCnt="3">
        <dgm:presLayoutVars>
          <dgm:bulletEnabled val="1"/>
        </dgm:presLayoutVars>
      </dgm:prSet>
      <dgm:spPr/>
      <dgm:t>
        <a:bodyPr/>
        <a:lstStyle/>
        <a:p>
          <a:endParaRPr lang="es-ES"/>
        </a:p>
      </dgm:t>
    </dgm:pt>
    <dgm:pt modelId="{4382A0AE-D67E-4F8D-99FC-BCEA80382AF2}" type="pres">
      <dgm:prSet presAssocID="{228CE799-37CC-4244-906A-E77F7F7E3A70}" presName="sibTrans" presStyleLbl="sibTrans2D1" presStyleIdx="0" presStyleCnt="2"/>
      <dgm:spPr/>
      <dgm:t>
        <a:bodyPr/>
        <a:lstStyle/>
        <a:p>
          <a:endParaRPr lang="es-ES"/>
        </a:p>
      </dgm:t>
    </dgm:pt>
    <dgm:pt modelId="{A2E2AE94-E19D-45FE-9778-2C49A2156A96}" type="pres">
      <dgm:prSet presAssocID="{228CE799-37CC-4244-906A-E77F7F7E3A70}" presName="connectorText" presStyleLbl="sibTrans2D1" presStyleIdx="0" presStyleCnt="2"/>
      <dgm:spPr/>
      <dgm:t>
        <a:bodyPr/>
        <a:lstStyle/>
        <a:p>
          <a:endParaRPr lang="es-ES"/>
        </a:p>
      </dgm:t>
    </dgm:pt>
    <dgm:pt modelId="{2B42137D-9DB9-449C-9EFC-3EC26E89F390}" type="pres">
      <dgm:prSet presAssocID="{F64B5D73-DF27-4173-880B-8BFAD2577DC1}" presName="node" presStyleLbl="node1" presStyleIdx="1" presStyleCnt="3">
        <dgm:presLayoutVars>
          <dgm:bulletEnabled val="1"/>
        </dgm:presLayoutVars>
      </dgm:prSet>
      <dgm:spPr/>
      <dgm:t>
        <a:bodyPr/>
        <a:lstStyle/>
        <a:p>
          <a:endParaRPr lang="es-ES"/>
        </a:p>
      </dgm:t>
    </dgm:pt>
    <dgm:pt modelId="{BA60FA53-2A55-4F7D-8DC5-9DA211FFAD52}" type="pres">
      <dgm:prSet presAssocID="{0D4F9F11-E653-4E55-966C-91FD153C02E7}" presName="sibTrans" presStyleLbl="sibTrans2D1" presStyleIdx="1" presStyleCnt="2"/>
      <dgm:spPr/>
      <dgm:t>
        <a:bodyPr/>
        <a:lstStyle/>
        <a:p>
          <a:endParaRPr lang="es-ES"/>
        </a:p>
      </dgm:t>
    </dgm:pt>
    <dgm:pt modelId="{5EF8B18C-255A-428D-9BF4-60FA9AC4BF1A}" type="pres">
      <dgm:prSet presAssocID="{0D4F9F11-E653-4E55-966C-91FD153C02E7}" presName="connectorText" presStyleLbl="sibTrans2D1" presStyleIdx="1" presStyleCnt="2"/>
      <dgm:spPr/>
      <dgm:t>
        <a:bodyPr/>
        <a:lstStyle/>
        <a:p>
          <a:endParaRPr lang="es-ES"/>
        </a:p>
      </dgm:t>
    </dgm:pt>
    <dgm:pt modelId="{76BA344A-6A9D-4A30-81A4-9358A8BD2567}" type="pres">
      <dgm:prSet presAssocID="{B22B7219-0318-40A2-ACC3-9E9DA3863AB8}" presName="node" presStyleLbl="node1" presStyleIdx="2" presStyleCnt="3">
        <dgm:presLayoutVars>
          <dgm:bulletEnabled val="1"/>
        </dgm:presLayoutVars>
      </dgm:prSet>
      <dgm:spPr/>
      <dgm:t>
        <a:bodyPr/>
        <a:lstStyle/>
        <a:p>
          <a:endParaRPr lang="es-ES"/>
        </a:p>
      </dgm:t>
    </dgm:pt>
  </dgm:ptLst>
  <dgm:cxnLst>
    <dgm:cxn modelId="{27C39B32-9BB4-400D-91AA-E1EAB87FE120}" type="presOf" srcId="{B22B7219-0318-40A2-ACC3-9E9DA3863AB8}" destId="{76BA344A-6A9D-4A30-81A4-9358A8BD2567}" srcOrd="0" destOrd="0" presId="urn:microsoft.com/office/officeart/2005/8/layout/process1"/>
    <dgm:cxn modelId="{9A5A21CA-7490-4CB1-B591-F8605AF44250}" type="presOf" srcId="{054521C8-7A73-41D4-8F9E-05306F18C896}" destId="{8E8C5782-E610-4BC6-A88A-48964A13D05F}" srcOrd="0" destOrd="0" presId="urn:microsoft.com/office/officeart/2005/8/layout/process1"/>
    <dgm:cxn modelId="{D873F07E-56F5-418C-BF65-70996FD3DF79}" type="presOf" srcId="{228CE799-37CC-4244-906A-E77F7F7E3A70}" destId="{4382A0AE-D67E-4F8D-99FC-BCEA80382AF2}" srcOrd="0" destOrd="0" presId="urn:microsoft.com/office/officeart/2005/8/layout/process1"/>
    <dgm:cxn modelId="{5FC7FC2B-4CAA-4C9B-BB03-B2AD21F515FD}" srcId="{64322C3E-AB9E-438B-94E6-9CEE4894C0C4}" destId="{054521C8-7A73-41D4-8F9E-05306F18C896}" srcOrd="0" destOrd="0" parTransId="{798E288E-F3F4-4D5D-B5FD-C34F84DCF8D4}" sibTransId="{228CE799-37CC-4244-906A-E77F7F7E3A70}"/>
    <dgm:cxn modelId="{61F9ED4A-4E6A-481E-B4C5-55FF3E701321}" srcId="{64322C3E-AB9E-438B-94E6-9CEE4894C0C4}" destId="{B22B7219-0318-40A2-ACC3-9E9DA3863AB8}" srcOrd="2" destOrd="0" parTransId="{F4795B43-F05F-4974-9A35-895BD1ABED10}" sibTransId="{6B0BE5EB-D830-45C3-9579-37BB2D211DCA}"/>
    <dgm:cxn modelId="{FE155AFA-BA20-43DF-BDD4-FDFE7D05FA70}" type="presOf" srcId="{64322C3E-AB9E-438B-94E6-9CEE4894C0C4}" destId="{D07DFEA8-D0CA-4878-B29B-C1378080B0EA}" srcOrd="0" destOrd="0" presId="urn:microsoft.com/office/officeart/2005/8/layout/process1"/>
    <dgm:cxn modelId="{824C9727-E027-4276-9F97-1204D9DA6967}" type="presOf" srcId="{0D4F9F11-E653-4E55-966C-91FD153C02E7}" destId="{5EF8B18C-255A-428D-9BF4-60FA9AC4BF1A}" srcOrd="1" destOrd="0" presId="urn:microsoft.com/office/officeart/2005/8/layout/process1"/>
    <dgm:cxn modelId="{6D57E4E0-5850-4954-A1CF-EFCB19F1562B}" srcId="{64322C3E-AB9E-438B-94E6-9CEE4894C0C4}" destId="{F64B5D73-DF27-4173-880B-8BFAD2577DC1}" srcOrd="1" destOrd="0" parTransId="{81A07222-E478-40B2-A756-DE6D2BAA4EA8}" sibTransId="{0D4F9F11-E653-4E55-966C-91FD153C02E7}"/>
    <dgm:cxn modelId="{0E7F8F28-5DA3-449D-BD63-EF5232657EA4}" type="presOf" srcId="{228CE799-37CC-4244-906A-E77F7F7E3A70}" destId="{A2E2AE94-E19D-45FE-9778-2C49A2156A96}" srcOrd="1" destOrd="0" presId="urn:microsoft.com/office/officeart/2005/8/layout/process1"/>
    <dgm:cxn modelId="{6A19733D-D08D-41CF-BB2C-39D0EB5AB8EF}" type="presOf" srcId="{F64B5D73-DF27-4173-880B-8BFAD2577DC1}" destId="{2B42137D-9DB9-449C-9EFC-3EC26E89F390}" srcOrd="0" destOrd="0" presId="urn:microsoft.com/office/officeart/2005/8/layout/process1"/>
    <dgm:cxn modelId="{B30D74B7-6FA3-4850-A15F-60D4D8FEB64B}" type="presOf" srcId="{0D4F9F11-E653-4E55-966C-91FD153C02E7}" destId="{BA60FA53-2A55-4F7D-8DC5-9DA211FFAD52}" srcOrd="0" destOrd="0" presId="urn:microsoft.com/office/officeart/2005/8/layout/process1"/>
    <dgm:cxn modelId="{17798EF0-3046-45D1-AFB7-5234E53A7E07}" type="presParOf" srcId="{D07DFEA8-D0CA-4878-B29B-C1378080B0EA}" destId="{8E8C5782-E610-4BC6-A88A-48964A13D05F}" srcOrd="0" destOrd="0" presId="urn:microsoft.com/office/officeart/2005/8/layout/process1"/>
    <dgm:cxn modelId="{78BDB2F0-777D-44AC-A257-DB353583639F}" type="presParOf" srcId="{D07DFEA8-D0CA-4878-B29B-C1378080B0EA}" destId="{4382A0AE-D67E-4F8D-99FC-BCEA80382AF2}" srcOrd="1" destOrd="0" presId="urn:microsoft.com/office/officeart/2005/8/layout/process1"/>
    <dgm:cxn modelId="{D2CC6391-5246-4019-A2E5-BA80BFCA11B7}" type="presParOf" srcId="{4382A0AE-D67E-4F8D-99FC-BCEA80382AF2}" destId="{A2E2AE94-E19D-45FE-9778-2C49A2156A96}" srcOrd="0" destOrd="0" presId="urn:microsoft.com/office/officeart/2005/8/layout/process1"/>
    <dgm:cxn modelId="{A1605C9F-DAD8-4A3C-B908-A8A1474FEC9F}" type="presParOf" srcId="{D07DFEA8-D0CA-4878-B29B-C1378080B0EA}" destId="{2B42137D-9DB9-449C-9EFC-3EC26E89F390}" srcOrd="2" destOrd="0" presId="urn:microsoft.com/office/officeart/2005/8/layout/process1"/>
    <dgm:cxn modelId="{B2471BA6-CF7E-4AD2-AD38-7EB7C316195D}" type="presParOf" srcId="{D07DFEA8-D0CA-4878-B29B-C1378080B0EA}" destId="{BA60FA53-2A55-4F7D-8DC5-9DA211FFAD52}" srcOrd="3" destOrd="0" presId="urn:microsoft.com/office/officeart/2005/8/layout/process1"/>
    <dgm:cxn modelId="{3A22A710-899D-4580-9096-46A9051EF24A}" type="presParOf" srcId="{BA60FA53-2A55-4F7D-8DC5-9DA211FFAD52}" destId="{5EF8B18C-255A-428D-9BF4-60FA9AC4BF1A}" srcOrd="0" destOrd="0" presId="urn:microsoft.com/office/officeart/2005/8/layout/process1"/>
    <dgm:cxn modelId="{7BCD1F95-2CDE-4DC4-80AB-61A86F6F42BD}" type="presParOf" srcId="{D07DFEA8-D0CA-4878-B29B-C1378080B0EA}" destId="{76BA344A-6A9D-4A30-81A4-9358A8BD2567}" srcOrd="4" destOrd="0" presId="urn:microsoft.com/office/officeart/2005/8/layout/process1"/>
  </dgm:cxnLst>
  <dgm:bg/>
  <dgm:whole>
    <a:ln>
      <a:solidFill>
        <a:schemeClr val="accent5">
          <a:lumMod val="50000"/>
        </a:schemeClr>
      </a:solid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693CDD-1A50-4C80-9621-66E9B277F01F}" type="doc">
      <dgm:prSet loTypeId="urn:microsoft.com/office/officeart/2008/layout/PictureAccentList" loCatId="list" qsTypeId="urn:microsoft.com/office/officeart/2005/8/quickstyle/simple1" qsCatId="simple" csTypeId="urn:microsoft.com/office/officeart/2005/8/colors/colorful5" csCatId="colorful" phldr="1"/>
      <dgm:spPr/>
      <dgm:t>
        <a:bodyPr/>
        <a:lstStyle/>
        <a:p>
          <a:endParaRPr lang="es-EC"/>
        </a:p>
      </dgm:t>
    </dgm:pt>
    <dgm:pt modelId="{6BCAE689-DD21-4778-8C88-28FDDC7ADDAB}">
      <dgm:prSet phldrT="[Texto]" custT="1"/>
      <dgm:spPr/>
      <dgm:t>
        <a:bodyPr/>
        <a:lstStyle/>
        <a:p>
          <a:r>
            <a:rPr lang="es-EC" sz="3200" dirty="0" smtClean="0">
              <a:solidFill>
                <a:schemeClr val="tx1"/>
              </a:solidFill>
              <a:latin typeface="Times New Roman" panose="02020603050405020304" pitchFamily="18" charset="0"/>
              <a:cs typeface="Times New Roman" panose="02020603050405020304" pitchFamily="18" charset="0"/>
            </a:rPr>
            <a:t>Planteamiento del problema</a:t>
          </a:r>
          <a:endParaRPr lang="es-EC" sz="3200" dirty="0">
            <a:solidFill>
              <a:schemeClr val="tx1"/>
            </a:solidFill>
            <a:latin typeface="Times New Roman" panose="02020603050405020304" pitchFamily="18" charset="0"/>
            <a:cs typeface="Times New Roman" panose="02020603050405020304" pitchFamily="18" charset="0"/>
          </a:endParaRPr>
        </a:p>
      </dgm:t>
    </dgm:pt>
    <dgm:pt modelId="{5CCDFAFA-DB65-4955-97F4-A7DD7A5031C2}" type="parTrans" cxnId="{FF1A0B33-5EFA-40DE-9C7E-02FAA6C2E9EB}">
      <dgm:prSet/>
      <dgm:spPr/>
      <dgm:t>
        <a:bodyPr/>
        <a:lstStyle/>
        <a:p>
          <a:endParaRPr lang="es-EC">
            <a:latin typeface="Times New Roman" panose="02020603050405020304" pitchFamily="18" charset="0"/>
            <a:cs typeface="Times New Roman" panose="02020603050405020304" pitchFamily="18" charset="0"/>
          </a:endParaRPr>
        </a:p>
      </dgm:t>
    </dgm:pt>
    <dgm:pt modelId="{B133508B-C415-416F-A86C-C9FDF171026A}" type="sibTrans" cxnId="{FF1A0B33-5EFA-40DE-9C7E-02FAA6C2E9EB}">
      <dgm:prSet/>
      <dgm:spPr/>
      <dgm:t>
        <a:bodyPr/>
        <a:lstStyle/>
        <a:p>
          <a:endParaRPr lang="es-EC">
            <a:latin typeface="Times New Roman" panose="02020603050405020304" pitchFamily="18" charset="0"/>
            <a:cs typeface="Times New Roman" panose="02020603050405020304" pitchFamily="18" charset="0"/>
          </a:endParaRPr>
        </a:p>
      </dgm:t>
    </dgm:pt>
    <dgm:pt modelId="{2C809167-2A91-4872-BF0C-4A88FAF3E8AE}">
      <dgm:prSet phldrT="[Texto]" custT="1"/>
      <dgm:spPr/>
      <dgm:t>
        <a:bodyPr/>
        <a:lstStyle/>
        <a:p>
          <a:pPr algn="l"/>
          <a:r>
            <a:rPr lang="es-EC" sz="1800" dirty="0" smtClean="0">
              <a:solidFill>
                <a:schemeClr val="bg1"/>
              </a:solidFill>
              <a:latin typeface="Times New Roman" panose="02020603050405020304" pitchFamily="18" charset="0"/>
              <a:cs typeface="Times New Roman" panose="02020603050405020304" pitchFamily="18" charset="0"/>
            </a:rPr>
            <a:t>Las discapacidades se presentan de diferentes maneras y  grados; en muchos  de los casos las personas en esta condición optan por buscar medios de exclusión, tornándose invisibles junto con sus problemas.  En el cantón Rumiñahui existen 1.751 personas que poseen algún tipo de discapacidad, un grupo reducido  familias  reciben  BJGL. (INEC)</a:t>
          </a:r>
          <a:endParaRPr lang="es-EC" sz="1800" dirty="0">
            <a:solidFill>
              <a:schemeClr val="bg1"/>
            </a:solidFill>
            <a:latin typeface="Times New Roman" panose="02020603050405020304" pitchFamily="18" charset="0"/>
            <a:cs typeface="Times New Roman" panose="02020603050405020304" pitchFamily="18" charset="0"/>
          </a:endParaRPr>
        </a:p>
      </dgm:t>
    </dgm:pt>
    <dgm:pt modelId="{8035A0E7-B58B-4E7F-A258-B52513EF66A6}" type="parTrans" cxnId="{D2F76C8B-96FA-420E-A932-373C93B4623C}">
      <dgm:prSet/>
      <dgm:spPr/>
      <dgm:t>
        <a:bodyPr/>
        <a:lstStyle/>
        <a:p>
          <a:endParaRPr lang="es-EC">
            <a:latin typeface="Times New Roman" panose="02020603050405020304" pitchFamily="18" charset="0"/>
            <a:cs typeface="Times New Roman" panose="02020603050405020304" pitchFamily="18" charset="0"/>
          </a:endParaRPr>
        </a:p>
      </dgm:t>
    </dgm:pt>
    <dgm:pt modelId="{674027E4-51C3-4C15-A92C-B683192126F6}" type="sibTrans" cxnId="{D2F76C8B-96FA-420E-A932-373C93B4623C}">
      <dgm:prSet/>
      <dgm:spPr/>
      <dgm:t>
        <a:bodyPr/>
        <a:lstStyle/>
        <a:p>
          <a:endParaRPr lang="es-EC">
            <a:latin typeface="Times New Roman" panose="02020603050405020304" pitchFamily="18" charset="0"/>
            <a:cs typeface="Times New Roman" panose="02020603050405020304" pitchFamily="18" charset="0"/>
          </a:endParaRPr>
        </a:p>
      </dgm:t>
    </dgm:pt>
    <dgm:pt modelId="{6B750821-6EEE-47C6-890C-DC9063A3D24D}">
      <dgm:prSet phldrT="[Texto]" custT="1"/>
      <dgm:spPr/>
      <dgm:t>
        <a:bodyPr/>
        <a:lstStyle/>
        <a:p>
          <a:pPr algn="l"/>
          <a:r>
            <a:rPr lang="es-EC" sz="2000" dirty="0" smtClean="0">
              <a:latin typeface="Times New Roman" panose="02020603050405020304" pitchFamily="18" charset="0"/>
              <a:cs typeface="Times New Roman" panose="02020603050405020304" pitchFamily="18" charset="0"/>
            </a:rPr>
            <a:t>Desconocimiento de los costos aplicados en la atención de las personas con discapacidad no permite dimensionar el número de personas beneficiarias de esta estrategia con el propósito de fomentar la inclusión y equidad social.</a:t>
          </a:r>
          <a:endParaRPr lang="es-EC" sz="2000" dirty="0">
            <a:latin typeface="Times New Roman" panose="02020603050405020304" pitchFamily="18" charset="0"/>
            <a:cs typeface="Times New Roman" panose="02020603050405020304" pitchFamily="18" charset="0"/>
          </a:endParaRPr>
        </a:p>
      </dgm:t>
    </dgm:pt>
    <dgm:pt modelId="{459D7D9D-5621-4A56-AF86-191068EA17F6}" type="parTrans" cxnId="{F260C1B5-ED5A-495C-8FC9-BEA0DB9D4BC9}">
      <dgm:prSet/>
      <dgm:spPr/>
      <dgm:t>
        <a:bodyPr/>
        <a:lstStyle/>
        <a:p>
          <a:endParaRPr lang="es-EC">
            <a:latin typeface="Times New Roman" panose="02020603050405020304" pitchFamily="18" charset="0"/>
            <a:cs typeface="Times New Roman" panose="02020603050405020304" pitchFamily="18" charset="0"/>
          </a:endParaRPr>
        </a:p>
      </dgm:t>
    </dgm:pt>
    <dgm:pt modelId="{BD694706-BC6C-46BE-B7AB-0B866023E275}" type="sibTrans" cxnId="{F260C1B5-ED5A-495C-8FC9-BEA0DB9D4BC9}">
      <dgm:prSet/>
      <dgm:spPr/>
      <dgm:t>
        <a:bodyPr/>
        <a:lstStyle/>
        <a:p>
          <a:endParaRPr lang="es-EC">
            <a:latin typeface="Times New Roman" panose="02020603050405020304" pitchFamily="18" charset="0"/>
            <a:cs typeface="Times New Roman" panose="02020603050405020304" pitchFamily="18" charset="0"/>
          </a:endParaRPr>
        </a:p>
      </dgm:t>
    </dgm:pt>
    <dgm:pt modelId="{59CAE379-DD99-4A54-A28A-B19B41EE1BB9}" type="pres">
      <dgm:prSet presAssocID="{C3693CDD-1A50-4C80-9621-66E9B277F01F}" presName="layout" presStyleCnt="0">
        <dgm:presLayoutVars>
          <dgm:chMax/>
          <dgm:chPref/>
          <dgm:dir/>
          <dgm:animOne val="branch"/>
          <dgm:animLvl val="lvl"/>
          <dgm:resizeHandles/>
        </dgm:presLayoutVars>
      </dgm:prSet>
      <dgm:spPr/>
      <dgm:t>
        <a:bodyPr/>
        <a:lstStyle/>
        <a:p>
          <a:endParaRPr lang="es-MX"/>
        </a:p>
      </dgm:t>
    </dgm:pt>
    <dgm:pt modelId="{225CF6C2-80AE-4F3B-9976-8E3191594191}" type="pres">
      <dgm:prSet presAssocID="{6BCAE689-DD21-4778-8C88-28FDDC7ADDAB}" presName="root" presStyleCnt="0">
        <dgm:presLayoutVars>
          <dgm:chMax/>
          <dgm:chPref val="4"/>
        </dgm:presLayoutVars>
      </dgm:prSet>
      <dgm:spPr/>
    </dgm:pt>
    <dgm:pt modelId="{6B63DBBC-8634-4C4E-B563-A7F9014414B6}" type="pres">
      <dgm:prSet presAssocID="{6BCAE689-DD21-4778-8C88-28FDDC7ADDAB}" presName="rootComposite" presStyleCnt="0">
        <dgm:presLayoutVars/>
      </dgm:prSet>
      <dgm:spPr/>
    </dgm:pt>
    <dgm:pt modelId="{D493AECB-5DCA-4BE5-AD12-16548E373578}" type="pres">
      <dgm:prSet presAssocID="{6BCAE689-DD21-4778-8C88-28FDDC7ADDAB}" presName="rootText" presStyleLbl="node0" presStyleIdx="0" presStyleCnt="1">
        <dgm:presLayoutVars>
          <dgm:chMax/>
          <dgm:chPref val="4"/>
        </dgm:presLayoutVars>
      </dgm:prSet>
      <dgm:spPr/>
      <dgm:t>
        <a:bodyPr/>
        <a:lstStyle/>
        <a:p>
          <a:endParaRPr lang="es-EC"/>
        </a:p>
      </dgm:t>
    </dgm:pt>
    <dgm:pt modelId="{186C531B-D5EA-46A4-8D76-0A949420CAF5}" type="pres">
      <dgm:prSet presAssocID="{6BCAE689-DD21-4778-8C88-28FDDC7ADDAB}" presName="childShape" presStyleCnt="0">
        <dgm:presLayoutVars>
          <dgm:chMax val="0"/>
          <dgm:chPref val="0"/>
        </dgm:presLayoutVars>
      </dgm:prSet>
      <dgm:spPr/>
    </dgm:pt>
    <dgm:pt modelId="{3C626F90-F805-437B-8BD0-F29DF9923961}" type="pres">
      <dgm:prSet presAssocID="{2C809167-2A91-4872-BF0C-4A88FAF3E8AE}" presName="childComposite" presStyleCnt="0">
        <dgm:presLayoutVars>
          <dgm:chMax val="0"/>
          <dgm:chPref val="0"/>
        </dgm:presLayoutVars>
      </dgm:prSet>
      <dgm:spPr/>
    </dgm:pt>
    <dgm:pt modelId="{9669D4A1-845C-4724-86B3-F976D28E5217}" type="pres">
      <dgm:prSet presAssocID="{2C809167-2A91-4872-BF0C-4A88FAF3E8AE}" presName="Image" presStyleLbl="node1" presStyleIdx="0" presStyleCnt="2" custScaleX="93657" custScaleY="76053"/>
      <dgm:spPr>
        <a:blipFill rotWithShape="1">
          <a:blip xmlns:r="http://schemas.openxmlformats.org/officeDocument/2006/relationships" r:embed="rId1"/>
          <a:stretch>
            <a:fillRect/>
          </a:stretch>
        </a:blipFill>
      </dgm:spPr>
    </dgm:pt>
    <dgm:pt modelId="{02707A68-5948-4AEA-A74E-CFB963F976DB}" type="pres">
      <dgm:prSet presAssocID="{2C809167-2A91-4872-BF0C-4A88FAF3E8AE}" presName="childText" presStyleLbl="lnNode1" presStyleIdx="0" presStyleCnt="2" custScaleY="119396" custLinFactNeighborX="1020" custLinFactNeighborY="-3022">
        <dgm:presLayoutVars>
          <dgm:chMax val="0"/>
          <dgm:chPref val="0"/>
          <dgm:bulletEnabled val="1"/>
        </dgm:presLayoutVars>
      </dgm:prSet>
      <dgm:spPr/>
      <dgm:t>
        <a:bodyPr/>
        <a:lstStyle/>
        <a:p>
          <a:endParaRPr lang="es-EC"/>
        </a:p>
      </dgm:t>
    </dgm:pt>
    <dgm:pt modelId="{0BF2927C-4784-4786-A33C-392F8D87ADD5}" type="pres">
      <dgm:prSet presAssocID="{6B750821-6EEE-47C6-890C-DC9063A3D24D}" presName="childComposite" presStyleCnt="0">
        <dgm:presLayoutVars>
          <dgm:chMax val="0"/>
          <dgm:chPref val="0"/>
        </dgm:presLayoutVars>
      </dgm:prSet>
      <dgm:spPr/>
    </dgm:pt>
    <dgm:pt modelId="{50A570CD-A041-4388-86EC-F94C6226F02E}" type="pres">
      <dgm:prSet presAssocID="{6B750821-6EEE-47C6-890C-DC9063A3D24D}" presName="Image" presStyleLbl="node1" presStyleIdx="1" presStyleCnt="2"/>
      <dgm:spPr>
        <a:blipFill rotWithShape="1">
          <a:blip xmlns:r="http://schemas.openxmlformats.org/officeDocument/2006/relationships" r:embed="rId2"/>
          <a:stretch>
            <a:fillRect/>
          </a:stretch>
        </a:blipFill>
      </dgm:spPr>
    </dgm:pt>
    <dgm:pt modelId="{8E1D8639-BAEC-4136-9DC9-272BCAA9F558}" type="pres">
      <dgm:prSet presAssocID="{6B750821-6EEE-47C6-890C-DC9063A3D24D}" presName="childText" presStyleLbl="lnNode1" presStyleIdx="1" presStyleCnt="2" custScaleY="142258">
        <dgm:presLayoutVars>
          <dgm:chMax val="0"/>
          <dgm:chPref val="0"/>
          <dgm:bulletEnabled val="1"/>
        </dgm:presLayoutVars>
      </dgm:prSet>
      <dgm:spPr/>
      <dgm:t>
        <a:bodyPr/>
        <a:lstStyle/>
        <a:p>
          <a:endParaRPr lang="es-MX"/>
        </a:p>
      </dgm:t>
    </dgm:pt>
  </dgm:ptLst>
  <dgm:cxnLst>
    <dgm:cxn modelId="{D2F76C8B-96FA-420E-A932-373C93B4623C}" srcId="{6BCAE689-DD21-4778-8C88-28FDDC7ADDAB}" destId="{2C809167-2A91-4872-BF0C-4A88FAF3E8AE}" srcOrd="0" destOrd="0" parTransId="{8035A0E7-B58B-4E7F-A258-B52513EF66A6}" sibTransId="{674027E4-51C3-4C15-A92C-B683192126F6}"/>
    <dgm:cxn modelId="{F260C1B5-ED5A-495C-8FC9-BEA0DB9D4BC9}" srcId="{6BCAE689-DD21-4778-8C88-28FDDC7ADDAB}" destId="{6B750821-6EEE-47C6-890C-DC9063A3D24D}" srcOrd="1" destOrd="0" parTransId="{459D7D9D-5621-4A56-AF86-191068EA17F6}" sibTransId="{BD694706-BC6C-46BE-B7AB-0B866023E275}"/>
    <dgm:cxn modelId="{956D755E-5E2C-46E5-AF86-D568E9412335}" type="presOf" srcId="{6BCAE689-DD21-4778-8C88-28FDDC7ADDAB}" destId="{D493AECB-5DCA-4BE5-AD12-16548E373578}" srcOrd="0" destOrd="0" presId="urn:microsoft.com/office/officeart/2008/layout/PictureAccentList"/>
    <dgm:cxn modelId="{DBB4B115-950A-43F2-8E55-13E1892CD5E6}" type="presOf" srcId="{C3693CDD-1A50-4C80-9621-66E9B277F01F}" destId="{59CAE379-DD99-4A54-A28A-B19B41EE1BB9}" srcOrd="0" destOrd="0" presId="urn:microsoft.com/office/officeart/2008/layout/PictureAccentList"/>
    <dgm:cxn modelId="{11035B19-2278-46F2-A020-8A31F6679E1B}" type="presOf" srcId="{2C809167-2A91-4872-BF0C-4A88FAF3E8AE}" destId="{02707A68-5948-4AEA-A74E-CFB963F976DB}" srcOrd="0" destOrd="0" presId="urn:microsoft.com/office/officeart/2008/layout/PictureAccentList"/>
    <dgm:cxn modelId="{144DB090-7B65-43BD-8C41-E1A46B6878BF}" type="presOf" srcId="{6B750821-6EEE-47C6-890C-DC9063A3D24D}" destId="{8E1D8639-BAEC-4136-9DC9-272BCAA9F558}" srcOrd="0" destOrd="0" presId="urn:microsoft.com/office/officeart/2008/layout/PictureAccentList"/>
    <dgm:cxn modelId="{FF1A0B33-5EFA-40DE-9C7E-02FAA6C2E9EB}" srcId="{C3693CDD-1A50-4C80-9621-66E9B277F01F}" destId="{6BCAE689-DD21-4778-8C88-28FDDC7ADDAB}" srcOrd="0" destOrd="0" parTransId="{5CCDFAFA-DB65-4955-97F4-A7DD7A5031C2}" sibTransId="{B133508B-C415-416F-A86C-C9FDF171026A}"/>
    <dgm:cxn modelId="{7B92DA69-7E47-41E0-AF8B-50750AD98AA2}" type="presParOf" srcId="{59CAE379-DD99-4A54-A28A-B19B41EE1BB9}" destId="{225CF6C2-80AE-4F3B-9976-8E3191594191}" srcOrd="0" destOrd="0" presId="urn:microsoft.com/office/officeart/2008/layout/PictureAccentList"/>
    <dgm:cxn modelId="{7D543D8C-24CF-442A-8F54-B0E4A3033F00}" type="presParOf" srcId="{225CF6C2-80AE-4F3B-9976-8E3191594191}" destId="{6B63DBBC-8634-4C4E-B563-A7F9014414B6}" srcOrd="0" destOrd="0" presId="urn:microsoft.com/office/officeart/2008/layout/PictureAccentList"/>
    <dgm:cxn modelId="{9F188709-FC03-4776-8B22-62CCAED67FED}" type="presParOf" srcId="{6B63DBBC-8634-4C4E-B563-A7F9014414B6}" destId="{D493AECB-5DCA-4BE5-AD12-16548E373578}" srcOrd="0" destOrd="0" presId="urn:microsoft.com/office/officeart/2008/layout/PictureAccentList"/>
    <dgm:cxn modelId="{12EED3B7-CCDA-40F7-A879-3F4CA1DDE2CC}" type="presParOf" srcId="{225CF6C2-80AE-4F3B-9976-8E3191594191}" destId="{186C531B-D5EA-46A4-8D76-0A949420CAF5}" srcOrd="1" destOrd="0" presId="urn:microsoft.com/office/officeart/2008/layout/PictureAccentList"/>
    <dgm:cxn modelId="{655BC74E-1C07-4AC6-92F4-0E3956AAB27F}" type="presParOf" srcId="{186C531B-D5EA-46A4-8D76-0A949420CAF5}" destId="{3C626F90-F805-437B-8BD0-F29DF9923961}" srcOrd="0" destOrd="0" presId="urn:microsoft.com/office/officeart/2008/layout/PictureAccentList"/>
    <dgm:cxn modelId="{5E5FAFE4-6303-46F4-851F-2D6958874525}" type="presParOf" srcId="{3C626F90-F805-437B-8BD0-F29DF9923961}" destId="{9669D4A1-845C-4724-86B3-F976D28E5217}" srcOrd="0" destOrd="0" presId="urn:microsoft.com/office/officeart/2008/layout/PictureAccentList"/>
    <dgm:cxn modelId="{C9DBAF2F-4117-4FDF-A8B3-7395A91EFFD3}" type="presParOf" srcId="{3C626F90-F805-437B-8BD0-F29DF9923961}" destId="{02707A68-5948-4AEA-A74E-CFB963F976DB}" srcOrd="1" destOrd="0" presId="urn:microsoft.com/office/officeart/2008/layout/PictureAccentList"/>
    <dgm:cxn modelId="{1E0AB4AA-6F3B-497C-8414-B500BF1744C6}" type="presParOf" srcId="{186C531B-D5EA-46A4-8D76-0A949420CAF5}" destId="{0BF2927C-4784-4786-A33C-392F8D87ADD5}" srcOrd="1" destOrd="0" presId="urn:microsoft.com/office/officeart/2008/layout/PictureAccentList"/>
    <dgm:cxn modelId="{F66D54D4-90D0-4A9F-A7C5-D114F47A78F2}" type="presParOf" srcId="{0BF2927C-4784-4786-A33C-392F8D87ADD5}" destId="{50A570CD-A041-4388-86EC-F94C6226F02E}" srcOrd="0" destOrd="0" presId="urn:microsoft.com/office/officeart/2008/layout/PictureAccentList"/>
    <dgm:cxn modelId="{F38B2F3C-1C8A-4404-8FD6-340413169B40}" type="presParOf" srcId="{0BF2927C-4784-4786-A33C-392F8D87ADD5}" destId="{8E1D8639-BAEC-4136-9DC9-272BCAA9F55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F6DF37-7D75-49DE-BE27-F83A25CEFC1E}"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s-EC"/>
        </a:p>
      </dgm:t>
    </dgm:pt>
    <dgm:pt modelId="{31EDA0B0-457D-486C-92E6-3D8E97AB3C08}">
      <dgm:prSet phldrT="[Texto]" custT="1"/>
      <dgm:spPr/>
      <dgm:t>
        <a:bodyPr/>
        <a:lstStyle/>
        <a:p>
          <a:r>
            <a:rPr lang="es-EC" sz="2000" b="0" dirty="0" smtClean="0">
              <a:solidFill>
                <a:schemeClr val="tx1"/>
              </a:solidFill>
              <a:latin typeface="Times New Roman" panose="02020603050405020304" pitchFamily="18" charset="0"/>
              <a:cs typeface="Times New Roman" panose="02020603050405020304" pitchFamily="18" charset="0"/>
            </a:rPr>
            <a:t>Determinar el enfoque epistemológico basado en las ciencias de la complejidad y la teoría general de sistemas</a:t>
          </a:r>
          <a:r>
            <a:rPr lang="es-EC" sz="2000" b="0" dirty="0" smtClean="0">
              <a:solidFill>
                <a:schemeClr val="tx1"/>
              </a:solidFill>
            </a:rPr>
            <a:t>. </a:t>
          </a:r>
          <a:endParaRPr lang="es-EC" sz="2000" b="0" dirty="0">
            <a:solidFill>
              <a:schemeClr val="tx1"/>
            </a:solidFill>
          </a:endParaRPr>
        </a:p>
      </dgm:t>
    </dgm:pt>
    <dgm:pt modelId="{6B42A6B8-E70E-4C62-94A1-5487C1B5A5AF}" type="parTrans" cxnId="{22FCEC79-F997-4ED9-AFB4-44EF9E90D52F}">
      <dgm:prSet/>
      <dgm:spPr/>
      <dgm:t>
        <a:bodyPr/>
        <a:lstStyle/>
        <a:p>
          <a:endParaRPr lang="es-EC" sz="2400" b="0"/>
        </a:p>
      </dgm:t>
    </dgm:pt>
    <dgm:pt modelId="{BB6885B7-DF7C-4129-BA75-05952C8A4B0B}" type="sibTrans" cxnId="{22FCEC79-F997-4ED9-AFB4-44EF9E90D52F}">
      <dgm:prSet custT="1"/>
      <dgm:spPr/>
      <dgm:t>
        <a:bodyPr/>
        <a:lstStyle/>
        <a:p>
          <a:endParaRPr lang="es-EC" sz="1100" b="0"/>
        </a:p>
      </dgm:t>
    </dgm:pt>
    <dgm:pt modelId="{25982127-7348-4576-A026-4D38D1C5D5CD}">
      <dgm:prSet phldrT="[Texto]" custT="1"/>
      <dgm:spPr/>
      <dgm:t>
        <a:bodyPr/>
        <a:lstStyle/>
        <a:p>
          <a:r>
            <a:rPr lang="es-EC" sz="2000" b="0" dirty="0" smtClean="0">
              <a:solidFill>
                <a:schemeClr val="tx1"/>
              </a:solidFill>
            </a:rPr>
            <a:t>Diseñar el marco teórico sustentado en las teorías que devienen de la calidad de vida de los beneficiarios</a:t>
          </a:r>
          <a:endParaRPr lang="es-EC" sz="2000" b="0" dirty="0"/>
        </a:p>
      </dgm:t>
    </dgm:pt>
    <dgm:pt modelId="{8A1E1EB7-901D-4391-B5A4-D68721324974}" type="parTrans" cxnId="{E9382C86-D2CA-4298-A5FF-54EDB29C0BB2}">
      <dgm:prSet/>
      <dgm:spPr/>
      <dgm:t>
        <a:bodyPr/>
        <a:lstStyle/>
        <a:p>
          <a:endParaRPr lang="es-EC" sz="2400" b="0"/>
        </a:p>
      </dgm:t>
    </dgm:pt>
    <dgm:pt modelId="{EB693626-55F3-4F02-B046-CE03F35738E4}" type="sibTrans" cxnId="{E9382C86-D2CA-4298-A5FF-54EDB29C0BB2}">
      <dgm:prSet custT="1"/>
      <dgm:spPr/>
      <dgm:t>
        <a:bodyPr/>
        <a:lstStyle/>
        <a:p>
          <a:endParaRPr lang="es-EC" sz="1100" b="0"/>
        </a:p>
      </dgm:t>
    </dgm:pt>
    <dgm:pt modelId="{5B4AA254-452F-4053-B003-0158D5B91390}">
      <dgm:prSet phldrT="[Texto]" custT="1"/>
      <dgm:spPr/>
      <dgm:t>
        <a:bodyPr/>
        <a:lstStyle/>
        <a:p>
          <a:r>
            <a:rPr lang="es-EC" sz="2000" b="0" dirty="0" smtClean="0">
              <a:solidFill>
                <a:schemeClr val="tx1"/>
              </a:solidFill>
              <a:latin typeface="Times New Roman" panose="02020603050405020304" pitchFamily="18" charset="0"/>
              <a:cs typeface="Times New Roman" panose="02020603050405020304" pitchFamily="18" charset="0"/>
            </a:rPr>
            <a:t>Construir un entorno metodológico utilizando herramientas  de los paradigmas positivista e interpretativo propio de un estudio de tipo mixto</a:t>
          </a:r>
          <a:r>
            <a:rPr lang="es-EC" sz="2000" b="0" dirty="0" smtClean="0">
              <a:solidFill>
                <a:schemeClr val="bg1"/>
              </a:solidFill>
            </a:rPr>
            <a:t>.</a:t>
          </a:r>
          <a:endParaRPr lang="es-EC" sz="2000" b="0" dirty="0">
            <a:solidFill>
              <a:schemeClr val="bg1"/>
            </a:solidFill>
          </a:endParaRPr>
        </a:p>
      </dgm:t>
    </dgm:pt>
    <dgm:pt modelId="{BEAFD47F-1D62-4AC9-A4D2-DF382F545E77}" type="parTrans" cxnId="{8CA15D6E-BA90-496E-B87D-539E772349C2}">
      <dgm:prSet/>
      <dgm:spPr/>
      <dgm:t>
        <a:bodyPr/>
        <a:lstStyle/>
        <a:p>
          <a:endParaRPr lang="es-EC" sz="2400" b="0"/>
        </a:p>
      </dgm:t>
    </dgm:pt>
    <dgm:pt modelId="{60BBED81-E770-46F6-A37F-FD8C5A72C086}" type="sibTrans" cxnId="{8CA15D6E-BA90-496E-B87D-539E772349C2}">
      <dgm:prSet custT="1"/>
      <dgm:spPr/>
      <dgm:t>
        <a:bodyPr/>
        <a:lstStyle/>
        <a:p>
          <a:endParaRPr lang="es-EC" sz="1100" b="0"/>
        </a:p>
      </dgm:t>
    </dgm:pt>
    <dgm:pt modelId="{1291B77C-FFC3-41C9-918E-6446A1622CCA}">
      <dgm:prSet phldrT="[Texto]" custT="1"/>
      <dgm:spPr/>
      <dgm:t>
        <a:bodyPr/>
        <a:lstStyle/>
        <a:p>
          <a:r>
            <a:rPr lang="es-EC" sz="2000" b="0" dirty="0" smtClean="0">
              <a:solidFill>
                <a:schemeClr val="tx1"/>
              </a:solidFill>
              <a:latin typeface="Times New Roman" panose="02020603050405020304" pitchFamily="18" charset="0"/>
              <a:cs typeface="Times New Roman" panose="02020603050405020304" pitchFamily="18" charset="0"/>
            </a:rPr>
            <a:t>Analizar los resultados del estudio cuantitativo  para determinar  la situación actual de  este grupo vulnerable</a:t>
          </a:r>
          <a:endParaRPr lang="es-EC" sz="2000" b="0" dirty="0">
            <a:solidFill>
              <a:schemeClr val="tx1"/>
            </a:solidFill>
            <a:latin typeface="Times New Roman" panose="02020603050405020304" pitchFamily="18" charset="0"/>
            <a:cs typeface="Times New Roman" panose="02020603050405020304" pitchFamily="18" charset="0"/>
          </a:endParaRPr>
        </a:p>
      </dgm:t>
    </dgm:pt>
    <dgm:pt modelId="{ADEE2E14-9895-4C02-B594-5388DB04E7EF}" type="parTrans" cxnId="{22A1390E-05DA-491D-B737-9E6F87212D6A}">
      <dgm:prSet/>
      <dgm:spPr/>
      <dgm:t>
        <a:bodyPr/>
        <a:lstStyle/>
        <a:p>
          <a:endParaRPr lang="es-EC" sz="2400" b="0"/>
        </a:p>
      </dgm:t>
    </dgm:pt>
    <dgm:pt modelId="{F2CEF6BD-C86A-430C-A6B9-D45F1CC827BD}" type="sibTrans" cxnId="{22A1390E-05DA-491D-B737-9E6F87212D6A}">
      <dgm:prSet custT="1"/>
      <dgm:spPr/>
      <dgm:t>
        <a:bodyPr/>
        <a:lstStyle/>
        <a:p>
          <a:endParaRPr lang="es-EC" sz="1100" b="0"/>
        </a:p>
      </dgm:t>
    </dgm:pt>
    <dgm:pt modelId="{BB7AF87B-E9C3-4810-9305-AC36E13E0B69}">
      <dgm:prSet custT="1"/>
      <dgm:spPr/>
      <dgm:t>
        <a:bodyPr/>
        <a:lstStyle/>
        <a:p>
          <a:r>
            <a:rPr lang="es-EC" sz="2000" b="0" dirty="0" smtClean="0">
              <a:solidFill>
                <a:schemeClr val="tx1"/>
              </a:solidFill>
              <a:latin typeface="Times New Roman" panose="02020603050405020304" pitchFamily="18" charset="0"/>
              <a:cs typeface="Times New Roman" panose="02020603050405020304" pitchFamily="18" charset="0"/>
            </a:rPr>
            <a:t>Proponer estrategias  para la optimización de recursos públicos,  para incrementar la cobertura y mejorar la calidad de vida de personas con discapacidad</a:t>
          </a:r>
          <a:r>
            <a:rPr lang="es-EC" sz="2000" b="0" dirty="0" smtClean="0">
              <a:solidFill>
                <a:schemeClr val="tx1"/>
              </a:solidFill>
            </a:rPr>
            <a:t>.</a:t>
          </a:r>
          <a:endParaRPr lang="es-EC" sz="2000" b="0" dirty="0"/>
        </a:p>
      </dgm:t>
    </dgm:pt>
    <dgm:pt modelId="{5194D8AB-AEDE-4C2C-9381-813FE728D00C}" type="parTrans" cxnId="{D01B015C-6A80-452C-849B-E55ED8CC5CC3}">
      <dgm:prSet/>
      <dgm:spPr/>
      <dgm:t>
        <a:bodyPr/>
        <a:lstStyle/>
        <a:p>
          <a:endParaRPr lang="es-EC" sz="2400" b="0"/>
        </a:p>
      </dgm:t>
    </dgm:pt>
    <dgm:pt modelId="{3CAA2541-9B92-4DD5-B792-F288633D6FD0}" type="sibTrans" cxnId="{D01B015C-6A80-452C-849B-E55ED8CC5CC3}">
      <dgm:prSet/>
      <dgm:spPr/>
      <dgm:t>
        <a:bodyPr/>
        <a:lstStyle/>
        <a:p>
          <a:endParaRPr lang="es-EC" sz="2400" b="0"/>
        </a:p>
      </dgm:t>
    </dgm:pt>
    <dgm:pt modelId="{730E0E65-AB9D-4FB7-AEEF-48D197BBE1B3}">
      <dgm:prSet custT="1"/>
      <dgm:spPr/>
      <dgm:t>
        <a:bodyPr/>
        <a:lstStyle/>
        <a:p>
          <a:r>
            <a:rPr lang="es-EC" sz="2000" b="0" dirty="0" smtClean="0">
              <a:solidFill>
                <a:schemeClr val="tx1"/>
              </a:solidFill>
              <a:latin typeface="Times New Roman" panose="02020603050405020304" pitchFamily="18" charset="0"/>
              <a:cs typeface="Times New Roman" panose="02020603050405020304" pitchFamily="18" charset="0"/>
            </a:rPr>
            <a:t>Realizar un análisis económico de lo que invierte actualmente el Estado y lo que debería invertir para cubrir las necesidades básicas del grupo objetivo.</a:t>
          </a:r>
          <a:endParaRPr lang="es-EC" sz="2000" b="0" dirty="0"/>
        </a:p>
      </dgm:t>
    </dgm:pt>
    <dgm:pt modelId="{CE41E17F-535D-4B50-8E4F-1DD9AD0D5908}" type="parTrans" cxnId="{8C9E6D20-7FEE-4652-B962-FE6C30328D9D}">
      <dgm:prSet/>
      <dgm:spPr/>
      <dgm:t>
        <a:bodyPr/>
        <a:lstStyle/>
        <a:p>
          <a:endParaRPr lang="es-EC" sz="2400" b="0"/>
        </a:p>
      </dgm:t>
    </dgm:pt>
    <dgm:pt modelId="{A5524CF1-FE33-41EF-B83B-64C022D3233E}" type="sibTrans" cxnId="{8C9E6D20-7FEE-4652-B962-FE6C30328D9D}">
      <dgm:prSet custT="1"/>
      <dgm:spPr/>
      <dgm:t>
        <a:bodyPr/>
        <a:lstStyle/>
        <a:p>
          <a:endParaRPr lang="es-EC" sz="1100" b="0"/>
        </a:p>
      </dgm:t>
    </dgm:pt>
    <dgm:pt modelId="{4B280279-8EE1-4EB9-8576-D97E91558AE1}" type="pres">
      <dgm:prSet presAssocID="{ACF6DF37-7D75-49DE-BE27-F83A25CEFC1E}" presName="diagram" presStyleCnt="0">
        <dgm:presLayoutVars>
          <dgm:dir/>
          <dgm:resizeHandles val="exact"/>
        </dgm:presLayoutVars>
      </dgm:prSet>
      <dgm:spPr/>
      <dgm:t>
        <a:bodyPr/>
        <a:lstStyle/>
        <a:p>
          <a:endParaRPr lang="es-MX"/>
        </a:p>
      </dgm:t>
    </dgm:pt>
    <dgm:pt modelId="{F901FB0E-59CB-473A-82B9-222F8164B8CD}" type="pres">
      <dgm:prSet presAssocID="{31EDA0B0-457D-486C-92E6-3D8E97AB3C08}" presName="node" presStyleLbl="node1" presStyleIdx="0" presStyleCnt="6" custScaleY="132286" custLinFactNeighborY="17104">
        <dgm:presLayoutVars>
          <dgm:bulletEnabled val="1"/>
        </dgm:presLayoutVars>
      </dgm:prSet>
      <dgm:spPr/>
      <dgm:t>
        <a:bodyPr/>
        <a:lstStyle/>
        <a:p>
          <a:endParaRPr lang="es-EC"/>
        </a:p>
      </dgm:t>
    </dgm:pt>
    <dgm:pt modelId="{B9408A75-0542-45E2-9E0C-44DAA5927C93}" type="pres">
      <dgm:prSet presAssocID="{BB6885B7-DF7C-4129-BA75-05952C8A4B0B}" presName="sibTrans" presStyleLbl="sibTrans2D1" presStyleIdx="0" presStyleCnt="5"/>
      <dgm:spPr/>
      <dgm:t>
        <a:bodyPr/>
        <a:lstStyle/>
        <a:p>
          <a:endParaRPr lang="es-MX"/>
        </a:p>
      </dgm:t>
    </dgm:pt>
    <dgm:pt modelId="{DC7C5A58-1176-43C5-BA77-D5E9057A601B}" type="pres">
      <dgm:prSet presAssocID="{BB6885B7-DF7C-4129-BA75-05952C8A4B0B}" presName="connectorText" presStyleLbl="sibTrans2D1" presStyleIdx="0" presStyleCnt="5"/>
      <dgm:spPr/>
      <dgm:t>
        <a:bodyPr/>
        <a:lstStyle/>
        <a:p>
          <a:endParaRPr lang="es-MX"/>
        </a:p>
      </dgm:t>
    </dgm:pt>
    <dgm:pt modelId="{6BF9D47C-14EB-4707-8A2E-BFFDE941709A}" type="pres">
      <dgm:prSet presAssocID="{25982127-7348-4576-A026-4D38D1C5D5CD}" presName="node" presStyleLbl="node1" presStyleIdx="1" presStyleCnt="6" custScaleY="132286" custLinFactNeighborY="17104">
        <dgm:presLayoutVars>
          <dgm:bulletEnabled val="1"/>
        </dgm:presLayoutVars>
      </dgm:prSet>
      <dgm:spPr/>
      <dgm:t>
        <a:bodyPr/>
        <a:lstStyle/>
        <a:p>
          <a:endParaRPr lang="es-EC"/>
        </a:p>
      </dgm:t>
    </dgm:pt>
    <dgm:pt modelId="{43910B42-AE5F-427A-9B3D-A6077EF89186}" type="pres">
      <dgm:prSet presAssocID="{EB693626-55F3-4F02-B046-CE03F35738E4}" presName="sibTrans" presStyleLbl="sibTrans2D1" presStyleIdx="1" presStyleCnt="5"/>
      <dgm:spPr/>
      <dgm:t>
        <a:bodyPr/>
        <a:lstStyle/>
        <a:p>
          <a:endParaRPr lang="es-MX"/>
        </a:p>
      </dgm:t>
    </dgm:pt>
    <dgm:pt modelId="{7BEC19B0-F8F1-417F-8D46-26DEBEAEC789}" type="pres">
      <dgm:prSet presAssocID="{EB693626-55F3-4F02-B046-CE03F35738E4}" presName="connectorText" presStyleLbl="sibTrans2D1" presStyleIdx="1" presStyleCnt="5"/>
      <dgm:spPr/>
      <dgm:t>
        <a:bodyPr/>
        <a:lstStyle/>
        <a:p>
          <a:endParaRPr lang="es-MX"/>
        </a:p>
      </dgm:t>
    </dgm:pt>
    <dgm:pt modelId="{FAC19569-3547-4B60-9683-6DC8B983BDC0}" type="pres">
      <dgm:prSet presAssocID="{5B4AA254-452F-4053-B003-0158D5B91390}" presName="node" presStyleLbl="node1" presStyleIdx="2" presStyleCnt="6" custScaleY="132286" custLinFactNeighborY="17104">
        <dgm:presLayoutVars>
          <dgm:bulletEnabled val="1"/>
        </dgm:presLayoutVars>
      </dgm:prSet>
      <dgm:spPr/>
      <dgm:t>
        <a:bodyPr/>
        <a:lstStyle/>
        <a:p>
          <a:endParaRPr lang="es-EC"/>
        </a:p>
      </dgm:t>
    </dgm:pt>
    <dgm:pt modelId="{DB28000B-58DC-45F0-8760-39E71B8DA2C9}" type="pres">
      <dgm:prSet presAssocID="{60BBED81-E770-46F6-A37F-FD8C5A72C086}" presName="sibTrans" presStyleLbl="sibTrans2D1" presStyleIdx="2" presStyleCnt="5" custLinFactNeighborY="15522"/>
      <dgm:spPr/>
      <dgm:t>
        <a:bodyPr/>
        <a:lstStyle/>
        <a:p>
          <a:endParaRPr lang="es-MX"/>
        </a:p>
      </dgm:t>
    </dgm:pt>
    <dgm:pt modelId="{110B8E8A-677A-4E02-B0DC-A3F12E786A98}" type="pres">
      <dgm:prSet presAssocID="{60BBED81-E770-46F6-A37F-FD8C5A72C086}" presName="connectorText" presStyleLbl="sibTrans2D1" presStyleIdx="2" presStyleCnt="5"/>
      <dgm:spPr/>
      <dgm:t>
        <a:bodyPr/>
        <a:lstStyle/>
        <a:p>
          <a:endParaRPr lang="es-MX"/>
        </a:p>
      </dgm:t>
    </dgm:pt>
    <dgm:pt modelId="{CB24DBA5-F196-4E47-A06D-1DBFBFB0175D}" type="pres">
      <dgm:prSet presAssocID="{1291B77C-FFC3-41C9-918E-6446A1622CCA}" presName="node" presStyleLbl="node1" presStyleIdx="3" presStyleCnt="6" custScaleY="132286" custLinFactNeighborY="-5345">
        <dgm:presLayoutVars>
          <dgm:bulletEnabled val="1"/>
        </dgm:presLayoutVars>
      </dgm:prSet>
      <dgm:spPr/>
      <dgm:t>
        <a:bodyPr/>
        <a:lstStyle/>
        <a:p>
          <a:endParaRPr lang="es-EC"/>
        </a:p>
      </dgm:t>
    </dgm:pt>
    <dgm:pt modelId="{627B5598-AB02-497A-898F-810081BA7FE5}" type="pres">
      <dgm:prSet presAssocID="{F2CEF6BD-C86A-430C-A6B9-D45F1CC827BD}" presName="sibTrans" presStyleLbl="sibTrans2D1" presStyleIdx="3" presStyleCnt="5"/>
      <dgm:spPr/>
      <dgm:t>
        <a:bodyPr/>
        <a:lstStyle/>
        <a:p>
          <a:endParaRPr lang="es-MX"/>
        </a:p>
      </dgm:t>
    </dgm:pt>
    <dgm:pt modelId="{4166CCC5-355B-4754-8433-1668BE4E6409}" type="pres">
      <dgm:prSet presAssocID="{F2CEF6BD-C86A-430C-A6B9-D45F1CC827BD}" presName="connectorText" presStyleLbl="sibTrans2D1" presStyleIdx="3" presStyleCnt="5"/>
      <dgm:spPr/>
      <dgm:t>
        <a:bodyPr/>
        <a:lstStyle/>
        <a:p>
          <a:endParaRPr lang="es-MX"/>
        </a:p>
      </dgm:t>
    </dgm:pt>
    <dgm:pt modelId="{3ACB3658-34F3-4236-A491-49F2EC06F6DB}" type="pres">
      <dgm:prSet presAssocID="{730E0E65-AB9D-4FB7-AEEF-48D197BBE1B3}" presName="node" presStyleLbl="node1" presStyleIdx="4" presStyleCnt="6" custScaleY="132286" custLinFactNeighborY="-5345">
        <dgm:presLayoutVars>
          <dgm:bulletEnabled val="1"/>
        </dgm:presLayoutVars>
      </dgm:prSet>
      <dgm:spPr/>
      <dgm:t>
        <a:bodyPr/>
        <a:lstStyle/>
        <a:p>
          <a:endParaRPr lang="es-EC"/>
        </a:p>
      </dgm:t>
    </dgm:pt>
    <dgm:pt modelId="{6A7423F4-6E16-403E-806E-658EF130D5CD}" type="pres">
      <dgm:prSet presAssocID="{A5524CF1-FE33-41EF-B83B-64C022D3233E}" presName="sibTrans" presStyleLbl="sibTrans2D1" presStyleIdx="4" presStyleCnt="5"/>
      <dgm:spPr/>
      <dgm:t>
        <a:bodyPr/>
        <a:lstStyle/>
        <a:p>
          <a:endParaRPr lang="es-ES"/>
        </a:p>
      </dgm:t>
    </dgm:pt>
    <dgm:pt modelId="{3D157779-2894-42D7-90C3-00F083CA58F7}" type="pres">
      <dgm:prSet presAssocID="{A5524CF1-FE33-41EF-B83B-64C022D3233E}" presName="connectorText" presStyleLbl="sibTrans2D1" presStyleIdx="4" presStyleCnt="5"/>
      <dgm:spPr/>
      <dgm:t>
        <a:bodyPr/>
        <a:lstStyle/>
        <a:p>
          <a:endParaRPr lang="es-ES"/>
        </a:p>
      </dgm:t>
    </dgm:pt>
    <dgm:pt modelId="{42ADE23C-3A32-4BEA-9FDE-3BC8D24FF22F}" type="pres">
      <dgm:prSet presAssocID="{BB7AF87B-E9C3-4810-9305-AC36E13E0B69}" presName="node" presStyleLbl="node1" presStyleIdx="5" presStyleCnt="6" custScaleY="132286" custLinFactNeighborY="-5345">
        <dgm:presLayoutVars>
          <dgm:bulletEnabled val="1"/>
        </dgm:presLayoutVars>
      </dgm:prSet>
      <dgm:spPr/>
      <dgm:t>
        <a:bodyPr/>
        <a:lstStyle/>
        <a:p>
          <a:endParaRPr lang="es-EC"/>
        </a:p>
      </dgm:t>
    </dgm:pt>
  </dgm:ptLst>
  <dgm:cxnLst>
    <dgm:cxn modelId="{349102E4-6D73-4576-A76A-7FBF4E652DA8}" type="presOf" srcId="{F2CEF6BD-C86A-430C-A6B9-D45F1CC827BD}" destId="{4166CCC5-355B-4754-8433-1668BE4E6409}" srcOrd="1" destOrd="0" presId="urn:microsoft.com/office/officeart/2005/8/layout/process5"/>
    <dgm:cxn modelId="{95470CCB-24E2-4899-BBA5-C503007A2576}" type="presOf" srcId="{60BBED81-E770-46F6-A37F-FD8C5A72C086}" destId="{110B8E8A-677A-4E02-B0DC-A3F12E786A98}" srcOrd="1" destOrd="0" presId="urn:microsoft.com/office/officeart/2005/8/layout/process5"/>
    <dgm:cxn modelId="{8CA15D6E-BA90-496E-B87D-539E772349C2}" srcId="{ACF6DF37-7D75-49DE-BE27-F83A25CEFC1E}" destId="{5B4AA254-452F-4053-B003-0158D5B91390}" srcOrd="2" destOrd="0" parTransId="{BEAFD47F-1D62-4AC9-A4D2-DF382F545E77}" sibTransId="{60BBED81-E770-46F6-A37F-FD8C5A72C086}"/>
    <dgm:cxn modelId="{32F8069F-F514-4A69-B043-7C3AF7DF6BD9}" type="presOf" srcId="{EB693626-55F3-4F02-B046-CE03F35738E4}" destId="{7BEC19B0-F8F1-417F-8D46-26DEBEAEC789}" srcOrd="1" destOrd="0" presId="urn:microsoft.com/office/officeart/2005/8/layout/process5"/>
    <dgm:cxn modelId="{42DE8B8D-8047-4433-A8D4-023B7EB8B045}" type="presOf" srcId="{BB6885B7-DF7C-4129-BA75-05952C8A4B0B}" destId="{DC7C5A58-1176-43C5-BA77-D5E9057A601B}" srcOrd="1" destOrd="0" presId="urn:microsoft.com/office/officeart/2005/8/layout/process5"/>
    <dgm:cxn modelId="{4FC0708C-F312-4169-A9D3-A5D6B8C34EDA}" type="presOf" srcId="{BB7AF87B-E9C3-4810-9305-AC36E13E0B69}" destId="{42ADE23C-3A32-4BEA-9FDE-3BC8D24FF22F}" srcOrd="0" destOrd="0" presId="urn:microsoft.com/office/officeart/2005/8/layout/process5"/>
    <dgm:cxn modelId="{36DD75B4-FE61-4BFD-9395-00504A7CAB5A}" type="presOf" srcId="{A5524CF1-FE33-41EF-B83B-64C022D3233E}" destId="{3D157779-2894-42D7-90C3-00F083CA58F7}" srcOrd="1" destOrd="0" presId="urn:microsoft.com/office/officeart/2005/8/layout/process5"/>
    <dgm:cxn modelId="{3CB48EB9-B82C-4DD1-8FCF-7E80584EAF8A}" type="presOf" srcId="{25982127-7348-4576-A026-4D38D1C5D5CD}" destId="{6BF9D47C-14EB-4707-8A2E-BFFDE941709A}" srcOrd="0" destOrd="0" presId="urn:microsoft.com/office/officeart/2005/8/layout/process5"/>
    <dgm:cxn modelId="{8C9E6D20-7FEE-4652-B962-FE6C30328D9D}" srcId="{ACF6DF37-7D75-49DE-BE27-F83A25CEFC1E}" destId="{730E0E65-AB9D-4FB7-AEEF-48D197BBE1B3}" srcOrd="4" destOrd="0" parTransId="{CE41E17F-535D-4B50-8E4F-1DD9AD0D5908}" sibTransId="{A5524CF1-FE33-41EF-B83B-64C022D3233E}"/>
    <dgm:cxn modelId="{22A1390E-05DA-491D-B737-9E6F87212D6A}" srcId="{ACF6DF37-7D75-49DE-BE27-F83A25CEFC1E}" destId="{1291B77C-FFC3-41C9-918E-6446A1622CCA}" srcOrd="3" destOrd="0" parTransId="{ADEE2E14-9895-4C02-B594-5388DB04E7EF}" sibTransId="{F2CEF6BD-C86A-430C-A6B9-D45F1CC827BD}"/>
    <dgm:cxn modelId="{90116766-3CEA-4FB7-B159-007B2349F6C2}" type="presOf" srcId="{1291B77C-FFC3-41C9-918E-6446A1622CCA}" destId="{CB24DBA5-F196-4E47-A06D-1DBFBFB0175D}" srcOrd="0" destOrd="0" presId="urn:microsoft.com/office/officeart/2005/8/layout/process5"/>
    <dgm:cxn modelId="{AE24E04F-9D40-4CD6-9BDC-AF329710A300}" type="presOf" srcId="{BB6885B7-DF7C-4129-BA75-05952C8A4B0B}" destId="{B9408A75-0542-45E2-9E0C-44DAA5927C93}" srcOrd="0" destOrd="0" presId="urn:microsoft.com/office/officeart/2005/8/layout/process5"/>
    <dgm:cxn modelId="{D316BA8D-C666-459E-BB18-83CE300CAE7C}" type="presOf" srcId="{F2CEF6BD-C86A-430C-A6B9-D45F1CC827BD}" destId="{627B5598-AB02-497A-898F-810081BA7FE5}" srcOrd="0" destOrd="0" presId="urn:microsoft.com/office/officeart/2005/8/layout/process5"/>
    <dgm:cxn modelId="{58ABE9F8-91AC-4A33-AFB0-A2F4B5D67517}" type="presOf" srcId="{EB693626-55F3-4F02-B046-CE03F35738E4}" destId="{43910B42-AE5F-427A-9B3D-A6077EF89186}" srcOrd="0" destOrd="0" presId="urn:microsoft.com/office/officeart/2005/8/layout/process5"/>
    <dgm:cxn modelId="{AB1C5D2F-0A12-4A08-935A-71CB2F919814}" type="presOf" srcId="{5B4AA254-452F-4053-B003-0158D5B91390}" destId="{FAC19569-3547-4B60-9683-6DC8B983BDC0}" srcOrd="0" destOrd="0" presId="urn:microsoft.com/office/officeart/2005/8/layout/process5"/>
    <dgm:cxn modelId="{9F9A9885-C73C-40B5-8798-1A66AEF961CA}" type="presOf" srcId="{31EDA0B0-457D-486C-92E6-3D8E97AB3C08}" destId="{F901FB0E-59CB-473A-82B9-222F8164B8CD}" srcOrd="0" destOrd="0" presId="urn:microsoft.com/office/officeart/2005/8/layout/process5"/>
    <dgm:cxn modelId="{04CBC043-5187-4A85-B64A-BA5D9FA822C3}" type="presOf" srcId="{A5524CF1-FE33-41EF-B83B-64C022D3233E}" destId="{6A7423F4-6E16-403E-806E-658EF130D5CD}" srcOrd="0" destOrd="0" presId="urn:microsoft.com/office/officeart/2005/8/layout/process5"/>
    <dgm:cxn modelId="{CDB4ED0B-D86D-4AD8-B9D3-068DCA61284C}" type="presOf" srcId="{60BBED81-E770-46F6-A37F-FD8C5A72C086}" destId="{DB28000B-58DC-45F0-8760-39E71B8DA2C9}" srcOrd="0" destOrd="0" presId="urn:microsoft.com/office/officeart/2005/8/layout/process5"/>
    <dgm:cxn modelId="{618172E2-9EC7-4D25-8808-95961C3E9C00}" type="presOf" srcId="{ACF6DF37-7D75-49DE-BE27-F83A25CEFC1E}" destId="{4B280279-8EE1-4EB9-8576-D97E91558AE1}" srcOrd="0" destOrd="0" presId="urn:microsoft.com/office/officeart/2005/8/layout/process5"/>
    <dgm:cxn modelId="{D01B015C-6A80-452C-849B-E55ED8CC5CC3}" srcId="{ACF6DF37-7D75-49DE-BE27-F83A25CEFC1E}" destId="{BB7AF87B-E9C3-4810-9305-AC36E13E0B69}" srcOrd="5" destOrd="0" parTransId="{5194D8AB-AEDE-4C2C-9381-813FE728D00C}" sibTransId="{3CAA2541-9B92-4DD5-B792-F288633D6FD0}"/>
    <dgm:cxn modelId="{E9382C86-D2CA-4298-A5FF-54EDB29C0BB2}" srcId="{ACF6DF37-7D75-49DE-BE27-F83A25CEFC1E}" destId="{25982127-7348-4576-A026-4D38D1C5D5CD}" srcOrd="1" destOrd="0" parTransId="{8A1E1EB7-901D-4391-B5A4-D68721324974}" sibTransId="{EB693626-55F3-4F02-B046-CE03F35738E4}"/>
    <dgm:cxn modelId="{22FCEC79-F997-4ED9-AFB4-44EF9E90D52F}" srcId="{ACF6DF37-7D75-49DE-BE27-F83A25CEFC1E}" destId="{31EDA0B0-457D-486C-92E6-3D8E97AB3C08}" srcOrd="0" destOrd="0" parTransId="{6B42A6B8-E70E-4C62-94A1-5487C1B5A5AF}" sibTransId="{BB6885B7-DF7C-4129-BA75-05952C8A4B0B}"/>
    <dgm:cxn modelId="{7A9ECA3A-1B73-4DA4-B980-7A4A2D760D9E}" type="presOf" srcId="{730E0E65-AB9D-4FB7-AEEF-48D197BBE1B3}" destId="{3ACB3658-34F3-4236-A491-49F2EC06F6DB}" srcOrd="0" destOrd="0" presId="urn:microsoft.com/office/officeart/2005/8/layout/process5"/>
    <dgm:cxn modelId="{43551C77-8690-4459-B2A9-B909BA8BCE23}" type="presParOf" srcId="{4B280279-8EE1-4EB9-8576-D97E91558AE1}" destId="{F901FB0E-59CB-473A-82B9-222F8164B8CD}" srcOrd="0" destOrd="0" presId="urn:microsoft.com/office/officeart/2005/8/layout/process5"/>
    <dgm:cxn modelId="{CDFC70FF-1890-42D8-B9BE-38748464BA1C}" type="presParOf" srcId="{4B280279-8EE1-4EB9-8576-D97E91558AE1}" destId="{B9408A75-0542-45E2-9E0C-44DAA5927C93}" srcOrd="1" destOrd="0" presId="urn:microsoft.com/office/officeart/2005/8/layout/process5"/>
    <dgm:cxn modelId="{D958D01A-6452-45FE-B56A-276925F6B5C6}" type="presParOf" srcId="{B9408A75-0542-45E2-9E0C-44DAA5927C93}" destId="{DC7C5A58-1176-43C5-BA77-D5E9057A601B}" srcOrd="0" destOrd="0" presId="urn:microsoft.com/office/officeart/2005/8/layout/process5"/>
    <dgm:cxn modelId="{7760281A-441C-44AB-82C2-8EC809B7DC85}" type="presParOf" srcId="{4B280279-8EE1-4EB9-8576-D97E91558AE1}" destId="{6BF9D47C-14EB-4707-8A2E-BFFDE941709A}" srcOrd="2" destOrd="0" presId="urn:microsoft.com/office/officeart/2005/8/layout/process5"/>
    <dgm:cxn modelId="{D55C01DC-2153-4B3E-99ED-94A48AA887AE}" type="presParOf" srcId="{4B280279-8EE1-4EB9-8576-D97E91558AE1}" destId="{43910B42-AE5F-427A-9B3D-A6077EF89186}" srcOrd="3" destOrd="0" presId="urn:microsoft.com/office/officeart/2005/8/layout/process5"/>
    <dgm:cxn modelId="{6CDAC6AA-7154-4412-B86D-E7ACD964CFEA}" type="presParOf" srcId="{43910B42-AE5F-427A-9B3D-A6077EF89186}" destId="{7BEC19B0-F8F1-417F-8D46-26DEBEAEC789}" srcOrd="0" destOrd="0" presId="urn:microsoft.com/office/officeart/2005/8/layout/process5"/>
    <dgm:cxn modelId="{FFA2BCF9-96B5-4E06-89CA-7F35E876C947}" type="presParOf" srcId="{4B280279-8EE1-4EB9-8576-D97E91558AE1}" destId="{FAC19569-3547-4B60-9683-6DC8B983BDC0}" srcOrd="4" destOrd="0" presId="urn:microsoft.com/office/officeart/2005/8/layout/process5"/>
    <dgm:cxn modelId="{5A2A4F0E-DD2F-43A1-B148-EBBF033A159B}" type="presParOf" srcId="{4B280279-8EE1-4EB9-8576-D97E91558AE1}" destId="{DB28000B-58DC-45F0-8760-39E71B8DA2C9}" srcOrd="5" destOrd="0" presId="urn:microsoft.com/office/officeart/2005/8/layout/process5"/>
    <dgm:cxn modelId="{40039C7B-24E5-475C-B536-10245B44F79F}" type="presParOf" srcId="{DB28000B-58DC-45F0-8760-39E71B8DA2C9}" destId="{110B8E8A-677A-4E02-B0DC-A3F12E786A98}" srcOrd="0" destOrd="0" presId="urn:microsoft.com/office/officeart/2005/8/layout/process5"/>
    <dgm:cxn modelId="{03584A51-ADEA-4C2F-889D-00B0312D5F23}" type="presParOf" srcId="{4B280279-8EE1-4EB9-8576-D97E91558AE1}" destId="{CB24DBA5-F196-4E47-A06D-1DBFBFB0175D}" srcOrd="6" destOrd="0" presId="urn:microsoft.com/office/officeart/2005/8/layout/process5"/>
    <dgm:cxn modelId="{7B720E8C-3FF8-4DBF-81D5-682A86CB6382}" type="presParOf" srcId="{4B280279-8EE1-4EB9-8576-D97E91558AE1}" destId="{627B5598-AB02-497A-898F-810081BA7FE5}" srcOrd="7" destOrd="0" presId="urn:microsoft.com/office/officeart/2005/8/layout/process5"/>
    <dgm:cxn modelId="{9739BA3E-0AB2-4CBD-A603-9682260D0DF6}" type="presParOf" srcId="{627B5598-AB02-497A-898F-810081BA7FE5}" destId="{4166CCC5-355B-4754-8433-1668BE4E6409}" srcOrd="0" destOrd="0" presId="urn:microsoft.com/office/officeart/2005/8/layout/process5"/>
    <dgm:cxn modelId="{06737C8D-4961-4B89-B4C7-A5E84E4A12A6}" type="presParOf" srcId="{4B280279-8EE1-4EB9-8576-D97E91558AE1}" destId="{3ACB3658-34F3-4236-A491-49F2EC06F6DB}" srcOrd="8" destOrd="0" presId="urn:microsoft.com/office/officeart/2005/8/layout/process5"/>
    <dgm:cxn modelId="{488D0808-104C-4C28-92AF-C86380EF811B}" type="presParOf" srcId="{4B280279-8EE1-4EB9-8576-D97E91558AE1}" destId="{6A7423F4-6E16-403E-806E-658EF130D5CD}" srcOrd="9" destOrd="0" presId="urn:microsoft.com/office/officeart/2005/8/layout/process5"/>
    <dgm:cxn modelId="{27C58DF7-33C9-400C-B17C-2702CD58F544}" type="presParOf" srcId="{6A7423F4-6E16-403E-806E-658EF130D5CD}" destId="{3D157779-2894-42D7-90C3-00F083CA58F7}" srcOrd="0" destOrd="0" presId="urn:microsoft.com/office/officeart/2005/8/layout/process5"/>
    <dgm:cxn modelId="{92097420-395D-4AEC-8E03-991ECC701BD5}" type="presParOf" srcId="{4B280279-8EE1-4EB9-8576-D97E91558AE1}" destId="{42ADE23C-3A32-4BEA-9FDE-3BC8D24FF22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CAEEA3-9998-42CF-8EF0-F04F4FE40F70}" type="doc">
      <dgm:prSet loTypeId="urn:microsoft.com/office/officeart/2005/8/layout/hList7" loCatId="list" qsTypeId="urn:microsoft.com/office/officeart/2005/8/quickstyle/simple3" qsCatId="simple" csTypeId="urn:microsoft.com/office/officeart/2005/8/colors/colorful5" csCatId="colorful" phldr="1"/>
      <dgm:spPr/>
      <dgm:t>
        <a:bodyPr/>
        <a:lstStyle/>
        <a:p>
          <a:endParaRPr lang="es-ES"/>
        </a:p>
      </dgm:t>
    </dgm:pt>
    <dgm:pt modelId="{72C29D75-9DE0-4ED0-90D9-A73CCCE2DF0B}">
      <dgm:prSet phldrT="[Texto]" custT="1"/>
      <dgm:spPr/>
      <dgm:t>
        <a:bodyPr/>
        <a:lstStyle/>
        <a:p>
          <a:r>
            <a:rPr lang="es-EC" sz="2200" b="1" u="none" dirty="0" smtClean="0">
              <a:latin typeface="Times New Roman" panose="02020603050405020304" pitchFamily="18" charset="0"/>
              <a:cs typeface="Times New Roman" panose="02020603050405020304" pitchFamily="18" charset="0"/>
            </a:rPr>
            <a:t>Teoría del bienestar y el óptimo de Pareto</a:t>
          </a:r>
          <a:endParaRPr lang="es-ES" sz="2200" u="none" dirty="0">
            <a:latin typeface="Times New Roman" panose="02020603050405020304" pitchFamily="18" charset="0"/>
            <a:cs typeface="Times New Roman" panose="02020603050405020304" pitchFamily="18" charset="0"/>
          </a:endParaRPr>
        </a:p>
      </dgm:t>
    </dgm:pt>
    <dgm:pt modelId="{DAC4432E-0A77-4AAA-9C65-34AABFE5FEB6}" type="parTrans" cxnId="{96F4026C-8FF1-4B08-8502-394B15629382}">
      <dgm:prSet/>
      <dgm:spPr/>
      <dgm:t>
        <a:bodyPr/>
        <a:lstStyle/>
        <a:p>
          <a:endParaRPr lang="es-ES"/>
        </a:p>
      </dgm:t>
    </dgm:pt>
    <dgm:pt modelId="{E0663226-C7E2-4485-AE34-F33DFF65B56D}" type="sibTrans" cxnId="{96F4026C-8FF1-4B08-8502-394B15629382}">
      <dgm:prSet/>
      <dgm:spPr/>
      <dgm:t>
        <a:bodyPr/>
        <a:lstStyle/>
        <a:p>
          <a:endParaRPr lang="es-ES"/>
        </a:p>
      </dgm:t>
    </dgm:pt>
    <dgm:pt modelId="{721F1F29-D38D-4CEC-B086-1D0A17DA8417}">
      <dgm:prSet phldrT="[Texto]" custT="1"/>
      <dgm:spPr/>
      <dgm:t>
        <a:bodyPr/>
        <a:lstStyle/>
        <a:p>
          <a:r>
            <a:rPr lang="es-EC" sz="1600" dirty="0" smtClean="0">
              <a:latin typeface="Times New Roman" panose="02020603050405020304" pitchFamily="18" charset="0"/>
              <a:cs typeface="Times New Roman" panose="02020603050405020304" pitchFamily="18" charset="0"/>
            </a:rPr>
            <a:t>Representa aspectos que recaen en la subjetividad, pero a la vez nos ayuda a determinar el grado de satisfacción que tienen las personas con discapacidad, medida a través del consumo.</a:t>
          </a:r>
          <a:endParaRPr lang="es-ES" sz="1600" dirty="0">
            <a:latin typeface="Times New Roman" panose="02020603050405020304" pitchFamily="18" charset="0"/>
            <a:cs typeface="Times New Roman" panose="02020603050405020304" pitchFamily="18" charset="0"/>
          </a:endParaRPr>
        </a:p>
      </dgm:t>
    </dgm:pt>
    <dgm:pt modelId="{F8E870B9-4935-42F7-A649-43951BF80524}" type="parTrans" cxnId="{5DD4DEA1-6833-4039-9A83-CF51E12EB8B6}">
      <dgm:prSet/>
      <dgm:spPr/>
      <dgm:t>
        <a:bodyPr/>
        <a:lstStyle/>
        <a:p>
          <a:endParaRPr lang="es-ES"/>
        </a:p>
      </dgm:t>
    </dgm:pt>
    <dgm:pt modelId="{02D637B8-94D1-4E15-B92B-DAB7CDAC85AD}" type="sibTrans" cxnId="{5DD4DEA1-6833-4039-9A83-CF51E12EB8B6}">
      <dgm:prSet/>
      <dgm:spPr/>
      <dgm:t>
        <a:bodyPr/>
        <a:lstStyle/>
        <a:p>
          <a:endParaRPr lang="es-ES"/>
        </a:p>
      </dgm:t>
    </dgm:pt>
    <dgm:pt modelId="{9D5011B5-96A1-4CDA-BF84-5F648622AA16}">
      <dgm:prSet phldrT="[Texto]" custT="1"/>
      <dgm:spPr/>
      <dgm:t>
        <a:bodyPr/>
        <a:lstStyle/>
        <a:p>
          <a:r>
            <a:rPr lang="es-EC" sz="2200" b="1" u="none" dirty="0" smtClean="0">
              <a:latin typeface="Times New Roman" panose="02020603050405020304" pitchFamily="18" charset="0"/>
              <a:cs typeface="Times New Roman" panose="02020603050405020304" pitchFamily="18" charset="0"/>
            </a:rPr>
            <a:t>Modelo de calidad de vida de Schalock &amp; Verdugo</a:t>
          </a:r>
          <a:endParaRPr lang="es-ES" sz="2200" u="none" dirty="0">
            <a:latin typeface="Times New Roman" panose="02020603050405020304" pitchFamily="18" charset="0"/>
            <a:cs typeface="Times New Roman" panose="02020603050405020304" pitchFamily="18" charset="0"/>
          </a:endParaRPr>
        </a:p>
      </dgm:t>
    </dgm:pt>
    <dgm:pt modelId="{1B20B300-52E5-4384-BDE6-577D58168611}" type="parTrans" cxnId="{734D6C6F-778A-414D-BFC3-AB663AF730B5}">
      <dgm:prSet/>
      <dgm:spPr/>
      <dgm:t>
        <a:bodyPr/>
        <a:lstStyle/>
        <a:p>
          <a:endParaRPr lang="es-ES"/>
        </a:p>
      </dgm:t>
    </dgm:pt>
    <dgm:pt modelId="{B3443B48-CA06-466C-BC52-2FFDCCDC1318}" type="sibTrans" cxnId="{734D6C6F-778A-414D-BFC3-AB663AF730B5}">
      <dgm:prSet/>
      <dgm:spPr/>
      <dgm:t>
        <a:bodyPr/>
        <a:lstStyle/>
        <a:p>
          <a:endParaRPr lang="es-ES"/>
        </a:p>
      </dgm:t>
    </dgm:pt>
    <dgm:pt modelId="{E6F0FBD4-1D01-43E8-B6CE-6FE06F5E448E}">
      <dgm:prSet phldrT="[Texto]" custT="1"/>
      <dgm:spPr/>
      <dgm:t>
        <a:bodyPr/>
        <a:lstStyle/>
        <a:p>
          <a:r>
            <a:rPr lang="es-EC" sz="1600" dirty="0" smtClean="0">
              <a:latin typeface="Times New Roman" panose="02020603050405020304" pitchFamily="18" charset="0"/>
              <a:cs typeface="Times New Roman" panose="02020603050405020304" pitchFamily="18" charset="0"/>
            </a:rPr>
            <a:t>Refleja las condiciones de vida deseadas por una persona en relación con ocho necesidades fundamentales que representan el núcleo de las dimensiones de la vida de cada uno</a:t>
          </a:r>
          <a:r>
            <a:rPr lang="es-EC" sz="1600" dirty="0" smtClean="0"/>
            <a:t>.</a:t>
          </a:r>
          <a:endParaRPr lang="es-ES" sz="1600" dirty="0"/>
        </a:p>
      </dgm:t>
    </dgm:pt>
    <dgm:pt modelId="{D84A93BF-9A18-4856-A8C3-2804E228C012}" type="parTrans" cxnId="{55FF8DB7-D81B-4048-948D-FB6E5EEA57C6}">
      <dgm:prSet/>
      <dgm:spPr/>
      <dgm:t>
        <a:bodyPr/>
        <a:lstStyle/>
        <a:p>
          <a:endParaRPr lang="es-ES"/>
        </a:p>
      </dgm:t>
    </dgm:pt>
    <dgm:pt modelId="{19D78047-F201-467D-A393-0D2A0B69BAEA}" type="sibTrans" cxnId="{55FF8DB7-D81B-4048-948D-FB6E5EEA57C6}">
      <dgm:prSet/>
      <dgm:spPr/>
      <dgm:t>
        <a:bodyPr/>
        <a:lstStyle/>
        <a:p>
          <a:endParaRPr lang="es-ES"/>
        </a:p>
      </dgm:t>
    </dgm:pt>
    <dgm:pt modelId="{773C7840-EA3C-4A93-8FEE-FCBD8960D54A}">
      <dgm:prSet phldrT="[Texto]" custT="1"/>
      <dgm:spPr/>
      <dgm:t>
        <a:bodyPr/>
        <a:lstStyle/>
        <a:p>
          <a:r>
            <a:rPr lang="es-EC" sz="2200" b="1" u="none" dirty="0" smtClean="0">
              <a:latin typeface="Times New Roman" panose="02020603050405020304" pitchFamily="18" charset="0"/>
              <a:cs typeface="Times New Roman" panose="02020603050405020304" pitchFamily="18" charset="0"/>
            </a:rPr>
            <a:t>Teoría de la jerarquía de las necesidades básicas y de la esencia humana</a:t>
          </a:r>
          <a:endParaRPr lang="es-ES" sz="2200" b="1" u="none" dirty="0">
            <a:latin typeface="Times New Roman" panose="02020603050405020304" pitchFamily="18" charset="0"/>
            <a:cs typeface="Times New Roman" panose="02020603050405020304" pitchFamily="18" charset="0"/>
          </a:endParaRPr>
        </a:p>
      </dgm:t>
    </dgm:pt>
    <dgm:pt modelId="{280BDCE7-EF12-4F21-8B28-8589A95A5AD6}" type="parTrans" cxnId="{9168D53C-CC3B-4519-A379-BB04D026388C}">
      <dgm:prSet/>
      <dgm:spPr/>
      <dgm:t>
        <a:bodyPr/>
        <a:lstStyle/>
        <a:p>
          <a:endParaRPr lang="es-ES"/>
        </a:p>
      </dgm:t>
    </dgm:pt>
    <dgm:pt modelId="{9D4B6F22-8185-4A5E-8C37-6C9FCF291462}" type="sibTrans" cxnId="{9168D53C-CC3B-4519-A379-BB04D026388C}">
      <dgm:prSet/>
      <dgm:spPr/>
      <dgm:t>
        <a:bodyPr/>
        <a:lstStyle/>
        <a:p>
          <a:endParaRPr lang="es-ES"/>
        </a:p>
      </dgm:t>
    </dgm:pt>
    <dgm:pt modelId="{707E8135-1E67-4CC3-A8A6-AC3011BB1E40}">
      <dgm:prSet phldrT="[Texto]" custT="1"/>
      <dgm:spPr/>
      <dgm:t>
        <a:bodyPr/>
        <a:lstStyle/>
        <a:p>
          <a:r>
            <a:rPr lang="es-EC" sz="1600" b="0" i="0" dirty="0" smtClean="0">
              <a:effectLst/>
              <a:latin typeface="Times New Roman" panose="02020603050405020304" pitchFamily="18" charset="0"/>
              <a:ea typeface="+mn-ea"/>
              <a:cs typeface="Times New Roman" panose="02020603050405020304" pitchFamily="18" charset="0"/>
            </a:rPr>
            <a:t>Cuando las necesidades básicas están satisfechas, las personas desarrollamos necesidades superiores y deseos más altos</a:t>
          </a:r>
          <a:endParaRPr lang="es-ES" sz="1600" dirty="0">
            <a:latin typeface="Times New Roman" panose="02020603050405020304" pitchFamily="18" charset="0"/>
            <a:cs typeface="Times New Roman" panose="02020603050405020304" pitchFamily="18" charset="0"/>
          </a:endParaRPr>
        </a:p>
      </dgm:t>
    </dgm:pt>
    <dgm:pt modelId="{8DBC991A-2D53-4051-962A-E2ABE9A47447}" type="parTrans" cxnId="{E55C28E9-EBA2-43CC-80CD-07907407A25C}">
      <dgm:prSet/>
      <dgm:spPr/>
      <dgm:t>
        <a:bodyPr/>
        <a:lstStyle/>
        <a:p>
          <a:endParaRPr lang="es-ES"/>
        </a:p>
      </dgm:t>
    </dgm:pt>
    <dgm:pt modelId="{9ACFC58E-338C-4255-B854-C304C90B319B}" type="sibTrans" cxnId="{E55C28E9-EBA2-43CC-80CD-07907407A25C}">
      <dgm:prSet/>
      <dgm:spPr/>
      <dgm:t>
        <a:bodyPr/>
        <a:lstStyle/>
        <a:p>
          <a:endParaRPr lang="es-ES"/>
        </a:p>
      </dgm:t>
    </dgm:pt>
    <dgm:pt modelId="{08B0BECA-A10D-4A61-B33F-B5360A3925D7}" type="pres">
      <dgm:prSet presAssocID="{64CAEEA3-9998-42CF-8EF0-F04F4FE40F70}" presName="Name0" presStyleCnt="0">
        <dgm:presLayoutVars>
          <dgm:dir/>
          <dgm:resizeHandles val="exact"/>
        </dgm:presLayoutVars>
      </dgm:prSet>
      <dgm:spPr/>
      <dgm:t>
        <a:bodyPr/>
        <a:lstStyle/>
        <a:p>
          <a:endParaRPr lang="es-EC"/>
        </a:p>
      </dgm:t>
    </dgm:pt>
    <dgm:pt modelId="{A5624352-B0EB-447D-93ED-ABDE8E011FBD}" type="pres">
      <dgm:prSet presAssocID="{64CAEEA3-9998-42CF-8EF0-F04F4FE40F70}" presName="fgShape" presStyleLbl="fgShp" presStyleIdx="0" presStyleCnt="1" custLinFactNeighborY="12218"/>
      <dgm:spPr/>
      <dgm:t>
        <a:bodyPr/>
        <a:lstStyle/>
        <a:p>
          <a:endParaRPr lang="es-EC"/>
        </a:p>
      </dgm:t>
    </dgm:pt>
    <dgm:pt modelId="{B058526F-434E-4931-BD0C-F0D5E1064248}" type="pres">
      <dgm:prSet presAssocID="{64CAEEA3-9998-42CF-8EF0-F04F4FE40F70}" presName="linComp" presStyleCnt="0"/>
      <dgm:spPr/>
      <dgm:t>
        <a:bodyPr/>
        <a:lstStyle/>
        <a:p>
          <a:endParaRPr lang="es-EC"/>
        </a:p>
      </dgm:t>
    </dgm:pt>
    <dgm:pt modelId="{F73980CD-CB9E-4BC4-85A5-67288FEC2112}" type="pres">
      <dgm:prSet presAssocID="{72C29D75-9DE0-4ED0-90D9-A73CCCE2DF0B}" presName="compNode" presStyleCnt="0"/>
      <dgm:spPr/>
      <dgm:t>
        <a:bodyPr/>
        <a:lstStyle/>
        <a:p>
          <a:endParaRPr lang="es-EC"/>
        </a:p>
      </dgm:t>
    </dgm:pt>
    <dgm:pt modelId="{D412ABB5-7B7A-4115-8ED6-CEF7A78490BF}" type="pres">
      <dgm:prSet presAssocID="{72C29D75-9DE0-4ED0-90D9-A73CCCE2DF0B}" presName="bkgdShape" presStyleLbl="node1" presStyleIdx="0" presStyleCnt="3"/>
      <dgm:spPr/>
      <dgm:t>
        <a:bodyPr/>
        <a:lstStyle/>
        <a:p>
          <a:endParaRPr lang="es-EC"/>
        </a:p>
      </dgm:t>
    </dgm:pt>
    <dgm:pt modelId="{D1ED96A1-DDB5-47D7-8B3A-F7FCF6A4C92A}" type="pres">
      <dgm:prSet presAssocID="{72C29D75-9DE0-4ED0-90D9-A73CCCE2DF0B}" presName="nodeTx" presStyleLbl="node1" presStyleIdx="0" presStyleCnt="3">
        <dgm:presLayoutVars>
          <dgm:bulletEnabled val="1"/>
        </dgm:presLayoutVars>
      </dgm:prSet>
      <dgm:spPr/>
      <dgm:t>
        <a:bodyPr/>
        <a:lstStyle/>
        <a:p>
          <a:endParaRPr lang="es-EC"/>
        </a:p>
      </dgm:t>
    </dgm:pt>
    <dgm:pt modelId="{A6DBC5F5-6AED-43BB-8433-21F2B2B25EA8}" type="pres">
      <dgm:prSet presAssocID="{72C29D75-9DE0-4ED0-90D9-A73CCCE2DF0B}" presName="invisiNode" presStyleLbl="node1" presStyleIdx="0" presStyleCnt="3"/>
      <dgm:spPr/>
      <dgm:t>
        <a:bodyPr/>
        <a:lstStyle/>
        <a:p>
          <a:endParaRPr lang="es-EC"/>
        </a:p>
      </dgm:t>
    </dgm:pt>
    <dgm:pt modelId="{16C5FB4A-343D-47C9-9B74-316EE63EAF50}" type="pres">
      <dgm:prSet presAssocID="{72C29D75-9DE0-4ED0-90D9-A73CCCE2DF0B}" presName="imagNode"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9A1810F1-8077-4727-AA4B-5E87BB023AAD}" type="pres">
      <dgm:prSet presAssocID="{E0663226-C7E2-4485-AE34-F33DFF65B56D}" presName="sibTrans" presStyleLbl="sibTrans2D1" presStyleIdx="0" presStyleCnt="0"/>
      <dgm:spPr/>
      <dgm:t>
        <a:bodyPr/>
        <a:lstStyle/>
        <a:p>
          <a:endParaRPr lang="es-EC"/>
        </a:p>
      </dgm:t>
    </dgm:pt>
    <dgm:pt modelId="{FFA3C7C1-D1BF-4E63-AF4C-5671ABE6DB6C}" type="pres">
      <dgm:prSet presAssocID="{773C7840-EA3C-4A93-8FEE-FCBD8960D54A}" presName="compNode" presStyleCnt="0"/>
      <dgm:spPr/>
      <dgm:t>
        <a:bodyPr/>
        <a:lstStyle/>
        <a:p>
          <a:endParaRPr lang="es-EC"/>
        </a:p>
      </dgm:t>
    </dgm:pt>
    <dgm:pt modelId="{E15ACFB1-997C-4F8A-8B60-4387304B6FD1}" type="pres">
      <dgm:prSet presAssocID="{773C7840-EA3C-4A93-8FEE-FCBD8960D54A}" presName="bkgdShape" presStyleLbl="node1" presStyleIdx="1" presStyleCnt="3"/>
      <dgm:spPr/>
      <dgm:t>
        <a:bodyPr/>
        <a:lstStyle/>
        <a:p>
          <a:endParaRPr lang="es-EC"/>
        </a:p>
      </dgm:t>
    </dgm:pt>
    <dgm:pt modelId="{704E277D-2432-4297-AE6A-8850CFA07D86}" type="pres">
      <dgm:prSet presAssocID="{773C7840-EA3C-4A93-8FEE-FCBD8960D54A}" presName="nodeTx" presStyleLbl="node1" presStyleIdx="1" presStyleCnt="3">
        <dgm:presLayoutVars>
          <dgm:bulletEnabled val="1"/>
        </dgm:presLayoutVars>
      </dgm:prSet>
      <dgm:spPr/>
      <dgm:t>
        <a:bodyPr/>
        <a:lstStyle/>
        <a:p>
          <a:endParaRPr lang="es-EC"/>
        </a:p>
      </dgm:t>
    </dgm:pt>
    <dgm:pt modelId="{B256F340-B734-4D16-B662-6BF637D139D4}" type="pres">
      <dgm:prSet presAssocID="{773C7840-EA3C-4A93-8FEE-FCBD8960D54A}" presName="invisiNode" presStyleLbl="node1" presStyleIdx="1" presStyleCnt="3"/>
      <dgm:spPr/>
      <dgm:t>
        <a:bodyPr/>
        <a:lstStyle/>
        <a:p>
          <a:endParaRPr lang="es-EC"/>
        </a:p>
      </dgm:t>
    </dgm:pt>
    <dgm:pt modelId="{F51161CD-E3DB-4B0A-9BE3-596CEBCCE465}" type="pres">
      <dgm:prSet presAssocID="{773C7840-EA3C-4A93-8FEE-FCBD8960D54A}" presName="imagNode"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ED998028-7D90-491F-9188-3906A0D11CA0}" type="pres">
      <dgm:prSet presAssocID="{9D4B6F22-8185-4A5E-8C37-6C9FCF291462}" presName="sibTrans" presStyleLbl="sibTrans2D1" presStyleIdx="0" presStyleCnt="0"/>
      <dgm:spPr/>
      <dgm:t>
        <a:bodyPr/>
        <a:lstStyle/>
        <a:p>
          <a:endParaRPr lang="es-EC"/>
        </a:p>
      </dgm:t>
    </dgm:pt>
    <dgm:pt modelId="{A9B42CFC-D579-45F5-8255-E8EE40C2575A}" type="pres">
      <dgm:prSet presAssocID="{9D5011B5-96A1-4CDA-BF84-5F648622AA16}" presName="compNode" presStyleCnt="0"/>
      <dgm:spPr/>
      <dgm:t>
        <a:bodyPr/>
        <a:lstStyle/>
        <a:p>
          <a:endParaRPr lang="es-EC"/>
        </a:p>
      </dgm:t>
    </dgm:pt>
    <dgm:pt modelId="{F4113B88-B20D-4EAA-AE30-E898C7217EF3}" type="pres">
      <dgm:prSet presAssocID="{9D5011B5-96A1-4CDA-BF84-5F648622AA16}" presName="bkgdShape" presStyleLbl="node1" presStyleIdx="2" presStyleCnt="3"/>
      <dgm:spPr/>
      <dgm:t>
        <a:bodyPr/>
        <a:lstStyle/>
        <a:p>
          <a:endParaRPr lang="es-EC"/>
        </a:p>
      </dgm:t>
    </dgm:pt>
    <dgm:pt modelId="{AE5B4AA6-F0A9-41D7-971F-F5CAE35985AC}" type="pres">
      <dgm:prSet presAssocID="{9D5011B5-96A1-4CDA-BF84-5F648622AA16}" presName="nodeTx" presStyleLbl="node1" presStyleIdx="2" presStyleCnt="3">
        <dgm:presLayoutVars>
          <dgm:bulletEnabled val="1"/>
        </dgm:presLayoutVars>
      </dgm:prSet>
      <dgm:spPr/>
      <dgm:t>
        <a:bodyPr/>
        <a:lstStyle/>
        <a:p>
          <a:endParaRPr lang="es-EC"/>
        </a:p>
      </dgm:t>
    </dgm:pt>
    <dgm:pt modelId="{CEF07FB4-B72A-458D-9E86-45FEC04C5416}" type="pres">
      <dgm:prSet presAssocID="{9D5011B5-96A1-4CDA-BF84-5F648622AA16}" presName="invisiNode" presStyleLbl="node1" presStyleIdx="2" presStyleCnt="3"/>
      <dgm:spPr/>
      <dgm:t>
        <a:bodyPr/>
        <a:lstStyle/>
        <a:p>
          <a:endParaRPr lang="es-EC"/>
        </a:p>
      </dgm:t>
    </dgm:pt>
    <dgm:pt modelId="{B58A155C-B398-40E5-A831-927CE4790AFC}" type="pres">
      <dgm:prSet presAssocID="{9D5011B5-96A1-4CDA-BF84-5F648622AA16}" presName="imagNod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Lst>
  <dgm:cxnLst>
    <dgm:cxn modelId="{22526BF8-7527-4C84-9D15-94EB2EF78680}" type="presOf" srcId="{721F1F29-D38D-4CEC-B086-1D0A17DA8417}" destId="{D412ABB5-7B7A-4115-8ED6-CEF7A78490BF}" srcOrd="0" destOrd="1" presId="urn:microsoft.com/office/officeart/2005/8/layout/hList7"/>
    <dgm:cxn modelId="{9168D53C-CC3B-4519-A379-BB04D026388C}" srcId="{64CAEEA3-9998-42CF-8EF0-F04F4FE40F70}" destId="{773C7840-EA3C-4A93-8FEE-FCBD8960D54A}" srcOrd="1" destOrd="0" parTransId="{280BDCE7-EF12-4F21-8B28-8589A95A5AD6}" sibTransId="{9D4B6F22-8185-4A5E-8C37-6C9FCF291462}"/>
    <dgm:cxn modelId="{5119CEC2-7545-4370-BF3F-88B7BA4E49FD}" type="presOf" srcId="{72C29D75-9DE0-4ED0-90D9-A73CCCE2DF0B}" destId="{D412ABB5-7B7A-4115-8ED6-CEF7A78490BF}" srcOrd="0" destOrd="0" presId="urn:microsoft.com/office/officeart/2005/8/layout/hList7"/>
    <dgm:cxn modelId="{96F4026C-8FF1-4B08-8502-394B15629382}" srcId="{64CAEEA3-9998-42CF-8EF0-F04F4FE40F70}" destId="{72C29D75-9DE0-4ED0-90D9-A73CCCE2DF0B}" srcOrd="0" destOrd="0" parTransId="{DAC4432E-0A77-4AAA-9C65-34AABFE5FEB6}" sibTransId="{E0663226-C7E2-4485-AE34-F33DFF65B56D}"/>
    <dgm:cxn modelId="{0541F037-40C8-47C0-AE72-BB3208980441}" type="presOf" srcId="{9D4B6F22-8185-4A5E-8C37-6C9FCF291462}" destId="{ED998028-7D90-491F-9188-3906A0D11CA0}" srcOrd="0" destOrd="0" presId="urn:microsoft.com/office/officeart/2005/8/layout/hList7"/>
    <dgm:cxn modelId="{734D6C6F-778A-414D-BFC3-AB663AF730B5}" srcId="{64CAEEA3-9998-42CF-8EF0-F04F4FE40F70}" destId="{9D5011B5-96A1-4CDA-BF84-5F648622AA16}" srcOrd="2" destOrd="0" parTransId="{1B20B300-52E5-4384-BDE6-577D58168611}" sibTransId="{B3443B48-CA06-466C-BC52-2FFDCCDC1318}"/>
    <dgm:cxn modelId="{B3A0E640-37F2-489C-B64F-3AF6FA939EAA}" type="presOf" srcId="{707E8135-1E67-4CC3-A8A6-AC3011BB1E40}" destId="{704E277D-2432-4297-AE6A-8850CFA07D86}" srcOrd="1" destOrd="1" presId="urn:microsoft.com/office/officeart/2005/8/layout/hList7"/>
    <dgm:cxn modelId="{ECAF5C8E-45DE-492E-9FAF-CD16C84A305E}" type="presOf" srcId="{E6F0FBD4-1D01-43E8-B6CE-6FE06F5E448E}" destId="{F4113B88-B20D-4EAA-AE30-E898C7217EF3}" srcOrd="0" destOrd="1" presId="urn:microsoft.com/office/officeart/2005/8/layout/hList7"/>
    <dgm:cxn modelId="{184319CF-F8C5-438A-BAC6-AAB934BE82CE}" type="presOf" srcId="{64CAEEA3-9998-42CF-8EF0-F04F4FE40F70}" destId="{08B0BECA-A10D-4A61-B33F-B5360A3925D7}" srcOrd="0" destOrd="0" presId="urn:microsoft.com/office/officeart/2005/8/layout/hList7"/>
    <dgm:cxn modelId="{BA857BC0-B765-4355-B983-FD55D923BE35}" type="presOf" srcId="{E6F0FBD4-1D01-43E8-B6CE-6FE06F5E448E}" destId="{AE5B4AA6-F0A9-41D7-971F-F5CAE35985AC}" srcOrd="1" destOrd="1" presId="urn:microsoft.com/office/officeart/2005/8/layout/hList7"/>
    <dgm:cxn modelId="{E55C28E9-EBA2-43CC-80CD-07907407A25C}" srcId="{773C7840-EA3C-4A93-8FEE-FCBD8960D54A}" destId="{707E8135-1E67-4CC3-A8A6-AC3011BB1E40}" srcOrd="0" destOrd="0" parTransId="{8DBC991A-2D53-4051-962A-E2ABE9A47447}" sibTransId="{9ACFC58E-338C-4255-B854-C304C90B319B}"/>
    <dgm:cxn modelId="{66BEFE47-65AF-49CF-B141-8E75E0A83354}" type="presOf" srcId="{E0663226-C7E2-4485-AE34-F33DFF65B56D}" destId="{9A1810F1-8077-4727-AA4B-5E87BB023AAD}" srcOrd="0" destOrd="0" presId="urn:microsoft.com/office/officeart/2005/8/layout/hList7"/>
    <dgm:cxn modelId="{EF0E04A7-04B6-40C5-96CB-E63519D3E8F9}" type="presOf" srcId="{72C29D75-9DE0-4ED0-90D9-A73CCCE2DF0B}" destId="{D1ED96A1-DDB5-47D7-8B3A-F7FCF6A4C92A}" srcOrd="1" destOrd="0" presId="urn:microsoft.com/office/officeart/2005/8/layout/hList7"/>
    <dgm:cxn modelId="{55FF8DB7-D81B-4048-948D-FB6E5EEA57C6}" srcId="{9D5011B5-96A1-4CDA-BF84-5F648622AA16}" destId="{E6F0FBD4-1D01-43E8-B6CE-6FE06F5E448E}" srcOrd="0" destOrd="0" parTransId="{D84A93BF-9A18-4856-A8C3-2804E228C012}" sibTransId="{19D78047-F201-467D-A393-0D2A0B69BAEA}"/>
    <dgm:cxn modelId="{848DBD53-D980-4157-80CF-EF93BD5F3799}" type="presOf" srcId="{773C7840-EA3C-4A93-8FEE-FCBD8960D54A}" destId="{E15ACFB1-997C-4F8A-8B60-4387304B6FD1}" srcOrd="0" destOrd="0" presId="urn:microsoft.com/office/officeart/2005/8/layout/hList7"/>
    <dgm:cxn modelId="{A5AE8D4E-F96F-4569-9EBE-D1A2FA933D30}" type="presOf" srcId="{721F1F29-D38D-4CEC-B086-1D0A17DA8417}" destId="{D1ED96A1-DDB5-47D7-8B3A-F7FCF6A4C92A}" srcOrd="1" destOrd="1" presId="urn:microsoft.com/office/officeart/2005/8/layout/hList7"/>
    <dgm:cxn modelId="{EDAFE1D8-C057-4004-B708-CB71C10FD734}" type="presOf" srcId="{773C7840-EA3C-4A93-8FEE-FCBD8960D54A}" destId="{704E277D-2432-4297-AE6A-8850CFA07D86}" srcOrd="1" destOrd="0" presId="urn:microsoft.com/office/officeart/2005/8/layout/hList7"/>
    <dgm:cxn modelId="{5DD4DEA1-6833-4039-9A83-CF51E12EB8B6}" srcId="{72C29D75-9DE0-4ED0-90D9-A73CCCE2DF0B}" destId="{721F1F29-D38D-4CEC-B086-1D0A17DA8417}" srcOrd="0" destOrd="0" parTransId="{F8E870B9-4935-42F7-A649-43951BF80524}" sibTransId="{02D637B8-94D1-4E15-B92B-DAB7CDAC85AD}"/>
    <dgm:cxn modelId="{35C11DB3-BFA1-4C0F-B8D5-ACA9A6D50002}" type="presOf" srcId="{9D5011B5-96A1-4CDA-BF84-5F648622AA16}" destId="{F4113B88-B20D-4EAA-AE30-E898C7217EF3}" srcOrd="0" destOrd="0" presId="urn:microsoft.com/office/officeart/2005/8/layout/hList7"/>
    <dgm:cxn modelId="{ED70648C-D187-4A00-B814-E276E0FE6D80}" type="presOf" srcId="{707E8135-1E67-4CC3-A8A6-AC3011BB1E40}" destId="{E15ACFB1-997C-4F8A-8B60-4387304B6FD1}" srcOrd="0" destOrd="1" presId="urn:microsoft.com/office/officeart/2005/8/layout/hList7"/>
    <dgm:cxn modelId="{C4F46843-B873-4C12-BEB1-F82B780B2609}" type="presOf" srcId="{9D5011B5-96A1-4CDA-BF84-5F648622AA16}" destId="{AE5B4AA6-F0A9-41D7-971F-F5CAE35985AC}" srcOrd="1" destOrd="0" presId="urn:microsoft.com/office/officeart/2005/8/layout/hList7"/>
    <dgm:cxn modelId="{0D121B4A-C9A6-46C2-AEC1-29D29A1BE325}" type="presParOf" srcId="{08B0BECA-A10D-4A61-B33F-B5360A3925D7}" destId="{A5624352-B0EB-447D-93ED-ABDE8E011FBD}" srcOrd="0" destOrd="0" presId="urn:microsoft.com/office/officeart/2005/8/layout/hList7"/>
    <dgm:cxn modelId="{8456D8BC-D6BC-488E-8FFA-6ADB6ED9C39F}" type="presParOf" srcId="{08B0BECA-A10D-4A61-B33F-B5360A3925D7}" destId="{B058526F-434E-4931-BD0C-F0D5E1064248}" srcOrd="1" destOrd="0" presId="urn:microsoft.com/office/officeart/2005/8/layout/hList7"/>
    <dgm:cxn modelId="{391D63B1-4D1D-4152-8655-03744B2986A0}" type="presParOf" srcId="{B058526F-434E-4931-BD0C-F0D5E1064248}" destId="{F73980CD-CB9E-4BC4-85A5-67288FEC2112}" srcOrd="0" destOrd="0" presId="urn:microsoft.com/office/officeart/2005/8/layout/hList7"/>
    <dgm:cxn modelId="{2460D314-4AA3-474F-876C-C82887F8FA7D}" type="presParOf" srcId="{F73980CD-CB9E-4BC4-85A5-67288FEC2112}" destId="{D412ABB5-7B7A-4115-8ED6-CEF7A78490BF}" srcOrd="0" destOrd="0" presId="urn:microsoft.com/office/officeart/2005/8/layout/hList7"/>
    <dgm:cxn modelId="{F4842593-A2D3-4975-B6ED-139AFDBD7A3B}" type="presParOf" srcId="{F73980CD-CB9E-4BC4-85A5-67288FEC2112}" destId="{D1ED96A1-DDB5-47D7-8B3A-F7FCF6A4C92A}" srcOrd="1" destOrd="0" presId="urn:microsoft.com/office/officeart/2005/8/layout/hList7"/>
    <dgm:cxn modelId="{4A403CE2-7B52-4F05-9A69-C234B3A6274C}" type="presParOf" srcId="{F73980CD-CB9E-4BC4-85A5-67288FEC2112}" destId="{A6DBC5F5-6AED-43BB-8433-21F2B2B25EA8}" srcOrd="2" destOrd="0" presId="urn:microsoft.com/office/officeart/2005/8/layout/hList7"/>
    <dgm:cxn modelId="{07A2F040-4D15-43E7-AD80-685E17FAEFFC}" type="presParOf" srcId="{F73980CD-CB9E-4BC4-85A5-67288FEC2112}" destId="{16C5FB4A-343D-47C9-9B74-316EE63EAF50}" srcOrd="3" destOrd="0" presId="urn:microsoft.com/office/officeart/2005/8/layout/hList7"/>
    <dgm:cxn modelId="{8E4DCD85-4F7F-4C10-AE36-6CBDA4E9A1B3}" type="presParOf" srcId="{B058526F-434E-4931-BD0C-F0D5E1064248}" destId="{9A1810F1-8077-4727-AA4B-5E87BB023AAD}" srcOrd="1" destOrd="0" presId="urn:microsoft.com/office/officeart/2005/8/layout/hList7"/>
    <dgm:cxn modelId="{0A216F56-9D69-49A4-9320-B615CE977C19}" type="presParOf" srcId="{B058526F-434E-4931-BD0C-F0D5E1064248}" destId="{FFA3C7C1-D1BF-4E63-AF4C-5671ABE6DB6C}" srcOrd="2" destOrd="0" presId="urn:microsoft.com/office/officeart/2005/8/layout/hList7"/>
    <dgm:cxn modelId="{596932F4-EC4C-474D-A9F8-BD61E64EB754}" type="presParOf" srcId="{FFA3C7C1-D1BF-4E63-AF4C-5671ABE6DB6C}" destId="{E15ACFB1-997C-4F8A-8B60-4387304B6FD1}" srcOrd="0" destOrd="0" presId="urn:microsoft.com/office/officeart/2005/8/layout/hList7"/>
    <dgm:cxn modelId="{E51922CC-641C-4D80-A2DD-91CC0410FD87}" type="presParOf" srcId="{FFA3C7C1-D1BF-4E63-AF4C-5671ABE6DB6C}" destId="{704E277D-2432-4297-AE6A-8850CFA07D86}" srcOrd="1" destOrd="0" presId="urn:microsoft.com/office/officeart/2005/8/layout/hList7"/>
    <dgm:cxn modelId="{C414EFD2-469D-4569-BBA3-3709B0F8CAD1}" type="presParOf" srcId="{FFA3C7C1-D1BF-4E63-AF4C-5671ABE6DB6C}" destId="{B256F340-B734-4D16-B662-6BF637D139D4}" srcOrd="2" destOrd="0" presId="urn:microsoft.com/office/officeart/2005/8/layout/hList7"/>
    <dgm:cxn modelId="{0C6E859C-FCF5-4423-88A8-796F56E11935}" type="presParOf" srcId="{FFA3C7C1-D1BF-4E63-AF4C-5671ABE6DB6C}" destId="{F51161CD-E3DB-4B0A-9BE3-596CEBCCE465}" srcOrd="3" destOrd="0" presId="urn:microsoft.com/office/officeart/2005/8/layout/hList7"/>
    <dgm:cxn modelId="{C372B144-D5F4-4BDF-84B6-3E03B92F9DF5}" type="presParOf" srcId="{B058526F-434E-4931-BD0C-F0D5E1064248}" destId="{ED998028-7D90-491F-9188-3906A0D11CA0}" srcOrd="3" destOrd="0" presId="urn:microsoft.com/office/officeart/2005/8/layout/hList7"/>
    <dgm:cxn modelId="{59352B3B-2EA4-406F-AC2A-ABB3DBEA730A}" type="presParOf" srcId="{B058526F-434E-4931-BD0C-F0D5E1064248}" destId="{A9B42CFC-D579-45F5-8255-E8EE40C2575A}" srcOrd="4" destOrd="0" presId="urn:microsoft.com/office/officeart/2005/8/layout/hList7"/>
    <dgm:cxn modelId="{7FB90EDC-198F-4233-AFCD-C698C810A506}" type="presParOf" srcId="{A9B42CFC-D579-45F5-8255-E8EE40C2575A}" destId="{F4113B88-B20D-4EAA-AE30-E898C7217EF3}" srcOrd="0" destOrd="0" presId="urn:microsoft.com/office/officeart/2005/8/layout/hList7"/>
    <dgm:cxn modelId="{C1002F87-9D70-4858-A326-F71F37CB0F9C}" type="presParOf" srcId="{A9B42CFC-D579-45F5-8255-E8EE40C2575A}" destId="{AE5B4AA6-F0A9-41D7-971F-F5CAE35985AC}" srcOrd="1" destOrd="0" presId="urn:microsoft.com/office/officeart/2005/8/layout/hList7"/>
    <dgm:cxn modelId="{4796C17E-064D-4BBD-ACA7-B68998A86A5D}" type="presParOf" srcId="{A9B42CFC-D579-45F5-8255-E8EE40C2575A}" destId="{CEF07FB4-B72A-458D-9E86-45FEC04C5416}" srcOrd="2" destOrd="0" presId="urn:microsoft.com/office/officeart/2005/8/layout/hList7"/>
    <dgm:cxn modelId="{5C302D06-7E2F-4729-B848-D71C85D66E4E}" type="presParOf" srcId="{A9B42CFC-D579-45F5-8255-E8EE40C2575A}" destId="{B58A155C-B398-40E5-A831-927CE4790AF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A680AE-F60F-4643-BF81-BC393C9F7BE2}"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MX"/>
        </a:p>
      </dgm:t>
    </dgm:pt>
    <dgm:pt modelId="{3A6BBB57-97BD-4DB1-B3D2-585AAC6425B7}" type="pres">
      <dgm:prSet presAssocID="{22A680AE-F60F-4643-BF81-BC393C9F7BE2}" presName="Name0" presStyleCnt="0">
        <dgm:presLayoutVars>
          <dgm:dir/>
          <dgm:animLvl val="lvl"/>
          <dgm:resizeHandles val="exact"/>
        </dgm:presLayoutVars>
      </dgm:prSet>
      <dgm:spPr/>
      <dgm:t>
        <a:bodyPr/>
        <a:lstStyle/>
        <a:p>
          <a:endParaRPr lang="es-EC"/>
        </a:p>
      </dgm:t>
    </dgm:pt>
  </dgm:ptLst>
  <dgm:cxnLst>
    <dgm:cxn modelId="{05A0FE04-A95F-48F3-BBDB-4C1F79D5B1E8}" type="presOf" srcId="{22A680AE-F60F-4643-BF81-BC393C9F7BE2}" destId="{3A6BBB57-97BD-4DB1-B3D2-585AAC6425B7}"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BAB073-FCB6-45E0-AAB2-00EC5855F95E}"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MX"/>
        </a:p>
      </dgm:t>
    </dgm:pt>
    <dgm:pt modelId="{D458CCB7-9EAD-4210-B612-26AC1B9B2A1F}">
      <dgm:prSet phldrT="[Texto]" custT="1"/>
      <dgm:spPr/>
      <dgm:t>
        <a:bodyPr/>
        <a:lstStyle/>
        <a:p>
          <a:r>
            <a:rPr lang="es-MX" sz="2000" dirty="0" smtClean="0">
              <a:solidFill>
                <a:schemeClr val="tx1"/>
              </a:solidFill>
              <a:latin typeface="Times New Roman" panose="02020603050405020304" pitchFamily="18" charset="0"/>
              <a:cs typeface="Times New Roman" panose="02020603050405020304" pitchFamily="18" charset="0"/>
            </a:rPr>
            <a:t>Bienestar social</a:t>
          </a:r>
          <a:endParaRPr lang="es-MX" sz="2000" dirty="0">
            <a:solidFill>
              <a:schemeClr val="tx1"/>
            </a:solidFill>
            <a:latin typeface="Times New Roman" panose="02020603050405020304" pitchFamily="18" charset="0"/>
            <a:cs typeface="Times New Roman" panose="02020603050405020304" pitchFamily="18" charset="0"/>
          </a:endParaRPr>
        </a:p>
      </dgm:t>
    </dgm:pt>
    <dgm:pt modelId="{18910D65-EC21-4BAD-902F-269A8D1B3B08}" type="parTrans" cxnId="{EDC9742E-C675-44BD-9186-E3AA5160E179}">
      <dgm:prSet/>
      <dgm:spPr/>
      <dgm:t>
        <a:bodyPr/>
        <a:lstStyle/>
        <a:p>
          <a:endParaRPr lang="es-MX" sz="1100">
            <a:latin typeface="Times New Roman" panose="02020603050405020304" pitchFamily="18" charset="0"/>
            <a:cs typeface="Times New Roman" panose="02020603050405020304" pitchFamily="18" charset="0"/>
          </a:endParaRPr>
        </a:p>
      </dgm:t>
    </dgm:pt>
    <dgm:pt modelId="{55265B9A-63FF-44F7-B583-1EFBCF763736}" type="sibTrans" cxnId="{EDC9742E-C675-44BD-9186-E3AA5160E179}">
      <dgm:prSet/>
      <dgm:spPr/>
      <dgm:t>
        <a:bodyPr/>
        <a:lstStyle/>
        <a:p>
          <a:endParaRPr lang="es-MX" sz="1100">
            <a:latin typeface="Times New Roman" panose="02020603050405020304" pitchFamily="18" charset="0"/>
            <a:cs typeface="Times New Roman" panose="02020603050405020304" pitchFamily="18" charset="0"/>
          </a:endParaRPr>
        </a:p>
      </dgm:t>
    </dgm:pt>
    <dgm:pt modelId="{239E2315-7890-4D48-AA3C-225E471B76C5}">
      <dgm:prSet phldrT="[Texto]" custT="1"/>
      <dgm:spPr/>
      <dgm:t>
        <a:bodyPr/>
        <a:lstStyle/>
        <a:p>
          <a:r>
            <a:rPr lang="es-MX" sz="2000" dirty="0" smtClean="0">
              <a:latin typeface="Times New Roman" panose="02020603050405020304" pitchFamily="18" charset="0"/>
              <a:cs typeface="Times New Roman" panose="02020603050405020304" pitchFamily="18" charset="0"/>
            </a:rPr>
            <a:t>Satisfacción</a:t>
          </a:r>
          <a:endParaRPr lang="es-MX" sz="2000" dirty="0">
            <a:latin typeface="Times New Roman" panose="02020603050405020304" pitchFamily="18" charset="0"/>
            <a:cs typeface="Times New Roman" panose="02020603050405020304" pitchFamily="18" charset="0"/>
          </a:endParaRPr>
        </a:p>
      </dgm:t>
    </dgm:pt>
    <dgm:pt modelId="{FE03A522-A81D-4A31-8915-D2D4EF77D105}" type="parTrans" cxnId="{D58E491C-BD54-4DFB-BC3D-B20D65A25E93}">
      <dgm:prSet/>
      <dgm:spPr/>
      <dgm:t>
        <a:bodyPr/>
        <a:lstStyle/>
        <a:p>
          <a:endParaRPr lang="es-MX" sz="1100">
            <a:latin typeface="Times New Roman" panose="02020603050405020304" pitchFamily="18" charset="0"/>
            <a:cs typeface="Times New Roman" panose="02020603050405020304" pitchFamily="18" charset="0"/>
          </a:endParaRPr>
        </a:p>
      </dgm:t>
    </dgm:pt>
    <dgm:pt modelId="{0B261DDE-1507-4B33-A25B-0DF4E913E7B6}" type="sibTrans" cxnId="{D58E491C-BD54-4DFB-BC3D-B20D65A25E93}">
      <dgm:prSet/>
      <dgm:spPr/>
      <dgm:t>
        <a:bodyPr/>
        <a:lstStyle/>
        <a:p>
          <a:endParaRPr lang="es-MX" sz="1100">
            <a:latin typeface="Times New Roman" panose="02020603050405020304" pitchFamily="18" charset="0"/>
            <a:cs typeface="Times New Roman" panose="02020603050405020304" pitchFamily="18" charset="0"/>
          </a:endParaRPr>
        </a:p>
      </dgm:t>
    </dgm:pt>
    <dgm:pt modelId="{D4D6CBA0-C3E7-40F0-A7FD-B95514F9FDAD}">
      <dgm:prSet phldrT="[Texto]" custT="1"/>
      <dgm:spPr/>
      <dgm:t>
        <a:bodyPr/>
        <a:lstStyle/>
        <a:p>
          <a:r>
            <a:rPr lang="es-MX" sz="2000" dirty="0" smtClean="0">
              <a:latin typeface="Times New Roman" panose="02020603050405020304" pitchFamily="18" charset="0"/>
              <a:cs typeface="Times New Roman" panose="02020603050405020304" pitchFamily="18" charset="0"/>
            </a:rPr>
            <a:t>Auto concepto</a:t>
          </a:r>
          <a:endParaRPr lang="es-MX" sz="2000" dirty="0">
            <a:latin typeface="Times New Roman" panose="02020603050405020304" pitchFamily="18" charset="0"/>
            <a:cs typeface="Times New Roman" panose="02020603050405020304" pitchFamily="18" charset="0"/>
          </a:endParaRPr>
        </a:p>
      </dgm:t>
    </dgm:pt>
    <dgm:pt modelId="{2B032952-260B-49BD-9639-B57B8E8A4DE9}" type="parTrans" cxnId="{85689D73-6972-4A07-9801-C33FFCD3FD1D}">
      <dgm:prSet/>
      <dgm:spPr/>
      <dgm:t>
        <a:bodyPr/>
        <a:lstStyle/>
        <a:p>
          <a:endParaRPr lang="es-MX" sz="1100">
            <a:latin typeface="Times New Roman" panose="02020603050405020304" pitchFamily="18" charset="0"/>
            <a:cs typeface="Times New Roman" panose="02020603050405020304" pitchFamily="18" charset="0"/>
          </a:endParaRPr>
        </a:p>
      </dgm:t>
    </dgm:pt>
    <dgm:pt modelId="{565D15CD-2040-49DB-9B51-7D7530FC8160}" type="sibTrans" cxnId="{85689D73-6972-4A07-9801-C33FFCD3FD1D}">
      <dgm:prSet/>
      <dgm:spPr/>
      <dgm:t>
        <a:bodyPr/>
        <a:lstStyle/>
        <a:p>
          <a:endParaRPr lang="es-MX" sz="1100">
            <a:latin typeface="Times New Roman" panose="02020603050405020304" pitchFamily="18" charset="0"/>
            <a:cs typeface="Times New Roman" panose="02020603050405020304" pitchFamily="18" charset="0"/>
          </a:endParaRPr>
        </a:p>
      </dgm:t>
    </dgm:pt>
    <dgm:pt modelId="{8BACEAF4-AA09-406E-8632-EBAE5DDE11D7}">
      <dgm:prSet phldrT="[Texto]" custT="1"/>
      <dgm:spPr/>
      <dgm:t>
        <a:bodyPr/>
        <a:lstStyle/>
        <a:p>
          <a:r>
            <a:rPr lang="es-MX" sz="2000" smtClean="0">
              <a:solidFill>
                <a:schemeClr val="tx1"/>
              </a:solidFill>
              <a:latin typeface="Times New Roman" panose="02020603050405020304" pitchFamily="18" charset="0"/>
              <a:cs typeface="Times New Roman" panose="02020603050405020304" pitchFamily="18" charset="0"/>
            </a:rPr>
            <a:t>Relaciones interpersonales</a:t>
          </a:r>
          <a:endParaRPr lang="es-MX" sz="2000" dirty="0">
            <a:solidFill>
              <a:schemeClr val="tx1"/>
            </a:solidFill>
            <a:latin typeface="Times New Roman" panose="02020603050405020304" pitchFamily="18" charset="0"/>
            <a:cs typeface="Times New Roman" panose="02020603050405020304" pitchFamily="18" charset="0"/>
          </a:endParaRPr>
        </a:p>
      </dgm:t>
    </dgm:pt>
    <dgm:pt modelId="{1B4AB3E5-5538-4172-9B3A-637DC56B4868}" type="parTrans" cxnId="{4BC457BE-82DD-4454-8AA2-059B7135545D}">
      <dgm:prSet/>
      <dgm:spPr/>
      <dgm:t>
        <a:bodyPr/>
        <a:lstStyle/>
        <a:p>
          <a:endParaRPr lang="es-MX" sz="1100">
            <a:latin typeface="Times New Roman" panose="02020603050405020304" pitchFamily="18" charset="0"/>
            <a:cs typeface="Times New Roman" panose="02020603050405020304" pitchFamily="18" charset="0"/>
          </a:endParaRPr>
        </a:p>
      </dgm:t>
    </dgm:pt>
    <dgm:pt modelId="{6E165F79-4D15-40D7-B733-82DA461D6176}" type="sibTrans" cxnId="{4BC457BE-82DD-4454-8AA2-059B7135545D}">
      <dgm:prSet/>
      <dgm:spPr/>
      <dgm:t>
        <a:bodyPr/>
        <a:lstStyle/>
        <a:p>
          <a:endParaRPr lang="es-MX" sz="1100">
            <a:latin typeface="Times New Roman" panose="02020603050405020304" pitchFamily="18" charset="0"/>
            <a:cs typeface="Times New Roman" panose="02020603050405020304" pitchFamily="18" charset="0"/>
          </a:endParaRPr>
        </a:p>
      </dgm:t>
    </dgm:pt>
    <dgm:pt modelId="{60C519A4-2D58-4F0D-8FFE-49572EF2366C}">
      <dgm:prSet phldrT="[Texto]" custT="1"/>
      <dgm:spPr/>
      <dgm:t>
        <a:bodyPr/>
        <a:lstStyle/>
        <a:p>
          <a:r>
            <a:rPr lang="es-MX" sz="2000" dirty="0" smtClean="0">
              <a:latin typeface="Times New Roman" panose="02020603050405020304" pitchFamily="18" charset="0"/>
              <a:cs typeface="Times New Roman" panose="02020603050405020304" pitchFamily="18" charset="0"/>
            </a:rPr>
            <a:t>Interacciones</a:t>
          </a:r>
          <a:endParaRPr lang="es-MX" sz="2000" dirty="0">
            <a:latin typeface="Times New Roman" panose="02020603050405020304" pitchFamily="18" charset="0"/>
            <a:cs typeface="Times New Roman" panose="02020603050405020304" pitchFamily="18" charset="0"/>
          </a:endParaRPr>
        </a:p>
      </dgm:t>
    </dgm:pt>
    <dgm:pt modelId="{AF85E799-3947-46E6-9213-2E654EBB3055}" type="parTrans" cxnId="{159DB65A-3730-4F06-9164-D78D2E3BBC9D}">
      <dgm:prSet/>
      <dgm:spPr/>
      <dgm:t>
        <a:bodyPr/>
        <a:lstStyle/>
        <a:p>
          <a:endParaRPr lang="es-MX" sz="1100">
            <a:latin typeface="Times New Roman" panose="02020603050405020304" pitchFamily="18" charset="0"/>
            <a:cs typeface="Times New Roman" panose="02020603050405020304" pitchFamily="18" charset="0"/>
          </a:endParaRPr>
        </a:p>
      </dgm:t>
    </dgm:pt>
    <dgm:pt modelId="{4832DBC3-5F5D-46DB-BC39-D521B8B43F24}" type="sibTrans" cxnId="{159DB65A-3730-4F06-9164-D78D2E3BBC9D}">
      <dgm:prSet/>
      <dgm:spPr/>
      <dgm:t>
        <a:bodyPr/>
        <a:lstStyle/>
        <a:p>
          <a:endParaRPr lang="es-MX" sz="1100">
            <a:latin typeface="Times New Roman" panose="02020603050405020304" pitchFamily="18" charset="0"/>
            <a:cs typeface="Times New Roman" panose="02020603050405020304" pitchFamily="18" charset="0"/>
          </a:endParaRPr>
        </a:p>
      </dgm:t>
    </dgm:pt>
    <dgm:pt modelId="{2EC10006-65EE-4537-8088-5CF7A8F2707F}">
      <dgm:prSet phldrT="[Texto]" custT="1"/>
      <dgm:spPr/>
      <dgm:t>
        <a:bodyPr/>
        <a:lstStyle/>
        <a:p>
          <a:r>
            <a:rPr lang="es-MX" sz="2000" dirty="0" smtClean="0">
              <a:solidFill>
                <a:schemeClr val="tx1"/>
              </a:solidFill>
              <a:latin typeface="Times New Roman" panose="02020603050405020304" pitchFamily="18" charset="0"/>
              <a:cs typeface="Times New Roman" panose="02020603050405020304" pitchFamily="18" charset="0"/>
            </a:rPr>
            <a:t>Bienestar material</a:t>
          </a:r>
          <a:endParaRPr lang="es-MX" sz="2000" dirty="0">
            <a:solidFill>
              <a:schemeClr val="tx1"/>
            </a:solidFill>
            <a:latin typeface="Times New Roman" panose="02020603050405020304" pitchFamily="18" charset="0"/>
            <a:cs typeface="Times New Roman" panose="02020603050405020304" pitchFamily="18" charset="0"/>
          </a:endParaRPr>
        </a:p>
      </dgm:t>
    </dgm:pt>
    <dgm:pt modelId="{4CA4A025-DFE5-4E65-A53B-43D1A63EA016}" type="parTrans" cxnId="{3F2EA19C-3006-4383-93ED-E2B6E67773C4}">
      <dgm:prSet/>
      <dgm:spPr/>
      <dgm:t>
        <a:bodyPr/>
        <a:lstStyle/>
        <a:p>
          <a:endParaRPr lang="es-MX" sz="1100">
            <a:latin typeface="Times New Roman" panose="02020603050405020304" pitchFamily="18" charset="0"/>
            <a:cs typeface="Times New Roman" panose="02020603050405020304" pitchFamily="18" charset="0"/>
          </a:endParaRPr>
        </a:p>
      </dgm:t>
    </dgm:pt>
    <dgm:pt modelId="{FC1F017C-B366-4BBE-B360-6F36A8192690}" type="sibTrans" cxnId="{3F2EA19C-3006-4383-93ED-E2B6E67773C4}">
      <dgm:prSet/>
      <dgm:spPr/>
      <dgm:t>
        <a:bodyPr/>
        <a:lstStyle/>
        <a:p>
          <a:endParaRPr lang="es-MX" sz="1100">
            <a:latin typeface="Times New Roman" panose="02020603050405020304" pitchFamily="18" charset="0"/>
            <a:cs typeface="Times New Roman" panose="02020603050405020304" pitchFamily="18" charset="0"/>
          </a:endParaRPr>
        </a:p>
      </dgm:t>
    </dgm:pt>
    <dgm:pt modelId="{B34C8BD9-FC0C-45F7-BE1E-1B1568033329}">
      <dgm:prSet phldrT="[Texto]" custT="1"/>
      <dgm:spPr/>
      <dgm:t>
        <a:bodyPr/>
        <a:lstStyle/>
        <a:p>
          <a:r>
            <a:rPr lang="es-MX" sz="2000" dirty="0" smtClean="0">
              <a:latin typeface="Times New Roman" panose="02020603050405020304" pitchFamily="18" charset="0"/>
              <a:cs typeface="Times New Roman" panose="02020603050405020304" pitchFamily="18" charset="0"/>
            </a:rPr>
            <a:t>Derechos humanos</a:t>
          </a:r>
          <a:endParaRPr lang="es-MX" sz="2000" dirty="0">
            <a:latin typeface="Times New Roman" panose="02020603050405020304" pitchFamily="18" charset="0"/>
            <a:cs typeface="Times New Roman" panose="02020603050405020304" pitchFamily="18" charset="0"/>
          </a:endParaRPr>
        </a:p>
      </dgm:t>
    </dgm:pt>
    <dgm:pt modelId="{7868F6D3-DD19-4A18-9995-7B164E1362B1}" type="parTrans" cxnId="{A9AC4FB7-5E0E-4E3C-A230-BFD16AC8BF5E}">
      <dgm:prSet/>
      <dgm:spPr/>
      <dgm:t>
        <a:bodyPr/>
        <a:lstStyle/>
        <a:p>
          <a:endParaRPr lang="es-MX" sz="1100">
            <a:latin typeface="Times New Roman" panose="02020603050405020304" pitchFamily="18" charset="0"/>
            <a:cs typeface="Times New Roman" panose="02020603050405020304" pitchFamily="18" charset="0"/>
          </a:endParaRPr>
        </a:p>
      </dgm:t>
    </dgm:pt>
    <dgm:pt modelId="{2F4F8F07-AA8E-4A7F-BB59-3BE654A986FD}" type="sibTrans" cxnId="{A9AC4FB7-5E0E-4E3C-A230-BFD16AC8BF5E}">
      <dgm:prSet/>
      <dgm:spPr/>
      <dgm:t>
        <a:bodyPr/>
        <a:lstStyle/>
        <a:p>
          <a:endParaRPr lang="es-MX" sz="1100">
            <a:latin typeface="Times New Roman" panose="02020603050405020304" pitchFamily="18" charset="0"/>
            <a:cs typeface="Times New Roman" panose="02020603050405020304" pitchFamily="18" charset="0"/>
          </a:endParaRPr>
        </a:p>
      </dgm:t>
    </dgm:pt>
    <dgm:pt modelId="{96863332-C1DB-445E-85C8-E8C7D04467DD}">
      <dgm:prSet phldrT="[Texto]" custT="1"/>
      <dgm:spPr/>
      <dgm:t>
        <a:bodyPr/>
        <a:lstStyle/>
        <a:p>
          <a:r>
            <a:rPr lang="es-MX" sz="2000" dirty="0" smtClean="0">
              <a:latin typeface="Times New Roman" panose="02020603050405020304" pitchFamily="18" charset="0"/>
              <a:cs typeface="Times New Roman" panose="02020603050405020304" pitchFamily="18" charset="0"/>
            </a:rPr>
            <a:t>Derechos legales</a:t>
          </a:r>
          <a:endParaRPr lang="es-MX" sz="2000" dirty="0">
            <a:latin typeface="Times New Roman" panose="02020603050405020304" pitchFamily="18" charset="0"/>
            <a:cs typeface="Times New Roman" panose="02020603050405020304" pitchFamily="18" charset="0"/>
          </a:endParaRPr>
        </a:p>
      </dgm:t>
    </dgm:pt>
    <dgm:pt modelId="{C7039D1D-98F7-4387-BCB2-363C3FB6E6A1}" type="parTrans" cxnId="{6836615B-A4E3-404D-AF47-2DB6782FD83C}">
      <dgm:prSet/>
      <dgm:spPr/>
      <dgm:t>
        <a:bodyPr/>
        <a:lstStyle/>
        <a:p>
          <a:endParaRPr lang="es-MX" sz="1100">
            <a:latin typeface="Times New Roman" panose="02020603050405020304" pitchFamily="18" charset="0"/>
            <a:cs typeface="Times New Roman" panose="02020603050405020304" pitchFamily="18" charset="0"/>
          </a:endParaRPr>
        </a:p>
      </dgm:t>
    </dgm:pt>
    <dgm:pt modelId="{61640C18-B315-4F38-B802-C7C3C23836E2}" type="sibTrans" cxnId="{6836615B-A4E3-404D-AF47-2DB6782FD83C}">
      <dgm:prSet/>
      <dgm:spPr/>
      <dgm:t>
        <a:bodyPr/>
        <a:lstStyle/>
        <a:p>
          <a:endParaRPr lang="es-MX" sz="1100">
            <a:latin typeface="Times New Roman" panose="02020603050405020304" pitchFamily="18" charset="0"/>
            <a:cs typeface="Times New Roman" panose="02020603050405020304" pitchFamily="18" charset="0"/>
          </a:endParaRPr>
        </a:p>
      </dgm:t>
    </dgm:pt>
    <dgm:pt modelId="{3B7480E3-B8B7-42DA-AB71-3C289915EBF2}">
      <dgm:prSet phldrT="[Texto]" custT="1"/>
      <dgm:spPr/>
      <dgm:t>
        <a:bodyPr/>
        <a:lstStyle/>
        <a:p>
          <a:r>
            <a:rPr lang="es-MX" sz="2000" dirty="0" smtClean="0">
              <a:solidFill>
                <a:schemeClr val="tx1"/>
              </a:solidFill>
              <a:latin typeface="Times New Roman" panose="02020603050405020304" pitchFamily="18" charset="0"/>
              <a:cs typeface="Times New Roman" panose="02020603050405020304" pitchFamily="18" charset="0"/>
            </a:rPr>
            <a:t>Derechos</a:t>
          </a:r>
          <a:endParaRPr lang="es-MX" sz="2000" dirty="0">
            <a:solidFill>
              <a:schemeClr val="tx1"/>
            </a:solidFill>
            <a:latin typeface="Times New Roman" panose="02020603050405020304" pitchFamily="18" charset="0"/>
            <a:cs typeface="Times New Roman" panose="02020603050405020304" pitchFamily="18" charset="0"/>
          </a:endParaRPr>
        </a:p>
      </dgm:t>
    </dgm:pt>
    <dgm:pt modelId="{9FD5C221-C6EE-4612-B983-C2B83129842A}" type="parTrans" cxnId="{6B65BF68-E04F-47B9-978F-AE9740D406E3}">
      <dgm:prSet/>
      <dgm:spPr/>
      <dgm:t>
        <a:bodyPr/>
        <a:lstStyle/>
        <a:p>
          <a:endParaRPr lang="es-MX" sz="1100">
            <a:latin typeface="Times New Roman" panose="02020603050405020304" pitchFamily="18" charset="0"/>
            <a:cs typeface="Times New Roman" panose="02020603050405020304" pitchFamily="18" charset="0"/>
          </a:endParaRPr>
        </a:p>
      </dgm:t>
    </dgm:pt>
    <dgm:pt modelId="{E92B6D1B-8719-478C-B0EC-77209C5D5C2A}" type="sibTrans" cxnId="{6B65BF68-E04F-47B9-978F-AE9740D406E3}">
      <dgm:prSet/>
      <dgm:spPr/>
      <dgm:t>
        <a:bodyPr/>
        <a:lstStyle/>
        <a:p>
          <a:endParaRPr lang="es-MX" sz="1100">
            <a:latin typeface="Times New Roman" panose="02020603050405020304" pitchFamily="18" charset="0"/>
            <a:cs typeface="Times New Roman" panose="02020603050405020304" pitchFamily="18" charset="0"/>
          </a:endParaRPr>
        </a:p>
      </dgm:t>
    </dgm:pt>
    <dgm:pt modelId="{35D988E3-3990-4011-B39B-B706BF618808}">
      <dgm:prSet phldrT="[Texto]" custT="1"/>
      <dgm:spPr/>
      <dgm:t>
        <a:bodyPr/>
        <a:lstStyle/>
        <a:p>
          <a:r>
            <a:rPr lang="es-MX" sz="2000" dirty="0" smtClean="0">
              <a:solidFill>
                <a:schemeClr val="tx1"/>
              </a:solidFill>
              <a:latin typeface="Times New Roman" panose="02020603050405020304" pitchFamily="18" charset="0"/>
              <a:cs typeface="Times New Roman" panose="02020603050405020304" pitchFamily="18" charset="0"/>
            </a:rPr>
            <a:t>Desarrollo personal</a:t>
          </a:r>
          <a:endParaRPr lang="es-MX" sz="2000" dirty="0">
            <a:solidFill>
              <a:schemeClr val="tx1"/>
            </a:solidFill>
            <a:latin typeface="Times New Roman" panose="02020603050405020304" pitchFamily="18" charset="0"/>
            <a:cs typeface="Times New Roman" panose="02020603050405020304" pitchFamily="18" charset="0"/>
          </a:endParaRPr>
        </a:p>
      </dgm:t>
    </dgm:pt>
    <dgm:pt modelId="{E347F620-2EA4-43C7-BE3C-D1DEAEB08E95}" type="parTrans" cxnId="{945D5BEC-B41B-4AAF-A025-54F49DDF02A4}">
      <dgm:prSet/>
      <dgm:spPr/>
      <dgm:t>
        <a:bodyPr/>
        <a:lstStyle/>
        <a:p>
          <a:endParaRPr lang="es-MX" sz="1100">
            <a:latin typeface="Times New Roman" panose="02020603050405020304" pitchFamily="18" charset="0"/>
            <a:cs typeface="Times New Roman" panose="02020603050405020304" pitchFamily="18" charset="0"/>
          </a:endParaRPr>
        </a:p>
      </dgm:t>
    </dgm:pt>
    <dgm:pt modelId="{BE0A3077-CC6C-449C-B266-08816CFDA4B5}" type="sibTrans" cxnId="{945D5BEC-B41B-4AAF-A025-54F49DDF02A4}">
      <dgm:prSet/>
      <dgm:spPr/>
      <dgm:t>
        <a:bodyPr/>
        <a:lstStyle/>
        <a:p>
          <a:endParaRPr lang="es-MX" sz="1100">
            <a:latin typeface="Times New Roman" panose="02020603050405020304" pitchFamily="18" charset="0"/>
            <a:cs typeface="Times New Roman" panose="02020603050405020304" pitchFamily="18" charset="0"/>
          </a:endParaRPr>
        </a:p>
      </dgm:t>
    </dgm:pt>
    <dgm:pt modelId="{B6C45BC3-77AE-45A0-A67A-0480AA3D3353}">
      <dgm:prSet phldrT="[Texto]" custT="1"/>
      <dgm:spPr/>
      <dgm:t>
        <a:bodyPr/>
        <a:lstStyle/>
        <a:p>
          <a:r>
            <a:rPr lang="es-MX" sz="2000" dirty="0" smtClean="0">
              <a:solidFill>
                <a:schemeClr val="tx1"/>
              </a:solidFill>
              <a:latin typeface="Times New Roman" panose="02020603050405020304" pitchFamily="18" charset="0"/>
              <a:cs typeface="Times New Roman" panose="02020603050405020304" pitchFamily="18" charset="0"/>
            </a:rPr>
            <a:t>Bienestar físico</a:t>
          </a:r>
          <a:endParaRPr lang="es-MX" sz="2000" dirty="0">
            <a:solidFill>
              <a:schemeClr val="tx1"/>
            </a:solidFill>
            <a:latin typeface="Times New Roman" panose="02020603050405020304" pitchFamily="18" charset="0"/>
            <a:cs typeface="Times New Roman" panose="02020603050405020304" pitchFamily="18" charset="0"/>
          </a:endParaRPr>
        </a:p>
      </dgm:t>
    </dgm:pt>
    <dgm:pt modelId="{81EA1271-1486-4930-9BF6-C2B0349A8F9E}" type="parTrans" cxnId="{574AB2F4-2E03-414A-A80F-EBD8C9823C9D}">
      <dgm:prSet/>
      <dgm:spPr/>
      <dgm:t>
        <a:bodyPr/>
        <a:lstStyle/>
        <a:p>
          <a:endParaRPr lang="es-MX" sz="1100">
            <a:latin typeface="Times New Roman" panose="02020603050405020304" pitchFamily="18" charset="0"/>
            <a:cs typeface="Times New Roman" panose="02020603050405020304" pitchFamily="18" charset="0"/>
          </a:endParaRPr>
        </a:p>
      </dgm:t>
    </dgm:pt>
    <dgm:pt modelId="{D909E7F6-C9E0-4FC6-8FA5-3E07B83CB636}" type="sibTrans" cxnId="{574AB2F4-2E03-414A-A80F-EBD8C9823C9D}">
      <dgm:prSet/>
      <dgm:spPr/>
      <dgm:t>
        <a:bodyPr/>
        <a:lstStyle/>
        <a:p>
          <a:endParaRPr lang="es-MX" sz="1100">
            <a:latin typeface="Times New Roman" panose="02020603050405020304" pitchFamily="18" charset="0"/>
            <a:cs typeface="Times New Roman" panose="02020603050405020304" pitchFamily="18" charset="0"/>
          </a:endParaRPr>
        </a:p>
      </dgm:t>
    </dgm:pt>
    <dgm:pt modelId="{8C7FE1B5-D893-4F2D-B1CD-09529F761A48}">
      <dgm:prSet phldrT="[Texto]" custT="1"/>
      <dgm:spPr/>
      <dgm:t>
        <a:bodyPr/>
        <a:lstStyle/>
        <a:p>
          <a:r>
            <a:rPr lang="es-MX" sz="2000" smtClean="0">
              <a:solidFill>
                <a:schemeClr val="tx1"/>
              </a:solidFill>
              <a:latin typeface="Times New Roman" panose="02020603050405020304" pitchFamily="18" charset="0"/>
              <a:cs typeface="Times New Roman" panose="02020603050405020304" pitchFamily="18" charset="0"/>
            </a:rPr>
            <a:t>Auto determinación</a:t>
          </a:r>
          <a:endParaRPr lang="es-MX" sz="2000" dirty="0">
            <a:solidFill>
              <a:schemeClr val="tx1"/>
            </a:solidFill>
            <a:latin typeface="Times New Roman" panose="02020603050405020304" pitchFamily="18" charset="0"/>
            <a:cs typeface="Times New Roman" panose="02020603050405020304" pitchFamily="18" charset="0"/>
          </a:endParaRPr>
        </a:p>
      </dgm:t>
    </dgm:pt>
    <dgm:pt modelId="{67EF5C9B-BA59-447E-B10E-6F936FCA08F1}" type="parTrans" cxnId="{355FEA7B-621A-4B92-876B-98D7376CB006}">
      <dgm:prSet/>
      <dgm:spPr/>
      <dgm:t>
        <a:bodyPr/>
        <a:lstStyle/>
        <a:p>
          <a:endParaRPr lang="es-MX" sz="1100">
            <a:latin typeface="Times New Roman" panose="02020603050405020304" pitchFamily="18" charset="0"/>
            <a:cs typeface="Times New Roman" panose="02020603050405020304" pitchFamily="18" charset="0"/>
          </a:endParaRPr>
        </a:p>
      </dgm:t>
    </dgm:pt>
    <dgm:pt modelId="{6361C82D-175E-4DB9-9960-F71D2F09E0D3}" type="sibTrans" cxnId="{355FEA7B-621A-4B92-876B-98D7376CB006}">
      <dgm:prSet/>
      <dgm:spPr/>
      <dgm:t>
        <a:bodyPr/>
        <a:lstStyle/>
        <a:p>
          <a:endParaRPr lang="es-MX" sz="1100">
            <a:latin typeface="Times New Roman" panose="02020603050405020304" pitchFamily="18" charset="0"/>
            <a:cs typeface="Times New Roman" panose="02020603050405020304" pitchFamily="18" charset="0"/>
          </a:endParaRPr>
        </a:p>
      </dgm:t>
    </dgm:pt>
    <dgm:pt modelId="{9D072F77-836C-4447-A450-2F38BE16C4E9}">
      <dgm:prSet phldrT="[Texto]" custT="1"/>
      <dgm:spPr/>
      <dgm:t>
        <a:bodyPr/>
        <a:lstStyle/>
        <a:p>
          <a:r>
            <a:rPr lang="es-MX" sz="2000" dirty="0" smtClean="0">
              <a:solidFill>
                <a:schemeClr val="tx1"/>
              </a:solidFill>
              <a:latin typeface="Times New Roman" panose="02020603050405020304" pitchFamily="18" charset="0"/>
              <a:cs typeface="Times New Roman" panose="02020603050405020304" pitchFamily="18" charset="0"/>
            </a:rPr>
            <a:t>Inclusión social</a:t>
          </a:r>
          <a:endParaRPr lang="es-MX" sz="2000" dirty="0">
            <a:solidFill>
              <a:schemeClr val="tx1"/>
            </a:solidFill>
            <a:latin typeface="Times New Roman" panose="02020603050405020304" pitchFamily="18" charset="0"/>
            <a:cs typeface="Times New Roman" panose="02020603050405020304" pitchFamily="18" charset="0"/>
          </a:endParaRPr>
        </a:p>
      </dgm:t>
    </dgm:pt>
    <dgm:pt modelId="{3727ED3C-B244-48FD-9C8B-A2F1B659A37D}" type="parTrans" cxnId="{877391C3-7A7C-4714-9052-7CF22F0B7D4C}">
      <dgm:prSet/>
      <dgm:spPr/>
      <dgm:t>
        <a:bodyPr/>
        <a:lstStyle/>
        <a:p>
          <a:endParaRPr lang="es-MX" sz="1100">
            <a:latin typeface="Times New Roman" panose="02020603050405020304" pitchFamily="18" charset="0"/>
            <a:cs typeface="Times New Roman" panose="02020603050405020304" pitchFamily="18" charset="0"/>
          </a:endParaRPr>
        </a:p>
      </dgm:t>
    </dgm:pt>
    <dgm:pt modelId="{C778E0FD-10A0-4B79-B141-F58C65A33AB0}" type="sibTrans" cxnId="{877391C3-7A7C-4714-9052-7CF22F0B7D4C}">
      <dgm:prSet/>
      <dgm:spPr/>
      <dgm:t>
        <a:bodyPr/>
        <a:lstStyle/>
        <a:p>
          <a:endParaRPr lang="es-MX" sz="1100">
            <a:latin typeface="Times New Roman" panose="02020603050405020304" pitchFamily="18" charset="0"/>
            <a:cs typeface="Times New Roman" panose="02020603050405020304" pitchFamily="18" charset="0"/>
          </a:endParaRPr>
        </a:p>
      </dgm:t>
    </dgm:pt>
    <dgm:pt modelId="{340A8999-2FE9-48B5-A422-EA86C5F976CA}">
      <dgm:prSet phldrT="[Texto]" custT="1"/>
      <dgm:spPr/>
      <dgm:t>
        <a:bodyPr/>
        <a:lstStyle/>
        <a:p>
          <a:r>
            <a:rPr lang="es-MX" sz="2000" dirty="0" smtClean="0">
              <a:latin typeface="Times New Roman" panose="02020603050405020304" pitchFamily="18" charset="0"/>
              <a:cs typeface="Times New Roman" panose="02020603050405020304" pitchFamily="18" charset="0"/>
            </a:rPr>
            <a:t>Ausencia de estrés</a:t>
          </a:r>
          <a:endParaRPr lang="es-MX" sz="2000" dirty="0">
            <a:latin typeface="Times New Roman" panose="02020603050405020304" pitchFamily="18" charset="0"/>
            <a:cs typeface="Times New Roman" panose="02020603050405020304" pitchFamily="18" charset="0"/>
          </a:endParaRPr>
        </a:p>
      </dgm:t>
    </dgm:pt>
    <dgm:pt modelId="{E7F99F04-B1B0-49F9-B721-3160EDB977D6}" type="parTrans" cxnId="{5755B575-0F86-411F-A39C-47E1C684B4F8}">
      <dgm:prSet/>
      <dgm:spPr/>
      <dgm:t>
        <a:bodyPr/>
        <a:lstStyle/>
        <a:p>
          <a:endParaRPr lang="es-MX" sz="1100">
            <a:latin typeface="Times New Roman" panose="02020603050405020304" pitchFamily="18" charset="0"/>
            <a:cs typeface="Times New Roman" panose="02020603050405020304" pitchFamily="18" charset="0"/>
          </a:endParaRPr>
        </a:p>
      </dgm:t>
    </dgm:pt>
    <dgm:pt modelId="{F4DFEBA6-9DAE-4DE2-9DF0-294B10058950}" type="sibTrans" cxnId="{5755B575-0F86-411F-A39C-47E1C684B4F8}">
      <dgm:prSet/>
      <dgm:spPr/>
      <dgm:t>
        <a:bodyPr/>
        <a:lstStyle/>
        <a:p>
          <a:endParaRPr lang="es-MX" sz="1100">
            <a:latin typeface="Times New Roman" panose="02020603050405020304" pitchFamily="18" charset="0"/>
            <a:cs typeface="Times New Roman" panose="02020603050405020304" pitchFamily="18" charset="0"/>
          </a:endParaRPr>
        </a:p>
      </dgm:t>
    </dgm:pt>
    <dgm:pt modelId="{2DF673B0-5774-494F-B366-B2F8ED4E2567}">
      <dgm:prSet phldrT="[Texto]" custT="1"/>
      <dgm:spPr/>
      <dgm:t>
        <a:bodyPr/>
        <a:lstStyle/>
        <a:p>
          <a:r>
            <a:rPr lang="es-MX" sz="2000" dirty="0" smtClean="0">
              <a:latin typeface="Times New Roman" panose="02020603050405020304" pitchFamily="18" charset="0"/>
              <a:cs typeface="Times New Roman" panose="02020603050405020304" pitchFamily="18" charset="0"/>
            </a:rPr>
            <a:t>Relaciones</a:t>
          </a:r>
          <a:endParaRPr lang="es-MX" sz="2000" dirty="0">
            <a:latin typeface="Times New Roman" panose="02020603050405020304" pitchFamily="18" charset="0"/>
            <a:cs typeface="Times New Roman" panose="02020603050405020304" pitchFamily="18" charset="0"/>
          </a:endParaRPr>
        </a:p>
      </dgm:t>
    </dgm:pt>
    <dgm:pt modelId="{BF463830-8888-45B4-83EF-96A4A8F1E5A5}" type="parTrans" cxnId="{1E7DF5AE-06AA-4CA6-8992-686B1EAA609A}">
      <dgm:prSet/>
      <dgm:spPr/>
      <dgm:t>
        <a:bodyPr/>
        <a:lstStyle/>
        <a:p>
          <a:endParaRPr lang="es-MX" sz="1100">
            <a:latin typeface="Times New Roman" panose="02020603050405020304" pitchFamily="18" charset="0"/>
            <a:cs typeface="Times New Roman" panose="02020603050405020304" pitchFamily="18" charset="0"/>
          </a:endParaRPr>
        </a:p>
      </dgm:t>
    </dgm:pt>
    <dgm:pt modelId="{A649C2D8-9758-449D-9EB6-5CC7518505D0}" type="sibTrans" cxnId="{1E7DF5AE-06AA-4CA6-8992-686B1EAA609A}">
      <dgm:prSet/>
      <dgm:spPr/>
      <dgm:t>
        <a:bodyPr/>
        <a:lstStyle/>
        <a:p>
          <a:endParaRPr lang="es-MX" sz="1100">
            <a:latin typeface="Times New Roman" panose="02020603050405020304" pitchFamily="18" charset="0"/>
            <a:cs typeface="Times New Roman" panose="02020603050405020304" pitchFamily="18" charset="0"/>
          </a:endParaRPr>
        </a:p>
      </dgm:t>
    </dgm:pt>
    <dgm:pt modelId="{6D44AFDE-9BC0-492A-A401-EBD91AF818BC}">
      <dgm:prSet phldrT="[Texto]" custT="1"/>
      <dgm:spPr/>
      <dgm:t>
        <a:bodyPr/>
        <a:lstStyle/>
        <a:p>
          <a:r>
            <a:rPr lang="es-MX" sz="2000" dirty="0" smtClean="0">
              <a:latin typeface="Times New Roman" panose="02020603050405020304" pitchFamily="18" charset="0"/>
              <a:cs typeface="Times New Roman" panose="02020603050405020304" pitchFamily="18" charset="0"/>
            </a:rPr>
            <a:t>Apoyos</a:t>
          </a:r>
          <a:endParaRPr lang="es-MX" sz="2000" dirty="0">
            <a:latin typeface="Times New Roman" panose="02020603050405020304" pitchFamily="18" charset="0"/>
            <a:cs typeface="Times New Roman" panose="02020603050405020304" pitchFamily="18" charset="0"/>
          </a:endParaRPr>
        </a:p>
      </dgm:t>
    </dgm:pt>
    <dgm:pt modelId="{7A7B3663-9EEF-437D-9620-9C1F603D5011}" type="parTrans" cxnId="{813250FD-984F-4639-9122-DB2C1F2BF246}">
      <dgm:prSet/>
      <dgm:spPr/>
      <dgm:t>
        <a:bodyPr/>
        <a:lstStyle/>
        <a:p>
          <a:endParaRPr lang="es-MX" sz="1100">
            <a:latin typeface="Times New Roman" panose="02020603050405020304" pitchFamily="18" charset="0"/>
            <a:cs typeface="Times New Roman" panose="02020603050405020304" pitchFamily="18" charset="0"/>
          </a:endParaRPr>
        </a:p>
      </dgm:t>
    </dgm:pt>
    <dgm:pt modelId="{4E97DAA2-1A9A-4521-BDE8-FAEF2B558F75}" type="sibTrans" cxnId="{813250FD-984F-4639-9122-DB2C1F2BF246}">
      <dgm:prSet/>
      <dgm:spPr/>
      <dgm:t>
        <a:bodyPr/>
        <a:lstStyle/>
        <a:p>
          <a:endParaRPr lang="es-MX" sz="1100">
            <a:latin typeface="Times New Roman" panose="02020603050405020304" pitchFamily="18" charset="0"/>
            <a:cs typeface="Times New Roman" panose="02020603050405020304" pitchFamily="18" charset="0"/>
          </a:endParaRPr>
        </a:p>
      </dgm:t>
    </dgm:pt>
    <dgm:pt modelId="{47C13141-2AAA-4B0C-9A94-F547B9747062}">
      <dgm:prSet custT="1"/>
      <dgm:spPr/>
      <dgm:t>
        <a:bodyPr/>
        <a:lstStyle/>
        <a:p>
          <a:r>
            <a:rPr lang="es-MX" sz="2000" dirty="0" smtClean="0">
              <a:latin typeface="Times New Roman" panose="02020603050405020304" pitchFamily="18" charset="0"/>
              <a:cs typeface="Times New Roman" panose="02020603050405020304" pitchFamily="18" charset="0"/>
            </a:rPr>
            <a:t>Estatus económico</a:t>
          </a:r>
          <a:endParaRPr lang="es-MX" sz="2000" dirty="0">
            <a:latin typeface="Times New Roman" panose="02020603050405020304" pitchFamily="18" charset="0"/>
            <a:cs typeface="Times New Roman" panose="02020603050405020304" pitchFamily="18" charset="0"/>
          </a:endParaRPr>
        </a:p>
      </dgm:t>
    </dgm:pt>
    <dgm:pt modelId="{A5548400-3B91-4131-B266-A61BBBE9D084}" type="parTrans" cxnId="{A6FF50F5-FFD5-4A1C-BEB6-8F487C9062CD}">
      <dgm:prSet/>
      <dgm:spPr/>
      <dgm:t>
        <a:bodyPr/>
        <a:lstStyle/>
        <a:p>
          <a:endParaRPr lang="es-MX" sz="1100">
            <a:latin typeface="Times New Roman" panose="02020603050405020304" pitchFamily="18" charset="0"/>
            <a:cs typeface="Times New Roman" panose="02020603050405020304" pitchFamily="18" charset="0"/>
          </a:endParaRPr>
        </a:p>
      </dgm:t>
    </dgm:pt>
    <dgm:pt modelId="{DE09D9F2-1A4A-40D6-9B35-D07525E4C231}" type="sibTrans" cxnId="{A6FF50F5-FFD5-4A1C-BEB6-8F487C9062CD}">
      <dgm:prSet/>
      <dgm:spPr/>
      <dgm:t>
        <a:bodyPr/>
        <a:lstStyle/>
        <a:p>
          <a:endParaRPr lang="es-MX" sz="1100">
            <a:latin typeface="Times New Roman" panose="02020603050405020304" pitchFamily="18" charset="0"/>
            <a:cs typeface="Times New Roman" panose="02020603050405020304" pitchFamily="18" charset="0"/>
          </a:endParaRPr>
        </a:p>
      </dgm:t>
    </dgm:pt>
    <dgm:pt modelId="{F6936172-62C0-416D-8117-E2BAC9A98915}">
      <dgm:prSet custT="1"/>
      <dgm:spPr/>
      <dgm:t>
        <a:bodyPr/>
        <a:lstStyle/>
        <a:p>
          <a:r>
            <a:rPr lang="es-MX" sz="2000" dirty="0" smtClean="0">
              <a:latin typeface="Times New Roman" panose="02020603050405020304" pitchFamily="18" charset="0"/>
              <a:cs typeface="Times New Roman" panose="02020603050405020304" pitchFamily="18" charset="0"/>
            </a:rPr>
            <a:t>Empleo</a:t>
          </a:r>
          <a:endParaRPr lang="es-MX" sz="2000" dirty="0">
            <a:latin typeface="Times New Roman" panose="02020603050405020304" pitchFamily="18" charset="0"/>
            <a:cs typeface="Times New Roman" panose="02020603050405020304" pitchFamily="18" charset="0"/>
          </a:endParaRPr>
        </a:p>
      </dgm:t>
    </dgm:pt>
    <dgm:pt modelId="{E15536E0-45B3-4385-A6F8-2012B63262A0}" type="parTrans" cxnId="{02ABC633-553A-4079-9F53-50E9C79FF474}">
      <dgm:prSet/>
      <dgm:spPr/>
      <dgm:t>
        <a:bodyPr/>
        <a:lstStyle/>
        <a:p>
          <a:endParaRPr lang="es-MX" sz="1100">
            <a:latin typeface="Times New Roman" panose="02020603050405020304" pitchFamily="18" charset="0"/>
            <a:cs typeface="Times New Roman" panose="02020603050405020304" pitchFamily="18" charset="0"/>
          </a:endParaRPr>
        </a:p>
      </dgm:t>
    </dgm:pt>
    <dgm:pt modelId="{610F83E6-E6D5-4B06-B63E-DBCD6A52159C}" type="sibTrans" cxnId="{02ABC633-553A-4079-9F53-50E9C79FF474}">
      <dgm:prSet/>
      <dgm:spPr/>
      <dgm:t>
        <a:bodyPr/>
        <a:lstStyle/>
        <a:p>
          <a:endParaRPr lang="es-MX" sz="1100">
            <a:latin typeface="Times New Roman" panose="02020603050405020304" pitchFamily="18" charset="0"/>
            <a:cs typeface="Times New Roman" panose="02020603050405020304" pitchFamily="18" charset="0"/>
          </a:endParaRPr>
        </a:p>
      </dgm:t>
    </dgm:pt>
    <dgm:pt modelId="{50603E68-EE98-4270-AA62-502D65536E90}">
      <dgm:prSet custT="1"/>
      <dgm:spPr/>
      <dgm:t>
        <a:bodyPr/>
        <a:lstStyle/>
        <a:p>
          <a:r>
            <a:rPr lang="es-MX" sz="2000" dirty="0" smtClean="0">
              <a:latin typeface="Times New Roman" panose="02020603050405020304" pitchFamily="18" charset="0"/>
              <a:cs typeface="Times New Roman" panose="02020603050405020304" pitchFamily="18" charset="0"/>
            </a:rPr>
            <a:t>Vivienda</a:t>
          </a:r>
          <a:endParaRPr lang="es-MX" sz="2000" dirty="0">
            <a:latin typeface="Times New Roman" panose="02020603050405020304" pitchFamily="18" charset="0"/>
            <a:cs typeface="Times New Roman" panose="02020603050405020304" pitchFamily="18" charset="0"/>
          </a:endParaRPr>
        </a:p>
      </dgm:t>
    </dgm:pt>
    <dgm:pt modelId="{56A313C8-8B93-4C44-8C3D-4C804DFD9238}" type="parTrans" cxnId="{25649FD8-C583-4427-B254-6C3BCC3B1C09}">
      <dgm:prSet/>
      <dgm:spPr/>
      <dgm:t>
        <a:bodyPr/>
        <a:lstStyle/>
        <a:p>
          <a:endParaRPr lang="es-MX" sz="1100">
            <a:latin typeface="Times New Roman" panose="02020603050405020304" pitchFamily="18" charset="0"/>
            <a:cs typeface="Times New Roman" panose="02020603050405020304" pitchFamily="18" charset="0"/>
          </a:endParaRPr>
        </a:p>
      </dgm:t>
    </dgm:pt>
    <dgm:pt modelId="{D6979A42-D073-45E4-84EE-97E6F73D4324}" type="sibTrans" cxnId="{25649FD8-C583-4427-B254-6C3BCC3B1C09}">
      <dgm:prSet/>
      <dgm:spPr/>
      <dgm:t>
        <a:bodyPr/>
        <a:lstStyle/>
        <a:p>
          <a:endParaRPr lang="es-MX" sz="1100">
            <a:latin typeface="Times New Roman" panose="02020603050405020304" pitchFamily="18" charset="0"/>
            <a:cs typeface="Times New Roman" panose="02020603050405020304" pitchFamily="18" charset="0"/>
          </a:endParaRPr>
        </a:p>
      </dgm:t>
    </dgm:pt>
    <dgm:pt modelId="{D740EE57-155F-461D-AB38-97D98EDF2B67}">
      <dgm:prSet custT="1"/>
      <dgm:spPr/>
      <dgm:t>
        <a:bodyPr/>
        <a:lstStyle/>
        <a:p>
          <a:r>
            <a:rPr lang="es-MX" sz="2000" dirty="0" smtClean="0">
              <a:latin typeface="Times New Roman" panose="02020603050405020304" pitchFamily="18" charset="0"/>
              <a:cs typeface="Times New Roman" panose="02020603050405020304" pitchFamily="18" charset="0"/>
            </a:rPr>
            <a:t>Educación</a:t>
          </a:r>
          <a:endParaRPr lang="es-MX" sz="2000" dirty="0">
            <a:latin typeface="Times New Roman" panose="02020603050405020304" pitchFamily="18" charset="0"/>
            <a:cs typeface="Times New Roman" panose="02020603050405020304" pitchFamily="18" charset="0"/>
          </a:endParaRPr>
        </a:p>
      </dgm:t>
    </dgm:pt>
    <dgm:pt modelId="{F4092956-5917-4703-8D1C-44AD4541735E}" type="parTrans" cxnId="{4E865780-D436-4F2B-A9B8-E7C39E81F919}">
      <dgm:prSet/>
      <dgm:spPr/>
      <dgm:t>
        <a:bodyPr/>
        <a:lstStyle/>
        <a:p>
          <a:endParaRPr lang="es-MX" sz="1100">
            <a:latin typeface="Times New Roman" panose="02020603050405020304" pitchFamily="18" charset="0"/>
            <a:cs typeface="Times New Roman" panose="02020603050405020304" pitchFamily="18" charset="0"/>
          </a:endParaRPr>
        </a:p>
      </dgm:t>
    </dgm:pt>
    <dgm:pt modelId="{247850E8-D2E2-4801-90DF-FCD74A4AC632}" type="sibTrans" cxnId="{4E865780-D436-4F2B-A9B8-E7C39E81F919}">
      <dgm:prSet/>
      <dgm:spPr/>
      <dgm:t>
        <a:bodyPr/>
        <a:lstStyle/>
        <a:p>
          <a:endParaRPr lang="es-MX" sz="1100">
            <a:latin typeface="Times New Roman" panose="02020603050405020304" pitchFamily="18" charset="0"/>
            <a:cs typeface="Times New Roman" panose="02020603050405020304" pitchFamily="18" charset="0"/>
          </a:endParaRPr>
        </a:p>
      </dgm:t>
    </dgm:pt>
    <dgm:pt modelId="{2F62F196-E2F5-43C3-849B-58B69E82241E}">
      <dgm:prSet custT="1"/>
      <dgm:spPr/>
      <dgm:t>
        <a:bodyPr/>
        <a:lstStyle/>
        <a:p>
          <a:r>
            <a:rPr lang="es-MX" sz="2000" dirty="0" smtClean="0">
              <a:latin typeface="Times New Roman" panose="02020603050405020304" pitchFamily="18" charset="0"/>
              <a:cs typeface="Times New Roman" panose="02020603050405020304" pitchFamily="18" charset="0"/>
            </a:rPr>
            <a:t>Competencia personal</a:t>
          </a:r>
          <a:endParaRPr lang="es-MX" sz="2000" dirty="0">
            <a:latin typeface="Times New Roman" panose="02020603050405020304" pitchFamily="18" charset="0"/>
            <a:cs typeface="Times New Roman" panose="02020603050405020304" pitchFamily="18" charset="0"/>
          </a:endParaRPr>
        </a:p>
      </dgm:t>
    </dgm:pt>
    <dgm:pt modelId="{5C86916B-FEA8-40B9-B391-9D1BD822FCF8}" type="parTrans" cxnId="{C0F60D4F-4B2D-4ACF-9DBB-EE6B0CF316B1}">
      <dgm:prSet/>
      <dgm:spPr/>
      <dgm:t>
        <a:bodyPr/>
        <a:lstStyle/>
        <a:p>
          <a:endParaRPr lang="es-MX" sz="1100">
            <a:latin typeface="Times New Roman" panose="02020603050405020304" pitchFamily="18" charset="0"/>
            <a:cs typeface="Times New Roman" panose="02020603050405020304" pitchFamily="18" charset="0"/>
          </a:endParaRPr>
        </a:p>
      </dgm:t>
    </dgm:pt>
    <dgm:pt modelId="{5B60ECF3-0E10-47F1-AE10-B20AF874AC7D}" type="sibTrans" cxnId="{C0F60D4F-4B2D-4ACF-9DBB-EE6B0CF316B1}">
      <dgm:prSet/>
      <dgm:spPr/>
      <dgm:t>
        <a:bodyPr/>
        <a:lstStyle/>
        <a:p>
          <a:endParaRPr lang="es-MX" sz="1100">
            <a:latin typeface="Times New Roman" panose="02020603050405020304" pitchFamily="18" charset="0"/>
            <a:cs typeface="Times New Roman" panose="02020603050405020304" pitchFamily="18" charset="0"/>
          </a:endParaRPr>
        </a:p>
      </dgm:t>
    </dgm:pt>
    <dgm:pt modelId="{C21DBDC8-1930-46D4-8AA5-D3D75BFCDF66}">
      <dgm:prSet custT="1"/>
      <dgm:spPr/>
      <dgm:t>
        <a:bodyPr/>
        <a:lstStyle/>
        <a:p>
          <a:r>
            <a:rPr lang="es-MX" sz="2000" dirty="0" smtClean="0">
              <a:latin typeface="Times New Roman" panose="02020603050405020304" pitchFamily="18" charset="0"/>
              <a:cs typeface="Times New Roman" panose="02020603050405020304" pitchFamily="18" charset="0"/>
            </a:rPr>
            <a:t>Desempeño</a:t>
          </a:r>
          <a:endParaRPr lang="es-MX" sz="2000" dirty="0">
            <a:latin typeface="Times New Roman" panose="02020603050405020304" pitchFamily="18" charset="0"/>
            <a:cs typeface="Times New Roman" panose="02020603050405020304" pitchFamily="18" charset="0"/>
          </a:endParaRPr>
        </a:p>
      </dgm:t>
    </dgm:pt>
    <dgm:pt modelId="{07D993EA-DD56-427D-A84B-94C1B1CE15FA}" type="parTrans" cxnId="{11EF26A1-D101-4764-BD93-BA54931616CE}">
      <dgm:prSet/>
      <dgm:spPr/>
      <dgm:t>
        <a:bodyPr/>
        <a:lstStyle/>
        <a:p>
          <a:endParaRPr lang="es-MX" sz="1100">
            <a:latin typeface="Times New Roman" panose="02020603050405020304" pitchFamily="18" charset="0"/>
            <a:cs typeface="Times New Roman" panose="02020603050405020304" pitchFamily="18" charset="0"/>
          </a:endParaRPr>
        </a:p>
      </dgm:t>
    </dgm:pt>
    <dgm:pt modelId="{8D3C905C-FDFF-4226-91A6-AEC91773C4EF}" type="sibTrans" cxnId="{11EF26A1-D101-4764-BD93-BA54931616CE}">
      <dgm:prSet/>
      <dgm:spPr/>
      <dgm:t>
        <a:bodyPr/>
        <a:lstStyle/>
        <a:p>
          <a:endParaRPr lang="es-MX" sz="1100">
            <a:latin typeface="Times New Roman" panose="02020603050405020304" pitchFamily="18" charset="0"/>
            <a:cs typeface="Times New Roman" panose="02020603050405020304" pitchFamily="18" charset="0"/>
          </a:endParaRPr>
        </a:p>
      </dgm:t>
    </dgm:pt>
    <dgm:pt modelId="{CF7557EC-362C-4F0E-BE5B-18FC9B3FE362}">
      <dgm:prSet custT="1"/>
      <dgm:spPr/>
      <dgm:t>
        <a:bodyPr/>
        <a:lstStyle/>
        <a:p>
          <a:r>
            <a:rPr lang="es-MX" sz="2000" dirty="0" smtClean="0">
              <a:latin typeface="Times New Roman" panose="02020603050405020304" pitchFamily="18" charset="0"/>
              <a:cs typeface="Times New Roman" panose="02020603050405020304" pitchFamily="18" charset="0"/>
            </a:rPr>
            <a:t>Salud</a:t>
          </a:r>
          <a:endParaRPr lang="es-MX" sz="2000" dirty="0">
            <a:latin typeface="Times New Roman" panose="02020603050405020304" pitchFamily="18" charset="0"/>
            <a:cs typeface="Times New Roman" panose="02020603050405020304" pitchFamily="18" charset="0"/>
          </a:endParaRPr>
        </a:p>
      </dgm:t>
    </dgm:pt>
    <dgm:pt modelId="{FCBE0BCA-95D7-4587-8DA0-2CEFD394AAA6}" type="parTrans" cxnId="{BAE3B8B5-5E6A-4331-9729-F3DC41F90A55}">
      <dgm:prSet/>
      <dgm:spPr/>
      <dgm:t>
        <a:bodyPr/>
        <a:lstStyle/>
        <a:p>
          <a:endParaRPr lang="es-MX" sz="1100">
            <a:latin typeface="Times New Roman" panose="02020603050405020304" pitchFamily="18" charset="0"/>
            <a:cs typeface="Times New Roman" panose="02020603050405020304" pitchFamily="18" charset="0"/>
          </a:endParaRPr>
        </a:p>
      </dgm:t>
    </dgm:pt>
    <dgm:pt modelId="{0AD6DBB4-12B7-4411-8359-5662C0E3B034}" type="sibTrans" cxnId="{BAE3B8B5-5E6A-4331-9729-F3DC41F90A55}">
      <dgm:prSet/>
      <dgm:spPr/>
      <dgm:t>
        <a:bodyPr/>
        <a:lstStyle/>
        <a:p>
          <a:endParaRPr lang="es-MX" sz="1100">
            <a:latin typeface="Times New Roman" panose="02020603050405020304" pitchFamily="18" charset="0"/>
            <a:cs typeface="Times New Roman" panose="02020603050405020304" pitchFamily="18" charset="0"/>
          </a:endParaRPr>
        </a:p>
      </dgm:t>
    </dgm:pt>
    <dgm:pt modelId="{37E9C6DD-7423-448D-84E5-99FA0645799B}">
      <dgm:prSet custT="1"/>
      <dgm:spPr/>
      <dgm:t>
        <a:bodyPr/>
        <a:lstStyle/>
        <a:p>
          <a:r>
            <a:rPr lang="es-MX" sz="2000" dirty="0" smtClean="0">
              <a:latin typeface="Times New Roman" panose="02020603050405020304" pitchFamily="18" charset="0"/>
              <a:cs typeface="Times New Roman" panose="02020603050405020304" pitchFamily="18" charset="0"/>
            </a:rPr>
            <a:t>Actividad y vida diaria</a:t>
          </a:r>
          <a:endParaRPr lang="es-MX" sz="2000" dirty="0">
            <a:latin typeface="Times New Roman" panose="02020603050405020304" pitchFamily="18" charset="0"/>
            <a:cs typeface="Times New Roman" panose="02020603050405020304" pitchFamily="18" charset="0"/>
          </a:endParaRPr>
        </a:p>
      </dgm:t>
    </dgm:pt>
    <dgm:pt modelId="{B1462C48-969A-4A1C-8498-121E8C3EF429}" type="parTrans" cxnId="{0197C6AF-C7DA-4E32-82D5-9960E1606816}">
      <dgm:prSet/>
      <dgm:spPr/>
      <dgm:t>
        <a:bodyPr/>
        <a:lstStyle/>
        <a:p>
          <a:endParaRPr lang="es-MX" sz="1100">
            <a:latin typeface="Times New Roman" panose="02020603050405020304" pitchFamily="18" charset="0"/>
            <a:cs typeface="Times New Roman" panose="02020603050405020304" pitchFamily="18" charset="0"/>
          </a:endParaRPr>
        </a:p>
      </dgm:t>
    </dgm:pt>
    <dgm:pt modelId="{17B67C0D-A970-4C04-9658-4C23600B7561}" type="sibTrans" cxnId="{0197C6AF-C7DA-4E32-82D5-9960E1606816}">
      <dgm:prSet/>
      <dgm:spPr/>
      <dgm:t>
        <a:bodyPr/>
        <a:lstStyle/>
        <a:p>
          <a:endParaRPr lang="es-MX" sz="1100">
            <a:latin typeface="Times New Roman" panose="02020603050405020304" pitchFamily="18" charset="0"/>
            <a:cs typeface="Times New Roman" panose="02020603050405020304" pitchFamily="18" charset="0"/>
          </a:endParaRPr>
        </a:p>
      </dgm:t>
    </dgm:pt>
    <dgm:pt modelId="{A60BAC9F-FFA1-4CB4-9719-E5475D87775B}">
      <dgm:prSet custT="1"/>
      <dgm:spPr/>
      <dgm:t>
        <a:bodyPr/>
        <a:lstStyle/>
        <a:p>
          <a:endParaRPr lang="es-MX" sz="2000" dirty="0">
            <a:latin typeface="Times New Roman" panose="02020603050405020304" pitchFamily="18" charset="0"/>
            <a:cs typeface="Times New Roman" panose="02020603050405020304" pitchFamily="18" charset="0"/>
          </a:endParaRPr>
        </a:p>
      </dgm:t>
    </dgm:pt>
    <dgm:pt modelId="{A364CD70-8FBE-4216-817E-8A62CC444DC0}" type="parTrans" cxnId="{4A448D47-BAF1-47BC-920E-675966E65414}">
      <dgm:prSet/>
      <dgm:spPr/>
      <dgm:t>
        <a:bodyPr/>
        <a:lstStyle/>
        <a:p>
          <a:endParaRPr lang="es-MX" sz="1100">
            <a:latin typeface="Times New Roman" panose="02020603050405020304" pitchFamily="18" charset="0"/>
            <a:cs typeface="Times New Roman" panose="02020603050405020304" pitchFamily="18" charset="0"/>
          </a:endParaRPr>
        </a:p>
      </dgm:t>
    </dgm:pt>
    <dgm:pt modelId="{B51C1FAC-BC0B-40B4-AF43-2EDB6F820F25}" type="sibTrans" cxnId="{4A448D47-BAF1-47BC-920E-675966E65414}">
      <dgm:prSet/>
      <dgm:spPr/>
      <dgm:t>
        <a:bodyPr/>
        <a:lstStyle/>
        <a:p>
          <a:endParaRPr lang="es-MX" sz="1100">
            <a:latin typeface="Times New Roman" panose="02020603050405020304" pitchFamily="18" charset="0"/>
            <a:cs typeface="Times New Roman" panose="02020603050405020304" pitchFamily="18" charset="0"/>
          </a:endParaRPr>
        </a:p>
      </dgm:t>
    </dgm:pt>
    <dgm:pt modelId="{8A319129-6497-4668-833E-1BCCB5382DFE}">
      <dgm:prSet custT="1"/>
      <dgm:spPr/>
      <dgm:t>
        <a:bodyPr/>
        <a:lstStyle/>
        <a:p>
          <a:r>
            <a:rPr lang="es-MX" sz="2000" dirty="0" smtClean="0">
              <a:latin typeface="Times New Roman" panose="02020603050405020304" pitchFamily="18" charset="0"/>
              <a:cs typeface="Times New Roman" panose="02020603050405020304" pitchFamily="18" charset="0"/>
            </a:rPr>
            <a:t>Atención sanitaria</a:t>
          </a:r>
          <a:endParaRPr lang="es-MX" sz="2000" dirty="0">
            <a:latin typeface="Times New Roman" panose="02020603050405020304" pitchFamily="18" charset="0"/>
            <a:cs typeface="Times New Roman" panose="02020603050405020304" pitchFamily="18" charset="0"/>
          </a:endParaRPr>
        </a:p>
      </dgm:t>
    </dgm:pt>
    <dgm:pt modelId="{24C119A7-61EE-47A6-A931-197DEC178197}" type="parTrans" cxnId="{5BDD28D5-2B7E-4562-B6C3-895864322A93}">
      <dgm:prSet/>
      <dgm:spPr/>
      <dgm:t>
        <a:bodyPr/>
        <a:lstStyle/>
        <a:p>
          <a:endParaRPr lang="es-MX" sz="1100">
            <a:latin typeface="Times New Roman" panose="02020603050405020304" pitchFamily="18" charset="0"/>
            <a:cs typeface="Times New Roman" panose="02020603050405020304" pitchFamily="18" charset="0"/>
          </a:endParaRPr>
        </a:p>
      </dgm:t>
    </dgm:pt>
    <dgm:pt modelId="{D53297AB-3801-406D-9389-D4AAA0401774}" type="sibTrans" cxnId="{5BDD28D5-2B7E-4562-B6C3-895864322A93}">
      <dgm:prSet/>
      <dgm:spPr/>
      <dgm:t>
        <a:bodyPr/>
        <a:lstStyle/>
        <a:p>
          <a:endParaRPr lang="es-MX" sz="1100">
            <a:latin typeface="Times New Roman" panose="02020603050405020304" pitchFamily="18" charset="0"/>
            <a:cs typeface="Times New Roman" panose="02020603050405020304" pitchFamily="18" charset="0"/>
          </a:endParaRPr>
        </a:p>
      </dgm:t>
    </dgm:pt>
    <dgm:pt modelId="{0E519CF4-CFB1-44A4-B3AB-B503EF55702A}">
      <dgm:prSet custT="1"/>
      <dgm:spPr/>
      <dgm:t>
        <a:bodyPr/>
        <a:lstStyle/>
        <a:p>
          <a:r>
            <a:rPr lang="es-MX" sz="2000" dirty="0" smtClean="0">
              <a:latin typeface="Times New Roman" panose="02020603050405020304" pitchFamily="18" charset="0"/>
              <a:cs typeface="Times New Roman" panose="02020603050405020304" pitchFamily="18" charset="0"/>
            </a:rPr>
            <a:t>Ocio</a:t>
          </a:r>
          <a:endParaRPr lang="es-MX" sz="2000" dirty="0">
            <a:latin typeface="Times New Roman" panose="02020603050405020304" pitchFamily="18" charset="0"/>
            <a:cs typeface="Times New Roman" panose="02020603050405020304" pitchFamily="18" charset="0"/>
          </a:endParaRPr>
        </a:p>
      </dgm:t>
    </dgm:pt>
    <dgm:pt modelId="{E032D671-556E-41F4-ACBB-DF67BA4BD0A5}" type="parTrans" cxnId="{5350BE62-67BA-4AFD-9EE5-03A72CEED946}">
      <dgm:prSet/>
      <dgm:spPr/>
      <dgm:t>
        <a:bodyPr/>
        <a:lstStyle/>
        <a:p>
          <a:endParaRPr lang="es-MX" sz="1100">
            <a:latin typeface="Times New Roman" panose="02020603050405020304" pitchFamily="18" charset="0"/>
            <a:cs typeface="Times New Roman" panose="02020603050405020304" pitchFamily="18" charset="0"/>
          </a:endParaRPr>
        </a:p>
      </dgm:t>
    </dgm:pt>
    <dgm:pt modelId="{34CB2C1F-A783-4BB1-B773-C36C56A261DE}" type="sibTrans" cxnId="{5350BE62-67BA-4AFD-9EE5-03A72CEED946}">
      <dgm:prSet/>
      <dgm:spPr/>
      <dgm:t>
        <a:bodyPr/>
        <a:lstStyle/>
        <a:p>
          <a:endParaRPr lang="es-MX" sz="1100">
            <a:latin typeface="Times New Roman" panose="02020603050405020304" pitchFamily="18" charset="0"/>
            <a:cs typeface="Times New Roman" panose="02020603050405020304" pitchFamily="18" charset="0"/>
          </a:endParaRPr>
        </a:p>
      </dgm:t>
    </dgm:pt>
    <dgm:pt modelId="{25F41BEE-A41A-45A8-81B5-B61DF830C7A1}">
      <dgm:prSet custT="1"/>
      <dgm:spPr/>
      <dgm:t>
        <a:bodyPr/>
        <a:lstStyle/>
        <a:p>
          <a:r>
            <a:rPr lang="es-MX" sz="2000" dirty="0" smtClean="0">
              <a:latin typeface="Times New Roman" panose="02020603050405020304" pitchFamily="18" charset="0"/>
              <a:cs typeface="Times New Roman" panose="02020603050405020304" pitchFamily="18" charset="0"/>
            </a:rPr>
            <a:t>Autonomía</a:t>
          </a:r>
          <a:endParaRPr lang="es-MX" sz="2000" dirty="0">
            <a:latin typeface="Times New Roman" panose="02020603050405020304" pitchFamily="18" charset="0"/>
            <a:cs typeface="Times New Roman" panose="02020603050405020304" pitchFamily="18" charset="0"/>
          </a:endParaRPr>
        </a:p>
      </dgm:t>
    </dgm:pt>
    <dgm:pt modelId="{3F8AFD4F-01E4-4A35-BF33-5FEAC698BFE9}" type="parTrans" cxnId="{EAA1F78E-1FCC-4FA4-B50B-8C57E41F8EE5}">
      <dgm:prSet/>
      <dgm:spPr/>
      <dgm:t>
        <a:bodyPr/>
        <a:lstStyle/>
        <a:p>
          <a:endParaRPr lang="es-MX" sz="1100">
            <a:latin typeface="Times New Roman" panose="02020603050405020304" pitchFamily="18" charset="0"/>
            <a:cs typeface="Times New Roman" panose="02020603050405020304" pitchFamily="18" charset="0"/>
          </a:endParaRPr>
        </a:p>
      </dgm:t>
    </dgm:pt>
    <dgm:pt modelId="{572FE93C-DFC7-4167-8EA0-85B7ED379D06}" type="sibTrans" cxnId="{EAA1F78E-1FCC-4FA4-B50B-8C57E41F8EE5}">
      <dgm:prSet/>
      <dgm:spPr/>
      <dgm:t>
        <a:bodyPr/>
        <a:lstStyle/>
        <a:p>
          <a:endParaRPr lang="es-MX" sz="1100">
            <a:latin typeface="Times New Roman" panose="02020603050405020304" pitchFamily="18" charset="0"/>
            <a:cs typeface="Times New Roman" panose="02020603050405020304" pitchFamily="18" charset="0"/>
          </a:endParaRPr>
        </a:p>
      </dgm:t>
    </dgm:pt>
    <dgm:pt modelId="{59A9BF23-F3F6-48A6-9BD6-6B62BDCC8D31}">
      <dgm:prSet custT="1"/>
      <dgm:spPr/>
      <dgm:t>
        <a:bodyPr/>
        <a:lstStyle/>
        <a:p>
          <a:r>
            <a:rPr lang="es-MX" sz="2000" dirty="0" smtClean="0">
              <a:latin typeface="Times New Roman" panose="02020603050405020304" pitchFamily="18" charset="0"/>
              <a:cs typeface="Times New Roman" panose="02020603050405020304" pitchFamily="18" charset="0"/>
            </a:rPr>
            <a:t>Control personal</a:t>
          </a:r>
          <a:endParaRPr lang="es-MX" sz="2000" dirty="0">
            <a:latin typeface="Times New Roman" panose="02020603050405020304" pitchFamily="18" charset="0"/>
            <a:cs typeface="Times New Roman" panose="02020603050405020304" pitchFamily="18" charset="0"/>
          </a:endParaRPr>
        </a:p>
      </dgm:t>
    </dgm:pt>
    <dgm:pt modelId="{475BDBDA-4E91-4C7C-92FC-EF3C553B37A6}" type="parTrans" cxnId="{35143709-F55B-4F03-B5AC-D7312C8CFE2D}">
      <dgm:prSet/>
      <dgm:spPr/>
      <dgm:t>
        <a:bodyPr/>
        <a:lstStyle/>
        <a:p>
          <a:endParaRPr lang="es-MX" sz="1100">
            <a:latin typeface="Times New Roman" panose="02020603050405020304" pitchFamily="18" charset="0"/>
            <a:cs typeface="Times New Roman" panose="02020603050405020304" pitchFamily="18" charset="0"/>
          </a:endParaRPr>
        </a:p>
      </dgm:t>
    </dgm:pt>
    <dgm:pt modelId="{FC8D23C7-24D0-451E-9B79-92BE11C74A96}" type="sibTrans" cxnId="{35143709-F55B-4F03-B5AC-D7312C8CFE2D}">
      <dgm:prSet/>
      <dgm:spPr/>
      <dgm:t>
        <a:bodyPr/>
        <a:lstStyle/>
        <a:p>
          <a:endParaRPr lang="es-MX" sz="1100">
            <a:latin typeface="Times New Roman" panose="02020603050405020304" pitchFamily="18" charset="0"/>
            <a:cs typeface="Times New Roman" panose="02020603050405020304" pitchFamily="18" charset="0"/>
          </a:endParaRPr>
        </a:p>
      </dgm:t>
    </dgm:pt>
    <dgm:pt modelId="{96142A77-51FE-462F-8621-E5E70C039A07}">
      <dgm:prSet custT="1"/>
      <dgm:spPr/>
      <dgm:t>
        <a:bodyPr/>
        <a:lstStyle/>
        <a:p>
          <a:r>
            <a:rPr lang="es-MX" sz="2000" dirty="0" smtClean="0">
              <a:latin typeface="Times New Roman" panose="02020603050405020304" pitchFamily="18" charset="0"/>
              <a:cs typeface="Times New Roman" panose="02020603050405020304" pitchFamily="18" charset="0"/>
            </a:rPr>
            <a:t>Metas y valores personales</a:t>
          </a:r>
          <a:endParaRPr lang="es-MX" sz="2000" dirty="0">
            <a:latin typeface="Times New Roman" panose="02020603050405020304" pitchFamily="18" charset="0"/>
            <a:cs typeface="Times New Roman" panose="02020603050405020304" pitchFamily="18" charset="0"/>
          </a:endParaRPr>
        </a:p>
      </dgm:t>
    </dgm:pt>
    <dgm:pt modelId="{8DFAF350-08E5-446B-A43B-D53BE017C338}" type="parTrans" cxnId="{720ADFC2-41A6-4AA3-8897-83B2EDF4A9BA}">
      <dgm:prSet/>
      <dgm:spPr/>
      <dgm:t>
        <a:bodyPr/>
        <a:lstStyle/>
        <a:p>
          <a:endParaRPr lang="es-MX" sz="1100">
            <a:latin typeface="Times New Roman" panose="02020603050405020304" pitchFamily="18" charset="0"/>
            <a:cs typeface="Times New Roman" panose="02020603050405020304" pitchFamily="18" charset="0"/>
          </a:endParaRPr>
        </a:p>
      </dgm:t>
    </dgm:pt>
    <dgm:pt modelId="{9106B846-3885-494F-969B-209984941726}" type="sibTrans" cxnId="{720ADFC2-41A6-4AA3-8897-83B2EDF4A9BA}">
      <dgm:prSet/>
      <dgm:spPr/>
      <dgm:t>
        <a:bodyPr/>
        <a:lstStyle/>
        <a:p>
          <a:endParaRPr lang="es-MX" sz="1100">
            <a:latin typeface="Times New Roman" panose="02020603050405020304" pitchFamily="18" charset="0"/>
            <a:cs typeface="Times New Roman" panose="02020603050405020304" pitchFamily="18" charset="0"/>
          </a:endParaRPr>
        </a:p>
      </dgm:t>
    </dgm:pt>
    <dgm:pt modelId="{9ACEB2C3-A4A1-443F-B4EB-695283264FCC}">
      <dgm:prSet custT="1"/>
      <dgm:spPr/>
      <dgm:t>
        <a:bodyPr/>
        <a:lstStyle/>
        <a:p>
          <a:r>
            <a:rPr lang="es-MX" sz="2000" dirty="0" smtClean="0">
              <a:latin typeface="Times New Roman" panose="02020603050405020304" pitchFamily="18" charset="0"/>
              <a:cs typeface="Times New Roman" panose="02020603050405020304" pitchFamily="18" charset="0"/>
            </a:rPr>
            <a:t>Elecciones</a:t>
          </a:r>
          <a:endParaRPr lang="es-MX" sz="2000" dirty="0">
            <a:latin typeface="Times New Roman" panose="02020603050405020304" pitchFamily="18" charset="0"/>
            <a:cs typeface="Times New Roman" panose="02020603050405020304" pitchFamily="18" charset="0"/>
          </a:endParaRPr>
        </a:p>
      </dgm:t>
    </dgm:pt>
    <dgm:pt modelId="{D8AFBEEB-FF79-45CA-9C72-80B608B9B725}" type="parTrans" cxnId="{A3831656-2E6F-4E30-8439-BD9FB703AD28}">
      <dgm:prSet/>
      <dgm:spPr/>
      <dgm:t>
        <a:bodyPr/>
        <a:lstStyle/>
        <a:p>
          <a:endParaRPr lang="es-MX" sz="1100">
            <a:latin typeface="Times New Roman" panose="02020603050405020304" pitchFamily="18" charset="0"/>
            <a:cs typeface="Times New Roman" panose="02020603050405020304" pitchFamily="18" charset="0"/>
          </a:endParaRPr>
        </a:p>
      </dgm:t>
    </dgm:pt>
    <dgm:pt modelId="{C3B85598-F1A3-4B09-AE91-AA18143D0C5E}" type="sibTrans" cxnId="{A3831656-2E6F-4E30-8439-BD9FB703AD28}">
      <dgm:prSet/>
      <dgm:spPr/>
      <dgm:t>
        <a:bodyPr/>
        <a:lstStyle/>
        <a:p>
          <a:endParaRPr lang="es-MX" sz="1100">
            <a:latin typeface="Times New Roman" panose="02020603050405020304" pitchFamily="18" charset="0"/>
            <a:cs typeface="Times New Roman" panose="02020603050405020304" pitchFamily="18" charset="0"/>
          </a:endParaRPr>
        </a:p>
      </dgm:t>
    </dgm:pt>
    <dgm:pt modelId="{A1E85150-3F92-49F7-ABE9-AAEE2E550852}">
      <dgm:prSet custT="1"/>
      <dgm:spPr/>
      <dgm:t>
        <a:bodyPr/>
        <a:lstStyle/>
        <a:p>
          <a:r>
            <a:rPr lang="es-MX" sz="2000" dirty="0" smtClean="0">
              <a:latin typeface="Times New Roman" panose="02020603050405020304" pitchFamily="18" charset="0"/>
              <a:cs typeface="Times New Roman" panose="02020603050405020304" pitchFamily="18" charset="0"/>
            </a:rPr>
            <a:t>Interacción y participación en la comunidad</a:t>
          </a:r>
          <a:endParaRPr lang="es-MX" sz="2000" dirty="0">
            <a:latin typeface="Times New Roman" panose="02020603050405020304" pitchFamily="18" charset="0"/>
            <a:cs typeface="Times New Roman" panose="02020603050405020304" pitchFamily="18" charset="0"/>
          </a:endParaRPr>
        </a:p>
      </dgm:t>
    </dgm:pt>
    <dgm:pt modelId="{35FBC6C7-51E5-45ED-A060-AD6A537C60EC}" type="parTrans" cxnId="{9A4C8BA2-BB47-4010-9B59-6EEBA05393AC}">
      <dgm:prSet/>
      <dgm:spPr/>
      <dgm:t>
        <a:bodyPr/>
        <a:lstStyle/>
        <a:p>
          <a:endParaRPr lang="es-MX" sz="1100">
            <a:latin typeface="Times New Roman" panose="02020603050405020304" pitchFamily="18" charset="0"/>
            <a:cs typeface="Times New Roman" panose="02020603050405020304" pitchFamily="18" charset="0"/>
          </a:endParaRPr>
        </a:p>
      </dgm:t>
    </dgm:pt>
    <dgm:pt modelId="{938E772C-4AA9-4BE2-9AA1-4FA8542E8B60}" type="sibTrans" cxnId="{9A4C8BA2-BB47-4010-9B59-6EEBA05393AC}">
      <dgm:prSet/>
      <dgm:spPr/>
      <dgm:t>
        <a:bodyPr/>
        <a:lstStyle/>
        <a:p>
          <a:endParaRPr lang="es-MX" sz="1100">
            <a:latin typeface="Times New Roman" panose="02020603050405020304" pitchFamily="18" charset="0"/>
            <a:cs typeface="Times New Roman" panose="02020603050405020304" pitchFamily="18" charset="0"/>
          </a:endParaRPr>
        </a:p>
      </dgm:t>
    </dgm:pt>
    <dgm:pt modelId="{C14D9167-EE5C-4268-8D2B-549950999E68}">
      <dgm:prSet custT="1"/>
      <dgm:spPr/>
      <dgm:t>
        <a:bodyPr/>
        <a:lstStyle/>
        <a:p>
          <a:r>
            <a:rPr lang="es-MX" sz="2000" dirty="0" smtClean="0">
              <a:latin typeface="Times New Roman" panose="02020603050405020304" pitchFamily="18" charset="0"/>
              <a:cs typeface="Times New Roman" panose="02020603050405020304" pitchFamily="18" charset="0"/>
            </a:rPr>
            <a:t>Roles  comunitarios</a:t>
          </a:r>
          <a:endParaRPr lang="es-MX" sz="2000" dirty="0">
            <a:latin typeface="Times New Roman" panose="02020603050405020304" pitchFamily="18" charset="0"/>
            <a:cs typeface="Times New Roman" panose="02020603050405020304" pitchFamily="18" charset="0"/>
          </a:endParaRPr>
        </a:p>
      </dgm:t>
    </dgm:pt>
    <dgm:pt modelId="{0D04D59F-B0E5-4A80-95EC-F52FA2C9B9A0}" type="parTrans" cxnId="{4B491E8F-4A2A-40D3-AD8E-891B6096935A}">
      <dgm:prSet/>
      <dgm:spPr/>
      <dgm:t>
        <a:bodyPr/>
        <a:lstStyle/>
        <a:p>
          <a:endParaRPr lang="es-MX" sz="1100">
            <a:latin typeface="Times New Roman" panose="02020603050405020304" pitchFamily="18" charset="0"/>
            <a:cs typeface="Times New Roman" panose="02020603050405020304" pitchFamily="18" charset="0"/>
          </a:endParaRPr>
        </a:p>
      </dgm:t>
    </dgm:pt>
    <dgm:pt modelId="{8758DE36-67B5-474C-BABD-9480505C9AB8}" type="sibTrans" cxnId="{4B491E8F-4A2A-40D3-AD8E-891B6096935A}">
      <dgm:prSet/>
      <dgm:spPr/>
      <dgm:t>
        <a:bodyPr/>
        <a:lstStyle/>
        <a:p>
          <a:endParaRPr lang="es-MX" sz="1100">
            <a:latin typeface="Times New Roman" panose="02020603050405020304" pitchFamily="18" charset="0"/>
            <a:cs typeface="Times New Roman" panose="02020603050405020304" pitchFamily="18" charset="0"/>
          </a:endParaRPr>
        </a:p>
      </dgm:t>
    </dgm:pt>
    <dgm:pt modelId="{442C2A92-5ED9-4F46-9041-6381016E8106}">
      <dgm:prSet custT="1"/>
      <dgm:spPr/>
      <dgm:t>
        <a:bodyPr/>
        <a:lstStyle/>
        <a:p>
          <a:r>
            <a:rPr lang="es-MX" sz="2000" dirty="0" smtClean="0">
              <a:latin typeface="Times New Roman" panose="02020603050405020304" pitchFamily="18" charset="0"/>
              <a:cs typeface="Times New Roman" panose="02020603050405020304" pitchFamily="18" charset="0"/>
            </a:rPr>
            <a:t>Apoyo social</a:t>
          </a:r>
          <a:endParaRPr lang="es-MX" sz="2000" dirty="0">
            <a:latin typeface="Times New Roman" panose="02020603050405020304" pitchFamily="18" charset="0"/>
            <a:cs typeface="Times New Roman" panose="02020603050405020304" pitchFamily="18" charset="0"/>
          </a:endParaRPr>
        </a:p>
      </dgm:t>
    </dgm:pt>
    <dgm:pt modelId="{1FAB87E2-6C0B-40D8-A514-6F5CAEE5A432}" type="parTrans" cxnId="{6B24569F-D790-4126-B03B-3B3206455331}">
      <dgm:prSet/>
      <dgm:spPr/>
      <dgm:t>
        <a:bodyPr/>
        <a:lstStyle/>
        <a:p>
          <a:endParaRPr lang="es-MX" sz="1100">
            <a:latin typeface="Times New Roman" panose="02020603050405020304" pitchFamily="18" charset="0"/>
            <a:cs typeface="Times New Roman" panose="02020603050405020304" pitchFamily="18" charset="0"/>
          </a:endParaRPr>
        </a:p>
      </dgm:t>
    </dgm:pt>
    <dgm:pt modelId="{19B06BCA-66EA-40EC-9241-043CB501D24E}" type="sibTrans" cxnId="{6B24569F-D790-4126-B03B-3B3206455331}">
      <dgm:prSet/>
      <dgm:spPr/>
      <dgm:t>
        <a:bodyPr/>
        <a:lstStyle/>
        <a:p>
          <a:endParaRPr lang="es-MX" sz="1100">
            <a:latin typeface="Times New Roman" panose="02020603050405020304" pitchFamily="18" charset="0"/>
            <a:cs typeface="Times New Roman" panose="02020603050405020304" pitchFamily="18" charset="0"/>
          </a:endParaRPr>
        </a:p>
      </dgm:t>
    </dgm:pt>
    <dgm:pt modelId="{2A12F339-543C-4E38-A92C-66F121A213A6}" type="pres">
      <dgm:prSet presAssocID="{E3BAB073-FCB6-45E0-AAB2-00EC5855F95E}" presName="Name0" presStyleCnt="0">
        <dgm:presLayoutVars>
          <dgm:dir/>
          <dgm:resizeHandles val="exact"/>
        </dgm:presLayoutVars>
      </dgm:prSet>
      <dgm:spPr/>
      <dgm:t>
        <a:bodyPr/>
        <a:lstStyle/>
        <a:p>
          <a:endParaRPr lang="es-ES"/>
        </a:p>
      </dgm:t>
    </dgm:pt>
    <dgm:pt modelId="{BED907A9-4A23-4CC0-BD0B-A101F70C69AE}" type="pres">
      <dgm:prSet presAssocID="{D458CCB7-9EAD-4210-B612-26AC1B9B2A1F}" presName="node" presStyleLbl="node1" presStyleIdx="0" presStyleCnt="8" custScaleY="141544">
        <dgm:presLayoutVars>
          <dgm:bulletEnabled val="1"/>
        </dgm:presLayoutVars>
      </dgm:prSet>
      <dgm:spPr/>
      <dgm:t>
        <a:bodyPr/>
        <a:lstStyle/>
        <a:p>
          <a:endParaRPr lang="es-ES"/>
        </a:p>
      </dgm:t>
    </dgm:pt>
    <dgm:pt modelId="{1482DF98-FA16-48B5-9863-93AA7B6816EF}" type="pres">
      <dgm:prSet presAssocID="{55265B9A-63FF-44F7-B583-1EFBCF763736}" presName="sibTrans" presStyleLbl="sibTrans1D1" presStyleIdx="0" presStyleCnt="7"/>
      <dgm:spPr/>
      <dgm:t>
        <a:bodyPr/>
        <a:lstStyle/>
        <a:p>
          <a:endParaRPr lang="es-ES"/>
        </a:p>
      </dgm:t>
    </dgm:pt>
    <dgm:pt modelId="{91F93B42-3004-4A30-9EEB-FA4FF5287485}" type="pres">
      <dgm:prSet presAssocID="{55265B9A-63FF-44F7-B583-1EFBCF763736}" presName="connectorText" presStyleLbl="sibTrans1D1" presStyleIdx="0" presStyleCnt="7"/>
      <dgm:spPr/>
      <dgm:t>
        <a:bodyPr/>
        <a:lstStyle/>
        <a:p>
          <a:endParaRPr lang="es-ES"/>
        </a:p>
      </dgm:t>
    </dgm:pt>
    <dgm:pt modelId="{19759969-BA25-434D-8C36-709A5A569188}" type="pres">
      <dgm:prSet presAssocID="{8BACEAF4-AA09-406E-8632-EBAE5DDE11D7}" presName="node" presStyleLbl="node1" presStyleIdx="1" presStyleCnt="8" custScaleY="141544">
        <dgm:presLayoutVars>
          <dgm:bulletEnabled val="1"/>
        </dgm:presLayoutVars>
      </dgm:prSet>
      <dgm:spPr/>
      <dgm:t>
        <a:bodyPr/>
        <a:lstStyle/>
        <a:p>
          <a:endParaRPr lang="es-ES"/>
        </a:p>
      </dgm:t>
    </dgm:pt>
    <dgm:pt modelId="{AB1676EA-2722-4A87-B44B-CC35AFD381B0}" type="pres">
      <dgm:prSet presAssocID="{6E165F79-4D15-40D7-B733-82DA461D6176}" presName="sibTrans" presStyleLbl="sibTrans1D1" presStyleIdx="1" presStyleCnt="7"/>
      <dgm:spPr/>
      <dgm:t>
        <a:bodyPr/>
        <a:lstStyle/>
        <a:p>
          <a:endParaRPr lang="es-ES"/>
        </a:p>
      </dgm:t>
    </dgm:pt>
    <dgm:pt modelId="{16946D38-DC1F-4971-9533-D11A0657485F}" type="pres">
      <dgm:prSet presAssocID="{6E165F79-4D15-40D7-B733-82DA461D6176}" presName="connectorText" presStyleLbl="sibTrans1D1" presStyleIdx="1" presStyleCnt="7"/>
      <dgm:spPr/>
      <dgm:t>
        <a:bodyPr/>
        <a:lstStyle/>
        <a:p>
          <a:endParaRPr lang="es-ES"/>
        </a:p>
      </dgm:t>
    </dgm:pt>
    <dgm:pt modelId="{1C8C86E0-E712-4543-9A7F-66F12E4B60F0}" type="pres">
      <dgm:prSet presAssocID="{2EC10006-65EE-4537-8088-5CF7A8F2707F}" presName="node" presStyleLbl="node1" presStyleIdx="2" presStyleCnt="8" custScaleY="141544">
        <dgm:presLayoutVars>
          <dgm:bulletEnabled val="1"/>
        </dgm:presLayoutVars>
      </dgm:prSet>
      <dgm:spPr/>
      <dgm:t>
        <a:bodyPr/>
        <a:lstStyle/>
        <a:p>
          <a:endParaRPr lang="es-ES"/>
        </a:p>
      </dgm:t>
    </dgm:pt>
    <dgm:pt modelId="{75EAB139-F45F-40FC-9DFC-DB51E21F8238}" type="pres">
      <dgm:prSet presAssocID="{FC1F017C-B366-4BBE-B360-6F36A8192690}" presName="sibTrans" presStyleLbl="sibTrans1D1" presStyleIdx="2" presStyleCnt="7"/>
      <dgm:spPr/>
      <dgm:t>
        <a:bodyPr/>
        <a:lstStyle/>
        <a:p>
          <a:endParaRPr lang="es-ES"/>
        </a:p>
      </dgm:t>
    </dgm:pt>
    <dgm:pt modelId="{9693E589-FAE0-4CEE-87FA-1A47B960ACE8}" type="pres">
      <dgm:prSet presAssocID="{FC1F017C-B366-4BBE-B360-6F36A8192690}" presName="connectorText" presStyleLbl="sibTrans1D1" presStyleIdx="2" presStyleCnt="7"/>
      <dgm:spPr/>
      <dgm:t>
        <a:bodyPr/>
        <a:lstStyle/>
        <a:p>
          <a:endParaRPr lang="es-ES"/>
        </a:p>
      </dgm:t>
    </dgm:pt>
    <dgm:pt modelId="{B0969FFF-7F57-48E2-8622-0A4DA995D85C}" type="pres">
      <dgm:prSet presAssocID="{35D988E3-3990-4011-B39B-B706BF618808}" presName="node" presStyleLbl="node1" presStyleIdx="3" presStyleCnt="8" custScaleY="141544">
        <dgm:presLayoutVars>
          <dgm:bulletEnabled val="1"/>
        </dgm:presLayoutVars>
      </dgm:prSet>
      <dgm:spPr/>
      <dgm:t>
        <a:bodyPr/>
        <a:lstStyle/>
        <a:p>
          <a:endParaRPr lang="es-ES"/>
        </a:p>
      </dgm:t>
    </dgm:pt>
    <dgm:pt modelId="{C952F6E7-F718-4032-83C4-91E039CA23F1}" type="pres">
      <dgm:prSet presAssocID="{BE0A3077-CC6C-449C-B266-08816CFDA4B5}" presName="sibTrans" presStyleLbl="sibTrans1D1" presStyleIdx="3" presStyleCnt="7"/>
      <dgm:spPr/>
      <dgm:t>
        <a:bodyPr/>
        <a:lstStyle/>
        <a:p>
          <a:endParaRPr lang="es-ES"/>
        </a:p>
      </dgm:t>
    </dgm:pt>
    <dgm:pt modelId="{34608AF1-7495-4EA0-A985-655D016D848F}" type="pres">
      <dgm:prSet presAssocID="{BE0A3077-CC6C-449C-B266-08816CFDA4B5}" presName="connectorText" presStyleLbl="sibTrans1D1" presStyleIdx="3" presStyleCnt="7"/>
      <dgm:spPr/>
      <dgm:t>
        <a:bodyPr/>
        <a:lstStyle/>
        <a:p>
          <a:endParaRPr lang="es-ES"/>
        </a:p>
      </dgm:t>
    </dgm:pt>
    <dgm:pt modelId="{1B8BD33A-E344-4CBF-9F21-D745DF4A496A}" type="pres">
      <dgm:prSet presAssocID="{B6C45BC3-77AE-45A0-A67A-0480AA3D3353}" presName="node" presStyleLbl="node1" presStyleIdx="4" presStyleCnt="8" custScaleY="141544">
        <dgm:presLayoutVars>
          <dgm:bulletEnabled val="1"/>
        </dgm:presLayoutVars>
      </dgm:prSet>
      <dgm:spPr/>
      <dgm:t>
        <a:bodyPr/>
        <a:lstStyle/>
        <a:p>
          <a:endParaRPr lang="es-ES"/>
        </a:p>
      </dgm:t>
    </dgm:pt>
    <dgm:pt modelId="{A9592572-7FA2-4A01-A8D5-7F00A6FC56D7}" type="pres">
      <dgm:prSet presAssocID="{D909E7F6-C9E0-4FC6-8FA5-3E07B83CB636}" presName="sibTrans" presStyleLbl="sibTrans1D1" presStyleIdx="4" presStyleCnt="7"/>
      <dgm:spPr/>
      <dgm:t>
        <a:bodyPr/>
        <a:lstStyle/>
        <a:p>
          <a:endParaRPr lang="es-ES"/>
        </a:p>
      </dgm:t>
    </dgm:pt>
    <dgm:pt modelId="{D7A52E5B-EDBA-4D84-84DD-243BBF6103B0}" type="pres">
      <dgm:prSet presAssocID="{D909E7F6-C9E0-4FC6-8FA5-3E07B83CB636}" presName="connectorText" presStyleLbl="sibTrans1D1" presStyleIdx="4" presStyleCnt="7"/>
      <dgm:spPr/>
      <dgm:t>
        <a:bodyPr/>
        <a:lstStyle/>
        <a:p>
          <a:endParaRPr lang="es-ES"/>
        </a:p>
      </dgm:t>
    </dgm:pt>
    <dgm:pt modelId="{1DCA806D-1756-4335-BCA8-DB5CFCCD6CC9}" type="pres">
      <dgm:prSet presAssocID="{8C7FE1B5-D893-4F2D-B1CD-09529F761A48}" presName="node" presStyleLbl="node1" presStyleIdx="5" presStyleCnt="8" custScaleY="141544">
        <dgm:presLayoutVars>
          <dgm:bulletEnabled val="1"/>
        </dgm:presLayoutVars>
      </dgm:prSet>
      <dgm:spPr/>
      <dgm:t>
        <a:bodyPr/>
        <a:lstStyle/>
        <a:p>
          <a:endParaRPr lang="es-ES"/>
        </a:p>
      </dgm:t>
    </dgm:pt>
    <dgm:pt modelId="{3480C78A-B131-4BC5-9CF6-F4330671B778}" type="pres">
      <dgm:prSet presAssocID="{6361C82D-175E-4DB9-9960-F71D2F09E0D3}" presName="sibTrans" presStyleLbl="sibTrans1D1" presStyleIdx="5" presStyleCnt="7"/>
      <dgm:spPr/>
      <dgm:t>
        <a:bodyPr/>
        <a:lstStyle/>
        <a:p>
          <a:endParaRPr lang="es-ES"/>
        </a:p>
      </dgm:t>
    </dgm:pt>
    <dgm:pt modelId="{105A59DE-3E76-46DA-B114-9DEC33B9849E}" type="pres">
      <dgm:prSet presAssocID="{6361C82D-175E-4DB9-9960-F71D2F09E0D3}" presName="connectorText" presStyleLbl="sibTrans1D1" presStyleIdx="5" presStyleCnt="7"/>
      <dgm:spPr/>
      <dgm:t>
        <a:bodyPr/>
        <a:lstStyle/>
        <a:p>
          <a:endParaRPr lang="es-ES"/>
        </a:p>
      </dgm:t>
    </dgm:pt>
    <dgm:pt modelId="{D3CFC8F9-7FB2-403B-91AA-145CB0D13ED8}" type="pres">
      <dgm:prSet presAssocID="{9D072F77-836C-4447-A450-2F38BE16C4E9}" presName="node" presStyleLbl="node1" presStyleIdx="6" presStyleCnt="8" custScaleY="156310">
        <dgm:presLayoutVars>
          <dgm:bulletEnabled val="1"/>
        </dgm:presLayoutVars>
      </dgm:prSet>
      <dgm:spPr/>
      <dgm:t>
        <a:bodyPr/>
        <a:lstStyle/>
        <a:p>
          <a:endParaRPr lang="es-ES"/>
        </a:p>
      </dgm:t>
    </dgm:pt>
    <dgm:pt modelId="{73C80E96-FC13-4A12-BFD9-45EAEF5D9E2C}" type="pres">
      <dgm:prSet presAssocID="{C778E0FD-10A0-4B79-B141-F58C65A33AB0}" presName="sibTrans" presStyleLbl="sibTrans1D1" presStyleIdx="6" presStyleCnt="7"/>
      <dgm:spPr/>
      <dgm:t>
        <a:bodyPr/>
        <a:lstStyle/>
        <a:p>
          <a:endParaRPr lang="es-ES"/>
        </a:p>
      </dgm:t>
    </dgm:pt>
    <dgm:pt modelId="{A174C8E1-3E5B-4CE7-8B1D-C93967893C4B}" type="pres">
      <dgm:prSet presAssocID="{C778E0FD-10A0-4B79-B141-F58C65A33AB0}" presName="connectorText" presStyleLbl="sibTrans1D1" presStyleIdx="6" presStyleCnt="7"/>
      <dgm:spPr/>
      <dgm:t>
        <a:bodyPr/>
        <a:lstStyle/>
        <a:p>
          <a:endParaRPr lang="es-ES"/>
        </a:p>
      </dgm:t>
    </dgm:pt>
    <dgm:pt modelId="{B6CA004B-5BA4-4CB2-BB3F-C47561983896}" type="pres">
      <dgm:prSet presAssocID="{3B7480E3-B8B7-42DA-AB71-3C289915EBF2}" presName="node" presStyleLbl="node1" presStyleIdx="7" presStyleCnt="8" custScaleY="141544">
        <dgm:presLayoutVars>
          <dgm:bulletEnabled val="1"/>
        </dgm:presLayoutVars>
      </dgm:prSet>
      <dgm:spPr/>
      <dgm:t>
        <a:bodyPr/>
        <a:lstStyle/>
        <a:p>
          <a:endParaRPr lang="es-ES"/>
        </a:p>
      </dgm:t>
    </dgm:pt>
  </dgm:ptLst>
  <dgm:cxnLst>
    <dgm:cxn modelId="{768392F7-88E8-4AC5-BF70-4ED9E1EB0220}" type="presOf" srcId="{BE0A3077-CC6C-449C-B266-08816CFDA4B5}" destId="{34608AF1-7495-4EA0-A985-655D016D848F}" srcOrd="1" destOrd="0" presId="urn:microsoft.com/office/officeart/2005/8/layout/bProcess3"/>
    <dgm:cxn modelId="{F52DC56B-5AB6-4E1E-928D-C01C12DB43FE}" type="presOf" srcId="{47C13141-2AAA-4B0C-9A94-F547B9747062}" destId="{1C8C86E0-E712-4543-9A7F-66F12E4B60F0}" srcOrd="0" destOrd="1" presId="urn:microsoft.com/office/officeart/2005/8/layout/bProcess3"/>
    <dgm:cxn modelId="{720ADFC2-41A6-4AA3-8897-83B2EDF4A9BA}" srcId="{8C7FE1B5-D893-4F2D-B1CD-09529F761A48}" destId="{96142A77-51FE-462F-8621-E5E70C039A07}" srcOrd="2" destOrd="0" parTransId="{8DFAF350-08E5-446B-A43B-D53BE017C338}" sibTransId="{9106B846-3885-494F-969B-209984941726}"/>
    <dgm:cxn modelId="{7A11CD5A-F407-4D6C-8D0B-A806DA58A70F}" type="presOf" srcId="{B6C45BC3-77AE-45A0-A67A-0480AA3D3353}" destId="{1B8BD33A-E344-4CBF-9F21-D745DF4A496A}" srcOrd="0" destOrd="0" presId="urn:microsoft.com/office/officeart/2005/8/layout/bProcess3"/>
    <dgm:cxn modelId="{D58E491C-BD54-4DFB-BC3D-B20D65A25E93}" srcId="{D458CCB7-9EAD-4210-B612-26AC1B9B2A1F}" destId="{239E2315-7890-4D48-AA3C-225E471B76C5}" srcOrd="0" destOrd="0" parTransId="{FE03A522-A81D-4A31-8915-D2D4EF77D105}" sibTransId="{0B261DDE-1507-4B33-A25B-0DF4E913E7B6}"/>
    <dgm:cxn modelId="{CCA3464E-5707-4E6E-AEF0-0139329F78D3}" type="presOf" srcId="{8BACEAF4-AA09-406E-8632-EBAE5DDE11D7}" destId="{19759969-BA25-434D-8C36-709A5A569188}" srcOrd="0" destOrd="0" presId="urn:microsoft.com/office/officeart/2005/8/layout/bProcess3"/>
    <dgm:cxn modelId="{1C0DDB64-A70F-4674-BB5B-10E4850E75C2}" type="presOf" srcId="{C778E0FD-10A0-4B79-B141-F58C65A33AB0}" destId="{73C80E96-FC13-4A12-BFD9-45EAEF5D9E2C}" srcOrd="0" destOrd="0" presId="urn:microsoft.com/office/officeart/2005/8/layout/bProcess3"/>
    <dgm:cxn modelId="{02ABC633-553A-4079-9F53-50E9C79FF474}" srcId="{2EC10006-65EE-4537-8088-5CF7A8F2707F}" destId="{F6936172-62C0-416D-8117-E2BAC9A98915}" srcOrd="1" destOrd="0" parTransId="{E15536E0-45B3-4385-A6F8-2012B63262A0}" sibTransId="{610F83E6-E6D5-4B06-B63E-DBCD6A52159C}"/>
    <dgm:cxn modelId="{073944C4-A1AF-4743-A726-FDFF3BEBE403}" type="presOf" srcId="{60C519A4-2D58-4F0D-8FFE-49572EF2366C}" destId="{19759969-BA25-434D-8C36-709A5A569188}" srcOrd="0" destOrd="1" presId="urn:microsoft.com/office/officeart/2005/8/layout/bProcess3"/>
    <dgm:cxn modelId="{4B491E8F-4A2A-40D3-AD8E-891B6096935A}" srcId="{9D072F77-836C-4447-A450-2F38BE16C4E9}" destId="{C14D9167-EE5C-4268-8D2B-549950999E68}" srcOrd="1" destOrd="0" parTransId="{0D04D59F-B0E5-4A80-95EC-F52FA2C9B9A0}" sibTransId="{8758DE36-67B5-474C-BABD-9480505C9AB8}"/>
    <dgm:cxn modelId="{A6EF785E-ADE9-4431-B215-9224232D2110}" type="presOf" srcId="{96863332-C1DB-445E-85C8-E8C7D04467DD}" destId="{B6CA004B-5BA4-4CB2-BB3F-C47561983896}" srcOrd="0" destOrd="2" presId="urn:microsoft.com/office/officeart/2005/8/layout/bProcess3"/>
    <dgm:cxn modelId="{6B24569F-D790-4126-B03B-3B3206455331}" srcId="{9D072F77-836C-4447-A450-2F38BE16C4E9}" destId="{442C2A92-5ED9-4F46-9041-6381016E8106}" srcOrd="2" destOrd="0" parTransId="{1FAB87E2-6C0B-40D8-A514-6F5CAEE5A432}" sibTransId="{19B06BCA-66EA-40EC-9241-043CB501D24E}"/>
    <dgm:cxn modelId="{09DA3752-E7FE-4FC6-953C-25A37C81C7F0}" type="presOf" srcId="{55265B9A-63FF-44F7-B583-1EFBCF763736}" destId="{1482DF98-FA16-48B5-9863-93AA7B6816EF}" srcOrd="0" destOrd="0" presId="urn:microsoft.com/office/officeart/2005/8/layout/bProcess3"/>
    <dgm:cxn modelId="{84BB63C5-C9AA-40C1-B328-31052C0E41F1}" type="presOf" srcId="{D458CCB7-9EAD-4210-B612-26AC1B9B2A1F}" destId="{BED907A9-4A23-4CC0-BD0B-A101F70C69AE}" srcOrd="0" destOrd="0" presId="urn:microsoft.com/office/officeart/2005/8/layout/bProcess3"/>
    <dgm:cxn modelId="{3F2EA19C-3006-4383-93ED-E2B6E67773C4}" srcId="{E3BAB073-FCB6-45E0-AAB2-00EC5855F95E}" destId="{2EC10006-65EE-4537-8088-5CF7A8F2707F}" srcOrd="2" destOrd="0" parTransId="{4CA4A025-DFE5-4E65-A53B-43D1A63EA016}" sibTransId="{FC1F017C-B366-4BBE-B360-6F36A8192690}"/>
    <dgm:cxn modelId="{FC3117AA-829C-4311-A31E-D8603EB43263}" type="presOf" srcId="{D909E7F6-C9E0-4FC6-8FA5-3E07B83CB636}" destId="{A9592572-7FA2-4A01-A8D5-7F00A6FC56D7}" srcOrd="0" destOrd="0" presId="urn:microsoft.com/office/officeart/2005/8/layout/bProcess3"/>
    <dgm:cxn modelId="{0197C6AF-C7DA-4E32-82D5-9960E1606816}" srcId="{B6C45BC3-77AE-45A0-A67A-0480AA3D3353}" destId="{37E9C6DD-7423-448D-84E5-99FA0645799B}" srcOrd="1" destOrd="0" parTransId="{B1462C48-969A-4A1C-8498-121E8C3EF429}" sibTransId="{17B67C0D-A970-4C04-9658-4C23600B7561}"/>
    <dgm:cxn modelId="{EDC9742E-C675-44BD-9186-E3AA5160E179}" srcId="{E3BAB073-FCB6-45E0-AAB2-00EC5855F95E}" destId="{D458CCB7-9EAD-4210-B612-26AC1B9B2A1F}" srcOrd="0" destOrd="0" parTransId="{18910D65-EC21-4BAD-902F-269A8D1B3B08}" sibTransId="{55265B9A-63FF-44F7-B583-1EFBCF763736}"/>
    <dgm:cxn modelId="{101026CE-9DE3-4035-9267-9A9CFC3EF98A}" type="presOf" srcId="{6E165F79-4D15-40D7-B733-82DA461D6176}" destId="{16946D38-DC1F-4971-9533-D11A0657485F}" srcOrd="1" destOrd="0" presId="urn:microsoft.com/office/officeart/2005/8/layout/bProcess3"/>
    <dgm:cxn modelId="{BE57F5E2-72FD-4095-B96C-E51981975574}" type="presOf" srcId="{9ACEB2C3-A4A1-443F-B4EB-695283264FCC}" destId="{1DCA806D-1756-4335-BCA8-DB5CFCCD6CC9}" srcOrd="0" destOrd="4" presId="urn:microsoft.com/office/officeart/2005/8/layout/bProcess3"/>
    <dgm:cxn modelId="{5350BE62-67BA-4AFD-9EE5-03A72CEED946}" srcId="{B6C45BC3-77AE-45A0-A67A-0480AA3D3353}" destId="{0E519CF4-CFB1-44A4-B3AB-B503EF55702A}" srcOrd="3" destOrd="0" parTransId="{E032D671-556E-41F4-ACBB-DF67BA4BD0A5}" sibTransId="{34CB2C1F-A783-4BB1-B773-C36C56A261DE}"/>
    <dgm:cxn modelId="{EAA1F78E-1FCC-4FA4-B50B-8C57E41F8EE5}" srcId="{8C7FE1B5-D893-4F2D-B1CD-09529F761A48}" destId="{25F41BEE-A41A-45A8-81B5-B61DF830C7A1}" srcOrd="0" destOrd="0" parTransId="{3F8AFD4F-01E4-4A35-BF33-5FEAC698BFE9}" sibTransId="{572FE93C-DFC7-4167-8EA0-85B7ED379D06}"/>
    <dgm:cxn modelId="{35143709-F55B-4F03-B5AC-D7312C8CFE2D}" srcId="{8C7FE1B5-D893-4F2D-B1CD-09529F761A48}" destId="{59A9BF23-F3F6-48A6-9BD6-6B62BDCC8D31}" srcOrd="1" destOrd="0" parTransId="{475BDBDA-4E91-4C7C-92FC-EF3C553B37A6}" sibTransId="{FC8D23C7-24D0-451E-9B79-92BE11C74A96}"/>
    <dgm:cxn modelId="{85689D73-6972-4A07-9801-C33FFCD3FD1D}" srcId="{D458CCB7-9EAD-4210-B612-26AC1B9B2A1F}" destId="{D4D6CBA0-C3E7-40F0-A7FD-B95514F9FDAD}" srcOrd="1" destOrd="0" parTransId="{2B032952-260B-49BD-9639-B57B8E8A4DE9}" sibTransId="{565D15CD-2040-49DB-9B51-7D7530FC8160}"/>
    <dgm:cxn modelId="{B9DE98CE-14CC-479D-BD91-CF4B34D26504}" type="presOf" srcId="{8A319129-6497-4668-833E-1BCCB5382DFE}" destId="{1B8BD33A-E344-4CBF-9F21-D745DF4A496A}" srcOrd="0" destOrd="3" presId="urn:microsoft.com/office/officeart/2005/8/layout/bProcess3"/>
    <dgm:cxn modelId="{A3831656-2E6F-4E30-8439-BD9FB703AD28}" srcId="{8C7FE1B5-D893-4F2D-B1CD-09529F761A48}" destId="{9ACEB2C3-A4A1-443F-B4EB-695283264FCC}" srcOrd="3" destOrd="0" parTransId="{D8AFBEEB-FF79-45CA-9C72-80B608B9B725}" sibTransId="{C3B85598-F1A3-4B09-AE91-AA18143D0C5E}"/>
    <dgm:cxn modelId="{03B9B3B6-01A7-4714-9E34-A892A76A702B}" type="presOf" srcId="{50603E68-EE98-4270-AA62-502D65536E90}" destId="{1C8C86E0-E712-4543-9A7F-66F12E4B60F0}" srcOrd="0" destOrd="3" presId="urn:microsoft.com/office/officeart/2005/8/layout/bProcess3"/>
    <dgm:cxn modelId="{87BAC478-5723-4248-8499-0B33EE499A7E}" type="presOf" srcId="{FC1F017C-B366-4BBE-B360-6F36A8192690}" destId="{9693E589-FAE0-4CEE-87FA-1A47B960ACE8}" srcOrd="1" destOrd="0" presId="urn:microsoft.com/office/officeart/2005/8/layout/bProcess3"/>
    <dgm:cxn modelId="{11EF26A1-D101-4764-BD93-BA54931616CE}" srcId="{35D988E3-3990-4011-B39B-B706BF618808}" destId="{C21DBDC8-1930-46D4-8AA5-D3D75BFCDF66}" srcOrd="2" destOrd="0" parTransId="{07D993EA-DD56-427D-A84B-94C1B1CE15FA}" sibTransId="{8D3C905C-FDFF-4226-91A6-AEC91773C4EF}"/>
    <dgm:cxn modelId="{D98A077D-393C-401F-9BF7-0B362C13ABFB}" type="presOf" srcId="{D4D6CBA0-C3E7-40F0-A7FD-B95514F9FDAD}" destId="{BED907A9-4A23-4CC0-BD0B-A101F70C69AE}" srcOrd="0" destOrd="2" presId="urn:microsoft.com/office/officeart/2005/8/layout/bProcess3"/>
    <dgm:cxn modelId="{4A448D47-BAF1-47BC-920E-675966E65414}" srcId="{B6C45BC3-77AE-45A0-A67A-0480AA3D3353}" destId="{A60BAC9F-FFA1-4CB4-9719-E5475D87775B}" srcOrd="4" destOrd="0" parTransId="{A364CD70-8FBE-4216-817E-8A62CC444DC0}" sibTransId="{B51C1FAC-BC0B-40B4-AF43-2EDB6F820F25}"/>
    <dgm:cxn modelId="{49C48E4A-D999-428C-AC13-A62543FAAC1F}" type="presOf" srcId="{D909E7F6-C9E0-4FC6-8FA5-3E07B83CB636}" destId="{D7A52E5B-EDBA-4D84-84DD-243BBF6103B0}" srcOrd="1" destOrd="0" presId="urn:microsoft.com/office/officeart/2005/8/layout/bProcess3"/>
    <dgm:cxn modelId="{574AB2F4-2E03-414A-A80F-EBD8C9823C9D}" srcId="{E3BAB073-FCB6-45E0-AAB2-00EC5855F95E}" destId="{B6C45BC3-77AE-45A0-A67A-0480AA3D3353}" srcOrd="4" destOrd="0" parTransId="{81EA1271-1486-4930-9BF6-C2B0349A8F9E}" sibTransId="{D909E7F6-C9E0-4FC6-8FA5-3E07B83CB636}"/>
    <dgm:cxn modelId="{813250FD-984F-4639-9122-DB2C1F2BF246}" srcId="{8BACEAF4-AA09-406E-8632-EBAE5DDE11D7}" destId="{6D44AFDE-9BC0-492A-A401-EBD91AF818BC}" srcOrd="2" destOrd="0" parTransId="{7A7B3663-9EEF-437D-9620-9C1F603D5011}" sibTransId="{4E97DAA2-1A9A-4521-BDE8-FAEF2B558F75}"/>
    <dgm:cxn modelId="{43535597-DBDA-49B2-8608-541F8AC592B8}" type="presOf" srcId="{239E2315-7890-4D48-AA3C-225E471B76C5}" destId="{BED907A9-4A23-4CC0-BD0B-A101F70C69AE}" srcOrd="0" destOrd="1" presId="urn:microsoft.com/office/officeart/2005/8/layout/bProcess3"/>
    <dgm:cxn modelId="{877391C3-7A7C-4714-9052-7CF22F0B7D4C}" srcId="{E3BAB073-FCB6-45E0-AAB2-00EC5855F95E}" destId="{9D072F77-836C-4447-A450-2F38BE16C4E9}" srcOrd="6" destOrd="0" parTransId="{3727ED3C-B244-48FD-9C8B-A2F1B659A37D}" sibTransId="{C778E0FD-10A0-4B79-B141-F58C65A33AB0}"/>
    <dgm:cxn modelId="{F060FA4E-F241-4A90-8890-2F53510549C0}" type="presOf" srcId="{A1E85150-3F92-49F7-ABE9-AAEE2E550852}" destId="{D3CFC8F9-7FB2-403B-91AA-145CB0D13ED8}" srcOrd="0" destOrd="1" presId="urn:microsoft.com/office/officeart/2005/8/layout/bProcess3"/>
    <dgm:cxn modelId="{6836615B-A4E3-404D-AF47-2DB6782FD83C}" srcId="{3B7480E3-B8B7-42DA-AB71-3C289915EBF2}" destId="{96863332-C1DB-445E-85C8-E8C7D04467DD}" srcOrd="1" destOrd="0" parTransId="{C7039D1D-98F7-4387-BCB2-363C3FB6E6A1}" sibTransId="{61640C18-B315-4F38-B802-C7C3C23836E2}"/>
    <dgm:cxn modelId="{FB9D8AC7-1050-423B-924B-03D8983E7821}" type="presOf" srcId="{2F62F196-E2F5-43C3-849B-58B69E82241E}" destId="{B0969FFF-7F57-48E2-8622-0A4DA995D85C}" srcOrd="0" destOrd="2" presId="urn:microsoft.com/office/officeart/2005/8/layout/bProcess3"/>
    <dgm:cxn modelId="{159DB65A-3730-4F06-9164-D78D2E3BBC9D}" srcId="{8BACEAF4-AA09-406E-8632-EBAE5DDE11D7}" destId="{60C519A4-2D58-4F0D-8FFE-49572EF2366C}" srcOrd="0" destOrd="0" parTransId="{AF85E799-3947-46E6-9213-2E654EBB3055}" sibTransId="{4832DBC3-5F5D-46DB-BC39-D521B8B43F24}"/>
    <dgm:cxn modelId="{F3B7B35B-43CC-408C-BB9F-F08113921078}" type="presOf" srcId="{2DF673B0-5774-494F-B366-B2F8ED4E2567}" destId="{19759969-BA25-434D-8C36-709A5A569188}" srcOrd="0" destOrd="2" presId="urn:microsoft.com/office/officeart/2005/8/layout/bProcess3"/>
    <dgm:cxn modelId="{A9AC4FB7-5E0E-4E3C-A230-BFD16AC8BF5E}" srcId="{3B7480E3-B8B7-42DA-AB71-3C289915EBF2}" destId="{B34C8BD9-FC0C-45F7-BE1E-1B1568033329}" srcOrd="0" destOrd="0" parTransId="{7868F6D3-DD19-4A18-9995-7B164E1362B1}" sibTransId="{2F4F8F07-AA8E-4A7F-BB59-3BE654A986FD}"/>
    <dgm:cxn modelId="{0914F824-B361-4EFA-B2C4-1A932C4EFD07}" type="presOf" srcId="{CF7557EC-362C-4F0E-BE5B-18FC9B3FE362}" destId="{1B8BD33A-E344-4CBF-9F21-D745DF4A496A}" srcOrd="0" destOrd="1" presId="urn:microsoft.com/office/officeart/2005/8/layout/bProcess3"/>
    <dgm:cxn modelId="{7B734C06-E491-4500-B549-3C6E1D21DCF6}" type="presOf" srcId="{55265B9A-63FF-44F7-B583-1EFBCF763736}" destId="{91F93B42-3004-4A30-9EEB-FA4FF5287485}" srcOrd="1" destOrd="0" presId="urn:microsoft.com/office/officeart/2005/8/layout/bProcess3"/>
    <dgm:cxn modelId="{9D0DD9A3-9741-49C6-87EE-6A7FB7C305EA}" type="presOf" srcId="{F6936172-62C0-416D-8117-E2BAC9A98915}" destId="{1C8C86E0-E712-4543-9A7F-66F12E4B60F0}" srcOrd="0" destOrd="2" presId="urn:microsoft.com/office/officeart/2005/8/layout/bProcess3"/>
    <dgm:cxn modelId="{A6FF50F5-FFD5-4A1C-BEB6-8F487C9062CD}" srcId="{2EC10006-65EE-4537-8088-5CF7A8F2707F}" destId="{47C13141-2AAA-4B0C-9A94-F547B9747062}" srcOrd="0" destOrd="0" parTransId="{A5548400-3B91-4131-B266-A61BBBE9D084}" sibTransId="{DE09D9F2-1A4A-40D6-9B35-D07525E4C231}"/>
    <dgm:cxn modelId="{355FEA7B-621A-4B92-876B-98D7376CB006}" srcId="{E3BAB073-FCB6-45E0-AAB2-00EC5855F95E}" destId="{8C7FE1B5-D893-4F2D-B1CD-09529F761A48}" srcOrd="5" destOrd="0" parTransId="{67EF5C9B-BA59-447E-B10E-6F936FCA08F1}" sibTransId="{6361C82D-175E-4DB9-9960-F71D2F09E0D3}"/>
    <dgm:cxn modelId="{E2B39A76-E853-46C2-BE08-DF781085F119}" type="presOf" srcId="{B34C8BD9-FC0C-45F7-BE1E-1B1568033329}" destId="{B6CA004B-5BA4-4CB2-BB3F-C47561983896}" srcOrd="0" destOrd="1" presId="urn:microsoft.com/office/officeart/2005/8/layout/bProcess3"/>
    <dgm:cxn modelId="{3F3A7C90-333C-493E-BEDA-440D329E57D8}" type="presOf" srcId="{8C7FE1B5-D893-4F2D-B1CD-09529F761A48}" destId="{1DCA806D-1756-4335-BCA8-DB5CFCCD6CC9}" srcOrd="0" destOrd="0" presId="urn:microsoft.com/office/officeart/2005/8/layout/bProcess3"/>
    <dgm:cxn modelId="{8E6534F2-1911-41EE-8CF4-E4754BBDC1BF}" type="presOf" srcId="{0E519CF4-CFB1-44A4-B3AB-B503EF55702A}" destId="{1B8BD33A-E344-4CBF-9F21-D745DF4A496A}" srcOrd="0" destOrd="4" presId="urn:microsoft.com/office/officeart/2005/8/layout/bProcess3"/>
    <dgm:cxn modelId="{4E865780-D436-4F2B-A9B8-E7C39E81F919}" srcId="{35D988E3-3990-4011-B39B-B706BF618808}" destId="{D740EE57-155F-461D-AB38-97D98EDF2B67}" srcOrd="0" destOrd="0" parTransId="{F4092956-5917-4703-8D1C-44AD4541735E}" sibTransId="{247850E8-D2E2-4801-90DF-FCD74A4AC632}"/>
    <dgm:cxn modelId="{BDAD27D0-2FA4-4C70-B67E-51AAE5D957F1}" type="presOf" srcId="{D740EE57-155F-461D-AB38-97D98EDF2B67}" destId="{B0969FFF-7F57-48E2-8622-0A4DA995D85C}" srcOrd="0" destOrd="1" presId="urn:microsoft.com/office/officeart/2005/8/layout/bProcess3"/>
    <dgm:cxn modelId="{6B65BF68-E04F-47B9-978F-AE9740D406E3}" srcId="{E3BAB073-FCB6-45E0-AAB2-00EC5855F95E}" destId="{3B7480E3-B8B7-42DA-AB71-3C289915EBF2}" srcOrd="7" destOrd="0" parTransId="{9FD5C221-C6EE-4612-B983-C2B83129842A}" sibTransId="{E92B6D1B-8719-478C-B0EC-77209C5D5C2A}"/>
    <dgm:cxn modelId="{4BC457BE-82DD-4454-8AA2-059B7135545D}" srcId="{E3BAB073-FCB6-45E0-AAB2-00EC5855F95E}" destId="{8BACEAF4-AA09-406E-8632-EBAE5DDE11D7}" srcOrd="1" destOrd="0" parTransId="{1B4AB3E5-5538-4172-9B3A-637DC56B4868}" sibTransId="{6E165F79-4D15-40D7-B733-82DA461D6176}"/>
    <dgm:cxn modelId="{448F9BD5-B80E-44D0-87C6-3746FFD20C8A}" type="presOf" srcId="{C14D9167-EE5C-4268-8D2B-549950999E68}" destId="{D3CFC8F9-7FB2-403B-91AA-145CB0D13ED8}" srcOrd="0" destOrd="2" presId="urn:microsoft.com/office/officeart/2005/8/layout/bProcess3"/>
    <dgm:cxn modelId="{7234A0B3-517B-4927-BD40-4316B3FA33C5}" type="presOf" srcId="{C778E0FD-10A0-4B79-B141-F58C65A33AB0}" destId="{A174C8E1-3E5B-4CE7-8B1D-C93967893C4B}" srcOrd="1" destOrd="0" presId="urn:microsoft.com/office/officeart/2005/8/layout/bProcess3"/>
    <dgm:cxn modelId="{47B0A0CC-53D1-44B8-A5F4-1D0FB4FB0F8B}" type="presOf" srcId="{6E165F79-4D15-40D7-B733-82DA461D6176}" destId="{AB1676EA-2722-4A87-B44B-CC35AFD381B0}" srcOrd="0" destOrd="0" presId="urn:microsoft.com/office/officeart/2005/8/layout/bProcess3"/>
    <dgm:cxn modelId="{0D19AEC1-7499-4E2B-A4ED-FDB6D91556B1}" type="presOf" srcId="{35D988E3-3990-4011-B39B-B706BF618808}" destId="{B0969FFF-7F57-48E2-8622-0A4DA995D85C}" srcOrd="0" destOrd="0" presId="urn:microsoft.com/office/officeart/2005/8/layout/bProcess3"/>
    <dgm:cxn modelId="{337AC0F7-027F-495C-B274-39328932726F}" type="presOf" srcId="{59A9BF23-F3F6-48A6-9BD6-6B62BDCC8D31}" destId="{1DCA806D-1756-4335-BCA8-DB5CFCCD6CC9}" srcOrd="0" destOrd="2" presId="urn:microsoft.com/office/officeart/2005/8/layout/bProcess3"/>
    <dgm:cxn modelId="{2E8C25AC-C434-49A4-8D49-76541C9B32B9}" type="presOf" srcId="{BE0A3077-CC6C-449C-B266-08816CFDA4B5}" destId="{C952F6E7-F718-4032-83C4-91E039CA23F1}" srcOrd="0" destOrd="0" presId="urn:microsoft.com/office/officeart/2005/8/layout/bProcess3"/>
    <dgm:cxn modelId="{5BDD28D5-2B7E-4562-B6C3-895864322A93}" srcId="{B6C45BC3-77AE-45A0-A67A-0480AA3D3353}" destId="{8A319129-6497-4668-833E-1BCCB5382DFE}" srcOrd="2" destOrd="0" parTransId="{24C119A7-61EE-47A6-A931-197DEC178197}" sibTransId="{D53297AB-3801-406D-9389-D4AAA0401774}"/>
    <dgm:cxn modelId="{E6EBAB7D-1B59-40E8-8165-182C573F62E0}" type="presOf" srcId="{C21DBDC8-1930-46D4-8AA5-D3D75BFCDF66}" destId="{B0969FFF-7F57-48E2-8622-0A4DA995D85C}" srcOrd="0" destOrd="3" presId="urn:microsoft.com/office/officeart/2005/8/layout/bProcess3"/>
    <dgm:cxn modelId="{96C5987B-D32D-4D9B-B325-DCB50DF1F46A}" type="presOf" srcId="{2EC10006-65EE-4537-8088-5CF7A8F2707F}" destId="{1C8C86E0-E712-4543-9A7F-66F12E4B60F0}" srcOrd="0" destOrd="0" presId="urn:microsoft.com/office/officeart/2005/8/layout/bProcess3"/>
    <dgm:cxn modelId="{2930D756-6694-43A4-9A87-4747A8C30824}" type="presOf" srcId="{6361C82D-175E-4DB9-9960-F71D2F09E0D3}" destId="{3480C78A-B131-4BC5-9CF6-F4330671B778}" srcOrd="0" destOrd="0" presId="urn:microsoft.com/office/officeart/2005/8/layout/bProcess3"/>
    <dgm:cxn modelId="{EDE7A112-42EA-429F-9D47-A5786F354794}" type="presOf" srcId="{FC1F017C-B366-4BBE-B360-6F36A8192690}" destId="{75EAB139-F45F-40FC-9DFC-DB51E21F8238}" srcOrd="0" destOrd="0" presId="urn:microsoft.com/office/officeart/2005/8/layout/bProcess3"/>
    <dgm:cxn modelId="{42022A6C-E246-49E4-9C24-E2D559FC0CD0}" type="presOf" srcId="{96142A77-51FE-462F-8621-E5E70C039A07}" destId="{1DCA806D-1756-4335-BCA8-DB5CFCCD6CC9}" srcOrd="0" destOrd="3" presId="urn:microsoft.com/office/officeart/2005/8/layout/bProcess3"/>
    <dgm:cxn modelId="{5755B575-0F86-411F-A39C-47E1C684B4F8}" srcId="{D458CCB7-9EAD-4210-B612-26AC1B9B2A1F}" destId="{340A8999-2FE9-48B5-A422-EA86C5F976CA}" srcOrd="2" destOrd="0" parTransId="{E7F99F04-B1B0-49F9-B721-3160EDB977D6}" sibTransId="{F4DFEBA6-9DAE-4DE2-9DF0-294B10058950}"/>
    <dgm:cxn modelId="{EDB67C4E-0093-44F7-866D-A39E4C77028E}" type="presOf" srcId="{340A8999-2FE9-48B5-A422-EA86C5F976CA}" destId="{BED907A9-4A23-4CC0-BD0B-A101F70C69AE}" srcOrd="0" destOrd="3" presId="urn:microsoft.com/office/officeart/2005/8/layout/bProcess3"/>
    <dgm:cxn modelId="{25649FD8-C583-4427-B254-6C3BCC3B1C09}" srcId="{2EC10006-65EE-4537-8088-5CF7A8F2707F}" destId="{50603E68-EE98-4270-AA62-502D65536E90}" srcOrd="2" destOrd="0" parTransId="{56A313C8-8B93-4C44-8C3D-4C804DFD9238}" sibTransId="{D6979A42-D073-45E4-84EE-97E6F73D4324}"/>
    <dgm:cxn modelId="{93B34631-57C3-4A8B-9D50-29ECA8D9C34D}" type="presOf" srcId="{3B7480E3-B8B7-42DA-AB71-3C289915EBF2}" destId="{B6CA004B-5BA4-4CB2-BB3F-C47561983896}" srcOrd="0" destOrd="0" presId="urn:microsoft.com/office/officeart/2005/8/layout/bProcess3"/>
    <dgm:cxn modelId="{A284DC77-DF0B-4619-BF09-A852CE1BE62D}" type="presOf" srcId="{A60BAC9F-FFA1-4CB4-9719-E5475D87775B}" destId="{1B8BD33A-E344-4CBF-9F21-D745DF4A496A}" srcOrd="0" destOrd="5" presId="urn:microsoft.com/office/officeart/2005/8/layout/bProcess3"/>
    <dgm:cxn modelId="{95AEC402-E45E-441A-ACFB-B8C64D08CBFB}" type="presOf" srcId="{6D44AFDE-9BC0-492A-A401-EBD91AF818BC}" destId="{19759969-BA25-434D-8C36-709A5A569188}" srcOrd="0" destOrd="3" presId="urn:microsoft.com/office/officeart/2005/8/layout/bProcess3"/>
    <dgm:cxn modelId="{BAE3B8B5-5E6A-4331-9729-F3DC41F90A55}" srcId="{B6C45BC3-77AE-45A0-A67A-0480AA3D3353}" destId="{CF7557EC-362C-4F0E-BE5B-18FC9B3FE362}" srcOrd="0" destOrd="0" parTransId="{FCBE0BCA-95D7-4587-8DA0-2CEFD394AAA6}" sibTransId="{0AD6DBB4-12B7-4411-8359-5662C0E3B034}"/>
    <dgm:cxn modelId="{C0F60D4F-4B2D-4ACF-9DBB-EE6B0CF316B1}" srcId="{35D988E3-3990-4011-B39B-B706BF618808}" destId="{2F62F196-E2F5-43C3-849B-58B69E82241E}" srcOrd="1" destOrd="0" parTransId="{5C86916B-FEA8-40B9-B391-9D1BD822FCF8}" sibTransId="{5B60ECF3-0E10-47F1-AE10-B20AF874AC7D}"/>
    <dgm:cxn modelId="{42843123-42CD-4A8B-9793-734A91F67C55}" type="presOf" srcId="{25F41BEE-A41A-45A8-81B5-B61DF830C7A1}" destId="{1DCA806D-1756-4335-BCA8-DB5CFCCD6CC9}" srcOrd="0" destOrd="1" presId="urn:microsoft.com/office/officeart/2005/8/layout/bProcess3"/>
    <dgm:cxn modelId="{030D0A54-B688-44FF-AC71-68814A538254}" type="presOf" srcId="{442C2A92-5ED9-4F46-9041-6381016E8106}" destId="{D3CFC8F9-7FB2-403B-91AA-145CB0D13ED8}" srcOrd="0" destOrd="3" presId="urn:microsoft.com/office/officeart/2005/8/layout/bProcess3"/>
    <dgm:cxn modelId="{61AE65DA-DF0C-4564-B08B-11ABD2F7AF60}" type="presOf" srcId="{37E9C6DD-7423-448D-84E5-99FA0645799B}" destId="{1B8BD33A-E344-4CBF-9F21-D745DF4A496A}" srcOrd="0" destOrd="2" presId="urn:microsoft.com/office/officeart/2005/8/layout/bProcess3"/>
    <dgm:cxn modelId="{1E7DF5AE-06AA-4CA6-8992-686B1EAA609A}" srcId="{8BACEAF4-AA09-406E-8632-EBAE5DDE11D7}" destId="{2DF673B0-5774-494F-B366-B2F8ED4E2567}" srcOrd="1" destOrd="0" parTransId="{BF463830-8888-45B4-83EF-96A4A8F1E5A5}" sibTransId="{A649C2D8-9758-449D-9EB6-5CC7518505D0}"/>
    <dgm:cxn modelId="{945D5BEC-B41B-4AAF-A025-54F49DDF02A4}" srcId="{E3BAB073-FCB6-45E0-AAB2-00EC5855F95E}" destId="{35D988E3-3990-4011-B39B-B706BF618808}" srcOrd="3" destOrd="0" parTransId="{E347F620-2EA4-43C7-BE3C-D1DEAEB08E95}" sibTransId="{BE0A3077-CC6C-449C-B266-08816CFDA4B5}"/>
    <dgm:cxn modelId="{9A4C8BA2-BB47-4010-9B59-6EEBA05393AC}" srcId="{9D072F77-836C-4447-A450-2F38BE16C4E9}" destId="{A1E85150-3F92-49F7-ABE9-AAEE2E550852}" srcOrd="0" destOrd="0" parTransId="{35FBC6C7-51E5-45ED-A060-AD6A537C60EC}" sibTransId="{938E772C-4AA9-4BE2-9AA1-4FA8542E8B60}"/>
    <dgm:cxn modelId="{D5342070-12F4-4F5A-B7F9-146DBF747DFD}" type="presOf" srcId="{E3BAB073-FCB6-45E0-AAB2-00EC5855F95E}" destId="{2A12F339-543C-4E38-A92C-66F121A213A6}" srcOrd="0" destOrd="0" presId="urn:microsoft.com/office/officeart/2005/8/layout/bProcess3"/>
    <dgm:cxn modelId="{1CE4E731-5A4C-45A1-A8D8-FD636E470754}" type="presOf" srcId="{9D072F77-836C-4447-A450-2F38BE16C4E9}" destId="{D3CFC8F9-7FB2-403B-91AA-145CB0D13ED8}" srcOrd="0" destOrd="0" presId="urn:microsoft.com/office/officeart/2005/8/layout/bProcess3"/>
    <dgm:cxn modelId="{E2896BDE-5488-420E-BFFE-1F16BEE321AD}" type="presOf" srcId="{6361C82D-175E-4DB9-9960-F71D2F09E0D3}" destId="{105A59DE-3E76-46DA-B114-9DEC33B9849E}" srcOrd="1" destOrd="0" presId="urn:microsoft.com/office/officeart/2005/8/layout/bProcess3"/>
    <dgm:cxn modelId="{CC6B89D0-B162-4DA9-9445-CA4549DD30E6}" type="presParOf" srcId="{2A12F339-543C-4E38-A92C-66F121A213A6}" destId="{BED907A9-4A23-4CC0-BD0B-A101F70C69AE}" srcOrd="0" destOrd="0" presId="urn:microsoft.com/office/officeart/2005/8/layout/bProcess3"/>
    <dgm:cxn modelId="{BD364260-2ED6-4C75-9A8A-D4EEAC59820C}" type="presParOf" srcId="{2A12F339-543C-4E38-A92C-66F121A213A6}" destId="{1482DF98-FA16-48B5-9863-93AA7B6816EF}" srcOrd="1" destOrd="0" presId="urn:microsoft.com/office/officeart/2005/8/layout/bProcess3"/>
    <dgm:cxn modelId="{7FBC6DBA-118F-485D-961C-C9CD5DFAEFC6}" type="presParOf" srcId="{1482DF98-FA16-48B5-9863-93AA7B6816EF}" destId="{91F93B42-3004-4A30-9EEB-FA4FF5287485}" srcOrd="0" destOrd="0" presId="urn:microsoft.com/office/officeart/2005/8/layout/bProcess3"/>
    <dgm:cxn modelId="{3501D62D-96AC-4EC9-B0EA-408D93575D6A}" type="presParOf" srcId="{2A12F339-543C-4E38-A92C-66F121A213A6}" destId="{19759969-BA25-434D-8C36-709A5A569188}" srcOrd="2" destOrd="0" presId="urn:microsoft.com/office/officeart/2005/8/layout/bProcess3"/>
    <dgm:cxn modelId="{07D10521-A8A3-4062-B8D5-C06DAFEE1192}" type="presParOf" srcId="{2A12F339-543C-4E38-A92C-66F121A213A6}" destId="{AB1676EA-2722-4A87-B44B-CC35AFD381B0}" srcOrd="3" destOrd="0" presId="urn:microsoft.com/office/officeart/2005/8/layout/bProcess3"/>
    <dgm:cxn modelId="{1F16F119-F856-47BC-8024-59EC30633249}" type="presParOf" srcId="{AB1676EA-2722-4A87-B44B-CC35AFD381B0}" destId="{16946D38-DC1F-4971-9533-D11A0657485F}" srcOrd="0" destOrd="0" presId="urn:microsoft.com/office/officeart/2005/8/layout/bProcess3"/>
    <dgm:cxn modelId="{FC3A54F9-AAD8-461C-8626-B7636283D657}" type="presParOf" srcId="{2A12F339-543C-4E38-A92C-66F121A213A6}" destId="{1C8C86E0-E712-4543-9A7F-66F12E4B60F0}" srcOrd="4" destOrd="0" presId="urn:microsoft.com/office/officeart/2005/8/layout/bProcess3"/>
    <dgm:cxn modelId="{2AACE97F-98FD-43FE-8613-F13F20979451}" type="presParOf" srcId="{2A12F339-543C-4E38-A92C-66F121A213A6}" destId="{75EAB139-F45F-40FC-9DFC-DB51E21F8238}" srcOrd="5" destOrd="0" presId="urn:microsoft.com/office/officeart/2005/8/layout/bProcess3"/>
    <dgm:cxn modelId="{48FA2553-391F-41E4-B893-0CA71975A008}" type="presParOf" srcId="{75EAB139-F45F-40FC-9DFC-DB51E21F8238}" destId="{9693E589-FAE0-4CEE-87FA-1A47B960ACE8}" srcOrd="0" destOrd="0" presId="urn:microsoft.com/office/officeart/2005/8/layout/bProcess3"/>
    <dgm:cxn modelId="{D0FB243D-3790-4F4A-87F2-917CA9D72FDF}" type="presParOf" srcId="{2A12F339-543C-4E38-A92C-66F121A213A6}" destId="{B0969FFF-7F57-48E2-8622-0A4DA995D85C}" srcOrd="6" destOrd="0" presId="urn:microsoft.com/office/officeart/2005/8/layout/bProcess3"/>
    <dgm:cxn modelId="{2756AFB0-2E62-4F99-9777-8D1337C6A541}" type="presParOf" srcId="{2A12F339-543C-4E38-A92C-66F121A213A6}" destId="{C952F6E7-F718-4032-83C4-91E039CA23F1}" srcOrd="7" destOrd="0" presId="urn:microsoft.com/office/officeart/2005/8/layout/bProcess3"/>
    <dgm:cxn modelId="{4F5678F6-2F8B-4C6C-91C7-750606BF9EED}" type="presParOf" srcId="{C952F6E7-F718-4032-83C4-91E039CA23F1}" destId="{34608AF1-7495-4EA0-A985-655D016D848F}" srcOrd="0" destOrd="0" presId="urn:microsoft.com/office/officeart/2005/8/layout/bProcess3"/>
    <dgm:cxn modelId="{7C7EF4E8-FAC6-4DC9-9971-4B02C645B925}" type="presParOf" srcId="{2A12F339-543C-4E38-A92C-66F121A213A6}" destId="{1B8BD33A-E344-4CBF-9F21-D745DF4A496A}" srcOrd="8" destOrd="0" presId="urn:microsoft.com/office/officeart/2005/8/layout/bProcess3"/>
    <dgm:cxn modelId="{D686B5BF-B397-4501-8F77-D301BAB9CEA3}" type="presParOf" srcId="{2A12F339-543C-4E38-A92C-66F121A213A6}" destId="{A9592572-7FA2-4A01-A8D5-7F00A6FC56D7}" srcOrd="9" destOrd="0" presId="urn:microsoft.com/office/officeart/2005/8/layout/bProcess3"/>
    <dgm:cxn modelId="{8531CC9E-72E9-4823-9BB4-134A70094DE8}" type="presParOf" srcId="{A9592572-7FA2-4A01-A8D5-7F00A6FC56D7}" destId="{D7A52E5B-EDBA-4D84-84DD-243BBF6103B0}" srcOrd="0" destOrd="0" presId="urn:microsoft.com/office/officeart/2005/8/layout/bProcess3"/>
    <dgm:cxn modelId="{A08C8EA2-E104-4C68-92E1-7F1DBA734F17}" type="presParOf" srcId="{2A12F339-543C-4E38-A92C-66F121A213A6}" destId="{1DCA806D-1756-4335-BCA8-DB5CFCCD6CC9}" srcOrd="10" destOrd="0" presId="urn:microsoft.com/office/officeart/2005/8/layout/bProcess3"/>
    <dgm:cxn modelId="{2A43ACFF-EBC6-4BA6-AE09-E11589730BCD}" type="presParOf" srcId="{2A12F339-543C-4E38-A92C-66F121A213A6}" destId="{3480C78A-B131-4BC5-9CF6-F4330671B778}" srcOrd="11" destOrd="0" presId="urn:microsoft.com/office/officeart/2005/8/layout/bProcess3"/>
    <dgm:cxn modelId="{8DF75B25-1142-4A85-BB83-E618E1D20EE3}" type="presParOf" srcId="{3480C78A-B131-4BC5-9CF6-F4330671B778}" destId="{105A59DE-3E76-46DA-B114-9DEC33B9849E}" srcOrd="0" destOrd="0" presId="urn:microsoft.com/office/officeart/2005/8/layout/bProcess3"/>
    <dgm:cxn modelId="{CF0E8552-13C9-4024-B668-528967FA8FB0}" type="presParOf" srcId="{2A12F339-543C-4E38-A92C-66F121A213A6}" destId="{D3CFC8F9-7FB2-403B-91AA-145CB0D13ED8}" srcOrd="12" destOrd="0" presId="urn:microsoft.com/office/officeart/2005/8/layout/bProcess3"/>
    <dgm:cxn modelId="{83FF2BA4-9CAD-4357-A5D0-F267468EFE7D}" type="presParOf" srcId="{2A12F339-543C-4E38-A92C-66F121A213A6}" destId="{73C80E96-FC13-4A12-BFD9-45EAEF5D9E2C}" srcOrd="13" destOrd="0" presId="urn:microsoft.com/office/officeart/2005/8/layout/bProcess3"/>
    <dgm:cxn modelId="{DF720698-4A67-4D79-B3FA-E78726DF5DD2}" type="presParOf" srcId="{73C80E96-FC13-4A12-BFD9-45EAEF5D9E2C}" destId="{A174C8E1-3E5B-4CE7-8B1D-C93967893C4B}" srcOrd="0" destOrd="0" presId="urn:microsoft.com/office/officeart/2005/8/layout/bProcess3"/>
    <dgm:cxn modelId="{5827F7C9-7EB1-47C2-A201-DF2B800B4259}" type="presParOf" srcId="{2A12F339-543C-4E38-A92C-66F121A213A6}" destId="{B6CA004B-5BA4-4CB2-BB3F-C47561983896}" srcOrd="14"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AA32C8-8A47-4124-B594-397D1225B4E2}"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s-EC"/>
        </a:p>
      </dgm:t>
    </dgm:pt>
    <dgm:pt modelId="{35C05306-0C8A-41B3-A0D1-9C0DF0746F62}">
      <dgm:prSet phldrT="[Texto]" custT="1"/>
      <dgm:spPr/>
      <dgm:t>
        <a:bodyPr/>
        <a:lstStyle/>
        <a:p>
          <a:r>
            <a:rPr lang="es-EC" sz="1600" b="1" dirty="0" smtClean="0">
              <a:solidFill>
                <a:schemeClr val="tx1"/>
              </a:solidFill>
              <a:latin typeface="Times New Roman" panose="02020603050405020304" pitchFamily="18" charset="0"/>
              <a:cs typeface="Times New Roman" panose="02020603050405020304" pitchFamily="18" charset="0"/>
            </a:rPr>
            <a:t>Calidad de vida</a:t>
          </a:r>
          <a:endParaRPr lang="es-EC" sz="1600" b="1" dirty="0">
            <a:solidFill>
              <a:schemeClr val="tx1"/>
            </a:solidFill>
            <a:latin typeface="Times New Roman" panose="02020603050405020304" pitchFamily="18" charset="0"/>
            <a:cs typeface="Times New Roman" panose="02020603050405020304" pitchFamily="18" charset="0"/>
          </a:endParaRPr>
        </a:p>
      </dgm:t>
    </dgm:pt>
    <dgm:pt modelId="{8BC3F8D8-0AD3-4170-9B51-D7784FDB163A}" type="parTrans" cxnId="{15574375-B102-4305-8996-F1D49E46CD08}">
      <dgm:prSet/>
      <dgm:spPr/>
      <dgm:t>
        <a:bodyPr/>
        <a:lstStyle/>
        <a:p>
          <a:endParaRPr lang="es-EC">
            <a:latin typeface="Times New Roman" panose="02020603050405020304" pitchFamily="18" charset="0"/>
            <a:cs typeface="Times New Roman" panose="02020603050405020304" pitchFamily="18" charset="0"/>
          </a:endParaRPr>
        </a:p>
      </dgm:t>
    </dgm:pt>
    <dgm:pt modelId="{DF11636F-E53D-48DB-B1EC-372269A164D0}" type="sibTrans" cxnId="{15574375-B102-4305-8996-F1D49E46CD08}">
      <dgm:prSet/>
      <dgm:spPr/>
      <dgm:t>
        <a:bodyPr/>
        <a:lstStyle/>
        <a:p>
          <a:endParaRPr lang="es-EC">
            <a:latin typeface="Times New Roman" panose="02020603050405020304" pitchFamily="18" charset="0"/>
            <a:cs typeface="Times New Roman" panose="02020603050405020304" pitchFamily="18" charset="0"/>
          </a:endParaRPr>
        </a:p>
      </dgm:t>
    </dgm:pt>
    <dgm:pt modelId="{76D6A075-5A0D-48D2-A276-6E8DB9C5B36D}">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Situación social</a:t>
          </a:r>
        </a:p>
        <a:p>
          <a:r>
            <a:rPr lang="es-EC" b="1" dirty="0" smtClean="0">
              <a:solidFill>
                <a:schemeClr val="tx1"/>
              </a:solidFill>
              <a:latin typeface="Times New Roman" panose="02020603050405020304" pitchFamily="18" charset="0"/>
              <a:cs typeface="Times New Roman" panose="02020603050405020304" pitchFamily="18" charset="0"/>
            </a:rPr>
            <a:t>Situación económica</a:t>
          </a:r>
          <a:endParaRPr lang="es-EC" b="1" dirty="0">
            <a:solidFill>
              <a:schemeClr val="tx1"/>
            </a:solidFill>
            <a:latin typeface="Times New Roman" panose="02020603050405020304" pitchFamily="18" charset="0"/>
            <a:cs typeface="Times New Roman" panose="02020603050405020304" pitchFamily="18" charset="0"/>
          </a:endParaRPr>
        </a:p>
      </dgm:t>
    </dgm:pt>
    <dgm:pt modelId="{F029F136-243C-4C51-BA6D-083100F319C0}" type="parTrans" cxnId="{76DDFABA-B934-4906-B9C1-A97BCAD08855}">
      <dgm:prSet/>
      <dgm:spPr/>
      <dgm:t>
        <a:bodyPr/>
        <a:lstStyle/>
        <a:p>
          <a:endParaRPr lang="es-EC">
            <a:latin typeface="Times New Roman" panose="02020603050405020304" pitchFamily="18" charset="0"/>
            <a:cs typeface="Times New Roman" panose="02020603050405020304" pitchFamily="18" charset="0"/>
          </a:endParaRPr>
        </a:p>
      </dgm:t>
    </dgm:pt>
    <dgm:pt modelId="{085D8843-D5E1-4A66-8687-B696ABCE64C3}" type="sibTrans" cxnId="{76DDFABA-B934-4906-B9C1-A97BCAD08855}">
      <dgm:prSet/>
      <dgm:spPr/>
      <dgm:t>
        <a:bodyPr/>
        <a:lstStyle/>
        <a:p>
          <a:endParaRPr lang="es-EC">
            <a:latin typeface="Times New Roman" panose="02020603050405020304" pitchFamily="18" charset="0"/>
            <a:cs typeface="Times New Roman" panose="02020603050405020304" pitchFamily="18" charset="0"/>
          </a:endParaRPr>
        </a:p>
      </dgm:t>
    </dgm:pt>
    <dgm:pt modelId="{42DF94BE-BCCA-4724-A300-F3F17DB30182}">
      <dgm:prSet phldrT="[Texto]" custT="1"/>
      <dgm:spPr>
        <a:gradFill flip="none" rotWithShape="0">
          <a:gsLst>
            <a:gs pos="0">
              <a:schemeClr val="accent5">
                <a:hueOff val="-4902231"/>
                <a:satOff val="-6819"/>
                <a:lumOff val="-2615"/>
                <a:shade val="30000"/>
                <a:satMod val="115000"/>
              </a:schemeClr>
            </a:gs>
            <a:gs pos="50000">
              <a:schemeClr val="accent5">
                <a:hueOff val="-4902231"/>
                <a:satOff val="-6819"/>
                <a:lumOff val="-2615"/>
                <a:shade val="67500"/>
                <a:satMod val="115000"/>
              </a:schemeClr>
            </a:gs>
            <a:gs pos="100000">
              <a:schemeClr val="accent5">
                <a:hueOff val="-4902231"/>
                <a:satOff val="-6819"/>
                <a:lumOff val="-2615"/>
                <a:shade val="100000"/>
                <a:satMod val="115000"/>
              </a:schemeClr>
            </a:gs>
          </a:gsLst>
          <a:path path="circle">
            <a:fillToRect l="50000" t="50000" r="50000" b="50000"/>
          </a:path>
          <a:tileRect/>
        </a:gradFill>
      </dgm:spPr>
      <dgm:t>
        <a:bodyPr/>
        <a:lstStyle/>
        <a:p>
          <a:r>
            <a:rPr lang="es-EC" sz="2000" b="1" dirty="0" smtClean="0">
              <a:solidFill>
                <a:schemeClr val="tx1"/>
              </a:solidFill>
              <a:latin typeface="Times New Roman" panose="02020603050405020304" pitchFamily="18" charset="0"/>
              <a:cs typeface="Times New Roman" panose="02020603050405020304" pitchFamily="18" charset="0"/>
            </a:rPr>
            <a:t>Variables</a:t>
          </a:r>
          <a:endParaRPr lang="es-EC" sz="2000" b="1" dirty="0">
            <a:solidFill>
              <a:schemeClr val="tx1"/>
            </a:solidFill>
            <a:latin typeface="Times New Roman" panose="02020603050405020304" pitchFamily="18" charset="0"/>
            <a:cs typeface="Times New Roman" panose="02020603050405020304" pitchFamily="18" charset="0"/>
          </a:endParaRPr>
        </a:p>
      </dgm:t>
    </dgm:pt>
    <dgm:pt modelId="{6FB51F86-E2B4-406C-9102-0C1132EDDA0E}" type="parTrans" cxnId="{1832B3BC-51D2-48FB-892C-A6C06DD2FEE5}">
      <dgm:prSet/>
      <dgm:spPr/>
      <dgm:t>
        <a:bodyPr/>
        <a:lstStyle/>
        <a:p>
          <a:endParaRPr lang="es-EC">
            <a:latin typeface="Times New Roman" panose="02020603050405020304" pitchFamily="18" charset="0"/>
            <a:cs typeface="Times New Roman" panose="02020603050405020304" pitchFamily="18" charset="0"/>
          </a:endParaRPr>
        </a:p>
      </dgm:t>
    </dgm:pt>
    <dgm:pt modelId="{E303C258-6AAE-4083-905B-6AE58FBD9917}" type="sibTrans" cxnId="{1832B3BC-51D2-48FB-892C-A6C06DD2FEE5}">
      <dgm:prSet/>
      <dgm:spPr/>
      <dgm:t>
        <a:bodyPr/>
        <a:lstStyle/>
        <a:p>
          <a:endParaRPr lang="es-EC">
            <a:latin typeface="Times New Roman" panose="02020603050405020304" pitchFamily="18" charset="0"/>
            <a:cs typeface="Times New Roman" panose="02020603050405020304" pitchFamily="18" charset="0"/>
          </a:endParaRPr>
        </a:p>
      </dgm:t>
    </dgm:pt>
    <dgm:pt modelId="{E3579AEF-3D5F-41E7-A784-E620BAE3143E}">
      <dgm:prSet phldrT="[Texto]"/>
      <dgm:spPr/>
      <dgm:t>
        <a:bodyPr/>
        <a:lstStyle/>
        <a:p>
          <a:r>
            <a:rPr lang="es-EC" b="1" dirty="0" smtClean="0">
              <a:solidFill>
                <a:schemeClr val="tx1"/>
              </a:solidFill>
              <a:latin typeface="Times New Roman" panose="02020603050405020304" pitchFamily="18" charset="0"/>
              <a:cs typeface="Times New Roman" panose="02020603050405020304" pitchFamily="18" charset="0"/>
            </a:rPr>
            <a:t>Discapacidad:</a:t>
          </a:r>
        </a:p>
        <a:p>
          <a:r>
            <a:rPr lang="es-EC" b="1" dirty="0" smtClean="0">
              <a:solidFill>
                <a:schemeClr val="tx1"/>
              </a:solidFill>
              <a:latin typeface="Times New Roman" panose="02020603050405020304" pitchFamily="18" charset="0"/>
              <a:cs typeface="Times New Roman" panose="02020603050405020304" pitchFamily="18" charset="0"/>
            </a:rPr>
            <a:t>Física</a:t>
          </a:r>
        </a:p>
        <a:p>
          <a:r>
            <a:rPr lang="es-EC" b="1" dirty="0" smtClean="0">
              <a:solidFill>
                <a:schemeClr val="tx1"/>
              </a:solidFill>
              <a:latin typeface="Times New Roman" panose="02020603050405020304" pitchFamily="18" charset="0"/>
              <a:cs typeface="Times New Roman" panose="02020603050405020304" pitchFamily="18" charset="0"/>
            </a:rPr>
            <a:t>Psicológica</a:t>
          </a:r>
        </a:p>
        <a:p>
          <a:r>
            <a:rPr lang="es-EC" b="1" dirty="0" smtClean="0">
              <a:solidFill>
                <a:schemeClr val="tx1"/>
              </a:solidFill>
              <a:latin typeface="Times New Roman" panose="02020603050405020304" pitchFamily="18" charset="0"/>
              <a:cs typeface="Times New Roman" panose="02020603050405020304" pitchFamily="18" charset="0"/>
            </a:rPr>
            <a:t>Intelectual</a:t>
          </a:r>
        </a:p>
        <a:p>
          <a:r>
            <a:rPr lang="es-EC" b="1" dirty="0" smtClean="0">
              <a:solidFill>
                <a:schemeClr val="tx1"/>
              </a:solidFill>
              <a:latin typeface="Times New Roman" panose="02020603050405020304" pitchFamily="18" charset="0"/>
              <a:cs typeface="Times New Roman" panose="02020603050405020304" pitchFamily="18" charset="0"/>
            </a:rPr>
            <a:t>Sensorial</a:t>
          </a:r>
          <a:endParaRPr lang="es-EC" b="1" dirty="0">
            <a:solidFill>
              <a:schemeClr val="tx1"/>
            </a:solidFill>
            <a:latin typeface="Times New Roman" panose="02020603050405020304" pitchFamily="18" charset="0"/>
            <a:cs typeface="Times New Roman" panose="02020603050405020304" pitchFamily="18" charset="0"/>
          </a:endParaRPr>
        </a:p>
      </dgm:t>
    </dgm:pt>
    <dgm:pt modelId="{DDF42DCB-D15C-4179-AABC-B16D459E0055}" type="parTrans" cxnId="{FCE45CA0-1DED-49B7-84B9-A0D9D3BC2D58}">
      <dgm:prSet/>
      <dgm:spPr/>
      <dgm:t>
        <a:bodyPr/>
        <a:lstStyle/>
        <a:p>
          <a:endParaRPr lang="es-EC">
            <a:latin typeface="Times New Roman" panose="02020603050405020304" pitchFamily="18" charset="0"/>
            <a:cs typeface="Times New Roman" panose="02020603050405020304" pitchFamily="18" charset="0"/>
          </a:endParaRPr>
        </a:p>
      </dgm:t>
    </dgm:pt>
    <dgm:pt modelId="{82449F4A-D95F-49E5-ACB4-41D408CCB5F8}" type="sibTrans" cxnId="{FCE45CA0-1DED-49B7-84B9-A0D9D3BC2D58}">
      <dgm:prSet/>
      <dgm:spPr/>
      <dgm:t>
        <a:bodyPr/>
        <a:lstStyle/>
        <a:p>
          <a:endParaRPr lang="es-EC">
            <a:latin typeface="Times New Roman" panose="02020603050405020304" pitchFamily="18" charset="0"/>
            <a:cs typeface="Times New Roman" panose="02020603050405020304" pitchFamily="18" charset="0"/>
          </a:endParaRPr>
        </a:p>
      </dgm:t>
    </dgm:pt>
    <dgm:pt modelId="{D074AF49-A2A0-4222-B098-816E2954B43A}" type="pres">
      <dgm:prSet presAssocID="{62AA32C8-8A47-4124-B594-397D1225B4E2}" presName="compositeShape" presStyleCnt="0">
        <dgm:presLayoutVars>
          <dgm:chMax val="9"/>
          <dgm:dir/>
          <dgm:resizeHandles val="exact"/>
        </dgm:presLayoutVars>
      </dgm:prSet>
      <dgm:spPr/>
      <dgm:t>
        <a:bodyPr/>
        <a:lstStyle/>
        <a:p>
          <a:endParaRPr lang="es-MX"/>
        </a:p>
      </dgm:t>
    </dgm:pt>
    <dgm:pt modelId="{B50EF729-70A6-4B82-AAE3-92118B260D60}" type="pres">
      <dgm:prSet presAssocID="{62AA32C8-8A47-4124-B594-397D1225B4E2}" presName="triangle1" presStyleLbl="node1" presStyleIdx="0" presStyleCnt="4">
        <dgm:presLayoutVars>
          <dgm:bulletEnabled val="1"/>
        </dgm:presLayoutVars>
      </dgm:prSet>
      <dgm:spPr/>
      <dgm:t>
        <a:bodyPr/>
        <a:lstStyle/>
        <a:p>
          <a:endParaRPr lang="es-MX"/>
        </a:p>
      </dgm:t>
    </dgm:pt>
    <dgm:pt modelId="{4680E892-B6BA-4396-8C46-339814AA7E9D}" type="pres">
      <dgm:prSet presAssocID="{62AA32C8-8A47-4124-B594-397D1225B4E2}" presName="triangle2" presStyleLbl="node1" presStyleIdx="1" presStyleCnt="4">
        <dgm:presLayoutVars>
          <dgm:bulletEnabled val="1"/>
        </dgm:presLayoutVars>
      </dgm:prSet>
      <dgm:spPr/>
      <dgm:t>
        <a:bodyPr/>
        <a:lstStyle/>
        <a:p>
          <a:endParaRPr lang="es-MX"/>
        </a:p>
      </dgm:t>
    </dgm:pt>
    <dgm:pt modelId="{6B68E631-7D59-4682-95C5-3348F07F5780}" type="pres">
      <dgm:prSet presAssocID="{62AA32C8-8A47-4124-B594-397D1225B4E2}" presName="triangle3" presStyleLbl="node1" presStyleIdx="2" presStyleCnt="4">
        <dgm:presLayoutVars>
          <dgm:bulletEnabled val="1"/>
        </dgm:presLayoutVars>
      </dgm:prSet>
      <dgm:spPr/>
      <dgm:t>
        <a:bodyPr/>
        <a:lstStyle/>
        <a:p>
          <a:endParaRPr lang="es-MX"/>
        </a:p>
      </dgm:t>
    </dgm:pt>
    <dgm:pt modelId="{E109FF3E-B0D1-4D7F-B4B8-2137A19FE168}" type="pres">
      <dgm:prSet presAssocID="{62AA32C8-8A47-4124-B594-397D1225B4E2}" presName="triangle4" presStyleLbl="node1" presStyleIdx="3" presStyleCnt="4">
        <dgm:presLayoutVars>
          <dgm:bulletEnabled val="1"/>
        </dgm:presLayoutVars>
      </dgm:prSet>
      <dgm:spPr/>
      <dgm:t>
        <a:bodyPr/>
        <a:lstStyle/>
        <a:p>
          <a:endParaRPr lang="es-EC"/>
        </a:p>
      </dgm:t>
    </dgm:pt>
  </dgm:ptLst>
  <dgm:cxnLst>
    <dgm:cxn modelId="{FCE45CA0-1DED-49B7-84B9-A0D9D3BC2D58}" srcId="{62AA32C8-8A47-4124-B594-397D1225B4E2}" destId="{E3579AEF-3D5F-41E7-A784-E620BAE3143E}" srcOrd="3" destOrd="0" parTransId="{DDF42DCB-D15C-4179-AABC-B16D459E0055}" sibTransId="{82449F4A-D95F-49E5-ACB4-41D408CCB5F8}"/>
    <dgm:cxn modelId="{CA8E41D9-5BDF-4ABA-8AB6-DECF34CA562F}" type="presOf" srcId="{35C05306-0C8A-41B3-A0D1-9C0DF0746F62}" destId="{B50EF729-70A6-4B82-AAE3-92118B260D60}" srcOrd="0" destOrd="0" presId="urn:microsoft.com/office/officeart/2005/8/layout/pyramid4"/>
    <dgm:cxn modelId="{76DDFABA-B934-4906-B9C1-A97BCAD08855}" srcId="{62AA32C8-8A47-4124-B594-397D1225B4E2}" destId="{76D6A075-5A0D-48D2-A276-6E8DB9C5B36D}" srcOrd="1" destOrd="0" parTransId="{F029F136-243C-4C51-BA6D-083100F319C0}" sibTransId="{085D8843-D5E1-4A66-8687-B696ABCE64C3}"/>
    <dgm:cxn modelId="{1832B3BC-51D2-48FB-892C-A6C06DD2FEE5}" srcId="{62AA32C8-8A47-4124-B594-397D1225B4E2}" destId="{42DF94BE-BCCA-4724-A300-F3F17DB30182}" srcOrd="2" destOrd="0" parTransId="{6FB51F86-E2B4-406C-9102-0C1132EDDA0E}" sibTransId="{E303C258-6AAE-4083-905B-6AE58FBD9917}"/>
    <dgm:cxn modelId="{F2695178-21E1-4726-9586-C87603BB927A}" type="presOf" srcId="{42DF94BE-BCCA-4724-A300-F3F17DB30182}" destId="{6B68E631-7D59-4682-95C5-3348F07F5780}" srcOrd="0" destOrd="0" presId="urn:microsoft.com/office/officeart/2005/8/layout/pyramid4"/>
    <dgm:cxn modelId="{5D0619F9-3F2F-4F1F-A235-E866F450A08E}" type="presOf" srcId="{62AA32C8-8A47-4124-B594-397D1225B4E2}" destId="{D074AF49-A2A0-4222-B098-816E2954B43A}" srcOrd="0" destOrd="0" presId="urn:microsoft.com/office/officeart/2005/8/layout/pyramid4"/>
    <dgm:cxn modelId="{C2929361-CF74-44AA-8751-818BD1F62ADC}" type="presOf" srcId="{76D6A075-5A0D-48D2-A276-6E8DB9C5B36D}" destId="{4680E892-B6BA-4396-8C46-339814AA7E9D}" srcOrd="0" destOrd="0" presId="urn:microsoft.com/office/officeart/2005/8/layout/pyramid4"/>
    <dgm:cxn modelId="{E724A247-FC8C-4B65-A988-072253E96371}" type="presOf" srcId="{E3579AEF-3D5F-41E7-A784-E620BAE3143E}" destId="{E109FF3E-B0D1-4D7F-B4B8-2137A19FE168}" srcOrd="0" destOrd="0" presId="urn:microsoft.com/office/officeart/2005/8/layout/pyramid4"/>
    <dgm:cxn modelId="{15574375-B102-4305-8996-F1D49E46CD08}" srcId="{62AA32C8-8A47-4124-B594-397D1225B4E2}" destId="{35C05306-0C8A-41B3-A0D1-9C0DF0746F62}" srcOrd="0" destOrd="0" parTransId="{8BC3F8D8-0AD3-4170-9B51-D7784FDB163A}" sibTransId="{DF11636F-E53D-48DB-B1EC-372269A164D0}"/>
    <dgm:cxn modelId="{C83DBF45-D873-40B3-B03B-A782EDACF76F}" type="presParOf" srcId="{D074AF49-A2A0-4222-B098-816E2954B43A}" destId="{B50EF729-70A6-4B82-AAE3-92118B260D60}" srcOrd="0" destOrd="0" presId="urn:microsoft.com/office/officeart/2005/8/layout/pyramid4"/>
    <dgm:cxn modelId="{E204C664-CD39-4044-9FD9-749B8AA736F6}" type="presParOf" srcId="{D074AF49-A2A0-4222-B098-816E2954B43A}" destId="{4680E892-B6BA-4396-8C46-339814AA7E9D}" srcOrd="1" destOrd="0" presId="urn:microsoft.com/office/officeart/2005/8/layout/pyramid4"/>
    <dgm:cxn modelId="{8029DE79-B850-423A-B7EC-97F79507CC72}" type="presParOf" srcId="{D074AF49-A2A0-4222-B098-816E2954B43A}" destId="{6B68E631-7D59-4682-95C5-3348F07F5780}" srcOrd="2" destOrd="0" presId="urn:microsoft.com/office/officeart/2005/8/layout/pyramid4"/>
    <dgm:cxn modelId="{E5CB475F-67AB-4947-8B90-3FA64A56F4FD}" type="presParOf" srcId="{D074AF49-A2A0-4222-B098-816E2954B43A}" destId="{E109FF3E-B0D1-4D7F-B4B8-2137A19FE16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8515D3-0887-423A-95B9-030D7267FEDF}" type="doc">
      <dgm:prSet loTypeId="urn:microsoft.com/office/officeart/2005/8/layout/equation2" loCatId="process" qsTypeId="urn:microsoft.com/office/officeart/2005/8/quickstyle/simple1" qsCatId="simple" csTypeId="urn:microsoft.com/office/officeart/2005/8/colors/colorful5" csCatId="colorful" phldr="1"/>
      <dgm:spPr/>
    </dgm:pt>
    <dgm:pt modelId="{CF51D5C0-70D5-4FAC-B4F1-0B00BA8FB7AB}">
      <dgm:prSet phldrT="[Texto]"/>
      <dgm:spPr/>
      <dgm:t>
        <a:bodyPr/>
        <a:lstStyle/>
        <a:p>
          <a:r>
            <a:rPr lang="es-MX" dirty="0" smtClean="0">
              <a:latin typeface="Times New Roman" panose="02020603050405020304" pitchFamily="18" charset="0"/>
              <a:cs typeface="Times New Roman" panose="02020603050405020304" pitchFamily="18" charset="0"/>
            </a:rPr>
            <a:t>Cuantitativo</a:t>
          </a:r>
          <a:endParaRPr lang="es-MX" dirty="0">
            <a:latin typeface="Times New Roman" panose="02020603050405020304" pitchFamily="18" charset="0"/>
            <a:cs typeface="Times New Roman" panose="02020603050405020304" pitchFamily="18" charset="0"/>
          </a:endParaRPr>
        </a:p>
      </dgm:t>
    </dgm:pt>
    <dgm:pt modelId="{FA1325DD-1860-427E-9351-4EDD73335AE4}" type="parTrans" cxnId="{0F2440D4-B8D6-4F02-BEFB-1BD1B28FF471}">
      <dgm:prSet/>
      <dgm:spPr/>
      <dgm:t>
        <a:bodyPr/>
        <a:lstStyle/>
        <a:p>
          <a:endParaRPr lang="es-MX">
            <a:latin typeface="Times New Roman" panose="02020603050405020304" pitchFamily="18" charset="0"/>
            <a:cs typeface="Times New Roman" panose="02020603050405020304" pitchFamily="18" charset="0"/>
          </a:endParaRPr>
        </a:p>
      </dgm:t>
    </dgm:pt>
    <dgm:pt modelId="{C46EB139-46A1-4302-85C2-DF4449F0074E}" type="sibTrans" cxnId="{0F2440D4-B8D6-4F02-BEFB-1BD1B28FF471}">
      <dgm:prSet/>
      <dgm:spPr/>
      <dgm:t>
        <a:bodyPr/>
        <a:lstStyle/>
        <a:p>
          <a:endParaRPr lang="es-MX">
            <a:latin typeface="Times New Roman" panose="02020603050405020304" pitchFamily="18" charset="0"/>
            <a:cs typeface="Times New Roman" panose="02020603050405020304" pitchFamily="18" charset="0"/>
          </a:endParaRPr>
        </a:p>
      </dgm:t>
    </dgm:pt>
    <dgm:pt modelId="{CC4C24A3-490F-4B49-84D3-AE49C7BAA86E}">
      <dgm:prSet phldrT="[Texto]"/>
      <dgm:spPr/>
      <dgm:t>
        <a:bodyPr/>
        <a:lstStyle/>
        <a:p>
          <a:r>
            <a:rPr lang="es-MX" dirty="0" smtClean="0">
              <a:latin typeface="Times New Roman" panose="02020603050405020304" pitchFamily="18" charset="0"/>
              <a:cs typeface="Times New Roman" panose="02020603050405020304" pitchFamily="18" charset="0"/>
            </a:rPr>
            <a:t>Cualitativo</a:t>
          </a:r>
          <a:endParaRPr lang="es-MX" dirty="0">
            <a:latin typeface="Times New Roman" panose="02020603050405020304" pitchFamily="18" charset="0"/>
            <a:cs typeface="Times New Roman" panose="02020603050405020304" pitchFamily="18" charset="0"/>
          </a:endParaRPr>
        </a:p>
      </dgm:t>
    </dgm:pt>
    <dgm:pt modelId="{0F684B01-E139-4318-AFE5-6C000A2AF27E}" type="parTrans" cxnId="{F69CA69F-7500-4629-9805-19A87DB70033}">
      <dgm:prSet/>
      <dgm:spPr/>
      <dgm:t>
        <a:bodyPr/>
        <a:lstStyle/>
        <a:p>
          <a:endParaRPr lang="es-MX">
            <a:latin typeface="Times New Roman" panose="02020603050405020304" pitchFamily="18" charset="0"/>
            <a:cs typeface="Times New Roman" panose="02020603050405020304" pitchFamily="18" charset="0"/>
          </a:endParaRPr>
        </a:p>
      </dgm:t>
    </dgm:pt>
    <dgm:pt modelId="{824F02DF-77E3-4E29-89CD-262A71445F88}" type="sibTrans" cxnId="{F69CA69F-7500-4629-9805-19A87DB70033}">
      <dgm:prSet/>
      <dgm:spPr/>
      <dgm:t>
        <a:bodyPr/>
        <a:lstStyle/>
        <a:p>
          <a:endParaRPr lang="es-MX">
            <a:latin typeface="Times New Roman" panose="02020603050405020304" pitchFamily="18" charset="0"/>
            <a:cs typeface="Times New Roman" panose="02020603050405020304" pitchFamily="18" charset="0"/>
          </a:endParaRPr>
        </a:p>
      </dgm:t>
    </dgm:pt>
    <dgm:pt modelId="{CF0EB58C-7686-4FBF-91E9-FE2C816029EB}">
      <dgm:prSet phldrT="[Texto]"/>
      <dgm:spPr/>
      <dgm:t>
        <a:bodyPr/>
        <a:lstStyle/>
        <a:p>
          <a:r>
            <a:rPr lang="es-MX" dirty="0" smtClean="0">
              <a:latin typeface="Times New Roman" panose="02020603050405020304" pitchFamily="18" charset="0"/>
              <a:cs typeface="Times New Roman" panose="02020603050405020304" pitchFamily="18" charset="0"/>
            </a:rPr>
            <a:t>Mixto</a:t>
          </a:r>
          <a:endParaRPr lang="es-MX" dirty="0">
            <a:latin typeface="Times New Roman" panose="02020603050405020304" pitchFamily="18" charset="0"/>
            <a:cs typeface="Times New Roman" panose="02020603050405020304" pitchFamily="18" charset="0"/>
          </a:endParaRPr>
        </a:p>
      </dgm:t>
    </dgm:pt>
    <dgm:pt modelId="{DB27D522-B964-45A2-838D-7AE5DFCCE11D}" type="parTrans" cxnId="{4826432E-101B-412D-B207-5B184A0E4C2C}">
      <dgm:prSet/>
      <dgm:spPr/>
      <dgm:t>
        <a:bodyPr/>
        <a:lstStyle/>
        <a:p>
          <a:endParaRPr lang="es-MX">
            <a:latin typeface="Times New Roman" panose="02020603050405020304" pitchFamily="18" charset="0"/>
            <a:cs typeface="Times New Roman" panose="02020603050405020304" pitchFamily="18" charset="0"/>
          </a:endParaRPr>
        </a:p>
      </dgm:t>
    </dgm:pt>
    <dgm:pt modelId="{8F3322E3-2AC1-48DB-96A3-3A69BEAD4A17}" type="sibTrans" cxnId="{4826432E-101B-412D-B207-5B184A0E4C2C}">
      <dgm:prSet/>
      <dgm:spPr/>
      <dgm:t>
        <a:bodyPr/>
        <a:lstStyle/>
        <a:p>
          <a:endParaRPr lang="es-MX">
            <a:latin typeface="Times New Roman" panose="02020603050405020304" pitchFamily="18" charset="0"/>
            <a:cs typeface="Times New Roman" panose="02020603050405020304" pitchFamily="18" charset="0"/>
          </a:endParaRPr>
        </a:p>
      </dgm:t>
    </dgm:pt>
    <dgm:pt modelId="{4620AD06-73AE-46A9-9C7D-B23D8FCED521}" type="pres">
      <dgm:prSet presAssocID="{738515D3-0887-423A-95B9-030D7267FEDF}" presName="Name0" presStyleCnt="0">
        <dgm:presLayoutVars>
          <dgm:dir/>
          <dgm:resizeHandles val="exact"/>
        </dgm:presLayoutVars>
      </dgm:prSet>
      <dgm:spPr/>
    </dgm:pt>
    <dgm:pt modelId="{0296C40E-3A27-4AAC-973D-3AE6514351EB}" type="pres">
      <dgm:prSet presAssocID="{738515D3-0887-423A-95B9-030D7267FEDF}" presName="vNodes" presStyleCnt="0"/>
      <dgm:spPr/>
    </dgm:pt>
    <dgm:pt modelId="{87C7C72E-8CEB-4D2C-B7BB-875A4D4288BB}" type="pres">
      <dgm:prSet presAssocID="{CF51D5C0-70D5-4FAC-B4F1-0B00BA8FB7AB}" presName="node" presStyleLbl="node1" presStyleIdx="0" presStyleCnt="3">
        <dgm:presLayoutVars>
          <dgm:bulletEnabled val="1"/>
        </dgm:presLayoutVars>
      </dgm:prSet>
      <dgm:spPr/>
      <dgm:t>
        <a:bodyPr/>
        <a:lstStyle/>
        <a:p>
          <a:endParaRPr lang="es-MX"/>
        </a:p>
      </dgm:t>
    </dgm:pt>
    <dgm:pt modelId="{EFE4E4D5-B9C6-43BB-9070-B193D583A77D}" type="pres">
      <dgm:prSet presAssocID="{C46EB139-46A1-4302-85C2-DF4449F0074E}" presName="spacerT" presStyleCnt="0"/>
      <dgm:spPr/>
    </dgm:pt>
    <dgm:pt modelId="{F761A98D-F2D3-4789-8A9A-6AD74FAE5704}" type="pres">
      <dgm:prSet presAssocID="{C46EB139-46A1-4302-85C2-DF4449F0074E}" presName="sibTrans" presStyleLbl="sibTrans2D1" presStyleIdx="0" presStyleCnt="2"/>
      <dgm:spPr/>
      <dgm:t>
        <a:bodyPr/>
        <a:lstStyle/>
        <a:p>
          <a:endParaRPr lang="es-EC"/>
        </a:p>
      </dgm:t>
    </dgm:pt>
    <dgm:pt modelId="{494EADBA-D8EA-443D-9B82-D0148FCCB9B9}" type="pres">
      <dgm:prSet presAssocID="{C46EB139-46A1-4302-85C2-DF4449F0074E}" presName="spacerB" presStyleCnt="0"/>
      <dgm:spPr/>
    </dgm:pt>
    <dgm:pt modelId="{37D7C76B-F1CF-4C7B-A0EB-287B297683B0}" type="pres">
      <dgm:prSet presAssocID="{CC4C24A3-490F-4B49-84D3-AE49C7BAA86E}" presName="node" presStyleLbl="node1" presStyleIdx="1" presStyleCnt="3">
        <dgm:presLayoutVars>
          <dgm:bulletEnabled val="1"/>
        </dgm:presLayoutVars>
      </dgm:prSet>
      <dgm:spPr/>
      <dgm:t>
        <a:bodyPr/>
        <a:lstStyle/>
        <a:p>
          <a:endParaRPr lang="es-EC"/>
        </a:p>
      </dgm:t>
    </dgm:pt>
    <dgm:pt modelId="{F2DE228A-5377-4A47-BECF-567E2A31CFBA}" type="pres">
      <dgm:prSet presAssocID="{738515D3-0887-423A-95B9-030D7267FEDF}" presName="sibTransLast" presStyleLbl="sibTrans2D1" presStyleIdx="1" presStyleCnt="2"/>
      <dgm:spPr/>
      <dgm:t>
        <a:bodyPr/>
        <a:lstStyle/>
        <a:p>
          <a:endParaRPr lang="es-EC"/>
        </a:p>
      </dgm:t>
    </dgm:pt>
    <dgm:pt modelId="{19176464-6DD8-45AC-983B-1E5D57294BCC}" type="pres">
      <dgm:prSet presAssocID="{738515D3-0887-423A-95B9-030D7267FEDF}" presName="connectorText" presStyleLbl="sibTrans2D1" presStyleIdx="1" presStyleCnt="2"/>
      <dgm:spPr/>
      <dgm:t>
        <a:bodyPr/>
        <a:lstStyle/>
        <a:p>
          <a:endParaRPr lang="es-EC"/>
        </a:p>
      </dgm:t>
    </dgm:pt>
    <dgm:pt modelId="{7FDDEF96-6760-4F72-A2B7-D02F26145524}" type="pres">
      <dgm:prSet presAssocID="{738515D3-0887-423A-95B9-030D7267FEDF}" presName="lastNode" presStyleLbl="node1" presStyleIdx="2" presStyleCnt="3">
        <dgm:presLayoutVars>
          <dgm:bulletEnabled val="1"/>
        </dgm:presLayoutVars>
      </dgm:prSet>
      <dgm:spPr/>
      <dgm:t>
        <a:bodyPr/>
        <a:lstStyle/>
        <a:p>
          <a:endParaRPr lang="es-EC"/>
        </a:p>
      </dgm:t>
    </dgm:pt>
  </dgm:ptLst>
  <dgm:cxnLst>
    <dgm:cxn modelId="{4826432E-101B-412D-B207-5B184A0E4C2C}" srcId="{738515D3-0887-423A-95B9-030D7267FEDF}" destId="{CF0EB58C-7686-4FBF-91E9-FE2C816029EB}" srcOrd="2" destOrd="0" parTransId="{DB27D522-B964-45A2-838D-7AE5DFCCE11D}" sibTransId="{8F3322E3-2AC1-48DB-96A3-3A69BEAD4A17}"/>
    <dgm:cxn modelId="{CDE6F2DC-161B-4942-8E60-1B1B975A11B2}" type="presOf" srcId="{738515D3-0887-423A-95B9-030D7267FEDF}" destId="{4620AD06-73AE-46A9-9C7D-B23D8FCED521}" srcOrd="0" destOrd="0" presId="urn:microsoft.com/office/officeart/2005/8/layout/equation2"/>
    <dgm:cxn modelId="{2B8359DB-074F-4476-A219-E5496D022301}" type="presOf" srcId="{CF51D5C0-70D5-4FAC-B4F1-0B00BA8FB7AB}" destId="{87C7C72E-8CEB-4D2C-B7BB-875A4D4288BB}" srcOrd="0" destOrd="0" presId="urn:microsoft.com/office/officeart/2005/8/layout/equation2"/>
    <dgm:cxn modelId="{0AD97437-0199-4D3D-8796-D303693EF158}" type="presOf" srcId="{C46EB139-46A1-4302-85C2-DF4449F0074E}" destId="{F761A98D-F2D3-4789-8A9A-6AD74FAE5704}" srcOrd="0" destOrd="0" presId="urn:microsoft.com/office/officeart/2005/8/layout/equation2"/>
    <dgm:cxn modelId="{58E57E8F-618B-42CF-8258-513868F95430}" type="presOf" srcId="{CC4C24A3-490F-4B49-84D3-AE49C7BAA86E}" destId="{37D7C76B-F1CF-4C7B-A0EB-287B297683B0}" srcOrd="0" destOrd="0" presId="urn:microsoft.com/office/officeart/2005/8/layout/equation2"/>
    <dgm:cxn modelId="{0F2440D4-B8D6-4F02-BEFB-1BD1B28FF471}" srcId="{738515D3-0887-423A-95B9-030D7267FEDF}" destId="{CF51D5C0-70D5-4FAC-B4F1-0B00BA8FB7AB}" srcOrd="0" destOrd="0" parTransId="{FA1325DD-1860-427E-9351-4EDD73335AE4}" sibTransId="{C46EB139-46A1-4302-85C2-DF4449F0074E}"/>
    <dgm:cxn modelId="{7BE4F827-983A-494D-BD05-E5BFDD218339}" type="presOf" srcId="{824F02DF-77E3-4E29-89CD-262A71445F88}" destId="{F2DE228A-5377-4A47-BECF-567E2A31CFBA}" srcOrd="0" destOrd="0" presId="urn:microsoft.com/office/officeart/2005/8/layout/equation2"/>
    <dgm:cxn modelId="{F69CA69F-7500-4629-9805-19A87DB70033}" srcId="{738515D3-0887-423A-95B9-030D7267FEDF}" destId="{CC4C24A3-490F-4B49-84D3-AE49C7BAA86E}" srcOrd="1" destOrd="0" parTransId="{0F684B01-E139-4318-AFE5-6C000A2AF27E}" sibTransId="{824F02DF-77E3-4E29-89CD-262A71445F88}"/>
    <dgm:cxn modelId="{F5368CA7-4FA4-487E-A41A-91107F340BFB}" type="presOf" srcId="{CF0EB58C-7686-4FBF-91E9-FE2C816029EB}" destId="{7FDDEF96-6760-4F72-A2B7-D02F26145524}" srcOrd="0" destOrd="0" presId="urn:microsoft.com/office/officeart/2005/8/layout/equation2"/>
    <dgm:cxn modelId="{F147C5E2-B245-4242-B74C-44BBB2124858}" type="presOf" srcId="{824F02DF-77E3-4E29-89CD-262A71445F88}" destId="{19176464-6DD8-45AC-983B-1E5D57294BCC}" srcOrd="1" destOrd="0" presId="urn:microsoft.com/office/officeart/2005/8/layout/equation2"/>
    <dgm:cxn modelId="{686CB571-29AA-4306-8777-CE7142A4C0F8}" type="presParOf" srcId="{4620AD06-73AE-46A9-9C7D-B23D8FCED521}" destId="{0296C40E-3A27-4AAC-973D-3AE6514351EB}" srcOrd="0" destOrd="0" presId="urn:microsoft.com/office/officeart/2005/8/layout/equation2"/>
    <dgm:cxn modelId="{DCF17C6E-3039-4DAF-92D7-A8FFFFC004F0}" type="presParOf" srcId="{0296C40E-3A27-4AAC-973D-3AE6514351EB}" destId="{87C7C72E-8CEB-4D2C-B7BB-875A4D4288BB}" srcOrd="0" destOrd="0" presId="urn:microsoft.com/office/officeart/2005/8/layout/equation2"/>
    <dgm:cxn modelId="{72BAF6C2-F84E-46F2-B155-6C4F6B984936}" type="presParOf" srcId="{0296C40E-3A27-4AAC-973D-3AE6514351EB}" destId="{EFE4E4D5-B9C6-43BB-9070-B193D583A77D}" srcOrd="1" destOrd="0" presId="urn:microsoft.com/office/officeart/2005/8/layout/equation2"/>
    <dgm:cxn modelId="{105B9D82-576A-4772-9F65-35BA535CF59E}" type="presParOf" srcId="{0296C40E-3A27-4AAC-973D-3AE6514351EB}" destId="{F761A98D-F2D3-4789-8A9A-6AD74FAE5704}" srcOrd="2" destOrd="0" presId="urn:microsoft.com/office/officeart/2005/8/layout/equation2"/>
    <dgm:cxn modelId="{E1042532-C23B-4318-8C6A-566B405D49A7}" type="presParOf" srcId="{0296C40E-3A27-4AAC-973D-3AE6514351EB}" destId="{494EADBA-D8EA-443D-9B82-D0148FCCB9B9}" srcOrd="3" destOrd="0" presId="urn:microsoft.com/office/officeart/2005/8/layout/equation2"/>
    <dgm:cxn modelId="{5BDE9050-60DD-4588-9BDF-1C304CE718B9}" type="presParOf" srcId="{0296C40E-3A27-4AAC-973D-3AE6514351EB}" destId="{37D7C76B-F1CF-4C7B-A0EB-287B297683B0}" srcOrd="4" destOrd="0" presId="urn:microsoft.com/office/officeart/2005/8/layout/equation2"/>
    <dgm:cxn modelId="{25EBDE4A-4305-4092-B832-74A078C41823}" type="presParOf" srcId="{4620AD06-73AE-46A9-9C7D-B23D8FCED521}" destId="{F2DE228A-5377-4A47-BECF-567E2A31CFBA}" srcOrd="1" destOrd="0" presId="urn:microsoft.com/office/officeart/2005/8/layout/equation2"/>
    <dgm:cxn modelId="{9C880880-BC0F-43E7-A8BA-5E1BED3B0CCB}" type="presParOf" srcId="{F2DE228A-5377-4A47-BECF-567E2A31CFBA}" destId="{19176464-6DD8-45AC-983B-1E5D57294BCC}" srcOrd="0" destOrd="0" presId="urn:microsoft.com/office/officeart/2005/8/layout/equation2"/>
    <dgm:cxn modelId="{0471A698-4D19-486C-994F-3BCE6C354253}" type="presParOf" srcId="{4620AD06-73AE-46A9-9C7D-B23D8FCED521}" destId="{7FDDEF96-6760-4F72-A2B7-D02F2614552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C5782-E610-4BC6-A88A-48964A13D05F}">
      <dsp:nvSpPr>
        <dsp:cNvPr id="0" name=""/>
        <dsp:cNvSpPr/>
      </dsp:nvSpPr>
      <dsp:spPr>
        <a:xfrm>
          <a:off x="9242" y="219269"/>
          <a:ext cx="2762398" cy="17351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Rumiñahui es el Cantón más pequeño de la Provincia de Pichincha, tiene alrededor de 139 Km</a:t>
          </a:r>
          <a:r>
            <a:rPr lang="es-EC" sz="2200" kern="1200" baseline="30000" dirty="0" smtClean="0">
              <a:latin typeface="Times New Roman" panose="02020603050405020304" pitchFamily="18" charset="0"/>
              <a:cs typeface="Times New Roman" panose="02020603050405020304" pitchFamily="18" charset="0"/>
            </a:rPr>
            <a:t>2</a:t>
          </a:r>
          <a:endParaRPr lang="es-ES" sz="2200" kern="1200" dirty="0">
            <a:latin typeface="Times New Roman" panose="02020603050405020304" pitchFamily="18" charset="0"/>
            <a:cs typeface="Times New Roman" panose="02020603050405020304" pitchFamily="18" charset="0"/>
          </a:endParaRPr>
        </a:p>
      </dsp:txBody>
      <dsp:txXfrm>
        <a:off x="60062" y="270089"/>
        <a:ext cx="2660758" cy="1633491"/>
      </dsp:txXfrm>
    </dsp:sp>
    <dsp:sp modelId="{4382A0AE-D67E-4F8D-99FC-BCEA80382AF2}">
      <dsp:nvSpPr>
        <dsp:cNvPr id="0" name=""/>
        <dsp:cNvSpPr/>
      </dsp:nvSpPr>
      <dsp:spPr>
        <a:xfrm>
          <a:off x="3047880" y="744297"/>
          <a:ext cx="585628" cy="68507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3047880" y="881312"/>
        <a:ext cx="409940" cy="411044"/>
      </dsp:txXfrm>
    </dsp:sp>
    <dsp:sp modelId="{2B42137D-9DB9-449C-9EFC-3EC26E89F390}">
      <dsp:nvSpPr>
        <dsp:cNvPr id="0" name=""/>
        <dsp:cNvSpPr/>
      </dsp:nvSpPr>
      <dsp:spPr>
        <a:xfrm>
          <a:off x="3876600" y="219269"/>
          <a:ext cx="2762398" cy="17351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Se ha convertido en un emporio de comercio y turismo</a:t>
          </a:r>
          <a:endParaRPr lang="es-ES" sz="2400" kern="1200" dirty="0">
            <a:latin typeface="Times New Roman" panose="02020603050405020304" pitchFamily="18" charset="0"/>
            <a:cs typeface="Times New Roman" panose="02020603050405020304" pitchFamily="18" charset="0"/>
          </a:endParaRPr>
        </a:p>
      </dsp:txBody>
      <dsp:txXfrm>
        <a:off x="3927420" y="270089"/>
        <a:ext cx="2660758" cy="1633491"/>
      </dsp:txXfrm>
    </dsp:sp>
    <dsp:sp modelId="{BA60FA53-2A55-4F7D-8DC5-9DA211FFAD52}">
      <dsp:nvSpPr>
        <dsp:cNvPr id="0" name=""/>
        <dsp:cNvSpPr/>
      </dsp:nvSpPr>
      <dsp:spPr>
        <a:xfrm>
          <a:off x="6915239" y="744297"/>
          <a:ext cx="585628" cy="68507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p>
      </dsp:txBody>
      <dsp:txXfrm>
        <a:off x="6915239" y="881312"/>
        <a:ext cx="409940" cy="411044"/>
      </dsp:txXfrm>
    </dsp:sp>
    <dsp:sp modelId="{76BA344A-6A9D-4A30-81A4-9358A8BD2567}">
      <dsp:nvSpPr>
        <dsp:cNvPr id="0" name=""/>
        <dsp:cNvSpPr/>
      </dsp:nvSpPr>
      <dsp:spPr>
        <a:xfrm>
          <a:off x="7743958" y="219269"/>
          <a:ext cx="2762398" cy="173513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Crecimiento poblacional del 30% </a:t>
          </a:r>
          <a:endParaRPr lang="es-ES" sz="2400" kern="1200" dirty="0">
            <a:latin typeface="Times New Roman" panose="02020603050405020304" pitchFamily="18" charset="0"/>
            <a:cs typeface="Times New Roman" panose="02020603050405020304" pitchFamily="18" charset="0"/>
          </a:endParaRPr>
        </a:p>
      </dsp:txBody>
      <dsp:txXfrm>
        <a:off x="7794778" y="270089"/>
        <a:ext cx="2660758" cy="16334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C38D-1AA7-49BA-BDE3-682B3DBC7DFC}">
      <dsp:nvSpPr>
        <dsp:cNvPr id="0" name=""/>
        <dsp:cNvSpPr/>
      </dsp:nvSpPr>
      <dsp:spPr>
        <a:xfrm>
          <a:off x="418132" y="442941"/>
          <a:ext cx="3591733" cy="11224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025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Personas con discapacidad del cantón Rumiñahui. 1751</a:t>
          </a:r>
          <a:endParaRPr lang="es-ES" sz="2200" kern="1200" dirty="0">
            <a:latin typeface="Times New Roman" panose="02020603050405020304" pitchFamily="18" charset="0"/>
            <a:cs typeface="Times New Roman" panose="02020603050405020304" pitchFamily="18" charset="0"/>
          </a:endParaRPr>
        </a:p>
      </dsp:txBody>
      <dsp:txXfrm>
        <a:off x="418132" y="442941"/>
        <a:ext cx="3591733" cy="1122416"/>
      </dsp:txXfrm>
    </dsp:sp>
    <dsp:sp modelId="{228A6C4E-36C0-4F9C-A99A-4D818247FFF3}">
      <dsp:nvSpPr>
        <dsp:cNvPr id="0" name=""/>
        <dsp:cNvSpPr/>
      </dsp:nvSpPr>
      <dsp:spPr>
        <a:xfrm>
          <a:off x="0" y="260791"/>
          <a:ext cx="785691" cy="117853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F806D3-06AE-46EF-9B69-4BBF9ED43E50}">
      <dsp:nvSpPr>
        <dsp:cNvPr id="0" name=""/>
        <dsp:cNvSpPr/>
      </dsp:nvSpPr>
      <dsp:spPr>
        <a:xfrm>
          <a:off x="755629" y="1869279"/>
          <a:ext cx="3746537" cy="1084804"/>
        </a:xfrm>
        <a:prstGeom prst="rect">
          <a:avLst/>
        </a:prstGeom>
        <a:blipFill rotWithShape="0">
          <a:blip xmlns:r="http://schemas.openxmlformats.org/officeDocument/2006/relationships" r:embed="rId2"/>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0250" tIns="83820" rIns="83820" bIns="83820" numCol="1" spcCol="1270" anchor="ctr" anchorCtr="0">
          <a:noAutofit/>
        </a:bodyPr>
        <a:lstStyle/>
        <a:p>
          <a:pPr lvl="0" algn="l" defTabSz="977900">
            <a:lnSpc>
              <a:spcPct val="90000"/>
            </a:lnSpc>
            <a:spcBef>
              <a:spcPct val="0"/>
            </a:spcBef>
            <a:spcAft>
              <a:spcPct val="35000"/>
            </a:spcAft>
          </a:pPr>
          <a:endParaRPr lang="es-ES" sz="2200" kern="1200" dirty="0">
            <a:latin typeface="Times New Roman" panose="02020603050405020304" pitchFamily="18" charset="0"/>
            <a:cs typeface="Times New Roman" panose="02020603050405020304" pitchFamily="18" charset="0"/>
          </a:endParaRPr>
        </a:p>
      </dsp:txBody>
      <dsp:txXfrm>
        <a:off x="755629" y="1869279"/>
        <a:ext cx="3746537" cy="1084804"/>
      </dsp:txXfrm>
    </dsp:sp>
    <dsp:sp modelId="{07902727-EAA9-4D73-8A83-89F4CC9FE65B}">
      <dsp:nvSpPr>
        <dsp:cNvPr id="0" name=""/>
        <dsp:cNvSpPr/>
      </dsp:nvSpPr>
      <dsp:spPr>
        <a:xfrm>
          <a:off x="0" y="1628285"/>
          <a:ext cx="785691" cy="117853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EB6636-D6DC-4B62-9D6E-FF3DAC9783D6}">
      <dsp:nvSpPr>
        <dsp:cNvPr id="0" name=""/>
        <dsp:cNvSpPr/>
      </dsp:nvSpPr>
      <dsp:spPr>
        <a:xfrm>
          <a:off x="777410" y="3312863"/>
          <a:ext cx="3703005" cy="1122416"/>
        </a:xfrm>
        <a:prstGeom prst="rect">
          <a:avLst/>
        </a:prstGeom>
        <a:blipFill rotWithShape="0">
          <a:blip xmlns:r="http://schemas.openxmlformats.org/officeDocument/2006/relationships" r:embed="rId3"/>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0250" tIns="83820" rIns="83820" bIns="83820" numCol="1" spcCol="1270" anchor="ctr" anchorCtr="0">
          <a:noAutofit/>
        </a:bodyPr>
        <a:lstStyle/>
        <a:p>
          <a:pPr lvl="0" algn="l" defTabSz="977900">
            <a:lnSpc>
              <a:spcPct val="90000"/>
            </a:lnSpc>
            <a:spcBef>
              <a:spcPct val="0"/>
            </a:spcBef>
            <a:spcAft>
              <a:spcPct val="35000"/>
            </a:spcAft>
          </a:pPr>
          <a:endParaRPr lang="es-ES" sz="2200" kern="1200" dirty="0">
            <a:latin typeface="Times New Roman" panose="02020603050405020304" pitchFamily="18" charset="0"/>
            <a:cs typeface="Times New Roman" panose="02020603050405020304" pitchFamily="18" charset="0"/>
          </a:endParaRPr>
        </a:p>
      </dsp:txBody>
      <dsp:txXfrm>
        <a:off x="777410" y="3312863"/>
        <a:ext cx="3703005" cy="1122416"/>
      </dsp:txXfrm>
    </dsp:sp>
    <dsp:sp modelId="{E159D890-4C9D-4AB9-AE57-A0E599C71A68}">
      <dsp:nvSpPr>
        <dsp:cNvPr id="0" name=""/>
        <dsp:cNvSpPr/>
      </dsp:nvSpPr>
      <dsp:spPr>
        <a:xfrm>
          <a:off x="0" y="3080402"/>
          <a:ext cx="810032" cy="117853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C38D-1AA7-49BA-BDE3-682B3DBC7DFC}">
      <dsp:nvSpPr>
        <dsp:cNvPr id="0" name=""/>
        <dsp:cNvSpPr/>
      </dsp:nvSpPr>
      <dsp:spPr>
        <a:xfrm>
          <a:off x="2694765" y="2191684"/>
          <a:ext cx="1371512" cy="498558"/>
        </a:xfrm>
        <a:prstGeom prst="rect">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519" tIns="83820" rIns="83820" bIns="83820" numCol="1" spcCol="1270" anchor="ctr" anchorCtr="0">
          <a:noAutofit/>
        </a:bodyPr>
        <a:lstStyle/>
        <a:p>
          <a:pPr lvl="0" algn="l" defTabSz="977900">
            <a:lnSpc>
              <a:spcPct val="90000"/>
            </a:lnSpc>
            <a:spcBef>
              <a:spcPct val="0"/>
            </a:spcBef>
            <a:spcAft>
              <a:spcPct val="35000"/>
            </a:spcAft>
          </a:pPr>
          <a:endParaRPr lang="es-ES" sz="2200" kern="1200" dirty="0">
            <a:latin typeface="Times New Roman" panose="02020603050405020304" pitchFamily="18" charset="0"/>
            <a:cs typeface="Times New Roman" panose="02020603050405020304" pitchFamily="18" charset="0"/>
          </a:endParaRPr>
        </a:p>
      </dsp:txBody>
      <dsp:txXfrm>
        <a:off x="2694765" y="2191684"/>
        <a:ext cx="1371512" cy="498558"/>
      </dsp:txXfrm>
    </dsp:sp>
    <dsp:sp modelId="{228A6C4E-36C0-4F9C-A99A-4D818247FFF3}">
      <dsp:nvSpPr>
        <dsp:cNvPr id="0" name=""/>
        <dsp:cNvSpPr/>
      </dsp:nvSpPr>
      <dsp:spPr>
        <a:xfrm>
          <a:off x="832932" y="1493783"/>
          <a:ext cx="1028834" cy="1543251"/>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B6420-A183-4677-854B-4FB2B9B5F196}">
      <dsp:nvSpPr>
        <dsp:cNvPr id="0" name=""/>
        <dsp:cNvSpPr/>
      </dsp:nvSpPr>
      <dsp:spPr>
        <a:xfrm>
          <a:off x="-6269522" y="-959080"/>
          <a:ext cx="7462817" cy="7462817"/>
        </a:xfrm>
        <a:prstGeom prst="blockArc">
          <a:avLst>
            <a:gd name="adj1" fmla="val 18900000"/>
            <a:gd name="adj2" fmla="val 2700000"/>
            <a:gd name="adj3" fmla="val 2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C54ADE-1436-4A9D-AEB8-F031A505F733}">
      <dsp:nvSpPr>
        <dsp:cNvPr id="0" name=""/>
        <dsp:cNvSpPr/>
      </dsp:nvSpPr>
      <dsp:spPr>
        <a:xfrm>
          <a:off x="521359" y="346430"/>
          <a:ext cx="8688974" cy="69330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10"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El 50% de las PcD se encuentra en la edad de entre 28 a 66 años. </a:t>
          </a:r>
          <a:endParaRPr lang="es-EC" sz="1800" kern="1200" dirty="0">
            <a:solidFill>
              <a:schemeClr val="tx1"/>
            </a:solidFill>
          </a:endParaRPr>
        </a:p>
      </dsp:txBody>
      <dsp:txXfrm>
        <a:off x="521359" y="346430"/>
        <a:ext cx="8688974" cy="693303"/>
      </dsp:txXfrm>
    </dsp:sp>
    <dsp:sp modelId="{9F7EE840-99FA-43B0-A1AD-B5370D3F832D}">
      <dsp:nvSpPr>
        <dsp:cNvPr id="0" name=""/>
        <dsp:cNvSpPr/>
      </dsp:nvSpPr>
      <dsp:spPr>
        <a:xfrm>
          <a:off x="88044" y="259767"/>
          <a:ext cx="866629" cy="866629"/>
        </a:xfrm>
        <a:prstGeom prst="ellipse">
          <a:avLst/>
        </a:prstGeom>
        <a:blipFill rotWithShape="0">
          <a:blip xmlns:r="http://schemas.openxmlformats.org/officeDocument/2006/relationships" r:embed="rId1"/>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288923-3944-4290-9445-3DFCEF101444}">
      <dsp:nvSpPr>
        <dsp:cNvPr id="0" name=""/>
        <dsp:cNvSpPr/>
      </dsp:nvSpPr>
      <dsp:spPr>
        <a:xfrm>
          <a:off x="1018160" y="1386053"/>
          <a:ext cx="8192173" cy="69330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10"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El género masculino supera en  el 1,15%  al  femenino.</a:t>
          </a:r>
          <a:endParaRPr lang="es-EC" sz="1800" kern="1200" dirty="0">
            <a:solidFill>
              <a:schemeClr val="tx1"/>
            </a:solidFill>
            <a:latin typeface="Times New Roman" panose="02020603050405020304" pitchFamily="18" charset="0"/>
            <a:cs typeface="Times New Roman" panose="02020603050405020304" pitchFamily="18" charset="0"/>
          </a:endParaRPr>
        </a:p>
      </dsp:txBody>
      <dsp:txXfrm>
        <a:off x="1018160" y="1386053"/>
        <a:ext cx="8192173" cy="693303"/>
      </dsp:txXfrm>
    </dsp:sp>
    <dsp:sp modelId="{5222255A-301F-4CC6-B67D-A8C74C92D10F}">
      <dsp:nvSpPr>
        <dsp:cNvPr id="0" name=""/>
        <dsp:cNvSpPr/>
      </dsp:nvSpPr>
      <dsp:spPr>
        <a:xfrm>
          <a:off x="584846" y="1299390"/>
          <a:ext cx="866629" cy="866629"/>
        </a:xfrm>
        <a:prstGeom prst="ellipse">
          <a:avLst/>
        </a:prstGeom>
        <a:blipFill rotWithShape="0">
          <a:blip xmlns:r="http://schemas.openxmlformats.org/officeDocument/2006/relationships" r:embed="rId2"/>
          <a:stretch>
            <a:fillRect/>
          </a:stretch>
        </a:blip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C48A27-E0E5-466C-A9CD-E6C7AC173243}">
      <dsp:nvSpPr>
        <dsp:cNvPr id="0" name=""/>
        <dsp:cNvSpPr/>
      </dsp:nvSpPr>
      <dsp:spPr>
        <a:xfrm>
          <a:off x="1170639" y="2425676"/>
          <a:ext cx="8039695" cy="69330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10"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Deficiencias físicas en el 45% de casos.</a:t>
          </a:r>
          <a:endParaRPr lang="es-EC" sz="1800" kern="1200" dirty="0">
            <a:solidFill>
              <a:schemeClr val="tx1"/>
            </a:solidFill>
          </a:endParaRPr>
        </a:p>
      </dsp:txBody>
      <dsp:txXfrm>
        <a:off x="1170639" y="2425676"/>
        <a:ext cx="8039695" cy="693303"/>
      </dsp:txXfrm>
    </dsp:sp>
    <dsp:sp modelId="{161B89D9-ADA2-4368-A2F9-19833F927ADD}">
      <dsp:nvSpPr>
        <dsp:cNvPr id="0" name=""/>
        <dsp:cNvSpPr/>
      </dsp:nvSpPr>
      <dsp:spPr>
        <a:xfrm>
          <a:off x="737324" y="2339013"/>
          <a:ext cx="866629" cy="866629"/>
        </a:xfrm>
        <a:prstGeom prst="ellipse">
          <a:avLst/>
        </a:prstGeom>
        <a:blipFill rotWithShape="0">
          <a:blip xmlns:r="http://schemas.openxmlformats.org/officeDocument/2006/relationships" r:embed="rId3"/>
          <a:stretch>
            <a:fillRect/>
          </a:stretch>
        </a:blip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45402D-4FCA-4013-B6B4-DD682A9177B9}">
      <dsp:nvSpPr>
        <dsp:cNvPr id="0" name=""/>
        <dsp:cNvSpPr/>
      </dsp:nvSpPr>
      <dsp:spPr>
        <a:xfrm>
          <a:off x="1018160" y="3465299"/>
          <a:ext cx="8192173" cy="69330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10"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El 25% presenta un grado de discapacidad no diagnosticada</a:t>
          </a:r>
          <a:endParaRPr lang="es-EC" sz="1800" kern="1200" dirty="0">
            <a:solidFill>
              <a:schemeClr val="tx1"/>
            </a:solidFill>
          </a:endParaRPr>
        </a:p>
      </dsp:txBody>
      <dsp:txXfrm>
        <a:off x="1018160" y="3465299"/>
        <a:ext cx="8192173" cy="693303"/>
      </dsp:txXfrm>
    </dsp:sp>
    <dsp:sp modelId="{C1092384-552A-42AA-9F34-09EE517FA80A}">
      <dsp:nvSpPr>
        <dsp:cNvPr id="0" name=""/>
        <dsp:cNvSpPr/>
      </dsp:nvSpPr>
      <dsp:spPr>
        <a:xfrm>
          <a:off x="584846" y="3378636"/>
          <a:ext cx="866629" cy="866629"/>
        </a:xfrm>
        <a:prstGeom prst="ellipse">
          <a:avLst/>
        </a:prstGeom>
        <a:blipFill rotWithShape="0">
          <a:blip xmlns:r="http://schemas.openxmlformats.org/officeDocument/2006/relationships" r:embed="rId4"/>
          <a:stretch>
            <a:fillRect/>
          </a:stretch>
        </a:blip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5E969A-0937-4BB2-A08B-A0A7B113DD83}">
      <dsp:nvSpPr>
        <dsp:cNvPr id="0" name=""/>
        <dsp:cNvSpPr/>
      </dsp:nvSpPr>
      <dsp:spPr>
        <a:xfrm>
          <a:off x="521359" y="4404150"/>
          <a:ext cx="8688974" cy="89484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310"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Instrucción primaria 45% </a:t>
          </a:r>
        </a:p>
        <a:p>
          <a:pPr lvl="0" algn="l" defTabSz="800100">
            <a:lnSpc>
              <a:spcPct val="90000"/>
            </a:lnSpc>
            <a:spcBef>
              <a:spcPct val="0"/>
            </a:spcBef>
            <a:spcAft>
              <a:spcPct val="35000"/>
            </a:spcAft>
          </a:pPr>
          <a:r>
            <a:rPr lang="es-EC" sz="1800" kern="1200" dirty="0" smtClean="0">
              <a:solidFill>
                <a:schemeClr val="tx1"/>
              </a:solidFill>
            </a:rPr>
            <a:t>20% no ha podido exceder a este derecho</a:t>
          </a:r>
          <a:endParaRPr lang="es-EC" sz="1800" kern="1200" dirty="0">
            <a:solidFill>
              <a:schemeClr val="tx1"/>
            </a:solidFill>
          </a:endParaRPr>
        </a:p>
      </dsp:txBody>
      <dsp:txXfrm>
        <a:off x="521359" y="4404150"/>
        <a:ext cx="8688974" cy="894847"/>
      </dsp:txXfrm>
    </dsp:sp>
    <dsp:sp modelId="{6D91270C-2E61-4E95-BBE0-E2163F7E10BF}">
      <dsp:nvSpPr>
        <dsp:cNvPr id="0" name=""/>
        <dsp:cNvSpPr/>
      </dsp:nvSpPr>
      <dsp:spPr>
        <a:xfrm>
          <a:off x="88044" y="4418259"/>
          <a:ext cx="866629" cy="866629"/>
        </a:xfrm>
        <a:prstGeom prst="ellipse">
          <a:avLst/>
        </a:prstGeom>
        <a:blipFill rotWithShape="0">
          <a:blip xmlns:r="http://schemas.openxmlformats.org/officeDocument/2006/relationships" r:embed="rId5"/>
          <a:stretch>
            <a:fillRect/>
          </a:stretch>
        </a:blip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627FB-A3F8-4CFF-AEB3-37005DA11560}">
      <dsp:nvSpPr>
        <dsp:cNvPr id="0" name=""/>
        <dsp:cNvSpPr/>
      </dsp:nvSpPr>
      <dsp:spPr>
        <a:xfrm>
          <a:off x="-5721931" y="-875832"/>
          <a:ext cx="6812318" cy="6812318"/>
        </a:xfrm>
        <a:prstGeom prst="blockArc">
          <a:avLst>
            <a:gd name="adj1" fmla="val 18900000"/>
            <a:gd name="adj2" fmla="val 2700000"/>
            <a:gd name="adj3" fmla="val 317"/>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607DA1A-BD13-456B-AEC7-B49F300D08F4}">
      <dsp:nvSpPr>
        <dsp:cNvPr id="0" name=""/>
        <dsp:cNvSpPr/>
      </dsp:nvSpPr>
      <dsp:spPr>
        <a:xfrm>
          <a:off x="570763" y="310217"/>
          <a:ext cx="9042534" cy="936222"/>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7959"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El 75% de los encuestados mayores de edad no poseen un empleo </a:t>
          </a:r>
        </a:p>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 10% posee negocio propio, </a:t>
          </a:r>
        </a:p>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 8% integra el sector privado y el 6%  al público.</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570763" y="310217"/>
        <a:ext cx="9042534" cy="936222"/>
      </dsp:txXfrm>
    </dsp:sp>
    <dsp:sp modelId="{EC9F4387-5D7A-4209-8461-BB1A4E49568E}">
      <dsp:nvSpPr>
        <dsp:cNvPr id="0" name=""/>
        <dsp:cNvSpPr/>
      </dsp:nvSpPr>
      <dsp:spPr>
        <a:xfrm>
          <a:off x="84181" y="291746"/>
          <a:ext cx="973163" cy="973163"/>
        </a:xfrm>
        <a:prstGeom prst="ellipse">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6B2FC0-9B52-49F3-B884-75C6A2867848}">
      <dsp:nvSpPr>
        <dsp:cNvPr id="0" name=""/>
        <dsp:cNvSpPr/>
      </dsp:nvSpPr>
      <dsp:spPr>
        <a:xfrm>
          <a:off x="1017112" y="1557062"/>
          <a:ext cx="8596184" cy="778531"/>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7959"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El 39% de personas  con discapacidad  se encuentran casados o en unión libre.</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1017112" y="1557062"/>
        <a:ext cx="8596184" cy="778531"/>
      </dsp:txXfrm>
    </dsp:sp>
    <dsp:sp modelId="{E3E041B6-E055-4FE2-9059-208F3B920481}">
      <dsp:nvSpPr>
        <dsp:cNvPr id="0" name=""/>
        <dsp:cNvSpPr/>
      </dsp:nvSpPr>
      <dsp:spPr>
        <a:xfrm>
          <a:off x="530531" y="1459745"/>
          <a:ext cx="973163" cy="973163"/>
        </a:xfrm>
        <a:prstGeom prst="ellipse">
          <a:avLst/>
        </a:prstGeom>
        <a:blipFill rotWithShape="0">
          <a:blip xmlns:r="http://schemas.openxmlformats.org/officeDocument/2006/relationships" r:embed="rId2"/>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E9F0A34-37F2-4353-B901-B17D1B20F2B7}">
      <dsp:nvSpPr>
        <dsp:cNvPr id="0" name=""/>
        <dsp:cNvSpPr/>
      </dsp:nvSpPr>
      <dsp:spPr>
        <a:xfrm>
          <a:off x="1017112" y="2628351"/>
          <a:ext cx="8596184" cy="971949"/>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7959"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El 48% posee vivienda propia</a:t>
          </a:r>
        </a:p>
        <a:p>
          <a:pPr lvl="0" algn="l"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El 28% arrienda</a:t>
          </a:r>
        </a:p>
        <a:p>
          <a:pPr lvl="0" algn="l"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24% vive con sus familiares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1017112" y="2628351"/>
        <a:ext cx="8596184" cy="971949"/>
      </dsp:txXfrm>
    </dsp:sp>
    <dsp:sp modelId="{CC46E1F8-9C6B-4286-A731-78818DFBC811}">
      <dsp:nvSpPr>
        <dsp:cNvPr id="0" name=""/>
        <dsp:cNvSpPr/>
      </dsp:nvSpPr>
      <dsp:spPr>
        <a:xfrm>
          <a:off x="530531" y="2627744"/>
          <a:ext cx="973163" cy="973163"/>
        </a:xfrm>
        <a:prstGeom prst="ellipse">
          <a:avLst/>
        </a:prstGeom>
        <a:blipFill rotWithShape="0">
          <a:blip xmlns:r="http://schemas.openxmlformats.org/officeDocument/2006/relationships" r:embed="rId3"/>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48C5484-9A97-4ADF-83E5-996F268CCF5C}">
      <dsp:nvSpPr>
        <dsp:cNvPr id="0" name=""/>
        <dsp:cNvSpPr/>
      </dsp:nvSpPr>
      <dsp:spPr>
        <a:xfrm>
          <a:off x="570763" y="3810286"/>
          <a:ext cx="9042534" cy="944077"/>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17959"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El 55% tiene hijos, de ellos, </a:t>
          </a:r>
        </a:p>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 30% tiene de 1-4 hijos </a:t>
          </a:r>
        </a:p>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 17% tiene más de 4 hijos.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570763" y="3810286"/>
        <a:ext cx="9042534" cy="944077"/>
      </dsp:txXfrm>
    </dsp:sp>
    <dsp:sp modelId="{E203D835-74EA-466B-9925-606B848DFA77}">
      <dsp:nvSpPr>
        <dsp:cNvPr id="0" name=""/>
        <dsp:cNvSpPr/>
      </dsp:nvSpPr>
      <dsp:spPr>
        <a:xfrm>
          <a:off x="84181" y="3795743"/>
          <a:ext cx="973163" cy="973163"/>
        </a:xfrm>
        <a:prstGeom prst="ellipse">
          <a:avLst/>
        </a:prstGeom>
        <a:blipFill rotWithShape="0">
          <a:blip xmlns:r="http://schemas.openxmlformats.org/officeDocument/2006/relationships" r:embed="rId4"/>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627FB-A3F8-4CFF-AEB3-37005DA11560}">
      <dsp:nvSpPr>
        <dsp:cNvPr id="0" name=""/>
        <dsp:cNvSpPr/>
      </dsp:nvSpPr>
      <dsp:spPr>
        <a:xfrm>
          <a:off x="-5748795" y="-879916"/>
          <a:ext cx="6844230" cy="6844230"/>
        </a:xfrm>
        <a:prstGeom prst="blockArc">
          <a:avLst>
            <a:gd name="adj1" fmla="val 18900000"/>
            <a:gd name="adj2" fmla="val 2700000"/>
            <a:gd name="adj3" fmla="val 31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607DA1A-BD13-456B-AEC7-B49F300D08F4}">
      <dsp:nvSpPr>
        <dsp:cNvPr id="0" name=""/>
        <dsp:cNvSpPr/>
      </dsp:nvSpPr>
      <dsp:spPr>
        <a:xfrm>
          <a:off x="494774" y="249321"/>
          <a:ext cx="9249924" cy="910055"/>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0858"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El 12% son</a:t>
          </a:r>
          <a:r>
            <a:rPr lang="es-EC" sz="1800" kern="1200" dirty="0" smtClean="0">
              <a:solidFill>
                <a:schemeClr val="tx1"/>
              </a:solidFill>
              <a:latin typeface="Times New Roman" panose="02020603050405020304" pitchFamily="18" charset="0"/>
              <a:cs typeface="Times New Roman" panose="02020603050405020304" pitchFamily="18" charset="0"/>
            </a:rPr>
            <a:t> beneficiarios del Bono Joaquín Gallegos Lara ($240,00 mensuales) </a:t>
          </a:r>
        </a:p>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17% de los encuestados reciben el Bono de Desarrollo Humano (50 dólares mensuales)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494774" y="249321"/>
        <a:ext cx="9249924" cy="910055"/>
      </dsp:txXfrm>
    </dsp:sp>
    <dsp:sp modelId="{EC9F4387-5D7A-4209-8461-BB1A4E49568E}">
      <dsp:nvSpPr>
        <dsp:cNvPr id="0" name=""/>
        <dsp:cNvSpPr/>
      </dsp:nvSpPr>
      <dsp:spPr>
        <a:xfrm>
          <a:off x="84534" y="293115"/>
          <a:ext cx="977729" cy="977729"/>
        </a:xfrm>
        <a:prstGeom prst="ellipse">
          <a:avLst/>
        </a:prstGeom>
        <a:blipFill rotWithShape="0">
          <a:blip xmlns:r="http://schemas.openxmlformats.org/officeDocument/2006/relationships" r:embed="rId1"/>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6B2FC0-9B52-49F3-B884-75C6A2867848}">
      <dsp:nvSpPr>
        <dsp:cNvPr id="0" name=""/>
        <dsp:cNvSpPr/>
      </dsp:nvSpPr>
      <dsp:spPr>
        <a:xfrm>
          <a:off x="993062" y="1622980"/>
          <a:ext cx="8801480" cy="891947"/>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0858"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El sistema de salud pública presenta la mayor demanda por parte de  personas con discapacidad , en un  93%;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993062" y="1622980"/>
        <a:ext cx="8801480" cy="891947"/>
      </dsp:txXfrm>
    </dsp:sp>
    <dsp:sp modelId="{E3E041B6-E055-4FE2-9059-208F3B920481}">
      <dsp:nvSpPr>
        <dsp:cNvPr id="0" name=""/>
        <dsp:cNvSpPr/>
      </dsp:nvSpPr>
      <dsp:spPr>
        <a:xfrm>
          <a:off x="532978" y="1466594"/>
          <a:ext cx="977729" cy="977729"/>
        </a:xfrm>
        <a:prstGeom prst="ellipse">
          <a:avLst/>
        </a:prstGeom>
        <a:blipFill rotWithShape="0">
          <a:blip xmlns:r="http://schemas.openxmlformats.org/officeDocument/2006/relationships" r:embed="rId2"/>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E9F0A34-37F2-4353-B901-B17D1B20F2B7}">
      <dsp:nvSpPr>
        <dsp:cNvPr id="0" name=""/>
        <dsp:cNvSpPr/>
      </dsp:nvSpPr>
      <dsp:spPr>
        <a:xfrm>
          <a:off x="1019114" y="2807394"/>
          <a:ext cx="8801480" cy="724419"/>
        </a:xfrm>
        <a:prstGeom prst="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0858"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solidFill>
                <a:schemeClr val="tx1"/>
              </a:solidFill>
              <a:latin typeface="Times New Roman" panose="02020603050405020304" pitchFamily="18" charset="0"/>
              <a:cs typeface="Times New Roman" panose="02020603050405020304" pitchFamily="18" charset="0"/>
            </a:rPr>
            <a:t>El 79% no cuenta con un empleo fijo (IESS)</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1019114" y="2807394"/>
        <a:ext cx="8801480" cy="724419"/>
      </dsp:txXfrm>
    </dsp:sp>
    <dsp:sp modelId="{CC46E1F8-9C6B-4286-A731-78818DFBC811}">
      <dsp:nvSpPr>
        <dsp:cNvPr id="0" name=""/>
        <dsp:cNvSpPr/>
      </dsp:nvSpPr>
      <dsp:spPr>
        <a:xfrm>
          <a:off x="532978" y="2640073"/>
          <a:ext cx="977729" cy="977729"/>
        </a:xfrm>
        <a:prstGeom prst="ellipse">
          <a:avLst/>
        </a:prstGeom>
        <a:blipFill rotWithShape="0">
          <a:blip xmlns:r="http://schemas.openxmlformats.org/officeDocument/2006/relationships" r:embed="rId3"/>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398D9C4-4060-41D2-81A8-0A3966EE3AE2}">
      <dsp:nvSpPr>
        <dsp:cNvPr id="0" name=""/>
        <dsp:cNvSpPr/>
      </dsp:nvSpPr>
      <dsp:spPr>
        <a:xfrm>
          <a:off x="573398" y="3979148"/>
          <a:ext cx="9249924" cy="8817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0858"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effectLst/>
              <a:latin typeface="Times New Roman" panose="02020603050405020304" pitchFamily="18" charset="0"/>
              <a:ea typeface="+mn-ea"/>
              <a:cs typeface="Times New Roman" panose="02020603050405020304" pitchFamily="18" charset="0"/>
            </a:rPr>
            <a:t>El 65% presenta inconformidad en la accesibilidad y movilidad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573398" y="3979148"/>
        <a:ext cx="9249924" cy="881708"/>
      </dsp:txXfrm>
    </dsp:sp>
    <dsp:sp modelId="{FF6400CB-E327-435C-9D93-80B1479BC01C}">
      <dsp:nvSpPr>
        <dsp:cNvPr id="0" name=""/>
        <dsp:cNvSpPr/>
      </dsp:nvSpPr>
      <dsp:spPr>
        <a:xfrm>
          <a:off x="84534" y="3813552"/>
          <a:ext cx="977729" cy="977729"/>
        </a:xfrm>
        <a:prstGeom prst="ellipse">
          <a:avLst/>
        </a:prstGeom>
        <a:blipFill rotWithShape="0">
          <a:blip xmlns:r="http://schemas.openxmlformats.org/officeDocument/2006/relationships" r:embed="rId4"/>
          <a:stretch>
            <a:fillRect/>
          </a:stretch>
        </a:blip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54F7F-9DB0-4B29-B519-35F48496E350}">
      <dsp:nvSpPr>
        <dsp:cNvPr id="0" name=""/>
        <dsp:cNvSpPr/>
      </dsp:nvSpPr>
      <dsp:spPr>
        <a:xfrm rot="10800000">
          <a:off x="2269664" y="2541"/>
          <a:ext cx="7918617" cy="110050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291" tIns="64770" rIns="120904" bIns="6477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latin typeface="Times New Roman" panose="02020603050405020304" pitchFamily="18" charset="0"/>
              <a:cs typeface="Times New Roman" panose="02020603050405020304" pitchFamily="18" charset="0"/>
            </a:rPr>
            <a:t>La investigación realizada reconoce a la persona con discapacidad como un fiel representante de los sistemas abiertos, su dinamismo interno y la relación con el medio permiten  tramar relaciones de reconocimiento de sus capacidades y acompañamiento por parte del Estado para mejorar su calidad de vida.</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544789" y="2541"/>
        <a:ext cx="7643492" cy="1100502"/>
      </dsp:txXfrm>
    </dsp:sp>
    <dsp:sp modelId="{24737233-8956-4CAD-B0BA-54B97AD12659}">
      <dsp:nvSpPr>
        <dsp:cNvPr id="0" name=""/>
        <dsp:cNvSpPr/>
      </dsp:nvSpPr>
      <dsp:spPr>
        <a:xfrm>
          <a:off x="1719413" y="2541"/>
          <a:ext cx="1100502" cy="110050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63021-DFBD-4D79-97C8-2EF950DC3E1A}">
      <dsp:nvSpPr>
        <dsp:cNvPr id="0" name=""/>
        <dsp:cNvSpPr/>
      </dsp:nvSpPr>
      <dsp:spPr>
        <a:xfrm rot="10800000">
          <a:off x="2269664" y="1431551"/>
          <a:ext cx="7918617" cy="1100502"/>
        </a:xfrm>
        <a:prstGeom prst="homePlat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291" tIns="64770" rIns="120904" bIns="6477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latin typeface="Times New Roman" panose="02020603050405020304" pitchFamily="18" charset="0"/>
              <a:cs typeface="Times New Roman" panose="02020603050405020304" pitchFamily="18" charset="0"/>
            </a:rPr>
            <a:t>La mayor parte de personas con discapacidad se enmarca dentro de la juventud, madurez y adultez. El predominio de la discapacidad física responde a la violencia urbana de la sociedad moderna. </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544789" y="1431551"/>
        <a:ext cx="7643492" cy="1100502"/>
      </dsp:txXfrm>
    </dsp:sp>
    <dsp:sp modelId="{5AABEDD4-CD4C-40E9-BC34-F13BFAE2C3C6}">
      <dsp:nvSpPr>
        <dsp:cNvPr id="0" name=""/>
        <dsp:cNvSpPr/>
      </dsp:nvSpPr>
      <dsp:spPr>
        <a:xfrm>
          <a:off x="1719413" y="1431551"/>
          <a:ext cx="1100502" cy="110050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5CCFB-54ED-46A3-99B2-C3F14C3CCD27}">
      <dsp:nvSpPr>
        <dsp:cNvPr id="0" name=""/>
        <dsp:cNvSpPr/>
      </dsp:nvSpPr>
      <dsp:spPr>
        <a:xfrm rot="10800000">
          <a:off x="2269664" y="2860562"/>
          <a:ext cx="7918617" cy="1100502"/>
        </a:xfrm>
        <a:prstGeom prst="homePlat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291" tIns="64770" rIns="120904" bIns="6477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latin typeface="Times New Roman" panose="02020603050405020304" pitchFamily="18" charset="0"/>
              <a:cs typeface="Times New Roman" panose="02020603050405020304" pitchFamily="18" charset="0"/>
            </a:rPr>
            <a:t>El desconocimiento y la falta credibilidad de los gobiernos de turno, así como  los difíciles y largos trámites han estimulado la exclusión de las personas con discapacidad, tornándose invisibles junto con sus problemas.</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544789" y="2860562"/>
        <a:ext cx="7643492" cy="1100502"/>
      </dsp:txXfrm>
    </dsp:sp>
    <dsp:sp modelId="{41ACC23B-DAED-4516-BB2B-7E53AD27C43D}">
      <dsp:nvSpPr>
        <dsp:cNvPr id="0" name=""/>
        <dsp:cNvSpPr/>
      </dsp:nvSpPr>
      <dsp:spPr>
        <a:xfrm>
          <a:off x="1719413" y="2860562"/>
          <a:ext cx="1100502" cy="1100502"/>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5F6222-C3ED-4450-9A4E-E08C26AA63B9}">
      <dsp:nvSpPr>
        <dsp:cNvPr id="0" name=""/>
        <dsp:cNvSpPr/>
      </dsp:nvSpPr>
      <dsp:spPr>
        <a:xfrm rot="10800000">
          <a:off x="2228725" y="4292114"/>
          <a:ext cx="7918617" cy="1100502"/>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5291" tIns="64770" rIns="120904" bIns="6477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latin typeface="Times New Roman" panose="02020603050405020304" pitchFamily="18" charset="0"/>
              <a:cs typeface="Times New Roman" panose="02020603050405020304" pitchFamily="18" charset="0"/>
            </a:rPr>
            <a:t>La relación entre la educación y la inclusión socio-laboral a través del desempeño de un trabajo digno,  promueve estados de seguridad, más aún si  transita desde el rol de empleado hacia empleador.</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503850" y="4292114"/>
        <a:ext cx="7643492" cy="1100502"/>
      </dsp:txXfrm>
    </dsp:sp>
    <dsp:sp modelId="{5DDC2B0C-E936-4660-BB10-BA1057F715BB}">
      <dsp:nvSpPr>
        <dsp:cNvPr id="0" name=""/>
        <dsp:cNvSpPr/>
      </dsp:nvSpPr>
      <dsp:spPr>
        <a:xfrm>
          <a:off x="1719413" y="4289573"/>
          <a:ext cx="1100502" cy="1100502"/>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54F7F-9DB0-4B29-B519-35F48496E350}">
      <dsp:nvSpPr>
        <dsp:cNvPr id="0" name=""/>
        <dsp:cNvSpPr/>
      </dsp:nvSpPr>
      <dsp:spPr>
        <a:xfrm rot="10800000">
          <a:off x="2279092" y="2927"/>
          <a:ext cx="7939585" cy="111708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604" tIns="64770" rIns="120904" bIns="64770" numCol="1" spcCol="1270" anchor="ctr" anchorCtr="0">
          <a:noAutofit/>
        </a:bodyPr>
        <a:lstStyle/>
        <a:p>
          <a:pPr lvl="0" algn="l" defTabSz="755650">
            <a:lnSpc>
              <a:spcPct val="90000"/>
            </a:lnSpc>
            <a:spcBef>
              <a:spcPct val="0"/>
            </a:spcBef>
            <a:spcAft>
              <a:spcPct val="35000"/>
            </a:spcAft>
          </a:pPr>
          <a:r>
            <a:rPr lang="es-ES" sz="1700" kern="1200" dirty="0" smtClean="0">
              <a:solidFill>
                <a:schemeClr val="tx1"/>
              </a:solidFill>
              <a:latin typeface="Times New Roman" panose="02020603050405020304" pitchFamily="18" charset="0"/>
              <a:cs typeface="Times New Roman" panose="02020603050405020304" pitchFamily="18" charset="0"/>
            </a:rPr>
            <a:t>La familia de las personas con discapacidad, constituye un sistema con identidad propia, presenta sus particularidades y responden al  dinamismo interno como al de la sociedad, en donde se afianza la protección como principal responsabilidad de los progenitores o de quienes están al cuidado de este grupo vulnerable.</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558364" y="2927"/>
        <a:ext cx="7660313" cy="1117087"/>
      </dsp:txXfrm>
    </dsp:sp>
    <dsp:sp modelId="{24737233-8956-4CAD-B0BA-54B97AD12659}">
      <dsp:nvSpPr>
        <dsp:cNvPr id="0" name=""/>
        <dsp:cNvSpPr/>
      </dsp:nvSpPr>
      <dsp:spPr>
        <a:xfrm>
          <a:off x="1720548" y="2927"/>
          <a:ext cx="1117087" cy="1117087"/>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F63021-DFBD-4D79-97C8-2EF950DC3E1A}">
      <dsp:nvSpPr>
        <dsp:cNvPr id="0" name=""/>
        <dsp:cNvSpPr/>
      </dsp:nvSpPr>
      <dsp:spPr>
        <a:xfrm rot="10800000">
          <a:off x="2279092" y="1453473"/>
          <a:ext cx="7939585" cy="1117087"/>
        </a:xfrm>
        <a:prstGeom prst="homePlat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604" tIns="64770" rIns="120904" bIns="64770" numCol="1" spcCol="1270" anchor="ctr" anchorCtr="0">
          <a:noAutofit/>
        </a:bodyPr>
        <a:lstStyle/>
        <a:p>
          <a:pPr lvl="0" algn="l" defTabSz="755650">
            <a:lnSpc>
              <a:spcPct val="90000"/>
            </a:lnSpc>
            <a:spcBef>
              <a:spcPct val="0"/>
            </a:spcBef>
            <a:spcAft>
              <a:spcPct val="35000"/>
            </a:spcAft>
          </a:pPr>
          <a:r>
            <a:rPr lang="es-EC" sz="1700" b="0" i="0" kern="1200" dirty="0" smtClean="0">
              <a:solidFill>
                <a:schemeClr val="tx1"/>
              </a:solidFill>
              <a:latin typeface="Times New Roman" panose="02020603050405020304" pitchFamily="18" charset="0"/>
              <a:cs typeface="Times New Roman" panose="02020603050405020304" pitchFamily="18" charset="0"/>
            </a:rPr>
            <a:t>Es visible la necesidad de  generar un cambio en la conciencia de los actores sociales, incluido  el Estado, en donde es fundamental el reconocimiento de las </a:t>
          </a:r>
          <a:r>
            <a:rPr lang="es-EC" sz="1700" b="0" i="0" kern="1200" dirty="0" err="1" smtClean="0">
              <a:solidFill>
                <a:schemeClr val="tx1"/>
              </a:solidFill>
              <a:latin typeface="Times New Roman" panose="02020603050405020304" pitchFamily="18" charset="0"/>
              <a:cs typeface="Times New Roman" panose="02020603050405020304" pitchFamily="18" charset="0"/>
            </a:rPr>
            <a:t>PcD</a:t>
          </a:r>
          <a:r>
            <a:rPr lang="es-EC" sz="1700" b="0" i="0" kern="1200" dirty="0" smtClean="0">
              <a:solidFill>
                <a:schemeClr val="tx1"/>
              </a:solidFill>
              <a:latin typeface="Times New Roman" panose="02020603050405020304" pitchFamily="18" charset="0"/>
              <a:cs typeface="Times New Roman" panose="02020603050405020304" pitchFamily="18" charset="0"/>
            </a:rPr>
            <a:t> como parte de la diversidad humana, respetando las diferencias  para lograr una sociedad incluyente en donde sea posible la convivencia humana.</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558364" y="1453473"/>
        <a:ext cx="7660313" cy="1117087"/>
      </dsp:txXfrm>
    </dsp:sp>
    <dsp:sp modelId="{5AABEDD4-CD4C-40E9-BC34-F13BFAE2C3C6}">
      <dsp:nvSpPr>
        <dsp:cNvPr id="0" name=""/>
        <dsp:cNvSpPr/>
      </dsp:nvSpPr>
      <dsp:spPr>
        <a:xfrm>
          <a:off x="1720548" y="1453473"/>
          <a:ext cx="1117087" cy="1117087"/>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B5CCFB-54ED-46A3-99B2-C3F14C3CCD27}">
      <dsp:nvSpPr>
        <dsp:cNvPr id="0" name=""/>
        <dsp:cNvSpPr/>
      </dsp:nvSpPr>
      <dsp:spPr>
        <a:xfrm rot="10800000">
          <a:off x="2279092" y="2904019"/>
          <a:ext cx="7939585" cy="1117087"/>
        </a:xfrm>
        <a:prstGeom prst="homePlat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604" tIns="68580" rIns="128016"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El acceso a la salud y demanda sanitaria por parte de las personas con discapacidad tiende a ser cada día más requerida por las condiciones de vulnerabilidad en las que se encuentra este grupo de la población.  </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rot="10800000">
        <a:off x="2558364" y="2904019"/>
        <a:ext cx="7660313" cy="1117087"/>
      </dsp:txXfrm>
    </dsp:sp>
    <dsp:sp modelId="{41ACC23B-DAED-4516-BB2B-7E53AD27C43D}">
      <dsp:nvSpPr>
        <dsp:cNvPr id="0" name=""/>
        <dsp:cNvSpPr/>
      </dsp:nvSpPr>
      <dsp:spPr>
        <a:xfrm>
          <a:off x="1720548" y="2904019"/>
          <a:ext cx="1117087" cy="1117087"/>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5F6222-C3ED-4450-9A4E-E08C26AA63B9}">
      <dsp:nvSpPr>
        <dsp:cNvPr id="0" name=""/>
        <dsp:cNvSpPr/>
      </dsp:nvSpPr>
      <dsp:spPr>
        <a:xfrm rot="10800000">
          <a:off x="2279092" y="4354566"/>
          <a:ext cx="7939585" cy="1117087"/>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2604" tIns="68580" rIns="128016"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latin typeface="Times New Roman" panose="02020603050405020304" pitchFamily="18" charset="0"/>
              <a:cs typeface="Times New Roman" panose="02020603050405020304" pitchFamily="18" charset="0"/>
            </a:rPr>
            <a:t>La percepción de las condiciones de movilidad es negativa debido a factores que no han respondido a la necesidad de una libre movilización, transporte y acceso a todos los espacios en los que la población objeto debe hacer presencia.</a:t>
          </a: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rot="10800000">
        <a:off x="2558364" y="4354566"/>
        <a:ext cx="7660313" cy="1117087"/>
      </dsp:txXfrm>
    </dsp:sp>
    <dsp:sp modelId="{5DDC2B0C-E936-4660-BB10-BA1057F715BB}">
      <dsp:nvSpPr>
        <dsp:cNvPr id="0" name=""/>
        <dsp:cNvSpPr/>
      </dsp:nvSpPr>
      <dsp:spPr>
        <a:xfrm>
          <a:off x="1720548" y="4354566"/>
          <a:ext cx="1117087" cy="1117087"/>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CC38D-1AA7-49BA-BDE3-682B3DBC7DFC}">
      <dsp:nvSpPr>
        <dsp:cNvPr id="0" name=""/>
        <dsp:cNvSpPr/>
      </dsp:nvSpPr>
      <dsp:spPr>
        <a:xfrm>
          <a:off x="188354" y="783794"/>
          <a:ext cx="4484550" cy="14014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923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latin typeface="Times New Roman" panose="02020603050405020304" pitchFamily="18" charset="0"/>
              <a:cs typeface="Times New Roman" panose="02020603050405020304" pitchFamily="18" charset="0"/>
            </a:rPr>
            <a:t>Ayudas técnicas entregadas a personas con discapacidad en el año 2017.</a:t>
          </a:r>
          <a:endParaRPr lang="es-ES" sz="2200" kern="1200" dirty="0"/>
        </a:p>
      </dsp:txBody>
      <dsp:txXfrm>
        <a:off x="188354" y="783794"/>
        <a:ext cx="4484550" cy="1401422"/>
      </dsp:txXfrm>
    </dsp:sp>
    <dsp:sp modelId="{228A6C4E-36C0-4F9C-A99A-4D818247FFF3}">
      <dsp:nvSpPr>
        <dsp:cNvPr id="0" name=""/>
        <dsp:cNvSpPr/>
      </dsp:nvSpPr>
      <dsp:spPr>
        <a:xfrm>
          <a:off x="1498" y="581366"/>
          <a:ext cx="980995" cy="147149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F806D3-06AE-46EF-9B69-4BBF9ED43E50}">
      <dsp:nvSpPr>
        <dsp:cNvPr id="0" name=""/>
        <dsp:cNvSpPr/>
      </dsp:nvSpPr>
      <dsp:spPr>
        <a:xfrm>
          <a:off x="5080992" y="783794"/>
          <a:ext cx="4484550" cy="14014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923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Remuneración a profesionales que intervienen en asistencia a personas con discapacidad.</a:t>
          </a:r>
          <a:endParaRPr lang="es-ES" sz="2200" kern="1200" dirty="0"/>
        </a:p>
      </dsp:txBody>
      <dsp:txXfrm>
        <a:off x="5080992" y="783794"/>
        <a:ext cx="4484550" cy="1401422"/>
      </dsp:txXfrm>
    </dsp:sp>
    <dsp:sp modelId="{07902727-EAA9-4D73-8A83-89F4CC9FE65B}">
      <dsp:nvSpPr>
        <dsp:cNvPr id="0" name=""/>
        <dsp:cNvSpPr/>
      </dsp:nvSpPr>
      <dsp:spPr>
        <a:xfrm>
          <a:off x="4894136" y="581366"/>
          <a:ext cx="980995" cy="1471493"/>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81FC4A-F983-42A9-A97D-5EDDC6981671}">
      <dsp:nvSpPr>
        <dsp:cNvPr id="0" name=""/>
        <dsp:cNvSpPr/>
      </dsp:nvSpPr>
      <dsp:spPr>
        <a:xfrm>
          <a:off x="2634673" y="2548029"/>
          <a:ext cx="4484550" cy="14014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9230"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Recursos y materiales necesarios para brindar asistencia a personas con discapacidad.</a:t>
          </a:r>
          <a:endParaRPr lang="es-ES" sz="2200" kern="1200" dirty="0"/>
        </a:p>
      </dsp:txBody>
      <dsp:txXfrm>
        <a:off x="2634673" y="2548029"/>
        <a:ext cx="4484550" cy="1401422"/>
      </dsp:txXfrm>
    </dsp:sp>
    <dsp:sp modelId="{9C23865F-6185-45AA-A182-30F84CEB43FD}">
      <dsp:nvSpPr>
        <dsp:cNvPr id="0" name=""/>
        <dsp:cNvSpPr/>
      </dsp:nvSpPr>
      <dsp:spPr>
        <a:xfrm>
          <a:off x="2447817" y="2345601"/>
          <a:ext cx="980995" cy="1471493"/>
        </a:xfrm>
        <a:prstGeom prst="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66275-505E-4E55-BA13-078CBC23E15F}">
      <dsp:nvSpPr>
        <dsp:cNvPr id="0" name=""/>
        <dsp:cNvSpPr/>
      </dsp:nvSpPr>
      <dsp:spPr>
        <a:xfrm rot="10800000">
          <a:off x="2308946" y="2325"/>
          <a:ext cx="8063894" cy="1659969"/>
        </a:xfrm>
        <a:prstGeom prst="homePlat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582" tIns="60960" rIns="113792" bIns="6096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Se determinó que el costo real de la atención a personas con discapacidad en el Cantón Rumiñahui es de $111.026,78 los cuales se encuentran distribuidos:  $ 69.584,37 para discapacidad física, $ 38.828,49 para discapacidad intelectual y $ 2.613,91 para discapacidad mental. En cuanto al costo unitario determinado es de $3.824,66 siendo el más alto para las personas con discapacidad mental ($1.306,96), en segunda instancia la discapacidad física ($1.265,17) y finalmente la discapacidad intelectual ($1.252,53).</a:t>
          </a: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rot="10800000">
        <a:off x="2723938" y="2325"/>
        <a:ext cx="7648902" cy="1659969"/>
      </dsp:txXfrm>
    </dsp:sp>
    <dsp:sp modelId="{867C3E25-2653-4CCA-BF5A-A8C0797464B7}">
      <dsp:nvSpPr>
        <dsp:cNvPr id="0" name=""/>
        <dsp:cNvSpPr/>
      </dsp:nvSpPr>
      <dsp:spPr>
        <a:xfrm>
          <a:off x="1672013" y="168343"/>
          <a:ext cx="1327933" cy="1327933"/>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558E94-B91A-482C-892B-95A6AD8F8351}">
      <dsp:nvSpPr>
        <dsp:cNvPr id="0" name=""/>
        <dsp:cNvSpPr/>
      </dsp:nvSpPr>
      <dsp:spPr>
        <a:xfrm rot="10800000">
          <a:off x="2349496" y="2058693"/>
          <a:ext cx="8009828" cy="1327933"/>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582" tIns="64770" rIns="120904" bIns="6477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latin typeface="Times New Roman" panose="02020603050405020304" pitchFamily="18" charset="0"/>
              <a:cs typeface="Times New Roman" panose="02020603050405020304" pitchFamily="18" charset="0"/>
            </a:rPr>
            <a:t>El financiamiento actual en cuanto a las ayudas técnicas que reciben las personas con discapacidad posibilita una cobertura de 88 beneficiarios; 55 con discapacidad física, 31 con discapacidad intelectual y 2 con discapacidad mental. Además, es necesario resaltar que el porcentaje más alto de cobertura es para los que tienen discapacidad mental.</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681479" y="2058693"/>
        <a:ext cx="7677845" cy="1327933"/>
      </dsp:txXfrm>
    </dsp:sp>
    <dsp:sp modelId="{A69ED3CE-9EBC-4E54-A140-38DE8D149C89}">
      <dsp:nvSpPr>
        <dsp:cNvPr id="0" name=""/>
        <dsp:cNvSpPr/>
      </dsp:nvSpPr>
      <dsp:spPr>
        <a:xfrm>
          <a:off x="1685529" y="2058693"/>
          <a:ext cx="1327933" cy="132793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6C9182-B97A-4856-9F7B-23CD76E5B70B}">
      <dsp:nvSpPr>
        <dsp:cNvPr id="0" name=""/>
        <dsp:cNvSpPr/>
      </dsp:nvSpPr>
      <dsp:spPr>
        <a:xfrm rot="10800000">
          <a:off x="2349496" y="3783025"/>
          <a:ext cx="8009828" cy="1327933"/>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5582" tIns="64770" rIns="120904" bIns="64770" numCol="1" spcCol="1270" anchor="ctr" anchorCtr="0">
          <a:noAutofit/>
        </a:bodyPr>
        <a:lstStyle/>
        <a:p>
          <a:pPr lvl="0" algn="l" defTabSz="755650">
            <a:lnSpc>
              <a:spcPct val="90000"/>
            </a:lnSpc>
            <a:spcBef>
              <a:spcPct val="0"/>
            </a:spcBef>
            <a:spcAft>
              <a:spcPct val="35000"/>
            </a:spcAft>
          </a:pPr>
          <a:r>
            <a:rPr lang="es-EC" sz="1700" kern="1200" dirty="0" smtClean="0">
              <a:solidFill>
                <a:schemeClr val="tx1"/>
              </a:solidFill>
              <a:latin typeface="Times New Roman" panose="02020603050405020304" pitchFamily="18" charset="0"/>
              <a:cs typeface="Times New Roman" panose="02020603050405020304" pitchFamily="18" charset="0"/>
            </a:rPr>
            <a:t>Se concluye que la determinación de los costos para la atención a las personas con discapacidad permite canalizar y dar una mayor cobertura enfocada hacia las personas que no están registradas en el Ministerio de Salud Pública. En consecuencia, este resultado permite captar la hipótesis planteada en el trabajo de investigación.</a:t>
          </a:r>
          <a:endParaRPr lang="es-ES" sz="1700" kern="1200" dirty="0">
            <a:solidFill>
              <a:schemeClr val="tx1"/>
            </a:solidFill>
            <a:latin typeface="Times New Roman" panose="02020603050405020304" pitchFamily="18" charset="0"/>
            <a:cs typeface="Times New Roman" panose="02020603050405020304" pitchFamily="18" charset="0"/>
          </a:endParaRPr>
        </a:p>
      </dsp:txBody>
      <dsp:txXfrm rot="10800000">
        <a:off x="2681479" y="3783025"/>
        <a:ext cx="7677845" cy="1327933"/>
      </dsp:txXfrm>
    </dsp:sp>
    <dsp:sp modelId="{51D96B93-11AA-4EBC-A87D-047B2F142D94}">
      <dsp:nvSpPr>
        <dsp:cNvPr id="0" name=""/>
        <dsp:cNvSpPr/>
      </dsp:nvSpPr>
      <dsp:spPr>
        <a:xfrm>
          <a:off x="1685529" y="3783025"/>
          <a:ext cx="1327933" cy="1327933"/>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5A3D1-1A8D-4650-86AC-F4AF249B068F}">
      <dsp:nvSpPr>
        <dsp:cNvPr id="0" name=""/>
        <dsp:cNvSpPr/>
      </dsp:nvSpPr>
      <dsp:spPr>
        <a:xfrm>
          <a:off x="2764" y="0"/>
          <a:ext cx="2897209" cy="53605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Incentivar actividades económicas especialmente de la Economía Popular y solidaria garantizando la igualdad de oportunidades de empleo.</a:t>
          </a:r>
        </a:p>
        <a:p>
          <a:pPr lvl="0" algn="l"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Implementar incubadoras de proyectos afines a las prioridades del país vinculadas a las personas con discapacidad – emprendimiento.</a:t>
          </a:r>
        </a:p>
        <a:p>
          <a:pPr lvl="0" algn="l"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Seguimiento a las empresas públicas y privadas del Cantón Rumiñahui para verificar el cumplimiento de la ley </a:t>
          </a:r>
          <a:r>
            <a:rPr lang="es-ES" sz="1400" kern="1200" dirty="0" smtClean="0">
              <a:solidFill>
                <a:schemeClr val="tx1"/>
              </a:solidFill>
              <a:latin typeface="Times New Roman" panose="02020603050405020304" pitchFamily="18" charset="0"/>
              <a:cs typeface="Times New Roman" panose="02020603050405020304" pitchFamily="18" charset="0"/>
            </a:rPr>
            <a:t>Art. 42 y Art. 64 LOSEP.</a:t>
          </a:r>
        </a:p>
        <a:p>
          <a:pPr lvl="0" algn="l" defTabSz="622300">
            <a:lnSpc>
              <a:spcPct val="90000"/>
            </a:lnSpc>
            <a:spcBef>
              <a:spcPct val="0"/>
            </a:spcBef>
            <a:spcAft>
              <a:spcPct val="35000"/>
            </a:spcAft>
          </a:pPr>
          <a:r>
            <a:rPr lang="es-ES" sz="1400" kern="1200" dirty="0" smtClean="0">
              <a:solidFill>
                <a:schemeClr val="tx1"/>
              </a:solidFill>
              <a:latin typeface="Times New Roman" panose="02020603050405020304" pitchFamily="18" charset="0"/>
              <a:cs typeface="Times New Roman" panose="02020603050405020304" pitchFamily="18" charset="0"/>
            </a:rPr>
            <a:t>Difundir y democratizar los beneficios a los que tienen derecho las personas con discapacidad. </a:t>
          </a:r>
        </a:p>
        <a:p>
          <a:pPr lvl="0" algn="l" defTabSz="622300">
            <a:lnSpc>
              <a:spcPct val="90000"/>
            </a:lnSpc>
            <a:spcBef>
              <a:spcPct val="0"/>
            </a:spcBef>
            <a:spcAft>
              <a:spcPct val="35000"/>
            </a:spcAft>
          </a:pPr>
          <a:endParaRPr lang="es-ES" sz="1400" kern="1200" dirty="0" smtClean="0">
            <a:solidFill>
              <a:schemeClr val="tx1"/>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2764" y="2144220"/>
        <a:ext cx="2897209" cy="2144220"/>
      </dsp:txXfrm>
    </dsp:sp>
    <dsp:sp modelId="{295F2149-912B-400D-AD79-FFF30A2342DE}">
      <dsp:nvSpPr>
        <dsp:cNvPr id="0" name=""/>
        <dsp:cNvSpPr/>
      </dsp:nvSpPr>
      <dsp:spPr>
        <a:xfrm>
          <a:off x="513157" y="119965"/>
          <a:ext cx="1785063" cy="111532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9F91EE-E68A-442D-A761-CFC5087B9DE6}">
      <dsp:nvSpPr>
        <dsp:cNvPr id="0" name=""/>
        <dsp:cNvSpPr/>
      </dsp:nvSpPr>
      <dsp:spPr>
        <a:xfrm>
          <a:off x="2986890" y="0"/>
          <a:ext cx="2897209" cy="5360552"/>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es-ES" sz="1600" kern="1200" dirty="0" smtClean="0">
              <a:solidFill>
                <a:schemeClr val="tx1"/>
              </a:solidFill>
              <a:latin typeface="Times New Roman" panose="02020603050405020304" pitchFamily="18" charset="0"/>
              <a:cs typeface="Times New Roman" panose="02020603050405020304" pitchFamily="18" charset="0"/>
            </a:rPr>
            <a:t>Promover la inclusión en el sistema educativo ordinario y extraordinario de las niñas, niños, adolescentes, jóvenes y adultos con discapacidad implementando opciones de educación especial, mejorando la prestación de servicios asociados a las necesidades educativas especiales. </a:t>
          </a: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dsp:txBody>
      <dsp:txXfrm>
        <a:off x="2986890" y="2144220"/>
        <a:ext cx="2897209" cy="2144220"/>
      </dsp:txXfrm>
    </dsp:sp>
    <dsp:sp modelId="{705785FF-9122-4B6F-A1C7-36FDB3B81788}">
      <dsp:nvSpPr>
        <dsp:cNvPr id="0" name=""/>
        <dsp:cNvSpPr/>
      </dsp:nvSpPr>
      <dsp:spPr>
        <a:xfrm>
          <a:off x="3497283" y="119965"/>
          <a:ext cx="1785063" cy="1115325"/>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B8D94-4EBE-4ADD-99E7-FCFF61B97068}">
      <dsp:nvSpPr>
        <dsp:cNvPr id="0" name=""/>
        <dsp:cNvSpPr/>
      </dsp:nvSpPr>
      <dsp:spPr>
        <a:xfrm>
          <a:off x="5971016" y="0"/>
          <a:ext cx="2897209" cy="5360552"/>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Evitar las condiciones negativas de salud enfatizando en la población la importancia de controles prenatales y durante el parto.</a:t>
          </a:r>
        </a:p>
        <a:p>
          <a:pPr lvl="0" algn="l"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Implementar acciones y mecanismos afirmativos para eliminar barreras de acceso a los servicios de salud.</a:t>
          </a:r>
        </a:p>
        <a:p>
          <a:pPr lvl="0" algn="l"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Fomentar la participación activa </a:t>
          </a:r>
          <a:r>
            <a:rPr lang="es-ES" sz="1400" kern="1200" dirty="0" smtClean="0">
              <a:solidFill>
                <a:schemeClr val="tx1"/>
              </a:solidFill>
              <a:latin typeface="Times New Roman" panose="02020603050405020304" pitchFamily="18" charset="0"/>
              <a:cs typeface="Times New Roman" panose="02020603050405020304" pitchFamily="18" charset="0"/>
            </a:rPr>
            <a:t>en la familia </a:t>
          </a:r>
          <a:r>
            <a:rPr lang="es-EC" sz="1400" kern="1200" dirty="0" smtClean="0">
              <a:solidFill>
                <a:schemeClr val="tx1"/>
              </a:solidFill>
              <a:latin typeface="Times New Roman" panose="02020603050405020304" pitchFamily="18" charset="0"/>
              <a:cs typeface="Times New Roman" panose="02020603050405020304" pitchFamily="18" charset="0"/>
            </a:rPr>
            <a:t>proporcionando medios y facilidades para el acceso a la información incluyendo la educación sexual y reproductiva.</a:t>
          </a:r>
        </a:p>
        <a:p>
          <a:pPr lvl="0" algn="l" defTabSz="622300">
            <a:lnSpc>
              <a:spcPct val="90000"/>
            </a:lnSpc>
            <a:spcBef>
              <a:spcPct val="0"/>
            </a:spcBef>
            <a:spcAft>
              <a:spcPct val="35000"/>
            </a:spcAft>
          </a:pPr>
          <a:r>
            <a:rPr lang="es-EC" sz="1400" kern="1200" dirty="0" smtClean="0">
              <a:solidFill>
                <a:schemeClr val="tx1"/>
              </a:solidFill>
              <a:latin typeface="Times New Roman" panose="02020603050405020304" pitchFamily="18" charset="0"/>
              <a:cs typeface="Times New Roman" panose="02020603050405020304" pitchFamily="18" charset="0"/>
            </a:rPr>
            <a:t>Implementar medidas de seguridad y libre movilidad de las personas con discapacidad hacia todos los espacios</a:t>
          </a:r>
        </a:p>
        <a:p>
          <a:pPr lvl="0" algn="l" defTabSz="622300">
            <a:lnSpc>
              <a:spcPct val="90000"/>
            </a:lnSpc>
            <a:spcBef>
              <a:spcPct val="0"/>
            </a:spcBef>
            <a:spcAft>
              <a:spcPct val="35000"/>
            </a:spcAft>
          </a:pPr>
          <a:endParaRPr lang="es-EC" sz="1400" kern="1200" dirty="0" smtClean="0">
            <a:solidFill>
              <a:schemeClr val="tx1"/>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endParaRPr lang="es-ES" sz="1400" kern="1200" dirty="0" smtClean="0">
            <a:solidFill>
              <a:schemeClr val="tx1"/>
            </a:solidFill>
            <a:latin typeface="Times New Roman" panose="02020603050405020304" pitchFamily="18" charset="0"/>
            <a:cs typeface="Times New Roman" panose="02020603050405020304" pitchFamily="18" charset="0"/>
          </a:endParaRPr>
        </a:p>
        <a:p>
          <a:pPr lvl="0" algn="l" defTabSz="622300">
            <a:lnSpc>
              <a:spcPct val="90000"/>
            </a:lnSpc>
            <a:spcBef>
              <a:spcPct val="0"/>
            </a:spcBef>
            <a:spcAft>
              <a:spcPct val="35000"/>
            </a:spcAft>
          </a:pPr>
          <a:endParaRPr lang="es-ES" sz="1400" kern="1200" dirty="0">
            <a:solidFill>
              <a:schemeClr val="tx1"/>
            </a:solidFill>
            <a:latin typeface="Times New Roman" panose="02020603050405020304" pitchFamily="18" charset="0"/>
            <a:cs typeface="Times New Roman" panose="02020603050405020304" pitchFamily="18" charset="0"/>
          </a:endParaRPr>
        </a:p>
      </dsp:txBody>
      <dsp:txXfrm>
        <a:off x="5971016" y="2144220"/>
        <a:ext cx="2897209" cy="2144220"/>
      </dsp:txXfrm>
    </dsp:sp>
    <dsp:sp modelId="{97820284-1C32-4F55-AD3D-7869B80AD4DC}">
      <dsp:nvSpPr>
        <dsp:cNvPr id="0" name=""/>
        <dsp:cNvSpPr/>
      </dsp:nvSpPr>
      <dsp:spPr>
        <a:xfrm>
          <a:off x="6481409" y="119965"/>
          <a:ext cx="1785063" cy="1115325"/>
        </a:xfrm>
        <a:prstGeom prst="ellipse">
          <a:avLst/>
        </a:prstGeom>
        <a:blipFill rotWithShape="1">
          <a:blip xmlns:r="http://schemas.openxmlformats.org/officeDocument/2006/relationships" r:embed="rId3"/>
          <a:stretch>
            <a:fillRect/>
          </a:stretch>
        </a:blip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C230F33C-99A4-4682-AE16-F28C77E81EF8}">
      <dsp:nvSpPr>
        <dsp:cNvPr id="0" name=""/>
        <dsp:cNvSpPr/>
      </dsp:nvSpPr>
      <dsp:spPr>
        <a:xfrm>
          <a:off x="8955142" y="0"/>
          <a:ext cx="2897209" cy="5360552"/>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r>
            <a:rPr lang="es-EC" sz="1600" kern="1200" dirty="0" smtClean="0">
              <a:solidFill>
                <a:schemeClr val="tx1"/>
              </a:solidFill>
              <a:latin typeface="Times New Roman" panose="02020603050405020304" pitchFamily="18" charset="0"/>
              <a:cs typeface="Times New Roman" panose="02020603050405020304" pitchFamily="18" charset="0"/>
            </a:rPr>
            <a:t>Considerar el incremento del presupuesto asignado para la atención de discapacidades en un 32% ($35.326,70) que permitirá cubrir el 20% de la población que no recibe ningún tipo de ayuda.</a:t>
          </a: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C"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smtClean="0">
            <a:solidFill>
              <a:schemeClr val="tx1"/>
            </a:solidFill>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pPr>
          <a:endParaRPr lang="es-ES" sz="1600" kern="1200" dirty="0">
            <a:solidFill>
              <a:schemeClr val="tx1"/>
            </a:solidFill>
            <a:latin typeface="Times New Roman" panose="02020603050405020304" pitchFamily="18" charset="0"/>
            <a:cs typeface="Times New Roman" panose="02020603050405020304" pitchFamily="18" charset="0"/>
          </a:endParaRPr>
        </a:p>
      </dsp:txBody>
      <dsp:txXfrm>
        <a:off x="8955142" y="2144220"/>
        <a:ext cx="2897209" cy="2144220"/>
      </dsp:txXfrm>
    </dsp:sp>
    <dsp:sp modelId="{459D24B6-84D4-4276-B06D-DF90709DF8F1}">
      <dsp:nvSpPr>
        <dsp:cNvPr id="0" name=""/>
        <dsp:cNvSpPr/>
      </dsp:nvSpPr>
      <dsp:spPr>
        <a:xfrm>
          <a:off x="9465535" y="119965"/>
          <a:ext cx="1785063" cy="1115325"/>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D94C42-D897-4D01-AF6C-40553794E966}">
      <dsp:nvSpPr>
        <dsp:cNvPr id="0" name=""/>
        <dsp:cNvSpPr/>
      </dsp:nvSpPr>
      <dsp:spPr>
        <a:xfrm>
          <a:off x="458171" y="4556469"/>
          <a:ext cx="10906706" cy="804082"/>
        </a:xfrm>
        <a:prstGeom prst="leftRightArrow">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C5782-E610-4BC6-A88A-48964A13D05F}">
      <dsp:nvSpPr>
        <dsp:cNvPr id="0" name=""/>
        <dsp:cNvSpPr/>
      </dsp:nvSpPr>
      <dsp:spPr>
        <a:xfrm>
          <a:off x="9242" y="0"/>
          <a:ext cx="2762398" cy="21156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PEA del cantón, está compuesta por 42.408 personas</a:t>
          </a:r>
          <a:endParaRPr lang="es-ES" sz="2400" kern="1200" dirty="0">
            <a:latin typeface="Times New Roman" panose="02020603050405020304" pitchFamily="18" charset="0"/>
            <a:cs typeface="Times New Roman" panose="02020603050405020304" pitchFamily="18" charset="0"/>
          </a:endParaRPr>
        </a:p>
      </dsp:txBody>
      <dsp:txXfrm>
        <a:off x="71208" y="61966"/>
        <a:ext cx="2638466" cy="1991739"/>
      </dsp:txXfrm>
    </dsp:sp>
    <dsp:sp modelId="{4382A0AE-D67E-4F8D-99FC-BCEA80382AF2}">
      <dsp:nvSpPr>
        <dsp:cNvPr id="0" name=""/>
        <dsp:cNvSpPr/>
      </dsp:nvSpPr>
      <dsp:spPr>
        <a:xfrm>
          <a:off x="3047880" y="715298"/>
          <a:ext cx="585628" cy="68507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a:off x="3047880" y="852313"/>
        <a:ext cx="409940" cy="411044"/>
      </dsp:txXfrm>
    </dsp:sp>
    <dsp:sp modelId="{2B42137D-9DB9-449C-9EFC-3EC26E89F390}">
      <dsp:nvSpPr>
        <dsp:cNvPr id="0" name=""/>
        <dsp:cNvSpPr/>
      </dsp:nvSpPr>
      <dsp:spPr>
        <a:xfrm>
          <a:off x="3876600" y="0"/>
          <a:ext cx="2762398" cy="21156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18.707 son mujeres  23.701 hombres</a:t>
          </a:r>
          <a:endParaRPr lang="es-ES" sz="2400" kern="1200" dirty="0">
            <a:latin typeface="Times New Roman" panose="02020603050405020304" pitchFamily="18" charset="0"/>
            <a:cs typeface="Times New Roman" panose="02020603050405020304" pitchFamily="18" charset="0"/>
          </a:endParaRPr>
        </a:p>
      </dsp:txBody>
      <dsp:txXfrm>
        <a:off x="3938566" y="61966"/>
        <a:ext cx="2638466" cy="1991739"/>
      </dsp:txXfrm>
    </dsp:sp>
    <dsp:sp modelId="{BA60FA53-2A55-4F7D-8DC5-9DA211FFAD52}">
      <dsp:nvSpPr>
        <dsp:cNvPr id="0" name=""/>
        <dsp:cNvSpPr/>
      </dsp:nvSpPr>
      <dsp:spPr>
        <a:xfrm>
          <a:off x="6915239" y="715298"/>
          <a:ext cx="585628" cy="68507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ES" sz="2900" kern="1200"/>
        </a:p>
      </dsp:txBody>
      <dsp:txXfrm>
        <a:off x="6915239" y="852313"/>
        <a:ext cx="409940" cy="411044"/>
      </dsp:txXfrm>
    </dsp:sp>
    <dsp:sp modelId="{76BA344A-6A9D-4A30-81A4-9358A8BD2567}">
      <dsp:nvSpPr>
        <dsp:cNvPr id="0" name=""/>
        <dsp:cNvSpPr/>
      </dsp:nvSpPr>
      <dsp:spPr>
        <a:xfrm>
          <a:off x="7743958" y="0"/>
          <a:ext cx="2762398" cy="211567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18% comercio al por mayor y menor</a:t>
          </a:r>
        </a:p>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15% </a:t>
          </a:r>
          <a:r>
            <a:rPr lang="es-EC" sz="1800" kern="1200" dirty="0" smtClean="0">
              <a:latin typeface="Times New Roman" panose="02020603050405020304" pitchFamily="18" charset="0"/>
              <a:cs typeface="Times New Roman" panose="02020603050405020304" pitchFamily="18" charset="0"/>
            </a:rPr>
            <a:t>industria manufacturera</a:t>
          </a:r>
        </a:p>
        <a:p>
          <a:pPr lvl="0" algn="ctr" defTabSz="800100">
            <a:lnSpc>
              <a:spcPct val="90000"/>
            </a:lnSpc>
            <a:spcBef>
              <a:spcPct val="0"/>
            </a:spcBef>
            <a:spcAft>
              <a:spcPct val="35000"/>
            </a:spcAft>
          </a:pPr>
          <a:r>
            <a:rPr lang="es-ES" sz="1800" kern="1200" dirty="0" smtClean="0">
              <a:latin typeface="Times New Roman" panose="02020603050405020304" pitchFamily="18" charset="0"/>
              <a:cs typeface="Times New Roman" panose="02020603050405020304" pitchFamily="18" charset="0"/>
            </a:rPr>
            <a:t>6,5% </a:t>
          </a:r>
          <a:r>
            <a:rPr lang="es-EC" sz="1800" kern="1200" dirty="0" smtClean="0">
              <a:latin typeface="Times New Roman" panose="02020603050405020304" pitchFamily="18" charset="0"/>
              <a:cs typeface="Times New Roman" panose="02020603050405020304" pitchFamily="18" charset="0"/>
            </a:rPr>
            <a:t>construcción, enseñanza, administración pública y defensa</a:t>
          </a:r>
        </a:p>
      </dsp:txBody>
      <dsp:txXfrm>
        <a:off x="7805924" y="61966"/>
        <a:ext cx="2638466" cy="19917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3AECB-5DCA-4BE5-AD12-16548E373578}">
      <dsp:nvSpPr>
        <dsp:cNvPr id="0" name=""/>
        <dsp:cNvSpPr/>
      </dsp:nvSpPr>
      <dsp:spPr>
        <a:xfrm>
          <a:off x="0" y="57325"/>
          <a:ext cx="8534400" cy="1373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dirty="0" smtClean="0">
              <a:solidFill>
                <a:schemeClr val="tx1"/>
              </a:solidFill>
              <a:latin typeface="Times New Roman" panose="02020603050405020304" pitchFamily="18" charset="0"/>
              <a:cs typeface="Times New Roman" panose="02020603050405020304" pitchFamily="18" charset="0"/>
            </a:rPr>
            <a:t>Planteamiento del problema</a:t>
          </a:r>
          <a:endParaRPr lang="es-EC" sz="3200" kern="1200" dirty="0">
            <a:solidFill>
              <a:schemeClr val="tx1"/>
            </a:solidFill>
            <a:latin typeface="Times New Roman" panose="02020603050405020304" pitchFamily="18" charset="0"/>
            <a:cs typeface="Times New Roman" panose="02020603050405020304" pitchFamily="18" charset="0"/>
          </a:endParaRPr>
        </a:p>
      </dsp:txBody>
      <dsp:txXfrm>
        <a:off x="40235" y="97560"/>
        <a:ext cx="8453930" cy="1293246"/>
      </dsp:txXfrm>
    </dsp:sp>
    <dsp:sp modelId="{9669D4A1-845C-4724-86B3-F976D28E5217}">
      <dsp:nvSpPr>
        <dsp:cNvPr id="0" name=""/>
        <dsp:cNvSpPr/>
      </dsp:nvSpPr>
      <dsp:spPr>
        <a:xfrm>
          <a:off x="43567" y="1976015"/>
          <a:ext cx="1286581" cy="1044752"/>
        </a:xfrm>
        <a:prstGeom prst="roundRect">
          <a:avLst>
            <a:gd name="adj" fmla="val 1667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07A68-5948-4AEA-A74E-CFB963F976DB}">
      <dsp:nvSpPr>
        <dsp:cNvPr id="0" name=""/>
        <dsp:cNvSpPr/>
      </dsp:nvSpPr>
      <dsp:spPr>
        <a:xfrm>
          <a:off x="1456139" y="1636797"/>
          <a:ext cx="7078261" cy="1640162"/>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C" sz="1800" kern="1200" dirty="0" smtClean="0">
              <a:solidFill>
                <a:schemeClr val="bg1"/>
              </a:solidFill>
              <a:latin typeface="Times New Roman" panose="02020603050405020304" pitchFamily="18" charset="0"/>
              <a:cs typeface="Times New Roman" panose="02020603050405020304" pitchFamily="18" charset="0"/>
            </a:rPr>
            <a:t>Las discapacidades se presentan de diferentes maneras y  grados; en muchos  de los casos las personas en esta condición optan por buscar medios de exclusión, tornándose invisibles junto con sus problemas.  En el cantón Rumiñahui existen 1.751 personas que poseen algún tipo de discapacidad, un grupo reducido  familias  reciben  BJGL. (INEC)</a:t>
          </a:r>
          <a:endParaRPr lang="es-EC" sz="1800" kern="1200" dirty="0">
            <a:solidFill>
              <a:schemeClr val="bg1"/>
            </a:solidFill>
            <a:latin typeface="Times New Roman" panose="02020603050405020304" pitchFamily="18" charset="0"/>
            <a:cs typeface="Times New Roman" panose="02020603050405020304" pitchFamily="18" charset="0"/>
          </a:endParaRPr>
        </a:p>
      </dsp:txBody>
      <dsp:txXfrm>
        <a:off x="1536220" y="1716878"/>
        <a:ext cx="6918099" cy="1480000"/>
      </dsp:txXfrm>
    </dsp:sp>
    <dsp:sp modelId="{50A570CD-A041-4388-86EC-F94C6226F02E}">
      <dsp:nvSpPr>
        <dsp:cNvPr id="0" name=""/>
        <dsp:cNvSpPr/>
      </dsp:nvSpPr>
      <dsp:spPr>
        <a:xfrm>
          <a:off x="0" y="3773572"/>
          <a:ext cx="1373716" cy="1373716"/>
        </a:xfrm>
        <a:prstGeom prst="roundRect">
          <a:avLst>
            <a:gd name="adj" fmla="val 1667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1D8639-BAEC-4136-9DC9-272BCAA9F558}">
      <dsp:nvSpPr>
        <dsp:cNvPr id="0" name=""/>
        <dsp:cNvSpPr/>
      </dsp:nvSpPr>
      <dsp:spPr>
        <a:xfrm>
          <a:off x="1456139" y="3483319"/>
          <a:ext cx="7078261" cy="1954221"/>
        </a:xfrm>
        <a:prstGeom prst="roundRect">
          <a:avLst>
            <a:gd name="adj" fmla="val 166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C" sz="2000" kern="1200" dirty="0" smtClean="0">
              <a:latin typeface="Times New Roman" panose="02020603050405020304" pitchFamily="18" charset="0"/>
              <a:cs typeface="Times New Roman" panose="02020603050405020304" pitchFamily="18" charset="0"/>
            </a:rPr>
            <a:t>Desconocimiento de los costos aplicados en la atención de las personas con discapacidad no permite dimensionar el número de personas beneficiarias de esta estrategia con el propósito de fomentar la inclusión y equidad social.</a:t>
          </a:r>
          <a:endParaRPr lang="es-EC" sz="2000" kern="1200" dirty="0">
            <a:latin typeface="Times New Roman" panose="02020603050405020304" pitchFamily="18" charset="0"/>
            <a:cs typeface="Times New Roman" panose="02020603050405020304" pitchFamily="18" charset="0"/>
          </a:endParaRPr>
        </a:p>
      </dsp:txBody>
      <dsp:txXfrm>
        <a:off x="1551553" y="3578733"/>
        <a:ext cx="6887433" cy="1763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1FB0E-59CB-473A-82B9-222F8164B8CD}">
      <dsp:nvSpPr>
        <dsp:cNvPr id="0" name=""/>
        <dsp:cNvSpPr/>
      </dsp:nvSpPr>
      <dsp:spPr>
        <a:xfrm>
          <a:off x="9169" y="429850"/>
          <a:ext cx="2740735" cy="21753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solidFill>
                <a:schemeClr val="tx1"/>
              </a:solidFill>
              <a:latin typeface="Times New Roman" panose="02020603050405020304" pitchFamily="18" charset="0"/>
              <a:cs typeface="Times New Roman" panose="02020603050405020304" pitchFamily="18" charset="0"/>
            </a:rPr>
            <a:t>Determinar el enfoque epistemológico basado en las ciencias de la complejidad y la teoría general de sistemas</a:t>
          </a:r>
          <a:r>
            <a:rPr lang="es-EC" sz="2000" b="0" kern="1200" dirty="0" smtClean="0">
              <a:solidFill>
                <a:schemeClr val="tx1"/>
              </a:solidFill>
            </a:rPr>
            <a:t>. </a:t>
          </a:r>
          <a:endParaRPr lang="es-EC" sz="2000" b="0" kern="1200" dirty="0">
            <a:solidFill>
              <a:schemeClr val="tx1"/>
            </a:solidFill>
          </a:endParaRPr>
        </a:p>
      </dsp:txBody>
      <dsp:txXfrm>
        <a:off x="72883" y="493564"/>
        <a:ext cx="2613307" cy="2047937"/>
      </dsp:txXfrm>
    </dsp:sp>
    <dsp:sp modelId="{B9408A75-0542-45E2-9E0C-44DAA5927C93}">
      <dsp:nvSpPr>
        <dsp:cNvPr id="0" name=""/>
        <dsp:cNvSpPr/>
      </dsp:nvSpPr>
      <dsp:spPr>
        <a:xfrm>
          <a:off x="2991089" y="1177682"/>
          <a:ext cx="581035" cy="67970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kern="1200"/>
        </a:p>
      </dsp:txBody>
      <dsp:txXfrm>
        <a:off x="2991089" y="1313622"/>
        <a:ext cx="406725" cy="407822"/>
      </dsp:txXfrm>
    </dsp:sp>
    <dsp:sp modelId="{6BF9D47C-14EB-4707-8A2E-BFFDE941709A}">
      <dsp:nvSpPr>
        <dsp:cNvPr id="0" name=""/>
        <dsp:cNvSpPr/>
      </dsp:nvSpPr>
      <dsp:spPr>
        <a:xfrm>
          <a:off x="3846199" y="429850"/>
          <a:ext cx="2740735" cy="2175365"/>
        </a:xfrm>
        <a:prstGeom prst="roundRect">
          <a:avLst>
            <a:gd name="adj" fmla="val 1000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solidFill>
                <a:schemeClr val="tx1"/>
              </a:solidFill>
            </a:rPr>
            <a:t>Diseñar el marco teórico sustentado en las teorías que devienen de la calidad de vida de los beneficiarios</a:t>
          </a:r>
          <a:endParaRPr lang="es-EC" sz="2000" b="0" kern="1200" dirty="0"/>
        </a:p>
      </dsp:txBody>
      <dsp:txXfrm>
        <a:off x="3909913" y="493564"/>
        <a:ext cx="2613307" cy="2047937"/>
      </dsp:txXfrm>
    </dsp:sp>
    <dsp:sp modelId="{43910B42-AE5F-427A-9B3D-A6077EF89186}">
      <dsp:nvSpPr>
        <dsp:cNvPr id="0" name=""/>
        <dsp:cNvSpPr/>
      </dsp:nvSpPr>
      <dsp:spPr>
        <a:xfrm>
          <a:off x="6828119" y="1177682"/>
          <a:ext cx="581035" cy="679702"/>
        </a:xfrm>
        <a:prstGeom prst="rightArrow">
          <a:avLst>
            <a:gd name="adj1" fmla="val 60000"/>
            <a:gd name="adj2" fmla="val 5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kern="1200"/>
        </a:p>
      </dsp:txBody>
      <dsp:txXfrm>
        <a:off x="6828119" y="1313622"/>
        <a:ext cx="406725" cy="407822"/>
      </dsp:txXfrm>
    </dsp:sp>
    <dsp:sp modelId="{FAC19569-3547-4B60-9683-6DC8B983BDC0}">
      <dsp:nvSpPr>
        <dsp:cNvPr id="0" name=""/>
        <dsp:cNvSpPr/>
      </dsp:nvSpPr>
      <dsp:spPr>
        <a:xfrm>
          <a:off x="7683228" y="429850"/>
          <a:ext cx="2740735" cy="2175365"/>
        </a:xfrm>
        <a:prstGeom prst="roundRect">
          <a:avLst>
            <a:gd name="adj" fmla="val 1000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solidFill>
                <a:schemeClr val="tx1"/>
              </a:solidFill>
              <a:latin typeface="Times New Roman" panose="02020603050405020304" pitchFamily="18" charset="0"/>
              <a:cs typeface="Times New Roman" panose="02020603050405020304" pitchFamily="18" charset="0"/>
            </a:rPr>
            <a:t>Construir un entorno metodológico utilizando herramientas  de los paradigmas positivista e interpretativo propio de un estudio de tipo mixto</a:t>
          </a:r>
          <a:r>
            <a:rPr lang="es-EC" sz="2000" b="0" kern="1200" dirty="0" smtClean="0">
              <a:solidFill>
                <a:schemeClr val="bg1"/>
              </a:solidFill>
            </a:rPr>
            <a:t>.</a:t>
          </a:r>
          <a:endParaRPr lang="es-EC" sz="2000" b="0" kern="1200" dirty="0">
            <a:solidFill>
              <a:schemeClr val="bg1"/>
            </a:solidFill>
          </a:endParaRPr>
        </a:p>
      </dsp:txBody>
      <dsp:txXfrm>
        <a:off x="7746942" y="493564"/>
        <a:ext cx="2613307" cy="2047937"/>
      </dsp:txXfrm>
    </dsp:sp>
    <dsp:sp modelId="{DB28000B-58DC-45F0-8760-39E71B8DA2C9}">
      <dsp:nvSpPr>
        <dsp:cNvPr id="0" name=""/>
        <dsp:cNvSpPr/>
      </dsp:nvSpPr>
      <dsp:spPr>
        <a:xfrm rot="5400000">
          <a:off x="8860906" y="2723528"/>
          <a:ext cx="385380" cy="679702"/>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kern="1200"/>
        </a:p>
      </dsp:txBody>
      <dsp:txXfrm rot="-5400000">
        <a:off x="8849685" y="2870689"/>
        <a:ext cx="407822" cy="269766"/>
      </dsp:txXfrm>
    </dsp:sp>
    <dsp:sp modelId="{CB24DBA5-F196-4E47-A06D-1DBFBFB0175D}">
      <dsp:nvSpPr>
        <dsp:cNvPr id="0" name=""/>
        <dsp:cNvSpPr/>
      </dsp:nvSpPr>
      <dsp:spPr>
        <a:xfrm>
          <a:off x="7683228" y="3332349"/>
          <a:ext cx="2740735" cy="2175365"/>
        </a:xfrm>
        <a:prstGeom prst="roundRect">
          <a:avLst>
            <a:gd name="adj" fmla="val 1000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solidFill>
                <a:schemeClr val="tx1"/>
              </a:solidFill>
              <a:latin typeface="Times New Roman" panose="02020603050405020304" pitchFamily="18" charset="0"/>
              <a:cs typeface="Times New Roman" panose="02020603050405020304" pitchFamily="18" charset="0"/>
            </a:rPr>
            <a:t>Analizar los resultados del estudio cuantitativo  para determinar  la situación actual de  este grupo vulnerable</a:t>
          </a:r>
          <a:endParaRPr lang="es-EC" sz="2000" b="0" kern="1200" dirty="0">
            <a:solidFill>
              <a:schemeClr val="tx1"/>
            </a:solidFill>
            <a:latin typeface="Times New Roman" panose="02020603050405020304" pitchFamily="18" charset="0"/>
            <a:cs typeface="Times New Roman" panose="02020603050405020304" pitchFamily="18" charset="0"/>
          </a:endParaRPr>
        </a:p>
      </dsp:txBody>
      <dsp:txXfrm>
        <a:off x="7746942" y="3396063"/>
        <a:ext cx="2613307" cy="2047937"/>
      </dsp:txXfrm>
    </dsp:sp>
    <dsp:sp modelId="{627B5598-AB02-497A-898F-810081BA7FE5}">
      <dsp:nvSpPr>
        <dsp:cNvPr id="0" name=""/>
        <dsp:cNvSpPr/>
      </dsp:nvSpPr>
      <dsp:spPr>
        <a:xfrm rot="10800000">
          <a:off x="6861008" y="4080181"/>
          <a:ext cx="581035" cy="679702"/>
        </a:xfrm>
        <a:prstGeom prst="rightArrow">
          <a:avLst>
            <a:gd name="adj1" fmla="val 60000"/>
            <a:gd name="adj2" fmla="val 5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kern="1200"/>
        </a:p>
      </dsp:txBody>
      <dsp:txXfrm rot="10800000">
        <a:off x="7035318" y="4216121"/>
        <a:ext cx="406725" cy="407822"/>
      </dsp:txXfrm>
    </dsp:sp>
    <dsp:sp modelId="{3ACB3658-34F3-4236-A491-49F2EC06F6DB}">
      <dsp:nvSpPr>
        <dsp:cNvPr id="0" name=""/>
        <dsp:cNvSpPr/>
      </dsp:nvSpPr>
      <dsp:spPr>
        <a:xfrm>
          <a:off x="3846199" y="3332349"/>
          <a:ext cx="2740735" cy="2175365"/>
        </a:xfrm>
        <a:prstGeom prst="roundRect">
          <a:avLst>
            <a:gd name="adj" fmla="val 1000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solidFill>
                <a:schemeClr val="tx1"/>
              </a:solidFill>
              <a:latin typeface="Times New Roman" panose="02020603050405020304" pitchFamily="18" charset="0"/>
              <a:cs typeface="Times New Roman" panose="02020603050405020304" pitchFamily="18" charset="0"/>
            </a:rPr>
            <a:t>Realizar un análisis económico de lo que invierte actualmente el Estado y lo que debería invertir para cubrir las necesidades básicas del grupo objetivo.</a:t>
          </a:r>
          <a:endParaRPr lang="es-EC" sz="2000" b="0" kern="1200" dirty="0"/>
        </a:p>
      </dsp:txBody>
      <dsp:txXfrm>
        <a:off x="3909913" y="3396063"/>
        <a:ext cx="2613307" cy="2047937"/>
      </dsp:txXfrm>
    </dsp:sp>
    <dsp:sp modelId="{6A7423F4-6E16-403E-806E-658EF130D5CD}">
      <dsp:nvSpPr>
        <dsp:cNvPr id="0" name=""/>
        <dsp:cNvSpPr/>
      </dsp:nvSpPr>
      <dsp:spPr>
        <a:xfrm rot="10800000">
          <a:off x="3023978" y="4080181"/>
          <a:ext cx="581035" cy="67970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C" sz="1100" b="0" kern="1200"/>
        </a:p>
      </dsp:txBody>
      <dsp:txXfrm rot="10800000">
        <a:off x="3198288" y="4216121"/>
        <a:ext cx="406725" cy="407822"/>
      </dsp:txXfrm>
    </dsp:sp>
    <dsp:sp modelId="{42ADE23C-3A32-4BEA-9FDE-3BC8D24FF22F}">
      <dsp:nvSpPr>
        <dsp:cNvPr id="0" name=""/>
        <dsp:cNvSpPr/>
      </dsp:nvSpPr>
      <dsp:spPr>
        <a:xfrm>
          <a:off x="9169" y="3332349"/>
          <a:ext cx="2740735" cy="2175365"/>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0" kern="1200" dirty="0" smtClean="0">
              <a:solidFill>
                <a:schemeClr val="tx1"/>
              </a:solidFill>
              <a:latin typeface="Times New Roman" panose="02020603050405020304" pitchFamily="18" charset="0"/>
              <a:cs typeface="Times New Roman" panose="02020603050405020304" pitchFamily="18" charset="0"/>
            </a:rPr>
            <a:t>Proponer estrategias  para la optimización de recursos públicos,  para incrementar la cobertura y mejorar la calidad de vida de personas con discapacidad</a:t>
          </a:r>
          <a:r>
            <a:rPr lang="es-EC" sz="2000" b="0" kern="1200" dirty="0" smtClean="0">
              <a:solidFill>
                <a:schemeClr val="tx1"/>
              </a:solidFill>
            </a:rPr>
            <a:t>.</a:t>
          </a:r>
          <a:endParaRPr lang="es-EC" sz="2000" b="0" kern="1200" dirty="0"/>
        </a:p>
      </dsp:txBody>
      <dsp:txXfrm>
        <a:off x="72883" y="3396063"/>
        <a:ext cx="2613307" cy="2047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2ABB5-7B7A-4115-8ED6-CEF7A78490BF}">
      <dsp:nvSpPr>
        <dsp:cNvPr id="0" name=""/>
        <dsp:cNvSpPr/>
      </dsp:nvSpPr>
      <dsp:spPr>
        <a:xfrm>
          <a:off x="2403" y="0"/>
          <a:ext cx="3738703" cy="490728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1">
          <a:noAutofit/>
        </a:bodyPr>
        <a:lstStyle/>
        <a:p>
          <a:pPr lvl="0" algn="l" defTabSz="977900">
            <a:lnSpc>
              <a:spcPct val="90000"/>
            </a:lnSpc>
            <a:spcBef>
              <a:spcPct val="0"/>
            </a:spcBef>
            <a:spcAft>
              <a:spcPct val="35000"/>
            </a:spcAft>
          </a:pPr>
          <a:r>
            <a:rPr lang="es-EC" sz="2200" b="1" u="none" kern="1200" dirty="0" smtClean="0">
              <a:latin typeface="Times New Roman" panose="02020603050405020304" pitchFamily="18" charset="0"/>
              <a:cs typeface="Times New Roman" panose="02020603050405020304" pitchFamily="18" charset="0"/>
            </a:rPr>
            <a:t>Teoría del bienestar y el óptimo de Pareto</a:t>
          </a:r>
          <a:endParaRPr lang="es-ES" sz="2200"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Representa aspectos que recaen en la subjetividad, pero a la vez nos ayuda a determinar el grado de satisfacción que tienen las personas con discapacidad, medida a través del consumo.</a:t>
          </a:r>
          <a:endParaRPr lang="es-ES" sz="1600" kern="1200" dirty="0">
            <a:latin typeface="Times New Roman" panose="02020603050405020304" pitchFamily="18" charset="0"/>
            <a:cs typeface="Times New Roman" panose="02020603050405020304" pitchFamily="18" charset="0"/>
          </a:endParaRPr>
        </a:p>
      </dsp:txBody>
      <dsp:txXfrm>
        <a:off x="2403" y="1962912"/>
        <a:ext cx="3738703" cy="1962912"/>
      </dsp:txXfrm>
    </dsp:sp>
    <dsp:sp modelId="{16C5FB4A-343D-47C9-9B74-316EE63EAF50}">
      <dsp:nvSpPr>
        <dsp:cNvPr id="0" name=""/>
        <dsp:cNvSpPr/>
      </dsp:nvSpPr>
      <dsp:spPr>
        <a:xfrm>
          <a:off x="1054692" y="294436"/>
          <a:ext cx="1634124" cy="1634124"/>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15ACFB1-997C-4F8A-8B60-4387304B6FD1}">
      <dsp:nvSpPr>
        <dsp:cNvPr id="0" name=""/>
        <dsp:cNvSpPr/>
      </dsp:nvSpPr>
      <dsp:spPr>
        <a:xfrm>
          <a:off x="3853268" y="0"/>
          <a:ext cx="3738703" cy="4907280"/>
        </a:xfrm>
        <a:prstGeom prst="roundRect">
          <a:avLst>
            <a:gd name="adj" fmla="val 10000"/>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1">
          <a:noAutofit/>
        </a:bodyPr>
        <a:lstStyle/>
        <a:p>
          <a:pPr lvl="0" algn="l" defTabSz="977900">
            <a:lnSpc>
              <a:spcPct val="90000"/>
            </a:lnSpc>
            <a:spcBef>
              <a:spcPct val="0"/>
            </a:spcBef>
            <a:spcAft>
              <a:spcPct val="35000"/>
            </a:spcAft>
          </a:pPr>
          <a:r>
            <a:rPr lang="es-EC" sz="2200" b="1" u="none" kern="1200" dirty="0" smtClean="0">
              <a:latin typeface="Times New Roman" panose="02020603050405020304" pitchFamily="18" charset="0"/>
              <a:cs typeface="Times New Roman" panose="02020603050405020304" pitchFamily="18" charset="0"/>
            </a:rPr>
            <a:t>Teoría de la jerarquía de las necesidades básicas y de la esencia humana</a:t>
          </a:r>
          <a:endParaRPr lang="es-ES" sz="2200" b="1"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b="0" i="0" kern="1200" dirty="0" smtClean="0">
              <a:effectLst/>
              <a:latin typeface="Times New Roman" panose="02020603050405020304" pitchFamily="18" charset="0"/>
              <a:ea typeface="+mn-ea"/>
              <a:cs typeface="Times New Roman" panose="02020603050405020304" pitchFamily="18" charset="0"/>
            </a:rPr>
            <a:t>Cuando las necesidades básicas están satisfechas, las personas desarrollamos necesidades superiores y deseos más altos</a:t>
          </a:r>
          <a:endParaRPr lang="es-ES" sz="1600" kern="1200" dirty="0">
            <a:latin typeface="Times New Roman" panose="02020603050405020304" pitchFamily="18" charset="0"/>
            <a:cs typeface="Times New Roman" panose="02020603050405020304" pitchFamily="18" charset="0"/>
          </a:endParaRPr>
        </a:p>
      </dsp:txBody>
      <dsp:txXfrm>
        <a:off x="3853268" y="1962912"/>
        <a:ext cx="3738703" cy="1962912"/>
      </dsp:txXfrm>
    </dsp:sp>
    <dsp:sp modelId="{F51161CD-E3DB-4B0A-9BE3-596CEBCCE465}">
      <dsp:nvSpPr>
        <dsp:cNvPr id="0" name=""/>
        <dsp:cNvSpPr/>
      </dsp:nvSpPr>
      <dsp:spPr>
        <a:xfrm>
          <a:off x="4905557" y="294436"/>
          <a:ext cx="1634124" cy="1634124"/>
        </a:xfrm>
        <a:prstGeom prst="ellipse">
          <a:avLst/>
        </a:prstGeom>
        <a:blipFill rotWithShape="1">
          <a:blip xmlns:r="http://schemas.openxmlformats.org/officeDocument/2006/relationships" r:embed="rId2"/>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F4113B88-B20D-4EAA-AE30-E898C7217EF3}">
      <dsp:nvSpPr>
        <dsp:cNvPr id="0" name=""/>
        <dsp:cNvSpPr/>
      </dsp:nvSpPr>
      <dsp:spPr>
        <a:xfrm>
          <a:off x="7704133" y="0"/>
          <a:ext cx="3738703" cy="4907280"/>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t" anchorCtr="1">
          <a:noAutofit/>
        </a:bodyPr>
        <a:lstStyle/>
        <a:p>
          <a:pPr lvl="0" algn="l" defTabSz="977900">
            <a:lnSpc>
              <a:spcPct val="90000"/>
            </a:lnSpc>
            <a:spcBef>
              <a:spcPct val="0"/>
            </a:spcBef>
            <a:spcAft>
              <a:spcPct val="35000"/>
            </a:spcAft>
          </a:pPr>
          <a:r>
            <a:rPr lang="es-EC" sz="2200" b="1" u="none" kern="1200" dirty="0" smtClean="0">
              <a:latin typeface="Times New Roman" panose="02020603050405020304" pitchFamily="18" charset="0"/>
              <a:cs typeface="Times New Roman" panose="02020603050405020304" pitchFamily="18" charset="0"/>
            </a:rPr>
            <a:t>Modelo de calidad de vida de Schalock &amp; Verdugo</a:t>
          </a:r>
          <a:endParaRPr lang="es-ES" sz="2200" u="none"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s-EC" sz="1600" kern="1200" dirty="0" smtClean="0">
              <a:latin typeface="Times New Roman" panose="02020603050405020304" pitchFamily="18" charset="0"/>
              <a:cs typeface="Times New Roman" panose="02020603050405020304" pitchFamily="18" charset="0"/>
            </a:rPr>
            <a:t>Refleja las condiciones de vida deseadas por una persona en relación con ocho necesidades fundamentales que representan el núcleo de las dimensiones de la vida de cada uno</a:t>
          </a:r>
          <a:r>
            <a:rPr lang="es-EC" sz="1600" kern="1200" dirty="0" smtClean="0"/>
            <a:t>.</a:t>
          </a:r>
          <a:endParaRPr lang="es-ES" sz="1600" kern="1200" dirty="0"/>
        </a:p>
      </dsp:txBody>
      <dsp:txXfrm>
        <a:off x="7704133" y="1962912"/>
        <a:ext cx="3738703" cy="1962912"/>
      </dsp:txXfrm>
    </dsp:sp>
    <dsp:sp modelId="{B58A155C-B398-40E5-A831-927CE4790AFC}">
      <dsp:nvSpPr>
        <dsp:cNvPr id="0" name=""/>
        <dsp:cNvSpPr/>
      </dsp:nvSpPr>
      <dsp:spPr>
        <a:xfrm>
          <a:off x="8756422" y="294436"/>
          <a:ext cx="1634124" cy="1634124"/>
        </a:xfrm>
        <a:prstGeom prst="ellipse">
          <a:avLst/>
        </a:prstGeom>
        <a:blipFill rotWithShape="1">
          <a:blip xmlns:r="http://schemas.openxmlformats.org/officeDocument/2006/relationships" r:embed="rId3"/>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5624352-B0EB-447D-93ED-ABDE8E011FBD}">
      <dsp:nvSpPr>
        <dsp:cNvPr id="0" name=""/>
        <dsp:cNvSpPr/>
      </dsp:nvSpPr>
      <dsp:spPr>
        <a:xfrm>
          <a:off x="457809" y="4015759"/>
          <a:ext cx="10529620" cy="736092"/>
        </a:xfrm>
        <a:prstGeom prst="leftRightArrow">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2DF98-FA16-48B5-9863-93AA7B6816EF}">
      <dsp:nvSpPr>
        <dsp:cNvPr id="0" name=""/>
        <dsp:cNvSpPr/>
      </dsp:nvSpPr>
      <dsp:spPr>
        <a:xfrm>
          <a:off x="2327115" y="1035165"/>
          <a:ext cx="503327" cy="91440"/>
        </a:xfrm>
        <a:custGeom>
          <a:avLst/>
          <a:gdLst/>
          <a:ahLst/>
          <a:cxnLst/>
          <a:rect l="0" t="0" r="0" b="0"/>
          <a:pathLst>
            <a:path>
              <a:moveTo>
                <a:pt x="0" y="45720"/>
              </a:moveTo>
              <a:lnTo>
                <a:pt x="50332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Times New Roman" panose="02020603050405020304" pitchFamily="18" charset="0"/>
            <a:cs typeface="Times New Roman" panose="02020603050405020304" pitchFamily="18" charset="0"/>
          </a:endParaRPr>
        </a:p>
      </dsp:txBody>
      <dsp:txXfrm>
        <a:off x="2565430" y="1078212"/>
        <a:ext cx="26696" cy="5344"/>
      </dsp:txXfrm>
    </dsp:sp>
    <dsp:sp modelId="{BED907A9-4A23-4CC0-BD0B-A101F70C69AE}">
      <dsp:nvSpPr>
        <dsp:cNvPr id="0" name=""/>
        <dsp:cNvSpPr/>
      </dsp:nvSpPr>
      <dsp:spPr>
        <a:xfrm>
          <a:off x="7490" y="95134"/>
          <a:ext cx="2321424" cy="197150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dirty="0" smtClean="0">
              <a:solidFill>
                <a:schemeClr val="tx1"/>
              </a:solidFill>
              <a:latin typeface="Times New Roman" panose="02020603050405020304" pitchFamily="18" charset="0"/>
              <a:cs typeface="Times New Roman" panose="02020603050405020304" pitchFamily="18" charset="0"/>
            </a:rPr>
            <a:t>Bienestar social</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Satisfacción</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Auto concepto</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Ausencia de estrés</a:t>
          </a:r>
          <a:endParaRPr lang="es-MX" sz="2000" kern="1200" dirty="0">
            <a:latin typeface="Times New Roman" panose="02020603050405020304" pitchFamily="18" charset="0"/>
            <a:cs typeface="Times New Roman" panose="02020603050405020304" pitchFamily="18" charset="0"/>
          </a:endParaRPr>
        </a:p>
      </dsp:txBody>
      <dsp:txXfrm>
        <a:off x="7490" y="95134"/>
        <a:ext cx="2321424" cy="1971502"/>
      </dsp:txXfrm>
    </dsp:sp>
    <dsp:sp modelId="{AB1676EA-2722-4A87-B44B-CC35AFD381B0}">
      <dsp:nvSpPr>
        <dsp:cNvPr id="0" name=""/>
        <dsp:cNvSpPr/>
      </dsp:nvSpPr>
      <dsp:spPr>
        <a:xfrm>
          <a:off x="5182467" y="1035165"/>
          <a:ext cx="503327" cy="91440"/>
        </a:xfrm>
        <a:custGeom>
          <a:avLst/>
          <a:gdLst/>
          <a:ahLst/>
          <a:cxnLst/>
          <a:rect l="0" t="0" r="0" b="0"/>
          <a:pathLst>
            <a:path>
              <a:moveTo>
                <a:pt x="0" y="45720"/>
              </a:moveTo>
              <a:lnTo>
                <a:pt x="503327" y="45720"/>
              </a:lnTo>
            </a:path>
          </a:pathLst>
        </a:custGeom>
        <a:noFill/>
        <a:ln w="6350" cap="flat" cmpd="sng" algn="ctr">
          <a:solidFill>
            <a:schemeClr val="accent5">
              <a:hueOff val="-1225557"/>
              <a:satOff val="-1705"/>
              <a:lumOff val="-6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Times New Roman" panose="02020603050405020304" pitchFamily="18" charset="0"/>
            <a:cs typeface="Times New Roman" panose="02020603050405020304" pitchFamily="18" charset="0"/>
          </a:endParaRPr>
        </a:p>
      </dsp:txBody>
      <dsp:txXfrm>
        <a:off x="5420782" y="1078212"/>
        <a:ext cx="26696" cy="5344"/>
      </dsp:txXfrm>
    </dsp:sp>
    <dsp:sp modelId="{19759969-BA25-434D-8C36-709A5A569188}">
      <dsp:nvSpPr>
        <dsp:cNvPr id="0" name=""/>
        <dsp:cNvSpPr/>
      </dsp:nvSpPr>
      <dsp:spPr>
        <a:xfrm>
          <a:off x="2862842" y="95134"/>
          <a:ext cx="2321424" cy="1971502"/>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smtClean="0">
              <a:solidFill>
                <a:schemeClr val="tx1"/>
              </a:solidFill>
              <a:latin typeface="Times New Roman" panose="02020603050405020304" pitchFamily="18" charset="0"/>
              <a:cs typeface="Times New Roman" panose="02020603050405020304" pitchFamily="18" charset="0"/>
            </a:rPr>
            <a:t>Relaciones interpersonales</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Interacciones</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Relaciones</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Apoyos</a:t>
          </a:r>
          <a:endParaRPr lang="es-MX" sz="2000" kern="1200" dirty="0">
            <a:latin typeface="Times New Roman" panose="02020603050405020304" pitchFamily="18" charset="0"/>
            <a:cs typeface="Times New Roman" panose="02020603050405020304" pitchFamily="18" charset="0"/>
          </a:endParaRPr>
        </a:p>
      </dsp:txBody>
      <dsp:txXfrm>
        <a:off x="2862842" y="95134"/>
        <a:ext cx="2321424" cy="1971502"/>
      </dsp:txXfrm>
    </dsp:sp>
    <dsp:sp modelId="{75EAB139-F45F-40FC-9DFC-DB51E21F8238}">
      <dsp:nvSpPr>
        <dsp:cNvPr id="0" name=""/>
        <dsp:cNvSpPr/>
      </dsp:nvSpPr>
      <dsp:spPr>
        <a:xfrm>
          <a:off x="8037819" y="1035165"/>
          <a:ext cx="503327" cy="91440"/>
        </a:xfrm>
        <a:custGeom>
          <a:avLst/>
          <a:gdLst/>
          <a:ahLst/>
          <a:cxnLst/>
          <a:rect l="0" t="0" r="0" b="0"/>
          <a:pathLst>
            <a:path>
              <a:moveTo>
                <a:pt x="0" y="45720"/>
              </a:moveTo>
              <a:lnTo>
                <a:pt x="503327" y="45720"/>
              </a:lnTo>
            </a:path>
          </a:pathLst>
        </a:custGeom>
        <a:noFill/>
        <a:ln w="6350" cap="flat" cmpd="sng" algn="ctr">
          <a:solidFill>
            <a:schemeClr val="accent5">
              <a:hueOff val="-2451115"/>
              <a:satOff val="-3409"/>
              <a:lumOff val="-1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Times New Roman" panose="02020603050405020304" pitchFamily="18" charset="0"/>
            <a:cs typeface="Times New Roman" panose="02020603050405020304" pitchFamily="18" charset="0"/>
          </a:endParaRPr>
        </a:p>
      </dsp:txBody>
      <dsp:txXfrm>
        <a:off x="8276134" y="1078212"/>
        <a:ext cx="26696" cy="5344"/>
      </dsp:txXfrm>
    </dsp:sp>
    <dsp:sp modelId="{1C8C86E0-E712-4543-9A7F-66F12E4B60F0}">
      <dsp:nvSpPr>
        <dsp:cNvPr id="0" name=""/>
        <dsp:cNvSpPr/>
      </dsp:nvSpPr>
      <dsp:spPr>
        <a:xfrm>
          <a:off x="5718194" y="95134"/>
          <a:ext cx="2321424" cy="1971502"/>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dirty="0" smtClean="0">
              <a:solidFill>
                <a:schemeClr val="tx1"/>
              </a:solidFill>
              <a:latin typeface="Times New Roman" panose="02020603050405020304" pitchFamily="18" charset="0"/>
              <a:cs typeface="Times New Roman" panose="02020603050405020304" pitchFamily="18" charset="0"/>
            </a:rPr>
            <a:t>Bienestar material</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Estatus económico</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Empleo</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Vivienda</a:t>
          </a:r>
          <a:endParaRPr lang="es-MX" sz="2000" kern="1200" dirty="0">
            <a:latin typeface="Times New Roman" panose="02020603050405020304" pitchFamily="18" charset="0"/>
            <a:cs typeface="Times New Roman" panose="02020603050405020304" pitchFamily="18" charset="0"/>
          </a:endParaRPr>
        </a:p>
      </dsp:txBody>
      <dsp:txXfrm>
        <a:off x="5718194" y="95134"/>
        <a:ext cx="2321424" cy="1971502"/>
      </dsp:txXfrm>
    </dsp:sp>
    <dsp:sp modelId="{C952F6E7-F718-4032-83C4-91E039CA23F1}">
      <dsp:nvSpPr>
        <dsp:cNvPr id="0" name=""/>
        <dsp:cNvSpPr/>
      </dsp:nvSpPr>
      <dsp:spPr>
        <a:xfrm>
          <a:off x="1168202" y="2064836"/>
          <a:ext cx="8566056" cy="606162"/>
        </a:xfrm>
        <a:custGeom>
          <a:avLst/>
          <a:gdLst/>
          <a:ahLst/>
          <a:cxnLst/>
          <a:rect l="0" t="0" r="0" b="0"/>
          <a:pathLst>
            <a:path>
              <a:moveTo>
                <a:pt x="8566056" y="0"/>
              </a:moveTo>
              <a:lnTo>
                <a:pt x="8566056" y="320181"/>
              </a:lnTo>
              <a:lnTo>
                <a:pt x="0" y="320181"/>
              </a:lnTo>
              <a:lnTo>
                <a:pt x="0" y="606162"/>
              </a:lnTo>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Times New Roman" panose="02020603050405020304" pitchFamily="18" charset="0"/>
            <a:cs typeface="Times New Roman" panose="02020603050405020304" pitchFamily="18" charset="0"/>
          </a:endParaRPr>
        </a:p>
      </dsp:txBody>
      <dsp:txXfrm>
        <a:off x="5236488" y="2365245"/>
        <a:ext cx="429484" cy="5344"/>
      </dsp:txXfrm>
    </dsp:sp>
    <dsp:sp modelId="{B0969FFF-7F57-48E2-8622-0A4DA995D85C}">
      <dsp:nvSpPr>
        <dsp:cNvPr id="0" name=""/>
        <dsp:cNvSpPr/>
      </dsp:nvSpPr>
      <dsp:spPr>
        <a:xfrm>
          <a:off x="8573546" y="95134"/>
          <a:ext cx="2321424" cy="1971502"/>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dirty="0" smtClean="0">
              <a:solidFill>
                <a:schemeClr val="tx1"/>
              </a:solidFill>
              <a:latin typeface="Times New Roman" panose="02020603050405020304" pitchFamily="18" charset="0"/>
              <a:cs typeface="Times New Roman" panose="02020603050405020304" pitchFamily="18" charset="0"/>
            </a:rPr>
            <a:t>Desarrollo personal</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Educación</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Competencia personal</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Desempeño</a:t>
          </a:r>
          <a:endParaRPr lang="es-MX" sz="2000" kern="1200" dirty="0">
            <a:latin typeface="Times New Roman" panose="02020603050405020304" pitchFamily="18" charset="0"/>
            <a:cs typeface="Times New Roman" panose="02020603050405020304" pitchFamily="18" charset="0"/>
          </a:endParaRPr>
        </a:p>
      </dsp:txBody>
      <dsp:txXfrm>
        <a:off x="8573546" y="95134"/>
        <a:ext cx="2321424" cy="1971502"/>
      </dsp:txXfrm>
    </dsp:sp>
    <dsp:sp modelId="{A9592572-7FA2-4A01-A8D5-7F00A6FC56D7}">
      <dsp:nvSpPr>
        <dsp:cNvPr id="0" name=""/>
        <dsp:cNvSpPr/>
      </dsp:nvSpPr>
      <dsp:spPr>
        <a:xfrm>
          <a:off x="2327115" y="3643429"/>
          <a:ext cx="503327" cy="91440"/>
        </a:xfrm>
        <a:custGeom>
          <a:avLst/>
          <a:gdLst/>
          <a:ahLst/>
          <a:cxnLst/>
          <a:rect l="0" t="0" r="0" b="0"/>
          <a:pathLst>
            <a:path>
              <a:moveTo>
                <a:pt x="0" y="45720"/>
              </a:moveTo>
              <a:lnTo>
                <a:pt x="503327" y="45720"/>
              </a:lnTo>
            </a:path>
          </a:pathLst>
        </a:custGeom>
        <a:noFill/>
        <a:ln w="6350" cap="flat" cmpd="sng" algn="ctr">
          <a:solidFill>
            <a:schemeClr val="accent5">
              <a:hueOff val="-4902230"/>
              <a:satOff val="-6819"/>
              <a:lumOff val="-26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Times New Roman" panose="02020603050405020304" pitchFamily="18" charset="0"/>
            <a:cs typeface="Times New Roman" panose="02020603050405020304" pitchFamily="18" charset="0"/>
          </a:endParaRPr>
        </a:p>
      </dsp:txBody>
      <dsp:txXfrm>
        <a:off x="2565430" y="3686477"/>
        <a:ext cx="26696" cy="5344"/>
      </dsp:txXfrm>
    </dsp:sp>
    <dsp:sp modelId="{1B8BD33A-E344-4CBF-9F21-D745DF4A496A}">
      <dsp:nvSpPr>
        <dsp:cNvPr id="0" name=""/>
        <dsp:cNvSpPr/>
      </dsp:nvSpPr>
      <dsp:spPr>
        <a:xfrm>
          <a:off x="7490" y="2703398"/>
          <a:ext cx="2321424" cy="1971502"/>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dirty="0" smtClean="0">
              <a:solidFill>
                <a:schemeClr val="tx1"/>
              </a:solidFill>
              <a:latin typeface="Times New Roman" panose="02020603050405020304" pitchFamily="18" charset="0"/>
              <a:cs typeface="Times New Roman" panose="02020603050405020304" pitchFamily="18" charset="0"/>
            </a:rPr>
            <a:t>Bienestar físico</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Salud</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Actividad y vida diaria</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Atención sanitaria</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Ocio</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endParaRPr lang="es-MX" sz="2000" kern="1200" dirty="0">
            <a:latin typeface="Times New Roman" panose="02020603050405020304" pitchFamily="18" charset="0"/>
            <a:cs typeface="Times New Roman" panose="02020603050405020304" pitchFamily="18" charset="0"/>
          </a:endParaRPr>
        </a:p>
      </dsp:txBody>
      <dsp:txXfrm>
        <a:off x="7490" y="2703398"/>
        <a:ext cx="2321424" cy="1971502"/>
      </dsp:txXfrm>
    </dsp:sp>
    <dsp:sp modelId="{3480C78A-B131-4BC5-9CF6-F4330671B778}">
      <dsp:nvSpPr>
        <dsp:cNvPr id="0" name=""/>
        <dsp:cNvSpPr/>
      </dsp:nvSpPr>
      <dsp:spPr>
        <a:xfrm>
          <a:off x="5182467" y="3643429"/>
          <a:ext cx="503327" cy="91440"/>
        </a:xfrm>
        <a:custGeom>
          <a:avLst/>
          <a:gdLst/>
          <a:ahLst/>
          <a:cxnLst/>
          <a:rect l="0" t="0" r="0" b="0"/>
          <a:pathLst>
            <a:path>
              <a:moveTo>
                <a:pt x="0" y="45720"/>
              </a:moveTo>
              <a:lnTo>
                <a:pt x="503327" y="45720"/>
              </a:lnTo>
            </a:path>
          </a:pathLst>
        </a:custGeom>
        <a:noFill/>
        <a:ln w="6350" cap="flat" cmpd="sng" algn="ctr">
          <a:solidFill>
            <a:schemeClr val="accent5">
              <a:hueOff val="-6127787"/>
              <a:satOff val="-8523"/>
              <a:lumOff val="-32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Times New Roman" panose="02020603050405020304" pitchFamily="18" charset="0"/>
            <a:cs typeface="Times New Roman" panose="02020603050405020304" pitchFamily="18" charset="0"/>
          </a:endParaRPr>
        </a:p>
      </dsp:txBody>
      <dsp:txXfrm>
        <a:off x="5420782" y="3686477"/>
        <a:ext cx="26696" cy="5344"/>
      </dsp:txXfrm>
    </dsp:sp>
    <dsp:sp modelId="{1DCA806D-1756-4335-BCA8-DB5CFCCD6CC9}">
      <dsp:nvSpPr>
        <dsp:cNvPr id="0" name=""/>
        <dsp:cNvSpPr/>
      </dsp:nvSpPr>
      <dsp:spPr>
        <a:xfrm>
          <a:off x="2862842" y="2703398"/>
          <a:ext cx="2321424" cy="1971502"/>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smtClean="0">
              <a:solidFill>
                <a:schemeClr val="tx1"/>
              </a:solidFill>
              <a:latin typeface="Times New Roman" panose="02020603050405020304" pitchFamily="18" charset="0"/>
              <a:cs typeface="Times New Roman" panose="02020603050405020304" pitchFamily="18" charset="0"/>
            </a:rPr>
            <a:t>Auto determinación</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Autonomía</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Control personal</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Metas y valores personales</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Elecciones</a:t>
          </a:r>
          <a:endParaRPr lang="es-MX" sz="2000" kern="1200" dirty="0">
            <a:latin typeface="Times New Roman" panose="02020603050405020304" pitchFamily="18" charset="0"/>
            <a:cs typeface="Times New Roman" panose="02020603050405020304" pitchFamily="18" charset="0"/>
          </a:endParaRPr>
        </a:p>
      </dsp:txBody>
      <dsp:txXfrm>
        <a:off x="2862842" y="2703398"/>
        <a:ext cx="2321424" cy="1971502"/>
      </dsp:txXfrm>
    </dsp:sp>
    <dsp:sp modelId="{73C80E96-FC13-4A12-BFD9-45EAEF5D9E2C}">
      <dsp:nvSpPr>
        <dsp:cNvPr id="0" name=""/>
        <dsp:cNvSpPr/>
      </dsp:nvSpPr>
      <dsp:spPr>
        <a:xfrm>
          <a:off x="8037819" y="3643429"/>
          <a:ext cx="503327" cy="91440"/>
        </a:xfrm>
        <a:custGeom>
          <a:avLst/>
          <a:gdLst/>
          <a:ahLst/>
          <a:cxnLst/>
          <a:rect l="0" t="0" r="0" b="0"/>
          <a:pathLst>
            <a:path>
              <a:moveTo>
                <a:pt x="0" y="45720"/>
              </a:moveTo>
              <a:lnTo>
                <a:pt x="503327"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latin typeface="Times New Roman" panose="02020603050405020304" pitchFamily="18" charset="0"/>
            <a:cs typeface="Times New Roman" panose="02020603050405020304" pitchFamily="18" charset="0"/>
          </a:endParaRPr>
        </a:p>
      </dsp:txBody>
      <dsp:txXfrm>
        <a:off x="8276134" y="3686477"/>
        <a:ext cx="26696" cy="5344"/>
      </dsp:txXfrm>
    </dsp:sp>
    <dsp:sp modelId="{D3CFC8F9-7FB2-403B-91AA-145CB0D13ED8}">
      <dsp:nvSpPr>
        <dsp:cNvPr id="0" name=""/>
        <dsp:cNvSpPr/>
      </dsp:nvSpPr>
      <dsp:spPr>
        <a:xfrm>
          <a:off x="5718194" y="2600563"/>
          <a:ext cx="2321424" cy="2177171"/>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dirty="0" smtClean="0">
              <a:solidFill>
                <a:schemeClr val="tx1"/>
              </a:solidFill>
              <a:latin typeface="Times New Roman" panose="02020603050405020304" pitchFamily="18" charset="0"/>
              <a:cs typeface="Times New Roman" panose="02020603050405020304" pitchFamily="18" charset="0"/>
            </a:rPr>
            <a:t>Inclusión social</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Interacción y participación en la comunidad</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Roles  comunitarios</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Apoyo social</a:t>
          </a:r>
          <a:endParaRPr lang="es-MX" sz="2000" kern="1200" dirty="0">
            <a:latin typeface="Times New Roman" panose="02020603050405020304" pitchFamily="18" charset="0"/>
            <a:cs typeface="Times New Roman" panose="02020603050405020304" pitchFamily="18" charset="0"/>
          </a:endParaRPr>
        </a:p>
      </dsp:txBody>
      <dsp:txXfrm>
        <a:off x="5718194" y="2600563"/>
        <a:ext cx="2321424" cy="2177171"/>
      </dsp:txXfrm>
    </dsp:sp>
    <dsp:sp modelId="{B6CA004B-5BA4-4CB2-BB3F-C47561983896}">
      <dsp:nvSpPr>
        <dsp:cNvPr id="0" name=""/>
        <dsp:cNvSpPr/>
      </dsp:nvSpPr>
      <dsp:spPr>
        <a:xfrm>
          <a:off x="8573546" y="2703398"/>
          <a:ext cx="2321424" cy="197150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s-MX" sz="2000" kern="1200" dirty="0" smtClean="0">
              <a:solidFill>
                <a:schemeClr val="tx1"/>
              </a:solidFill>
              <a:latin typeface="Times New Roman" panose="02020603050405020304" pitchFamily="18" charset="0"/>
              <a:cs typeface="Times New Roman" panose="02020603050405020304" pitchFamily="18" charset="0"/>
            </a:rPr>
            <a:t>Derechos</a:t>
          </a:r>
          <a:endParaRPr lang="es-MX" sz="2000"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Derechos humanos</a:t>
          </a:r>
          <a:endParaRPr lang="es-MX"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MX" sz="2000" kern="1200" dirty="0" smtClean="0">
              <a:latin typeface="Times New Roman" panose="02020603050405020304" pitchFamily="18" charset="0"/>
              <a:cs typeface="Times New Roman" panose="02020603050405020304" pitchFamily="18" charset="0"/>
            </a:rPr>
            <a:t>Derechos legales</a:t>
          </a:r>
          <a:endParaRPr lang="es-MX" sz="2000" kern="1200" dirty="0">
            <a:latin typeface="Times New Roman" panose="02020603050405020304" pitchFamily="18" charset="0"/>
            <a:cs typeface="Times New Roman" panose="02020603050405020304" pitchFamily="18" charset="0"/>
          </a:endParaRPr>
        </a:p>
      </dsp:txBody>
      <dsp:txXfrm>
        <a:off x="8573546" y="2703398"/>
        <a:ext cx="2321424" cy="1971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EF729-70A6-4B82-AAE3-92118B260D60}">
      <dsp:nvSpPr>
        <dsp:cNvPr id="0" name=""/>
        <dsp:cNvSpPr/>
      </dsp:nvSpPr>
      <dsp:spPr>
        <a:xfrm>
          <a:off x="2709333" y="0"/>
          <a:ext cx="2709333" cy="2709333"/>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Times New Roman" panose="02020603050405020304" pitchFamily="18" charset="0"/>
              <a:cs typeface="Times New Roman" panose="02020603050405020304" pitchFamily="18" charset="0"/>
            </a:rPr>
            <a:t>Calidad de vida</a:t>
          </a:r>
          <a:endParaRPr lang="es-EC" sz="1600" b="1" kern="1200" dirty="0">
            <a:solidFill>
              <a:schemeClr val="tx1"/>
            </a:solidFill>
            <a:latin typeface="Times New Roman" panose="02020603050405020304" pitchFamily="18" charset="0"/>
            <a:cs typeface="Times New Roman" panose="02020603050405020304" pitchFamily="18" charset="0"/>
          </a:endParaRPr>
        </a:p>
      </dsp:txBody>
      <dsp:txXfrm>
        <a:off x="3386666" y="1354667"/>
        <a:ext cx="1354667" cy="1354666"/>
      </dsp:txXfrm>
    </dsp:sp>
    <dsp:sp modelId="{4680E892-B6BA-4396-8C46-339814AA7E9D}">
      <dsp:nvSpPr>
        <dsp:cNvPr id="0" name=""/>
        <dsp:cNvSpPr/>
      </dsp:nvSpPr>
      <dsp:spPr>
        <a:xfrm>
          <a:off x="1354666" y="2709333"/>
          <a:ext cx="2709333" cy="2709333"/>
        </a:xfrm>
        <a:prstGeom prst="triangl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Situación social</a:t>
          </a:r>
        </a:p>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Situación económica</a:t>
          </a:r>
          <a:endParaRPr lang="es-EC" sz="1400" b="1" kern="1200" dirty="0">
            <a:solidFill>
              <a:schemeClr val="tx1"/>
            </a:solidFill>
            <a:latin typeface="Times New Roman" panose="02020603050405020304" pitchFamily="18" charset="0"/>
            <a:cs typeface="Times New Roman" panose="02020603050405020304" pitchFamily="18" charset="0"/>
          </a:endParaRPr>
        </a:p>
      </dsp:txBody>
      <dsp:txXfrm>
        <a:off x="2031999" y="4064000"/>
        <a:ext cx="1354667" cy="1354666"/>
      </dsp:txXfrm>
    </dsp:sp>
    <dsp:sp modelId="{6B68E631-7D59-4682-95C5-3348F07F5780}">
      <dsp:nvSpPr>
        <dsp:cNvPr id="0" name=""/>
        <dsp:cNvSpPr/>
      </dsp:nvSpPr>
      <dsp:spPr>
        <a:xfrm rot="10800000">
          <a:off x="2709333" y="2709333"/>
          <a:ext cx="2709333" cy="2709333"/>
        </a:xfrm>
        <a:prstGeom prst="triangle">
          <a:avLst/>
        </a:prstGeom>
        <a:gradFill flip="none" rotWithShape="0">
          <a:gsLst>
            <a:gs pos="0">
              <a:schemeClr val="accent5">
                <a:hueOff val="-4902231"/>
                <a:satOff val="-6819"/>
                <a:lumOff val="-2615"/>
                <a:shade val="30000"/>
                <a:satMod val="115000"/>
              </a:schemeClr>
            </a:gs>
            <a:gs pos="50000">
              <a:schemeClr val="accent5">
                <a:hueOff val="-4902231"/>
                <a:satOff val="-6819"/>
                <a:lumOff val="-2615"/>
                <a:shade val="67500"/>
                <a:satMod val="115000"/>
              </a:schemeClr>
            </a:gs>
            <a:gs pos="100000">
              <a:schemeClr val="accent5">
                <a:hueOff val="-4902231"/>
                <a:satOff val="-6819"/>
                <a:lumOff val="-2615"/>
                <a:shade val="100000"/>
                <a:satMod val="115000"/>
              </a:schemeClr>
            </a:gs>
          </a:gsLst>
          <a:path path="circle">
            <a:fillToRect l="50000" t="50000" r="50000" b="5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Times New Roman" panose="02020603050405020304" pitchFamily="18" charset="0"/>
              <a:cs typeface="Times New Roman" panose="02020603050405020304" pitchFamily="18" charset="0"/>
            </a:rPr>
            <a:t>Variables</a:t>
          </a:r>
          <a:endParaRPr lang="es-EC" sz="2000" b="1" kern="1200" dirty="0">
            <a:solidFill>
              <a:schemeClr val="tx1"/>
            </a:solidFill>
            <a:latin typeface="Times New Roman" panose="02020603050405020304" pitchFamily="18" charset="0"/>
            <a:cs typeface="Times New Roman" panose="02020603050405020304" pitchFamily="18" charset="0"/>
          </a:endParaRPr>
        </a:p>
      </dsp:txBody>
      <dsp:txXfrm rot="10800000">
        <a:off x="3386666" y="2709333"/>
        <a:ext cx="1354667" cy="1354666"/>
      </dsp:txXfrm>
    </dsp:sp>
    <dsp:sp modelId="{E109FF3E-B0D1-4D7F-B4B8-2137A19FE168}">
      <dsp:nvSpPr>
        <dsp:cNvPr id="0" name=""/>
        <dsp:cNvSpPr/>
      </dsp:nvSpPr>
      <dsp:spPr>
        <a:xfrm>
          <a:off x="4064000" y="2709333"/>
          <a:ext cx="2709333" cy="2709333"/>
        </a:xfrm>
        <a:prstGeom prst="triangl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Discapacidad:</a:t>
          </a:r>
        </a:p>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Física</a:t>
          </a:r>
        </a:p>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Psicológica</a:t>
          </a:r>
        </a:p>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Intelectual</a:t>
          </a:r>
        </a:p>
        <a:p>
          <a:pPr lvl="0" algn="ctr" defTabSz="622300">
            <a:lnSpc>
              <a:spcPct val="90000"/>
            </a:lnSpc>
            <a:spcBef>
              <a:spcPct val="0"/>
            </a:spcBef>
            <a:spcAft>
              <a:spcPct val="35000"/>
            </a:spcAft>
          </a:pPr>
          <a:r>
            <a:rPr lang="es-EC" sz="1400" b="1" kern="1200" dirty="0" smtClean="0">
              <a:solidFill>
                <a:schemeClr val="tx1"/>
              </a:solidFill>
              <a:latin typeface="Times New Roman" panose="02020603050405020304" pitchFamily="18" charset="0"/>
              <a:cs typeface="Times New Roman" panose="02020603050405020304" pitchFamily="18" charset="0"/>
            </a:rPr>
            <a:t>Sensorial</a:t>
          </a:r>
          <a:endParaRPr lang="es-EC" sz="1400" b="1" kern="1200" dirty="0">
            <a:solidFill>
              <a:schemeClr val="tx1"/>
            </a:solidFill>
            <a:latin typeface="Times New Roman" panose="02020603050405020304" pitchFamily="18" charset="0"/>
            <a:cs typeface="Times New Roman" panose="02020603050405020304" pitchFamily="18" charset="0"/>
          </a:endParaRPr>
        </a:p>
      </dsp:txBody>
      <dsp:txXfrm>
        <a:off x="4741333" y="4064000"/>
        <a:ext cx="1354667" cy="13546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7C72E-8CEB-4D2C-B7BB-875A4D4288BB}">
      <dsp:nvSpPr>
        <dsp:cNvPr id="0" name=""/>
        <dsp:cNvSpPr/>
      </dsp:nvSpPr>
      <dsp:spPr>
        <a:xfrm>
          <a:off x="988615" y="602"/>
          <a:ext cx="1708546" cy="17085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Cuantitativo</a:t>
          </a:r>
          <a:endParaRPr lang="es-MX" sz="1800" kern="1200" dirty="0">
            <a:latin typeface="Times New Roman" panose="02020603050405020304" pitchFamily="18" charset="0"/>
            <a:cs typeface="Times New Roman" panose="02020603050405020304" pitchFamily="18" charset="0"/>
          </a:endParaRPr>
        </a:p>
      </dsp:txBody>
      <dsp:txXfrm>
        <a:off x="1238826" y="250813"/>
        <a:ext cx="1208124" cy="1208124"/>
      </dsp:txXfrm>
    </dsp:sp>
    <dsp:sp modelId="{F761A98D-F2D3-4789-8A9A-6AD74FAE5704}">
      <dsp:nvSpPr>
        <dsp:cNvPr id="0" name=""/>
        <dsp:cNvSpPr/>
      </dsp:nvSpPr>
      <dsp:spPr>
        <a:xfrm>
          <a:off x="1347410" y="1847882"/>
          <a:ext cx="990957" cy="990957"/>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latin typeface="Times New Roman" panose="02020603050405020304" pitchFamily="18" charset="0"/>
            <a:cs typeface="Times New Roman" panose="02020603050405020304" pitchFamily="18" charset="0"/>
          </a:endParaRPr>
        </a:p>
      </dsp:txBody>
      <dsp:txXfrm>
        <a:off x="1478761" y="2226824"/>
        <a:ext cx="728255" cy="233073"/>
      </dsp:txXfrm>
    </dsp:sp>
    <dsp:sp modelId="{37D7C76B-F1CF-4C7B-A0EB-287B297683B0}">
      <dsp:nvSpPr>
        <dsp:cNvPr id="0" name=""/>
        <dsp:cNvSpPr/>
      </dsp:nvSpPr>
      <dsp:spPr>
        <a:xfrm>
          <a:off x="988615" y="2977574"/>
          <a:ext cx="1708546" cy="1708546"/>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latin typeface="Times New Roman" panose="02020603050405020304" pitchFamily="18" charset="0"/>
              <a:cs typeface="Times New Roman" panose="02020603050405020304" pitchFamily="18" charset="0"/>
            </a:rPr>
            <a:t>Cualitativo</a:t>
          </a:r>
          <a:endParaRPr lang="es-MX" sz="1800" kern="1200" dirty="0">
            <a:latin typeface="Times New Roman" panose="02020603050405020304" pitchFamily="18" charset="0"/>
            <a:cs typeface="Times New Roman" panose="02020603050405020304" pitchFamily="18" charset="0"/>
          </a:endParaRPr>
        </a:p>
      </dsp:txBody>
      <dsp:txXfrm>
        <a:off x="1238826" y="3227785"/>
        <a:ext cx="1208124" cy="1208124"/>
      </dsp:txXfrm>
    </dsp:sp>
    <dsp:sp modelId="{F2DE228A-5377-4A47-BECF-567E2A31CFBA}">
      <dsp:nvSpPr>
        <dsp:cNvPr id="0" name=""/>
        <dsp:cNvSpPr/>
      </dsp:nvSpPr>
      <dsp:spPr>
        <a:xfrm>
          <a:off x="2953444" y="2025571"/>
          <a:ext cx="543317" cy="635579"/>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MX" sz="1500" kern="1200">
            <a:latin typeface="Times New Roman" panose="02020603050405020304" pitchFamily="18" charset="0"/>
            <a:cs typeface="Times New Roman" panose="02020603050405020304" pitchFamily="18" charset="0"/>
          </a:endParaRPr>
        </a:p>
      </dsp:txBody>
      <dsp:txXfrm>
        <a:off x="2953444" y="2152687"/>
        <a:ext cx="380322" cy="381347"/>
      </dsp:txXfrm>
    </dsp:sp>
    <dsp:sp modelId="{7FDDEF96-6760-4F72-A2B7-D02F26145524}">
      <dsp:nvSpPr>
        <dsp:cNvPr id="0" name=""/>
        <dsp:cNvSpPr/>
      </dsp:nvSpPr>
      <dsp:spPr>
        <a:xfrm>
          <a:off x="3722290" y="634814"/>
          <a:ext cx="3417093" cy="3417093"/>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MX" sz="6500" kern="1200" dirty="0" smtClean="0">
              <a:latin typeface="Times New Roman" panose="02020603050405020304" pitchFamily="18" charset="0"/>
              <a:cs typeface="Times New Roman" panose="02020603050405020304" pitchFamily="18" charset="0"/>
            </a:rPr>
            <a:t>Mixto</a:t>
          </a:r>
          <a:endParaRPr lang="es-MX" sz="6500" kern="1200" dirty="0">
            <a:latin typeface="Times New Roman" panose="02020603050405020304" pitchFamily="18" charset="0"/>
            <a:cs typeface="Times New Roman" panose="02020603050405020304" pitchFamily="18" charset="0"/>
          </a:endParaRPr>
        </a:p>
      </dsp:txBody>
      <dsp:txXfrm>
        <a:off x="4222712" y="1135236"/>
        <a:ext cx="2416249" cy="24162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DBAC2-91FE-4D0D-A3B9-8B9E5F8C6A14}" type="datetimeFigureOut">
              <a:rPr lang="es-EC" smtClean="0"/>
              <a:t>14/3/2018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7041B-EF1F-4469-BF58-DFF226B6A62D}" type="slidenum">
              <a:rPr lang="es-EC" smtClean="0"/>
              <a:t>‹Nº›</a:t>
            </a:fld>
            <a:endParaRPr lang="es-EC"/>
          </a:p>
        </p:txBody>
      </p:sp>
    </p:spTree>
    <p:extLst>
      <p:ext uri="{BB962C8B-B14F-4D97-AF65-F5344CB8AC3E}">
        <p14:creationId xmlns:p14="http://schemas.microsoft.com/office/powerpoint/2010/main" val="418803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3</a:t>
            </a:fld>
            <a:endParaRPr lang="es-EC"/>
          </a:p>
        </p:txBody>
      </p:sp>
    </p:spTree>
    <p:extLst>
      <p:ext uri="{BB962C8B-B14F-4D97-AF65-F5344CB8AC3E}">
        <p14:creationId xmlns:p14="http://schemas.microsoft.com/office/powerpoint/2010/main" val="673227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BC7041B-EF1F-4469-BF58-DFF226B6A62D}" type="slidenum">
              <a:rPr lang="es-EC" smtClean="0"/>
              <a:t>17</a:t>
            </a:fld>
            <a:endParaRPr lang="es-EC"/>
          </a:p>
        </p:txBody>
      </p:sp>
    </p:spTree>
    <p:extLst>
      <p:ext uri="{BB962C8B-B14F-4D97-AF65-F5344CB8AC3E}">
        <p14:creationId xmlns:p14="http://schemas.microsoft.com/office/powerpoint/2010/main" val="3785734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BC7041B-EF1F-4469-BF58-DFF226B6A62D}" type="slidenum">
              <a:rPr lang="es-EC" smtClean="0"/>
              <a:t>18</a:t>
            </a:fld>
            <a:endParaRPr lang="es-EC"/>
          </a:p>
        </p:txBody>
      </p:sp>
    </p:spTree>
    <p:extLst>
      <p:ext uri="{BB962C8B-B14F-4D97-AF65-F5344CB8AC3E}">
        <p14:creationId xmlns:p14="http://schemas.microsoft.com/office/powerpoint/2010/main" val="15536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BC7041B-EF1F-4469-BF58-DFF226B6A62D}" type="slidenum">
              <a:rPr lang="es-EC" smtClean="0"/>
              <a:t>20</a:t>
            </a:fld>
            <a:endParaRPr lang="es-EC"/>
          </a:p>
        </p:txBody>
      </p:sp>
    </p:spTree>
    <p:extLst>
      <p:ext uri="{BB962C8B-B14F-4D97-AF65-F5344CB8AC3E}">
        <p14:creationId xmlns:p14="http://schemas.microsoft.com/office/powerpoint/2010/main" val="322960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4BC7041B-EF1F-4469-BF58-DFF226B6A62D}" type="slidenum">
              <a:rPr lang="es-EC" smtClean="0"/>
              <a:t>22</a:t>
            </a:fld>
            <a:endParaRPr lang="es-EC"/>
          </a:p>
        </p:txBody>
      </p:sp>
    </p:spTree>
    <p:extLst>
      <p:ext uri="{BB962C8B-B14F-4D97-AF65-F5344CB8AC3E}">
        <p14:creationId xmlns:p14="http://schemas.microsoft.com/office/powerpoint/2010/main" val="142227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23</a:t>
            </a:fld>
            <a:endParaRPr lang="es-EC"/>
          </a:p>
        </p:txBody>
      </p:sp>
    </p:spTree>
    <p:extLst>
      <p:ext uri="{BB962C8B-B14F-4D97-AF65-F5344CB8AC3E}">
        <p14:creationId xmlns:p14="http://schemas.microsoft.com/office/powerpoint/2010/main" val="412870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BC7041B-EF1F-4469-BF58-DFF226B6A62D}" type="slidenum">
              <a:rPr lang="es-EC" smtClean="0"/>
              <a:t>24</a:t>
            </a:fld>
            <a:endParaRPr lang="es-EC"/>
          </a:p>
        </p:txBody>
      </p:sp>
    </p:spTree>
    <p:extLst>
      <p:ext uri="{BB962C8B-B14F-4D97-AF65-F5344CB8AC3E}">
        <p14:creationId xmlns:p14="http://schemas.microsoft.com/office/powerpoint/2010/main" val="1732786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C" sz="1200" dirty="0" smtClean="0">
              <a:solidFill>
                <a:schemeClr val="tx1"/>
              </a:solidFill>
              <a:latin typeface="Times New Roman" panose="02020603050405020304" pitchFamily="18" charset="0"/>
              <a:cs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4BC7041B-EF1F-4469-BF58-DFF226B6A62D}" type="slidenum">
              <a:rPr lang="es-EC" smtClean="0"/>
              <a:t>25</a:t>
            </a:fld>
            <a:endParaRPr lang="es-EC"/>
          </a:p>
        </p:txBody>
      </p:sp>
    </p:spTree>
    <p:extLst>
      <p:ext uri="{BB962C8B-B14F-4D97-AF65-F5344CB8AC3E}">
        <p14:creationId xmlns:p14="http://schemas.microsoft.com/office/powerpoint/2010/main" val="236919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smtClean="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4</a:t>
            </a:fld>
            <a:endParaRPr lang="es-EC"/>
          </a:p>
        </p:txBody>
      </p:sp>
    </p:spTree>
    <p:extLst>
      <p:ext uri="{BB962C8B-B14F-4D97-AF65-F5344CB8AC3E}">
        <p14:creationId xmlns:p14="http://schemas.microsoft.com/office/powerpoint/2010/main" val="30738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dirty="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5</a:t>
            </a:fld>
            <a:endParaRPr lang="es-EC"/>
          </a:p>
        </p:txBody>
      </p:sp>
    </p:spTree>
    <p:extLst>
      <p:ext uri="{BB962C8B-B14F-4D97-AF65-F5344CB8AC3E}">
        <p14:creationId xmlns:p14="http://schemas.microsoft.com/office/powerpoint/2010/main" val="380347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9</a:t>
            </a:fld>
            <a:endParaRPr lang="es-EC"/>
          </a:p>
        </p:txBody>
      </p:sp>
    </p:spTree>
    <p:extLst>
      <p:ext uri="{BB962C8B-B14F-4D97-AF65-F5344CB8AC3E}">
        <p14:creationId xmlns:p14="http://schemas.microsoft.com/office/powerpoint/2010/main" val="9560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10</a:t>
            </a:fld>
            <a:endParaRPr lang="es-EC"/>
          </a:p>
        </p:txBody>
      </p:sp>
    </p:spTree>
    <p:extLst>
      <p:ext uri="{BB962C8B-B14F-4D97-AF65-F5344CB8AC3E}">
        <p14:creationId xmlns:p14="http://schemas.microsoft.com/office/powerpoint/2010/main" val="229992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11</a:t>
            </a:fld>
            <a:endParaRPr lang="es-EC"/>
          </a:p>
        </p:txBody>
      </p:sp>
    </p:spTree>
    <p:extLst>
      <p:ext uri="{BB962C8B-B14F-4D97-AF65-F5344CB8AC3E}">
        <p14:creationId xmlns:p14="http://schemas.microsoft.com/office/powerpoint/2010/main" val="261301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12</a:t>
            </a:fld>
            <a:endParaRPr lang="es-EC"/>
          </a:p>
        </p:txBody>
      </p:sp>
    </p:spTree>
    <p:extLst>
      <p:ext uri="{BB962C8B-B14F-4D97-AF65-F5344CB8AC3E}">
        <p14:creationId xmlns:p14="http://schemas.microsoft.com/office/powerpoint/2010/main" val="72970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dirty="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15</a:t>
            </a:fld>
            <a:endParaRPr lang="es-EC"/>
          </a:p>
        </p:txBody>
      </p:sp>
    </p:spTree>
    <p:extLst>
      <p:ext uri="{BB962C8B-B14F-4D97-AF65-F5344CB8AC3E}">
        <p14:creationId xmlns:p14="http://schemas.microsoft.com/office/powerpoint/2010/main" val="416799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dirty="0"/>
          </a:p>
        </p:txBody>
      </p:sp>
      <p:sp>
        <p:nvSpPr>
          <p:cNvPr id="4" name="Marcador de número de diapositiva 3"/>
          <p:cNvSpPr>
            <a:spLocks noGrp="1"/>
          </p:cNvSpPr>
          <p:nvPr>
            <p:ph type="sldNum" sz="quarter" idx="10"/>
          </p:nvPr>
        </p:nvSpPr>
        <p:spPr/>
        <p:txBody>
          <a:bodyPr/>
          <a:lstStyle/>
          <a:p>
            <a:fld id="{4BC7041B-EF1F-4469-BF58-DFF226B6A62D}" type="slidenum">
              <a:rPr lang="es-EC" smtClean="0"/>
              <a:t>16</a:t>
            </a:fld>
            <a:endParaRPr lang="es-EC"/>
          </a:p>
        </p:txBody>
      </p:sp>
    </p:spTree>
    <p:extLst>
      <p:ext uri="{BB962C8B-B14F-4D97-AF65-F5344CB8AC3E}">
        <p14:creationId xmlns:p14="http://schemas.microsoft.com/office/powerpoint/2010/main" val="228107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9124D486-37E1-488B-BEE1-556807337225}" type="datetimeFigureOut">
              <a:rPr lang="es-EC" smtClean="0"/>
              <a:t>14/3/2018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96427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24D486-37E1-488B-BEE1-556807337225}" type="datetimeFigureOut">
              <a:rPr lang="es-EC" smtClean="0"/>
              <a:t>14/3/2018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73208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24D486-37E1-488B-BEE1-556807337225}" type="datetimeFigureOut">
              <a:rPr lang="es-EC" smtClean="0"/>
              <a:t>14/3/2018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316115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9124D486-37E1-488B-BEE1-556807337225}" type="datetimeFigureOut">
              <a:rPr lang="es-EC" smtClean="0"/>
              <a:t>14/3/2018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153266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9124D486-37E1-488B-BEE1-556807337225}" type="datetimeFigureOut">
              <a:rPr lang="es-EC" smtClean="0"/>
              <a:t>14/3/2018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11999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9124D486-37E1-488B-BEE1-556807337225}" type="datetimeFigureOut">
              <a:rPr lang="es-EC" smtClean="0"/>
              <a:t>14/3/2018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403221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9124D486-37E1-488B-BEE1-556807337225}" type="datetimeFigureOut">
              <a:rPr lang="es-EC" smtClean="0"/>
              <a:t>14/3/2018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312285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9124D486-37E1-488B-BEE1-556807337225}" type="datetimeFigureOut">
              <a:rPr lang="es-EC" smtClean="0"/>
              <a:t>14/3/2018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343580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124D486-37E1-488B-BEE1-556807337225}" type="datetimeFigureOut">
              <a:rPr lang="es-EC" smtClean="0"/>
              <a:t>14/3/2018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363291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124D486-37E1-488B-BEE1-556807337225}" type="datetimeFigureOut">
              <a:rPr lang="es-EC" smtClean="0"/>
              <a:t>14/3/2018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327026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9124D486-37E1-488B-BEE1-556807337225}" type="datetimeFigureOut">
              <a:rPr lang="es-EC" smtClean="0"/>
              <a:t>14/3/2018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60BF250-F443-48D9-8228-935A8A8F82E6}" type="slidenum">
              <a:rPr lang="es-EC" smtClean="0"/>
              <a:t>‹Nº›</a:t>
            </a:fld>
            <a:endParaRPr lang="es-EC"/>
          </a:p>
        </p:txBody>
      </p:sp>
    </p:spTree>
    <p:extLst>
      <p:ext uri="{BB962C8B-B14F-4D97-AF65-F5344CB8AC3E}">
        <p14:creationId xmlns:p14="http://schemas.microsoft.com/office/powerpoint/2010/main" val="125466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4D486-37E1-488B-BEE1-556807337225}" type="datetimeFigureOut">
              <a:rPr lang="es-EC" smtClean="0"/>
              <a:t>14/3/2018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BF250-F443-48D9-8228-935A8A8F82E6}" type="slidenum">
              <a:rPr lang="es-EC" smtClean="0"/>
              <a:t>‹Nº›</a:t>
            </a:fld>
            <a:endParaRPr lang="es-EC"/>
          </a:p>
        </p:txBody>
      </p:sp>
    </p:spTree>
    <p:extLst>
      <p:ext uri="{BB962C8B-B14F-4D97-AF65-F5344CB8AC3E}">
        <p14:creationId xmlns:p14="http://schemas.microsoft.com/office/powerpoint/2010/main" val="3134771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Colors" Target="../diagrams/colors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2.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png"/><Relationship Id="rId7" Type="http://schemas.openxmlformats.org/officeDocument/2006/relationships/diagramColors" Target="../diagrams/colors1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pbs.twimg.com/profile_images/378800000295174188/65b3fa4491761c849f7ad453da4ec7fe.png"/>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638042" y="317490"/>
            <a:ext cx="6317615" cy="6317615"/>
          </a:xfrm>
          <a:prstGeom prst="ellipse">
            <a:avLst/>
          </a:prstGeom>
          <a:ln>
            <a:noFill/>
          </a:ln>
          <a:effectLst>
            <a:softEdge rad="112500"/>
          </a:effectLst>
        </p:spPr>
      </p:pic>
      <p:sp>
        <p:nvSpPr>
          <p:cNvPr id="2" name="Título 1"/>
          <p:cNvSpPr>
            <a:spLocks noGrp="1"/>
          </p:cNvSpPr>
          <p:nvPr>
            <p:ph type="title"/>
          </p:nvPr>
        </p:nvSpPr>
        <p:spPr/>
        <p:txBody>
          <a:bodyPr>
            <a:normAutofit/>
          </a:bodyPr>
          <a:lstStyle/>
          <a:p>
            <a:pPr algn="ctr"/>
            <a:r>
              <a:rPr lang="es-EC" dirty="0" smtClean="0">
                <a:latin typeface="Times New Roman" panose="02020603050405020304" pitchFamily="18" charset="0"/>
                <a:cs typeface="Times New Roman" panose="02020603050405020304" pitchFamily="18" charset="0"/>
              </a:rPr>
              <a:t>UNIVERSIDAD DE LAS FUERZAS ARMADAS - ESPE</a:t>
            </a:r>
            <a:endParaRPr lang="es-EC" dirty="0">
              <a:latin typeface="Times New Roman" panose="02020603050405020304" pitchFamily="18" charset="0"/>
              <a:cs typeface="Times New Roman" panose="02020603050405020304" pitchFamily="18" charset="0"/>
            </a:endParaRPr>
          </a:p>
        </p:txBody>
      </p:sp>
      <p:sp>
        <p:nvSpPr>
          <p:cNvPr id="5" name="Título 1"/>
          <p:cNvSpPr txBox="1">
            <a:spLocks/>
          </p:cNvSpPr>
          <p:nvPr/>
        </p:nvSpPr>
        <p:spPr>
          <a:xfrm>
            <a:off x="788604" y="16430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dirty="0" smtClean="0">
                <a:latin typeface="Times New Roman" panose="02020603050405020304" pitchFamily="18" charset="0"/>
                <a:cs typeface="Times New Roman" panose="02020603050405020304" pitchFamily="18" charset="0"/>
              </a:rPr>
              <a:t>TRABAJO DE TITULACIÓN</a:t>
            </a:r>
            <a:endParaRPr lang="es-EC" sz="4000" dirty="0">
              <a:latin typeface="Times New Roman" panose="02020603050405020304" pitchFamily="18" charset="0"/>
              <a:cs typeface="Times New Roman" panose="02020603050405020304" pitchFamily="18" charset="0"/>
            </a:endParaRPr>
          </a:p>
        </p:txBody>
      </p:sp>
      <p:sp>
        <p:nvSpPr>
          <p:cNvPr id="6" name="Título 1"/>
          <p:cNvSpPr txBox="1">
            <a:spLocks/>
          </p:cNvSpPr>
          <p:nvPr/>
        </p:nvSpPr>
        <p:spPr>
          <a:xfrm>
            <a:off x="788604" y="34762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dirty="0" smtClean="0">
                <a:latin typeface="Times New Roman" panose="02020603050405020304" pitchFamily="18" charset="0"/>
                <a:cs typeface="Times New Roman" panose="02020603050405020304" pitchFamily="18" charset="0"/>
              </a:rPr>
              <a:t>NOMBRE: CÉSAR GUADAMUD</a:t>
            </a:r>
            <a:endParaRPr lang="es-EC" sz="4000" dirty="0">
              <a:latin typeface="Times New Roman" panose="02020603050405020304" pitchFamily="18" charset="0"/>
              <a:cs typeface="Times New Roman" panose="02020603050405020304" pitchFamily="18" charset="0"/>
            </a:endParaRPr>
          </a:p>
        </p:txBody>
      </p:sp>
      <p:sp>
        <p:nvSpPr>
          <p:cNvPr id="8" name="Título 1"/>
          <p:cNvSpPr txBox="1">
            <a:spLocks/>
          </p:cNvSpPr>
          <p:nvPr/>
        </p:nvSpPr>
        <p:spPr>
          <a:xfrm>
            <a:off x="788604" y="53095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000" dirty="0" smtClean="0">
                <a:latin typeface="Times New Roman" panose="02020603050405020304" pitchFamily="18" charset="0"/>
                <a:cs typeface="Times New Roman" panose="02020603050405020304" pitchFamily="18" charset="0"/>
              </a:rPr>
              <a:t>Marzo 2018</a:t>
            </a:r>
            <a:endParaRPr lang="es-EC"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27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7"/>
          <p:cNvSpPr txBox="1">
            <a:spLocks/>
          </p:cNvSpPr>
          <p:nvPr/>
        </p:nvSpPr>
        <p:spPr>
          <a:xfrm>
            <a:off x="838200" y="832934"/>
            <a:ext cx="10515600" cy="857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latin typeface="Times New Roman" panose="02020603050405020304" pitchFamily="18" charset="0"/>
                <a:cs typeface="Times New Roman" panose="02020603050405020304" pitchFamily="18" charset="0"/>
              </a:rPr>
              <a:t>Marco teórico</a:t>
            </a:r>
            <a:endParaRPr lang="es-EC" sz="2800" dirty="0">
              <a:latin typeface="Times New Roman" panose="02020603050405020304" pitchFamily="18"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961896990"/>
              </p:ext>
            </p:extLst>
          </p:nvPr>
        </p:nvGraphicFramePr>
        <p:xfrm>
          <a:off x="243840" y="1569720"/>
          <a:ext cx="11445240" cy="4907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8230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837206591"/>
              </p:ext>
            </p:extLst>
          </p:nvPr>
        </p:nvGraphicFramePr>
        <p:xfrm>
          <a:off x="2032000" y="720090"/>
          <a:ext cx="8140700" cy="5418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4022781386"/>
              </p:ext>
            </p:extLst>
          </p:nvPr>
        </p:nvGraphicFramePr>
        <p:xfrm>
          <a:off x="509954" y="1755366"/>
          <a:ext cx="10902462" cy="48728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uadroTexto 8"/>
          <p:cNvSpPr txBox="1"/>
          <p:nvPr/>
        </p:nvSpPr>
        <p:spPr>
          <a:xfrm>
            <a:off x="0" y="1032540"/>
            <a:ext cx="12192000" cy="523220"/>
          </a:xfrm>
          <a:prstGeom prst="rect">
            <a:avLst/>
          </a:prstGeom>
          <a:noFill/>
        </p:spPr>
        <p:txBody>
          <a:bodyPr wrap="square" rtlCol="0">
            <a:spAutoFit/>
          </a:bodyPr>
          <a:lstStyle/>
          <a:p>
            <a:pPr lvl="0" algn="ctr"/>
            <a:r>
              <a:rPr lang="es-EC" sz="2800" dirty="0">
                <a:latin typeface="Times New Roman" panose="02020603050405020304" pitchFamily="18" charset="0"/>
                <a:cs typeface="Times New Roman" panose="02020603050405020304" pitchFamily="18" charset="0"/>
              </a:rPr>
              <a:t>Modelo de Calidad de Vida de Schalock &amp; Verdugo</a:t>
            </a:r>
            <a:endParaRPr lang="es-ES" sz="2800" dirty="0">
              <a:latin typeface="Times New Roman" panose="02020603050405020304" pitchFamily="18" charset="0"/>
              <a:cs typeface="Times New Roman" panose="02020603050405020304" pitchFamily="18" charset="0"/>
            </a:endParaRPr>
          </a:p>
        </p:txBody>
      </p:sp>
      <p:pic>
        <p:nvPicPr>
          <p:cNvPr id="6" name="Picture 4" descr="Resultado de imagen para ESP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45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4"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21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10066407"/>
              </p:ext>
            </p:extLst>
          </p:nvPr>
        </p:nvGraphicFramePr>
        <p:xfrm>
          <a:off x="2032000" y="1451610"/>
          <a:ext cx="8128000" cy="468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4663440" y="468630"/>
            <a:ext cx="6263640" cy="523220"/>
          </a:xfrm>
          <a:prstGeom prst="rect">
            <a:avLst/>
          </a:prstGeom>
          <a:noFill/>
        </p:spPr>
        <p:txBody>
          <a:bodyPr wrap="square" rtlCol="0">
            <a:spAutoFit/>
          </a:bodyPr>
          <a:lstStyle/>
          <a:p>
            <a:r>
              <a:rPr lang="es-MX" sz="2800" dirty="0" smtClean="0">
                <a:latin typeface="Times New Roman" panose="02020603050405020304" pitchFamily="18" charset="0"/>
                <a:cs typeface="Times New Roman" panose="02020603050405020304" pitchFamily="18" charset="0"/>
              </a:rPr>
              <a:t>Enfoque metodológico</a:t>
            </a:r>
            <a:endParaRPr lang="es-MX" sz="2800" dirty="0">
              <a:latin typeface="Times New Roman" panose="02020603050405020304" pitchFamily="18" charset="0"/>
              <a:cs typeface="Times New Roman" panose="02020603050405020304" pitchFamily="18" charset="0"/>
            </a:endParaRPr>
          </a:p>
        </p:txBody>
      </p:sp>
      <p:pic>
        <p:nvPicPr>
          <p:cNvPr id="5" name="Picture 4"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163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38200" y="832934"/>
            <a:ext cx="10515600" cy="857754"/>
          </a:xfrm>
        </p:spPr>
        <p:txBody>
          <a:bodyPr>
            <a:normAutofit/>
          </a:bodyPr>
          <a:lstStyle/>
          <a:p>
            <a:pPr algn="ctr"/>
            <a:r>
              <a:rPr lang="es-EC" sz="2800" dirty="0" smtClean="0">
                <a:latin typeface="Times New Roman" panose="02020603050405020304" pitchFamily="18" charset="0"/>
                <a:cs typeface="Times New Roman" panose="02020603050405020304" pitchFamily="18" charset="0"/>
              </a:rPr>
              <a:t>Método cuantitativo</a:t>
            </a:r>
            <a:endParaRPr lang="es-EC" sz="2800" dirty="0">
              <a:latin typeface="Times New Roman" panose="02020603050405020304" pitchFamily="18" charset="0"/>
              <a:cs typeface="Times New Roman" panose="02020603050405020304" pitchFamily="18" charset="0"/>
            </a:endParaRPr>
          </a:p>
        </p:txBody>
      </p:sp>
      <p:pic>
        <p:nvPicPr>
          <p:cNvPr id="12" name="Picture 4"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002134353"/>
              </p:ext>
            </p:extLst>
          </p:nvPr>
        </p:nvGraphicFramePr>
        <p:xfrm>
          <a:off x="838202" y="1690689"/>
          <a:ext cx="4899210" cy="4530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ext uri="{D42A27DB-BD31-4B8C-83A1-F6EECF244321}">
                <p14:modId xmlns:p14="http://schemas.microsoft.com/office/powerpoint/2010/main" val="86703429"/>
              </p:ext>
            </p:extLst>
          </p:nvPr>
        </p:nvGraphicFramePr>
        <p:xfrm>
          <a:off x="5737412" y="1690688"/>
          <a:ext cx="4899210" cy="4530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3718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10131564"/>
              </p:ext>
            </p:extLst>
          </p:nvPr>
        </p:nvGraphicFramePr>
        <p:xfrm>
          <a:off x="747870" y="832934"/>
          <a:ext cx="9288906" cy="554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212341" y="309925"/>
            <a:ext cx="4359965" cy="523220"/>
          </a:xfrm>
          <a:prstGeom prst="rect">
            <a:avLst/>
          </a:prstGeom>
          <a:noFill/>
        </p:spPr>
        <p:txBody>
          <a:bodyPr wrap="square" rtlCol="0">
            <a:spAutoFit/>
          </a:bodyPr>
          <a:lstStyle/>
          <a:p>
            <a:pPr algn="ctr"/>
            <a:r>
              <a:rPr lang="es-EC" sz="2800" dirty="0">
                <a:latin typeface="Times New Roman" panose="02020603050405020304" pitchFamily="18" charset="0"/>
                <a:cs typeface="Times New Roman" panose="02020603050405020304" pitchFamily="18" charset="0"/>
              </a:rPr>
              <a:t>Resultados</a:t>
            </a:r>
            <a:endParaRPr lang="es-EC" sz="2800" dirty="0"/>
          </a:p>
        </p:txBody>
      </p:sp>
      <p:pic>
        <p:nvPicPr>
          <p:cNvPr id="7" name="Picture 4"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33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1446884297"/>
              </p:ext>
            </p:extLst>
          </p:nvPr>
        </p:nvGraphicFramePr>
        <p:xfrm>
          <a:off x="838198" y="1129306"/>
          <a:ext cx="9684225" cy="5060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7"/>
          <p:cNvSpPr txBox="1">
            <a:spLocks/>
          </p:cNvSpPr>
          <p:nvPr/>
        </p:nvSpPr>
        <p:spPr>
          <a:xfrm>
            <a:off x="422511" y="271552"/>
            <a:ext cx="10515600" cy="857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latin typeface="Times New Roman" panose="02020603050405020304" pitchFamily="18" charset="0"/>
                <a:cs typeface="Times New Roman" panose="02020603050405020304" pitchFamily="18" charset="0"/>
              </a:rPr>
              <a:t>Resultados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65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26494" y="257904"/>
            <a:ext cx="10515600" cy="857754"/>
          </a:xfrm>
        </p:spPr>
        <p:txBody>
          <a:bodyPr>
            <a:normAutofit/>
          </a:bodyPr>
          <a:lstStyle/>
          <a:p>
            <a:pPr algn="ctr"/>
            <a:r>
              <a:rPr lang="es-EC" sz="2800" dirty="0" smtClean="0">
                <a:latin typeface="Times New Roman" panose="02020603050405020304" pitchFamily="18" charset="0"/>
                <a:cs typeface="Times New Roman" panose="02020603050405020304" pitchFamily="18" charset="0"/>
              </a:rPr>
              <a:t>Resultados</a:t>
            </a:r>
            <a:endParaRPr lang="es-EC" sz="2800" dirty="0">
              <a:latin typeface="Times New Roman" panose="02020603050405020304" pitchFamily="18" charset="0"/>
              <a:cs typeface="Times New Roman" panose="02020603050405020304" pitchFamily="18" charset="0"/>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409364884"/>
              </p:ext>
            </p:extLst>
          </p:nvPr>
        </p:nvGraphicFramePr>
        <p:xfrm>
          <a:off x="736981" y="1115658"/>
          <a:ext cx="9894626" cy="5084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008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idx="1"/>
          </p:nvPr>
        </p:nvSpPr>
        <p:spPr/>
        <p:txBody>
          <a:bodyPr/>
          <a:lstStyle/>
          <a:p>
            <a:endParaRPr lang="es-EC"/>
          </a:p>
        </p:txBody>
      </p:sp>
      <p:pic>
        <p:nvPicPr>
          <p:cNvPr id="12"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p:cNvGraphicFramePr/>
          <p:nvPr>
            <p:extLst>
              <p:ext uri="{D42A27DB-BD31-4B8C-83A1-F6EECF244321}">
                <p14:modId xmlns:p14="http://schemas.microsoft.com/office/powerpoint/2010/main" val="2673955551"/>
              </p:ext>
            </p:extLst>
          </p:nvPr>
        </p:nvGraphicFramePr>
        <p:xfrm>
          <a:off x="159571" y="968188"/>
          <a:ext cx="11637981" cy="5504330"/>
        </p:xfrm>
        <a:graphic>
          <a:graphicData uri="http://schemas.openxmlformats.org/drawingml/2006/chart">
            <c:chart xmlns:c="http://schemas.openxmlformats.org/drawingml/2006/chart" xmlns:r="http://schemas.openxmlformats.org/officeDocument/2006/relationships" r:id="rId4"/>
          </a:graphicData>
        </a:graphic>
      </p:graphicFrame>
      <p:sp>
        <p:nvSpPr>
          <p:cNvPr id="6" name="1 Rectángulo"/>
          <p:cNvSpPr/>
          <p:nvPr/>
        </p:nvSpPr>
        <p:spPr>
          <a:xfrm>
            <a:off x="7798405" y="4351284"/>
            <a:ext cx="3678892" cy="1513488"/>
          </a:xfrm>
          <a:prstGeom prst="ellipse">
            <a:avLst/>
          </a:prstGeom>
          <a:solidFill>
            <a:schemeClr val="accent4">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14%</a:t>
            </a:r>
            <a:endParaRPr lang="es-ES" sz="1200" dirty="0">
              <a:solidFill>
                <a:schemeClr val="tx1"/>
              </a:solidFill>
            </a:endParaRPr>
          </a:p>
        </p:txBody>
      </p:sp>
    </p:spTree>
    <p:extLst>
      <p:ext uri="{BB962C8B-B14F-4D97-AF65-F5344CB8AC3E}">
        <p14:creationId xmlns:p14="http://schemas.microsoft.com/office/powerpoint/2010/main" val="4227181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1"/>
          <p:cNvGraphicFramePr/>
          <p:nvPr>
            <p:extLst/>
          </p:nvPr>
        </p:nvGraphicFramePr>
        <p:xfrm>
          <a:off x="137159" y="1134306"/>
          <a:ext cx="11907696" cy="5392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223383" y="531561"/>
            <a:ext cx="7394713" cy="523220"/>
          </a:xfrm>
          <a:prstGeom prst="rect">
            <a:avLst/>
          </a:prstGeom>
          <a:noFill/>
        </p:spPr>
        <p:txBody>
          <a:bodyPr wrap="square" rtlCol="0">
            <a:spAutoFit/>
          </a:bodyPr>
          <a:lstStyle/>
          <a:p>
            <a:pPr algn="ctr"/>
            <a:r>
              <a:rPr lang="es-EC" sz="2800" dirty="0" smtClean="0">
                <a:latin typeface="Times New Roman" panose="02020603050405020304" pitchFamily="18" charset="0"/>
                <a:cs typeface="Times New Roman" panose="02020603050405020304" pitchFamily="18" charset="0"/>
              </a:rPr>
              <a:t>Conclusiones</a:t>
            </a:r>
            <a:endParaRPr lang="es-EC" sz="2800" dirty="0">
              <a:latin typeface="Times New Roman" panose="02020603050405020304" pitchFamily="18" charset="0"/>
              <a:cs typeface="Times New Roman" panose="02020603050405020304" pitchFamily="18" charset="0"/>
            </a:endParaRPr>
          </a:p>
        </p:txBody>
      </p:sp>
      <p:pic>
        <p:nvPicPr>
          <p:cNvPr id="6" name="Picture 4"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86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idx="1"/>
          </p:nvPr>
        </p:nvSpPr>
        <p:spPr>
          <a:xfrm>
            <a:off x="838199" y="1825626"/>
            <a:ext cx="6400801" cy="3862548"/>
          </a:xfrm>
        </p:spPr>
        <p:txBody>
          <a:bodyPr>
            <a:noAutofit/>
          </a:bodyPr>
          <a:lstStyle/>
          <a:p>
            <a:pPr marL="0" indent="0">
              <a:buNone/>
            </a:pPr>
            <a:r>
              <a:rPr lang="es-EC" sz="4800" dirty="0">
                <a:latin typeface="Times New Roman" panose="02020603050405020304" pitchFamily="18" charset="0"/>
                <a:cs typeface="Times New Roman" panose="02020603050405020304" pitchFamily="18" charset="0"/>
              </a:rPr>
              <a:t>C</a:t>
            </a:r>
            <a:r>
              <a:rPr lang="es-EC" sz="4800" dirty="0" smtClean="0">
                <a:latin typeface="Times New Roman" panose="02020603050405020304" pitchFamily="18" charset="0"/>
                <a:cs typeface="Times New Roman" panose="02020603050405020304" pitchFamily="18" charset="0"/>
              </a:rPr>
              <a:t>osto en atención de necesidades básicas de personas con discapacidad, Cantón </a:t>
            </a:r>
            <a:r>
              <a:rPr lang="es-EC" sz="4800" dirty="0">
                <a:latin typeface="Times New Roman" panose="02020603050405020304" pitchFamily="18" charset="0"/>
                <a:cs typeface="Times New Roman" panose="02020603050405020304" pitchFamily="18" charset="0"/>
              </a:rPr>
              <a:t>R</a:t>
            </a:r>
            <a:r>
              <a:rPr lang="es-EC" sz="4800" dirty="0" smtClean="0">
                <a:latin typeface="Times New Roman" panose="02020603050405020304" pitchFamily="18" charset="0"/>
                <a:cs typeface="Times New Roman" panose="02020603050405020304" pitchFamily="18" charset="0"/>
              </a:rPr>
              <a:t>umiñahui</a:t>
            </a:r>
            <a:endParaRPr lang="es-EC" sz="4800" dirty="0">
              <a:latin typeface="Times New Roman" panose="02020603050405020304" pitchFamily="18" charset="0"/>
              <a:cs typeface="Times New Roman" panose="02020603050405020304" pitchFamily="18" charset="0"/>
            </a:endParaRPr>
          </a:p>
        </p:txBody>
      </p:sp>
      <p:pic>
        <p:nvPicPr>
          <p:cNvPr id="12" name="Picture 4"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1458502"/>
            <a:ext cx="4236720" cy="422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56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005278732"/>
              </p:ext>
            </p:extLst>
          </p:nvPr>
        </p:nvGraphicFramePr>
        <p:xfrm>
          <a:off x="137159" y="1178466"/>
          <a:ext cx="11939227" cy="5474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Título"/>
          <p:cNvSpPr txBox="1">
            <a:spLocks noGrp="1"/>
          </p:cNvSpPr>
          <p:nvPr>
            <p:ph type="title"/>
          </p:nvPr>
        </p:nvSpPr>
        <p:spPr>
          <a:xfrm>
            <a:off x="707082" y="404309"/>
            <a:ext cx="10515600" cy="857250"/>
          </a:xfrm>
          <a:prstGeom prst="rect">
            <a:avLst/>
          </a:prstGeom>
          <a:noFill/>
        </p:spPr>
        <p:txBody>
          <a:bodyPr wrap="square" rtlCol="0">
            <a:spAutoFit/>
          </a:bodyPr>
          <a:lstStyle/>
          <a:p>
            <a:pPr algn="ctr"/>
            <a:r>
              <a:rPr lang="es-EC" sz="2800" dirty="0" smtClean="0">
                <a:latin typeface="Times New Roman" panose="02020603050405020304" pitchFamily="18" charset="0"/>
                <a:cs typeface="Times New Roman" panose="02020603050405020304" pitchFamily="18" charset="0"/>
              </a:rPr>
              <a:t>Conclusiones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5246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38200" y="832934"/>
            <a:ext cx="10515600" cy="857754"/>
          </a:xfrm>
        </p:spPr>
        <p:txBody>
          <a:bodyPr>
            <a:normAutofit/>
          </a:bodyPr>
          <a:lstStyle/>
          <a:p>
            <a:pPr algn="ctr"/>
            <a:r>
              <a:rPr lang="es-EC" sz="2800" dirty="0" smtClean="0">
                <a:latin typeface="Times New Roman" panose="02020603050405020304" pitchFamily="18" charset="0"/>
                <a:cs typeface="Times New Roman" panose="02020603050405020304" pitchFamily="18" charset="0"/>
              </a:rPr>
              <a:t>Método cualitativo</a:t>
            </a:r>
            <a:endParaRPr lang="es-EC" sz="2800" dirty="0">
              <a:latin typeface="Times New Roman" panose="02020603050405020304" pitchFamily="18" charset="0"/>
              <a:cs typeface="Times New Roman" panose="02020603050405020304" pitchFamily="18" charset="0"/>
            </a:endParaRPr>
          </a:p>
        </p:txBody>
      </p:sp>
      <p:pic>
        <p:nvPicPr>
          <p:cNvPr id="12" name="Picture 4"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1009343311"/>
              </p:ext>
            </p:extLst>
          </p:nvPr>
        </p:nvGraphicFramePr>
        <p:xfrm>
          <a:off x="838199" y="1690688"/>
          <a:ext cx="9567041" cy="4530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888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7"/>
          <p:cNvSpPr txBox="1">
            <a:spLocks/>
          </p:cNvSpPr>
          <p:nvPr/>
        </p:nvSpPr>
        <p:spPr>
          <a:xfrm>
            <a:off x="838199" y="719247"/>
            <a:ext cx="10515600" cy="730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latin typeface="Times New Roman" panose="02020603050405020304" pitchFamily="18" charset="0"/>
                <a:cs typeface="Times New Roman" panose="02020603050405020304" pitchFamily="18" charset="0"/>
              </a:rPr>
              <a:t>Análisis de costos</a:t>
            </a:r>
            <a:endParaRPr lang="es-EC" sz="2800" dirty="0">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887393584"/>
              </p:ext>
            </p:extLst>
          </p:nvPr>
        </p:nvGraphicFramePr>
        <p:xfrm>
          <a:off x="344604" y="1423120"/>
          <a:ext cx="11502790" cy="4077919"/>
        </p:xfrm>
        <a:graphic>
          <a:graphicData uri="http://schemas.openxmlformats.org/drawingml/2006/table">
            <a:tbl>
              <a:tblPr/>
              <a:tblGrid>
                <a:gridCol w="1595934">
                  <a:extLst>
                    <a:ext uri="{9D8B030D-6E8A-4147-A177-3AD203B41FA5}">
                      <a16:colId xmlns:a16="http://schemas.microsoft.com/office/drawing/2014/main" val="3963633381"/>
                    </a:ext>
                  </a:extLst>
                </a:gridCol>
                <a:gridCol w="1012194">
                  <a:extLst>
                    <a:ext uri="{9D8B030D-6E8A-4147-A177-3AD203B41FA5}">
                      <a16:colId xmlns:a16="http://schemas.microsoft.com/office/drawing/2014/main" val="3978669585"/>
                    </a:ext>
                  </a:extLst>
                </a:gridCol>
                <a:gridCol w="1248374">
                  <a:extLst>
                    <a:ext uri="{9D8B030D-6E8A-4147-A177-3AD203B41FA5}">
                      <a16:colId xmlns:a16="http://schemas.microsoft.com/office/drawing/2014/main" val="372745103"/>
                    </a:ext>
                  </a:extLst>
                </a:gridCol>
                <a:gridCol w="1239940">
                  <a:extLst>
                    <a:ext uri="{9D8B030D-6E8A-4147-A177-3AD203B41FA5}">
                      <a16:colId xmlns:a16="http://schemas.microsoft.com/office/drawing/2014/main" val="321665231"/>
                    </a:ext>
                  </a:extLst>
                </a:gridCol>
                <a:gridCol w="1007880">
                  <a:extLst>
                    <a:ext uri="{9D8B030D-6E8A-4147-A177-3AD203B41FA5}">
                      <a16:colId xmlns:a16="http://schemas.microsoft.com/office/drawing/2014/main" val="3075164357"/>
                    </a:ext>
                  </a:extLst>
                </a:gridCol>
                <a:gridCol w="1251285">
                  <a:extLst>
                    <a:ext uri="{9D8B030D-6E8A-4147-A177-3AD203B41FA5}">
                      <a16:colId xmlns:a16="http://schemas.microsoft.com/office/drawing/2014/main" val="1377803035"/>
                    </a:ext>
                  </a:extLst>
                </a:gridCol>
                <a:gridCol w="1059991">
                  <a:extLst>
                    <a:ext uri="{9D8B030D-6E8A-4147-A177-3AD203B41FA5}">
                      <a16:colId xmlns:a16="http://schemas.microsoft.com/office/drawing/2014/main" val="1266345252"/>
                    </a:ext>
                  </a:extLst>
                </a:gridCol>
                <a:gridCol w="1062804">
                  <a:extLst>
                    <a:ext uri="{9D8B030D-6E8A-4147-A177-3AD203B41FA5}">
                      <a16:colId xmlns:a16="http://schemas.microsoft.com/office/drawing/2014/main" val="3157749785"/>
                    </a:ext>
                  </a:extLst>
                </a:gridCol>
                <a:gridCol w="1012194">
                  <a:extLst>
                    <a:ext uri="{9D8B030D-6E8A-4147-A177-3AD203B41FA5}">
                      <a16:colId xmlns:a16="http://schemas.microsoft.com/office/drawing/2014/main" val="4274884082"/>
                    </a:ext>
                  </a:extLst>
                </a:gridCol>
                <a:gridCol w="1012194">
                  <a:extLst>
                    <a:ext uri="{9D8B030D-6E8A-4147-A177-3AD203B41FA5}">
                      <a16:colId xmlns:a16="http://schemas.microsoft.com/office/drawing/2014/main" val="739521237"/>
                    </a:ext>
                  </a:extLst>
                </a:gridCol>
              </a:tblGrid>
              <a:tr h="472002">
                <a:tc gridSpan="10">
                  <a:txBody>
                    <a:bodyPr/>
                    <a:lstStyle/>
                    <a:p>
                      <a:pPr algn="ctr" fontAlgn="b"/>
                      <a:r>
                        <a:rPr lang="es-EC" sz="1800" b="1" i="0" u="none" strike="noStrike" dirty="0">
                          <a:solidFill>
                            <a:srgbClr val="000000"/>
                          </a:solidFill>
                          <a:effectLst/>
                          <a:latin typeface="Times New Roman" panose="02020603050405020304" pitchFamily="18" charset="0"/>
                          <a:cs typeface="Times New Roman" panose="02020603050405020304" pitchFamily="18" charset="0"/>
                        </a:rPr>
                        <a:t>TOTAL AYUDA ENTREGADA A PCD EN EL CANTÓN RUMIÑAHUI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E70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87335910"/>
                  </a:ext>
                </a:extLst>
              </a:tr>
              <a:tr h="449527">
                <a:tc gridSpan="10">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AÑO 2017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9E709"/>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35697012"/>
                  </a:ext>
                </a:extLst>
              </a:tr>
              <a:tr h="449527">
                <a:tc rowSpan="2">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TIPO DISCAPACIDAD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E709"/>
                    </a:solidFill>
                  </a:tcPr>
                </a:tc>
                <a:tc rowSpan="2">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gridSpan="4">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ctr"/>
                      <a:r>
                        <a:rPr lang="es-EC" sz="1600" b="1" i="0" u="none" strike="noStrike">
                          <a:solidFill>
                            <a:srgbClr val="000000"/>
                          </a:solidFill>
                          <a:effectLst/>
                          <a:latin typeface="Times New Roman" panose="02020603050405020304" pitchFamily="18" charset="0"/>
                          <a:cs typeface="Times New Roman" panose="02020603050405020304" pitchFamily="18" charset="0"/>
                        </a:rPr>
                        <a:t>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58658891"/>
                  </a:ext>
                </a:extLst>
              </a:tr>
              <a:tr h="899056">
                <a:tc vMerge="1">
                  <a:txBody>
                    <a:bodyPr/>
                    <a:lstStyle/>
                    <a:p>
                      <a:endParaRPr lang="es-EC"/>
                    </a:p>
                  </a:txBody>
                  <a:tcPr/>
                </a:tc>
                <a:tc vMerge="1">
                  <a:txBody>
                    <a:bodyPr/>
                    <a:lstStyle/>
                    <a:p>
                      <a:endParaRPr lang="es-EC"/>
                    </a:p>
                  </a:txBody>
                  <a:tcPr/>
                </a:tc>
                <a:tc>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AYUDAS TÉCNICAS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PERSONAL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600" b="1" kern="1200" dirty="0" smtClean="0">
                          <a:solidFill>
                            <a:schemeClr val="tx1"/>
                          </a:solidFill>
                          <a:effectLst/>
                          <a:latin typeface="Times New Roman" panose="02020603050405020304" pitchFamily="18" charset="0"/>
                          <a:ea typeface="+mn-ea"/>
                          <a:cs typeface="Times New Roman" panose="02020603050405020304" pitchFamily="18" charset="0"/>
                        </a:rPr>
                        <a:t>OTROS COSTOS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COSTO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AYUDAS TÉCNICAS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PERSONAL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s-EC" sz="1600" b="1" kern="1200" dirty="0" smtClean="0">
                          <a:solidFill>
                            <a:schemeClr val="tx1"/>
                          </a:solidFill>
                          <a:effectLst/>
                          <a:latin typeface="Times New Roman" panose="02020603050405020304" pitchFamily="18" charset="0"/>
                          <a:ea typeface="+mn-ea"/>
                          <a:cs typeface="Times New Roman" panose="02020603050405020304" pitchFamily="18" charset="0"/>
                        </a:rPr>
                        <a:t>OTROS COSTOS</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COSTO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339214528"/>
                  </a:ext>
                </a:extLst>
              </a:tr>
              <a:tr h="439165">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PCD FÍSICA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E709"/>
                    </a:solidFill>
                  </a:tcPr>
                </a:tc>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4.368,63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57.000,00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8.215,74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a:t>
                      </a:r>
                      <a:r>
                        <a:rPr lang="es-EC"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69.584,37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79,43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$1.036,36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149,38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$1.265,17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355350"/>
                  </a:ext>
                </a:extLst>
              </a:tr>
              <a:tr h="424546">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PCD INTELECTUAL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E709"/>
                    </a:solidFill>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2.070,53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32.127,27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4.630,69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38.828,49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66,79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$1.036,36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149,38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$1.252,53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779168"/>
                  </a:ext>
                </a:extLst>
              </a:tr>
              <a:tr h="357513">
                <a:tc>
                  <a:txBody>
                    <a:bodyPr/>
                    <a:lstStyle/>
                    <a:p>
                      <a:pPr algn="ctr" fontAlgn="ctr"/>
                      <a:r>
                        <a:rPr lang="es-EC" sz="1600" b="0" i="0" u="none" strike="noStrike" dirty="0">
                          <a:solidFill>
                            <a:srgbClr val="000000"/>
                          </a:solidFill>
                          <a:effectLst/>
                          <a:latin typeface="Times New Roman" panose="02020603050405020304" pitchFamily="18" charset="0"/>
                          <a:cs typeface="Times New Roman" panose="02020603050405020304" pitchFamily="18" charset="0"/>
                        </a:rPr>
                        <a:t>PCD MENTAL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9E709"/>
                    </a:solidFill>
                  </a:tcPr>
                </a:tc>
                <a:tc>
                  <a:txBody>
                    <a:bodyPr/>
                    <a:lstStyle/>
                    <a:p>
                      <a:pPr algn="ctr" fontAlgn="ctr"/>
                      <a:r>
                        <a:rPr lang="es-EC" sz="16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242,43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2.072,73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298,75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2.613,91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121,22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$1.036,36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0" i="0" u="none" strike="noStrike" dirty="0">
                          <a:solidFill>
                            <a:srgbClr val="000000"/>
                          </a:solidFill>
                          <a:effectLst/>
                          <a:latin typeface="Times New Roman" panose="02020603050405020304" pitchFamily="18" charset="0"/>
                          <a:cs typeface="Times New Roman" panose="02020603050405020304" pitchFamily="18" charset="0"/>
                        </a:rPr>
                        <a:t>149,38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smtClean="0">
                          <a:solidFill>
                            <a:srgbClr val="000000"/>
                          </a:solidFill>
                          <a:effectLst/>
                          <a:latin typeface="Times New Roman" panose="02020603050405020304" pitchFamily="18" charset="0"/>
                          <a:cs typeface="Times New Roman" panose="02020603050405020304" pitchFamily="18" charset="0"/>
                        </a:rPr>
                        <a:t>$1.306,96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8740895"/>
                  </a:ext>
                </a:extLst>
              </a:tr>
              <a:tr h="513924">
                <a:tc>
                  <a:txBody>
                    <a:bodyPr/>
                    <a:lstStyle/>
                    <a:p>
                      <a:pPr algn="ctr" fontAlgn="ctr"/>
                      <a:r>
                        <a:rPr lang="es-EC" sz="1600" b="1" i="0" u="none" strike="noStrike" dirty="0">
                          <a:solidFill>
                            <a:srgbClr val="000000"/>
                          </a:solidFill>
                          <a:effectLst/>
                          <a:latin typeface="Times New Roman" panose="02020603050405020304" pitchFamily="18" charset="0"/>
                          <a:cs typeface="Times New Roman" panose="02020603050405020304" pitchFamily="18"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C" sz="1600" b="1" i="0" u="none" strike="noStrike">
                          <a:solidFill>
                            <a:srgbClr val="000000"/>
                          </a:solidFill>
                          <a:effectLst/>
                          <a:latin typeface="Times New Roman" panose="02020603050405020304" pitchFamily="18" charset="0"/>
                          <a:cs typeface="Times New Roman" panose="02020603050405020304" pitchFamily="18"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s-EC" sz="1600" b="1" i="0" u="none" strike="noStrike" dirty="0">
                          <a:solidFill>
                            <a:srgbClr val="000000"/>
                          </a:solidFill>
                          <a:effectLst/>
                          <a:latin typeface="Times New Roman" panose="02020603050405020304" pitchFamily="18" charset="0"/>
                          <a:cs typeface="Times New Roman" panose="02020603050405020304" pitchFamily="18" charset="0"/>
                        </a:rPr>
                        <a:t>6.681,59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$ 91.200,00</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$13.145,19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$111.026,78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$ 267,44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a:solidFill>
                            <a:srgbClr val="000000"/>
                          </a:solidFill>
                          <a:effectLst/>
                          <a:latin typeface="Times New Roman" panose="02020603050405020304" pitchFamily="18" charset="0"/>
                          <a:cs typeface="Times New Roman" panose="02020603050405020304" pitchFamily="18" charset="0"/>
                        </a:rPr>
                        <a:t> </a:t>
                      </a:r>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$3.109,09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a:solidFill>
                            <a:srgbClr val="000000"/>
                          </a:solidFill>
                          <a:effectLst/>
                          <a:latin typeface="Times New Roman" panose="02020603050405020304" pitchFamily="18" charset="0"/>
                          <a:cs typeface="Times New Roman" panose="02020603050405020304" pitchFamily="18" charset="0"/>
                        </a:rPr>
                        <a:t> $ </a:t>
                      </a:r>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448,13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s-EC" sz="1600" b="1" i="0" u="none" strike="noStrike" dirty="0" smtClean="0">
                          <a:solidFill>
                            <a:srgbClr val="000000"/>
                          </a:solidFill>
                          <a:effectLst/>
                          <a:latin typeface="Times New Roman" panose="02020603050405020304" pitchFamily="18" charset="0"/>
                          <a:cs typeface="Times New Roman" panose="02020603050405020304" pitchFamily="18" charset="0"/>
                        </a:rPr>
                        <a:t>$3.824,66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587687989"/>
                  </a:ext>
                </a:extLst>
              </a:tr>
            </a:tbl>
          </a:graphicData>
        </a:graphic>
      </p:graphicFrame>
      <p:grpSp>
        <p:nvGrpSpPr>
          <p:cNvPr id="6" name="Grupo 5"/>
          <p:cNvGrpSpPr/>
          <p:nvPr/>
        </p:nvGrpSpPr>
        <p:grpSpPr>
          <a:xfrm>
            <a:off x="319251" y="5636529"/>
            <a:ext cx="11553497" cy="814314"/>
            <a:chOff x="494774" y="249321"/>
            <a:chExt cx="9249924" cy="910055"/>
          </a:xfrm>
          <a:scene3d>
            <a:camera prst="orthographicFront"/>
            <a:lightRig rig="threePt" dir="t">
              <a:rot lat="0" lon="0" rev="7500000"/>
            </a:lightRig>
          </a:scene3d>
        </p:grpSpPr>
        <p:sp>
          <p:nvSpPr>
            <p:cNvPr id="9" name="Rectángulo 8"/>
            <p:cNvSpPr/>
            <p:nvPr/>
          </p:nvSpPr>
          <p:spPr>
            <a:xfrm>
              <a:off x="494774" y="249321"/>
              <a:ext cx="9249924" cy="910055"/>
            </a:xfrm>
            <a:prstGeom prst="rect">
              <a:avLst/>
            </a:prstGeom>
            <a:solidFill>
              <a:schemeClr val="accent1">
                <a:lumMod val="60000"/>
                <a:lumOff val="4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CuadroTexto 9"/>
            <p:cNvSpPr txBox="1"/>
            <p:nvPr/>
          </p:nvSpPr>
          <p:spPr>
            <a:xfrm>
              <a:off x="494774" y="249321"/>
              <a:ext cx="9249924" cy="9100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20858" tIns="45720" rIns="45720" bIns="45720" numCol="1" spcCol="1270" anchor="ctr" anchorCtr="0">
              <a:noAutofit/>
            </a:bodyPr>
            <a:lstStyle/>
            <a:p>
              <a:pPr lvl="0" defTabSz="800100">
                <a:lnSpc>
                  <a:spcPct val="90000"/>
                </a:lnSpc>
                <a:spcBef>
                  <a:spcPct val="0"/>
                </a:spcBef>
                <a:spcAft>
                  <a:spcPct val="35000"/>
                </a:spcAft>
              </a:pPr>
              <a:r>
                <a:rPr lang="es-EC" dirty="0">
                  <a:solidFill>
                    <a:schemeClr val="tx1"/>
                  </a:solidFill>
                  <a:latin typeface="Times New Roman" panose="02020603050405020304" pitchFamily="18" charset="0"/>
                  <a:cs typeface="Times New Roman" panose="02020603050405020304" pitchFamily="18" charset="0"/>
                </a:rPr>
                <a:t>El costo total de atención a las personas con discapacidad en el año 2017 fue de aproximadamente $111.026,78 que representa el 5,03% de la población con discapacidad presente en el Cantón Rumiñahui (1751 </a:t>
              </a:r>
              <a:r>
                <a:rPr lang="es-EC" dirty="0" err="1">
                  <a:solidFill>
                    <a:schemeClr val="tx1"/>
                  </a:solidFill>
                  <a:latin typeface="Times New Roman" panose="02020603050405020304" pitchFamily="18" charset="0"/>
                  <a:cs typeface="Times New Roman" panose="02020603050405020304" pitchFamily="18" charset="0"/>
                </a:rPr>
                <a:t>PcD</a:t>
              </a:r>
              <a:r>
                <a:rPr lang="es-EC" dirty="0" smtClean="0">
                  <a:solidFill>
                    <a:schemeClr val="tx1"/>
                  </a:solidFill>
                  <a:latin typeface="Times New Roman" panose="02020603050405020304" pitchFamily="18" charset="0"/>
                  <a:cs typeface="Times New Roman" panose="02020603050405020304" pitchFamily="18" charset="0"/>
                </a:rPr>
                <a:t>). </a:t>
              </a:r>
              <a:endParaRPr lang="es-ES" sz="1800"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99736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7"/>
          <p:cNvSpPr txBox="1">
            <a:spLocks/>
          </p:cNvSpPr>
          <p:nvPr/>
        </p:nvSpPr>
        <p:spPr>
          <a:xfrm>
            <a:off x="915715" y="1009397"/>
            <a:ext cx="10515600" cy="8577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800" dirty="0" smtClean="0">
                <a:latin typeface="Times New Roman" panose="02020603050405020304" pitchFamily="18" charset="0"/>
                <a:cs typeface="Times New Roman" panose="02020603050405020304" pitchFamily="18" charset="0"/>
              </a:rPr>
              <a:t>Escenario </a:t>
            </a:r>
            <a:endParaRPr lang="es-EC" sz="2800" dirty="0">
              <a:latin typeface="Times New Roman" panose="02020603050405020304" pitchFamily="18" charset="0"/>
              <a:cs typeface="Times New Roman" panose="02020603050405020304" pitchFamily="18"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143656645"/>
              </p:ext>
            </p:extLst>
          </p:nvPr>
        </p:nvGraphicFramePr>
        <p:xfrm>
          <a:off x="979404" y="2293434"/>
          <a:ext cx="9696450" cy="2362200"/>
        </p:xfrm>
        <a:graphic>
          <a:graphicData uri="http://schemas.openxmlformats.org/presentationml/2006/ole">
            <mc:AlternateContent xmlns:mc="http://schemas.openxmlformats.org/markup-compatibility/2006">
              <mc:Choice xmlns:v="urn:schemas-microsoft-com:vml" Requires="v">
                <p:oleObj spid="_x0000_s5191" name="Hoja de cálculo" r:id="rId5" imgW="5514901" imgH="1343058" progId="Excel.Sheet.8">
                  <p:embed/>
                </p:oleObj>
              </mc:Choice>
              <mc:Fallback>
                <p:oleObj name="Hoja de cálculo" r:id="rId5" imgW="5514901" imgH="1343058" progId="Excel.Sheet.8">
                  <p:embed/>
                  <p:pic>
                    <p:nvPicPr>
                      <p:cNvPr id="6" name="Objeto 5"/>
                      <p:cNvPicPr/>
                      <p:nvPr/>
                    </p:nvPicPr>
                    <p:blipFill>
                      <a:blip r:embed="rId6"/>
                      <a:stretch>
                        <a:fillRect/>
                      </a:stretch>
                    </p:blipFill>
                    <p:spPr>
                      <a:xfrm>
                        <a:off x="979404" y="2293434"/>
                        <a:ext cx="9696450" cy="2362200"/>
                      </a:xfrm>
                      <a:prstGeom prst="rect">
                        <a:avLst/>
                      </a:prstGeom>
                    </p:spPr>
                  </p:pic>
                </p:oleObj>
              </mc:Fallback>
            </mc:AlternateContent>
          </a:graphicData>
        </a:graphic>
      </p:graphicFrame>
    </p:spTree>
    <p:extLst>
      <p:ext uri="{BB962C8B-B14F-4D97-AF65-F5344CB8AC3E}">
        <p14:creationId xmlns:p14="http://schemas.microsoft.com/office/powerpoint/2010/main" val="306620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2156457393"/>
              </p:ext>
            </p:extLst>
          </p:nvPr>
        </p:nvGraphicFramePr>
        <p:xfrm>
          <a:off x="0" y="1388811"/>
          <a:ext cx="12044855" cy="5113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Título"/>
          <p:cNvSpPr txBox="1">
            <a:spLocks noGrp="1"/>
          </p:cNvSpPr>
          <p:nvPr>
            <p:ph type="title"/>
          </p:nvPr>
        </p:nvSpPr>
        <p:spPr>
          <a:xfrm>
            <a:off x="790904" y="531561"/>
            <a:ext cx="10515600" cy="857250"/>
          </a:xfrm>
          <a:prstGeom prst="rect">
            <a:avLst/>
          </a:prstGeom>
          <a:noFill/>
        </p:spPr>
        <p:txBody>
          <a:bodyPr wrap="square" rtlCol="0">
            <a:spAutoFit/>
          </a:bodyPr>
          <a:lstStyle/>
          <a:p>
            <a:pPr algn="ctr"/>
            <a:r>
              <a:rPr lang="es-EC" sz="2800" dirty="0" smtClean="0">
                <a:latin typeface="Times New Roman" panose="02020603050405020304" pitchFamily="18" charset="0"/>
                <a:cs typeface="Times New Roman" panose="02020603050405020304" pitchFamily="18" charset="0"/>
              </a:rPr>
              <a:t>Conclusiones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202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38200" y="832934"/>
            <a:ext cx="10515600" cy="857754"/>
          </a:xfrm>
        </p:spPr>
        <p:txBody>
          <a:bodyPr>
            <a:normAutofit/>
          </a:bodyPr>
          <a:lstStyle/>
          <a:p>
            <a:pPr algn="ctr"/>
            <a:r>
              <a:rPr lang="es-EC" sz="2800" dirty="0" smtClean="0">
                <a:latin typeface="Times New Roman" panose="02020603050405020304" pitchFamily="18" charset="0"/>
                <a:cs typeface="Times New Roman" panose="02020603050405020304" pitchFamily="18" charset="0"/>
              </a:rPr>
              <a:t>Comprobación de la hipótesis</a:t>
            </a:r>
            <a:endParaRPr lang="es-EC" sz="2800" dirty="0">
              <a:latin typeface="Times New Roman" panose="02020603050405020304" pitchFamily="18" charset="0"/>
              <a:cs typeface="Times New Roman" panose="02020603050405020304" pitchFamily="18" charset="0"/>
            </a:endParaRPr>
          </a:p>
        </p:txBody>
      </p:sp>
      <p:pic>
        <p:nvPicPr>
          <p:cNvPr id="12"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4"/>
          <a:srcRect t="12495"/>
          <a:stretch/>
        </p:blipFill>
        <p:spPr>
          <a:xfrm>
            <a:off x="1436287" y="1690688"/>
            <a:ext cx="8918807" cy="4022254"/>
          </a:xfrm>
          <a:prstGeom prst="rect">
            <a:avLst/>
          </a:prstGeom>
        </p:spPr>
      </p:pic>
      <p:sp>
        <p:nvSpPr>
          <p:cNvPr id="6" name="Rectángulo redondeado 5"/>
          <p:cNvSpPr/>
          <p:nvPr/>
        </p:nvSpPr>
        <p:spPr>
          <a:xfrm>
            <a:off x="1343321" y="4508776"/>
            <a:ext cx="9104741" cy="157671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000" dirty="0" smtClean="0">
                <a:solidFill>
                  <a:schemeClr val="tx1"/>
                </a:solidFill>
                <a:latin typeface="Times New Roman" panose="02020603050405020304" pitchFamily="18" charset="0"/>
                <a:cs typeface="Times New Roman" panose="02020603050405020304" pitchFamily="18" charset="0"/>
              </a:rPr>
              <a:t>Conocer los costos de las actividades que se desarrollan para atender a las personas con discapacidad en el Cantón Rumiñahui ha permitido calcular el costo adicional requerido para brindar una mayor cobertura a quienes no han sido atendidos, razón por la cual se comprueba la hipótesis y se acepta.</a:t>
            </a:r>
            <a:endParaRPr lang="es-E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478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3112753121"/>
              </p:ext>
            </p:extLst>
          </p:nvPr>
        </p:nvGraphicFramePr>
        <p:xfrm>
          <a:off x="137160" y="865637"/>
          <a:ext cx="11855116" cy="5360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470964" y="5559209"/>
            <a:ext cx="6112042" cy="523220"/>
          </a:xfrm>
          <a:prstGeom prst="rect">
            <a:avLst/>
          </a:prstGeom>
          <a:noFill/>
        </p:spPr>
        <p:txBody>
          <a:bodyPr wrap="square" rtlCol="0">
            <a:spAutoFit/>
          </a:bodyPr>
          <a:lstStyle/>
          <a:p>
            <a:pPr algn="ctr"/>
            <a:r>
              <a:rPr lang="es-ES" sz="2800" dirty="0" smtClean="0">
                <a:latin typeface="Times New Roman" panose="02020603050405020304" pitchFamily="18" charset="0"/>
                <a:cs typeface="Times New Roman" panose="02020603050405020304" pitchFamily="18" charset="0"/>
              </a:rPr>
              <a:t>Estrategias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964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s://pbs.twimg.com/profile_images/378800000295174188/65b3fa4491761c849f7ad453da4ec7fe.png"/>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763772" y="317490"/>
            <a:ext cx="6317615" cy="6317615"/>
          </a:xfrm>
          <a:prstGeom prst="ellipse">
            <a:avLst/>
          </a:prstGeom>
          <a:ln>
            <a:noFill/>
          </a:ln>
          <a:effectLst>
            <a:softEdge rad="112500"/>
          </a:effectLst>
        </p:spPr>
      </p:pic>
      <p:sp>
        <p:nvSpPr>
          <p:cNvPr id="7" name="Título 7"/>
          <p:cNvSpPr txBox="1">
            <a:spLocks/>
          </p:cNvSpPr>
          <p:nvPr/>
        </p:nvSpPr>
        <p:spPr>
          <a:xfrm>
            <a:off x="1203960" y="5062916"/>
            <a:ext cx="9906000" cy="13616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5400" b="1" dirty="0" smtClean="0">
                <a:latin typeface="Cooper Black" panose="0208090404030B020404" pitchFamily="18" charset="0"/>
              </a:rPr>
              <a:t>¡</a:t>
            </a:r>
            <a:r>
              <a:rPr lang="es-EC" sz="2800" dirty="0" smtClean="0">
                <a:latin typeface="Times New Roman" panose="02020603050405020304" pitchFamily="18" charset="0"/>
                <a:cs typeface="Times New Roman" panose="02020603050405020304" pitchFamily="18" charset="0"/>
              </a:rPr>
              <a:t>MUCHAS GRACIAS</a:t>
            </a:r>
            <a:r>
              <a:rPr lang="es-EC" sz="5400" b="1" dirty="0">
                <a:latin typeface="Cooper Black" panose="0208090404030B020404" pitchFamily="18" charset="0"/>
              </a:rPr>
              <a:t>!</a:t>
            </a:r>
          </a:p>
        </p:txBody>
      </p:sp>
      <p:pic>
        <p:nvPicPr>
          <p:cNvPr id="12290"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680" y="1452787"/>
            <a:ext cx="3564097" cy="405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37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838200" y="832934"/>
            <a:ext cx="10515600" cy="857754"/>
          </a:xfrm>
        </p:spPr>
        <p:txBody>
          <a:bodyPr>
            <a:normAutofit/>
          </a:bodyPr>
          <a:lstStyle/>
          <a:p>
            <a:r>
              <a:rPr lang="es-EC" sz="4000" dirty="0" smtClean="0">
                <a:latin typeface="Times New Roman" panose="02020603050405020304" pitchFamily="18" charset="0"/>
                <a:cs typeface="Times New Roman" panose="02020603050405020304" pitchFamily="18" charset="0"/>
              </a:rPr>
              <a:t>Reseña histórica</a:t>
            </a:r>
            <a:endParaRPr lang="es-EC" sz="4000" dirty="0">
              <a:latin typeface="Times New Roman" panose="02020603050405020304" pitchFamily="18" charset="0"/>
              <a:cs typeface="Times New Roman" panose="02020603050405020304" pitchFamily="18" charset="0"/>
            </a:endParaRP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898296852"/>
              </p:ext>
            </p:extLst>
          </p:nvPr>
        </p:nvGraphicFramePr>
        <p:xfrm>
          <a:off x="461683" y="1537718"/>
          <a:ext cx="10515600" cy="2173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4"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1"/>
          <p:cNvGraphicFramePr>
            <a:graphicFrameLocks/>
          </p:cNvGraphicFramePr>
          <p:nvPr>
            <p:extLst>
              <p:ext uri="{D42A27DB-BD31-4B8C-83A1-F6EECF244321}">
                <p14:modId xmlns:p14="http://schemas.microsoft.com/office/powerpoint/2010/main" val="1531442105"/>
              </p:ext>
            </p:extLst>
          </p:nvPr>
        </p:nvGraphicFramePr>
        <p:xfrm>
          <a:off x="461683" y="3908612"/>
          <a:ext cx="10515600" cy="21156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19476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2.bp.blogspot.com/-Y3UywshqtiE/VgI3V0JkLoI/AAAAAAAAABY/f61rAKNmrWo/s1600/025d3c8a8c1d2ee32172bd8b726a974a.jp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460376" y="312738"/>
            <a:ext cx="11085630" cy="5853774"/>
          </a:xfrm>
          <a:prstGeom prst="rect">
            <a:avLst/>
          </a:prstGeom>
          <a:noFill/>
          <a:effectLst>
            <a:outerShdw blurRad="50800" dist="38100" dir="8100000" algn="tr" rotWithShape="0">
              <a:prstClr val="black">
                <a:alpha val="40000"/>
              </a:prstClr>
            </a:outerShdw>
          </a:effectLst>
          <a:scene3d>
            <a:camera prst="isometricTopUp"/>
            <a:lightRig rig="threePt" dir="t"/>
          </a:scene3d>
          <a:extLst>
            <a:ext uri="{909E8E84-426E-40DD-AFC4-6F175D3DCCD1}">
              <a14:hiddenFill xmlns:a14="http://schemas.microsoft.com/office/drawing/2010/main">
                <a:solidFill>
                  <a:srgbClr val="FFFFFF"/>
                </a:solidFill>
              </a14:hiddenFill>
            </a:ext>
          </a:extLst>
        </p:spPr>
      </p:pic>
      <p:sp>
        <p:nvSpPr>
          <p:cNvPr id="6" name="AutoShape 2" descr="https://osfatlyf.org/portal/wp-content/uploads/2014/12/dibujodiscapacidad.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https://osfatlyf.org/portal/wp-content/uploads/2014/12/dibujodiscapacidad.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6" descr="https://osfatlyf.org/portal/wp-content/uploads/2014/12/dibujodiscapacidad.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https://osfatlyf.org/portal/wp-content/uploads/2014/12/dibujodiscapacidad.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9 Rectángulo"/>
          <p:cNvSpPr/>
          <p:nvPr/>
        </p:nvSpPr>
        <p:spPr>
          <a:xfrm>
            <a:off x="1924334" y="955021"/>
            <a:ext cx="8693624" cy="3847207"/>
          </a:xfrm>
          <a:prstGeom prst="rect">
            <a:avLst/>
          </a:prstGeom>
        </p:spPr>
        <p:txBody>
          <a:bodyPr wrap="square">
            <a:spAutoFit/>
          </a:bodyPr>
          <a:lstStyle/>
          <a:p>
            <a:r>
              <a:rPr lang="es-EC" sz="3600" b="1" dirty="0">
                <a:latin typeface="Times New Roman" panose="02020603050405020304" pitchFamily="18" charset="0"/>
                <a:cs typeface="Times New Roman" panose="02020603050405020304" pitchFamily="18" charset="0"/>
              </a:rPr>
              <a:t>Las personas con discapacidad </a:t>
            </a:r>
            <a:r>
              <a:rPr lang="es-EC" sz="3600" b="1" dirty="0" smtClean="0">
                <a:latin typeface="Times New Roman" panose="02020603050405020304" pitchFamily="18" charset="0"/>
                <a:cs typeface="Times New Roman" panose="02020603050405020304" pitchFamily="18" charset="0"/>
              </a:rPr>
              <a:t>incluyen: deficiencias físicas, </a:t>
            </a:r>
            <a:r>
              <a:rPr lang="es-EC" sz="3600" b="1" dirty="0">
                <a:latin typeface="Times New Roman" panose="02020603050405020304" pitchFamily="18" charset="0"/>
                <a:cs typeface="Times New Roman" panose="02020603050405020304" pitchFamily="18" charset="0"/>
              </a:rPr>
              <a:t>mentales, intelectuales o sensoriales a largo </a:t>
            </a:r>
            <a:r>
              <a:rPr lang="es-EC" sz="3600" b="1" dirty="0" smtClean="0">
                <a:latin typeface="Times New Roman" panose="02020603050405020304" pitchFamily="18" charset="0"/>
                <a:cs typeface="Times New Roman" panose="02020603050405020304" pitchFamily="18" charset="0"/>
              </a:rPr>
              <a:t>plazo, barreras que les impide su </a:t>
            </a:r>
            <a:r>
              <a:rPr lang="es-EC" sz="3600" b="1" dirty="0">
                <a:latin typeface="Times New Roman" panose="02020603050405020304" pitchFamily="18" charset="0"/>
                <a:cs typeface="Times New Roman" panose="02020603050405020304" pitchFamily="18" charset="0"/>
              </a:rPr>
              <a:t>participación plena y efectiva en la </a:t>
            </a:r>
            <a:r>
              <a:rPr lang="es-EC" sz="3600" b="1" dirty="0" smtClean="0">
                <a:latin typeface="Times New Roman" panose="02020603050405020304" pitchFamily="18" charset="0"/>
                <a:cs typeface="Times New Roman" panose="02020603050405020304" pitchFamily="18" charset="0"/>
              </a:rPr>
              <a:t>sociedad; o sea,  </a:t>
            </a:r>
            <a:r>
              <a:rPr lang="es-EC" sz="3600" b="1" dirty="0">
                <a:latin typeface="Times New Roman" panose="02020603050405020304" pitchFamily="18" charset="0"/>
                <a:cs typeface="Times New Roman" panose="02020603050405020304" pitchFamily="18" charset="0"/>
              </a:rPr>
              <a:t>en igualdad de condiciones con las </a:t>
            </a:r>
            <a:r>
              <a:rPr lang="es-EC" sz="3600" b="1" dirty="0" smtClean="0">
                <a:latin typeface="Times New Roman" panose="02020603050405020304" pitchFamily="18" charset="0"/>
                <a:cs typeface="Times New Roman" panose="02020603050405020304" pitchFamily="18" charset="0"/>
              </a:rPr>
              <a:t>demás. </a:t>
            </a:r>
            <a:r>
              <a:rPr lang="es-EC" sz="2000" b="1" dirty="0">
                <a:latin typeface="Times New Roman" panose="02020603050405020304" pitchFamily="18" charset="0"/>
                <a:cs typeface="Times New Roman" panose="02020603050405020304" pitchFamily="18" charset="0"/>
              </a:rPr>
              <a:t>Convención sobre los derechos de las personas con discapacidad</a:t>
            </a:r>
          </a:p>
        </p:txBody>
      </p:sp>
      <p:pic>
        <p:nvPicPr>
          <p:cNvPr id="12" name="Picture 4" descr="Resultado de imagen para ES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791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4248682757"/>
              </p:ext>
            </p:extLst>
          </p:nvPr>
        </p:nvGraphicFramePr>
        <p:xfrm>
          <a:off x="2031999" y="719665"/>
          <a:ext cx="8534401" cy="5494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Resultado de imagen para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 y="116920"/>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95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hipot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062" y="1555844"/>
            <a:ext cx="5738183" cy="47630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383439" y="2469577"/>
            <a:ext cx="4503761" cy="359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2400" dirty="0">
                <a:solidFill>
                  <a:schemeClr val="tx1"/>
                </a:solidFill>
                <a:latin typeface="Times New Roman" panose="02020603050405020304" pitchFamily="18" charset="0"/>
                <a:cs typeface="Times New Roman" panose="02020603050405020304" pitchFamily="18" charset="0"/>
              </a:rPr>
              <a:t>Conocer los costos reales de las actividades que se desarrollan para atender a las personas con </a:t>
            </a:r>
            <a:r>
              <a:rPr lang="es-EC" sz="2400" dirty="0" smtClean="0">
                <a:solidFill>
                  <a:schemeClr val="tx1"/>
                </a:solidFill>
                <a:latin typeface="Times New Roman" panose="02020603050405020304" pitchFamily="18" charset="0"/>
                <a:cs typeface="Times New Roman" panose="02020603050405020304" pitchFamily="18" charset="0"/>
              </a:rPr>
              <a:t>discapacidad, </a:t>
            </a:r>
            <a:r>
              <a:rPr lang="es-EC" sz="2400" dirty="0">
                <a:solidFill>
                  <a:schemeClr val="tx1"/>
                </a:solidFill>
                <a:latin typeface="Times New Roman" panose="02020603050405020304" pitchFamily="18" charset="0"/>
                <a:cs typeface="Times New Roman" panose="02020603050405020304" pitchFamily="18" charset="0"/>
              </a:rPr>
              <a:t>permitirá incrementar el número de beneficiarios de los bienes y servicios que </a:t>
            </a:r>
            <a:r>
              <a:rPr lang="es-EC" sz="2400" dirty="0" smtClean="0">
                <a:solidFill>
                  <a:schemeClr val="tx1"/>
                </a:solidFill>
                <a:latin typeface="Times New Roman" panose="02020603050405020304" pitchFamily="18" charset="0"/>
                <a:cs typeface="Times New Roman" panose="02020603050405020304" pitchFamily="18" charset="0"/>
              </a:rPr>
              <a:t>se ofrece a </a:t>
            </a:r>
            <a:r>
              <a:rPr lang="es-EC" sz="2400" dirty="0">
                <a:solidFill>
                  <a:schemeClr val="tx1"/>
                </a:solidFill>
                <a:latin typeface="Times New Roman" panose="02020603050405020304" pitchFamily="18" charset="0"/>
                <a:cs typeface="Times New Roman" panose="02020603050405020304" pitchFamily="18" charset="0"/>
              </a:rPr>
              <a:t>este grupo </a:t>
            </a:r>
            <a:r>
              <a:rPr lang="es-EC" sz="2400" dirty="0" smtClean="0">
                <a:solidFill>
                  <a:schemeClr val="tx1"/>
                </a:solidFill>
                <a:latin typeface="Times New Roman" panose="02020603050405020304" pitchFamily="18" charset="0"/>
                <a:cs typeface="Times New Roman" panose="02020603050405020304" pitchFamily="18" charset="0"/>
              </a:rPr>
              <a:t>vulnerable.</a:t>
            </a:r>
            <a:endParaRPr lang="es-EC" sz="2400" dirty="0">
              <a:solidFill>
                <a:schemeClr val="tx1"/>
              </a:solidFill>
              <a:latin typeface="Times New Roman" panose="02020603050405020304" pitchFamily="18" charset="0"/>
              <a:cs typeface="Times New Roman" panose="02020603050405020304" pitchFamily="18" charset="0"/>
            </a:endParaRPr>
          </a:p>
        </p:txBody>
      </p:sp>
      <p:sp>
        <p:nvSpPr>
          <p:cNvPr id="4" name="3 CuadroTexto"/>
          <p:cNvSpPr txBox="1"/>
          <p:nvPr/>
        </p:nvSpPr>
        <p:spPr>
          <a:xfrm>
            <a:off x="7710985" y="1555844"/>
            <a:ext cx="3357349" cy="523220"/>
          </a:xfrm>
          <a:prstGeom prst="rect">
            <a:avLst/>
          </a:prstGeom>
          <a:noFill/>
        </p:spPr>
        <p:txBody>
          <a:bodyPr wrap="square" rtlCol="0">
            <a:spAutoFit/>
          </a:bodyPr>
          <a:lstStyle/>
          <a:p>
            <a:pPr algn="ctr"/>
            <a:r>
              <a:rPr lang="es-EC" sz="2800" b="1" dirty="0" smtClean="0">
                <a:latin typeface="Times New Roman" panose="02020603050405020304" pitchFamily="18" charset="0"/>
                <a:cs typeface="Times New Roman" panose="02020603050405020304" pitchFamily="18" charset="0"/>
              </a:rPr>
              <a:t>Hipótesis</a:t>
            </a:r>
            <a:endParaRPr lang="es-EC"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698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Objetiv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41" y="545910"/>
            <a:ext cx="4252652" cy="515885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895833" y="1760568"/>
            <a:ext cx="5186149" cy="3385542"/>
          </a:xfrm>
          <a:prstGeom prst="rect">
            <a:avLst/>
          </a:prstGeom>
          <a:noFill/>
        </p:spPr>
        <p:txBody>
          <a:bodyPr wrap="square" rtlCol="0">
            <a:spAutoFit/>
          </a:bodyPr>
          <a:lstStyle/>
          <a:p>
            <a:r>
              <a:rPr lang="es-EC" sz="2800" dirty="0">
                <a:latin typeface="Times New Roman" panose="02020603050405020304" pitchFamily="18" charset="0"/>
                <a:cs typeface="Times New Roman" panose="02020603050405020304" pitchFamily="18" charset="0"/>
              </a:rPr>
              <a:t>Determinar el costo financiero de la ejecución de </a:t>
            </a:r>
            <a:r>
              <a:rPr lang="es-EC" sz="2800" dirty="0" smtClean="0">
                <a:latin typeface="Times New Roman" panose="02020603050405020304" pitchFamily="18" charset="0"/>
                <a:cs typeface="Times New Roman" panose="02020603050405020304" pitchFamily="18" charset="0"/>
              </a:rPr>
              <a:t>estrategias sistémicas,  </a:t>
            </a:r>
            <a:r>
              <a:rPr lang="es-EC" sz="2800" dirty="0">
                <a:latin typeface="Times New Roman" panose="02020603050405020304" pitchFamily="18" charset="0"/>
                <a:cs typeface="Times New Roman" panose="02020603050405020304" pitchFamily="18" charset="0"/>
              </a:rPr>
              <a:t>partiendo de un análisis socio-económico </a:t>
            </a:r>
            <a:r>
              <a:rPr lang="es-EC" sz="2800" dirty="0" smtClean="0">
                <a:latin typeface="Times New Roman" panose="02020603050405020304" pitchFamily="18" charset="0"/>
                <a:cs typeface="Times New Roman" panose="02020603050405020304" pitchFamily="18" charset="0"/>
              </a:rPr>
              <a:t>para </a:t>
            </a:r>
            <a:r>
              <a:rPr lang="es-EC" sz="2800" dirty="0">
                <a:latin typeface="Times New Roman" panose="02020603050405020304" pitchFamily="18" charset="0"/>
                <a:cs typeface="Times New Roman" panose="02020603050405020304" pitchFamily="18" charset="0"/>
              </a:rPr>
              <a:t>mejorar la calidad de vida de las personas con discapacidad del Cantón Rumiñahui.</a:t>
            </a:r>
          </a:p>
          <a:p>
            <a:endParaRPr lang="es-EC" dirty="0"/>
          </a:p>
        </p:txBody>
      </p:sp>
      <p:pic>
        <p:nvPicPr>
          <p:cNvPr id="5"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690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087533102"/>
              </p:ext>
            </p:extLst>
          </p:nvPr>
        </p:nvGraphicFramePr>
        <p:xfrm>
          <a:off x="856190" y="900752"/>
          <a:ext cx="10433134" cy="5744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4339988" y="571324"/>
            <a:ext cx="3971499" cy="523220"/>
          </a:xfrm>
          <a:prstGeom prst="rect">
            <a:avLst/>
          </a:prstGeom>
          <a:noFill/>
        </p:spPr>
        <p:txBody>
          <a:bodyPr wrap="square" rtlCol="0">
            <a:spAutoFit/>
          </a:bodyPr>
          <a:lstStyle/>
          <a:p>
            <a:r>
              <a:rPr lang="es-EC" sz="2800" dirty="0" smtClean="0">
                <a:latin typeface="Times New Roman" panose="02020603050405020304" pitchFamily="18" charset="0"/>
                <a:cs typeface="Times New Roman" panose="02020603050405020304" pitchFamily="18" charset="0"/>
              </a:rPr>
              <a:t>Objetivos específicos</a:t>
            </a:r>
            <a:endParaRPr lang="es-EC" sz="2800" dirty="0">
              <a:latin typeface="Times New Roman" panose="02020603050405020304" pitchFamily="18" charset="0"/>
              <a:cs typeface="Times New Roman" panose="02020603050405020304" pitchFamily="18" charset="0"/>
            </a:endParaRPr>
          </a:p>
        </p:txBody>
      </p:sp>
      <p:pic>
        <p:nvPicPr>
          <p:cNvPr id="4" name="Picture 4" descr="Resultado de imagen para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90" r="2471" b="13148"/>
          <a:stretch/>
        </p:blipFill>
        <p:spPr bwMode="auto">
          <a:xfrm>
            <a:off x="1529862" y="1257838"/>
            <a:ext cx="9337430" cy="531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Resultado de imagen para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 y="230188"/>
            <a:ext cx="2333804" cy="602746"/>
          </a:xfrm>
          <a:prstGeom prst="rect">
            <a:avLst/>
          </a:prstGeom>
          <a:noFill/>
          <a:extLst>
            <a:ext uri="{909E8E84-426E-40DD-AFC4-6F175D3DCCD1}">
              <a14:hiddenFill xmlns:a14="http://schemas.microsoft.com/office/drawing/2010/main">
                <a:solidFill>
                  <a:srgbClr val="FFFFFF"/>
                </a:solidFill>
              </a14:hiddenFill>
            </a:ext>
          </a:extLst>
        </p:spPr>
      </p:pic>
      <p:sp>
        <p:nvSpPr>
          <p:cNvPr id="15" name="14 CuadroTexto"/>
          <p:cNvSpPr txBox="1"/>
          <p:nvPr/>
        </p:nvSpPr>
        <p:spPr>
          <a:xfrm>
            <a:off x="0" y="655093"/>
            <a:ext cx="12192000" cy="523220"/>
          </a:xfrm>
          <a:prstGeom prst="rect">
            <a:avLst/>
          </a:prstGeom>
          <a:noFill/>
        </p:spPr>
        <p:txBody>
          <a:bodyPr wrap="square" rtlCol="0">
            <a:spAutoFit/>
          </a:bodyPr>
          <a:lstStyle/>
          <a:p>
            <a:pPr algn="ctr"/>
            <a:r>
              <a:rPr lang="es-EC" sz="2800" dirty="0" smtClean="0">
                <a:latin typeface="Times New Roman" panose="02020603050405020304" pitchFamily="18" charset="0"/>
                <a:cs typeface="Times New Roman" panose="02020603050405020304" pitchFamily="18" charset="0"/>
              </a:rPr>
              <a:t>Enfoque epistemológico</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433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4976</TotalTime>
  <Words>1931</Words>
  <Application>Microsoft Office PowerPoint</Application>
  <PresentationFormat>Panorámica</PresentationFormat>
  <Paragraphs>243</Paragraphs>
  <Slides>27</Slides>
  <Notes>16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27</vt:i4>
      </vt:variant>
    </vt:vector>
  </HeadingPairs>
  <TitlesOfParts>
    <vt:vector size="34" baseType="lpstr">
      <vt:lpstr>Arial</vt:lpstr>
      <vt:lpstr>Calibri</vt:lpstr>
      <vt:lpstr>Calibri Light</vt:lpstr>
      <vt:lpstr>Cooper Black</vt:lpstr>
      <vt:lpstr>Times New Roman</vt:lpstr>
      <vt:lpstr>Tema de Office</vt:lpstr>
      <vt:lpstr>Hoja de cálculo</vt:lpstr>
      <vt:lpstr>UNIVERSIDAD DE LAS FUERZAS ARMADAS - ESPE</vt:lpstr>
      <vt:lpstr>Presentación de PowerPoint</vt:lpstr>
      <vt:lpstr>Reseña histórica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Método cuantitativo</vt:lpstr>
      <vt:lpstr>Presentación de PowerPoint</vt:lpstr>
      <vt:lpstr>Presentación de PowerPoint</vt:lpstr>
      <vt:lpstr>Resultados</vt:lpstr>
      <vt:lpstr>Presentación de PowerPoint</vt:lpstr>
      <vt:lpstr>Presentación de PowerPoint</vt:lpstr>
      <vt:lpstr>Conclusiones</vt:lpstr>
      <vt:lpstr>Método cualitativo</vt:lpstr>
      <vt:lpstr>Presentación de PowerPoint</vt:lpstr>
      <vt:lpstr>Presentación de PowerPoint</vt:lpstr>
      <vt:lpstr>Conclusiones</vt:lpstr>
      <vt:lpstr>Comprobación de la hipótesis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César Guadamud</dc:creator>
  <cp:lastModifiedBy>César Guadamud</cp:lastModifiedBy>
  <cp:revision>238</cp:revision>
  <dcterms:created xsi:type="dcterms:W3CDTF">2018-02-25T01:37:39Z</dcterms:created>
  <dcterms:modified xsi:type="dcterms:W3CDTF">2018-03-14T16:51:39Z</dcterms:modified>
</cp:coreProperties>
</file>