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0" r:id="rId2"/>
  </p:sldMasterIdLst>
  <p:notesMasterIdLst>
    <p:notesMasterId r:id="rId32"/>
  </p:notesMasterIdLst>
  <p:sldIdLst>
    <p:sldId id="608" r:id="rId3"/>
    <p:sldId id="656" r:id="rId4"/>
    <p:sldId id="657" r:id="rId5"/>
    <p:sldId id="658" r:id="rId6"/>
    <p:sldId id="659" r:id="rId7"/>
    <p:sldId id="682" r:id="rId8"/>
    <p:sldId id="660" r:id="rId9"/>
    <p:sldId id="666" r:id="rId10"/>
    <p:sldId id="661" r:id="rId11"/>
    <p:sldId id="668" r:id="rId12"/>
    <p:sldId id="679" r:id="rId13"/>
    <p:sldId id="669" r:id="rId14"/>
    <p:sldId id="670" r:id="rId15"/>
    <p:sldId id="671" r:id="rId16"/>
    <p:sldId id="654" r:id="rId17"/>
    <p:sldId id="690" r:id="rId18"/>
    <p:sldId id="667" r:id="rId19"/>
    <p:sldId id="672" r:id="rId20"/>
    <p:sldId id="673" r:id="rId21"/>
    <p:sldId id="674" r:id="rId22"/>
    <p:sldId id="675" r:id="rId23"/>
    <p:sldId id="676" r:id="rId24"/>
    <p:sldId id="678" r:id="rId25"/>
    <p:sldId id="692" r:id="rId26"/>
    <p:sldId id="683" r:id="rId27"/>
    <p:sldId id="687" r:id="rId28"/>
    <p:sldId id="689" r:id="rId29"/>
    <p:sldId id="686" r:id="rId30"/>
    <p:sldId id="691"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99"/>
    <a:srgbClr val="CCFF33"/>
    <a:srgbClr val="00CC99"/>
    <a:srgbClr val="FFCC66"/>
    <a:srgbClr val="FFFF99"/>
    <a:srgbClr val="FF9900"/>
    <a:srgbClr val="00FFFF"/>
    <a:srgbClr val="99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67864" autoAdjust="0"/>
  </p:normalViewPr>
  <p:slideViewPr>
    <p:cSldViewPr>
      <p:cViewPr varScale="1">
        <p:scale>
          <a:sx n="62" d="100"/>
          <a:sy n="62" d="100"/>
        </p:scale>
        <p:origin x="1686" y="78"/>
      </p:cViewPr>
      <p:guideLst>
        <p:guide orient="horz" pos="2160"/>
        <p:guide pos="2880"/>
      </p:guideLst>
    </p:cSldViewPr>
  </p:slideViewPr>
  <p:outlineViewPr>
    <p:cViewPr>
      <p:scale>
        <a:sx n="33" d="100"/>
        <a:sy n="33" d="100"/>
      </p:scale>
      <p:origin x="0" y="-1452"/>
    </p:cViewPr>
  </p:outlin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ssy\Dropbox\TESIS\INFORMACI&#211;N%20SUPER\AN&#193;LISIS%20MERCADO_JK\CALCULOS_TE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'HISTÓRICO PIB'!$H$20:$L$20</c:f>
              <c:strCache>
                <c:ptCount val="5"/>
                <c:pt idx="0">
                  <c:v>2012</c:v>
                </c:pt>
                <c:pt idx="1">
                  <c:v>2013</c:v>
                </c:pt>
                <c:pt idx="2">
                  <c:v>2014</c:v>
                </c:pt>
                <c:pt idx="3">
                  <c:v>2015 (sd**)</c:v>
                </c:pt>
                <c:pt idx="4">
                  <c:v>2016 (p*)</c:v>
                </c:pt>
              </c:strCache>
            </c:strRef>
          </c:cat>
          <c:val>
            <c:numRef>
              <c:f>'HISTÓRICO PIB'!$H$21:$L$21</c:f>
              <c:numCache>
                <c:formatCode>_-* #,##0\ _$_-;\-* #,##0\ _$_-;_-* "-"??\ _$_-;_-@_-</c:formatCode>
                <c:ptCount val="5"/>
                <c:pt idx="0">
                  <c:v>87924544</c:v>
                </c:pt>
                <c:pt idx="1">
                  <c:v>95129659</c:v>
                </c:pt>
                <c:pt idx="2">
                  <c:v>101726331</c:v>
                </c:pt>
                <c:pt idx="3">
                  <c:v>99290381</c:v>
                </c:pt>
                <c:pt idx="4">
                  <c:v>98613972</c:v>
                </c:pt>
              </c:numCache>
            </c:numRef>
          </c:val>
        </c:ser>
        <c:dLbls>
          <c:showLegendKey val="0"/>
          <c:showVal val="0"/>
          <c:showCatName val="0"/>
          <c:showSerName val="0"/>
          <c:showPercent val="0"/>
          <c:showBubbleSize val="0"/>
        </c:dLbls>
        <c:gapWidth val="247"/>
        <c:axId val="116117952"/>
        <c:axId val="116121088"/>
      </c:barChart>
      <c:catAx>
        <c:axId val="1161179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mn-lt"/>
                <a:ea typeface="+mn-ea"/>
                <a:cs typeface="+mn-cs"/>
              </a:defRPr>
            </a:pPr>
            <a:endParaRPr lang="es-EC"/>
          </a:p>
        </c:txPr>
        <c:crossAx val="116121088"/>
        <c:crosses val="autoZero"/>
        <c:auto val="1"/>
        <c:lblAlgn val="ctr"/>
        <c:lblOffset val="100"/>
        <c:noMultiLvlLbl val="0"/>
      </c:catAx>
      <c:valAx>
        <c:axId val="116121088"/>
        <c:scaling>
          <c:orientation val="minMax"/>
        </c:scaling>
        <c:delete val="0"/>
        <c:axPos val="l"/>
        <c:majorGridlines>
          <c:spPr>
            <a:ln w="9525" cap="flat" cmpd="sng" algn="ctr">
              <a:solidFill>
                <a:schemeClr val="dk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161179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solidFill>
            <a:sysClr val="windowText" lastClr="00000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51435-DAD5-49DA-998A-AC68897E66BA}" type="doc">
      <dgm:prSet loTypeId="urn:microsoft.com/office/officeart/2005/8/layout/chevron1" loCatId="process" qsTypeId="urn:microsoft.com/office/officeart/2005/8/quickstyle/simple1" qsCatId="simple" csTypeId="urn:microsoft.com/office/officeart/2005/8/colors/accent1_1" csCatId="accent1" phldr="1"/>
      <dgm:spPr/>
      <dgm:t>
        <a:bodyPr/>
        <a:lstStyle/>
        <a:p>
          <a:endParaRPr lang="es-EC"/>
        </a:p>
      </dgm:t>
    </dgm:pt>
    <dgm:pt modelId="{3304D5E7-4F81-42D3-90DD-7C8724A8D156}">
      <dgm:prSet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Reaseguro: </a:t>
          </a:r>
          <a:r>
            <a:rPr lang="es-ES" sz="1400" dirty="0" smtClean="0">
              <a:solidFill>
                <a:schemeClr val="tx2"/>
              </a:solidFill>
              <a:latin typeface="Times New Roman" panose="02020603050405020304" pitchFamily="18" charset="0"/>
              <a:cs typeface="Times New Roman" panose="02020603050405020304" pitchFamily="18" charset="0"/>
            </a:rPr>
            <a:t>Mecanismo para transferir riesgos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9E0F5E8C-C00F-43D1-B020-DEA036E78BD7}" type="parTrans" cxnId="{97D6ECCD-71C9-4E1D-B9B3-D53C0EAE8DA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46F8991A-01D4-4B45-9140-A8A4593442A3}" type="sibTrans" cxnId="{97D6ECCD-71C9-4E1D-B9B3-D53C0EAE8DA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BBB3B7B2-894E-4400-A4BB-B294787C5B44}">
      <dgm:prSet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Mejorar solidez financiera</a:t>
          </a:r>
          <a:endParaRPr lang="es-EC" sz="1400" dirty="0">
            <a:solidFill>
              <a:schemeClr val="tx2"/>
            </a:solidFill>
            <a:latin typeface="Times New Roman" panose="02020603050405020304" pitchFamily="18" charset="0"/>
            <a:cs typeface="Times New Roman" panose="02020603050405020304" pitchFamily="18" charset="0"/>
          </a:endParaRPr>
        </a:p>
      </dgm:t>
    </dgm:pt>
    <dgm:pt modelId="{53990ADA-4F5F-410E-955C-B6B9E5E1DE8C}" type="parTrans" cxnId="{82946257-884B-453E-BFBE-108F509AB66B}">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AC950E4C-CD63-47DC-8AB4-12595C56AC8D}" type="sibTrans" cxnId="{82946257-884B-453E-BFBE-108F509AB66B}">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567AD89B-5FC7-40F7-B375-0E9D8B668EFB}">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Cesión máximo 5%</a:t>
          </a:r>
          <a:endParaRPr lang="es-EC" sz="1400" dirty="0">
            <a:solidFill>
              <a:schemeClr val="tx2"/>
            </a:solidFill>
            <a:latin typeface="Times New Roman" panose="02020603050405020304" pitchFamily="18" charset="0"/>
            <a:cs typeface="Times New Roman" panose="02020603050405020304" pitchFamily="18" charset="0"/>
          </a:endParaRPr>
        </a:p>
      </dgm:t>
    </dgm:pt>
    <dgm:pt modelId="{771A9FE2-3DDD-4C43-A6E6-2CE7B59732B5}" type="parTrans" cxnId="{1CDD8EA5-8D29-499A-9A73-A86B4160015C}">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B8F1A57E-247A-4F26-AB7A-D325300EA70A}" type="sibTrans" cxnId="{1CDD8EA5-8D29-499A-9A73-A86B4160015C}">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23E708C7-581E-4FB4-86CD-07DBBFEDA58A}">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Resolución N051-2015F</a:t>
          </a:r>
          <a:endParaRPr lang="es-EC" sz="1400" dirty="0">
            <a:solidFill>
              <a:schemeClr val="tx2"/>
            </a:solidFill>
            <a:latin typeface="Times New Roman" panose="02020603050405020304" pitchFamily="18" charset="0"/>
            <a:cs typeface="Times New Roman" panose="02020603050405020304" pitchFamily="18" charset="0"/>
          </a:endParaRPr>
        </a:p>
      </dgm:t>
    </dgm:pt>
    <dgm:pt modelId="{7AC0EBEB-48F1-4715-8FBC-51448D68008D}" type="parTrans" cxnId="{DDFB77F4-3D9B-4B8F-AB38-7288B1028BA0}">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72293F21-159E-40B4-A206-FB7B0A730A8A}" type="sibTrans" cxnId="{DDFB77F4-3D9B-4B8F-AB38-7288B1028BA0}">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C62AFFE1-12A4-48A8-B81C-CB29440D91F3}">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Retención 95%</a:t>
          </a:r>
          <a:endParaRPr lang="es-EC" sz="1400" dirty="0">
            <a:solidFill>
              <a:schemeClr val="tx2"/>
            </a:solidFill>
            <a:latin typeface="Times New Roman" panose="02020603050405020304" pitchFamily="18" charset="0"/>
            <a:cs typeface="Times New Roman" panose="02020603050405020304" pitchFamily="18" charset="0"/>
          </a:endParaRPr>
        </a:p>
      </dgm:t>
    </dgm:pt>
    <dgm:pt modelId="{7E45F263-FC3F-4572-9F67-9CF9BA799D33}" type="parTrans" cxnId="{9626F295-7AE0-45C3-B515-3BE6745BB0F5}">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A8B1DCE-428E-4798-B951-BD7AC2D22531}" type="sibTrans" cxnId="{9626F295-7AE0-45C3-B515-3BE6745BB0F5}">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5E53E7B6-469E-4A47-AD77-83DD98779F8D}">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Minimizar el riesgo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BADEA50C-CA12-43A3-8E0A-6732D9348CB4}" type="parTrans" cxnId="{F9538993-1894-4EFC-A342-B54416D23C1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521189E8-277C-4891-9009-B64DD4E755CE}" type="sibTrans" cxnId="{F9538993-1894-4EFC-A342-B54416D23C1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8582A45-AF46-42E6-857C-1982AC647378}" type="pres">
      <dgm:prSet presAssocID="{E9051435-DAD5-49DA-998A-AC68897E66BA}" presName="Name0" presStyleCnt="0">
        <dgm:presLayoutVars>
          <dgm:dir/>
          <dgm:animLvl val="lvl"/>
          <dgm:resizeHandles val="exact"/>
        </dgm:presLayoutVars>
      </dgm:prSet>
      <dgm:spPr/>
      <dgm:t>
        <a:bodyPr/>
        <a:lstStyle/>
        <a:p>
          <a:endParaRPr lang="es-EC"/>
        </a:p>
      </dgm:t>
    </dgm:pt>
    <dgm:pt modelId="{527E22CC-3C5F-4A99-8E52-BD9047C43C16}" type="pres">
      <dgm:prSet presAssocID="{3304D5E7-4F81-42D3-90DD-7C8724A8D156}" presName="composite" presStyleCnt="0"/>
      <dgm:spPr/>
      <dgm:t>
        <a:bodyPr/>
        <a:lstStyle/>
        <a:p>
          <a:endParaRPr lang="es-EC"/>
        </a:p>
      </dgm:t>
    </dgm:pt>
    <dgm:pt modelId="{788B9CE1-74ED-45C4-9089-E15756E6D667}" type="pres">
      <dgm:prSet presAssocID="{3304D5E7-4F81-42D3-90DD-7C8724A8D156}" presName="parTx" presStyleLbl="node1" presStyleIdx="0" presStyleCnt="2">
        <dgm:presLayoutVars>
          <dgm:chMax val="0"/>
          <dgm:chPref val="0"/>
          <dgm:bulletEnabled val="1"/>
        </dgm:presLayoutVars>
      </dgm:prSet>
      <dgm:spPr/>
      <dgm:t>
        <a:bodyPr/>
        <a:lstStyle/>
        <a:p>
          <a:endParaRPr lang="es-EC"/>
        </a:p>
      </dgm:t>
    </dgm:pt>
    <dgm:pt modelId="{C633E2BE-89A0-48B6-8D51-87CE17A83223}" type="pres">
      <dgm:prSet presAssocID="{3304D5E7-4F81-42D3-90DD-7C8724A8D156}" presName="desTx" presStyleLbl="revTx" presStyleIdx="0" presStyleCnt="2">
        <dgm:presLayoutVars>
          <dgm:bulletEnabled val="1"/>
        </dgm:presLayoutVars>
      </dgm:prSet>
      <dgm:spPr/>
      <dgm:t>
        <a:bodyPr/>
        <a:lstStyle/>
        <a:p>
          <a:endParaRPr lang="es-EC"/>
        </a:p>
      </dgm:t>
    </dgm:pt>
    <dgm:pt modelId="{9505A2C2-FB97-4F2F-BA86-F770A9958AC0}" type="pres">
      <dgm:prSet presAssocID="{46F8991A-01D4-4B45-9140-A8A4593442A3}" presName="space" presStyleCnt="0"/>
      <dgm:spPr/>
      <dgm:t>
        <a:bodyPr/>
        <a:lstStyle/>
        <a:p>
          <a:endParaRPr lang="es-EC"/>
        </a:p>
      </dgm:t>
    </dgm:pt>
    <dgm:pt modelId="{A1F54DA4-1FBD-4BF7-B014-825D30B121D2}" type="pres">
      <dgm:prSet presAssocID="{23E708C7-581E-4FB4-86CD-07DBBFEDA58A}" presName="composite" presStyleCnt="0"/>
      <dgm:spPr/>
      <dgm:t>
        <a:bodyPr/>
        <a:lstStyle/>
        <a:p>
          <a:endParaRPr lang="es-EC"/>
        </a:p>
      </dgm:t>
    </dgm:pt>
    <dgm:pt modelId="{D31D89CD-68A2-4322-888F-5876FA8F385C}" type="pres">
      <dgm:prSet presAssocID="{23E708C7-581E-4FB4-86CD-07DBBFEDA58A}" presName="parTx" presStyleLbl="node1" presStyleIdx="1" presStyleCnt="2">
        <dgm:presLayoutVars>
          <dgm:chMax val="0"/>
          <dgm:chPref val="0"/>
          <dgm:bulletEnabled val="1"/>
        </dgm:presLayoutVars>
      </dgm:prSet>
      <dgm:spPr/>
      <dgm:t>
        <a:bodyPr/>
        <a:lstStyle/>
        <a:p>
          <a:endParaRPr lang="es-EC"/>
        </a:p>
      </dgm:t>
    </dgm:pt>
    <dgm:pt modelId="{66FD1C6C-E63D-46E9-8FC0-D9B741F17FCC}" type="pres">
      <dgm:prSet presAssocID="{23E708C7-581E-4FB4-86CD-07DBBFEDA58A}" presName="desTx" presStyleLbl="revTx" presStyleIdx="1" presStyleCnt="2">
        <dgm:presLayoutVars>
          <dgm:bulletEnabled val="1"/>
        </dgm:presLayoutVars>
      </dgm:prSet>
      <dgm:spPr/>
      <dgm:t>
        <a:bodyPr/>
        <a:lstStyle/>
        <a:p>
          <a:endParaRPr lang="es-EC"/>
        </a:p>
      </dgm:t>
    </dgm:pt>
  </dgm:ptLst>
  <dgm:cxnLst>
    <dgm:cxn modelId="{C7675970-68B3-46AD-90B5-1FF81BF8D73A}" type="presOf" srcId="{BBB3B7B2-894E-4400-A4BB-B294787C5B44}" destId="{C633E2BE-89A0-48B6-8D51-87CE17A83223}" srcOrd="0" destOrd="0" presId="urn:microsoft.com/office/officeart/2005/8/layout/chevron1"/>
    <dgm:cxn modelId="{82946257-884B-453E-BFBE-108F509AB66B}" srcId="{3304D5E7-4F81-42D3-90DD-7C8724A8D156}" destId="{BBB3B7B2-894E-4400-A4BB-B294787C5B44}" srcOrd="0" destOrd="0" parTransId="{53990ADA-4F5F-410E-955C-B6B9E5E1DE8C}" sibTransId="{AC950E4C-CD63-47DC-8AB4-12595C56AC8D}"/>
    <dgm:cxn modelId="{F5853575-9827-4B63-BA2C-CE009F5870E3}" type="presOf" srcId="{C62AFFE1-12A4-48A8-B81C-CB29440D91F3}" destId="{66FD1C6C-E63D-46E9-8FC0-D9B741F17FCC}" srcOrd="0" destOrd="1" presId="urn:microsoft.com/office/officeart/2005/8/layout/chevron1"/>
    <dgm:cxn modelId="{917AF93D-9A94-4434-B036-BC9E2932A999}" type="presOf" srcId="{E9051435-DAD5-49DA-998A-AC68897E66BA}" destId="{E8582A45-AF46-42E6-857C-1982AC647378}" srcOrd="0" destOrd="0" presId="urn:microsoft.com/office/officeart/2005/8/layout/chevron1"/>
    <dgm:cxn modelId="{F7AE297D-74F8-45AF-ADB1-DF7AB976D144}" type="presOf" srcId="{3304D5E7-4F81-42D3-90DD-7C8724A8D156}" destId="{788B9CE1-74ED-45C4-9089-E15756E6D667}" srcOrd="0" destOrd="0" presId="urn:microsoft.com/office/officeart/2005/8/layout/chevron1"/>
    <dgm:cxn modelId="{DDFB77F4-3D9B-4B8F-AB38-7288B1028BA0}" srcId="{E9051435-DAD5-49DA-998A-AC68897E66BA}" destId="{23E708C7-581E-4FB4-86CD-07DBBFEDA58A}" srcOrd="1" destOrd="0" parTransId="{7AC0EBEB-48F1-4715-8FBC-51448D68008D}" sibTransId="{72293F21-159E-40B4-A206-FB7B0A730A8A}"/>
    <dgm:cxn modelId="{F9538993-1894-4EFC-A342-B54416D23C12}" srcId="{3304D5E7-4F81-42D3-90DD-7C8724A8D156}" destId="{5E53E7B6-469E-4A47-AD77-83DD98779F8D}" srcOrd="1" destOrd="0" parTransId="{BADEA50C-CA12-43A3-8E0A-6732D9348CB4}" sibTransId="{521189E8-277C-4891-9009-B64DD4E755CE}"/>
    <dgm:cxn modelId="{1CDD8EA5-8D29-499A-9A73-A86B4160015C}" srcId="{23E708C7-581E-4FB4-86CD-07DBBFEDA58A}" destId="{567AD89B-5FC7-40F7-B375-0E9D8B668EFB}" srcOrd="0" destOrd="0" parTransId="{771A9FE2-3DDD-4C43-A6E6-2CE7B59732B5}" sibTransId="{B8F1A57E-247A-4F26-AB7A-D325300EA70A}"/>
    <dgm:cxn modelId="{97D6ECCD-71C9-4E1D-B9B3-D53C0EAE8DA2}" srcId="{E9051435-DAD5-49DA-998A-AC68897E66BA}" destId="{3304D5E7-4F81-42D3-90DD-7C8724A8D156}" srcOrd="0" destOrd="0" parTransId="{9E0F5E8C-C00F-43D1-B020-DEA036E78BD7}" sibTransId="{46F8991A-01D4-4B45-9140-A8A4593442A3}"/>
    <dgm:cxn modelId="{9626F295-7AE0-45C3-B515-3BE6745BB0F5}" srcId="{23E708C7-581E-4FB4-86CD-07DBBFEDA58A}" destId="{C62AFFE1-12A4-48A8-B81C-CB29440D91F3}" srcOrd="1" destOrd="0" parTransId="{7E45F263-FC3F-4572-9F67-9CF9BA799D33}" sibTransId="{EA8B1DCE-428E-4798-B951-BD7AC2D22531}"/>
    <dgm:cxn modelId="{5C992137-7FC0-4302-9410-C7E3B0503A04}" type="presOf" srcId="{23E708C7-581E-4FB4-86CD-07DBBFEDA58A}" destId="{D31D89CD-68A2-4322-888F-5876FA8F385C}" srcOrd="0" destOrd="0" presId="urn:microsoft.com/office/officeart/2005/8/layout/chevron1"/>
    <dgm:cxn modelId="{5662D370-0614-4E50-AA19-C460D0CE4B4F}" type="presOf" srcId="{5E53E7B6-469E-4A47-AD77-83DD98779F8D}" destId="{C633E2BE-89A0-48B6-8D51-87CE17A83223}" srcOrd="0" destOrd="1" presId="urn:microsoft.com/office/officeart/2005/8/layout/chevron1"/>
    <dgm:cxn modelId="{02BF6791-5D14-4613-956B-432DA1139607}" type="presOf" srcId="{567AD89B-5FC7-40F7-B375-0E9D8B668EFB}" destId="{66FD1C6C-E63D-46E9-8FC0-D9B741F17FCC}" srcOrd="0" destOrd="0" presId="urn:microsoft.com/office/officeart/2005/8/layout/chevron1"/>
    <dgm:cxn modelId="{69ECED69-A0CD-4D09-8CB8-8FE05EA5F3B7}" type="presParOf" srcId="{E8582A45-AF46-42E6-857C-1982AC647378}" destId="{527E22CC-3C5F-4A99-8E52-BD9047C43C16}" srcOrd="0" destOrd="0" presId="urn:microsoft.com/office/officeart/2005/8/layout/chevron1"/>
    <dgm:cxn modelId="{24765FF9-6848-4C00-8207-67D7BAC37D19}" type="presParOf" srcId="{527E22CC-3C5F-4A99-8E52-BD9047C43C16}" destId="{788B9CE1-74ED-45C4-9089-E15756E6D667}" srcOrd="0" destOrd="0" presId="urn:microsoft.com/office/officeart/2005/8/layout/chevron1"/>
    <dgm:cxn modelId="{060929C3-A0E2-49C6-8060-0F7DDB5B00C6}" type="presParOf" srcId="{527E22CC-3C5F-4A99-8E52-BD9047C43C16}" destId="{C633E2BE-89A0-48B6-8D51-87CE17A83223}" srcOrd="1" destOrd="0" presId="urn:microsoft.com/office/officeart/2005/8/layout/chevron1"/>
    <dgm:cxn modelId="{8EF75B7D-8113-4702-AE93-29B04D811351}" type="presParOf" srcId="{E8582A45-AF46-42E6-857C-1982AC647378}" destId="{9505A2C2-FB97-4F2F-BA86-F770A9958AC0}" srcOrd="1" destOrd="0" presId="urn:microsoft.com/office/officeart/2005/8/layout/chevron1"/>
    <dgm:cxn modelId="{CD8B69E5-6D42-4112-BDE1-2D35F3B6CE64}" type="presParOf" srcId="{E8582A45-AF46-42E6-857C-1982AC647378}" destId="{A1F54DA4-1FBD-4BF7-B014-825D30B121D2}" srcOrd="2" destOrd="0" presId="urn:microsoft.com/office/officeart/2005/8/layout/chevron1"/>
    <dgm:cxn modelId="{70ED2116-2A33-4AAB-AD38-DB3F11B17D21}" type="presParOf" srcId="{A1F54DA4-1FBD-4BF7-B014-825D30B121D2}" destId="{D31D89CD-68A2-4322-888F-5876FA8F385C}" srcOrd="0" destOrd="0" presId="urn:microsoft.com/office/officeart/2005/8/layout/chevron1"/>
    <dgm:cxn modelId="{DB70CF89-071D-45F6-9913-7174EBB17CD5}" type="presParOf" srcId="{A1F54DA4-1FBD-4BF7-B014-825D30B121D2}" destId="{66FD1C6C-E63D-46E9-8FC0-D9B741F17FC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C2D43A-207E-45B4-813B-9A3DD6E7943A}"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es-EC"/>
        </a:p>
      </dgm:t>
    </dgm:pt>
    <dgm:pt modelId="{98BEC500-1C1F-4234-B803-7095A37359EE}">
      <dgm:prSet custT="1"/>
      <dgm:spPr/>
      <dgm:t>
        <a:bodyPr/>
        <a:lstStyle/>
        <a:p>
          <a:pPr rtl="0"/>
          <a:r>
            <a:rPr lang="es-EC" sz="1400" smtClean="0">
              <a:solidFill>
                <a:schemeClr val="tx2"/>
              </a:solidFill>
              <a:latin typeface="Times New Roman" panose="02020603050405020304" pitchFamily="18" charset="0"/>
              <a:cs typeface="Times New Roman" panose="02020603050405020304" pitchFamily="18" charset="0"/>
            </a:rPr>
            <a:t>Ser humano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32363CB0-A798-43FB-9A45-D59D504A6B8D}" type="parTrans" cxnId="{8DE42482-DD12-4DE8-B770-DE9E5654B31D}">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800F1464-6166-4CCA-B5F8-F7056F51FB73}" type="sibTrans" cxnId="{8DE42482-DD12-4DE8-B770-DE9E5654B31D}">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3F06BA08-04FE-4245-8679-9EA4937EFF44}">
      <dgm:prSet custT="1"/>
      <dgm:spPr/>
      <dgm:t>
        <a:bodyPr/>
        <a:lstStyle/>
        <a:p>
          <a:pPr rtl="0"/>
          <a:r>
            <a:rPr lang="es-EC" sz="1400" smtClean="0">
              <a:solidFill>
                <a:schemeClr val="tx2"/>
              </a:solidFill>
              <a:latin typeface="Times New Roman" panose="02020603050405020304" pitchFamily="18" charset="0"/>
              <a:cs typeface="Times New Roman" panose="02020603050405020304" pitchFamily="18" charset="0"/>
            </a:rPr>
            <a:t>salvaguardando intereses personales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5025974D-4BBB-4F37-8126-A25426B79C73}" type="parTrans" cxnId="{E776D9C0-2DEA-4A16-B12D-53BE30A5DE1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B15229D4-6BCC-424F-BA36-094D3F1B5BF5}" type="sibTrans" cxnId="{E776D9C0-2DEA-4A16-B12D-53BE30A5DE1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F762091B-F77A-470F-BFEC-ECCD06727225}">
      <dgm:prSet custT="1"/>
      <dgm:spPr/>
      <dgm:t>
        <a:bodyPr/>
        <a:lstStyle/>
        <a:p>
          <a:pPr rtl="0"/>
          <a:r>
            <a:rPr lang="es-EC" sz="1400" smtClean="0">
              <a:solidFill>
                <a:schemeClr val="tx2"/>
              </a:solidFill>
              <a:latin typeface="Times New Roman" panose="02020603050405020304" pitchFamily="18" charset="0"/>
              <a:cs typeface="Times New Roman" panose="02020603050405020304" pitchFamily="18" charset="0"/>
            </a:rPr>
            <a:t>necesidad de protegerse</a:t>
          </a:r>
          <a:endParaRPr lang="es-EC" sz="1400" dirty="0">
            <a:solidFill>
              <a:schemeClr val="tx2"/>
            </a:solidFill>
            <a:latin typeface="Times New Roman" panose="02020603050405020304" pitchFamily="18" charset="0"/>
            <a:cs typeface="Times New Roman" panose="02020603050405020304" pitchFamily="18" charset="0"/>
          </a:endParaRPr>
        </a:p>
      </dgm:t>
    </dgm:pt>
    <dgm:pt modelId="{1CF44E04-FF42-43D5-8C19-720595A9391B}" type="parTrans" cxnId="{9E419D4A-F9D4-46D8-857E-103BA72E0F88}">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1E767878-5E00-4D60-8324-F0B0F863D8D6}" type="sibTrans" cxnId="{9E419D4A-F9D4-46D8-857E-103BA72E0F88}">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4AB87CF8-5DD7-4E91-ABD2-DC9738DBF9E1}">
      <dgm:prSet custT="1"/>
      <dgm:spPr/>
      <dgm:t>
        <a:bodyPr/>
        <a:lstStyle/>
        <a:p>
          <a:pPr rtl="0"/>
          <a:r>
            <a:rPr lang="es-EC" sz="1400" dirty="0" smtClean="0">
              <a:solidFill>
                <a:schemeClr val="tx2"/>
              </a:solidFill>
              <a:latin typeface="Times New Roman" panose="02020603050405020304" pitchFamily="18" charset="0"/>
              <a:cs typeface="Times New Roman" panose="02020603050405020304" pitchFamily="18" charset="0"/>
            </a:rPr>
            <a:t>situaciones que no puede prever</a:t>
          </a:r>
          <a:endParaRPr lang="es-EC" sz="1400" dirty="0">
            <a:solidFill>
              <a:schemeClr val="tx2"/>
            </a:solidFill>
            <a:latin typeface="Times New Roman" panose="02020603050405020304" pitchFamily="18" charset="0"/>
            <a:cs typeface="Times New Roman" panose="02020603050405020304" pitchFamily="18" charset="0"/>
          </a:endParaRPr>
        </a:p>
      </dgm:t>
    </dgm:pt>
    <dgm:pt modelId="{726B75CA-1353-43BF-8ED2-EFC283B71DB2}" type="parTrans" cxnId="{CD9D2238-0CF1-4BCE-B54E-0B4CD2E23584}">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F9DA4F49-FF9D-41B0-B4AB-8D42196B14AE}" type="sibTrans" cxnId="{CD9D2238-0CF1-4BCE-B54E-0B4CD2E23584}">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82121932-4D9D-4DA2-AF61-31D3FA708D7E}">
      <dgm:prSet custT="1"/>
      <dgm:spPr/>
      <dgm:t>
        <a:bodyPr/>
        <a:lstStyle/>
        <a:p>
          <a:pPr rtl="0"/>
          <a:r>
            <a:rPr lang="es-EC" sz="1400" dirty="0" smtClean="0">
              <a:solidFill>
                <a:schemeClr val="tx2"/>
              </a:solidFill>
              <a:latin typeface="Times New Roman" panose="02020603050405020304" pitchFamily="18" charset="0"/>
              <a:cs typeface="Times New Roman" panose="02020603050405020304" pitchFamily="18" charset="0"/>
            </a:rPr>
            <a:t>e intereses comunes de la sociedad</a:t>
          </a:r>
          <a:endParaRPr lang="es-EC" sz="1400" dirty="0">
            <a:solidFill>
              <a:schemeClr val="tx2"/>
            </a:solidFill>
            <a:latin typeface="Times New Roman" panose="02020603050405020304" pitchFamily="18" charset="0"/>
            <a:cs typeface="Times New Roman" panose="02020603050405020304" pitchFamily="18" charset="0"/>
          </a:endParaRPr>
        </a:p>
      </dgm:t>
    </dgm:pt>
    <dgm:pt modelId="{FA025E0D-8F87-460D-B356-2BB1CA999140}" type="parTrans" cxnId="{CABDF108-186E-4B7F-840F-26CE128581FD}">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471B386B-FDDC-4BFA-84AF-7D67B898ABAC}" type="sibTrans" cxnId="{CABDF108-186E-4B7F-840F-26CE128581FD}">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CF19391-42EB-4A96-89AF-2B48FA2AB9C9}" type="pres">
      <dgm:prSet presAssocID="{4DC2D43A-207E-45B4-813B-9A3DD6E7943A}" presName="rootnode" presStyleCnt="0">
        <dgm:presLayoutVars>
          <dgm:chMax/>
          <dgm:chPref/>
          <dgm:dir/>
          <dgm:animLvl val="lvl"/>
        </dgm:presLayoutVars>
      </dgm:prSet>
      <dgm:spPr/>
      <dgm:t>
        <a:bodyPr/>
        <a:lstStyle/>
        <a:p>
          <a:endParaRPr lang="es-EC"/>
        </a:p>
      </dgm:t>
    </dgm:pt>
    <dgm:pt modelId="{78A54B72-DA36-4771-8E81-14F5066536B2}" type="pres">
      <dgm:prSet presAssocID="{98BEC500-1C1F-4234-B803-7095A37359EE}" presName="composite" presStyleCnt="0"/>
      <dgm:spPr/>
      <dgm:t>
        <a:bodyPr/>
        <a:lstStyle/>
        <a:p>
          <a:endParaRPr lang="es-EC"/>
        </a:p>
      </dgm:t>
    </dgm:pt>
    <dgm:pt modelId="{A7500242-9A81-4B80-9240-FCC7F4297633}" type="pres">
      <dgm:prSet presAssocID="{98BEC500-1C1F-4234-B803-7095A37359EE}" presName="LShape" presStyleLbl="alignNode1" presStyleIdx="0" presStyleCnt="9"/>
      <dgm:spPr/>
      <dgm:t>
        <a:bodyPr/>
        <a:lstStyle/>
        <a:p>
          <a:endParaRPr lang="es-EC"/>
        </a:p>
      </dgm:t>
    </dgm:pt>
    <dgm:pt modelId="{AFA47B79-63F3-42CA-9215-4F645EE4FB30}" type="pres">
      <dgm:prSet presAssocID="{98BEC500-1C1F-4234-B803-7095A37359EE}" presName="ParentText" presStyleLbl="revTx" presStyleIdx="0" presStyleCnt="5">
        <dgm:presLayoutVars>
          <dgm:chMax val="0"/>
          <dgm:chPref val="0"/>
          <dgm:bulletEnabled val="1"/>
        </dgm:presLayoutVars>
      </dgm:prSet>
      <dgm:spPr/>
      <dgm:t>
        <a:bodyPr/>
        <a:lstStyle/>
        <a:p>
          <a:endParaRPr lang="es-EC"/>
        </a:p>
      </dgm:t>
    </dgm:pt>
    <dgm:pt modelId="{E7A819AD-1156-43C2-A9B5-01ABED356F8B}" type="pres">
      <dgm:prSet presAssocID="{98BEC500-1C1F-4234-B803-7095A37359EE}" presName="Triangle" presStyleLbl="alignNode1" presStyleIdx="1" presStyleCnt="9"/>
      <dgm:spPr/>
      <dgm:t>
        <a:bodyPr/>
        <a:lstStyle/>
        <a:p>
          <a:endParaRPr lang="es-EC"/>
        </a:p>
      </dgm:t>
    </dgm:pt>
    <dgm:pt modelId="{C2F459E5-B7C6-4169-8633-AE8733E38EE2}" type="pres">
      <dgm:prSet presAssocID="{800F1464-6166-4CCA-B5F8-F7056F51FB73}" presName="sibTrans" presStyleCnt="0"/>
      <dgm:spPr/>
      <dgm:t>
        <a:bodyPr/>
        <a:lstStyle/>
        <a:p>
          <a:endParaRPr lang="es-EC"/>
        </a:p>
      </dgm:t>
    </dgm:pt>
    <dgm:pt modelId="{90B1BEB8-3CAA-4B26-B514-08EDC0FB8D72}" type="pres">
      <dgm:prSet presAssocID="{800F1464-6166-4CCA-B5F8-F7056F51FB73}" presName="space" presStyleCnt="0"/>
      <dgm:spPr/>
      <dgm:t>
        <a:bodyPr/>
        <a:lstStyle/>
        <a:p>
          <a:endParaRPr lang="es-EC"/>
        </a:p>
      </dgm:t>
    </dgm:pt>
    <dgm:pt modelId="{2982591A-9FDA-4ED6-A371-E1092EA982F8}" type="pres">
      <dgm:prSet presAssocID="{F762091B-F77A-470F-BFEC-ECCD06727225}" presName="composite" presStyleCnt="0"/>
      <dgm:spPr/>
      <dgm:t>
        <a:bodyPr/>
        <a:lstStyle/>
        <a:p>
          <a:endParaRPr lang="es-EC"/>
        </a:p>
      </dgm:t>
    </dgm:pt>
    <dgm:pt modelId="{2496B02E-8221-4187-8B5C-934BF2AE8D11}" type="pres">
      <dgm:prSet presAssocID="{F762091B-F77A-470F-BFEC-ECCD06727225}" presName="LShape" presStyleLbl="alignNode1" presStyleIdx="2" presStyleCnt="9"/>
      <dgm:spPr/>
      <dgm:t>
        <a:bodyPr/>
        <a:lstStyle/>
        <a:p>
          <a:endParaRPr lang="es-EC"/>
        </a:p>
      </dgm:t>
    </dgm:pt>
    <dgm:pt modelId="{67038742-0C16-4075-A7AE-CE113840F872}" type="pres">
      <dgm:prSet presAssocID="{F762091B-F77A-470F-BFEC-ECCD06727225}" presName="ParentText" presStyleLbl="revTx" presStyleIdx="1" presStyleCnt="5">
        <dgm:presLayoutVars>
          <dgm:chMax val="0"/>
          <dgm:chPref val="0"/>
          <dgm:bulletEnabled val="1"/>
        </dgm:presLayoutVars>
      </dgm:prSet>
      <dgm:spPr/>
      <dgm:t>
        <a:bodyPr/>
        <a:lstStyle/>
        <a:p>
          <a:endParaRPr lang="es-EC"/>
        </a:p>
      </dgm:t>
    </dgm:pt>
    <dgm:pt modelId="{2447CE0F-C236-4B14-BC17-6E2DA1B4D542}" type="pres">
      <dgm:prSet presAssocID="{F762091B-F77A-470F-BFEC-ECCD06727225}" presName="Triangle" presStyleLbl="alignNode1" presStyleIdx="3" presStyleCnt="9"/>
      <dgm:spPr/>
      <dgm:t>
        <a:bodyPr/>
        <a:lstStyle/>
        <a:p>
          <a:endParaRPr lang="es-EC"/>
        </a:p>
      </dgm:t>
    </dgm:pt>
    <dgm:pt modelId="{B7ED4FC5-D534-4A83-BEDE-98B786A07B0D}" type="pres">
      <dgm:prSet presAssocID="{1E767878-5E00-4D60-8324-F0B0F863D8D6}" presName="sibTrans" presStyleCnt="0"/>
      <dgm:spPr/>
      <dgm:t>
        <a:bodyPr/>
        <a:lstStyle/>
        <a:p>
          <a:endParaRPr lang="es-EC"/>
        </a:p>
      </dgm:t>
    </dgm:pt>
    <dgm:pt modelId="{115E4C53-0D0F-4261-9BD4-4A7DBBB16CB5}" type="pres">
      <dgm:prSet presAssocID="{1E767878-5E00-4D60-8324-F0B0F863D8D6}" presName="space" presStyleCnt="0"/>
      <dgm:spPr/>
      <dgm:t>
        <a:bodyPr/>
        <a:lstStyle/>
        <a:p>
          <a:endParaRPr lang="es-EC"/>
        </a:p>
      </dgm:t>
    </dgm:pt>
    <dgm:pt modelId="{D4D1FAAD-2865-464D-B975-1F2B9924AE7F}" type="pres">
      <dgm:prSet presAssocID="{4AB87CF8-5DD7-4E91-ABD2-DC9738DBF9E1}" presName="composite" presStyleCnt="0"/>
      <dgm:spPr/>
      <dgm:t>
        <a:bodyPr/>
        <a:lstStyle/>
        <a:p>
          <a:endParaRPr lang="es-EC"/>
        </a:p>
      </dgm:t>
    </dgm:pt>
    <dgm:pt modelId="{09084957-6639-4CA7-8006-58F99A841FA7}" type="pres">
      <dgm:prSet presAssocID="{4AB87CF8-5DD7-4E91-ABD2-DC9738DBF9E1}" presName="LShape" presStyleLbl="alignNode1" presStyleIdx="4" presStyleCnt="9"/>
      <dgm:spPr/>
      <dgm:t>
        <a:bodyPr/>
        <a:lstStyle/>
        <a:p>
          <a:endParaRPr lang="es-EC"/>
        </a:p>
      </dgm:t>
    </dgm:pt>
    <dgm:pt modelId="{60570607-0972-4344-9C72-33E1E5ED1257}" type="pres">
      <dgm:prSet presAssocID="{4AB87CF8-5DD7-4E91-ABD2-DC9738DBF9E1}" presName="ParentText" presStyleLbl="revTx" presStyleIdx="2" presStyleCnt="5">
        <dgm:presLayoutVars>
          <dgm:chMax val="0"/>
          <dgm:chPref val="0"/>
          <dgm:bulletEnabled val="1"/>
        </dgm:presLayoutVars>
      </dgm:prSet>
      <dgm:spPr/>
      <dgm:t>
        <a:bodyPr/>
        <a:lstStyle/>
        <a:p>
          <a:endParaRPr lang="es-EC"/>
        </a:p>
      </dgm:t>
    </dgm:pt>
    <dgm:pt modelId="{297F8387-59E8-4D65-AB43-D3DD636CCABF}" type="pres">
      <dgm:prSet presAssocID="{4AB87CF8-5DD7-4E91-ABD2-DC9738DBF9E1}" presName="Triangle" presStyleLbl="alignNode1" presStyleIdx="5" presStyleCnt="9"/>
      <dgm:spPr/>
      <dgm:t>
        <a:bodyPr/>
        <a:lstStyle/>
        <a:p>
          <a:endParaRPr lang="es-EC"/>
        </a:p>
      </dgm:t>
    </dgm:pt>
    <dgm:pt modelId="{5612279B-4739-4713-A57E-291A897C1950}" type="pres">
      <dgm:prSet presAssocID="{F9DA4F49-FF9D-41B0-B4AB-8D42196B14AE}" presName="sibTrans" presStyleCnt="0"/>
      <dgm:spPr/>
      <dgm:t>
        <a:bodyPr/>
        <a:lstStyle/>
        <a:p>
          <a:endParaRPr lang="es-EC"/>
        </a:p>
      </dgm:t>
    </dgm:pt>
    <dgm:pt modelId="{2BE3CC68-8AC3-443B-ACF6-3198DE621F6A}" type="pres">
      <dgm:prSet presAssocID="{F9DA4F49-FF9D-41B0-B4AB-8D42196B14AE}" presName="space" presStyleCnt="0"/>
      <dgm:spPr/>
      <dgm:t>
        <a:bodyPr/>
        <a:lstStyle/>
        <a:p>
          <a:endParaRPr lang="es-EC"/>
        </a:p>
      </dgm:t>
    </dgm:pt>
    <dgm:pt modelId="{168E4833-A4E1-469B-970A-69B81EF7A6C4}" type="pres">
      <dgm:prSet presAssocID="{3F06BA08-04FE-4245-8679-9EA4937EFF44}" presName="composite" presStyleCnt="0"/>
      <dgm:spPr/>
      <dgm:t>
        <a:bodyPr/>
        <a:lstStyle/>
        <a:p>
          <a:endParaRPr lang="es-EC"/>
        </a:p>
      </dgm:t>
    </dgm:pt>
    <dgm:pt modelId="{A92F45B5-1880-4803-86C2-D530B4665C14}" type="pres">
      <dgm:prSet presAssocID="{3F06BA08-04FE-4245-8679-9EA4937EFF44}" presName="LShape" presStyleLbl="alignNode1" presStyleIdx="6" presStyleCnt="9"/>
      <dgm:spPr/>
      <dgm:t>
        <a:bodyPr/>
        <a:lstStyle/>
        <a:p>
          <a:endParaRPr lang="es-EC"/>
        </a:p>
      </dgm:t>
    </dgm:pt>
    <dgm:pt modelId="{1897983D-101A-4E47-A1DD-8E33BF6EE990}" type="pres">
      <dgm:prSet presAssocID="{3F06BA08-04FE-4245-8679-9EA4937EFF44}" presName="ParentText" presStyleLbl="revTx" presStyleIdx="3" presStyleCnt="5">
        <dgm:presLayoutVars>
          <dgm:chMax val="0"/>
          <dgm:chPref val="0"/>
          <dgm:bulletEnabled val="1"/>
        </dgm:presLayoutVars>
      </dgm:prSet>
      <dgm:spPr/>
      <dgm:t>
        <a:bodyPr/>
        <a:lstStyle/>
        <a:p>
          <a:endParaRPr lang="es-EC"/>
        </a:p>
      </dgm:t>
    </dgm:pt>
    <dgm:pt modelId="{22887176-2C80-4C2F-8CDD-AD5EBE2CD1B7}" type="pres">
      <dgm:prSet presAssocID="{3F06BA08-04FE-4245-8679-9EA4937EFF44}" presName="Triangle" presStyleLbl="alignNode1" presStyleIdx="7" presStyleCnt="9"/>
      <dgm:spPr/>
      <dgm:t>
        <a:bodyPr/>
        <a:lstStyle/>
        <a:p>
          <a:endParaRPr lang="es-EC"/>
        </a:p>
      </dgm:t>
    </dgm:pt>
    <dgm:pt modelId="{1D74D8D7-1229-4029-B4D1-CCA9C59ECBD8}" type="pres">
      <dgm:prSet presAssocID="{B15229D4-6BCC-424F-BA36-094D3F1B5BF5}" presName="sibTrans" presStyleCnt="0"/>
      <dgm:spPr/>
      <dgm:t>
        <a:bodyPr/>
        <a:lstStyle/>
        <a:p>
          <a:endParaRPr lang="es-EC"/>
        </a:p>
      </dgm:t>
    </dgm:pt>
    <dgm:pt modelId="{7828CE62-1C9B-4B10-AD6D-8C66D1E63843}" type="pres">
      <dgm:prSet presAssocID="{B15229D4-6BCC-424F-BA36-094D3F1B5BF5}" presName="space" presStyleCnt="0"/>
      <dgm:spPr/>
      <dgm:t>
        <a:bodyPr/>
        <a:lstStyle/>
        <a:p>
          <a:endParaRPr lang="es-EC"/>
        </a:p>
      </dgm:t>
    </dgm:pt>
    <dgm:pt modelId="{75F3170D-7B02-4208-86F4-39D7390AD6E0}" type="pres">
      <dgm:prSet presAssocID="{82121932-4D9D-4DA2-AF61-31D3FA708D7E}" presName="composite" presStyleCnt="0"/>
      <dgm:spPr/>
      <dgm:t>
        <a:bodyPr/>
        <a:lstStyle/>
        <a:p>
          <a:endParaRPr lang="es-EC"/>
        </a:p>
      </dgm:t>
    </dgm:pt>
    <dgm:pt modelId="{91AD6AE8-4170-42A5-B7C4-AC2F694A6893}" type="pres">
      <dgm:prSet presAssocID="{82121932-4D9D-4DA2-AF61-31D3FA708D7E}" presName="LShape" presStyleLbl="alignNode1" presStyleIdx="8" presStyleCnt="9"/>
      <dgm:spPr/>
      <dgm:t>
        <a:bodyPr/>
        <a:lstStyle/>
        <a:p>
          <a:endParaRPr lang="es-EC"/>
        </a:p>
      </dgm:t>
    </dgm:pt>
    <dgm:pt modelId="{ACAB6BA0-8BA2-49F4-AE31-BBB644AB0511}" type="pres">
      <dgm:prSet presAssocID="{82121932-4D9D-4DA2-AF61-31D3FA708D7E}" presName="ParentText" presStyleLbl="revTx" presStyleIdx="4" presStyleCnt="5">
        <dgm:presLayoutVars>
          <dgm:chMax val="0"/>
          <dgm:chPref val="0"/>
          <dgm:bulletEnabled val="1"/>
        </dgm:presLayoutVars>
      </dgm:prSet>
      <dgm:spPr/>
      <dgm:t>
        <a:bodyPr/>
        <a:lstStyle/>
        <a:p>
          <a:endParaRPr lang="es-EC"/>
        </a:p>
      </dgm:t>
    </dgm:pt>
  </dgm:ptLst>
  <dgm:cxnLst>
    <dgm:cxn modelId="{9E419D4A-F9D4-46D8-857E-103BA72E0F88}" srcId="{4DC2D43A-207E-45B4-813B-9A3DD6E7943A}" destId="{F762091B-F77A-470F-BFEC-ECCD06727225}" srcOrd="1" destOrd="0" parTransId="{1CF44E04-FF42-43D5-8C19-720595A9391B}" sibTransId="{1E767878-5E00-4D60-8324-F0B0F863D8D6}"/>
    <dgm:cxn modelId="{B324B493-5827-4960-A384-D19E264BDBD7}" type="presOf" srcId="{98BEC500-1C1F-4234-B803-7095A37359EE}" destId="{AFA47B79-63F3-42CA-9215-4F645EE4FB30}" srcOrd="0" destOrd="0" presId="urn:microsoft.com/office/officeart/2009/3/layout/StepUpProcess"/>
    <dgm:cxn modelId="{744C0E90-003A-46CF-B294-DD658A9652BC}" type="presOf" srcId="{3F06BA08-04FE-4245-8679-9EA4937EFF44}" destId="{1897983D-101A-4E47-A1DD-8E33BF6EE990}" srcOrd="0" destOrd="0" presId="urn:microsoft.com/office/officeart/2009/3/layout/StepUpProcess"/>
    <dgm:cxn modelId="{CD9D2238-0CF1-4BCE-B54E-0B4CD2E23584}" srcId="{4DC2D43A-207E-45B4-813B-9A3DD6E7943A}" destId="{4AB87CF8-5DD7-4E91-ABD2-DC9738DBF9E1}" srcOrd="2" destOrd="0" parTransId="{726B75CA-1353-43BF-8ED2-EFC283B71DB2}" sibTransId="{F9DA4F49-FF9D-41B0-B4AB-8D42196B14AE}"/>
    <dgm:cxn modelId="{D3153B64-C23B-46EF-95C4-B4527AD3B2C4}" type="presOf" srcId="{4AB87CF8-5DD7-4E91-ABD2-DC9738DBF9E1}" destId="{60570607-0972-4344-9C72-33E1E5ED1257}" srcOrd="0" destOrd="0" presId="urn:microsoft.com/office/officeart/2009/3/layout/StepUpProcess"/>
    <dgm:cxn modelId="{8DE42482-DD12-4DE8-B770-DE9E5654B31D}" srcId="{4DC2D43A-207E-45B4-813B-9A3DD6E7943A}" destId="{98BEC500-1C1F-4234-B803-7095A37359EE}" srcOrd="0" destOrd="0" parTransId="{32363CB0-A798-43FB-9A45-D59D504A6B8D}" sibTransId="{800F1464-6166-4CCA-B5F8-F7056F51FB73}"/>
    <dgm:cxn modelId="{C05C8298-293D-4002-B7B7-079640297473}" type="presOf" srcId="{F762091B-F77A-470F-BFEC-ECCD06727225}" destId="{67038742-0C16-4075-A7AE-CE113840F872}" srcOrd="0" destOrd="0" presId="urn:microsoft.com/office/officeart/2009/3/layout/StepUpProcess"/>
    <dgm:cxn modelId="{E776D9C0-2DEA-4A16-B12D-53BE30A5DE12}" srcId="{4DC2D43A-207E-45B4-813B-9A3DD6E7943A}" destId="{3F06BA08-04FE-4245-8679-9EA4937EFF44}" srcOrd="3" destOrd="0" parTransId="{5025974D-4BBB-4F37-8126-A25426B79C73}" sibTransId="{B15229D4-6BCC-424F-BA36-094D3F1B5BF5}"/>
    <dgm:cxn modelId="{C6B7739B-5968-4D00-9A58-8E7141AF82C8}" type="presOf" srcId="{4DC2D43A-207E-45B4-813B-9A3DD6E7943A}" destId="{ECF19391-42EB-4A96-89AF-2B48FA2AB9C9}" srcOrd="0" destOrd="0" presId="urn:microsoft.com/office/officeart/2009/3/layout/StepUpProcess"/>
    <dgm:cxn modelId="{D069498D-7E6F-4460-A55F-AAB5A0BA2A61}" type="presOf" srcId="{82121932-4D9D-4DA2-AF61-31D3FA708D7E}" destId="{ACAB6BA0-8BA2-49F4-AE31-BBB644AB0511}" srcOrd="0" destOrd="0" presId="urn:microsoft.com/office/officeart/2009/3/layout/StepUpProcess"/>
    <dgm:cxn modelId="{CABDF108-186E-4B7F-840F-26CE128581FD}" srcId="{4DC2D43A-207E-45B4-813B-9A3DD6E7943A}" destId="{82121932-4D9D-4DA2-AF61-31D3FA708D7E}" srcOrd="4" destOrd="0" parTransId="{FA025E0D-8F87-460D-B356-2BB1CA999140}" sibTransId="{471B386B-FDDC-4BFA-84AF-7D67B898ABAC}"/>
    <dgm:cxn modelId="{4679FEDB-35F8-4343-BACA-FBC0E0006785}" type="presParOf" srcId="{ECF19391-42EB-4A96-89AF-2B48FA2AB9C9}" destId="{78A54B72-DA36-4771-8E81-14F5066536B2}" srcOrd="0" destOrd="0" presId="urn:microsoft.com/office/officeart/2009/3/layout/StepUpProcess"/>
    <dgm:cxn modelId="{679CD857-8B0E-477A-B280-2B70C345914A}" type="presParOf" srcId="{78A54B72-DA36-4771-8E81-14F5066536B2}" destId="{A7500242-9A81-4B80-9240-FCC7F4297633}" srcOrd="0" destOrd="0" presId="urn:microsoft.com/office/officeart/2009/3/layout/StepUpProcess"/>
    <dgm:cxn modelId="{A9DB8408-A15D-4DD8-B55B-952DC9FF6800}" type="presParOf" srcId="{78A54B72-DA36-4771-8E81-14F5066536B2}" destId="{AFA47B79-63F3-42CA-9215-4F645EE4FB30}" srcOrd="1" destOrd="0" presId="urn:microsoft.com/office/officeart/2009/3/layout/StepUpProcess"/>
    <dgm:cxn modelId="{2FCD29D7-3BAA-4B5E-9D15-0C43B74C020C}" type="presParOf" srcId="{78A54B72-DA36-4771-8E81-14F5066536B2}" destId="{E7A819AD-1156-43C2-A9B5-01ABED356F8B}" srcOrd="2" destOrd="0" presId="urn:microsoft.com/office/officeart/2009/3/layout/StepUpProcess"/>
    <dgm:cxn modelId="{2F0829D3-3D7E-4F8F-B852-157D6807DC5D}" type="presParOf" srcId="{ECF19391-42EB-4A96-89AF-2B48FA2AB9C9}" destId="{C2F459E5-B7C6-4169-8633-AE8733E38EE2}" srcOrd="1" destOrd="0" presId="urn:microsoft.com/office/officeart/2009/3/layout/StepUpProcess"/>
    <dgm:cxn modelId="{CE53DD9F-C997-4BC2-9057-AF108C64A534}" type="presParOf" srcId="{C2F459E5-B7C6-4169-8633-AE8733E38EE2}" destId="{90B1BEB8-3CAA-4B26-B514-08EDC0FB8D72}" srcOrd="0" destOrd="0" presId="urn:microsoft.com/office/officeart/2009/3/layout/StepUpProcess"/>
    <dgm:cxn modelId="{8D7B7817-3396-4290-BFF2-3A448CB34993}" type="presParOf" srcId="{ECF19391-42EB-4A96-89AF-2B48FA2AB9C9}" destId="{2982591A-9FDA-4ED6-A371-E1092EA982F8}" srcOrd="2" destOrd="0" presId="urn:microsoft.com/office/officeart/2009/3/layout/StepUpProcess"/>
    <dgm:cxn modelId="{2033EA8E-FBD0-4228-A9A0-BB93D4CB0509}" type="presParOf" srcId="{2982591A-9FDA-4ED6-A371-E1092EA982F8}" destId="{2496B02E-8221-4187-8B5C-934BF2AE8D11}" srcOrd="0" destOrd="0" presId="urn:microsoft.com/office/officeart/2009/3/layout/StepUpProcess"/>
    <dgm:cxn modelId="{DB9DAF1F-1A70-498B-B0F0-ACC834CC12BB}" type="presParOf" srcId="{2982591A-9FDA-4ED6-A371-E1092EA982F8}" destId="{67038742-0C16-4075-A7AE-CE113840F872}" srcOrd="1" destOrd="0" presId="urn:microsoft.com/office/officeart/2009/3/layout/StepUpProcess"/>
    <dgm:cxn modelId="{395F24B3-F991-437D-8FD5-35BDC4736896}" type="presParOf" srcId="{2982591A-9FDA-4ED6-A371-E1092EA982F8}" destId="{2447CE0F-C236-4B14-BC17-6E2DA1B4D542}" srcOrd="2" destOrd="0" presId="urn:microsoft.com/office/officeart/2009/3/layout/StepUpProcess"/>
    <dgm:cxn modelId="{5EE99844-DD87-42FD-81BD-165A752324CA}" type="presParOf" srcId="{ECF19391-42EB-4A96-89AF-2B48FA2AB9C9}" destId="{B7ED4FC5-D534-4A83-BEDE-98B786A07B0D}" srcOrd="3" destOrd="0" presId="urn:microsoft.com/office/officeart/2009/3/layout/StepUpProcess"/>
    <dgm:cxn modelId="{522E7B0C-B44D-4825-AF56-6684BD1C3231}" type="presParOf" srcId="{B7ED4FC5-D534-4A83-BEDE-98B786A07B0D}" destId="{115E4C53-0D0F-4261-9BD4-4A7DBBB16CB5}" srcOrd="0" destOrd="0" presId="urn:microsoft.com/office/officeart/2009/3/layout/StepUpProcess"/>
    <dgm:cxn modelId="{C6B8DF27-A648-46A0-9BBD-A43E0D68F4C9}" type="presParOf" srcId="{ECF19391-42EB-4A96-89AF-2B48FA2AB9C9}" destId="{D4D1FAAD-2865-464D-B975-1F2B9924AE7F}" srcOrd="4" destOrd="0" presId="urn:microsoft.com/office/officeart/2009/3/layout/StepUpProcess"/>
    <dgm:cxn modelId="{57C7A3AD-81B3-4FC2-8215-8A4FEFCCB9F7}" type="presParOf" srcId="{D4D1FAAD-2865-464D-B975-1F2B9924AE7F}" destId="{09084957-6639-4CA7-8006-58F99A841FA7}" srcOrd="0" destOrd="0" presId="urn:microsoft.com/office/officeart/2009/3/layout/StepUpProcess"/>
    <dgm:cxn modelId="{B6C1BB92-7DB3-4961-9C5F-E08BE47A6C87}" type="presParOf" srcId="{D4D1FAAD-2865-464D-B975-1F2B9924AE7F}" destId="{60570607-0972-4344-9C72-33E1E5ED1257}" srcOrd="1" destOrd="0" presId="urn:microsoft.com/office/officeart/2009/3/layout/StepUpProcess"/>
    <dgm:cxn modelId="{A93DAEF7-3506-41C1-A6B3-75CC1724152A}" type="presParOf" srcId="{D4D1FAAD-2865-464D-B975-1F2B9924AE7F}" destId="{297F8387-59E8-4D65-AB43-D3DD636CCABF}" srcOrd="2" destOrd="0" presId="urn:microsoft.com/office/officeart/2009/3/layout/StepUpProcess"/>
    <dgm:cxn modelId="{0C8D0C47-136F-4A90-B5CA-4DFE406BCAB2}" type="presParOf" srcId="{ECF19391-42EB-4A96-89AF-2B48FA2AB9C9}" destId="{5612279B-4739-4713-A57E-291A897C1950}" srcOrd="5" destOrd="0" presId="urn:microsoft.com/office/officeart/2009/3/layout/StepUpProcess"/>
    <dgm:cxn modelId="{0347C034-9071-496B-9105-7BBE4BBC8E28}" type="presParOf" srcId="{5612279B-4739-4713-A57E-291A897C1950}" destId="{2BE3CC68-8AC3-443B-ACF6-3198DE621F6A}" srcOrd="0" destOrd="0" presId="urn:microsoft.com/office/officeart/2009/3/layout/StepUpProcess"/>
    <dgm:cxn modelId="{8DE624D2-DB4D-41E6-B091-11485FF63BEC}" type="presParOf" srcId="{ECF19391-42EB-4A96-89AF-2B48FA2AB9C9}" destId="{168E4833-A4E1-469B-970A-69B81EF7A6C4}" srcOrd="6" destOrd="0" presId="urn:microsoft.com/office/officeart/2009/3/layout/StepUpProcess"/>
    <dgm:cxn modelId="{B31990E1-4EB1-435E-A606-CCEB61CBE83C}" type="presParOf" srcId="{168E4833-A4E1-469B-970A-69B81EF7A6C4}" destId="{A92F45B5-1880-4803-86C2-D530B4665C14}" srcOrd="0" destOrd="0" presId="urn:microsoft.com/office/officeart/2009/3/layout/StepUpProcess"/>
    <dgm:cxn modelId="{FC4F969E-F5F8-4540-A3BE-806AACF29861}" type="presParOf" srcId="{168E4833-A4E1-469B-970A-69B81EF7A6C4}" destId="{1897983D-101A-4E47-A1DD-8E33BF6EE990}" srcOrd="1" destOrd="0" presId="urn:microsoft.com/office/officeart/2009/3/layout/StepUpProcess"/>
    <dgm:cxn modelId="{E86808E0-F86B-4AA8-8961-90CABF286EDF}" type="presParOf" srcId="{168E4833-A4E1-469B-970A-69B81EF7A6C4}" destId="{22887176-2C80-4C2F-8CDD-AD5EBE2CD1B7}" srcOrd="2" destOrd="0" presId="urn:microsoft.com/office/officeart/2009/3/layout/StepUpProcess"/>
    <dgm:cxn modelId="{0EDEE70A-85E4-432D-ABB7-EA779F700ED1}" type="presParOf" srcId="{ECF19391-42EB-4A96-89AF-2B48FA2AB9C9}" destId="{1D74D8D7-1229-4029-B4D1-CCA9C59ECBD8}" srcOrd="7" destOrd="0" presId="urn:microsoft.com/office/officeart/2009/3/layout/StepUpProcess"/>
    <dgm:cxn modelId="{882222A5-9CF3-492B-AC1B-4EFC6F7A5B3C}" type="presParOf" srcId="{1D74D8D7-1229-4029-B4D1-CCA9C59ECBD8}" destId="{7828CE62-1C9B-4B10-AD6D-8C66D1E63843}" srcOrd="0" destOrd="0" presId="urn:microsoft.com/office/officeart/2009/3/layout/StepUpProcess"/>
    <dgm:cxn modelId="{44810AD4-3ECF-46B3-94BD-5B0BF2621F68}" type="presParOf" srcId="{ECF19391-42EB-4A96-89AF-2B48FA2AB9C9}" destId="{75F3170D-7B02-4208-86F4-39D7390AD6E0}" srcOrd="8" destOrd="0" presId="urn:microsoft.com/office/officeart/2009/3/layout/StepUpProcess"/>
    <dgm:cxn modelId="{FE71532F-B357-4AF2-A79E-8DD1899CF726}" type="presParOf" srcId="{75F3170D-7B02-4208-86F4-39D7390AD6E0}" destId="{91AD6AE8-4170-42A5-B7C4-AC2F694A6893}" srcOrd="0" destOrd="0" presId="urn:microsoft.com/office/officeart/2009/3/layout/StepUpProcess"/>
    <dgm:cxn modelId="{633F1820-57F0-4060-9D52-9B5DE59AD96C}" type="presParOf" srcId="{75F3170D-7B02-4208-86F4-39D7390AD6E0}" destId="{ACAB6BA0-8BA2-49F4-AE31-BBB644AB0511}"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96440D-8D7C-4905-92D7-6560AB231B98}"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EC"/>
        </a:p>
      </dgm:t>
    </dgm:pt>
    <dgm:pt modelId="{E9043F6C-AB0C-4BC8-84DD-B931F0EF1528}">
      <dgm:prSet phldrT="[Texto]"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Aparece en la época Republicana </a:t>
          </a:r>
          <a:endParaRPr lang="es-EC" sz="1200" b="1" dirty="0">
            <a:solidFill>
              <a:schemeClr val="tx2"/>
            </a:solidFill>
            <a:latin typeface="Times New Roman" panose="02020603050405020304" pitchFamily="18" charset="0"/>
            <a:cs typeface="Times New Roman" panose="02020603050405020304" pitchFamily="18" charset="0"/>
          </a:endParaRPr>
        </a:p>
      </dgm:t>
    </dgm:pt>
    <dgm:pt modelId="{8CDAE2DB-B689-4770-9609-2E87A8DC8FCB}" type="parTrans" cxnId="{A4090BA1-1CEC-41AF-8F34-2714C0DE9EBB}">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B0A5C119-29DE-4001-8A1E-4B6F803E7FE3}" type="sibTrans" cxnId="{A4090BA1-1CEC-41AF-8F34-2714C0DE9EBB}">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D6240FE6-30D7-42A3-8642-EFD81142D640}">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1933 Superintendencia de Bancos </a:t>
          </a:r>
          <a:endParaRPr lang="es-EC" sz="1200" dirty="0" smtClean="0">
            <a:solidFill>
              <a:schemeClr val="tx2"/>
            </a:solidFill>
            <a:latin typeface="Times New Roman" panose="02020603050405020304" pitchFamily="18" charset="0"/>
            <a:cs typeface="Times New Roman" panose="02020603050405020304" pitchFamily="18" charset="0"/>
          </a:endParaRPr>
        </a:p>
      </dgm:t>
    </dgm:pt>
    <dgm:pt modelId="{E4CB2987-722A-4C4E-8D39-AEE7DC8F9B49}" type="parTrans" cxnId="{D540DE0A-2485-4DDD-8865-41B2330DE90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F8A55D52-37A9-4A9F-80A7-DD11DF7A627E}" type="sibTrans" cxnId="{D540DE0A-2485-4DDD-8865-41B2330DE90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2DD4F87C-2117-4EFB-9B0D-4E256FB2BB70}">
      <dgm:prSet phldrT="[Texto]" custT="1"/>
      <dgm:spPr/>
      <dgm:t>
        <a:bodyPr/>
        <a:lstStyle/>
        <a:p>
          <a:r>
            <a:rPr lang="es-EC" sz="1200" dirty="0" smtClean="0">
              <a:solidFill>
                <a:schemeClr val="tx2"/>
              </a:solidFill>
              <a:latin typeface="Times New Roman" panose="02020603050405020304" pitchFamily="18" charset="0"/>
              <a:cs typeface="Times New Roman" panose="02020603050405020304" pitchFamily="18" charset="0"/>
            </a:rPr>
            <a:t>Jurídicamente regulada en 1909</a:t>
          </a:r>
          <a:endParaRPr lang="es-EC" sz="1200" b="1" dirty="0">
            <a:solidFill>
              <a:schemeClr val="tx2"/>
            </a:solidFill>
            <a:latin typeface="Times New Roman" panose="02020603050405020304" pitchFamily="18" charset="0"/>
            <a:cs typeface="Times New Roman" panose="02020603050405020304" pitchFamily="18" charset="0"/>
          </a:endParaRPr>
        </a:p>
      </dgm:t>
    </dgm:pt>
    <dgm:pt modelId="{40E9C9D1-302B-4FAF-BCDC-1047A6D4B22E}" type="parTrans" cxnId="{41DA4C29-7A16-4532-8935-9123D8B33C6E}">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13EC4DC6-3765-48D5-89FF-C52DBD7415F7}" type="sibTrans" cxnId="{41DA4C29-7A16-4532-8935-9123D8B33C6E}">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52748ACE-DC63-44D3-BBF8-C770BB88047F}">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1935 primer reglamento</a:t>
          </a:r>
          <a:endParaRPr lang="es-EC" sz="1200" dirty="0">
            <a:solidFill>
              <a:schemeClr val="tx2"/>
            </a:solidFill>
            <a:latin typeface="Times New Roman" panose="02020603050405020304" pitchFamily="18" charset="0"/>
            <a:cs typeface="Times New Roman" panose="02020603050405020304" pitchFamily="18" charset="0"/>
          </a:endParaRPr>
        </a:p>
      </dgm:t>
    </dgm:pt>
    <dgm:pt modelId="{1C69AB2F-B8BC-419C-B309-E3CADB245E7A}" type="parTrans" cxnId="{4DB885EA-A860-419B-88A4-E9C64D2D38B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6C62DC8C-C39E-439B-83F0-9D3F382D9BC8}" type="sibTrans" cxnId="{4DB885EA-A860-419B-88A4-E9C64D2D38B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AC350E22-08BA-4D92-84B9-F8F937D455C2}">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organismo de control</a:t>
          </a:r>
          <a:endParaRPr lang="es-EC" sz="1200" dirty="0">
            <a:solidFill>
              <a:schemeClr val="tx2"/>
            </a:solidFill>
            <a:latin typeface="Times New Roman" panose="02020603050405020304" pitchFamily="18" charset="0"/>
            <a:cs typeface="Times New Roman" panose="02020603050405020304" pitchFamily="18" charset="0"/>
          </a:endParaRPr>
        </a:p>
      </dgm:t>
    </dgm:pt>
    <dgm:pt modelId="{7530A827-3716-462F-BD10-016BC308CDC2}" type="parTrans" cxnId="{62BEE2D9-29EE-4416-BDB8-BF3680E34958}">
      <dgm:prSet/>
      <dgm:spPr/>
      <dgm:t>
        <a:bodyPr/>
        <a:lstStyle/>
        <a:p>
          <a:endParaRPr lang="es-EC">
            <a:solidFill>
              <a:schemeClr val="tx2"/>
            </a:solidFill>
          </a:endParaRPr>
        </a:p>
      </dgm:t>
    </dgm:pt>
    <dgm:pt modelId="{53ACC31F-DD86-44E8-8F6F-315E9B2F1FFF}" type="sibTrans" cxnId="{62BEE2D9-29EE-4416-BDB8-BF3680E34958}">
      <dgm:prSet/>
      <dgm:spPr/>
      <dgm:t>
        <a:bodyPr/>
        <a:lstStyle/>
        <a:p>
          <a:endParaRPr lang="es-EC">
            <a:solidFill>
              <a:schemeClr val="tx2"/>
            </a:solidFill>
          </a:endParaRPr>
        </a:p>
      </dgm:t>
    </dgm:pt>
    <dgm:pt modelId="{951EE10F-6E4D-463A-B482-1691AB8A0D90}" type="pres">
      <dgm:prSet presAssocID="{0396440D-8D7C-4905-92D7-6560AB231B98}" presName="Name0" presStyleCnt="0">
        <dgm:presLayoutVars>
          <dgm:dir/>
          <dgm:animLvl val="lvl"/>
          <dgm:resizeHandles val="exact"/>
        </dgm:presLayoutVars>
      </dgm:prSet>
      <dgm:spPr/>
      <dgm:t>
        <a:bodyPr/>
        <a:lstStyle/>
        <a:p>
          <a:endParaRPr lang="es-EC"/>
        </a:p>
      </dgm:t>
    </dgm:pt>
    <dgm:pt modelId="{5F056F23-BCA7-4334-B0BC-412FA02D9D1B}" type="pres">
      <dgm:prSet presAssocID="{52748ACE-DC63-44D3-BBF8-C770BB88047F}" presName="boxAndChildren" presStyleCnt="0"/>
      <dgm:spPr/>
      <dgm:t>
        <a:bodyPr/>
        <a:lstStyle/>
        <a:p>
          <a:endParaRPr lang="es-EC"/>
        </a:p>
      </dgm:t>
    </dgm:pt>
    <dgm:pt modelId="{E523B8B7-6E6B-47BF-9541-4E4413895DEE}" type="pres">
      <dgm:prSet presAssocID="{52748ACE-DC63-44D3-BBF8-C770BB88047F}" presName="parentTextBox" presStyleLbl="node1" presStyleIdx="0" presStyleCnt="3"/>
      <dgm:spPr/>
      <dgm:t>
        <a:bodyPr/>
        <a:lstStyle/>
        <a:p>
          <a:endParaRPr lang="es-EC"/>
        </a:p>
      </dgm:t>
    </dgm:pt>
    <dgm:pt modelId="{2F0A6DD3-311A-43CA-9A74-83EA6101D947}" type="pres">
      <dgm:prSet presAssocID="{F8A55D52-37A9-4A9F-80A7-DD11DF7A627E}" presName="sp" presStyleCnt="0"/>
      <dgm:spPr/>
      <dgm:t>
        <a:bodyPr/>
        <a:lstStyle/>
        <a:p>
          <a:endParaRPr lang="es-EC"/>
        </a:p>
      </dgm:t>
    </dgm:pt>
    <dgm:pt modelId="{B2FA6320-C0F9-4269-B7B7-22413A7D9BFB}" type="pres">
      <dgm:prSet presAssocID="{D6240FE6-30D7-42A3-8642-EFD81142D640}" presName="arrowAndChildren" presStyleCnt="0"/>
      <dgm:spPr/>
      <dgm:t>
        <a:bodyPr/>
        <a:lstStyle/>
        <a:p>
          <a:endParaRPr lang="es-EC"/>
        </a:p>
      </dgm:t>
    </dgm:pt>
    <dgm:pt modelId="{9A03DF31-7DD5-4EF4-A6B0-35E3E26421DB}" type="pres">
      <dgm:prSet presAssocID="{D6240FE6-30D7-42A3-8642-EFD81142D640}" presName="parentTextArrow" presStyleLbl="node1" presStyleIdx="0" presStyleCnt="3"/>
      <dgm:spPr/>
      <dgm:t>
        <a:bodyPr/>
        <a:lstStyle/>
        <a:p>
          <a:endParaRPr lang="es-EC"/>
        </a:p>
      </dgm:t>
    </dgm:pt>
    <dgm:pt modelId="{7BD3A289-7A18-47AE-BDA5-3859F1594B84}" type="pres">
      <dgm:prSet presAssocID="{D6240FE6-30D7-42A3-8642-EFD81142D640}" presName="arrow" presStyleLbl="node1" presStyleIdx="1" presStyleCnt="3"/>
      <dgm:spPr/>
      <dgm:t>
        <a:bodyPr/>
        <a:lstStyle/>
        <a:p>
          <a:endParaRPr lang="es-EC"/>
        </a:p>
      </dgm:t>
    </dgm:pt>
    <dgm:pt modelId="{EFCC3B66-EC7C-41E1-BF7E-9362D835D228}" type="pres">
      <dgm:prSet presAssocID="{D6240FE6-30D7-42A3-8642-EFD81142D640}" presName="descendantArrow" presStyleCnt="0"/>
      <dgm:spPr/>
      <dgm:t>
        <a:bodyPr/>
        <a:lstStyle/>
        <a:p>
          <a:endParaRPr lang="es-EC"/>
        </a:p>
      </dgm:t>
    </dgm:pt>
    <dgm:pt modelId="{3359E3B1-0556-4A5F-BC25-E5ECCFA6AFFE}" type="pres">
      <dgm:prSet presAssocID="{AC350E22-08BA-4D92-84B9-F8F937D455C2}" presName="childTextArrow" presStyleLbl="fgAccFollowNode1" presStyleIdx="0" presStyleCnt="2">
        <dgm:presLayoutVars>
          <dgm:bulletEnabled val="1"/>
        </dgm:presLayoutVars>
      </dgm:prSet>
      <dgm:spPr/>
      <dgm:t>
        <a:bodyPr/>
        <a:lstStyle/>
        <a:p>
          <a:endParaRPr lang="es-EC"/>
        </a:p>
      </dgm:t>
    </dgm:pt>
    <dgm:pt modelId="{4CA42B88-0524-472C-B766-45FAC3EE2420}" type="pres">
      <dgm:prSet presAssocID="{B0A5C119-29DE-4001-8A1E-4B6F803E7FE3}" presName="sp" presStyleCnt="0"/>
      <dgm:spPr/>
      <dgm:t>
        <a:bodyPr/>
        <a:lstStyle/>
        <a:p>
          <a:endParaRPr lang="es-EC"/>
        </a:p>
      </dgm:t>
    </dgm:pt>
    <dgm:pt modelId="{66896E8A-8849-463C-8FED-34EA744A0A05}" type="pres">
      <dgm:prSet presAssocID="{E9043F6C-AB0C-4BC8-84DD-B931F0EF1528}" presName="arrowAndChildren" presStyleCnt="0"/>
      <dgm:spPr/>
      <dgm:t>
        <a:bodyPr/>
        <a:lstStyle/>
        <a:p>
          <a:endParaRPr lang="es-EC"/>
        </a:p>
      </dgm:t>
    </dgm:pt>
    <dgm:pt modelId="{0BD30F1F-0FE4-4038-90CC-924ECFBC77F9}" type="pres">
      <dgm:prSet presAssocID="{E9043F6C-AB0C-4BC8-84DD-B931F0EF1528}" presName="parentTextArrow" presStyleLbl="node1" presStyleIdx="1" presStyleCnt="3"/>
      <dgm:spPr/>
      <dgm:t>
        <a:bodyPr/>
        <a:lstStyle/>
        <a:p>
          <a:endParaRPr lang="es-EC"/>
        </a:p>
      </dgm:t>
    </dgm:pt>
    <dgm:pt modelId="{C21ED289-11F9-4ED8-B6E1-18DD91731E98}" type="pres">
      <dgm:prSet presAssocID="{E9043F6C-AB0C-4BC8-84DD-B931F0EF1528}" presName="arrow" presStyleLbl="node1" presStyleIdx="2" presStyleCnt="3"/>
      <dgm:spPr/>
      <dgm:t>
        <a:bodyPr/>
        <a:lstStyle/>
        <a:p>
          <a:endParaRPr lang="es-EC"/>
        </a:p>
      </dgm:t>
    </dgm:pt>
    <dgm:pt modelId="{88356937-EF22-4640-BF9B-5F0F2AC92F74}" type="pres">
      <dgm:prSet presAssocID="{E9043F6C-AB0C-4BC8-84DD-B931F0EF1528}" presName="descendantArrow" presStyleCnt="0"/>
      <dgm:spPr/>
      <dgm:t>
        <a:bodyPr/>
        <a:lstStyle/>
        <a:p>
          <a:endParaRPr lang="es-EC"/>
        </a:p>
      </dgm:t>
    </dgm:pt>
    <dgm:pt modelId="{A11AA96B-35F1-4CB5-9CE0-1E7D75BCC1C9}" type="pres">
      <dgm:prSet presAssocID="{2DD4F87C-2117-4EFB-9B0D-4E256FB2BB70}" presName="childTextArrow" presStyleLbl="fgAccFollowNode1" presStyleIdx="1" presStyleCnt="2">
        <dgm:presLayoutVars>
          <dgm:bulletEnabled val="1"/>
        </dgm:presLayoutVars>
      </dgm:prSet>
      <dgm:spPr/>
      <dgm:t>
        <a:bodyPr/>
        <a:lstStyle/>
        <a:p>
          <a:endParaRPr lang="es-EC"/>
        </a:p>
      </dgm:t>
    </dgm:pt>
  </dgm:ptLst>
  <dgm:cxnLst>
    <dgm:cxn modelId="{4DB885EA-A860-419B-88A4-E9C64D2D38B2}" srcId="{0396440D-8D7C-4905-92D7-6560AB231B98}" destId="{52748ACE-DC63-44D3-BBF8-C770BB88047F}" srcOrd="2" destOrd="0" parTransId="{1C69AB2F-B8BC-419C-B309-E3CADB245E7A}" sibTransId="{6C62DC8C-C39E-439B-83F0-9D3F382D9BC8}"/>
    <dgm:cxn modelId="{D2293C5A-07A9-448B-9959-0D0EC7F7E205}" type="presOf" srcId="{D6240FE6-30D7-42A3-8642-EFD81142D640}" destId="{9A03DF31-7DD5-4EF4-A6B0-35E3E26421DB}" srcOrd="0" destOrd="0" presId="urn:microsoft.com/office/officeart/2005/8/layout/process4"/>
    <dgm:cxn modelId="{D540DE0A-2485-4DDD-8865-41B2330DE902}" srcId="{0396440D-8D7C-4905-92D7-6560AB231B98}" destId="{D6240FE6-30D7-42A3-8642-EFD81142D640}" srcOrd="1" destOrd="0" parTransId="{E4CB2987-722A-4C4E-8D39-AEE7DC8F9B49}" sibTransId="{F8A55D52-37A9-4A9F-80A7-DD11DF7A627E}"/>
    <dgm:cxn modelId="{17A0495A-41B5-4DF8-B34D-E3B05F41F0D3}" type="presOf" srcId="{52748ACE-DC63-44D3-BBF8-C770BB88047F}" destId="{E523B8B7-6E6B-47BF-9541-4E4413895DEE}" srcOrd="0" destOrd="0" presId="urn:microsoft.com/office/officeart/2005/8/layout/process4"/>
    <dgm:cxn modelId="{3CF8BEC0-C32F-4A4A-8549-AABEA455B736}" type="presOf" srcId="{E9043F6C-AB0C-4BC8-84DD-B931F0EF1528}" destId="{0BD30F1F-0FE4-4038-90CC-924ECFBC77F9}" srcOrd="0" destOrd="0" presId="urn:microsoft.com/office/officeart/2005/8/layout/process4"/>
    <dgm:cxn modelId="{A4090BA1-1CEC-41AF-8F34-2714C0DE9EBB}" srcId="{0396440D-8D7C-4905-92D7-6560AB231B98}" destId="{E9043F6C-AB0C-4BC8-84DD-B931F0EF1528}" srcOrd="0" destOrd="0" parTransId="{8CDAE2DB-B689-4770-9609-2E87A8DC8FCB}" sibTransId="{B0A5C119-29DE-4001-8A1E-4B6F803E7FE3}"/>
    <dgm:cxn modelId="{A4ED6BAD-51E0-4FFA-BB16-354874361108}" type="presOf" srcId="{2DD4F87C-2117-4EFB-9B0D-4E256FB2BB70}" destId="{A11AA96B-35F1-4CB5-9CE0-1E7D75BCC1C9}" srcOrd="0" destOrd="0" presId="urn:microsoft.com/office/officeart/2005/8/layout/process4"/>
    <dgm:cxn modelId="{41DA4C29-7A16-4532-8935-9123D8B33C6E}" srcId="{E9043F6C-AB0C-4BC8-84DD-B931F0EF1528}" destId="{2DD4F87C-2117-4EFB-9B0D-4E256FB2BB70}" srcOrd="0" destOrd="0" parTransId="{40E9C9D1-302B-4FAF-BCDC-1047A6D4B22E}" sibTransId="{13EC4DC6-3765-48D5-89FF-C52DBD7415F7}"/>
    <dgm:cxn modelId="{CC196326-C430-4F85-8281-79F90D36915B}" type="presOf" srcId="{E9043F6C-AB0C-4BC8-84DD-B931F0EF1528}" destId="{C21ED289-11F9-4ED8-B6E1-18DD91731E98}" srcOrd="1" destOrd="0" presId="urn:microsoft.com/office/officeart/2005/8/layout/process4"/>
    <dgm:cxn modelId="{7525A19C-4CAB-4AE8-B2E0-7C39BED800C0}" type="presOf" srcId="{D6240FE6-30D7-42A3-8642-EFD81142D640}" destId="{7BD3A289-7A18-47AE-BDA5-3859F1594B84}" srcOrd="1" destOrd="0" presId="urn:microsoft.com/office/officeart/2005/8/layout/process4"/>
    <dgm:cxn modelId="{4078C4CA-402C-4652-990D-0229B6E85EA1}" type="presOf" srcId="{0396440D-8D7C-4905-92D7-6560AB231B98}" destId="{951EE10F-6E4D-463A-B482-1691AB8A0D90}" srcOrd="0" destOrd="0" presId="urn:microsoft.com/office/officeart/2005/8/layout/process4"/>
    <dgm:cxn modelId="{6A3C3ACB-F88D-425D-8598-6C7127F3C4F6}" type="presOf" srcId="{AC350E22-08BA-4D92-84B9-F8F937D455C2}" destId="{3359E3B1-0556-4A5F-BC25-E5ECCFA6AFFE}" srcOrd="0" destOrd="0" presId="urn:microsoft.com/office/officeart/2005/8/layout/process4"/>
    <dgm:cxn modelId="{62BEE2D9-29EE-4416-BDB8-BF3680E34958}" srcId="{D6240FE6-30D7-42A3-8642-EFD81142D640}" destId="{AC350E22-08BA-4D92-84B9-F8F937D455C2}" srcOrd="0" destOrd="0" parTransId="{7530A827-3716-462F-BD10-016BC308CDC2}" sibTransId="{53ACC31F-DD86-44E8-8F6F-315E9B2F1FFF}"/>
    <dgm:cxn modelId="{45FBDBCD-E8E8-4C88-9B85-9111B208176E}" type="presParOf" srcId="{951EE10F-6E4D-463A-B482-1691AB8A0D90}" destId="{5F056F23-BCA7-4334-B0BC-412FA02D9D1B}" srcOrd="0" destOrd="0" presId="urn:microsoft.com/office/officeart/2005/8/layout/process4"/>
    <dgm:cxn modelId="{B1B8C682-0BFB-4F45-8425-70703FFD4855}" type="presParOf" srcId="{5F056F23-BCA7-4334-B0BC-412FA02D9D1B}" destId="{E523B8B7-6E6B-47BF-9541-4E4413895DEE}" srcOrd="0" destOrd="0" presId="urn:microsoft.com/office/officeart/2005/8/layout/process4"/>
    <dgm:cxn modelId="{CF1CEE62-9602-469E-A4BB-C6F024BBC432}" type="presParOf" srcId="{951EE10F-6E4D-463A-B482-1691AB8A0D90}" destId="{2F0A6DD3-311A-43CA-9A74-83EA6101D947}" srcOrd="1" destOrd="0" presId="urn:microsoft.com/office/officeart/2005/8/layout/process4"/>
    <dgm:cxn modelId="{FA7B74C4-860E-4D9F-A543-4A02FDB54D14}" type="presParOf" srcId="{951EE10F-6E4D-463A-B482-1691AB8A0D90}" destId="{B2FA6320-C0F9-4269-B7B7-22413A7D9BFB}" srcOrd="2" destOrd="0" presId="urn:microsoft.com/office/officeart/2005/8/layout/process4"/>
    <dgm:cxn modelId="{B3F2E9D1-9BDD-4B6F-B0B9-6648223B4C4D}" type="presParOf" srcId="{B2FA6320-C0F9-4269-B7B7-22413A7D9BFB}" destId="{9A03DF31-7DD5-4EF4-A6B0-35E3E26421DB}" srcOrd="0" destOrd="0" presId="urn:microsoft.com/office/officeart/2005/8/layout/process4"/>
    <dgm:cxn modelId="{F268D3CD-4928-435C-9C19-155F83BA8896}" type="presParOf" srcId="{B2FA6320-C0F9-4269-B7B7-22413A7D9BFB}" destId="{7BD3A289-7A18-47AE-BDA5-3859F1594B84}" srcOrd="1" destOrd="0" presId="urn:microsoft.com/office/officeart/2005/8/layout/process4"/>
    <dgm:cxn modelId="{9008AA1F-DC6D-4A47-A6D6-3FAE791E3732}" type="presParOf" srcId="{B2FA6320-C0F9-4269-B7B7-22413A7D9BFB}" destId="{EFCC3B66-EC7C-41E1-BF7E-9362D835D228}" srcOrd="2" destOrd="0" presId="urn:microsoft.com/office/officeart/2005/8/layout/process4"/>
    <dgm:cxn modelId="{88B9FD8D-F2E1-495F-842A-0EDCA927B459}" type="presParOf" srcId="{EFCC3B66-EC7C-41E1-BF7E-9362D835D228}" destId="{3359E3B1-0556-4A5F-BC25-E5ECCFA6AFFE}" srcOrd="0" destOrd="0" presId="urn:microsoft.com/office/officeart/2005/8/layout/process4"/>
    <dgm:cxn modelId="{74333100-7743-457A-BB60-1B7CCDAEC5D6}" type="presParOf" srcId="{951EE10F-6E4D-463A-B482-1691AB8A0D90}" destId="{4CA42B88-0524-472C-B766-45FAC3EE2420}" srcOrd="3" destOrd="0" presId="urn:microsoft.com/office/officeart/2005/8/layout/process4"/>
    <dgm:cxn modelId="{8B0BCF41-4228-4658-849F-E62DBF2F1CF9}" type="presParOf" srcId="{951EE10F-6E4D-463A-B482-1691AB8A0D90}" destId="{66896E8A-8849-463C-8FED-34EA744A0A05}" srcOrd="4" destOrd="0" presId="urn:microsoft.com/office/officeart/2005/8/layout/process4"/>
    <dgm:cxn modelId="{48AA5C8B-16F5-4BC6-AB39-91134F4ECB01}" type="presParOf" srcId="{66896E8A-8849-463C-8FED-34EA744A0A05}" destId="{0BD30F1F-0FE4-4038-90CC-924ECFBC77F9}" srcOrd="0" destOrd="0" presId="urn:microsoft.com/office/officeart/2005/8/layout/process4"/>
    <dgm:cxn modelId="{04479CCA-25F1-4925-AD64-D207BCDDC15D}" type="presParOf" srcId="{66896E8A-8849-463C-8FED-34EA744A0A05}" destId="{C21ED289-11F9-4ED8-B6E1-18DD91731E98}" srcOrd="1" destOrd="0" presId="urn:microsoft.com/office/officeart/2005/8/layout/process4"/>
    <dgm:cxn modelId="{4ED53E97-FA58-4EA8-A304-AB0BDE844DC2}" type="presParOf" srcId="{66896E8A-8849-463C-8FED-34EA744A0A05}" destId="{88356937-EF22-4640-BF9B-5F0F2AC92F74}" srcOrd="2" destOrd="0" presId="urn:microsoft.com/office/officeart/2005/8/layout/process4"/>
    <dgm:cxn modelId="{2CE06028-E58F-44DC-99D6-80264240B347}" type="presParOf" srcId="{88356937-EF22-4640-BF9B-5F0F2AC92F74}" destId="{A11AA96B-35F1-4CB5-9CE0-1E7D75BCC1C9}" srcOrd="0"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C2D43A-207E-45B4-813B-9A3DD6E7943A}"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EC"/>
        </a:p>
      </dgm:t>
    </dgm:pt>
    <dgm:pt modelId="{D6FCE11A-48D2-4185-99BD-70C1CAE73BAA}">
      <dgm:prSet/>
      <dgm:spPr/>
      <dgm:t>
        <a:bodyPr/>
        <a:lstStyle/>
        <a:p>
          <a:pPr rtl="0"/>
          <a:r>
            <a:rPr lang="es-EC" smtClean="0">
              <a:solidFill>
                <a:schemeClr val="tx2"/>
              </a:solidFill>
              <a:latin typeface="Times New Roman" panose="02020603050405020304" pitchFamily="18" charset="0"/>
              <a:cs typeface="Times New Roman" panose="02020603050405020304" pitchFamily="18" charset="0"/>
            </a:rPr>
            <a:t>Resolución No. 051-2015-F</a:t>
          </a:r>
          <a:endParaRPr lang="es-EC" dirty="0">
            <a:solidFill>
              <a:schemeClr val="tx2"/>
            </a:solidFill>
            <a:latin typeface="Times New Roman" panose="02020603050405020304" pitchFamily="18" charset="0"/>
            <a:cs typeface="Times New Roman" panose="02020603050405020304" pitchFamily="18" charset="0"/>
          </a:endParaRPr>
        </a:p>
      </dgm:t>
    </dgm:pt>
    <dgm:pt modelId="{A46B66DB-35BD-4BCE-A478-60F03BC970E9}" type="parTrans" cxnId="{2CBCF896-0DBB-4F7D-842D-317A40747C20}">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AC7C4CA8-787F-4E7F-A05D-69820667E19C}" type="sibTrans" cxnId="{2CBCF896-0DBB-4F7D-842D-317A40747C20}">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F5884BFF-CD0A-4525-997C-49197B17BDFA}">
      <dgm:prSet/>
      <dgm:spPr/>
      <dgm:t>
        <a:bodyPr/>
        <a:lstStyle/>
        <a:p>
          <a:pPr rtl="0"/>
          <a:r>
            <a:rPr lang="es-EC" dirty="0" smtClean="0">
              <a:solidFill>
                <a:schemeClr val="tx2"/>
              </a:solidFill>
              <a:latin typeface="Times New Roman" panose="02020603050405020304" pitchFamily="18" charset="0"/>
              <a:cs typeface="Times New Roman" panose="02020603050405020304" pitchFamily="18" charset="0"/>
            </a:rPr>
            <a:t>Porcentaje de retención 95%</a:t>
          </a:r>
          <a:endParaRPr lang="es-EC" dirty="0">
            <a:solidFill>
              <a:schemeClr val="tx2"/>
            </a:solidFill>
            <a:latin typeface="Times New Roman" panose="02020603050405020304" pitchFamily="18" charset="0"/>
            <a:cs typeface="Times New Roman" panose="02020603050405020304" pitchFamily="18" charset="0"/>
          </a:endParaRPr>
        </a:p>
      </dgm:t>
    </dgm:pt>
    <dgm:pt modelId="{7F61C14E-AFE9-4419-A57A-9BEBA1F1EA37}" type="parTrans" cxnId="{77EDC1D1-4D0D-44A8-BCDC-F0B4C78EF00C}">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41F0666A-EB28-4165-9F9D-07A39525F914}" type="sibTrans" cxnId="{77EDC1D1-4D0D-44A8-BCDC-F0B4C78EF00C}">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155DAE43-F8BF-47B3-B2F2-DF886C9CE63D}">
      <dgm:prSet/>
      <dgm:spPr/>
      <dgm:t>
        <a:bodyPr/>
        <a:lstStyle/>
        <a:p>
          <a:pPr rtl="0"/>
          <a:r>
            <a:rPr lang="es-EC" smtClean="0">
              <a:solidFill>
                <a:schemeClr val="tx2"/>
              </a:solidFill>
              <a:latin typeface="Times New Roman" panose="02020603050405020304" pitchFamily="18" charset="0"/>
              <a:cs typeface="Times New Roman" panose="02020603050405020304" pitchFamily="18" charset="0"/>
            </a:rPr>
            <a:t>Vida individual, vida en grupo, accidentes personales, asistencia médica y vehículos, </a:t>
          </a:r>
          <a:endParaRPr lang="es-EC" dirty="0">
            <a:solidFill>
              <a:schemeClr val="tx2"/>
            </a:solidFill>
            <a:latin typeface="Times New Roman" panose="02020603050405020304" pitchFamily="18" charset="0"/>
            <a:cs typeface="Times New Roman" panose="02020603050405020304" pitchFamily="18" charset="0"/>
          </a:endParaRPr>
        </a:p>
      </dgm:t>
    </dgm:pt>
    <dgm:pt modelId="{90C46BED-E1BB-45C8-92D3-F03B260E4821}" type="parTrans" cxnId="{AF296919-B173-42FD-9B7B-63942D608E2F}">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BDBBEEDF-17F7-4BBC-A597-EBD3B1AA9075}" type="sibTrans" cxnId="{AF296919-B173-42FD-9B7B-63942D608E2F}">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4A95CB8D-0A3D-4C40-ABC5-EE294D6B1D54}">
      <dgm:prSet/>
      <dgm:spPr/>
      <dgm:t>
        <a:bodyPr/>
        <a:lstStyle/>
        <a:p>
          <a:pPr rtl="0"/>
          <a:r>
            <a:rPr lang="es-EC" smtClean="0">
              <a:solidFill>
                <a:schemeClr val="tx2"/>
              </a:solidFill>
              <a:latin typeface="Times New Roman" panose="02020603050405020304" pitchFamily="18" charset="0"/>
              <a:cs typeface="Times New Roman" panose="02020603050405020304" pitchFamily="18" charset="0"/>
            </a:rPr>
            <a:t>Excepto</a:t>
          </a:r>
          <a:endParaRPr lang="es-EC" dirty="0">
            <a:solidFill>
              <a:schemeClr val="tx2"/>
            </a:solidFill>
            <a:latin typeface="Times New Roman" panose="02020603050405020304" pitchFamily="18" charset="0"/>
            <a:cs typeface="Times New Roman" panose="02020603050405020304" pitchFamily="18" charset="0"/>
          </a:endParaRPr>
        </a:p>
      </dgm:t>
    </dgm:pt>
    <dgm:pt modelId="{2CAEFBF4-70BB-4DFA-8F48-D206C04CC240}" type="parTrans" cxnId="{A0C5E195-1A21-4B15-BA81-2F488FA00AF2}">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1F438568-1974-4D3D-B0C6-1FEFA1C8BD78}" type="sibTrans" cxnId="{A0C5E195-1A21-4B15-BA81-2F488FA00AF2}">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102E95DE-7ECB-42C3-A83D-7AD429B85A68}">
      <dgm:prSet/>
      <dgm:spPr/>
      <dgm:t>
        <a:bodyPr/>
        <a:lstStyle/>
        <a:p>
          <a:pPr rtl="0"/>
          <a:r>
            <a:rPr lang="es-EC" dirty="0" smtClean="0">
              <a:solidFill>
                <a:schemeClr val="tx2"/>
              </a:solidFill>
              <a:latin typeface="Times New Roman" panose="02020603050405020304" pitchFamily="18" charset="0"/>
              <a:cs typeface="Times New Roman" panose="02020603050405020304" pitchFamily="18" charset="0"/>
            </a:rPr>
            <a:t>Si retención supera el 6% del capital mínimo legal VI y AM</a:t>
          </a:r>
          <a:endParaRPr lang="es-EC" dirty="0">
            <a:solidFill>
              <a:schemeClr val="tx2"/>
            </a:solidFill>
            <a:latin typeface="Times New Roman" panose="02020603050405020304" pitchFamily="18" charset="0"/>
            <a:cs typeface="Times New Roman" panose="02020603050405020304" pitchFamily="18" charset="0"/>
          </a:endParaRPr>
        </a:p>
      </dgm:t>
    </dgm:pt>
    <dgm:pt modelId="{6E9A73B5-0E99-4A3A-A637-9448B44BA86C}" type="parTrans" cxnId="{5BE10154-828E-41E2-8F2F-047F697B31F6}">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D80C9E39-1B3B-4A15-9A23-C715B8E14A1D}" type="sibTrans" cxnId="{5BE10154-828E-41E2-8F2F-047F697B31F6}">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0C38E8BA-FC10-4E1B-8C2D-EF2CE550B9E1}">
      <dgm:prSet/>
      <dgm:spPr/>
      <dgm:t>
        <a:bodyPr/>
        <a:lstStyle/>
        <a:p>
          <a:pPr rtl="0"/>
          <a:r>
            <a:rPr lang="es-EC" smtClean="0">
              <a:solidFill>
                <a:schemeClr val="tx2"/>
              </a:solidFill>
              <a:latin typeface="Times New Roman" panose="02020603050405020304" pitchFamily="18" charset="0"/>
              <a:cs typeface="Times New Roman" panose="02020603050405020304" pitchFamily="18" charset="0"/>
            </a:rPr>
            <a:t>Vehículos pesados.</a:t>
          </a:r>
          <a:endParaRPr lang="es-EC" dirty="0">
            <a:solidFill>
              <a:schemeClr val="tx2"/>
            </a:solidFill>
            <a:latin typeface="Times New Roman" panose="02020603050405020304" pitchFamily="18" charset="0"/>
            <a:cs typeface="Times New Roman" panose="02020603050405020304" pitchFamily="18" charset="0"/>
          </a:endParaRPr>
        </a:p>
      </dgm:t>
    </dgm:pt>
    <dgm:pt modelId="{CACAE0E6-9949-4F2C-9C10-DC1360F16964}" type="parTrans" cxnId="{ACEEADF8-40B9-44D5-ADC6-A84F29CA5E13}">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37AE3D56-C5AD-4283-9B62-79785B2C4B04}" type="sibTrans" cxnId="{ACEEADF8-40B9-44D5-ADC6-A84F29CA5E13}">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60170B43-8690-4A16-8E39-6BD6AAE5A16D}" type="pres">
      <dgm:prSet presAssocID="{4DC2D43A-207E-45B4-813B-9A3DD6E7943A}" presName="Name0" presStyleCnt="0">
        <dgm:presLayoutVars>
          <dgm:dir/>
          <dgm:resizeHandles val="exact"/>
        </dgm:presLayoutVars>
      </dgm:prSet>
      <dgm:spPr/>
      <dgm:t>
        <a:bodyPr/>
        <a:lstStyle/>
        <a:p>
          <a:endParaRPr lang="es-EC"/>
        </a:p>
      </dgm:t>
    </dgm:pt>
    <dgm:pt modelId="{4F1EAB71-A619-48CB-96B6-828C126942B0}" type="pres">
      <dgm:prSet presAssocID="{D6FCE11A-48D2-4185-99BD-70C1CAE73BAA}" presName="node" presStyleLbl="node1" presStyleIdx="0" presStyleCnt="3">
        <dgm:presLayoutVars>
          <dgm:bulletEnabled val="1"/>
        </dgm:presLayoutVars>
      </dgm:prSet>
      <dgm:spPr/>
      <dgm:t>
        <a:bodyPr/>
        <a:lstStyle/>
        <a:p>
          <a:endParaRPr lang="es-EC"/>
        </a:p>
      </dgm:t>
    </dgm:pt>
    <dgm:pt modelId="{D74D172C-47E8-4D20-AD72-456A2E1EEE78}" type="pres">
      <dgm:prSet presAssocID="{AC7C4CA8-787F-4E7F-A05D-69820667E19C}" presName="sibTrans" presStyleLbl="sibTrans2D1" presStyleIdx="0" presStyleCnt="2"/>
      <dgm:spPr/>
      <dgm:t>
        <a:bodyPr/>
        <a:lstStyle/>
        <a:p>
          <a:endParaRPr lang="es-EC"/>
        </a:p>
      </dgm:t>
    </dgm:pt>
    <dgm:pt modelId="{0477AF8C-C1AA-4629-BC88-0E4094DCE711}" type="pres">
      <dgm:prSet presAssocID="{AC7C4CA8-787F-4E7F-A05D-69820667E19C}" presName="connectorText" presStyleLbl="sibTrans2D1" presStyleIdx="0" presStyleCnt="2"/>
      <dgm:spPr/>
      <dgm:t>
        <a:bodyPr/>
        <a:lstStyle/>
        <a:p>
          <a:endParaRPr lang="es-EC"/>
        </a:p>
      </dgm:t>
    </dgm:pt>
    <dgm:pt modelId="{16DFD88A-6B81-4F50-BFE1-952C7338F58D}" type="pres">
      <dgm:prSet presAssocID="{F5884BFF-CD0A-4525-997C-49197B17BDFA}" presName="node" presStyleLbl="node1" presStyleIdx="1" presStyleCnt="3">
        <dgm:presLayoutVars>
          <dgm:bulletEnabled val="1"/>
        </dgm:presLayoutVars>
      </dgm:prSet>
      <dgm:spPr/>
      <dgm:t>
        <a:bodyPr/>
        <a:lstStyle/>
        <a:p>
          <a:endParaRPr lang="es-EC"/>
        </a:p>
      </dgm:t>
    </dgm:pt>
    <dgm:pt modelId="{E9729682-DA04-4BFD-AC56-3A6EE4221D5E}" type="pres">
      <dgm:prSet presAssocID="{41F0666A-EB28-4165-9F9D-07A39525F914}" presName="sibTrans" presStyleLbl="sibTrans2D1" presStyleIdx="1" presStyleCnt="2"/>
      <dgm:spPr/>
      <dgm:t>
        <a:bodyPr/>
        <a:lstStyle/>
        <a:p>
          <a:endParaRPr lang="es-EC"/>
        </a:p>
      </dgm:t>
    </dgm:pt>
    <dgm:pt modelId="{C948EAC0-F984-4CD2-B35F-CD96AD8815CA}" type="pres">
      <dgm:prSet presAssocID="{41F0666A-EB28-4165-9F9D-07A39525F914}" presName="connectorText" presStyleLbl="sibTrans2D1" presStyleIdx="1" presStyleCnt="2"/>
      <dgm:spPr/>
      <dgm:t>
        <a:bodyPr/>
        <a:lstStyle/>
        <a:p>
          <a:endParaRPr lang="es-EC"/>
        </a:p>
      </dgm:t>
    </dgm:pt>
    <dgm:pt modelId="{42C1ACCB-87C6-4349-B188-9304A11572B0}" type="pres">
      <dgm:prSet presAssocID="{4A95CB8D-0A3D-4C40-ABC5-EE294D6B1D54}" presName="node" presStyleLbl="node1" presStyleIdx="2" presStyleCnt="3">
        <dgm:presLayoutVars>
          <dgm:bulletEnabled val="1"/>
        </dgm:presLayoutVars>
      </dgm:prSet>
      <dgm:spPr/>
      <dgm:t>
        <a:bodyPr/>
        <a:lstStyle/>
        <a:p>
          <a:endParaRPr lang="es-EC"/>
        </a:p>
      </dgm:t>
    </dgm:pt>
  </dgm:ptLst>
  <dgm:cxnLst>
    <dgm:cxn modelId="{6D567D5A-6998-41B9-88B7-7602BFC3FB02}" type="presOf" srcId="{0C38E8BA-FC10-4E1B-8C2D-EF2CE550B9E1}" destId="{42C1ACCB-87C6-4349-B188-9304A11572B0}" srcOrd="0" destOrd="2" presId="urn:microsoft.com/office/officeart/2005/8/layout/process1"/>
    <dgm:cxn modelId="{5A522D37-A25D-443B-A00D-CB630121E4BC}" type="presOf" srcId="{F5884BFF-CD0A-4525-997C-49197B17BDFA}" destId="{16DFD88A-6B81-4F50-BFE1-952C7338F58D}" srcOrd="0" destOrd="0" presId="urn:microsoft.com/office/officeart/2005/8/layout/process1"/>
    <dgm:cxn modelId="{C5DB9918-3B92-48EE-B90B-F5627692C1B7}" type="presOf" srcId="{AC7C4CA8-787F-4E7F-A05D-69820667E19C}" destId="{D74D172C-47E8-4D20-AD72-456A2E1EEE78}" srcOrd="0" destOrd="0" presId="urn:microsoft.com/office/officeart/2005/8/layout/process1"/>
    <dgm:cxn modelId="{66E0F472-5876-4E03-A416-286155EC7DCF}" type="presOf" srcId="{AC7C4CA8-787F-4E7F-A05D-69820667E19C}" destId="{0477AF8C-C1AA-4629-BC88-0E4094DCE711}" srcOrd="1" destOrd="0" presId="urn:microsoft.com/office/officeart/2005/8/layout/process1"/>
    <dgm:cxn modelId="{27157FBD-04DE-4188-947E-ABE31136EBB4}" type="presOf" srcId="{4DC2D43A-207E-45B4-813B-9A3DD6E7943A}" destId="{60170B43-8690-4A16-8E39-6BD6AAE5A16D}" srcOrd="0" destOrd="0" presId="urn:microsoft.com/office/officeart/2005/8/layout/process1"/>
    <dgm:cxn modelId="{57841937-6E4A-4757-B308-60437EA0303E}" type="presOf" srcId="{41F0666A-EB28-4165-9F9D-07A39525F914}" destId="{E9729682-DA04-4BFD-AC56-3A6EE4221D5E}" srcOrd="0" destOrd="0" presId="urn:microsoft.com/office/officeart/2005/8/layout/process1"/>
    <dgm:cxn modelId="{2CBCF896-0DBB-4F7D-842D-317A40747C20}" srcId="{4DC2D43A-207E-45B4-813B-9A3DD6E7943A}" destId="{D6FCE11A-48D2-4185-99BD-70C1CAE73BAA}" srcOrd="0" destOrd="0" parTransId="{A46B66DB-35BD-4BCE-A478-60F03BC970E9}" sibTransId="{AC7C4CA8-787F-4E7F-A05D-69820667E19C}"/>
    <dgm:cxn modelId="{CD298BBA-D740-4108-91B4-D01E8C817AA8}" type="presOf" srcId="{4A95CB8D-0A3D-4C40-ABC5-EE294D6B1D54}" destId="{42C1ACCB-87C6-4349-B188-9304A11572B0}" srcOrd="0" destOrd="0" presId="urn:microsoft.com/office/officeart/2005/8/layout/process1"/>
    <dgm:cxn modelId="{A0C5E195-1A21-4B15-BA81-2F488FA00AF2}" srcId="{4DC2D43A-207E-45B4-813B-9A3DD6E7943A}" destId="{4A95CB8D-0A3D-4C40-ABC5-EE294D6B1D54}" srcOrd="2" destOrd="0" parTransId="{2CAEFBF4-70BB-4DFA-8F48-D206C04CC240}" sibTransId="{1F438568-1974-4D3D-B0C6-1FEFA1C8BD78}"/>
    <dgm:cxn modelId="{6B977F3A-8980-4556-8154-12D4ABAEDBC7}" type="presOf" srcId="{D6FCE11A-48D2-4185-99BD-70C1CAE73BAA}" destId="{4F1EAB71-A619-48CB-96B6-828C126942B0}" srcOrd="0" destOrd="0" presId="urn:microsoft.com/office/officeart/2005/8/layout/process1"/>
    <dgm:cxn modelId="{77EDC1D1-4D0D-44A8-BCDC-F0B4C78EF00C}" srcId="{4DC2D43A-207E-45B4-813B-9A3DD6E7943A}" destId="{F5884BFF-CD0A-4525-997C-49197B17BDFA}" srcOrd="1" destOrd="0" parTransId="{7F61C14E-AFE9-4419-A57A-9BEBA1F1EA37}" sibTransId="{41F0666A-EB28-4165-9F9D-07A39525F914}"/>
    <dgm:cxn modelId="{2ABCA579-0F62-4D7F-9D0B-83D4C8392B4C}" type="presOf" srcId="{155DAE43-F8BF-47B3-B2F2-DF886C9CE63D}" destId="{16DFD88A-6B81-4F50-BFE1-952C7338F58D}" srcOrd="0" destOrd="1" presId="urn:microsoft.com/office/officeart/2005/8/layout/process1"/>
    <dgm:cxn modelId="{29AF0945-CFC3-44DD-AFFD-3ACEB021C085}" type="presOf" srcId="{41F0666A-EB28-4165-9F9D-07A39525F914}" destId="{C948EAC0-F984-4CD2-B35F-CD96AD8815CA}" srcOrd="1" destOrd="0" presId="urn:microsoft.com/office/officeart/2005/8/layout/process1"/>
    <dgm:cxn modelId="{ACEEADF8-40B9-44D5-ADC6-A84F29CA5E13}" srcId="{4A95CB8D-0A3D-4C40-ABC5-EE294D6B1D54}" destId="{0C38E8BA-FC10-4E1B-8C2D-EF2CE550B9E1}" srcOrd="1" destOrd="0" parTransId="{CACAE0E6-9949-4F2C-9C10-DC1360F16964}" sibTransId="{37AE3D56-C5AD-4283-9B62-79785B2C4B04}"/>
    <dgm:cxn modelId="{5BE10154-828E-41E2-8F2F-047F697B31F6}" srcId="{4A95CB8D-0A3D-4C40-ABC5-EE294D6B1D54}" destId="{102E95DE-7ECB-42C3-A83D-7AD429B85A68}" srcOrd="0" destOrd="0" parTransId="{6E9A73B5-0E99-4A3A-A637-9448B44BA86C}" sibTransId="{D80C9E39-1B3B-4A15-9A23-C715B8E14A1D}"/>
    <dgm:cxn modelId="{AF296919-B173-42FD-9B7B-63942D608E2F}" srcId="{F5884BFF-CD0A-4525-997C-49197B17BDFA}" destId="{155DAE43-F8BF-47B3-B2F2-DF886C9CE63D}" srcOrd="0" destOrd="0" parTransId="{90C46BED-E1BB-45C8-92D3-F03B260E4821}" sibTransId="{BDBBEEDF-17F7-4BBC-A597-EBD3B1AA9075}"/>
    <dgm:cxn modelId="{AFFB4EFA-9E82-426C-83B2-A703837D1686}" type="presOf" srcId="{102E95DE-7ECB-42C3-A83D-7AD429B85A68}" destId="{42C1ACCB-87C6-4349-B188-9304A11572B0}" srcOrd="0" destOrd="1" presId="urn:microsoft.com/office/officeart/2005/8/layout/process1"/>
    <dgm:cxn modelId="{5374D378-B3AC-4F2F-A8F6-820ED6D3B289}" type="presParOf" srcId="{60170B43-8690-4A16-8E39-6BD6AAE5A16D}" destId="{4F1EAB71-A619-48CB-96B6-828C126942B0}" srcOrd="0" destOrd="0" presId="urn:microsoft.com/office/officeart/2005/8/layout/process1"/>
    <dgm:cxn modelId="{A571A41D-4972-438B-8571-1980C8BBA511}" type="presParOf" srcId="{60170B43-8690-4A16-8E39-6BD6AAE5A16D}" destId="{D74D172C-47E8-4D20-AD72-456A2E1EEE78}" srcOrd="1" destOrd="0" presId="urn:microsoft.com/office/officeart/2005/8/layout/process1"/>
    <dgm:cxn modelId="{7AAB7B3E-FE09-46DC-A5E2-F1481E19957B}" type="presParOf" srcId="{D74D172C-47E8-4D20-AD72-456A2E1EEE78}" destId="{0477AF8C-C1AA-4629-BC88-0E4094DCE711}" srcOrd="0" destOrd="0" presId="urn:microsoft.com/office/officeart/2005/8/layout/process1"/>
    <dgm:cxn modelId="{E51325B7-36A5-421C-B39B-6A2E209BCB8C}" type="presParOf" srcId="{60170B43-8690-4A16-8E39-6BD6AAE5A16D}" destId="{16DFD88A-6B81-4F50-BFE1-952C7338F58D}" srcOrd="2" destOrd="0" presId="urn:microsoft.com/office/officeart/2005/8/layout/process1"/>
    <dgm:cxn modelId="{05EB890E-62DF-4CD4-87A9-19EC0C0F2718}" type="presParOf" srcId="{60170B43-8690-4A16-8E39-6BD6AAE5A16D}" destId="{E9729682-DA04-4BFD-AC56-3A6EE4221D5E}" srcOrd="3" destOrd="0" presId="urn:microsoft.com/office/officeart/2005/8/layout/process1"/>
    <dgm:cxn modelId="{6E0FFF9C-F038-4CD1-9C26-BE984FD6ADF5}" type="presParOf" srcId="{E9729682-DA04-4BFD-AC56-3A6EE4221D5E}" destId="{C948EAC0-F984-4CD2-B35F-CD96AD8815CA}" srcOrd="0" destOrd="0" presId="urn:microsoft.com/office/officeart/2005/8/layout/process1"/>
    <dgm:cxn modelId="{51D622F7-0B37-463A-A9DF-B0040AD2D32F}" type="presParOf" srcId="{60170B43-8690-4A16-8E39-6BD6AAE5A16D}" destId="{42C1ACCB-87C6-4349-B188-9304A11572B0}"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C2D43A-207E-45B4-813B-9A3DD6E7943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EC"/>
        </a:p>
      </dgm:t>
    </dgm:pt>
    <dgm:pt modelId="{D6FCE11A-48D2-4185-99BD-70C1CAE73BAA}">
      <dgm:prSet custT="1"/>
      <dgm:spPr/>
      <dgm:t>
        <a:bodyPr/>
        <a:lstStyle/>
        <a:p>
          <a:pPr rtl="0"/>
          <a:r>
            <a:rPr lang="es-EC" sz="2000" smtClean="0">
              <a:solidFill>
                <a:schemeClr val="tx2"/>
              </a:solidFill>
              <a:latin typeface="Times New Roman" panose="02020603050405020304" pitchFamily="18" charset="0"/>
              <a:cs typeface="Times New Roman" panose="02020603050405020304" pitchFamily="18" charset="0"/>
            </a:rPr>
            <a:t>Emitida en</a:t>
          </a:r>
          <a:endParaRPr lang="es-EC" sz="2000" dirty="0">
            <a:solidFill>
              <a:schemeClr val="tx2"/>
            </a:solidFill>
            <a:latin typeface="Times New Roman" panose="02020603050405020304" pitchFamily="18" charset="0"/>
            <a:cs typeface="Times New Roman" panose="02020603050405020304" pitchFamily="18" charset="0"/>
          </a:endParaRPr>
        </a:p>
      </dgm:t>
    </dgm:pt>
    <dgm:pt modelId="{A46B66DB-35BD-4BCE-A478-60F03BC970E9}" type="parTrans" cxnId="{2CBCF896-0DBB-4F7D-842D-317A40747C20}">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AC7C4CA8-787F-4E7F-A05D-69820667E19C}" type="sibTrans" cxnId="{2CBCF896-0DBB-4F7D-842D-317A40747C20}">
      <dgm:prSet custT="1"/>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09B854D9-DBE9-44F5-BF0F-ED35000E2C96}">
      <dgm:prSet custT="1"/>
      <dgm:spPr/>
      <dgm:t>
        <a:bodyPr/>
        <a:lstStyle/>
        <a:p>
          <a:pPr rtl="0"/>
          <a:r>
            <a:rPr lang="es-EC" sz="1600" smtClean="0">
              <a:solidFill>
                <a:schemeClr val="tx2"/>
              </a:solidFill>
              <a:latin typeface="Times New Roman" panose="02020603050405020304" pitchFamily="18" charset="0"/>
              <a:cs typeface="Times New Roman" panose="02020603050405020304" pitchFamily="18" charset="0"/>
            </a:rPr>
            <a:t>Marzo de 2015</a:t>
          </a:r>
          <a:endParaRPr lang="es-EC" sz="1600" dirty="0">
            <a:solidFill>
              <a:schemeClr val="tx2"/>
            </a:solidFill>
            <a:latin typeface="Times New Roman" panose="02020603050405020304" pitchFamily="18" charset="0"/>
            <a:cs typeface="Times New Roman" panose="02020603050405020304" pitchFamily="18" charset="0"/>
          </a:endParaRPr>
        </a:p>
      </dgm:t>
    </dgm:pt>
    <dgm:pt modelId="{6C062E59-34F5-4F03-A663-1442DF4A9668}" type="parTrans" cxnId="{E7741891-6494-4933-AFC1-694C6F7038DB}">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58080FDF-BA24-40C3-BBE9-A306A71A3799}" type="sibTrans" cxnId="{E7741891-6494-4933-AFC1-694C6F7038DB}">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EB1E7F77-1289-479D-9B45-B25FC140C8F9}">
      <dgm:prSet custT="1"/>
      <dgm:spPr/>
      <dgm:t>
        <a:bodyPr/>
        <a:lstStyle/>
        <a:p>
          <a:pPr rtl="0"/>
          <a:r>
            <a:rPr lang="es-EC" sz="2000" smtClean="0">
              <a:solidFill>
                <a:schemeClr val="tx2"/>
              </a:solidFill>
              <a:latin typeface="Times New Roman" panose="02020603050405020304" pitchFamily="18" charset="0"/>
              <a:cs typeface="Times New Roman" panose="02020603050405020304" pitchFamily="18" charset="0"/>
            </a:rPr>
            <a:t>Emitida por</a:t>
          </a:r>
          <a:endParaRPr lang="es-EC" sz="2000" dirty="0">
            <a:solidFill>
              <a:schemeClr val="tx2"/>
            </a:solidFill>
            <a:latin typeface="Times New Roman" panose="02020603050405020304" pitchFamily="18" charset="0"/>
            <a:cs typeface="Times New Roman" panose="02020603050405020304" pitchFamily="18" charset="0"/>
          </a:endParaRPr>
        </a:p>
      </dgm:t>
    </dgm:pt>
    <dgm:pt modelId="{1C71934D-339E-4BAD-89CE-C874B8864FCB}" type="parTrans" cxnId="{AD76850B-BED6-4168-82E1-7E12F2E62968}">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08F38FC7-E062-437E-BA66-C561B1A03E68}" type="sibTrans" cxnId="{AD76850B-BED6-4168-82E1-7E12F2E62968}">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0E3DADC7-A18C-47FA-BF9F-758B746FB248}">
      <dgm:prSet custT="1"/>
      <dgm:spPr/>
      <dgm:t>
        <a:bodyPr/>
        <a:lstStyle/>
        <a:p>
          <a:pPr rtl="0"/>
          <a:r>
            <a:rPr lang="es-EC" sz="1600" smtClean="0">
              <a:solidFill>
                <a:schemeClr val="tx2"/>
              </a:solidFill>
              <a:latin typeface="Times New Roman" panose="02020603050405020304" pitchFamily="18" charset="0"/>
              <a:cs typeface="Times New Roman" panose="02020603050405020304" pitchFamily="18" charset="0"/>
            </a:rPr>
            <a:t>Junta de Política y Regulación Monetaria y Financiera </a:t>
          </a:r>
          <a:endParaRPr lang="es-EC" sz="1600" dirty="0">
            <a:solidFill>
              <a:schemeClr val="tx2"/>
            </a:solidFill>
            <a:latin typeface="Times New Roman" panose="02020603050405020304" pitchFamily="18" charset="0"/>
            <a:cs typeface="Times New Roman" panose="02020603050405020304" pitchFamily="18" charset="0"/>
          </a:endParaRPr>
        </a:p>
      </dgm:t>
    </dgm:pt>
    <dgm:pt modelId="{7B3FD45F-36AC-4DB4-9A1A-7AC149071986}" type="parTrans" cxnId="{257439A2-B4DB-47F5-BFED-6724C256B703}">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EE7FB264-D39F-4E73-8AA2-F149868D100F}" type="sibTrans" cxnId="{257439A2-B4DB-47F5-BFED-6724C256B703}">
      <dgm:prSet/>
      <dgm:spPr/>
      <dgm:t>
        <a:bodyPr/>
        <a:lstStyle/>
        <a:p>
          <a:endParaRPr lang="es-EC" sz="1600">
            <a:solidFill>
              <a:schemeClr val="tx2"/>
            </a:solidFill>
            <a:latin typeface="Times New Roman" panose="02020603050405020304" pitchFamily="18" charset="0"/>
            <a:cs typeface="Times New Roman" panose="02020603050405020304" pitchFamily="18" charset="0"/>
          </a:endParaRPr>
        </a:p>
      </dgm:t>
    </dgm:pt>
    <dgm:pt modelId="{60170B43-8690-4A16-8E39-6BD6AAE5A16D}" type="pres">
      <dgm:prSet presAssocID="{4DC2D43A-207E-45B4-813B-9A3DD6E7943A}" presName="Name0" presStyleCnt="0">
        <dgm:presLayoutVars>
          <dgm:dir/>
          <dgm:resizeHandles val="exact"/>
        </dgm:presLayoutVars>
      </dgm:prSet>
      <dgm:spPr/>
      <dgm:t>
        <a:bodyPr/>
        <a:lstStyle/>
        <a:p>
          <a:endParaRPr lang="es-EC"/>
        </a:p>
      </dgm:t>
    </dgm:pt>
    <dgm:pt modelId="{4F1EAB71-A619-48CB-96B6-828C126942B0}" type="pres">
      <dgm:prSet presAssocID="{D6FCE11A-48D2-4185-99BD-70C1CAE73BAA}" presName="node" presStyleLbl="node1" presStyleIdx="0" presStyleCnt="2">
        <dgm:presLayoutVars>
          <dgm:bulletEnabled val="1"/>
        </dgm:presLayoutVars>
      </dgm:prSet>
      <dgm:spPr/>
      <dgm:t>
        <a:bodyPr/>
        <a:lstStyle/>
        <a:p>
          <a:endParaRPr lang="es-EC"/>
        </a:p>
      </dgm:t>
    </dgm:pt>
    <dgm:pt modelId="{D74D172C-47E8-4D20-AD72-456A2E1EEE78}" type="pres">
      <dgm:prSet presAssocID="{AC7C4CA8-787F-4E7F-A05D-69820667E19C}" presName="sibTrans" presStyleLbl="sibTrans2D1" presStyleIdx="0" presStyleCnt="1"/>
      <dgm:spPr/>
      <dgm:t>
        <a:bodyPr/>
        <a:lstStyle/>
        <a:p>
          <a:endParaRPr lang="es-EC"/>
        </a:p>
      </dgm:t>
    </dgm:pt>
    <dgm:pt modelId="{0477AF8C-C1AA-4629-BC88-0E4094DCE711}" type="pres">
      <dgm:prSet presAssocID="{AC7C4CA8-787F-4E7F-A05D-69820667E19C}" presName="connectorText" presStyleLbl="sibTrans2D1" presStyleIdx="0" presStyleCnt="1"/>
      <dgm:spPr/>
      <dgm:t>
        <a:bodyPr/>
        <a:lstStyle/>
        <a:p>
          <a:endParaRPr lang="es-EC"/>
        </a:p>
      </dgm:t>
    </dgm:pt>
    <dgm:pt modelId="{8BBA0865-0FFF-4A3C-9229-C3AE45FAC85D}" type="pres">
      <dgm:prSet presAssocID="{EB1E7F77-1289-479D-9B45-B25FC140C8F9}" presName="node" presStyleLbl="node1" presStyleIdx="1" presStyleCnt="2">
        <dgm:presLayoutVars>
          <dgm:bulletEnabled val="1"/>
        </dgm:presLayoutVars>
      </dgm:prSet>
      <dgm:spPr/>
      <dgm:t>
        <a:bodyPr/>
        <a:lstStyle/>
        <a:p>
          <a:endParaRPr lang="es-EC"/>
        </a:p>
      </dgm:t>
    </dgm:pt>
  </dgm:ptLst>
  <dgm:cxnLst>
    <dgm:cxn modelId="{D03F8391-5F28-40F4-89B7-E6D5A91CE276}" type="presOf" srcId="{4DC2D43A-207E-45B4-813B-9A3DD6E7943A}" destId="{60170B43-8690-4A16-8E39-6BD6AAE5A16D}" srcOrd="0" destOrd="0" presId="urn:microsoft.com/office/officeart/2005/8/layout/process1"/>
    <dgm:cxn modelId="{E7741891-6494-4933-AFC1-694C6F7038DB}" srcId="{D6FCE11A-48D2-4185-99BD-70C1CAE73BAA}" destId="{09B854D9-DBE9-44F5-BF0F-ED35000E2C96}" srcOrd="0" destOrd="0" parTransId="{6C062E59-34F5-4F03-A663-1442DF4A9668}" sibTransId="{58080FDF-BA24-40C3-BBE9-A306A71A3799}"/>
    <dgm:cxn modelId="{257439A2-B4DB-47F5-BFED-6724C256B703}" srcId="{EB1E7F77-1289-479D-9B45-B25FC140C8F9}" destId="{0E3DADC7-A18C-47FA-BF9F-758B746FB248}" srcOrd="0" destOrd="0" parTransId="{7B3FD45F-36AC-4DB4-9A1A-7AC149071986}" sibTransId="{EE7FB264-D39F-4E73-8AA2-F149868D100F}"/>
    <dgm:cxn modelId="{A41C3B7A-C41D-4D14-8FD9-E2B19B3AAA40}" type="presOf" srcId="{AC7C4CA8-787F-4E7F-A05D-69820667E19C}" destId="{0477AF8C-C1AA-4629-BC88-0E4094DCE711}" srcOrd="1" destOrd="0" presId="urn:microsoft.com/office/officeart/2005/8/layout/process1"/>
    <dgm:cxn modelId="{C4F522E4-D482-4307-BDFB-7B3E6BC17F09}" type="presOf" srcId="{0E3DADC7-A18C-47FA-BF9F-758B746FB248}" destId="{8BBA0865-0FFF-4A3C-9229-C3AE45FAC85D}" srcOrd="0" destOrd="1" presId="urn:microsoft.com/office/officeart/2005/8/layout/process1"/>
    <dgm:cxn modelId="{418C14F2-6A6F-41B3-A919-E055AD28C1DC}" type="presOf" srcId="{EB1E7F77-1289-479D-9B45-B25FC140C8F9}" destId="{8BBA0865-0FFF-4A3C-9229-C3AE45FAC85D}" srcOrd="0" destOrd="0" presId="urn:microsoft.com/office/officeart/2005/8/layout/process1"/>
    <dgm:cxn modelId="{AD76850B-BED6-4168-82E1-7E12F2E62968}" srcId="{4DC2D43A-207E-45B4-813B-9A3DD6E7943A}" destId="{EB1E7F77-1289-479D-9B45-B25FC140C8F9}" srcOrd="1" destOrd="0" parTransId="{1C71934D-339E-4BAD-89CE-C874B8864FCB}" sibTransId="{08F38FC7-E062-437E-BA66-C561B1A03E68}"/>
    <dgm:cxn modelId="{D4690F62-7477-4A45-92AE-D6C7AD287D3C}" type="presOf" srcId="{09B854D9-DBE9-44F5-BF0F-ED35000E2C96}" destId="{4F1EAB71-A619-48CB-96B6-828C126942B0}" srcOrd="0" destOrd="1" presId="urn:microsoft.com/office/officeart/2005/8/layout/process1"/>
    <dgm:cxn modelId="{2CBCF896-0DBB-4F7D-842D-317A40747C20}" srcId="{4DC2D43A-207E-45B4-813B-9A3DD6E7943A}" destId="{D6FCE11A-48D2-4185-99BD-70C1CAE73BAA}" srcOrd="0" destOrd="0" parTransId="{A46B66DB-35BD-4BCE-A478-60F03BC970E9}" sibTransId="{AC7C4CA8-787F-4E7F-A05D-69820667E19C}"/>
    <dgm:cxn modelId="{7DA80ABF-A52C-433F-B81A-87B95CD099FF}" type="presOf" srcId="{D6FCE11A-48D2-4185-99BD-70C1CAE73BAA}" destId="{4F1EAB71-A619-48CB-96B6-828C126942B0}" srcOrd="0" destOrd="0" presId="urn:microsoft.com/office/officeart/2005/8/layout/process1"/>
    <dgm:cxn modelId="{C5655E98-1C65-46F3-97F8-D78C98CCF848}" type="presOf" srcId="{AC7C4CA8-787F-4E7F-A05D-69820667E19C}" destId="{D74D172C-47E8-4D20-AD72-456A2E1EEE78}" srcOrd="0" destOrd="0" presId="urn:microsoft.com/office/officeart/2005/8/layout/process1"/>
    <dgm:cxn modelId="{28EEEBCA-E0CB-4018-8A0A-4AEEAE80B4C9}" type="presParOf" srcId="{60170B43-8690-4A16-8E39-6BD6AAE5A16D}" destId="{4F1EAB71-A619-48CB-96B6-828C126942B0}" srcOrd="0" destOrd="0" presId="urn:microsoft.com/office/officeart/2005/8/layout/process1"/>
    <dgm:cxn modelId="{5245049A-2C24-46A5-8D0F-2BCC298D1EDF}" type="presParOf" srcId="{60170B43-8690-4A16-8E39-6BD6AAE5A16D}" destId="{D74D172C-47E8-4D20-AD72-456A2E1EEE78}" srcOrd="1" destOrd="0" presId="urn:microsoft.com/office/officeart/2005/8/layout/process1"/>
    <dgm:cxn modelId="{D1B096EA-E443-4103-B7A1-2C32B9D953BF}" type="presParOf" srcId="{D74D172C-47E8-4D20-AD72-456A2E1EEE78}" destId="{0477AF8C-C1AA-4629-BC88-0E4094DCE711}" srcOrd="0" destOrd="0" presId="urn:microsoft.com/office/officeart/2005/8/layout/process1"/>
    <dgm:cxn modelId="{9E395711-4F78-4A13-A2C2-1489907C8977}" type="presParOf" srcId="{60170B43-8690-4A16-8E39-6BD6AAE5A16D}" destId="{8BBA0865-0FFF-4A3C-9229-C3AE45FAC85D}" srcOrd="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18C171-BFE9-4E81-8AA8-776E2CAF9CC5}"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EC"/>
        </a:p>
      </dgm:t>
    </dgm:pt>
    <dgm:pt modelId="{05034992-9FB0-41EF-BE06-2C4EE197E959}">
      <dgm:prSet custT="1"/>
      <dgm:spPr/>
      <dgm:t>
        <a:bodyPr/>
        <a:lstStyle/>
        <a:p>
          <a:pPr rtl="0"/>
          <a:r>
            <a:rPr lang="es-ES" sz="2400" smtClean="0">
              <a:solidFill>
                <a:schemeClr val="tx2"/>
              </a:solidFill>
            </a:rPr>
            <a:t>Ingreso devengado</a:t>
          </a:r>
          <a:endParaRPr lang="es-EC" sz="2400">
            <a:solidFill>
              <a:schemeClr val="tx2"/>
            </a:solidFill>
          </a:endParaRPr>
        </a:p>
      </dgm:t>
    </dgm:pt>
    <dgm:pt modelId="{72AEAEDC-5AF2-4B33-91F3-0B8BD4B291B5}" type="parTrans" cxnId="{1E7AC774-9D84-451E-835E-068B83C18D0E}">
      <dgm:prSet/>
      <dgm:spPr/>
      <dgm:t>
        <a:bodyPr/>
        <a:lstStyle/>
        <a:p>
          <a:endParaRPr lang="es-EC" sz="1600">
            <a:solidFill>
              <a:schemeClr val="tx2"/>
            </a:solidFill>
          </a:endParaRPr>
        </a:p>
      </dgm:t>
    </dgm:pt>
    <dgm:pt modelId="{D21DA68A-BCCF-462D-9DEA-E48E91B251B2}" type="sibTrans" cxnId="{1E7AC774-9D84-451E-835E-068B83C18D0E}">
      <dgm:prSet/>
      <dgm:spPr/>
      <dgm:t>
        <a:bodyPr/>
        <a:lstStyle/>
        <a:p>
          <a:endParaRPr lang="es-EC" sz="1600">
            <a:solidFill>
              <a:schemeClr val="tx2"/>
            </a:solidFill>
          </a:endParaRPr>
        </a:p>
      </dgm:t>
    </dgm:pt>
    <dgm:pt modelId="{1AE69977-A090-4B50-92CC-78458EDD1E72}">
      <dgm:prSet custT="1"/>
      <dgm:spPr/>
      <dgm:t>
        <a:bodyPr/>
        <a:lstStyle/>
        <a:p>
          <a:pPr rtl="0"/>
          <a:r>
            <a:rPr lang="es-ES" sz="2000" smtClean="0">
              <a:solidFill>
                <a:schemeClr val="tx2"/>
              </a:solidFill>
            </a:rPr>
            <a:t>Primas netas emitidas</a:t>
          </a:r>
          <a:endParaRPr lang="es-EC" sz="2000">
            <a:solidFill>
              <a:schemeClr val="tx2"/>
            </a:solidFill>
          </a:endParaRPr>
        </a:p>
      </dgm:t>
    </dgm:pt>
    <dgm:pt modelId="{B49D01FF-5304-426A-A49A-C36C3499E05A}" type="parTrans" cxnId="{16A2C775-AE0F-42AC-8E1C-3DE7360FF376}">
      <dgm:prSet/>
      <dgm:spPr/>
      <dgm:t>
        <a:bodyPr/>
        <a:lstStyle/>
        <a:p>
          <a:endParaRPr lang="es-EC" sz="1600">
            <a:solidFill>
              <a:schemeClr val="tx2"/>
            </a:solidFill>
          </a:endParaRPr>
        </a:p>
      </dgm:t>
    </dgm:pt>
    <dgm:pt modelId="{1D7D0DDB-B72F-45C4-8C85-1AC8E296C3CD}" type="sibTrans" cxnId="{16A2C775-AE0F-42AC-8E1C-3DE7360FF376}">
      <dgm:prSet/>
      <dgm:spPr/>
      <dgm:t>
        <a:bodyPr/>
        <a:lstStyle/>
        <a:p>
          <a:endParaRPr lang="es-EC" sz="1600">
            <a:solidFill>
              <a:schemeClr val="tx2"/>
            </a:solidFill>
          </a:endParaRPr>
        </a:p>
      </dgm:t>
    </dgm:pt>
    <dgm:pt modelId="{C93B14F8-3BE0-47D2-91CE-91AA7498D424}">
      <dgm:prSet custT="1"/>
      <dgm:spPr/>
      <dgm:t>
        <a:bodyPr/>
        <a:lstStyle/>
        <a:p>
          <a:pPr rtl="0"/>
          <a:r>
            <a:rPr lang="es-ES" sz="2000" smtClean="0">
              <a:solidFill>
                <a:schemeClr val="tx2"/>
              </a:solidFill>
            </a:rPr>
            <a:t>Primas netas retenidas</a:t>
          </a:r>
          <a:endParaRPr lang="es-EC" sz="2000">
            <a:solidFill>
              <a:schemeClr val="tx2"/>
            </a:solidFill>
          </a:endParaRPr>
        </a:p>
      </dgm:t>
    </dgm:pt>
    <dgm:pt modelId="{4A3A6CFD-D682-4C15-83E5-ACF5F5BEB77C}" type="parTrans" cxnId="{98A9A69D-73FC-4700-A2CB-E681FE432D1A}">
      <dgm:prSet/>
      <dgm:spPr/>
      <dgm:t>
        <a:bodyPr/>
        <a:lstStyle/>
        <a:p>
          <a:endParaRPr lang="es-EC" sz="1600">
            <a:solidFill>
              <a:schemeClr val="tx2"/>
            </a:solidFill>
          </a:endParaRPr>
        </a:p>
      </dgm:t>
    </dgm:pt>
    <dgm:pt modelId="{4479AC26-6DC8-4281-886B-481AD571E40D}" type="sibTrans" cxnId="{98A9A69D-73FC-4700-A2CB-E681FE432D1A}">
      <dgm:prSet/>
      <dgm:spPr/>
      <dgm:t>
        <a:bodyPr/>
        <a:lstStyle/>
        <a:p>
          <a:endParaRPr lang="es-EC" sz="1600">
            <a:solidFill>
              <a:schemeClr val="tx2"/>
            </a:solidFill>
          </a:endParaRPr>
        </a:p>
      </dgm:t>
    </dgm:pt>
    <dgm:pt modelId="{8FFE5BFD-3E05-4337-A1AF-79605B5BEC97}">
      <dgm:prSet custT="1"/>
      <dgm:spPr/>
      <dgm:t>
        <a:bodyPr/>
        <a:lstStyle/>
        <a:p>
          <a:pPr rtl="0"/>
          <a:r>
            <a:rPr lang="es-ES" sz="2000" smtClean="0">
              <a:solidFill>
                <a:schemeClr val="tx2"/>
              </a:solidFill>
            </a:rPr>
            <a:t>Ajuste del riesgo en curso</a:t>
          </a:r>
          <a:endParaRPr lang="es-EC" sz="2000">
            <a:solidFill>
              <a:schemeClr val="tx2"/>
            </a:solidFill>
          </a:endParaRPr>
        </a:p>
      </dgm:t>
    </dgm:pt>
    <dgm:pt modelId="{0EFB34F1-4E69-40A9-B80F-E1C9E9EF9E8F}" type="parTrans" cxnId="{67CB2F6D-C20B-4EFE-A49F-C6EEDBAC90C7}">
      <dgm:prSet/>
      <dgm:spPr/>
      <dgm:t>
        <a:bodyPr/>
        <a:lstStyle/>
        <a:p>
          <a:endParaRPr lang="es-EC" sz="1600">
            <a:solidFill>
              <a:schemeClr val="tx2"/>
            </a:solidFill>
          </a:endParaRPr>
        </a:p>
      </dgm:t>
    </dgm:pt>
    <dgm:pt modelId="{66033C35-E3A0-4D35-B2AD-15D9F7A99ADE}" type="sibTrans" cxnId="{67CB2F6D-C20B-4EFE-A49F-C6EEDBAC90C7}">
      <dgm:prSet/>
      <dgm:spPr/>
      <dgm:t>
        <a:bodyPr/>
        <a:lstStyle/>
        <a:p>
          <a:endParaRPr lang="es-EC" sz="1600">
            <a:solidFill>
              <a:schemeClr val="tx2"/>
            </a:solidFill>
          </a:endParaRPr>
        </a:p>
      </dgm:t>
    </dgm:pt>
    <dgm:pt modelId="{7707099D-62E4-4E78-8FCC-3421513D30E7}">
      <dgm:prSet custT="1"/>
      <dgm:spPr/>
      <dgm:t>
        <a:bodyPr/>
        <a:lstStyle/>
        <a:p>
          <a:pPr rtl="0"/>
          <a:r>
            <a:rPr lang="es-ES" sz="2400" smtClean="0">
              <a:solidFill>
                <a:schemeClr val="tx2"/>
              </a:solidFill>
            </a:rPr>
            <a:t>Costos de siniestros</a:t>
          </a:r>
          <a:endParaRPr lang="es-EC" sz="2400">
            <a:solidFill>
              <a:schemeClr val="tx2"/>
            </a:solidFill>
          </a:endParaRPr>
        </a:p>
      </dgm:t>
    </dgm:pt>
    <dgm:pt modelId="{96D8E09D-C9DA-4C7A-9BBB-7EB3B9F5C947}" type="parTrans" cxnId="{71B54AC6-5BE0-4F90-9F9B-429687192D9A}">
      <dgm:prSet/>
      <dgm:spPr/>
      <dgm:t>
        <a:bodyPr/>
        <a:lstStyle/>
        <a:p>
          <a:endParaRPr lang="es-EC" sz="1600">
            <a:solidFill>
              <a:schemeClr val="tx2"/>
            </a:solidFill>
          </a:endParaRPr>
        </a:p>
      </dgm:t>
    </dgm:pt>
    <dgm:pt modelId="{C9E4BBC8-1052-4F7B-8AA9-040F9698F004}" type="sibTrans" cxnId="{71B54AC6-5BE0-4F90-9F9B-429687192D9A}">
      <dgm:prSet/>
      <dgm:spPr/>
      <dgm:t>
        <a:bodyPr/>
        <a:lstStyle/>
        <a:p>
          <a:endParaRPr lang="es-EC" sz="1600">
            <a:solidFill>
              <a:schemeClr val="tx2"/>
            </a:solidFill>
          </a:endParaRPr>
        </a:p>
      </dgm:t>
    </dgm:pt>
    <dgm:pt modelId="{0AE976BD-4548-4A94-AB92-DEA3A9A50166}">
      <dgm:prSet custT="1"/>
      <dgm:spPr/>
      <dgm:t>
        <a:bodyPr/>
        <a:lstStyle/>
        <a:p>
          <a:pPr rtl="0"/>
          <a:r>
            <a:rPr lang="es-ES" sz="2000" smtClean="0">
              <a:solidFill>
                <a:schemeClr val="tx2"/>
              </a:solidFill>
            </a:rPr>
            <a:t>Siniestros pagados</a:t>
          </a:r>
          <a:endParaRPr lang="es-EC" sz="2000">
            <a:solidFill>
              <a:schemeClr val="tx2"/>
            </a:solidFill>
          </a:endParaRPr>
        </a:p>
      </dgm:t>
    </dgm:pt>
    <dgm:pt modelId="{3CE2E231-CA71-4D40-9AB6-A21071CE7010}" type="parTrans" cxnId="{100885E0-6EDF-4A9D-83A6-49CB5E805235}">
      <dgm:prSet/>
      <dgm:spPr/>
      <dgm:t>
        <a:bodyPr/>
        <a:lstStyle/>
        <a:p>
          <a:endParaRPr lang="es-EC" sz="1600">
            <a:solidFill>
              <a:schemeClr val="tx2"/>
            </a:solidFill>
          </a:endParaRPr>
        </a:p>
      </dgm:t>
    </dgm:pt>
    <dgm:pt modelId="{7DACE9D8-D1D1-43BF-91AA-943FE8196717}" type="sibTrans" cxnId="{100885E0-6EDF-4A9D-83A6-49CB5E805235}">
      <dgm:prSet/>
      <dgm:spPr/>
      <dgm:t>
        <a:bodyPr/>
        <a:lstStyle/>
        <a:p>
          <a:endParaRPr lang="es-EC" sz="1600">
            <a:solidFill>
              <a:schemeClr val="tx2"/>
            </a:solidFill>
          </a:endParaRPr>
        </a:p>
      </dgm:t>
    </dgm:pt>
    <dgm:pt modelId="{12FD9596-D77F-469D-860C-5BC7ECC5C731}">
      <dgm:prSet custT="1"/>
      <dgm:spPr/>
      <dgm:t>
        <a:bodyPr/>
        <a:lstStyle/>
        <a:p>
          <a:pPr rtl="0"/>
          <a:r>
            <a:rPr lang="es-ES" sz="2000" smtClean="0">
              <a:solidFill>
                <a:schemeClr val="tx2"/>
              </a:solidFill>
            </a:rPr>
            <a:t>Recuperaciones</a:t>
          </a:r>
          <a:endParaRPr lang="es-EC" sz="2000">
            <a:solidFill>
              <a:schemeClr val="tx2"/>
            </a:solidFill>
          </a:endParaRPr>
        </a:p>
      </dgm:t>
    </dgm:pt>
    <dgm:pt modelId="{F28F35D3-DCAA-4E90-BEF7-DB22A1DACD13}" type="parTrans" cxnId="{C832EED2-F9C0-435F-8844-F3737B957E0B}">
      <dgm:prSet/>
      <dgm:spPr/>
      <dgm:t>
        <a:bodyPr/>
        <a:lstStyle/>
        <a:p>
          <a:endParaRPr lang="es-EC" sz="1600">
            <a:solidFill>
              <a:schemeClr val="tx2"/>
            </a:solidFill>
          </a:endParaRPr>
        </a:p>
      </dgm:t>
    </dgm:pt>
    <dgm:pt modelId="{36294AFC-4341-4A41-AA7E-FB688FBB2CB2}" type="sibTrans" cxnId="{C832EED2-F9C0-435F-8844-F3737B957E0B}">
      <dgm:prSet/>
      <dgm:spPr/>
      <dgm:t>
        <a:bodyPr/>
        <a:lstStyle/>
        <a:p>
          <a:endParaRPr lang="es-EC" sz="1600">
            <a:solidFill>
              <a:schemeClr val="tx2"/>
            </a:solidFill>
          </a:endParaRPr>
        </a:p>
      </dgm:t>
    </dgm:pt>
    <dgm:pt modelId="{A61516E3-98CC-475D-83FB-39374E8F169F}">
      <dgm:prSet custT="1"/>
      <dgm:spPr/>
      <dgm:t>
        <a:bodyPr/>
        <a:lstStyle/>
        <a:p>
          <a:pPr rtl="0"/>
          <a:r>
            <a:rPr lang="es-ES" sz="2400" dirty="0" smtClean="0">
              <a:solidFill>
                <a:schemeClr val="tx2"/>
              </a:solidFill>
            </a:rPr>
            <a:t>Resultado de intermediación</a:t>
          </a:r>
          <a:endParaRPr lang="es-EC" sz="2400" dirty="0">
            <a:solidFill>
              <a:schemeClr val="tx2"/>
            </a:solidFill>
          </a:endParaRPr>
        </a:p>
      </dgm:t>
    </dgm:pt>
    <dgm:pt modelId="{A66144CB-AAFB-482F-A42B-139B8CC6352E}" type="parTrans" cxnId="{21E9D2E9-3A70-4519-86BA-7EF9AFFE09FD}">
      <dgm:prSet/>
      <dgm:spPr/>
      <dgm:t>
        <a:bodyPr/>
        <a:lstStyle/>
        <a:p>
          <a:endParaRPr lang="es-EC" sz="1600">
            <a:solidFill>
              <a:schemeClr val="tx2"/>
            </a:solidFill>
          </a:endParaRPr>
        </a:p>
      </dgm:t>
    </dgm:pt>
    <dgm:pt modelId="{1FA7A3EC-7F44-4869-8382-E81C36D4D9AF}" type="sibTrans" cxnId="{21E9D2E9-3A70-4519-86BA-7EF9AFFE09FD}">
      <dgm:prSet/>
      <dgm:spPr/>
      <dgm:t>
        <a:bodyPr/>
        <a:lstStyle/>
        <a:p>
          <a:endParaRPr lang="es-EC" sz="1600">
            <a:solidFill>
              <a:schemeClr val="tx2"/>
            </a:solidFill>
          </a:endParaRPr>
        </a:p>
      </dgm:t>
    </dgm:pt>
    <dgm:pt modelId="{0CE0CBF5-2C6C-4B25-BA28-F34A97871E10}">
      <dgm:prSet custT="1"/>
      <dgm:spPr/>
      <dgm:t>
        <a:bodyPr/>
        <a:lstStyle/>
        <a:p>
          <a:pPr rtl="0"/>
          <a:r>
            <a:rPr lang="es-ES" sz="2000" smtClean="0">
              <a:solidFill>
                <a:schemeClr val="tx2"/>
              </a:solidFill>
            </a:rPr>
            <a:t>Comisiones Recibidas</a:t>
          </a:r>
          <a:endParaRPr lang="es-EC" sz="2000">
            <a:solidFill>
              <a:schemeClr val="tx2"/>
            </a:solidFill>
          </a:endParaRPr>
        </a:p>
      </dgm:t>
    </dgm:pt>
    <dgm:pt modelId="{DCD8EA73-6E08-4622-A856-75E53D185D58}" type="parTrans" cxnId="{8273FEFA-F404-4A6B-801E-61DFA753CAEC}">
      <dgm:prSet/>
      <dgm:spPr/>
      <dgm:t>
        <a:bodyPr/>
        <a:lstStyle/>
        <a:p>
          <a:endParaRPr lang="es-EC" sz="1600">
            <a:solidFill>
              <a:schemeClr val="tx2"/>
            </a:solidFill>
          </a:endParaRPr>
        </a:p>
      </dgm:t>
    </dgm:pt>
    <dgm:pt modelId="{69610FA8-4B2D-48E3-9121-7597E826EE3B}" type="sibTrans" cxnId="{8273FEFA-F404-4A6B-801E-61DFA753CAEC}">
      <dgm:prSet/>
      <dgm:spPr/>
      <dgm:t>
        <a:bodyPr/>
        <a:lstStyle/>
        <a:p>
          <a:endParaRPr lang="es-EC" sz="1600">
            <a:solidFill>
              <a:schemeClr val="tx2"/>
            </a:solidFill>
          </a:endParaRPr>
        </a:p>
      </dgm:t>
    </dgm:pt>
    <dgm:pt modelId="{24618EFE-B34A-4D58-942E-A8FDB706B75B}" type="pres">
      <dgm:prSet presAssocID="{3218C171-BFE9-4E81-8AA8-776E2CAF9CC5}" presName="linear" presStyleCnt="0">
        <dgm:presLayoutVars>
          <dgm:animLvl val="lvl"/>
          <dgm:resizeHandles val="exact"/>
        </dgm:presLayoutVars>
      </dgm:prSet>
      <dgm:spPr/>
      <dgm:t>
        <a:bodyPr/>
        <a:lstStyle/>
        <a:p>
          <a:endParaRPr lang="es-ES"/>
        </a:p>
      </dgm:t>
    </dgm:pt>
    <dgm:pt modelId="{F95FE368-E3D9-4F1A-94A0-B3CD261A7C94}" type="pres">
      <dgm:prSet presAssocID="{05034992-9FB0-41EF-BE06-2C4EE197E959}" presName="parentText" presStyleLbl="node1" presStyleIdx="0" presStyleCnt="3">
        <dgm:presLayoutVars>
          <dgm:chMax val="0"/>
          <dgm:bulletEnabled val="1"/>
        </dgm:presLayoutVars>
      </dgm:prSet>
      <dgm:spPr/>
      <dgm:t>
        <a:bodyPr/>
        <a:lstStyle/>
        <a:p>
          <a:endParaRPr lang="es-ES"/>
        </a:p>
      </dgm:t>
    </dgm:pt>
    <dgm:pt modelId="{A3D41E5C-3F97-4981-A0CD-66C2331D63DA}" type="pres">
      <dgm:prSet presAssocID="{05034992-9FB0-41EF-BE06-2C4EE197E959}" presName="childText" presStyleLbl="revTx" presStyleIdx="0" presStyleCnt="3">
        <dgm:presLayoutVars>
          <dgm:bulletEnabled val="1"/>
        </dgm:presLayoutVars>
      </dgm:prSet>
      <dgm:spPr/>
      <dgm:t>
        <a:bodyPr/>
        <a:lstStyle/>
        <a:p>
          <a:endParaRPr lang="es-ES"/>
        </a:p>
      </dgm:t>
    </dgm:pt>
    <dgm:pt modelId="{FA54E22E-FF84-4AB3-81A2-D3C56F2C9CC5}" type="pres">
      <dgm:prSet presAssocID="{7707099D-62E4-4E78-8FCC-3421513D30E7}" presName="parentText" presStyleLbl="node1" presStyleIdx="1" presStyleCnt="3">
        <dgm:presLayoutVars>
          <dgm:chMax val="0"/>
          <dgm:bulletEnabled val="1"/>
        </dgm:presLayoutVars>
      </dgm:prSet>
      <dgm:spPr/>
      <dgm:t>
        <a:bodyPr/>
        <a:lstStyle/>
        <a:p>
          <a:endParaRPr lang="es-ES"/>
        </a:p>
      </dgm:t>
    </dgm:pt>
    <dgm:pt modelId="{60FAED6B-7294-4C01-8DBA-B68619397229}" type="pres">
      <dgm:prSet presAssocID="{7707099D-62E4-4E78-8FCC-3421513D30E7}" presName="childText" presStyleLbl="revTx" presStyleIdx="1" presStyleCnt="3">
        <dgm:presLayoutVars>
          <dgm:bulletEnabled val="1"/>
        </dgm:presLayoutVars>
      </dgm:prSet>
      <dgm:spPr/>
      <dgm:t>
        <a:bodyPr/>
        <a:lstStyle/>
        <a:p>
          <a:endParaRPr lang="es-ES"/>
        </a:p>
      </dgm:t>
    </dgm:pt>
    <dgm:pt modelId="{89AD2E3E-D1E5-4E35-A3A8-13F6746D93F3}" type="pres">
      <dgm:prSet presAssocID="{A61516E3-98CC-475D-83FB-39374E8F169F}" presName="parentText" presStyleLbl="node1" presStyleIdx="2" presStyleCnt="3">
        <dgm:presLayoutVars>
          <dgm:chMax val="0"/>
          <dgm:bulletEnabled val="1"/>
        </dgm:presLayoutVars>
      </dgm:prSet>
      <dgm:spPr/>
      <dgm:t>
        <a:bodyPr/>
        <a:lstStyle/>
        <a:p>
          <a:endParaRPr lang="es-ES"/>
        </a:p>
      </dgm:t>
    </dgm:pt>
    <dgm:pt modelId="{61AC9A82-41B3-4C1C-87B1-5715449A2F50}" type="pres">
      <dgm:prSet presAssocID="{A61516E3-98CC-475D-83FB-39374E8F169F}" presName="childText" presStyleLbl="revTx" presStyleIdx="2" presStyleCnt="3">
        <dgm:presLayoutVars>
          <dgm:bulletEnabled val="1"/>
        </dgm:presLayoutVars>
      </dgm:prSet>
      <dgm:spPr/>
      <dgm:t>
        <a:bodyPr/>
        <a:lstStyle/>
        <a:p>
          <a:endParaRPr lang="es-ES"/>
        </a:p>
      </dgm:t>
    </dgm:pt>
  </dgm:ptLst>
  <dgm:cxnLst>
    <dgm:cxn modelId="{F2E59C72-9C45-49B1-953D-2BD368552DA3}" type="presOf" srcId="{0AE976BD-4548-4A94-AB92-DEA3A9A50166}" destId="{60FAED6B-7294-4C01-8DBA-B68619397229}" srcOrd="0" destOrd="0" presId="urn:microsoft.com/office/officeart/2005/8/layout/vList2"/>
    <dgm:cxn modelId="{C832EED2-F9C0-435F-8844-F3737B957E0B}" srcId="{7707099D-62E4-4E78-8FCC-3421513D30E7}" destId="{12FD9596-D77F-469D-860C-5BC7ECC5C731}" srcOrd="1" destOrd="0" parTransId="{F28F35D3-DCAA-4E90-BEF7-DB22A1DACD13}" sibTransId="{36294AFC-4341-4A41-AA7E-FB688FBB2CB2}"/>
    <dgm:cxn modelId="{BD7C8039-F0F8-4BAE-8B83-3E29ABDAA405}" type="presOf" srcId="{1AE69977-A090-4B50-92CC-78458EDD1E72}" destId="{A3D41E5C-3F97-4981-A0CD-66C2331D63DA}" srcOrd="0" destOrd="0" presId="urn:microsoft.com/office/officeart/2005/8/layout/vList2"/>
    <dgm:cxn modelId="{1E7AC774-9D84-451E-835E-068B83C18D0E}" srcId="{3218C171-BFE9-4E81-8AA8-776E2CAF9CC5}" destId="{05034992-9FB0-41EF-BE06-2C4EE197E959}" srcOrd="0" destOrd="0" parTransId="{72AEAEDC-5AF2-4B33-91F3-0B8BD4B291B5}" sibTransId="{D21DA68A-BCCF-462D-9DEA-E48E91B251B2}"/>
    <dgm:cxn modelId="{8273FEFA-F404-4A6B-801E-61DFA753CAEC}" srcId="{A61516E3-98CC-475D-83FB-39374E8F169F}" destId="{0CE0CBF5-2C6C-4B25-BA28-F34A97871E10}" srcOrd="0" destOrd="0" parTransId="{DCD8EA73-6E08-4622-A856-75E53D185D58}" sibTransId="{69610FA8-4B2D-48E3-9121-7597E826EE3B}"/>
    <dgm:cxn modelId="{2DE74D76-C9FD-438A-B0EA-B678185A0433}" type="presOf" srcId="{0CE0CBF5-2C6C-4B25-BA28-F34A97871E10}" destId="{61AC9A82-41B3-4C1C-87B1-5715449A2F50}" srcOrd="0" destOrd="0" presId="urn:microsoft.com/office/officeart/2005/8/layout/vList2"/>
    <dgm:cxn modelId="{348BBD3E-2005-4B6D-BFFD-9892690AB803}" type="presOf" srcId="{3218C171-BFE9-4E81-8AA8-776E2CAF9CC5}" destId="{24618EFE-B34A-4D58-942E-A8FDB706B75B}" srcOrd="0" destOrd="0" presId="urn:microsoft.com/office/officeart/2005/8/layout/vList2"/>
    <dgm:cxn modelId="{98A9A69D-73FC-4700-A2CB-E681FE432D1A}" srcId="{05034992-9FB0-41EF-BE06-2C4EE197E959}" destId="{C93B14F8-3BE0-47D2-91CE-91AA7498D424}" srcOrd="1" destOrd="0" parTransId="{4A3A6CFD-D682-4C15-83E5-ACF5F5BEB77C}" sibTransId="{4479AC26-6DC8-4281-886B-481AD571E40D}"/>
    <dgm:cxn modelId="{9A51A845-5F6B-4C34-A19D-67C56454B02F}" type="presOf" srcId="{12FD9596-D77F-469D-860C-5BC7ECC5C731}" destId="{60FAED6B-7294-4C01-8DBA-B68619397229}" srcOrd="0" destOrd="1" presId="urn:microsoft.com/office/officeart/2005/8/layout/vList2"/>
    <dgm:cxn modelId="{16A2C775-AE0F-42AC-8E1C-3DE7360FF376}" srcId="{05034992-9FB0-41EF-BE06-2C4EE197E959}" destId="{1AE69977-A090-4B50-92CC-78458EDD1E72}" srcOrd="0" destOrd="0" parTransId="{B49D01FF-5304-426A-A49A-C36C3499E05A}" sibTransId="{1D7D0DDB-B72F-45C4-8C85-1AC8E296C3CD}"/>
    <dgm:cxn modelId="{D535E256-2F49-428D-999E-09F65492FC4B}" type="presOf" srcId="{05034992-9FB0-41EF-BE06-2C4EE197E959}" destId="{F95FE368-E3D9-4F1A-94A0-B3CD261A7C94}" srcOrd="0" destOrd="0" presId="urn:microsoft.com/office/officeart/2005/8/layout/vList2"/>
    <dgm:cxn modelId="{71B54AC6-5BE0-4F90-9F9B-429687192D9A}" srcId="{3218C171-BFE9-4E81-8AA8-776E2CAF9CC5}" destId="{7707099D-62E4-4E78-8FCC-3421513D30E7}" srcOrd="1" destOrd="0" parTransId="{96D8E09D-C9DA-4C7A-9BBB-7EB3B9F5C947}" sibTransId="{C9E4BBC8-1052-4F7B-8AA9-040F9698F004}"/>
    <dgm:cxn modelId="{72108209-AB78-4791-9CA3-C850D18368D2}" type="presOf" srcId="{C93B14F8-3BE0-47D2-91CE-91AA7498D424}" destId="{A3D41E5C-3F97-4981-A0CD-66C2331D63DA}" srcOrd="0" destOrd="1" presId="urn:microsoft.com/office/officeart/2005/8/layout/vList2"/>
    <dgm:cxn modelId="{67CB2F6D-C20B-4EFE-A49F-C6EEDBAC90C7}" srcId="{05034992-9FB0-41EF-BE06-2C4EE197E959}" destId="{8FFE5BFD-3E05-4337-A1AF-79605B5BEC97}" srcOrd="2" destOrd="0" parTransId="{0EFB34F1-4E69-40A9-B80F-E1C9E9EF9E8F}" sibTransId="{66033C35-E3A0-4D35-B2AD-15D9F7A99ADE}"/>
    <dgm:cxn modelId="{701EDEA6-243A-4D07-875F-7131A13D6625}" type="presOf" srcId="{8FFE5BFD-3E05-4337-A1AF-79605B5BEC97}" destId="{A3D41E5C-3F97-4981-A0CD-66C2331D63DA}" srcOrd="0" destOrd="2" presId="urn:microsoft.com/office/officeart/2005/8/layout/vList2"/>
    <dgm:cxn modelId="{100885E0-6EDF-4A9D-83A6-49CB5E805235}" srcId="{7707099D-62E4-4E78-8FCC-3421513D30E7}" destId="{0AE976BD-4548-4A94-AB92-DEA3A9A50166}" srcOrd="0" destOrd="0" parTransId="{3CE2E231-CA71-4D40-9AB6-A21071CE7010}" sibTransId="{7DACE9D8-D1D1-43BF-91AA-943FE8196717}"/>
    <dgm:cxn modelId="{21E9D2E9-3A70-4519-86BA-7EF9AFFE09FD}" srcId="{3218C171-BFE9-4E81-8AA8-776E2CAF9CC5}" destId="{A61516E3-98CC-475D-83FB-39374E8F169F}" srcOrd="2" destOrd="0" parTransId="{A66144CB-AAFB-482F-A42B-139B8CC6352E}" sibTransId="{1FA7A3EC-7F44-4869-8382-E81C36D4D9AF}"/>
    <dgm:cxn modelId="{3FB11A81-8912-422C-81B1-46B12DA08D43}" type="presOf" srcId="{7707099D-62E4-4E78-8FCC-3421513D30E7}" destId="{FA54E22E-FF84-4AB3-81A2-D3C56F2C9CC5}" srcOrd="0" destOrd="0" presId="urn:microsoft.com/office/officeart/2005/8/layout/vList2"/>
    <dgm:cxn modelId="{927E5926-6C6C-468B-9898-04AA201AED43}" type="presOf" srcId="{A61516E3-98CC-475D-83FB-39374E8F169F}" destId="{89AD2E3E-D1E5-4E35-A3A8-13F6746D93F3}" srcOrd="0" destOrd="0" presId="urn:microsoft.com/office/officeart/2005/8/layout/vList2"/>
    <dgm:cxn modelId="{092C289B-BCBD-426D-84AF-FABC5B2D6AE3}" type="presParOf" srcId="{24618EFE-B34A-4D58-942E-A8FDB706B75B}" destId="{F95FE368-E3D9-4F1A-94A0-B3CD261A7C94}" srcOrd="0" destOrd="0" presId="urn:microsoft.com/office/officeart/2005/8/layout/vList2"/>
    <dgm:cxn modelId="{E232D6E5-2AA1-4BA4-AEA0-D7A0B016B60D}" type="presParOf" srcId="{24618EFE-B34A-4D58-942E-A8FDB706B75B}" destId="{A3D41E5C-3F97-4981-A0CD-66C2331D63DA}" srcOrd="1" destOrd="0" presId="urn:microsoft.com/office/officeart/2005/8/layout/vList2"/>
    <dgm:cxn modelId="{60DDE69C-C7C5-430C-953E-62E2199379A0}" type="presParOf" srcId="{24618EFE-B34A-4D58-942E-A8FDB706B75B}" destId="{FA54E22E-FF84-4AB3-81A2-D3C56F2C9CC5}" srcOrd="2" destOrd="0" presId="urn:microsoft.com/office/officeart/2005/8/layout/vList2"/>
    <dgm:cxn modelId="{08D6DAC6-5644-4D43-9BAC-C1C98D24B823}" type="presParOf" srcId="{24618EFE-B34A-4D58-942E-A8FDB706B75B}" destId="{60FAED6B-7294-4C01-8DBA-B68619397229}" srcOrd="3" destOrd="0" presId="urn:microsoft.com/office/officeart/2005/8/layout/vList2"/>
    <dgm:cxn modelId="{21ABB173-E9E6-4738-9FE5-8B3879A58214}" type="presParOf" srcId="{24618EFE-B34A-4D58-942E-A8FDB706B75B}" destId="{89AD2E3E-D1E5-4E35-A3A8-13F6746D93F3}" srcOrd="4" destOrd="0" presId="urn:microsoft.com/office/officeart/2005/8/layout/vList2"/>
    <dgm:cxn modelId="{714A9255-E179-4871-AE00-18CF19579B3A}" type="presParOf" srcId="{24618EFE-B34A-4D58-942E-A8FDB706B75B}" destId="{61AC9A82-41B3-4C1C-87B1-5715449A2F5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AA4041-8748-48F8-9699-9BC319A09AE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618F2126-EDAF-4500-A2AB-66C04F350B88}">
      <dgm:prSet/>
      <dgm:spPr/>
      <dgm:t>
        <a:bodyPr/>
        <a:lstStyle/>
        <a:p>
          <a:pPr rtl="0"/>
          <a:r>
            <a:rPr lang="es-EC" dirty="0" smtClean="0">
              <a:solidFill>
                <a:sysClr val="windowText" lastClr="000000"/>
              </a:solidFill>
            </a:rPr>
            <a:t>La resolución Nº 051-2015-F orientada a limitar el monto de los reaseguros, tuvo un efecto directo en el valor de las comisiones que las empresas aseguradoras locales reciben de las reaseguradoras internacionales por este concepto, el volumen de riesgos que deben asumir, afectando adicionalmente la cuenta de ingreso devengado, con efecto final en el margen de contribución.</a:t>
          </a:r>
          <a:endParaRPr lang="es-ES" dirty="0">
            <a:solidFill>
              <a:sysClr val="windowText" lastClr="000000"/>
            </a:solidFill>
          </a:endParaRPr>
        </a:p>
      </dgm:t>
    </dgm:pt>
    <dgm:pt modelId="{EA25F0E7-A28B-40FF-B91C-779DC6B3301F}" type="parTrans" cxnId="{34986914-7035-4FA2-A454-25B210FCC50D}">
      <dgm:prSet/>
      <dgm:spPr/>
      <dgm:t>
        <a:bodyPr/>
        <a:lstStyle/>
        <a:p>
          <a:endParaRPr lang="es-ES"/>
        </a:p>
      </dgm:t>
    </dgm:pt>
    <dgm:pt modelId="{481001F6-2844-4AFA-9330-2F235EC6F610}" type="sibTrans" cxnId="{34986914-7035-4FA2-A454-25B210FCC50D}">
      <dgm:prSet/>
      <dgm:spPr/>
      <dgm:t>
        <a:bodyPr/>
        <a:lstStyle/>
        <a:p>
          <a:endParaRPr lang="es-ES"/>
        </a:p>
      </dgm:t>
    </dgm:pt>
    <dgm:pt modelId="{E2CEBBBF-36A5-4F1D-9492-3A99DF1F1B46}">
      <dgm:prSet/>
      <dgm:spPr/>
      <dgm:t>
        <a:bodyPr/>
        <a:lstStyle/>
        <a:p>
          <a:pPr rtl="0"/>
          <a:r>
            <a:rPr lang="es-EC" dirty="0" smtClean="0">
              <a:solidFill>
                <a:sysClr val="windowText" lastClr="000000"/>
              </a:solidFill>
            </a:rPr>
            <a:t>La cuenta de ingreso devengado a partir de la resolución Nº 051-2015-F mejoró sus resultados, siendo así que al 2015, cambia su tendencia y presentó un incremento considerable producto de la modificación del nivel de retención. Al 2016, mismo que existió una contracción del mercado asegurador; la liberación de las reservas ayudó a que esta cuenta mantenga su crecimiento y presente nuevamente un resultado favorable, influyendo positivamente en el margen de contribución.</a:t>
          </a:r>
          <a:endParaRPr lang="es-ES" dirty="0">
            <a:solidFill>
              <a:sysClr val="windowText" lastClr="000000"/>
            </a:solidFill>
          </a:endParaRPr>
        </a:p>
      </dgm:t>
    </dgm:pt>
    <dgm:pt modelId="{21B2DA0D-0850-4C3E-AD02-82C9C793A6B4}" type="parTrans" cxnId="{04EDC88E-5FBD-4732-8092-0725B8FCAC90}">
      <dgm:prSet/>
      <dgm:spPr/>
      <dgm:t>
        <a:bodyPr/>
        <a:lstStyle/>
        <a:p>
          <a:endParaRPr lang="es-ES"/>
        </a:p>
      </dgm:t>
    </dgm:pt>
    <dgm:pt modelId="{38D3A44D-A7EF-4B30-B6F7-52EFFB35562F}" type="sibTrans" cxnId="{04EDC88E-5FBD-4732-8092-0725B8FCAC90}">
      <dgm:prSet/>
      <dgm:spPr/>
      <dgm:t>
        <a:bodyPr/>
        <a:lstStyle/>
        <a:p>
          <a:endParaRPr lang="es-ES"/>
        </a:p>
      </dgm:t>
    </dgm:pt>
    <dgm:pt modelId="{0C73F8A5-5D54-4401-BDDC-09FB2AF6CE3C}">
      <dgm:prSet/>
      <dgm:spPr/>
      <dgm:t>
        <a:bodyPr/>
        <a:lstStyle/>
        <a:p>
          <a:pPr rtl="0"/>
          <a:r>
            <a:rPr lang="es-EC" dirty="0" smtClean="0">
              <a:solidFill>
                <a:sysClr val="windowText" lastClr="000000"/>
              </a:solidFill>
            </a:rPr>
            <a:t>Los costos de siniestros presentan un incremento a partir de la ejecución de la resolución No 051-2015F, lo que afecta negativamente el margen de contribución de las compañías de seguros; sin embargo, su efecto se ve contrarrestado por el importante incremento observado en la cuenta de ingreso devengado en el 2016, generando una sensación de efecto positivo de la resolución, lo cual fue causado por la liberación de las reservas constituidas en el 2015 frente a una reducción en la colocación de pólizas</a:t>
          </a:r>
          <a:endParaRPr lang="es-ES" dirty="0">
            <a:solidFill>
              <a:sysClr val="windowText" lastClr="000000"/>
            </a:solidFill>
          </a:endParaRPr>
        </a:p>
      </dgm:t>
    </dgm:pt>
    <dgm:pt modelId="{E1A603D4-3B09-4377-9DCC-AE6AD252F96B}" type="parTrans" cxnId="{6312569E-510C-43F6-9CDB-086E182FC230}">
      <dgm:prSet/>
      <dgm:spPr/>
      <dgm:t>
        <a:bodyPr/>
        <a:lstStyle/>
        <a:p>
          <a:endParaRPr lang="es-ES"/>
        </a:p>
      </dgm:t>
    </dgm:pt>
    <dgm:pt modelId="{415B7E37-407F-4A28-87C3-5CA5A10F8407}" type="sibTrans" cxnId="{6312569E-510C-43F6-9CDB-086E182FC230}">
      <dgm:prSet/>
      <dgm:spPr/>
      <dgm:t>
        <a:bodyPr/>
        <a:lstStyle/>
        <a:p>
          <a:endParaRPr lang="es-ES"/>
        </a:p>
      </dgm:t>
    </dgm:pt>
    <dgm:pt modelId="{C8160C06-FE1D-41E6-AF9F-728D80E210C6}" type="pres">
      <dgm:prSet presAssocID="{B4AA4041-8748-48F8-9699-9BC319A09AEC}" presName="linear" presStyleCnt="0">
        <dgm:presLayoutVars>
          <dgm:animLvl val="lvl"/>
          <dgm:resizeHandles val="exact"/>
        </dgm:presLayoutVars>
      </dgm:prSet>
      <dgm:spPr/>
      <dgm:t>
        <a:bodyPr/>
        <a:lstStyle/>
        <a:p>
          <a:endParaRPr lang="es-ES"/>
        </a:p>
      </dgm:t>
    </dgm:pt>
    <dgm:pt modelId="{EDF14B31-B373-45D3-A6A8-78532DA20A47}" type="pres">
      <dgm:prSet presAssocID="{618F2126-EDAF-4500-A2AB-66C04F350B88}" presName="parentText" presStyleLbl="node1" presStyleIdx="0" presStyleCnt="3">
        <dgm:presLayoutVars>
          <dgm:chMax val="0"/>
          <dgm:bulletEnabled val="1"/>
        </dgm:presLayoutVars>
      </dgm:prSet>
      <dgm:spPr/>
      <dgm:t>
        <a:bodyPr/>
        <a:lstStyle/>
        <a:p>
          <a:endParaRPr lang="es-ES"/>
        </a:p>
      </dgm:t>
    </dgm:pt>
    <dgm:pt modelId="{7DA78875-B2BD-4AD1-8551-1D2370BDEB00}" type="pres">
      <dgm:prSet presAssocID="{481001F6-2844-4AFA-9330-2F235EC6F610}" presName="spacer" presStyleCnt="0"/>
      <dgm:spPr/>
    </dgm:pt>
    <dgm:pt modelId="{CD744479-7E68-468D-BC08-01539A2D4B26}" type="pres">
      <dgm:prSet presAssocID="{E2CEBBBF-36A5-4F1D-9492-3A99DF1F1B46}" presName="parentText" presStyleLbl="node1" presStyleIdx="1" presStyleCnt="3">
        <dgm:presLayoutVars>
          <dgm:chMax val="0"/>
          <dgm:bulletEnabled val="1"/>
        </dgm:presLayoutVars>
      </dgm:prSet>
      <dgm:spPr/>
      <dgm:t>
        <a:bodyPr/>
        <a:lstStyle/>
        <a:p>
          <a:endParaRPr lang="es-ES"/>
        </a:p>
      </dgm:t>
    </dgm:pt>
    <dgm:pt modelId="{64588F62-DBD5-43AF-AA13-5516B1B87645}" type="pres">
      <dgm:prSet presAssocID="{38D3A44D-A7EF-4B30-B6F7-52EFFB35562F}" presName="spacer" presStyleCnt="0"/>
      <dgm:spPr/>
    </dgm:pt>
    <dgm:pt modelId="{345A1377-5046-4FF9-A114-C8C8F6CC3D50}" type="pres">
      <dgm:prSet presAssocID="{0C73F8A5-5D54-4401-BDDC-09FB2AF6CE3C}" presName="parentText" presStyleLbl="node1" presStyleIdx="2" presStyleCnt="3">
        <dgm:presLayoutVars>
          <dgm:chMax val="0"/>
          <dgm:bulletEnabled val="1"/>
        </dgm:presLayoutVars>
      </dgm:prSet>
      <dgm:spPr/>
      <dgm:t>
        <a:bodyPr/>
        <a:lstStyle/>
        <a:p>
          <a:endParaRPr lang="es-ES"/>
        </a:p>
      </dgm:t>
    </dgm:pt>
  </dgm:ptLst>
  <dgm:cxnLst>
    <dgm:cxn modelId="{9AD607DF-1F42-40A7-A9A2-57B7005DA570}" type="presOf" srcId="{B4AA4041-8748-48F8-9699-9BC319A09AEC}" destId="{C8160C06-FE1D-41E6-AF9F-728D80E210C6}" srcOrd="0" destOrd="0" presId="urn:microsoft.com/office/officeart/2005/8/layout/vList2"/>
    <dgm:cxn modelId="{E7382007-737F-4D21-AB59-3C48AC46106D}" type="presOf" srcId="{E2CEBBBF-36A5-4F1D-9492-3A99DF1F1B46}" destId="{CD744479-7E68-468D-BC08-01539A2D4B26}" srcOrd="0" destOrd="0" presId="urn:microsoft.com/office/officeart/2005/8/layout/vList2"/>
    <dgm:cxn modelId="{6312569E-510C-43F6-9CDB-086E182FC230}" srcId="{B4AA4041-8748-48F8-9699-9BC319A09AEC}" destId="{0C73F8A5-5D54-4401-BDDC-09FB2AF6CE3C}" srcOrd="2" destOrd="0" parTransId="{E1A603D4-3B09-4377-9DCC-AE6AD252F96B}" sibTransId="{415B7E37-407F-4A28-87C3-5CA5A10F8407}"/>
    <dgm:cxn modelId="{34986914-7035-4FA2-A454-25B210FCC50D}" srcId="{B4AA4041-8748-48F8-9699-9BC319A09AEC}" destId="{618F2126-EDAF-4500-A2AB-66C04F350B88}" srcOrd="0" destOrd="0" parTransId="{EA25F0E7-A28B-40FF-B91C-779DC6B3301F}" sibTransId="{481001F6-2844-4AFA-9330-2F235EC6F610}"/>
    <dgm:cxn modelId="{04EDC88E-5FBD-4732-8092-0725B8FCAC90}" srcId="{B4AA4041-8748-48F8-9699-9BC319A09AEC}" destId="{E2CEBBBF-36A5-4F1D-9492-3A99DF1F1B46}" srcOrd="1" destOrd="0" parTransId="{21B2DA0D-0850-4C3E-AD02-82C9C793A6B4}" sibTransId="{38D3A44D-A7EF-4B30-B6F7-52EFFB35562F}"/>
    <dgm:cxn modelId="{FEE59240-0570-40DA-8748-121F11216C4B}" type="presOf" srcId="{0C73F8A5-5D54-4401-BDDC-09FB2AF6CE3C}" destId="{345A1377-5046-4FF9-A114-C8C8F6CC3D50}" srcOrd="0" destOrd="0" presId="urn:microsoft.com/office/officeart/2005/8/layout/vList2"/>
    <dgm:cxn modelId="{A735EB45-4D38-4F2F-A901-B981C3F9A91F}" type="presOf" srcId="{618F2126-EDAF-4500-A2AB-66C04F350B88}" destId="{EDF14B31-B373-45D3-A6A8-78532DA20A47}" srcOrd="0" destOrd="0" presId="urn:microsoft.com/office/officeart/2005/8/layout/vList2"/>
    <dgm:cxn modelId="{BE8407D3-F638-4768-A6E5-C988145A4DE5}" type="presParOf" srcId="{C8160C06-FE1D-41E6-AF9F-728D80E210C6}" destId="{EDF14B31-B373-45D3-A6A8-78532DA20A47}" srcOrd="0" destOrd="0" presId="urn:microsoft.com/office/officeart/2005/8/layout/vList2"/>
    <dgm:cxn modelId="{428F3BF9-55F3-4305-85E6-E4241DC9289D}" type="presParOf" srcId="{C8160C06-FE1D-41E6-AF9F-728D80E210C6}" destId="{7DA78875-B2BD-4AD1-8551-1D2370BDEB00}" srcOrd="1" destOrd="0" presId="urn:microsoft.com/office/officeart/2005/8/layout/vList2"/>
    <dgm:cxn modelId="{0FCD631A-E627-4B61-9841-BE357106966B}" type="presParOf" srcId="{C8160C06-FE1D-41E6-AF9F-728D80E210C6}" destId="{CD744479-7E68-468D-BC08-01539A2D4B26}" srcOrd="2" destOrd="0" presId="urn:microsoft.com/office/officeart/2005/8/layout/vList2"/>
    <dgm:cxn modelId="{B8A77694-538D-47CE-9E02-30E4895D2B16}" type="presParOf" srcId="{C8160C06-FE1D-41E6-AF9F-728D80E210C6}" destId="{64588F62-DBD5-43AF-AA13-5516B1B87645}" srcOrd="3" destOrd="0" presId="urn:microsoft.com/office/officeart/2005/8/layout/vList2"/>
    <dgm:cxn modelId="{55A7DA26-11E6-4219-8A1A-6EF7681205D3}" type="presParOf" srcId="{C8160C06-FE1D-41E6-AF9F-728D80E210C6}" destId="{345A1377-5046-4FF9-A114-C8C8F6CC3D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014A5D-C33E-4412-95F1-FE80AC920C86}"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ES"/>
        </a:p>
      </dgm:t>
    </dgm:pt>
    <dgm:pt modelId="{60CF4B03-92F5-41A9-9E2C-04B6217F1E4D}">
      <dgm:prSet/>
      <dgm:spPr/>
      <dgm:t>
        <a:bodyPr/>
        <a:lstStyle/>
        <a:p>
          <a:pPr rtl="0"/>
          <a:r>
            <a:rPr lang="es-EC" dirty="0" smtClean="0">
              <a:solidFill>
                <a:schemeClr val="tx2"/>
              </a:solidFill>
            </a:rPr>
            <a:t>El resultado de intermediación presentó una disminución provocado por el efecto que la resolución No 051-2015F tuvo en las comisiones recibidas como producto de la limitación de la cesión de primas, lo cual afecta negativamente al resultado del margen de contribución; sin embargo, al igual que en el caso de los costos de siniestros su impacto se vio contrarrestado por el incremento considerable que presentó el ingreso devengado.</a:t>
          </a:r>
          <a:endParaRPr lang="es-ES" dirty="0">
            <a:solidFill>
              <a:schemeClr val="tx2"/>
            </a:solidFill>
          </a:endParaRPr>
        </a:p>
      </dgm:t>
    </dgm:pt>
    <dgm:pt modelId="{8C58EF3C-B6EB-44B7-B6E7-36C9264BB042}" type="parTrans" cxnId="{EE57C455-A1EE-4208-A26F-500FB3BE59F9}">
      <dgm:prSet/>
      <dgm:spPr/>
      <dgm:t>
        <a:bodyPr/>
        <a:lstStyle/>
        <a:p>
          <a:endParaRPr lang="es-ES"/>
        </a:p>
      </dgm:t>
    </dgm:pt>
    <dgm:pt modelId="{0A4557F1-8650-4DD2-8EF1-CC9A99A57B4F}" type="sibTrans" cxnId="{EE57C455-A1EE-4208-A26F-500FB3BE59F9}">
      <dgm:prSet/>
      <dgm:spPr/>
      <dgm:t>
        <a:bodyPr/>
        <a:lstStyle/>
        <a:p>
          <a:endParaRPr lang="es-ES"/>
        </a:p>
      </dgm:t>
    </dgm:pt>
    <dgm:pt modelId="{D73E053B-9B50-4349-8CCE-DDF75C7FD9BA}">
      <dgm:prSet/>
      <dgm:spPr/>
      <dgm:t>
        <a:bodyPr/>
        <a:lstStyle/>
        <a:p>
          <a:pPr rtl="0"/>
          <a:r>
            <a:rPr lang="es-EC" dirty="0" smtClean="0">
              <a:solidFill>
                <a:schemeClr val="tx2"/>
              </a:solidFill>
            </a:rPr>
            <a:t>Previo a la expedición de la resolución No 051-2015F, el margen de contribución mantenía un crecimiento sostenido producto del control de los costos de siniestros en relación al ingreso devengado como resultado del nivel de retención de primas y el aporte positivo que las comisiones recibidas brindaban al resultado de intermediación. Al emitirse la resolución No 051-2015F al 2015, tuvo una contracción, notando que el aumento que el ingreso devengado presentó no fue suficiente para contrarrestar el incremento de los costos de siniestros y el efecto que la disminución en las comisiones recibidas tuvo en el resultado de intermediación. Al 2016, su incremento fue provocado principalmente por el resultado favorable del ingreso devengado.</a:t>
          </a:r>
          <a:endParaRPr lang="es-ES" dirty="0">
            <a:solidFill>
              <a:schemeClr val="tx2"/>
            </a:solidFill>
          </a:endParaRPr>
        </a:p>
      </dgm:t>
    </dgm:pt>
    <dgm:pt modelId="{5554EACA-9697-4B22-BA7E-68BFB36D77FB}" type="parTrans" cxnId="{840AB192-9070-443C-9667-41CFD5C6220F}">
      <dgm:prSet/>
      <dgm:spPr/>
      <dgm:t>
        <a:bodyPr/>
        <a:lstStyle/>
        <a:p>
          <a:endParaRPr lang="es-ES"/>
        </a:p>
      </dgm:t>
    </dgm:pt>
    <dgm:pt modelId="{3F6ED4C2-A0AC-4FCC-907E-C6609951650C}" type="sibTrans" cxnId="{840AB192-9070-443C-9667-41CFD5C6220F}">
      <dgm:prSet/>
      <dgm:spPr/>
      <dgm:t>
        <a:bodyPr/>
        <a:lstStyle/>
        <a:p>
          <a:endParaRPr lang="es-ES"/>
        </a:p>
      </dgm:t>
    </dgm:pt>
    <dgm:pt modelId="{2FF5253F-CD53-494C-B873-FDD380081844}" type="pres">
      <dgm:prSet presAssocID="{7C014A5D-C33E-4412-95F1-FE80AC920C86}" presName="linear" presStyleCnt="0">
        <dgm:presLayoutVars>
          <dgm:animLvl val="lvl"/>
          <dgm:resizeHandles val="exact"/>
        </dgm:presLayoutVars>
      </dgm:prSet>
      <dgm:spPr/>
      <dgm:t>
        <a:bodyPr/>
        <a:lstStyle/>
        <a:p>
          <a:endParaRPr lang="es-ES"/>
        </a:p>
      </dgm:t>
    </dgm:pt>
    <dgm:pt modelId="{9E5ECDDC-A1A1-4D14-AC1B-BC530C815B89}" type="pres">
      <dgm:prSet presAssocID="{60CF4B03-92F5-41A9-9E2C-04B6217F1E4D}" presName="parentText" presStyleLbl="node1" presStyleIdx="0" presStyleCnt="2">
        <dgm:presLayoutVars>
          <dgm:chMax val="0"/>
          <dgm:bulletEnabled val="1"/>
        </dgm:presLayoutVars>
      </dgm:prSet>
      <dgm:spPr/>
      <dgm:t>
        <a:bodyPr/>
        <a:lstStyle/>
        <a:p>
          <a:endParaRPr lang="es-ES"/>
        </a:p>
      </dgm:t>
    </dgm:pt>
    <dgm:pt modelId="{81CF8CB7-8865-48DB-9957-73D026186B72}" type="pres">
      <dgm:prSet presAssocID="{0A4557F1-8650-4DD2-8EF1-CC9A99A57B4F}" presName="spacer" presStyleCnt="0"/>
      <dgm:spPr/>
    </dgm:pt>
    <dgm:pt modelId="{2FC5F9F7-6B95-49E0-8B24-873F343E0821}" type="pres">
      <dgm:prSet presAssocID="{D73E053B-9B50-4349-8CCE-DDF75C7FD9BA}" presName="parentText" presStyleLbl="node1" presStyleIdx="1" presStyleCnt="2">
        <dgm:presLayoutVars>
          <dgm:chMax val="0"/>
          <dgm:bulletEnabled val="1"/>
        </dgm:presLayoutVars>
      </dgm:prSet>
      <dgm:spPr/>
      <dgm:t>
        <a:bodyPr/>
        <a:lstStyle/>
        <a:p>
          <a:endParaRPr lang="es-ES"/>
        </a:p>
      </dgm:t>
    </dgm:pt>
  </dgm:ptLst>
  <dgm:cxnLst>
    <dgm:cxn modelId="{EE57C455-A1EE-4208-A26F-500FB3BE59F9}" srcId="{7C014A5D-C33E-4412-95F1-FE80AC920C86}" destId="{60CF4B03-92F5-41A9-9E2C-04B6217F1E4D}" srcOrd="0" destOrd="0" parTransId="{8C58EF3C-B6EB-44B7-B6E7-36C9264BB042}" sibTransId="{0A4557F1-8650-4DD2-8EF1-CC9A99A57B4F}"/>
    <dgm:cxn modelId="{FD0EA096-7B9D-4059-BBDA-A3ADDB1C31ED}" type="presOf" srcId="{7C014A5D-C33E-4412-95F1-FE80AC920C86}" destId="{2FF5253F-CD53-494C-B873-FDD380081844}" srcOrd="0" destOrd="0" presId="urn:microsoft.com/office/officeart/2005/8/layout/vList2"/>
    <dgm:cxn modelId="{FB560993-56BE-4167-8975-75E158F3D8F1}" type="presOf" srcId="{D73E053B-9B50-4349-8CCE-DDF75C7FD9BA}" destId="{2FC5F9F7-6B95-49E0-8B24-873F343E0821}" srcOrd="0" destOrd="0" presId="urn:microsoft.com/office/officeart/2005/8/layout/vList2"/>
    <dgm:cxn modelId="{840AB192-9070-443C-9667-41CFD5C6220F}" srcId="{7C014A5D-C33E-4412-95F1-FE80AC920C86}" destId="{D73E053B-9B50-4349-8CCE-DDF75C7FD9BA}" srcOrd="1" destOrd="0" parTransId="{5554EACA-9697-4B22-BA7E-68BFB36D77FB}" sibTransId="{3F6ED4C2-A0AC-4FCC-907E-C6609951650C}"/>
    <dgm:cxn modelId="{1EA2AE68-60D8-4941-A6C2-D4D6526AE20A}" type="presOf" srcId="{60CF4B03-92F5-41A9-9E2C-04B6217F1E4D}" destId="{9E5ECDDC-A1A1-4D14-AC1B-BC530C815B89}" srcOrd="0" destOrd="0" presId="urn:microsoft.com/office/officeart/2005/8/layout/vList2"/>
    <dgm:cxn modelId="{7F80366A-DA17-41E6-90E6-91AAD495D960}" type="presParOf" srcId="{2FF5253F-CD53-494C-B873-FDD380081844}" destId="{9E5ECDDC-A1A1-4D14-AC1B-BC530C815B89}" srcOrd="0" destOrd="0" presId="urn:microsoft.com/office/officeart/2005/8/layout/vList2"/>
    <dgm:cxn modelId="{C677EBAE-1690-4FC4-9FAA-0423643F120D}" type="presParOf" srcId="{2FF5253F-CD53-494C-B873-FDD380081844}" destId="{81CF8CB7-8865-48DB-9957-73D026186B72}" srcOrd="1" destOrd="0" presId="urn:microsoft.com/office/officeart/2005/8/layout/vList2"/>
    <dgm:cxn modelId="{6150E81E-54E8-4833-9166-70A06E52DBA3}" type="presParOf" srcId="{2FF5253F-CD53-494C-B873-FDD380081844}" destId="{2FC5F9F7-6B95-49E0-8B24-873F343E08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52ACD4-327B-4BAC-B0AA-D1B6B24F17D6}"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ES"/>
        </a:p>
      </dgm:t>
    </dgm:pt>
    <dgm:pt modelId="{343D8E82-4737-4D52-8EA8-0E49DCC31976}">
      <dgm:prSet/>
      <dgm:spPr/>
      <dgm:t>
        <a:bodyPr/>
        <a:lstStyle/>
        <a:p>
          <a:pPr rtl="0"/>
          <a:r>
            <a:rPr lang="es-ES" dirty="0" smtClean="0">
              <a:solidFill>
                <a:schemeClr val="tx2"/>
              </a:solidFill>
            </a:rPr>
            <a:t>La resolución presentó mayor afectación inicial en las aseguradoras nacionales en comparación de las compañías multinacionales, ya que las primeras tenían un porcentaje menor de retención de primas. En el 2015 se ve un impacto negativo en el margen de contribución de las aseguradoras nacionales por la reducción de las comisiones y el aumento de los costos de siniestros. El efecto positivo que se observa en el 2016 en las empresas nacionales se da por la liberación de reservas en un entorno de contracción del mercado, más no por el aumento del nivel de retención.</a:t>
          </a:r>
          <a:endParaRPr lang="es-ES" dirty="0">
            <a:solidFill>
              <a:schemeClr val="tx2"/>
            </a:solidFill>
          </a:endParaRPr>
        </a:p>
      </dgm:t>
    </dgm:pt>
    <dgm:pt modelId="{85839DE6-9BE4-4831-B62E-960EFF291C57}" type="parTrans" cxnId="{2BCF0496-1B9A-484A-A10E-778E5EE6DCA6}">
      <dgm:prSet/>
      <dgm:spPr/>
      <dgm:t>
        <a:bodyPr/>
        <a:lstStyle/>
        <a:p>
          <a:endParaRPr lang="es-ES"/>
        </a:p>
      </dgm:t>
    </dgm:pt>
    <dgm:pt modelId="{2FF1F000-69DC-468B-8B60-808B60506C35}" type="sibTrans" cxnId="{2BCF0496-1B9A-484A-A10E-778E5EE6DCA6}">
      <dgm:prSet/>
      <dgm:spPr/>
      <dgm:t>
        <a:bodyPr/>
        <a:lstStyle/>
        <a:p>
          <a:endParaRPr lang="es-ES"/>
        </a:p>
      </dgm:t>
    </dgm:pt>
    <dgm:pt modelId="{45CB8803-B417-4463-833D-683B1668554E}">
      <dgm:prSet/>
      <dgm:spPr/>
      <dgm:t>
        <a:bodyPr/>
        <a:lstStyle/>
        <a:p>
          <a:pPr rtl="0"/>
          <a:r>
            <a:rPr lang="es-ES" dirty="0" smtClean="0">
              <a:solidFill>
                <a:schemeClr val="tx2"/>
              </a:solidFill>
            </a:rPr>
            <a:t>Si bien la Resolución No 051-2015F fue aplicada en el año 2015 bajando la cesión por reaseguros a máximo el 5%, reduciendo los montos de reaseguros y por tanto contrayendo la salida de divisas por este concepto,  no se observó claramente este efecto debido a que en el mismo año entró en vigencia la Ley Orgánica de Incentivos a la Producción y Prevención del Fraude Fiscal que establece que cualquier afectación en la cuenta por pagar al reasegurador del exterior genera Impuesto a la Salida de Divisas (ISD), razón que justifica el incremento que tuvo la partida ISD, pues se modificó el hecho generador impidiendo que la disminución se vea claramente reflejada. Al año siguiente sí se aprecia una disminución en esta cuenta.</a:t>
          </a:r>
          <a:endParaRPr lang="es-ES" dirty="0">
            <a:solidFill>
              <a:schemeClr val="tx2"/>
            </a:solidFill>
          </a:endParaRPr>
        </a:p>
      </dgm:t>
    </dgm:pt>
    <dgm:pt modelId="{EAA69EE0-E8F8-4FD4-A319-B2469075C632}" type="parTrans" cxnId="{42CE5284-3840-4ECE-9CE2-E8F1D5708555}">
      <dgm:prSet/>
      <dgm:spPr/>
      <dgm:t>
        <a:bodyPr/>
        <a:lstStyle/>
        <a:p>
          <a:endParaRPr lang="es-ES"/>
        </a:p>
      </dgm:t>
    </dgm:pt>
    <dgm:pt modelId="{5506FC15-FAEA-4D01-AE01-7261C64B521A}" type="sibTrans" cxnId="{42CE5284-3840-4ECE-9CE2-E8F1D5708555}">
      <dgm:prSet/>
      <dgm:spPr/>
      <dgm:t>
        <a:bodyPr/>
        <a:lstStyle/>
        <a:p>
          <a:endParaRPr lang="es-ES"/>
        </a:p>
      </dgm:t>
    </dgm:pt>
    <dgm:pt modelId="{136D2009-89AC-4230-9CEC-32E77444D6C0}" type="pres">
      <dgm:prSet presAssocID="{4E52ACD4-327B-4BAC-B0AA-D1B6B24F17D6}" presName="linear" presStyleCnt="0">
        <dgm:presLayoutVars>
          <dgm:animLvl val="lvl"/>
          <dgm:resizeHandles val="exact"/>
        </dgm:presLayoutVars>
      </dgm:prSet>
      <dgm:spPr/>
      <dgm:t>
        <a:bodyPr/>
        <a:lstStyle/>
        <a:p>
          <a:endParaRPr lang="es-ES"/>
        </a:p>
      </dgm:t>
    </dgm:pt>
    <dgm:pt modelId="{227D39DA-29E7-4FC0-8BA5-5B1E1034B61E}" type="pres">
      <dgm:prSet presAssocID="{343D8E82-4737-4D52-8EA8-0E49DCC31976}" presName="parentText" presStyleLbl="node1" presStyleIdx="0" presStyleCnt="2">
        <dgm:presLayoutVars>
          <dgm:chMax val="0"/>
          <dgm:bulletEnabled val="1"/>
        </dgm:presLayoutVars>
      </dgm:prSet>
      <dgm:spPr/>
      <dgm:t>
        <a:bodyPr/>
        <a:lstStyle/>
        <a:p>
          <a:endParaRPr lang="es-ES"/>
        </a:p>
      </dgm:t>
    </dgm:pt>
    <dgm:pt modelId="{7CC329A7-B0AE-4379-9AED-A4C80CCE8962}" type="pres">
      <dgm:prSet presAssocID="{2FF1F000-69DC-468B-8B60-808B60506C35}" presName="spacer" presStyleCnt="0"/>
      <dgm:spPr/>
    </dgm:pt>
    <dgm:pt modelId="{591F7896-A0FC-452B-B0DE-BD3BA6270C3D}" type="pres">
      <dgm:prSet presAssocID="{45CB8803-B417-4463-833D-683B1668554E}" presName="parentText" presStyleLbl="node1" presStyleIdx="1" presStyleCnt="2">
        <dgm:presLayoutVars>
          <dgm:chMax val="0"/>
          <dgm:bulletEnabled val="1"/>
        </dgm:presLayoutVars>
      </dgm:prSet>
      <dgm:spPr/>
      <dgm:t>
        <a:bodyPr/>
        <a:lstStyle/>
        <a:p>
          <a:endParaRPr lang="es-ES"/>
        </a:p>
      </dgm:t>
    </dgm:pt>
  </dgm:ptLst>
  <dgm:cxnLst>
    <dgm:cxn modelId="{2BCF0496-1B9A-484A-A10E-778E5EE6DCA6}" srcId="{4E52ACD4-327B-4BAC-B0AA-D1B6B24F17D6}" destId="{343D8E82-4737-4D52-8EA8-0E49DCC31976}" srcOrd="0" destOrd="0" parTransId="{85839DE6-9BE4-4831-B62E-960EFF291C57}" sibTransId="{2FF1F000-69DC-468B-8B60-808B60506C35}"/>
    <dgm:cxn modelId="{42CE5284-3840-4ECE-9CE2-E8F1D5708555}" srcId="{4E52ACD4-327B-4BAC-B0AA-D1B6B24F17D6}" destId="{45CB8803-B417-4463-833D-683B1668554E}" srcOrd="1" destOrd="0" parTransId="{EAA69EE0-E8F8-4FD4-A319-B2469075C632}" sibTransId="{5506FC15-FAEA-4D01-AE01-7261C64B521A}"/>
    <dgm:cxn modelId="{AEC044C3-0C48-4D7B-8567-C794E0D19D45}" type="presOf" srcId="{343D8E82-4737-4D52-8EA8-0E49DCC31976}" destId="{227D39DA-29E7-4FC0-8BA5-5B1E1034B61E}" srcOrd="0" destOrd="0" presId="urn:microsoft.com/office/officeart/2005/8/layout/vList2"/>
    <dgm:cxn modelId="{E593863A-786C-4273-960E-6A1360D2BFF4}" type="presOf" srcId="{4E52ACD4-327B-4BAC-B0AA-D1B6B24F17D6}" destId="{136D2009-89AC-4230-9CEC-32E77444D6C0}" srcOrd="0" destOrd="0" presId="urn:microsoft.com/office/officeart/2005/8/layout/vList2"/>
    <dgm:cxn modelId="{94CE40B7-48E7-4C34-87D3-4B08E078FB3E}" type="presOf" srcId="{45CB8803-B417-4463-833D-683B1668554E}" destId="{591F7896-A0FC-452B-B0DE-BD3BA6270C3D}" srcOrd="0" destOrd="0" presId="urn:microsoft.com/office/officeart/2005/8/layout/vList2"/>
    <dgm:cxn modelId="{9A83C47E-D3A7-45C1-9C21-88A849BD48E6}" type="presParOf" srcId="{136D2009-89AC-4230-9CEC-32E77444D6C0}" destId="{227D39DA-29E7-4FC0-8BA5-5B1E1034B61E}" srcOrd="0" destOrd="0" presId="urn:microsoft.com/office/officeart/2005/8/layout/vList2"/>
    <dgm:cxn modelId="{6326D0AE-2506-4DCC-85A1-77D3E531F9E9}" type="presParOf" srcId="{136D2009-89AC-4230-9CEC-32E77444D6C0}" destId="{7CC329A7-B0AE-4379-9AED-A4C80CCE8962}" srcOrd="1" destOrd="0" presId="urn:microsoft.com/office/officeart/2005/8/layout/vList2"/>
    <dgm:cxn modelId="{2C74F9B0-F089-43DA-BF36-2C678D19368F}" type="presParOf" srcId="{136D2009-89AC-4230-9CEC-32E77444D6C0}" destId="{591F7896-A0FC-452B-B0DE-BD3BA6270C3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815EC4-2CA9-41CD-8F12-8330F2DDEC8D}"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ES"/>
        </a:p>
      </dgm:t>
    </dgm:pt>
    <dgm:pt modelId="{A75CDB9F-9E64-4913-8B29-050F9004AB92}">
      <dgm:prSet custT="1"/>
      <dgm:spPr/>
      <dgm:t>
        <a:bodyPr/>
        <a:lstStyle/>
        <a:p>
          <a:pPr rtl="0"/>
          <a:r>
            <a:rPr lang="es-ES" sz="1200" b="1" dirty="0" smtClean="0">
              <a:solidFill>
                <a:schemeClr val="tx2"/>
              </a:solidFill>
              <a:latin typeface="Times New Roman" panose="02020603050405020304" pitchFamily="18" charset="0"/>
              <a:cs typeface="Times New Roman" panose="02020603050405020304" pitchFamily="18" charset="0"/>
            </a:rPr>
            <a:t>Aseguradoras</a:t>
          </a:r>
          <a:endParaRPr lang="es-ES" sz="1200" b="1" dirty="0">
            <a:solidFill>
              <a:schemeClr val="tx2"/>
            </a:solidFill>
            <a:latin typeface="Times New Roman" panose="02020603050405020304" pitchFamily="18" charset="0"/>
            <a:cs typeface="Times New Roman" panose="02020603050405020304" pitchFamily="18" charset="0"/>
          </a:endParaRPr>
        </a:p>
      </dgm:t>
    </dgm:pt>
    <dgm:pt modelId="{ACBB305C-6EBD-4716-BF0B-204D4648EEAC}" type="parTrans" cxnId="{BC7D0BB1-ADD2-48E4-AAAE-2AF11BB357D6}">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4C93B810-18FA-46C9-A5F1-274C2D45257A}" type="sibTrans" cxnId="{BC7D0BB1-ADD2-48E4-AAAE-2AF11BB357D6}">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775243B3-7E62-4615-9733-8CF4AEED4D11}">
      <dgm:prSet custT="1"/>
      <dgm:spPr/>
      <dgm:t>
        <a:bodyPr/>
        <a:lstStyle/>
        <a:p>
          <a:pPr rtl="0"/>
          <a:r>
            <a:rPr lang="es-EC" sz="1400" u="none" dirty="0" smtClean="0">
              <a:solidFill>
                <a:schemeClr val="tx2"/>
              </a:solidFill>
            </a:rPr>
            <a:t>Dentro de cada compañía de seguros se debe realizar un análisis de la composición de la cartera total (todos los tipos de seguros) y determinar el portafolio óptimo para tener controlado el nivel de riesgo, y así no comprometer su nivel de liquidez y reservas para afrontar sus obligaciones y con ello puedan alcanzar emisiones más eficientes que aporten positivamente a su margen de contribución</a:t>
          </a:r>
          <a:endParaRPr lang="es-ES" sz="1400" u="none" dirty="0">
            <a:solidFill>
              <a:schemeClr val="tx2"/>
            </a:solidFill>
            <a:latin typeface="Times New Roman" panose="02020603050405020304" pitchFamily="18" charset="0"/>
            <a:cs typeface="Times New Roman" panose="02020603050405020304" pitchFamily="18" charset="0"/>
          </a:endParaRPr>
        </a:p>
      </dgm:t>
    </dgm:pt>
    <dgm:pt modelId="{A669D1BE-D7B2-4CD5-9C06-1897E3C891D4}" type="parTrans" cxnId="{AD251954-AEAF-46F2-B8F6-051E9F9EB7D9}">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DAD86DAE-0FDF-4C8C-B5E0-44411F4F5C69}" type="sibTrans" cxnId="{AD251954-AEAF-46F2-B8F6-051E9F9EB7D9}">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68826CDA-B1C1-47CC-9EAA-AD5C86601F6C}">
      <dgm:prSet custT="1"/>
      <dgm:spPr/>
      <dgm:t>
        <a:bodyPr/>
        <a:lstStyle/>
        <a:p>
          <a:r>
            <a:rPr lang="es-EC" sz="1400" u="none" dirty="0" smtClean="0">
              <a:solidFill>
                <a:schemeClr val="tx2"/>
              </a:solidFill>
            </a:rPr>
            <a:t>Dado que las empresas de seguros tienen limitado su nivel de cesión, las aseguradoras deben considerar la implementación de políticas de suscripción efectivas, que les permitan bajar el riesgo de materialización de siniestros y con ello mantener un control de sus costos de siniestros que no comprometa su estabilidad.</a:t>
          </a:r>
          <a:endParaRPr lang="es-ES" sz="1400" u="none" dirty="0">
            <a:solidFill>
              <a:schemeClr val="tx2"/>
            </a:solidFill>
          </a:endParaRPr>
        </a:p>
      </dgm:t>
    </dgm:pt>
    <dgm:pt modelId="{E31786CA-C288-41F6-A27C-3FE01A628717}" type="parTrans" cxnId="{62F0F25C-344A-48C7-9EB0-0677788FC9CA}">
      <dgm:prSet/>
      <dgm:spPr/>
      <dgm:t>
        <a:bodyPr/>
        <a:lstStyle/>
        <a:p>
          <a:endParaRPr lang="es-ES"/>
        </a:p>
      </dgm:t>
    </dgm:pt>
    <dgm:pt modelId="{6F5C8553-7F79-441D-B37C-08947FB204FD}" type="sibTrans" cxnId="{62F0F25C-344A-48C7-9EB0-0677788FC9CA}">
      <dgm:prSet/>
      <dgm:spPr/>
      <dgm:t>
        <a:bodyPr/>
        <a:lstStyle/>
        <a:p>
          <a:endParaRPr lang="es-ES"/>
        </a:p>
      </dgm:t>
    </dgm:pt>
    <dgm:pt modelId="{20D6B6EF-071F-462E-939B-8C43AD6FAC45}">
      <dgm:prSet custT="1"/>
      <dgm:spPr/>
      <dgm:t>
        <a:bodyPr/>
        <a:lstStyle/>
        <a:p>
          <a:r>
            <a:rPr lang="es-EC" sz="1400" dirty="0" smtClean="0">
              <a:solidFill>
                <a:schemeClr val="tx2"/>
              </a:solidFill>
            </a:rPr>
            <a:t>Considerar un mayor tiempo de aplicación para las diferentes medidas resueltas buscando que las compañías de seguros posean un periodo de adaptación y puedan desarrollar los debidos cambios en sus políticas internas a fin de evitar efectos inmediatos en sus resultados. </a:t>
          </a:r>
          <a:endParaRPr lang="es-ES" sz="1400" dirty="0">
            <a:solidFill>
              <a:schemeClr val="tx2"/>
            </a:solidFill>
          </a:endParaRPr>
        </a:p>
      </dgm:t>
    </dgm:pt>
    <dgm:pt modelId="{6E828791-D010-4039-B165-3FB8FBBA2236}" type="sibTrans" cxnId="{31E67BBD-107F-4965-BE2C-AB2A9F8C5183}">
      <dgm:prSet/>
      <dgm:spPr/>
      <dgm:t>
        <a:bodyPr/>
        <a:lstStyle/>
        <a:p>
          <a:endParaRPr lang="es-ES"/>
        </a:p>
      </dgm:t>
    </dgm:pt>
    <dgm:pt modelId="{5BA62705-324F-4FED-853F-1C73951FBDBE}" type="parTrans" cxnId="{31E67BBD-107F-4965-BE2C-AB2A9F8C5183}">
      <dgm:prSet/>
      <dgm:spPr/>
      <dgm:t>
        <a:bodyPr/>
        <a:lstStyle/>
        <a:p>
          <a:endParaRPr lang="es-ES"/>
        </a:p>
      </dgm:t>
    </dgm:pt>
    <dgm:pt modelId="{13927894-1763-40C3-970A-0677373D3587}">
      <dgm:prSet custT="1"/>
      <dgm:spPr/>
      <dgm:t>
        <a:bodyPr/>
        <a:lstStyle/>
        <a:p>
          <a:pPr rtl="0"/>
          <a:r>
            <a:rPr lang="es-EC" sz="1400" dirty="0" smtClean="0">
              <a:solidFill>
                <a:schemeClr val="tx2"/>
              </a:solidFill>
            </a:rPr>
            <a:t>Analizar la importancia de la transferencia de riesgo y con ello determinar un nivel equilibrado que busque el enfoque técnico en la operatividad de las compañías de seguros pero que no comprometa el nivel de liquidez y solvencia para afrontar los reclamos y que como cualquier otro negocio, generen rentabilidad.</a:t>
          </a:r>
          <a:endParaRPr lang="es-ES" sz="1400" dirty="0">
            <a:solidFill>
              <a:schemeClr val="tx2"/>
            </a:solidFill>
            <a:latin typeface="Times New Roman" panose="02020603050405020304" pitchFamily="18" charset="0"/>
            <a:cs typeface="Times New Roman" panose="02020603050405020304" pitchFamily="18" charset="0"/>
          </a:endParaRPr>
        </a:p>
      </dgm:t>
    </dgm:pt>
    <dgm:pt modelId="{02DC251C-3CA5-40A1-84EC-C1700264396D}" type="sibTrans" cxnId="{87A080CF-8A81-4052-AA9D-2C51E35DAB38}">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D2220C8B-F67E-4DC9-B31F-E5D4BD624CBD}" type="parTrans" cxnId="{87A080CF-8A81-4052-AA9D-2C51E35DAB38}">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32729798-9D20-40AA-BBB6-A96F666D20E2}">
      <dgm:prSet custT="1"/>
      <dgm:spPr/>
      <dgm:t>
        <a:bodyPr/>
        <a:lstStyle/>
        <a:p>
          <a:pPr rtl="0"/>
          <a:r>
            <a:rPr lang="es-ES" sz="1200" b="1" dirty="0" smtClean="0">
              <a:solidFill>
                <a:schemeClr val="tx2"/>
              </a:solidFill>
              <a:latin typeface="Times New Roman" panose="02020603050405020304" pitchFamily="18" charset="0"/>
              <a:cs typeface="Times New Roman" panose="02020603050405020304" pitchFamily="18" charset="0"/>
            </a:rPr>
            <a:t>Organismos de control y  Junta de Política y Regulación Monetaria y Financiera</a:t>
          </a:r>
          <a:endParaRPr lang="es-ES" sz="1200" b="1" dirty="0">
            <a:solidFill>
              <a:schemeClr val="tx2"/>
            </a:solidFill>
            <a:latin typeface="Times New Roman" panose="02020603050405020304" pitchFamily="18" charset="0"/>
            <a:cs typeface="Times New Roman" panose="02020603050405020304" pitchFamily="18" charset="0"/>
          </a:endParaRPr>
        </a:p>
      </dgm:t>
    </dgm:pt>
    <dgm:pt modelId="{77D099E3-AF9E-44C3-87C1-48EF2D900811}" type="sibTrans" cxnId="{E2D40174-CC53-4849-A7E4-428E9F05CBC4}">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A1084326-C668-4799-B221-9BF390279EEC}" type="parTrans" cxnId="{E2D40174-CC53-4849-A7E4-428E9F05CBC4}">
      <dgm:prSet/>
      <dgm:spPr/>
      <dgm:t>
        <a:bodyPr/>
        <a:lstStyle/>
        <a:p>
          <a:endParaRPr lang="es-ES" sz="1200">
            <a:solidFill>
              <a:schemeClr val="tx2"/>
            </a:solidFill>
            <a:latin typeface="Times New Roman" panose="02020603050405020304" pitchFamily="18" charset="0"/>
            <a:cs typeface="Times New Roman" panose="02020603050405020304" pitchFamily="18" charset="0"/>
          </a:endParaRPr>
        </a:p>
      </dgm:t>
    </dgm:pt>
    <dgm:pt modelId="{4A2DC76F-F3E2-4D52-8B13-B7E15FE2DA34}" type="pres">
      <dgm:prSet presAssocID="{BB815EC4-2CA9-41CD-8F12-8330F2DDEC8D}" presName="Name0" presStyleCnt="0">
        <dgm:presLayoutVars>
          <dgm:dir/>
          <dgm:animLvl val="lvl"/>
          <dgm:resizeHandles val="exact"/>
        </dgm:presLayoutVars>
      </dgm:prSet>
      <dgm:spPr/>
      <dgm:t>
        <a:bodyPr/>
        <a:lstStyle/>
        <a:p>
          <a:endParaRPr lang="es-ES"/>
        </a:p>
      </dgm:t>
    </dgm:pt>
    <dgm:pt modelId="{81F22184-740C-47DC-A22B-FAF539A4A02C}" type="pres">
      <dgm:prSet presAssocID="{A75CDB9F-9E64-4913-8B29-050F9004AB92}" presName="linNode" presStyleCnt="0"/>
      <dgm:spPr/>
      <dgm:t>
        <a:bodyPr/>
        <a:lstStyle/>
        <a:p>
          <a:endParaRPr lang="es-ES"/>
        </a:p>
      </dgm:t>
    </dgm:pt>
    <dgm:pt modelId="{C711EB00-68C3-4EF4-9E12-683198BA1B14}" type="pres">
      <dgm:prSet presAssocID="{A75CDB9F-9E64-4913-8B29-050F9004AB92}" presName="parentText" presStyleLbl="node1" presStyleIdx="0" presStyleCnt="2" custScaleX="52506">
        <dgm:presLayoutVars>
          <dgm:chMax val="1"/>
          <dgm:bulletEnabled val="1"/>
        </dgm:presLayoutVars>
      </dgm:prSet>
      <dgm:spPr/>
      <dgm:t>
        <a:bodyPr/>
        <a:lstStyle/>
        <a:p>
          <a:endParaRPr lang="es-ES"/>
        </a:p>
      </dgm:t>
    </dgm:pt>
    <dgm:pt modelId="{C22ED1AA-CA20-48B2-B506-FA6A2D029B95}" type="pres">
      <dgm:prSet presAssocID="{A75CDB9F-9E64-4913-8B29-050F9004AB92}" presName="descendantText" presStyleLbl="alignAccFollowNode1" presStyleIdx="0" presStyleCnt="2" custScaleY="120556">
        <dgm:presLayoutVars>
          <dgm:bulletEnabled val="1"/>
        </dgm:presLayoutVars>
      </dgm:prSet>
      <dgm:spPr/>
      <dgm:t>
        <a:bodyPr/>
        <a:lstStyle/>
        <a:p>
          <a:endParaRPr lang="es-ES"/>
        </a:p>
      </dgm:t>
    </dgm:pt>
    <dgm:pt modelId="{EDA7191C-03F8-4D3E-B471-8C0B54E4B56A}" type="pres">
      <dgm:prSet presAssocID="{4C93B810-18FA-46C9-A5F1-274C2D45257A}" presName="sp" presStyleCnt="0"/>
      <dgm:spPr/>
      <dgm:t>
        <a:bodyPr/>
        <a:lstStyle/>
        <a:p>
          <a:endParaRPr lang="es-ES"/>
        </a:p>
      </dgm:t>
    </dgm:pt>
    <dgm:pt modelId="{1E8199AE-8841-45C2-A1D0-D8A930E18134}" type="pres">
      <dgm:prSet presAssocID="{32729798-9D20-40AA-BBB6-A96F666D20E2}" presName="linNode" presStyleCnt="0"/>
      <dgm:spPr/>
      <dgm:t>
        <a:bodyPr/>
        <a:lstStyle/>
        <a:p>
          <a:endParaRPr lang="es-ES"/>
        </a:p>
      </dgm:t>
    </dgm:pt>
    <dgm:pt modelId="{FE2A1D5D-57A6-40DD-999C-18DC7BBE56B0}" type="pres">
      <dgm:prSet presAssocID="{32729798-9D20-40AA-BBB6-A96F666D20E2}" presName="parentText" presStyleLbl="node1" presStyleIdx="1" presStyleCnt="2" custScaleX="52506">
        <dgm:presLayoutVars>
          <dgm:chMax val="1"/>
          <dgm:bulletEnabled val="1"/>
        </dgm:presLayoutVars>
      </dgm:prSet>
      <dgm:spPr/>
      <dgm:t>
        <a:bodyPr/>
        <a:lstStyle/>
        <a:p>
          <a:endParaRPr lang="es-ES"/>
        </a:p>
      </dgm:t>
    </dgm:pt>
    <dgm:pt modelId="{8D6D67C8-304E-40DC-9FB8-85EAD97031E7}" type="pres">
      <dgm:prSet presAssocID="{32729798-9D20-40AA-BBB6-A96F666D20E2}" presName="descendantText" presStyleLbl="alignAccFollowNode1" presStyleIdx="1" presStyleCnt="2" custScaleY="121976">
        <dgm:presLayoutVars>
          <dgm:bulletEnabled val="1"/>
        </dgm:presLayoutVars>
      </dgm:prSet>
      <dgm:spPr/>
      <dgm:t>
        <a:bodyPr/>
        <a:lstStyle/>
        <a:p>
          <a:endParaRPr lang="es-ES"/>
        </a:p>
      </dgm:t>
    </dgm:pt>
  </dgm:ptLst>
  <dgm:cxnLst>
    <dgm:cxn modelId="{AD251954-AEAF-46F2-B8F6-051E9F9EB7D9}" srcId="{A75CDB9F-9E64-4913-8B29-050F9004AB92}" destId="{775243B3-7E62-4615-9733-8CF4AEED4D11}" srcOrd="0" destOrd="0" parTransId="{A669D1BE-D7B2-4CD5-9C06-1897E3C891D4}" sibTransId="{DAD86DAE-0FDF-4C8C-B5E0-44411F4F5C69}"/>
    <dgm:cxn modelId="{028D538E-934E-489A-982D-6588116D414E}" type="presOf" srcId="{68826CDA-B1C1-47CC-9EAA-AD5C86601F6C}" destId="{C22ED1AA-CA20-48B2-B506-FA6A2D029B95}" srcOrd="0" destOrd="1" presId="urn:microsoft.com/office/officeart/2005/8/layout/vList5"/>
    <dgm:cxn modelId="{BC7D0BB1-ADD2-48E4-AAAE-2AF11BB357D6}" srcId="{BB815EC4-2CA9-41CD-8F12-8330F2DDEC8D}" destId="{A75CDB9F-9E64-4913-8B29-050F9004AB92}" srcOrd="0" destOrd="0" parTransId="{ACBB305C-6EBD-4716-BF0B-204D4648EEAC}" sibTransId="{4C93B810-18FA-46C9-A5F1-274C2D45257A}"/>
    <dgm:cxn modelId="{2FECBA75-50E0-4617-A6D9-19ED7F9BD228}" type="presOf" srcId="{32729798-9D20-40AA-BBB6-A96F666D20E2}" destId="{FE2A1D5D-57A6-40DD-999C-18DC7BBE56B0}" srcOrd="0" destOrd="0" presId="urn:microsoft.com/office/officeart/2005/8/layout/vList5"/>
    <dgm:cxn modelId="{E2D40174-CC53-4849-A7E4-428E9F05CBC4}" srcId="{BB815EC4-2CA9-41CD-8F12-8330F2DDEC8D}" destId="{32729798-9D20-40AA-BBB6-A96F666D20E2}" srcOrd="1" destOrd="0" parTransId="{A1084326-C668-4799-B221-9BF390279EEC}" sibTransId="{77D099E3-AF9E-44C3-87C1-48EF2D900811}"/>
    <dgm:cxn modelId="{B30D0425-FBD4-4383-9300-CDB5B0768866}" type="presOf" srcId="{A75CDB9F-9E64-4913-8B29-050F9004AB92}" destId="{C711EB00-68C3-4EF4-9E12-683198BA1B14}" srcOrd="0" destOrd="0" presId="urn:microsoft.com/office/officeart/2005/8/layout/vList5"/>
    <dgm:cxn modelId="{87A080CF-8A81-4052-AA9D-2C51E35DAB38}" srcId="{32729798-9D20-40AA-BBB6-A96F666D20E2}" destId="{13927894-1763-40C3-970A-0677373D3587}" srcOrd="0" destOrd="0" parTransId="{D2220C8B-F67E-4DC9-B31F-E5D4BD624CBD}" sibTransId="{02DC251C-3CA5-40A1-84EC-C1700264396D}"/>
    <dgm:cxn modelId="{42755EEF-D669-499D-B33E-94C5EDCA9B37}" type="presOf" srcId="{BB815EC4-2CA9-41CD-8F12-8330F2DDEC8D}" destId="{4A2DC76F-F3E2-4D52-8B13-B7E15FE2DA34}" srcOrd="0" destOrd="0" presId="urn:microsoft.com/office/officeart/2005/8/layout/vList5"/>
    <dgm:cxn modelId="{E8269BC7-94F2-4B48-8B07-FCDBAFEC62DC}" type="presOf" srcId="{775243B3-7E62-4615-9733-8CF4AEED4D11}" destId="{C22ED1AA-CA20-48B2-B506-FA6A2D029B95}" srcOrd="0" destOrd="0" presId="urn:microsoft.com/office/officeart/2005/8/layout/vList5"/>
    <dgm:cxn modelId="{4F4E75CA-77C2-4324-8300-68EB767DD32B}" type="presOf" srcId="{13927894-1763-40C3-970A-0677373D3587}" destId="{8D6D67C8-304E-40DC-9FB8-85EAD97031E7}" srcOrd="0" destOrd="0" presId="urn:microsoft.com/office/officeart/2005/8/layout/vList5"/>
    <dgm:cxn modelId="{490E1937-C244-407F-A663-6EFA7376D6B2}" type="presOf" srcId="{20D6B6EF-071F-462E-939B-8C43AD6FAC45}" destId="{8D6D67C8-304E-40DC-9FB8-85EAD97031E7}" srcOrd="0" destOrd="1" presId="urn:microsoft.com/office/officeart/2005/8/layout/vList5"/>
    <dgm:cxn modelId="{31E67BBD-107F-4965-BE2C-AB2A9F8C5183}" srcId="{32729798-9D20-40AA-BBB6-A96F666D20E2}" destId="{20D6B6EF-071F-462E-939B-8C43AD6FAC45}" srcOrd="1" destOrd="0" parTransId="{5BA62705-324F-4FED-853F-1C73951FBDBE}" sibTransId="{6E828791-D010-4039-B165-3FB8FBBA2236}"/>
    <dgm:cxn modelId="{62F0F25C-344A-48C7-9EB0-0677788FC9CA}" srcId="{A75CDB9F-9E64-4913-8B29-050F9004AB92}" destId="{68826CDA-B1C1-47CC-9EAA-AD5C86601F6C}" srcOrd="1" destOrd="0" parTransId="{E31786CA-C288-41F6-A27C-3FE01A628717}" sibTransId="{6F5C8553-7F79-441D-B37C-08947FB204FD}"/>
    <dgm:cxn modelId="{F60C64B1-0EBB-4006-A235-85BF4CD6F94D}" type="presParOf" srcId="{4A2DC76F-F3E2-4D52-8B13-B7E15FE2DA34}" destId="{81F22184-740C-47DC-A22B-FAF539A4A02C}" srcOrd="0" destOrd="0" presId="urn:microsoft.com/office/officeart/2005/8/layout/vList5"/>
    <dgm:cxn modelId="{51384088-40C5-4CDE-A0DD-7318736EF825}" type="presParOf" srcId="{81F22184-740C-47DC-A22B-FAF539A4A02C}" destId="{C711EB00-68C3-4EF4-9E12-683198BA1B14}" srcOrd="0" destOrd="0" presId="urn:microsoft.com/office/officeart/2005/8/layout/vList5"/>
    <dgm:cxn modelId="{4A3DEA70-E6A6-45AE-9CD2-2176F6F8FC08}" type="presParOf" srcId="{81F22184-740C-47DC-A22B-FAF539A4A02C}" destId="{C22ED1AA-CA20-48B2-B506-FA6A2D029B95}" srcOrd="1" destOrd="0" presId="urn:microsoft.com/office/officeart/2005/8/layout/vList5"/>
    <dgm:cxn modelId="{2A7F8519-9412-4245-B7FA-1CD5E21B7D1D}" type="presParOf" srcId="{4A2DC76F-F3E2-4D52-8B13-B7E15FE2DA34}" destId="{EDA7191C-03F8-4D3E-B471-8C0B54E4B56A}" srcOrd="1" destOrd="0" presId="urn:microsoft.com/office/officeart/2005/8/layout/vList5"/>
    <dgm:cxn modelId="{123E973E-5AF2-4104-A62F-CACCDECBBB16}" type="presParOf" srcId="{4A2DC76F-F3E2-4D52-8B13-B7E15FE2DA34}" destId="{1E8199AE-8841-45C2-A1D0-D8A930E18134}" srcOrd="2" destOrd="0" presId="urn:microsoft.com/office/officeart/2005/8/layout/vList5"/>
    <dgm:cxn modelId="{9D105690-1756-4764-8F7B-34C0450DBA49}" type="presParOf" srcId="{1E8199AE-8841-45C2-A1D0-D8A930E18134}" destId="{FE2A1D5D-57A6-40DD-999C-18DC7BBE56B0}" srcOrd="0" destOrd="0" presId="urn:microsoft.com/office/officeart/2005/8/layout/vList5"/>
    <dgm:cxn modelId="{6720E658-F2F1-43B5-A98F-8D8D0D24BD35}" type="presParOf" srcId="{1E8199AE-8841-45C2-A1D0-D8A930E18134}" destId="{8D6D67C8-304E-40DC-9FB8-85EAD97031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8DC38-64F1-4263-ADD7-C1AC3F2B5849}" type="doc">
      <dgm:prSet loTypeId="urn:microsoft.com/office/officeart/2005/8/layout/gear1" loCatId="cycle" qsTypeId="urn:microsoft.com/office/officeart/2005/8/quickstyle/simple1" qsCatId="simple" csTypeId="urn:microsoft.com/office/officeart/2005/8/colors/accent1_1" csCatId="accent1" phldr="1"/>
      <dgm:spPr/>
    </dgm:pt>
    <dgm:pt modelId="{989CBC74-EA6B-4A5E-AA10-9977BEF9D6B2}">
      <dgm:prSet phldrT="[Texto]"/>
      <dgm:spPr/>
      <dgm:t>
        <a:bodyPr/>
        <a:lstStyle/>
        <a:p>
          <a:r>
            <a:rPr lang="es-EC" smtClean="0">
              <a:solidFill>
                <a:schemeClr val="tx2"/>
              </a:solidFill>
              <a:latin typeface="Times New Roman" panose="02020603050405020304" pitchFamily="18" charset="0"/>
              <a:cs typeface="Times New Roman" panose="02020603050405020304" pitchFamily="18" charset="0"/>
            </a:rPr>
            <a:t>Margen de Contribución</a:t>
          </a:r>
          <a:endParaRPr lang="es-EC" dirty="0">
            <a:solidFill>
              <a:schemeClr val="tx2"/>
            </a:solidFill>
            <a:latin typeface="Times New Roman" panose="02020603050405020304" pitchFamily="18" charset="0"/>
            <a:cs typeface="Times New Roman" panose="02020603050405020304" pitchFamily="18" charset="0"/>
          </a:endParaRPr>
        </a:p>
      </dgm:t>
    </dgm:pt>
    <dgm:pt modelId="{244B5038-A5CF-491C-926F-6419E6B39251}" type="parTrans" cxnId="{0F9BC661-684B-4870-AC84-DD5B2EC9F32B}">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1593F95C-D8DC-451C-8B54-7A15FEA40805}" type="sibTrans" cxnId="{0F9BC661-684B-4870-AC84-DD5B2EC9F32B}">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EAA75BF7-6D1D-4C57-938D-36B3A8DFEF53}">
      <dgm:prSet phldrT="[Texto]"/>
      <dgm:spPr/>
      <dgm:t>
        <a:bodyPr/>
        <a:lstStyle/>
        <a:p>
          <a:r>
            <a:rPr lang="es-EC" smtClean="0">
              <a:solidFill>
                <a:schemeClr val="tx2"/>
              </a:solidFill>
              <a:latin typeface="Times New Roman" panose="02020603050405020304" pitchFamily="18" charset="0"/>
              <a:cs typeface="Times New Roman" panose="02020603050405020304" pitchFamily="18" charset="0"/>
            </a:rPr>
            <a:t>en el</a:t>
          </a:r>
          <a:endParaRPr lang="es-EC" dirty="0">
            <a:solidFill>
              <a:schemeClr val="tx2"/>
            </a:solidFill>
            <a:latin typeface="Times New Roman" panose="02020603050405020304" pitchFamily="18" charset="0"/>
            <a:cs typeface="Times New Roman" panose="02020603050405020304" pitchFamily="18" charset="0"/>
          </a:endParaRPr>
        </a:p>
      </dgm:t>
    </dgm:pt>
    <dgm:pt modelId="{91CBCB8D-2502-44A4-B2E1-9BC31C2EEB9B}" type="parTrans" cxnId="{804D8414-C47D-4E2E-901B-EAB28D558599}">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EF31B7C4-6030-465A-BDE8-2F398EC9170A}" type="sibTrans" cxnId="{804D8414-C47D-4E2E-901B-EAB28D558599}">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A8FD872D-5718-4191-84A4-6ACC9AC92B3D}">
      <dgm:prSet phldrT="[Texto]"/>
      <dgm:spPr/>
      <dgm:t>
        <a:bodyPr/>
        <a:lstStyle/>
        <a:p>
          <a:r>
            <a:rPr lang="es-EC" smtClean="0">
              <a:solidFill>
                <a:schemeClr val="tx2"/>
              </a:solidFill>
              <a:latin typeface="Times New Roman" panose="02020603050405020304" pitchFamily="18" charset="0"/>
              <a:cs typeface="Times New Roman" panose="02020603050405020304" pitchFamily="18" charset="0"/>
            </a:rPr>
            <a:t>Efecto</a:t>
          </a:r>
          <a:endParaRPr lang="es-EC" dirty="0">
            <a:solidFill>
              <a:schemeClr val="tx2"/>
            </a:solidFill>
            <a:latin typeface="Times New Roman" panose="02020603050405020304" pitchFamily="18" charset="0"/>
            <a:cs typeface="Times New Roman" panose="02020603050405020304" pitchFamily="18" charset="0"/>
          </a:endParaRPr>
        </a:p>
      </dgm:t>
    </dgm:pt>
    <dgm:pt modelId="{44490188-690E-44D7-B432-524EA7622E2D}" type="parTrans" cxnId="{5904B165-6DA6-4060-A47A-84E768BFA826}">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4D89975C-BBA0-4325-B2DA-6BF9FC83C57C}" type="sibTrans" cxnId="{5904B165-6DA6-4060-A47A-84E768BFA826}">
      <dgm:prSet/>
      <dgm:spPr/>
      <dgm:t>
        <a:bodyPr/>
        <a:lstStyle/>
        <a:p>
          <a:endParaRPr lang="es-EC">
            <a:solidFill>
              <a:schemeClr val="tx2"/>
            </a:solidFill>
            <a:latin typeface="Times New Roman" panose="02020603050405020304" pitchFamily="18" charset="0"/>
            <a:cs typeface="Times New Roman" panose="02020603050405020304" pitchFamily="18" charset="0"/>
          </a:endParaRPr>
        </a:p>
      </dgm:t>
    </dgm:pt>
    <dgm:pt modelId="{F6FD7E08-5702-44E5-B510-C65E11A179B3}" type="pres">
      <dgm:prSet presAssocID="{5318DC38-64F1-4263-ADD7-C1AC3F2B5849}" presName="composite" presStyleCnt="0">
        <dgm:presLayoutVars>
          <dgm:chMax val="3"/>
          <dgm:animLvl val="lvl"/>
          <dgm:resizeHandles val="exact"/>
        </dgm:presLayoutVars>
      </dgm:prSet>
      <dgm:spPr/>
    </dgm:pt>
    <dgm:pt modelId="{320B2444-CD26-4B5A-A79B-AF80F4D246E7}" type="pres">
      <dgm:prSet presAssocID="{989CBC74-EA6B-4A5E-AA10-9977BEF9D6B2}" presName="gear1" presStyleLbl="node1" presStyleIdx="0" presStyleCnt="3">
        <dgm:presLayoutVars>
          <dgm:chMax val="1"/>
          <dgm:bulletEnabled val="1"/>
        </dgm:presLayoutVars>
      </dgm:prSet>
      <dgm:spPr/>
      <dgm:t>
        <a:bodyPr/>
        <a:lstStyle/>
        <a:p>
          <a:endParaRPr lang="es-EC"/>
        </a:p>
      </dgm:t>
    </dgm:pt>
    <dgm:pt modelId="{0FC5A681-399F-458E-81B6-875863B3739E}" type="pres">
      <dgm:prSet presAssocID="{989CBC74-EA6B-4A5E-AA10-9977BEF9D6B2}" presName="gear1srcNode" presStyleLbl="node1" presStyleIdx="0" presStyleCnt="3"/>
      <dgm:spPr/>
      <dgm:t>
        <a:bodyPr/>
        <a:lstStyle/>
        <a:p>
          <a:endParaRPr lang="es-EC"/>
        </a:p>
      </dgm:t>
    </dgm:pt>
    <dgm:pt modelId="{6E230B63-8836-40F8-9879-F754C2EF85FC}" type="pres">
      <dgm:prSet presAssocID="{989CBC74-EA6B-4A5E-AA10-9977BEF9D6B2}" presName="gear1dstNode" presStyleLbl="node1" presStyleIdx="0" presStyleCnt="3"/>
      <dgm:spPr/>
      <dgm:t>
        <a:bodyPr/>
        <a:lstStyle/>
        <a:p>
          <a:endParaRPr lang="es-EC"/>
        </a:p>
      </dgm:t>
    </dgm:pt>
    <dgm:pt modelId="{0277D957-B4DB-460A-9A81-493D9AE96C4D}" type="pres">
      <dgm:prSet presAssocID="{EAA75BF7-6D1D-4C57-938D-36B3A8DFEF53}" presName="gear2" presStyleLbl="node1" presStyleIdx="1" presStyleCnt="3">
        <dgm:presLayoutVars>
          <dgm:chMax val="1"/>
          <dgm:bulletEnabled val="1"/>
        </dgm:presLayoutVars>
      </dgm:prSet>
      <dgm:spPr/>
      <dgm:t>
        <a:bodyPr/>
        <a:lstStyle/>
        <a:p>
          <a:endParaRPr lang="es-EC"/>
        </a:p>
      </dgm:t>
    </dgm:pt>
    <dgm:pt modelId="{F6B62CC8-887F-4B1B-B7BF-1060408F141A}" type="pres">
      <dgm:prSet presAssocID="{EAA75BF7-6D1D-4C57-938D-36B3A8DFEF53}" presName="gear2srcNode" presStyleLbl="node1" presStyleIdx="1" presStyleCnt="3"/>
      <dgm:spPr/>
      <dgm:t>
        <a:bodyPr/>
        <a:lstStyle/>
        <a:p>
          <a:endParaRPr lang="es-EC"/>
        </a:p>
      </dgm:t>
    </dgm:pt>
    <dgm:pt modelId="{9C373B4C-109B-431D-A85B-C83076611DD8}" type="pres">
      <dgm:prSet presAssocID="{EAA75BF7-6D1D-4C57-938D-36B3A8DFEF53}" presName="gear2dstNode" presStyleLbl="node1" presStyleIdx="1" presStyleCnt="3"/>
      <dgm:spPr/>
      <dgm:t>
        <a:bodyPr/>
        <a:lstStyle/>
        <a:p>
          <a:endParaRPr lang="es-EC"/>
        </a:p>
      </dgm:t>
    </dgm:pt>
    <dgm:pt modelId="{38871A8C-D2BC-499D-99FD-39B16051A2EB}" type="pres">
      <dgm:prSet presAssocID="{A8FD872D-5718-4191-84A4-6ACC9AC92B3D}" presName="gear3" presStyleLbl="node1" presStyleIdx="2" presStyleCnt="3"/>
      <dgm:spPr/>
      <dgm:t>
        <a:bodyPr/>
        <a:lstStyle/>
        <a:p>
          <a:endParaRPr lang="es-EC"/>
        </a:p>
      </dgm:t>
    </dgm:pt>
    <dgm:pt modelId="{B04FA1E4-6B35-48FF-A67F-F6F2EB614656}" type="pres">
      <dgm:prSet presAssocID="{A8FD872D-5718-4191-84A4-6ACC9AC92B3D}" presName="gear3tx" presStyleLbl="node1" presStyleIdx="2" presStyleCnt="3">
        <dgm:presLayoutVars>
          <dgm:chMax val="1"/>
          <dgm:bulletEnabled val="1"/>
        </dgm:presLayoutVars>
      </dgm:prSet>
      <dgm:spPr/>
      <dgm:t>
        <a:bodyPr/>
        <a:lstStyle/>
        <a:p>
          <a:endParaRPr lang="es-EC"/>
        </a:p>
      </dgm:t>
    </dgm:pt>
    <dgm:pt modelId="{3102F6F4-AAB6-4FD0-B569-C49FFF001A6E}" type="pres">
      <dgm:prSet presAssocID="{A8FD872D-5718-4191-84A4-6ACC9AC92B3D}" presName="gear3srcNode" presStyleLbl="node1" presStyleIdx="2" presStyleCnt="3"/>
      <dgm:spPr/>
      <dgm:t>
        <a:bodyPr/>
        <a:lstStyle/>
        <a:p>
          <a:endParaRPr lang="es-EC"/>
        </a:p>
      </dgm:t>
    </dgm:pt>
    <dgm:pt modelId="{16CA18F0-40AF-477A-951E-E1AB6471A77D}" type="pres">
      <dgm:prSet presAssocID="{A8FD872D-5718-4191-84A4-6ACC9AC92B3D}" presName="gear3dstNode" presStyleLbl="node1" presStyleIdx="2" presStyleCnt="3"/>
      <dgm:spPr/>
      <dgm:t>
        <a:bodyPr/>
        <a:lstStyle/>
        <a:p>
          <a:endParaRPr lang="es-EC"/>
        </a:p>
      </dgm:t>
    </dgm:pt>
    <dgm:pt modelId="{E41BE43E-9DF4-49DE-9A89-A8AF0F47B0C6}" type="pres">
      <dgm:prSet presAssocID="{1593F95C-D8DC-451C-8B54-7A15FEA40805}" presName="connector1" presStyleLbl="sibTrans2D1" presStyleIdx="0" presStyleCnt="3"/>
      <dgm:spPr/>
      <dgm:t>
        <a:bodyPr/>
        <a:lstStyle/>
        <a:p>
          <a:endParaRPr lang="es-EC"/>
        </a:p>
      </dgm:t>
    </dgm:pt>
    <dgm:pt modelId="{A7483C73-25D5-449E-90F7-614CF542469B}" type="pres">
      <dgm:prSet presAssocID="{EF31B7C4-6030-465A-BDE8-2F398EC9170A}" presName="connector2" presStyleLbl="sibTrans2D1" presStyleIdx="1" presStyleCnt="3"/>
      <dgm:spPr/>
      <dgm:t>
        <a:bodyPr/>
        <a:lstStyle/>
        <a:p>
          <a:endParaRPr lang="es-EC"/>
        </a:p>
      </dgm:t>
    </dgm:pt>
    <dgm:pt modelId="{83A8FBDF-E43F-41E3-ABD4-0E3F5378E1D8}" type="pres">
      <dgm:prSet presAssocID="{4D89975C-BBA0-4325-B2DA-6BF9FC83C57C}" presName="connector3" presStyleLbl="sibTrans2D1" presStyleIdx="2" presStyleCnt="3"/>
      <dgm:spPr/>
      <dgm:t>
        <a:bodyPr/>
        <a:lstStyle/>
        <a:p>
          <a:endParaRPr lang="es-EC"/>
        </a:p>
      </dgm:t>
    </dgm:pt>
  </dgm:ptLst>
  <dgm:cxnLst>
    <dgm:cxn modelId="{75428932-9E65-4006-801E-C45088C658B9}" type="presOf" srcId="{A8FD872D-5718-4191-84A4-6ACC9AC92B3D}" destId="{38871A8C-D2BC-499D-99FD-39B16051A2EB}" srcOrd="0" destOrd="0" presId="urn:microsoft.com/office/officeart/2005/8/layout/gear1"/>
    <dgm:cxn modelId="{59864540-2015-43CC-9A1C-05FFE7B3E1B2}" type="presOf" srcId="{1593F95C-D8DC-451C-8B54-7A15FEA40805}" destId="{E41BE43E-9DF4-49DE-9A89-A8AF0F47B0C6}" srcOrd="0" destOrd="0" presId="urn:microsoft.com/office/officeart/2005/8/layout/gear1"/>
    <dgm:cxn modelId="{AB36B514-FBBA-4926-8B9F-546983B5F4D9}" type="presOf" srcId="{EAA75BF7-6D1D-4C57-938D-36B3A8DFEF53}" destId="{0277D957-B4DB-460A-9A81-493D9AE96C4D}" srcOrd="0" destOrd="0" presId="urn:microsoft.com/office/officeart/2005/8/layout/gear1"/>
    <dgm:cxn modelId="{35A148ED-900E-4C28-8841-DFC8A6A75532}" type="presOf" srcId="{5318DC38-64F1-4263-ADD7-C1AC3F2B5849}" destId="{F6FD7E08-5702-44E5-B510-C65E11A179B3}" srcOrd="0" destOrd="0" presId="urn:microsoft.com/office/officeart/2005/8/layout/gear1"/>
    <dgm:cxn modelId="{70F4E32A-3F21-4824-BA48-AC71C576CA5B}" type="presOf" srcId="{EAA75BF7-6D1D-4C57-938D-36B3A8DFEF53}" destId="{F6B62CC8-887F-4B1B-B7BF-1060408F141A}" srcOrd="1" destOrd="0" presId="urn:microsoft.com/office/officeart/2005/8/layout/gear1"/>
    <dgm:cxn modelId="{BEE49C22-25BF-4B05-A80D-C56C7963C8B0}" type="presOf" srcId="{4D89975C-BBA0-4325-B2DA-6BF9FC83C57C}" destId="{83A8FBDF-E43F-41E3-ABD4-0E3F5378E1D8}" srcOrd="0" destOrd="0" presId="urn:microsoft.com/office/officeart/2005/8/layout/gear1"/>
    <dgm:cxn modelId="{82F65319-58E8-4CC5-815E-ADF12911DB89}" type="presOf" srcId="{A8FD872D-5718-4191-84A4-6ACC9AC92B3D}" destId="{B04FA1E4-6B35-48FF-A67F-F6F2EB614656}" srcOrd="1" destOrd="0" presId="urn:microsoft.com/office/officeart/2005/8/layout/gear1"/>
    <dgm:cxn modelId="{5A5051C4-F50E-431C-88E9-B10BB9576EB9}" type="presOf" srcId="{A8FD872D-5718-4191-84A4-6ACC9AC92B3D}" destId="{16CA18F0-40AF-477A-951E-E1AB6471A77D}" srcOrd="3" destOrd="0" presId="urn:microsoft.com/office/officeart/2005/8/layout/gear1"/>
    <dgm:cxn modelId="{ECA07E69-B9C4-404B-ABCC-060339AE2F4B}" type="presOf" srcId="{EAA75BF7-6D1D-4C57-938D-36B3A8DFEF53}" destId="{9C373B4C-109B-431D-A85B-C83076611DD8}" srcOrd="2" destOrd="0" presId="urn:microsoft.com/office/officeart/2005/8/layout/gear1"/>
    <dgm:cxn modelId="{447D159A-F010-47E4-998B-AB511A56C8EF}" type="presOf" srcId="{989CBC74-EA6B-4A5E-AA10-9977BEF9D6B2}" destId="{6E230B63-8836-40F8-9879-F754C2EF85FC}" srcOrd="2" destOrd="0" presId="urn:microsoft.com/office/officeart/2005/8/layout/gear1"/>
    <dgm:cxn modelId="{DE7D34F6-0B28-4A1A-B8A2-F5F689D21925}" type="presOf" srcId="{A8FD872D-5718-4191-84A4-6ACC9AC92B3D}" destId="{3102F6F4-AAB6-4FD0-B569-C49FFF001A6E}" srcOrd="2" destOrd="0" presId="urn:microsoft.com/office/officeart/2005/8/layout/gear1"/>
    <dgm:cxn modelId="{0F9BC661-684B-4870-AC84-DD5B2EC9F32B}" srcId="{5318DC38-64F1-4263-ADD7-C1AC3F2B5849}" destId="{989CBC74-EA6B-4A5E-AA10-9977BEF9D6B2}" srcOrd="0" destOrd="0" parTransId="{244B5038-A5CF-491C-926F-6419E6B39251}" sibTransId="{1593F95C-D8DC-451C-8B54-7A15FEA40805}"/>
    <dgm:cxn modelId="{804D8414-C47D-4E2E-901B-EAB28D558599}" srcId="{5318DC38-64F1-4263-ADD7-C1AC3F2B5849}" destId="{EAA75BF7-6D1D-4C57-938D-36B3A8DFEF53}" srcOrd="1" destOrd="0" parTransId="{91CBCB8D-2502-44A4-B2E1-9BC31C2EEB9B}" sibTransId="{EF31B7C4-6030-465A-BDE8-2F398EC9170A}"/>
    <dgm:cxn modelId="{CF14D5B9-BAE3-4C93-8882-6D4C4B241EB6}" type="presOf" srcId="{EF31B7C4-6030-465A-BDE8-2F398EC9170A}" destId="{A7483C73-25D5-449E-90F7-614CF542469B}" srcOrd="0" destOrd="0" presId="urn:microsoft.com/office/officeart/2005/8/layout/gear1"/>
    <dgm:cxn modelId="{50A8C387-8CE5-45B3-9A70-FDE95CDFBFA9}" type="presOf" srcId="{989CBC74-EA6B-4A5E-AA10-9977BEF9D6B2}" destId="{320B2444-CD26-4B5A-A79B-AF80F4D246E7}" srcOrd="0" destOrd="0" presId="urn:microsoft.com/office/officeart/2005/8/layout/gear1"/>
    <dgm:cxn modelId="{C8ADE71E-58DA-4466-B2A6-79A3D04309C3}" type="presOf" srcId="{989CBC74-EA6B-4A5E-AA10-9977BEF9D6B2}" destId="{0FC5A681-399F-458E-81B6-875863B3739E}" srcOrd="1" destOrd="0" presId="urn:microsoft.com/office/officeart/2005/8/layout/gear1"/>
    <dgm:cxn modelId="{5904B165-6DA6-4060-A47A-84E768BFA826}" srcId="{5318DC38-64F1-4263-ADD7-C1AC3F2B5849}" destId="{A8FD872D-5718-4191-84A4-6ACC9AC92B3D}" srcOrd="2" destOrd="0" parTransId="{44490188-690E-44D7-B432-524EA7622E2D}" sibTransId="{4D89975C-BBA0-4325-B2DA-6BF9FC83C57C}"/>
    <dgm:cxn modelId="{BD18723D-C471-47D3-B2EC-715C6B3A83CF}" type="presParOf" srcId="{F6FD7E08-5702-44E5-B510-C65E11A179B3}" destId="{320B2444-CD26-4B5A-A79B-AF80F4D246E7}" srcOrd="0" destOrd="0" presId="urn:microsoft.com/office/officeart/2005/8/layout/gear1"/>
    <dgm:cxn modelId="{CE142948-6EB3-4886-9697-6341F47067EB}" type="presParOf" srcId="{F6FD7E08-5702-44E5-B510-C65E11A179B3}" destId="{0FC5A681-399F-458E-81B6-875863B3739E}" srcOrd="1" destOrd="0" presId="urn:microsoft.com/office/officeart/2005/8/layout/gear1"/>
    <dgm:cxn modelId="{A1E74D7D-C623-419D-AAB8-5B6C93A91BD5}" type="presParOf" srcId="{F6FD7E08-5702-44E5-B510-C65E11A179B3}" destId="{6E230B63-8836-40F8-9879-F754C2EF85FC}" srcOrd="2" destOrd="0" presId="urn:microsoft.com/office/officeart/2005/8/layout/gear1"/>
    <dgm:cxn modelId="{08623273-EAB7-4206-8C68-37736A4C82C4}" type="presParOf" srcId="{F6FD7E08-5702-44E5-B510-C65E11A179B3}" destId="{0277D957-B4DB-460A-9A81-493D9AE96C4D}" srcOrd="3" destOrd="0" presId="urn:microsoft.com/office/officeart/2005/8/layout/gear1"/>
    <dgm:cxn modelId="{A7E09B40-9140-4B70-B901-6EBB1B8FA7F9}" type="presParOf" srcId="{F6FD7E08-5702-44E5-B510-C65E11A179B3}" destId="{F6B62CC8-887F-4B1B-B7BF-1060408F141A}" srcOrd="4" destOrd="0" presId="urn:microsoft.com/office/officeart/2005/8/layout/gear1"/>
    <dgm:cxn modelId="{F12FD49B-F492-4EF9-8EEB-FC375BC3DDF2}" type="presParOf" srcId="{F6FD7E08-5702-44E5-B510-C65E11A179B3}" destId="{9C373B4C-109B-431D-A85B-C83076611DD8}" srcOrd="5" destOrd="0" presId="urn:microsoft.com/office/officeart/2005/8/layout/gear1"/>
    <dgm:cxn modelId="{079D178F-1C5E-4874-A403-DD4EC7D26D1D}" type="presParOf" srcId="{F6FD7E08-5702-44E5-B510-C65E11A179B3}" destId="{38871A8C-D2BC-499D-99FD-39B16051A2EB}" srcOrd="6" destOrd="0" presId="urn:microsoft.com/office/officeart/2005/8/layout/gear1"/>
    <dgm:cxn modelId="{8A880652-D254-4D71-BB45-7054E851DC53}" type="presParOf" srcId="{F6FD7E08-5702-44E5-B510-C65E11A179B3}" destId="{B04FA1E4-6B35-48FF-A67F-F6F2EB614656}" srcOrd="7" destOrd="0" presId="urn:microsoft.com/office/officeart/2005/8/layout/gear1"/>
    <dgm:cxn modelId="{DA65F4A3-553D-426F-9F5C-60765B57DB5B}" type="presParOf" srcId="{F6FD7E08-5702-44E5-B510-C65E11A179B3}" destId="{3102F6F4-AAB6-4FD0-B569-C49FFF001A6E}" srcOrd="8" destOrd="0" presId="urn:microsoft.com/office/officeart/2005/8/layout/gear1"/>
    <dgm:cxn modelId="{E0FEFAA6-8C0B-4A22-BDC0-2D91A483C616}" type="presParOf" srcId="{F6FD7E08-5702-44E5-B510-C65E11A179B3}" destId="{16CA18F0-40AF-477A-951E-E1AB6471A77D}" srcOrd="9" destOrd="0" presId="urn:microsoft.com/office/officeart/2005/8/layout/gear1"/>
    <dgm:cxn modelId="{E7FD6B99-3A6A-4DD9-BBA8-A41C747574A8}" type="presParOf" srcId="{F6FD7E08-5702-44E5-B510-C65E11A179B3}" destId="{E41BE43E-9DF4-49DE-9A89-A8AF0F47B0C6}" srcOrd="10" destOrd="0" presId="urn:microsoft.com/office/officeart/2005/8/layout/gear1"/>
    <dgm:cxn modelId="{BF94C165-A264-4A86-8D47-86A2F1B5DC29}" type="presParOf" srcId="{F6FD7E08-5702-44E5-B510-C65E11A179B3}" destId="{A7483C73-25D5-449E-90F7-614CF542469B}" srcOrd="11" destOrd="0" presId="urn:microsoft.com/office/officeart/2005/8/layout/gear1"/>
    <dgm:cxn modelId="{2D8C9D68-665B-49E5-B008-869E4B860370}" type="presParOf" srcId="{F6FD7E08-5702-44E5-B510-C65E11A179B3}" destId="{83A8FBDF-E43F-41E3-ABD4-0E3F5378E1D8}" srcOrd="12" destOrd="0" presId="urn:microsoft.com/office/officeart/2005/8/layout/gear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051435-DAD5-49DA-998A-AC68897E66BA}"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es-EC"/>
        </a:p>
      </dgm:t>
    </dgm:pt>
    <dgm:pt modelId="{3304D5E7-4F81-42D3-90DD-7C8724A8D156}">
      <dgm:prSet custT="1"/>
      <dgm:spPr/>
      <dgm:t>
        <a:bodyPr/>
        <a:lstStyle/>
        <a:p>
          <a:r>
            <a:rPr lang="es-EC" sz="1400" b="1" dirty="0" smtClean="0">
              <a:solidFill>
                <a:schemeClr val="tx2"/>
              </a:solidFill>
              <a:latin typeface="Times New Roman" panose="02020603050405020304" pitchFamily="18" charset="0"/>
              <a:cs typeface="Times New Roman" panose="02020603050405020304" pitchFamily="18" charset="0"/>
            </a:rPr>
            <a:t>Objetivo general:</a:t>
          </a:r>
        </a:p>
        <a:p>
          <a:r>
            <a:rPr lang="es-EC" sz="1400" dirty="0" smtClean="0">
              <a:solidFill>
                <a:schemeClr val="tx2"/>
              </a:solidFill>
              <a:latin typeface="Times New Roman" panose="02020603050405020304" pitchFamily="18" charset="0"/>
              <a:cs typeface="Times New Roman" panose="02020603050405020304" pitchFamily="18" charset="0"/>
            </a:rPr>
            <a:t>Investigar evolución del margen de contribución de compañías de seguros en el ramo de vehículos durante periodo 2012-2016 y el efecto de la aplicación de la resolución Nº 051-2015-F tanto en las compañías nacionales, multinacionales y en la salida de divisas.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9E0F5E8C-C00F-43D1-B020-DEA036E78BD7}" type="parTrans" cxnId="{97D6ECCD-71C9-4E1D-B9B3-D53C0EAE8DA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46F8991A-01D4-4B45-9140-A8A4593442A3}" type="sibTrans" cxnId="{97D6ECCD-71C9-4E1D-B9B3-D53C0EAE8DA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AE867F7F-F2B8-4319-AFC8-0E54EEBDDBA8}">
      <dgm:prSet phldrT="[Texto]"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Analizar niveles de margen de contribución ramo de vehículos 2012-2014</a:t>
          </a:r>
          <a:endParaRPr lang="es-EC" sz="1400" dirty="0">
            <a:solidFill>
              <a:schemeClr val="tx2"/>
            </a:solidFill>
            <a:latin typeface="Times New Roman" panose="02020603050405020304" pitchFamily="18" charset="0"/>
            <a:cs typeface="Times New Roman" panose="02020603050405020304" pitchFamily="18" charset="0"/>
          </a:endParaRPr>
        </a:p>
      </dgm:t>
    </dgm:pt>
    <dgm:pt modelId="{D9D03BB7-0798-4C46-B56B-E78B8A434AFE}" type="parTrans" cxnId="{3F08930A-63ED-4293-9C64-840A026A43B9}">
      <dgm:prSet custT="1"/>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732B6657-E7A1-4BE1-814A-1DC06F5BA6EA}" type="sibTrans" cxnId="{3F08930A-63ED-4293-9C64-840A026A43B9}">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626AAA8B-CE0D-47A1-9C22-0B99A879AF59}">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Estudiar alcance de la resolución Nº 051-2015-F</a:t>
          </a:r>
          <a:endParaRPr lang="es-EC" sz="1400" dirty="0">
            <a:solidFill>
              <a:schemeClr val="tx2"/>
            </a:solidFill>
            <a:latin typeface="Times New Roman" panose="02020603050405020304" pitchFamily="18" charset="0"/>
            <a:cs typeface="Times New Roman" panose="02020603050405020304" pitchFamily="18" charset="0"/>
          </a:endParaRPr>
        </a:p>
      </dgm:t>
    </dgm:pt>
    <dgm:pt modelId="{79AC8CF8-18E8-49AC-949E-FABAD1DC08D5}" type="parTrans" cxnId="{5EB65C6D-4784-49E3-91A6-02FA90465506}">
      <dgm:prSet custT="1"/>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A249558C-4490-437C-8BA3-0675FB02823E}" type="sibTrans" cxnId="{5EB65C6D-4784-49E3-91A6-02FA90465506}">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0B2B217-BD6F-4B77-A6A8-6E48565750E0}">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Determinar efecto de la resolución Nº 051-2015-F en el margen de contribución</a:t>
          </a:r>
          <a:endParaRPr lang="es-EC" sz="1400" dirty="0">
            <a:solidFill>
              <a:schemeClr val="tx2"/>
            </a:solidFill>
            <a:latin typeface="Times New Roman" panose="02020603050405020304" pitchFamily="18" charset="0"/>
            <a:cs typeface="Times New Roman" panose="02020603050405020304" pitchFamily="18" charset="0"/>
          </a:endParaRPr>
        </a:p>
      </dgm:t>
    </dgm:pt>
    <dgm:pt modelId="{DC1BF262-3FAC-457A-A766-88EE100A9B63}" type="parTrans" cxnId="{E4AD4B4B-55BF-4C75-A2F3-83461521C302}">
      <dgm:prSet custT="1"/>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C9147580-F230-4701-BD97-860D1E35798D}" type="sibTrans" cxnId="{E4AD4B4B-55BF-4C75-A2F3-83461521C30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18D1120-2018-43EB-8FF6-A5B612114D69}">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Analizar efecto de la resolución Nº 051-2015-F en las empresas nacionales y multinacionales. </a:t>
          </a:r>
          <a:endParaRPr lang="es-EC" sz="1400" dirty="0">
            <a:solidFill>
              <a:schemeClr val="tx2"/>
            </a:solidFill>
            <a:latin typeface="Times New Roman" panose="02020603050405020304" pitchFamily="18" charset="0"/>
            <a:cs typeface="Times New Roman" panose="02020603050405020304" pitchFamily="18" charset="0"/>
          </a:endParaRPr>
        </a:p>
      </dgm:t>
    </dgm:pt>
    <dgm:pt modelId="{B2D2792E-C9ED-4A3E-A045-1B8890104E7E}" type="parTrans" cxnId="{330682E4-73EB-401F-B3C5-698B64C08D92}">
      <dgm:prSet custT="1"/>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D51E7D8F-5EBD-4FBB-9CEA-69A102BF9715}" type="sibTrans" cxnId="{330682E4-73EB-401F-B3C5-698B64C08D9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C47BFA36-13E5-4BF0-829D-C28348FB1355}">
      <dgm:prSet custT="1"/>
      <dgm:spPr/>
      <dgm:t>
        <a:bodyPr/>
        <a:lstStyle/>
        <a:p>
          <a:r>
            <a:rPr lang="es-EC" sz="1400" smtClean="0">
              <a:solidFill>
                <a:schemeClr val="tx2"/>
              </a:solidFill>
              <a:latin typeface="Times New Roman" panose="02020603050405020304" pitchFamily="18" charset="0"/>
              <a:cs typeface="Times New Roman" panose="02020603050405020304" pitchFamily="18" charset="0"/>
            </a:rPr>
            <a:t>Analizar efecto en ISD, por aplicación de la resolución Nº 051-2015-F.</a:t>
          </a:r>
          <a:endParaRPr lang="es-EC" sz="1400" dirty="0">
            <a:solidFill>
              <a:schemeClr val="tx2"/>
            </a:solidFill>
            <a:latin typeface="Times New Roman" panose="02020603050405020304" pitchFamily="18" charset="0"/>
            <a:cs typeface="Times New Roman" panose="02020603050405020304" pitchFamily="18" charset="0"/>
          </a:endParaRPr>
        </a:p>
      </dgm:t>
    </dgm:pt>
    <dgm:pt modelId="{135467B1-2F70-499A-9D98-6B7476785372}" type="parTrans" cxnId="{09B4C826-C5EB-43D5-9916-9F7E16D2D73E}">
      <dgm:prSet custT="1"/>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BB957784-6B18-4AAD-86FF-69ED344524A7}" type="sibTrans" cxnId="{09B4C826-C5EB-43D5-9916-9F7E16D2D73E}">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2244075-07C7-4289-9F80-CA84D6D6D27B}" type="pres">
      <dgm:prSet presAssocID="{E9051435-DAD5-49DA-998A-AC68897E66BA}" presName="Name0" presStyleCnt="0">
        <dgm:presLayoutVars>
          <dgm:chPref val="1"/>
          <dgm:dir/>
          <dgm:animOne val="branch"/>
          <dgm:animLvl val="lvl"/>
          <dgm:resizeHandles val="exact"/>
        </dgm:presLayoutVars>
      </dgm:prSet>
      <dgm:spPr/>
      <dgm:t>
        <a:bodyPr/>
        <a:lstStyle/>
        <a:p>
          <a:endParaRPr lang="es-EC"/>
        </a:p>
      </dgm:t>
    </dgm:pt>
    <dgm:pt modelId="{10D4B65E-8411-43EA-AD3B-60ABBB5F1DA3}" type="pres">
      <dgm:prSet presAssocID="{3304D5E7-4F81-42D3-90DD-7C8724A8D156}" presName="root1" presStyleCnt="0"/>
      <dgm:spPr/>
      <dgm:t>
        <a:bodyPr/>
        <a:lstStyle/>
        <a:p>
          <a:endParaRPr lang="es-EC"/>
        </a:p>
      </dgm:t>
    </dgm:pt>
    <dgm:pt modelId="{AF8B2C5F-056D-4EEA-8FAC-BAD563D69623}" type="pres">
      <dgm:prSet presAssocID="{3304D5E7-4F81-42D3-90DD-7C8724A8D156}" presName="LevelOneTextNode" presStyleLbl="node0" presStyleIdx="0" presStyleCnt="1" custAng="5400000" custScaleX="198495" custScaleY="87786" custLinFactX="-5616" custLinFactNeighborX="-100000" custLinFactNeighborY="-211">
        <dgm:presLayoutVars>
          <dgm:chPref val="3"/>
        </dgm:presLayoutVars>
      </dgm:prSet>
      <dgm:spPr/>
      <dgm:t>
        <a:bodyPr/>
        <a:lstStyle/>
        <a:p>
          <a:endParaRPr lang="es-EC"/>
        </a:p>
      </dgm:t>
    </dgm:pt>
    <dgm:pt modelId="{34060E1D-1E47-4433-964E-D5DC95109BF7}" type="pres">
      <dgm:prSet presAssocID="{3304D5E7-4F81-42D3-90DD-7C8724A8D156}" presName="level2hierChild" presStyleCnt="0"/>
      <dgm:spPr/>
      <dgm:t>
        <a:bodyPr/>
        <a:lstStyle/>
        <a:p>
          <a:endParaRPr lang="es-EC"/>
        </a:p>
      </dgm:t>
    </dgm:pt>
    <dgm:pt modelId="{E2C0815E-40A5-402B-B2A0-ACE3A0E54BDF}" type="pres">
      <dgm:prSet presAssocID="{D9D03BB7-0798-4C46-B56B-E78B8A434AFE}" presName="conn2-1" presStyleLbl="parChTrans1D2" presStyleIdx="0" presStyleCnt="5"/>
      <dgm:spPr/>
      <dgm:t>
        <a:bodyPr/>
        <a:lstStyle/>
        <a:p>
          <a:endParaRPr lang="es-EC"/>
        </a:p>
      </dgm:t>
    </dgm:pt>
    <dgm:pt modelId="{4C120940-5A34-4C05-99D5-E51307600736}" type="pres">
      <dgm:prSet presAssocID="{D9D03BB7-0798-4C46-B56B-E78B8A434AFE}" presName="connTx" presStyleLbl="parChTrans1D2" presStyleIdx="0" presStyleCnt="5"/>
      <dgm:spPr/>
      <dgm:t>
        <a:bodyPr/>
        <a:lstStyle/>
        <a:p>
          <a:endParaRPr lang="es-EC"/>
        </a:p>
      </dgm:t>
    </dgm:pt>
    <dgm:pt modelId="{68E7DBCC-563E-47A1-8A3F-DE83AEE5A4A0}" type="pres">
      <dgm:prSet presAssocID="{AE867F7F-F2B8-4319-AFC8-0E54EEBDDBA8}" presName="root2" presStyleCnt="0"/>
      <dgm:spPr/>
      <dgm:t>
        <a:bodyPr/>
        <a:lstStyle/>
        <a:p>
          <a:endParaRPr lang="es-EC"/>
        </a:p>
      </dgm:t>
    </dgm:pt>
    <dgm:pt modelId="{CA7F7991-3F4A-4959-9E3D-2879D7C1C893}" type="pres">
      <dgm:prSet presAssocID="{AE867F7F-F2B8-4319-AFC8-0E54EEBDDBA8}" presName="LevelTwoTextNode" presStyleLbl="node2" presStyleIdx="0" presStyleCnt="5" custLinFactNeighborX="57345">
        <dgm:presLayoutVars>
          <dgm:chPref val="3"/>
        </dgm:presLayoutVars>
      </dgm:prSet>
      <dgm:spPr/>
      <dgm:t>
        <a:bodyPr/>
        <a:lstStyle/>
        <a:p>
          <a:endParaRPr lang="es-EC"/>
        </a:p>
      </dgm:t>
    </dgm:pt>
    <dgm:pt modelId="{D6803A0A-E689-48B2-A730-C26A49EF8E20}" type="pres">
      <dgm:prSet presAssocID="{AE867F7F-F2B8-4319-AFC8-0E54EEBDDBA8}" presName="level3hierChild" presStyleCnt="0"/>
      <dgm:spPr/>
      <dgm:t>
        <a:bodyPr/>
        <a:lstStyle/>
        <a:p>
          <a:endParaRPr lang="es-EC"/>
        </a:p>
      </dgm:t>
    </dgm:pt>
    <dgm:pt modelId="{0C624189-9739-437D-8D33-ABD21F246B0D}" type="pres">
      <dgm:prSet presAssocID="{79AC8CF8-18E8-49AC-949E-FABAD1DC08D5}" presName="conn2-1" presStyleLbl="parChTrans1D2" presStyleIdx="1" presStyleCnt="5"/>
      <dgm:spPr/>
      <dgm:t>
        <a:bodyPr/>
        <a:lstStyle/>
        <a:p>
          <a:endParaRPr lang="es-EC"/>
        </a:p>
      </dgm:t>
    </dgm:pt>
    <dgm:pt modelId="{4A57BC59-08B4-4B46-9BDE-54F90A7B553C}" type="pres">
      <dgm:prSet presAssocID="{79AC8CF8-18E8-49AC-949E-FABAD1DC08D5}" presName="connTx" presStyleLbl="parChTrans1D2" presStyleIdx="1" presStyleCnt="5"/>
      <dgm:spPr/>
      <dgm:t>
        <a:bodyPr/>
        <a:lstStyle/>
        <a:p>
          <a:endParaRPr lang="es-EC"/>
        </a:p>
      </dgm:t>
    </dgm:pt>
    <dgm:pt modelId="{0052D5DA-BC82-423C-8504-01E8423FAA3A}" type="pres">
      <dgm:prSet presAssocID="{626AAA8B-CE0D-47A1-9C22-0B99A879AF59}" presName="root2" presStyleCnt="0"/>
      <dgm:spPr/>
      <dgm:t>
        <a:bodyPr/>
        <a:lstStyle/>
        <a:p>
          <a:endParaRPr lang="es-EC"/>
        </a:p>
      </dgm:t>
    </dgm:pt>
    <dgm:pt modelId="{E10F3FCD-D0C0-47D7-8E10-1FE871650454}" type="pres">
      <dgm:prSet presAssocID="{626AAA8B-CE0D-47A1-9C22-0B99A879AF59}" presName="LevelTwoTextNode" presStyleLbl="node2" presStyleIdx="1" presStyleCnt="5" custLinFactNeighborX="57345">
        <dgm:presLayoutVars>
          <dgm:chPref val="3"/>
        </dgm:presLayoutVars>
      </dgm:prSet>
      <dgm:spPr/>
      <dgm:t>
        <a:bodyPr/>
        <a:lstStyle/>
        <a:p>
          <a:endParaRPr lang="es-EC"/>
        </a:p>
      </dgm:t>
    </dgm:pt>
    <dgm:pt modelId="{C8F67B94-05A6-408F-B128-A46072952072}" type="pres">
      <dgm:prSet presAssocID="{626AAA8B-CE0D-47A1-9C22-0B99A879AF59}" presName="level3hierChild" presStyleCnt="0"/>
      <dgm:spPr/>
      <dgm:t>
        <a:bodyPr/>
        <a:lstStyle/>
        <a:p>
          <a:endParaRPr lang="es-EC"/>
        </a:p>
      </dgm:t>
    </dgm:pt>
    <dgm:pt modelId="{85911A59-DCED-4C3B-9273-5AC75AEEA440}" type="pres">
      <dgm:prSet presAssocID="{DC1BF262-3FAC-457A-A766-88EE100A9B63}" presName="conn2-1" presStyleLbl="parChTrans1D2" presStyleIdx="2" presStyleCnt="5"/>
      <dgm:spPr/>
      <dgm:t>
        <a:bodyPr/>
        <a:lstStyle/>
        <a:p>
          <a:endParaRPr lang="es-EC"/>
        </a:p>
      </dgm:t>
    </dgm:pt>
    <dgm:pt modelId="{2CB0F8C1-6F85-4304-9607-D5EB680FF82F}" type="pres">
      <dgm:prSet presAssocID="{DC1BF262-3FAC-457A-A766-88EE100A9B63}" presName="connTx" presStyleLbl="parChTrans1D2" presStyleIdx="2" presStyleCnt="5"/>
      <dgm:spPr/>
      <dgm:t>
        <a:bodyPr/>
        <a:lstStyle/>
        <a:p>
          <a:endParaRPr lang="es-EC"/>
        </a:p>
      </dgm:t>
    </dgm:pt>
    <dgm:pt modelId="{A53D2F73-8F9D-4D7E-A77E-CC612150B5EE}" type="pres">
      <dgm:prSet presAssocID="{E0B2B217-BD6F-4B77-A6A8-6E48565750E0}" presName="root2" presStyleCnt="0"/>
      <dgm:spPr/>
      <dgm:t>
        <a:bodyPr/>
        <a:lstStyle/>
        <a:p>
          <a:endParaRPr lang="es-EC"/>
        </a:p>
      </dgm:t>
    </dgm:pt>
    <dgm:pt modelId="{4A352EE6-F806-4B03-B207-5FF354421CA7}" type="pres">
      <dgm:prSet presAssocID="{E0B2B217-BD6F-4B77-A6A8-6E48565750E0}" presName="LevelTwoTextNode" presStyleLbl="node2" presStyleIdx="2" presStyleCnt="5" custLinFactNeighborX="57345">
        <dgm:presLayoutVars>
          <dgm:chPref val="3"/>
        </dgm:presLayoutVars>
      </dgm:prSet>
      <dgm:spPr/>
      <dgm:t>
        <a:bodyPr/>
        <a:lstStyle/>
        <a:p>
          <a:endParaRPr lang="es-EC"/>
        </a:p>
      </dgm:t>
    </dgm:pt>
    <dgm:pt modelId="{2B92D2F1-373B-4FD9-9ADE-3E370C8BF80C}" type="pres">
      <dgm:prSet presAssocID="{E0B2B217-BD6F-4B77-A6A8-6E48565750E0}" presName="level3hierChild" presStyleCnt="0"/>
      <dgm:spPr/>
      <dgm:t>
        <a:bodyPr/>
        <a:lstStyle/>
        <a:p>
          <a:endParaRPr lang="es-EC"/>
        </a:p>
      </dgm:t>
    </dgm:pt>
    <dgm:pt modelId="{E147D803-D0E9-4364-B4D3-BA0150C10EAC}" type="pres">
      <dgm:prSet presAssocID="{B2D2792E-C9ED-4A3E-A045-1B8890104E7E}" presName="conn2-1" presStyleLbl="parChTrans1D2" presStyleIdx="3" presStyleCnt="5"/>
      <dgm:spPr/>
      <dgm:t>
        <a:bodyPr/>
        <a:lstStyle/>
        <a:p>
          <a:endParaRPr lang="es-EC"/>
        </a:p>
      </dgm:t>
    </dgm:pt>
    <dgm:pt modelId="{6B44F2B9-766E-4A04-A22C-B498869E8601}" type="pres">
      <dgm:prSet presAssocID="{B2D2792E-C9ED-4A3E-A045-1B8890104E7E}" presName="connTx" presStyleLbl="parChTrans1D2" presStyleIdx="3" presStyleCnt="5"/>
      <dgm:spPr/>
      <dgm:t>
        <a:bodyPr/>
        <a:lstStyle/>
        <a:p>
          <a:endParaRPr lang="es-EC"/>
        </a:p>
      </dgm:t>
    </dgm:pt>
    <dgm:pt modelId="{F8A1AF16-8CC3-4A17-8F1C-9EC03F584592}" type="pres">
      <dgm:prSet presAssocID="{E18D1120-2018-43EB-8FF6-A5B612114D69}" presName="root2" presStyleCnt="0"/>
      <dgm:spPr/>
      <dgm:t>
        <a:bodyPr/>
        <a:lstStyle/>
        <a:p>
          <a:endParaRPr lang="es-EC"/>
        </a:p>
      </dgm:t>
    </dgm:pt>
    <dgm:pt modelId="{D270C941-1A94-46F5-8458-5E81150E3FC3}" type="pres">
      <dgm:prSet presAssocID="{E18D1120-2018-43EB-8FF6-A5B612114D69}" presName="LevelTwoTextNode" presStyleLbl="node2" presStyleIdx="3" presStyleCnt="5" custLinFactNeighborX="57345">
        <dgm:presLayoutVars>
          <dgm:chPref val="3"/>
        </dgm:presLayoutVars>
      </dgm:prSet>
      <dgm:spPr/>
      <dgm:t>
        <a:bodyPr/>
        <a:lstStyle/>
        <a:p>
          <a:endParaRPr lang="es-EC"/>
        </a:p>
      </dgm:t>
    </dgm:pt>
    <dgm:pt modelId="{78632446-062C-43DA-9D40-CCB5B29B941F}" type="pres">
      <dgm:prSet presAssocID="{E18D1120-2018-43EB-8FF6-A5B612114D69}" presName="level3hierChild" presStyleCnt="0"/>
      <dgm:spPr/>
      <dgm:t>
        <a:bodyPr/>
        <a:lstStyle/>
        <a:p>
          <a:endParaRPr lang="es-EC"/>
        </a:p>
      </dgm:t>
    </dgm:pt>
    <dgm:pt modelId="{817DEE26-BFF1-4C56-9A62-986633C315CC}" type="pres">
      <dgm:prSet presAssocID="{135467B1-2F70-499A-9D98-6B7476785372}" presName="conn2-1" presStyleLbl="parChTrans1D2" presStyleIdx="4" presStyleCnt="5"/>
      <dgm:spPr/>
      <dgm:t>
        <a:bodyPr/>
        <a:lstStyle/>
        <a:p>
          <a:endParaRPr lang="es-EC"/>
        </a:p>
      </dgm:t>
    </dgm:pt>
    <dgm:pt modelId="{A1F36684-B8E5-4986-A8FE-7F16E4D05AA2}" type="pres">
      <dgm:prSet presAssocID="{135467B1-2F70-499A-9D98-6B7476785372}" presName="connTx" presStyleLbl="parChTrans1D2" presStyleIdx="4" presStyleCnt="5"/>
      <dgm:spPr/>
      <dgm:t>
        <a:bodyPr/>
        <a:lstStyle/>
        <a:p>
          <a:endParaRPr lang="es-EC"/>
        </a:p>
      </dgm:t>
    </dgm:pt>
    <dgm:pt modelId="{FC0362B2-84C1-44D1-A1C0-702FE091464B}" type="pres">
      <dgm:prSet presAssocID="{C47BFA36-13E5-4BF0-829D-C28348FB1355}" presName="root2" presStyleCnt="0"/>
      <dgm:spPr/>
      <dgm:t>
        <a:bodyPr/>
        <a:lstStyle/>
        <a:p>
          <a:endParaRPr lang="es-EC"/>
        </a:p>
      </dgm:t>
    </dgm:pt>
    <dgm:pt modelId="{9C88E6AC-7BBE-489E-8C44-87D962A182EA}" type="pres">
      <dgm:prSet presAssocID="{C47BFA36-13E5-4BF0-829D-C28348FB1355}" presName="LevelTwoTextNode" presStyleLbl="node2" presStyleIdx="4" presStyleCnt="5" custLinFactNeighborX="57345">
        <dgm:presLayoutVars>
          <dgm:chPref val="3"/>
        </dgm:presLayoutVars>
      </dgm:prSet>
      <dgm:spPr/>
      <dgm:t>
        <a:bodyPr/>
        <a:lstStyle/>
        <a:p>
          <a:endParaRPr lang="es-EC"/>
        </a:p>
      </dgm:t>
    </dgm:pt>
    <dgm:pt modelId="{40BAF9CD-C6F0-4C4D-9B93-73550A49E980}" type="pres">
      <dgm:prSet presAssocID="{C47BFA36-13E5-4BF0-829D-C28348FB1355}" presName="level3hierChild" presStyleCnt="0"/>
      <dgm:spPr/>
      <dgm:t>
        <a:bodyPr/>
        <a:lstStyle/>
        <a:p>
          <a:endParaRPr lang="es-EC"/>
        </a:p>
      </dgm:t>
    </dgm:pt>
  </dgm:ptLst>
  <dgm:cxnLst>
    <dgm:cxn modelId="{E4AD4B4B-55BF-4C75-A2F3-83461521C302}" srcId="{3304D5E7-4F81-42D3-90DD-7C8724A8D156}" destId="{E0B2B217-BD6F-4B77-A6A8-6E48565750E0}" srcOrd="2" destOrd="0" parTransId="{DC1BF262-3FAC-457A-A766-88EE100A9B63}" sibTransId="{C9147580-F230-4701-BD97-860D1E35798D}"/>
    <dgm:cxn modelId="{616C8417-4C37-4C7C-85AD-DA8F0AEAD4A8}" type="presOf" srcId="{B2D2792E-C9ED-4A3E-A045-1B8890104E7E}" destId="{6B44F2B9-766E-4A04-A22C-B498869E8601}" srcOrd="1" destOrd="0" presId="urn:microsoft.com/office/officeart/2008/layout/HorizontalMultiLevelHierarchy"/>
    <dgm:cxn modelId="{631B1992-8B90-4DF6-A24B-F26D66FC3D3E}" type="presOf" srcId="{C47BFA36-13E5-4BF0-829D-C28348FB1355}" destId="{9C88E6AC-7BBE-489E-8C44-87D962A182EA}" srcOrd="0" destOrd="0" presId="urn:microsoft.com/office/officeart/2008/layout/HorizontalMultiLevelHierarchy"/>
    <dgm:cxn modelId="{97D6ECCD-71C9-4E1D-B9B3-D53C0EAE8DA2}" srcId="{E9051435-DAD5-49DA-998A-AC68897E66BA}" destId="{3304D5E7-4F81-42D3-90DD-7C8724A8D156}" srcOrd="0" destOrd="0" parTransId="{9E0F5E8C-C00F-43D1-B020-DEA036E78BD7}" sibTransId="{46F8991A-01D4-4B45-9140-A8A4593442A3}"/>
    <dgm:cxn modelId="{9FE434E5-F3A9-424A-B1D3-A7BA90DE1FC3}" type="presOf" srcId="{79AC8CF8-18E8-49AC-949E-FABAD1DC08D5}" destId="{0C624189-9739-437D-8D33-ABD21F246B0D}" srcOrd="0" destOrd="0" presId="urn:microsoft.com/office/officeart/2008/layout/HorizontalMultiLevelHierarchy"/>
    <dgm:cxn modelId="{04DA8750-0A60-43B7-AACA-E4CD07A5E40B}" type="presOf" srcId="{DC1BF262-3FAC-457A-A766-88EE100A9B63}" destId="{2CB0F8C1-6F85-4304-9607-D5EB680FF82F}" srcOrd="1" destOrd="0" presId="urn:microsoft.com/office/officeart/2008/layout/HorizontalMultiLevelHierarchy"/>
    <dgm:cxn modelId="{F15D6185-0D15-476A-8933-4927B5F2AB83}" type="presOf" srcId="{E0B2B217-BD6F-4B77-A6A8-6E48565750E0}" destId="{4A352EE6-F806-4B03-B207-5FF354421CA7}" srcOrd="0" destOrd="0" presId="urn:microsoft.com/office/officeart/2008/layout/HorizontalMultiLevelHierarchy"/>
    <dgm:cxn modelId="{49157506-C822-4318-9219-9FC3506E3F72}" type="presOf" srcId="{135467B1-2F70-499A-9D98-6B7476785372}" destId="{817DEE26-BFF1-4C56-9A62-986633C315CC}" srcOrd="0" destOrd="0" presId="urn:microsoft.com/office/officeart/2008/layout/HorizontalMultiLevelHierarchy"/>
    <dgm:cxn modelId="{E5D8E9E0-0C1A-458F-AB14-35C6615B403D}" type="presOf" srcId="{B2D2792E-C9ED-4A3E-A045-1B8890104E7E}" destId="{E147D803-D0E9-4364-B4D3-BA0150C10EAC}" srcOrd="0" destOrd="0" presId="urn:microsoft.com/office/officeart/2008/layout/HorizontalMultiLevelHierarchy"/>
    <dgm:cxn modelId="{A67F60A8-BAAF-4062-99C8-10D60761DF37}" type="presOf" srcId="{3304D5E7-4F81-42D3-90DD-7C8724A8D156}" destId="{AF8B2C5F-056D-4EEA-8FAC-BAD563D69623}" srcOrd="0" destOrd="0" presId="urn:microsoft.com/office/officeart/2008/layout/HorizontalMultiLevelHierarchy"/>
    <dgm:cxn modelId="{C933F156-460A-4848-B891-8AA0A5D0F296}" type="presOf" srcId="{E18D1120-2018-43EB-8FF6-A5B612114D69}" destId="{D270C941-1A94-46F5-8458-5E81150E3FC3}" srcOrd="0" destOrd="0" presId="urn:microsoft.com/office/officeart/2008/layout/HorizontalMultiLevelHierarchy"/>
    <dgm:cxn modelId="{09B4C826-C5EB-43D5-9916-9F7E16D2D73E}" srcId="{3304D5E7-4F81-42D3-90DD-7C8724A8D156}" destId="{C47BFA36-13E5-4BF0-829D-C28348FB1355}" srcOrd="4" destOrd="0" parTransId="{135467B1-2F70-499A-9D98-6B7476785372}" sibTransId="{BB957784-6B18-4AAD-86FF-69ED344524A7}"/>
    <dgm:cxn modelId="{47221D2F-55DF-417D-8008-40F3F290B1B8}" type="presOf" srcId="{AE867F7F-F2B8-4319-AFC8-0E54EEBDDBA8}" destId="{CA7F7991-3F4A-4959-9E3D-2879D7C1C893}" srcOrd="0" destOrd="0" presId="urn:microsoft.com/office/officeart/2008/layout/HorizontalMultiLevelHierarchy"/>
    <dgm:cxn modelId="{796DAC04-D61D-4EA3-BB37-0D6B63374546}" type="presOf" srcId="{E9051435-DAD5-49DA-998A-AC68897E66BA}" destId="{E2244075-07C7-4289-9F80-CA84D6D6D27B}" srcOrd="0" destOrd="0" presId="urn:microsoft.com/office/officeart/2008/layout/HorizontalMultiLevelHierarchy"/>
    <dgm:cxn modelId="{BF111AE5-6352-4456-BA1A-9AE5E17366FC}" type="presOf" srcId="{626AAA8B-CE0D-47A1-9C22-0B99A879AF59}" destId="{E10F3FCD-D0C0-47D7-8E10-1FE871650454}" srcOrd="0" destOrd="0" presId="urn:microsoft.com/office/officeart/2008/layout/HorizontalMultiLevelHierarchy"/>
    <dgm:cxn modelId="{E3F0B334-4AAD-4A1C-91AC-E431E3327228}" type="presOf" srcId="{D9D03BB7-0798-4C46-B56B-E78B8A434AFE}" destId="{4C120940-5A34-4C05-99D5-E51307600736}" srcOrd="1" destOrd="0" presId="urn:microsoft.com/office/officeart/2008/layout/HorizontalMultiLevelHierarchy"/>
    <dgm:cxn modelId="{5EB65C6D-4784-49E3-91A6-02FA90465506}" srcId="{3304D5E7-4F81-42D3-90DD-7C8724A8D156}" destId="{626AAA8B-CE0D-47A1-9C22-0B99A879AF59}" srcOrd="1" destOrd="0" parTransId="{79AC8CF8-18E8-49AC-949E-FABAD1DC08D5}" sibTransId="{A249558C-4490-437C-8BA3-0675FB02823E}"/>
    <dgm:cxn modelId="{FC426780-84D7-46A7-AEFC-38F996C696D8}" type="presOf" srcId="{135467B1-2F70-499A-9D98-6B7476785372}" destId="{A1F36684-B8E5-4986-A8FE-7F16E4D05AA2}" srcOrd="1" destOrd="0" presId="urn:microsoft.com/office/officeart/2008/layout/HorizontalMultiLevelHierarchy"/>
    <dgm:cxn modelId="{330682E4-73EB-401F-B3C5-698B64C08D92}" srcId="{3304D5E7-4F81-42D3-90DD-7C8724A8D156}" destId="{E18D1120-2018-43EB-8FF6-A5B612114D69}" srcOrd="3" destOrd="0" parTransId="{B2D2792E-C9ED-4A3E-A045-1B8890104E7E}" sibTransId="{D51E7D8F-5EBD-4FBB-9CEA-69A102BF9715}"/>
    <dgm:cxn modelId="{944720B7-F522-4796-9DAA-8D6DF77124EC}" type="presOf" srcId="{D9D03BB7-0798-4C46-B56B-E78B8A434AFE}" destId="{E2C0815E-40A5-402B-B2A0-ACE3A0E54BDF}" srcOrd="0" destOrd="0" presId="urn:microsoft.com/office/officeart/2008/layout/HorizontalMultiLevelHierarchy"/>
    <dgm:cxn modelId="{5CF5C930-52BC-4ED2-B24E-E557BA3212F7}" type="presOf" srcId="{79AC8CF8-18E8-49AC-949E-FABAD1DC08D5}" destId="{4A57BC59-08B4-4B46-9BDE-54F90A7B553C}" srcOrd="1" destOrd="0" presId="urn:microsoft.com/office/officeart/2008/layout/HorizontalMultiLevelHierarchy"/>
    <dgm:cxn modelId="{40D255EC-D192-46D8-8F21-AB72E5ADCF34}" type="presOf" srcId="{DC1BF262-3FAC-457A-A766-88EE100A9B63}" destId="{85911A59-DCED-4C3B-9273-5AC75AEEA440}" srcOrd="0" destOrd="0" presId="urn:microsoft.com/office/officeart/2008/layout/HorizontalMultiLevelHierarchy"/>
    <dgm:cxn modelId="{3F08930A-63ED-4293-9C64-840A026A43B9}" srcId="{3304D5E7-4F81-42D3-90DD-7C8724A8D156}" destId="{AE867F7F-F2B8-4319-AFC8-0E54EEBDDBA8}" srcOrd="0" destOrd="0" parTransId="{D9D03BB7-0798-4C46-B56B-E78B8A434AFE}" sibTransId="{732B6657-E7A1-4BE1-814A-1DC06F5BA6EA}"/>
    <dgm:cxn modelId="{D39762A7-D6C4-4059-A3F0-2356A4A2F1E0}" type="presParOf" srcId="{E2244075-07C7-4289-9F80-CA84D6D6D27B}" destId="{10D4B65E-8411-43EA-AD3B-60ABBB5F1DA3}" srcOrd="0" destOrd="0" presId="urn:microsoft.com/office/officeart/2008/layout/HorizontalMultiLevelHierarchy"/>
    <dgm:cxn modelId="{5CF29BFD-2F88-4E8F-8ECF-8354A7626AD8}" type="presParOf" srcId="{10D4B65E-8411-43EA-AD3B-60ABBB5F1DA3}" destId="{AF8B2C5F-056D-4EEA-8FAC-BAD563D69623}" srcOrd="0" destOrd="0" presId="urn:microsoft.com/office/officeart/2008/layout/HorizontalMultiLevelHierarchy"/>
    <dgm:cxn modelId="{0A321FF6-CBC8-41AF-A1A7-57BBE58ACA5C}" type="presParOf" srcId="{10D4B65E-8411-43EA-AD3B-60ABBB5F1DA3}" destId="{34060E1D-1E47-4433-964E-D5DC95109BF7}" srcOrd="1" destOrd="0" presId="urn:microsoft.com/office/officeart/2008/layout/HorizontalMultiLevelHierarchy"/>
    <dgm:cxn modelId="{4341D3BB-C7D5-4AC3-88C5-29CCD9D5E2A8}" type="presParOf" srcId="{34060E1D-1E47-4433-964E-D5DC95109BF7}" destId="{E2C0815E-40A5-402B-B2A0-ACE3A0E54BDF}" srcOrd="0" destOrd="0" presId="urn:microsoft.com/office/officeart/2008/layout/HorizontalMultiLevelHierarchy"/>
    <dgm:cxn modelId="{75946BCF-B29C-48F0-BC1D-8A0E4BD59CEE}" type="presParOf" srcId="{E2C0815E-40A5-402B-B2A0-ACE3A0E54BDF}" destId="{4C120940-5A34-4C05-99D5-E51307600736}" srcOrd="0" destOrd="0" presId="urn:microsoft.com/office/officeart/2008/layout/HorizontalMultiLevelHierarchy"/>
    <dgm:cxn modelId="{CAD2C43D-6C47-4E6C-946B-DDB082D02B02}" type="presParOf" srcId="{34060E1D-1E47-4433-964E-D5DC95109BF7}" destId="{68E7DBCC-563E-47A1-8A3F-DE83AEE5A4A0}" srcOrd="1" destOrd="0" presId="urn:microsoft.com/office/officeart/2008/layout/HorizontalMultiLevelHierarchy"/>
    <dgm:cxn modelId="{1950B657-D280-4B94-9761-968EA7997FA4}" type="presParOf" srcId="{68E7DBCC-563E-47A1-8A3F-DE83AEE5A4A0}" destId="{CA7F7991-3F4A-4959-9E3D-2879D7C1C893}" srcOrd="0" destOrd="0" presId="urn:microsoft.com/office/officeart/2008/layout/HorizontalMultiLevelHierarchy"/>
    <dgm:cxn modelId="{93AF72E4-EF2A-4883-9540-4384811979EE}" type="presParOf" srcId="{68E7DBCC-563E-47A1-8A3F-DE83AEE5A4A0}" destId="{D6803A0A-E689-48B2-A730-C26A49EF8E20}" srcOrd="1" destOrd="0" presId="urn:microsoft.com/office/officeart/2008/layout/HorizontalMultiLevelHierarchy"/>
    <dgm:cxn modelId="{F1C5F9C0-3C64-4433-9712-39E68714910B}" type="presParOf" srcId="{34060E1D-1E47-4433-964E-D5DC95109BF7}" destId="{0C624189-9739-437D-8D33-ABD21F246B0D}" srcOrd="2" destOrd="0" presId="urn:microsoft.com/office/officeart/2008/layout/HorizontalMultiLevelHierarchy"/>
    <dgm:cxn modelId="{5269B073-893C-4461-A544-F8F84CA2BAE1}" type="presParOf" srcId="{0C624189-9739-437D-8D33-ABD21F246B0D}" destId="{4A57BC59-08B4-4B46-9BDE-54F90A7B553C}" srcOrd="0" destOrd="0" presId="urn:microsoft.com/office/officeart/2008/layout/HorizontalMultiLevelHierarchy"/>
    <dgm:cxn modelId="{629FF66E-EE84-435F-B32E-807398B05A0F}" type="presParOf" srcId="{34060E1D-1E47-4433-964E-D5DC95109BF7}" destId="{0052D5DA-BC82-423C-8504-01E8423FAA3A}" srcOrd="3" destOrd="0" presId="urn:microsoft.com/office/officeart/2008/layout/HorizontalMultiLevelHierarchy"/>
    <dgm:cxn modelId="{AD0BF178-164E-40F5-8EFF-CCBFB2DC749C}" type="presParOf" srcId="{0052D5DA-BC82-423C-8504-01E8423FAA3A}" destId="{E10F3FCD-D0C0-47D7-8E10-1FE871650454}" srcOrd="0" destOrd="0" presId="urn:microsoft.com/office/officeart/2008/layout/HorizontalMultiLevelHierarchy"/>
    <dgm:cxn modelId="{727C8766-E3A0-4F14-9DBA-40B1B3F1647B}" type="presParOf" srcId="{0052D5DA-BC82-423C-8504-01E8423FAA3A}" destId="{C8F67B94-05A6-408F-B128-A46072952072}" srcOrd="1" destOrd="0" presId="urn:microsoft.com/office/officeart/2008/layout/HorizontalMultiLevelHierarchy"/>
    <dgm:cxn modelId="{BCD1DD66-F914-47A7-ADE8-69631B77D640}" type="presParOf" srcId="{34060E1D-1E47-4433-964E-D5DC95109BF7}" destId="{85911A59-DCED-4C3B-9273-5AC75AEEA440}" srcOrd="4" destOrd="0" presId="urn:microsoft.com/office/officeart/2008/layout/HorizontalMultiLevelHierarchy"/>
    <dgm:cxn modelId="{FA73D09B-9B7F-472A-B1B5-992D9BA6D41E}" type="presParOf" srcId="{85911A59-DCED-4C3B-9273-5AC75AEEA440}" destId="{2CB0F8C1-6F85-4304-9607-D5EB680FF82F}" srcOrd="0" destOrd="0" presId="urn:microsoft.com/office/officeart/2008/layout/HorizontalMultiLevelHierarchy"/>
    <dgm:cxn modelId="{0E8FECB8-7519-48ED-A86A-D1A097FD92B5}" type="presParOf" srcId="{34060E1D-1E47-4433-964E-D5DC95109BF7}" destId="{A53D2F73-8F9D-4D7E-A77E-CC612150B5EE}" srcOrd="5" destOrd="0" presId="urn:microsoft.com/office/officeart/2008/layout/HorizontalMultiLevelHierarchy"/>
    <dgm:cxn modelId="{5CD5D8DA-E055-4A6B-9AE0-8A653BD56AE7}" type="presParOf" srcId="{A53D2F73-8F9D-4D7E-A77E-CC612150B5EE}" destId="{4A352EE6-F806-4B03-B207-5FF354421CA7}" srcOrd="0" destOrd="0" presId="urn:microsoft.com/office/officeart/2008/layout/HorizontalMultiLevelHierarchy"/>
    <dgm:cxn modelId="{9CC5540F-C9B7-4F5F-A35F-0E272144A642}" type="presParOf" srcId="{A53D2F73-8F9D-4D7E-A77E-CC612150B5EE}" destId="{2B92D2F1-373B-4FD9-9ADE-3E370C8BF80C}" srcOrd="1" destOrd="0" presId="urn:microsoft.com/office/officeart/2008/layout/HorizontalMultiLevelHierarchy"/>
    <dgm:cxn modelId="{3D335361-694D-4E5D-9031-CE92037BD69D}" type="presParOf" srcId="{34060E1D-1E47-4433-964E-D5DC95109BF7}" destId="{E147D803-D0E9-4364-B4D3-BA0150C10EAC}" srcOrd="6" destOrd="0" presId="urn:microsoft.com/office/officeart/2008/layout/HorizontalMultiLevelHierarchy"/>
    <dgm:cxn modelId="{CE4D5493-5EED-42E5-8E8F-4DC8A31D33E5}" type="presParOf" srcId="{E147D803-D0E9-4364-B4D3-BA0150C10EAC}" destId="{6B44F2B9-766E-4A04-A22C-B498869E8601}" srcOrd="0" destOrd="0" presId="urn:microsoft.com/office/officeart/2008/layout/HorizontalMultiLevelHierarchy"/>
    <dgm:cxn modelId="{249903D9-0CE5-4C0B-95AB-803302FF3F9E}" type="presParOf" srcId="{34060E1D-1E47-4433-964E-D5DC95109BF7}" destId="{F8A1AF16-8CC3-4A17-8F1C-9EC03F584592}" srcOrd="7" destOrd="0" presId="urn:microsoft.com/office/officeart/2008/layout/HorizontalMultiLevelHierarchy"/>
    <dgm:cxn modelId="{02B4A58A-1B68-45F0-8E16-A76A7374F260}" type="presParOf" srcId="{F8A1AF16-8CC3-4A17-8F1C-9EC03F584592}" destId="{D270C941-1A94-46F5-8458-5E81150E3FC3}" srcOrd="0" destOrd="0" presId="urn:microsoft.com/office/officeart/2008/layout/HorizontalMultiLevelHierarchy"/>
    <dgm:cxn modelId="{5498DE27-1D61-4A49-B5D6-988ECF3CF28E}" type="presParOf" srcId="{F8A1AF16-8CC3-4A17-8F1C-9EC03F584592}" destId="{78632446-062C-43DA-9D40-CCB5B29B941F}" srcOrd="1" destOrd="0" presId="urn:microsoft.com/office/officeart/2008/layout/HorizontalMultiLevelHierarchy"/>
    <dgm:cxn modelId="{DB5EC550-EBFB-4225-B6DE-CB1A3A00A9C8}" type="presParOf" srcId="{34060E1D-1E47-4433-964E-D5DC95109BF7}" destId="{817DEE26-BFF1-4C56-9A62-986633C315CC}" srcOrd="8" destOrd="0" presId="urn:microsoft.com/office/officeart/2008/layout/HorizontalMultiLevelHierarchy"/>
    <dgm:cxn modelId="{995CEC2F-C8E1-4DEE-88DC-B8D137D0DA23}" type="presParOf" srcId="{817DEE26-BFF1-4C56-9A62-986633C315CC}" destId="{A1F36684-B8E5-4986-A8FE-7F16E4D05AA2}" srcOrd="0" destOrd="0" presId="urn:microsoft.com/office/officeart/2008/layout/HorizontalMultiLevelHierarchy"/>
    <dgm:cxn modelId="{E48A7721-45D6-4E38-9DF3-B293B7A2F325}" type="presParOf" srcId="{34060E1D-1E47-4433-964E-D5DC95109BF7}" destId="{FC0362B2-84C1-44D1-A1C0-702FE091464B}" srcOrd="9" destOrd="0" presId="urn:microsoft.com/office/officeart/2008/layout/HorizontalMultiLevelHierarchy"/>
    <dgm:cxn modelId="{98B238A4-5055-4307-9734-A63F101F296A}" type="presParOf" srcId="{FC0362B2-84C1-44D1-A1C0-702FE091464B}" destId="{9C88E6AC-7BBE-489E-8C44-87D962A182EA}" srcOrd="0" destOrd="0" presId="urn:microsoft.com/office/officeart/2008/layout/HorizontalMultiLevelHierarchy"/>
    <dgm:cxn modelId="{8B280F92-ADEE-49D8-97E8-32502BEB1688}" type="presParOf" srcId="{FC0362B2-84C1-44D1-A1C0-702FE091464B}" destId="{40BAF9CD-C6F0-4C4D-9B93-73550A49E98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87B76F-AF10-4962-9BB4-08D9CF3A8C9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57466331-0457-49A9-BD37-E983FB2F57BE}">
      <dgm:prSet phldrT="[Texto]" custT="1"/>
      <dgm:spPr/>
      <dgm:t>
        <a:bodyPr/>
        <a:lstStyle/>
        <a:p>
          <a:r>
            <a:rPr lang="es-EC" sz="1400" b="1" dirty="0" smtClean="0">
              <a:solidFill>
                <a:schemeClr val="tx2"/>
              </a:solidFill>
              <a:latin typeface="Times New Roman" panose="02020603050405020304" pitchFamily="18" charset="0"/>
              <a:cs typeface="Times New Roman" panose="02020603050405020304" pitchFamily="18" charset="0"/>
            </a:rPr>
            <a:t>H1: </a:t>
          </a:r>
          <a:r>
            <a:rPr lang="es-EC" sz="1400" dirty="0" smtClean="0">
              <a:solidFill>
                <a:schemeClr val="tx2"/>
              </a:solidFill>
              <a:latin typeface="Times New Roman" panose="02020603050405020304" pitchFamily="18" charset="0"/>
              <a:cs typeface="Times New Roman" panose="02020603050405020304" pitchFamily="18" charset="0"/>
            </a:rPr>
            <a:t>La limitación de la cesión de riesgo, incrementa el costo de los siniestros a ser asumidos por las aseguradoras, lo que impacta en margen de contribución . </a:t>
          </a:r>
          <a:endParaRPr lang="es-EC" sz="1400" b="1" dirty="0">
            <a:solidFill>
              <a:schemeClr val="tx2"/>
            </a:solidFill>
            <a:latin typeface="Times New Roman" panose="02020603050405020304" pitchFamily="18" charset="0"/>
            <a:cs typeface="Times New Roman" panose="02020603050405020304" pitchFamily="18" charset="0"/>
          </a:endParaRPr>
        </a:p>
      </dgm:t>
    </dgm:pt>
    <dgm:pt modelId="{F38BA7A0-6583-4CC1-9FED-BCEE8D44D2C9}" type="parTrans" cxnId="{9740AB04-F49C-4008-9A73-B73DCEB1E7B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29FC54BF-4499-4A21-AAB4-ED5650FDF054}" type="sibTrans" cxnId="{9740AB04-F49C-4008-9A73-B73DCEB1E7B2}">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A274DB5E-6092-421E-92F2-CA1347D85F6D}">
      <dgm:prSet custT="1"/>
      <dgm:spPr/>
      <dgm:t>
        <a:bodyPr/>
        <a:lstStyle/>
        <a:p>
          <a:r>
            <a:rPr lang="es-EC" sz="1400" b="1" dirty="0" smtClean="0">
              <a:solidFill>
                <a:schemeClr val="tx2"/>
              </a:solidFill>
              <a:latin typeface="Times New Roman" panose="02020603050405020304" pitchFamily="18" charset="0"/>
              <a:cs typeface="Times New Roman" panose="02020603050405020304" pitchFamily="18" charset="0"/>
            </a:rPr>
            <a:t>H3: </a:t>
          </a:r>
          <a:r>
            <a:rPr lang="es-EC" sz="1400" dirty="0" smtClean="0">
              <a:solidFill>
                <a:schemeClr val="tx2"/>
              </a:solidFill>
              <a:latin typeface="Times New Roman" panose="02020603050405020304" pitchFamily="18" charset="0"/>
              <a:cs typeface="Times New Roman" panose="02020603050405020304" pitchFamily="18" charset="0"/>
            </a:rPr>
            <a:t>La limitación de la cesión de riesgo tendrá impacto negativo en la recaudación de ISD para la administración tributaria.</a:t>
          </a:r>
          <a:endParaRPr lang="es-EC" sz="1400" b="1" dirty="0">
            <a:solidFill>
              <a:schemeClr val="tx2"/>
            </a:solidFill>
            <a:latin typeface="Times New Roman" panose="02020603050405020304" pitchFamily="18" charset="0"/>
            <a:cs typeface="Times New Roman" panose="02020603050405020304" pitchFamily="18" charset="0"/>
          </a:endParaRPr>
        </a:p>
      </dgm:t>
    </dgm:pt>
    <dgm:pt modelId="{024B6AAB-7B68-4F1E-B67E-FA7CB52D01DB}" type="parTrans" cxnId="{271ED168-C882-40D5-8965-DFC2BBC82344}">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B10B738-BCCA-4A88-872F-85D7E3AA71AA}" type="sibTrans" cxnId="{271ED168-C882-40D5-8965-DFC2BBC82344}">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B7EFD462-6AA9-4B8E-AE3A-0304E749B752}">
      <dgm:prSet phldrT="[Texto]" custT="1"/>
      <dgm:spPr/>
      <dgm:t>
        <a:bodyPr/>
        <a:lstStyle/>
        <a:p>
          <a:r>
            <a:rPr lang="es-EC" sz="1400" b="1" dirty="0" smtClean="0">
              <a:solidFill>
                <a:schemeClr val="tx2"/>
              </a:solidFill>
              <a:latin typeface="Times New Roman" panose="02020603050405020304" pitchFamily="18" charset="0"/>
              <a:cs typeface="Times New Roman" panose="02020603050405020304" pitchFamily="18" charset="0"/>
            </a:rPr>
            <a:t>H2: </a:t>
          </a:r>
          <a:r>
            <a:rPr lang="es-EC" sz="1400" dirty="0" smtClean="0">
              <a:solidFill>
                <a:schemeClr val="tx2"/>
              </a:solidFill>
              <a:latin typeface="Times New Roman" panose="02020603050405020304" pitchFamily="18" charset="0"/>
              <a:cs typeface="Times New Roman" panose="02020603050405020304" pitchFamily="18" charset="0"/>
            </a:rPr>
            <a:t>La limitación de la cesión de riesgo, reduce comisiones recibidas, lo que afecta el margen de contribución.</a:t>
          </a:r>
          <a:endParaRPr lang="es-EC" sz="1400" b="1" dirty="0">
            <a:solidFill>
              <a:schemeClr val="tx2"/>
            </a:solidFill>
            <a:latin typeface="Times New Roman" panose="02020603050405020304" pitchFamily="18" charset="0"/>
            <a:cs typeface="Times New Roman" panose="02020603050405020304" pitchFamily="18" charset="0"/>
          </a:endParaRPr>
        </a:p>
      </dgm:t>
    </dgm:pt>
    <dgm:pt modelId="{30C1F29D-A01A-4752-B2D5-10E402E20625}" type="parTrans" cxnId="{9E4590EB-9C81-48AB-9B9C-DA210FD23487}">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5FDE39E2-4A65-45CD-A064-07163067F4C0}" type="sibTrans" cxnId="{9E4590EB-9C81-48AB-9B9C-DA210FD23487}">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F1C98AA-7CE7-433D-BB58-07B66095070C}">
      <dgm:prSet phldrT="[Texto]" custT="1"/>
      <dgm:spPr/>
      <dgm:t>
        <a:bodyPr/>
        <a:lstStyle/>
        <a:p>
          <a:r>
            <a:rPr lang="es-EC" sz="1400" b="1" dirty="0" smtClean="0">
              <a:solidFill>
                <a:schemeClr val="tx2"/>
              </a:solidFill>
              <a:latin typeface="Times New Roman" panose="02020603050405020304" pitchFamily="18" charset="0"/>
              <a:cs typeface="Times New Roman" panose="02020603050405020304" pitchFamily="18" charset="0"/>
            </a:rPr>
            <a:t>Hipótesis</a:t>
          </a:r>
          <a:endParaRPr lang="es-EC" sz="1400" b="1" dirty="0">
            <a:solidFill>
              <a:schemeClr val="tx2"/>
            </a:solidFill>
            <a:latin typeface="Times New Roman" panose="02020603050405020304" pitchFamily="18" charset="0"/>
            <a:cs typeface="Times New Roman" panose="02020603050405020304" pitchFamily="18" charset="0"/>
          </a:endParaRPr>
        </a:p>
      </dgm:t>
    </dgm:pt>
    <dgm:pt modelId="{58809313-BF6B-4EB6-8A02-433204CC5A6C}" type="parTrans" cxnId="{C86065AC-F1FB-4DC1-81C6-1CE7A9CF5684}">
      <dgm:prSet/>
      <dgm:spPr/>
      <dgm:t>
        <a:bodyPr/>
        <a:lstStyle/>
        <a:p>
          <a:endParaRPr lang="es-EC" sz="1400">
            <a:latin typeface="Times New Roman" panose="02020603050405020304" pitchFamily="18" charset="0"/>
            <a:cs typeface="Times New Roman" panose="02020603050405020304" pitchFamily="18" charset="0"/>
          </a:endParaRPr>
        </a:p>
      </dgm:t>
    </dgm:pt>
    <dgm:pt modelId="{15B80285-EB68-4036-8D9D-CAA20C2703BC}" type="sibTrans" cxnId="{C86065AC-F1FB-4DC1-81C6-1CE7A9CF5684}">
      <dgm:prSet/>
      <dgm:spPr/>
      <dgm:t>
        <a:bodyPr/>
        <a:lstStyle/>
        <a:p>
          <a:endParaRPr lang="es-EC" sz="1400">
            <a:latin typeface="Times New Roman" panose="02020603050405020304" pitchFamily="18" charset="0"/>
            <a:cs typeface="Times New Roman" panose="02020603050405020304" pitchFamily="18" charset="0"/>
          </a:endParaRPr>
        </a:p>
      </dgm:t>
    </dgm:pt>
    <dgm:pt modelId="{A27E2D86-0D0A-4CD8-902B-BDB8D7CF7FBD}" type="pres">
      <dgm:prSet presAssocID="{1287B76F-AF10-4962-9BB4-08D9CF3A8C96}" presName="linear" presStyleCnt="0">
        <dgm:presLayoutVars>
          <dgm:animLvl val="lvl"/>
          <dgm:resizeHandles val="exact"/>
        </dgm:presLayoutVars>
      </dgm:prSet>
      <dgm:spPr/>
      <dgm:t>
        <a:bodyPr/>
        <a:lstStyle/>
        <a:p>
          <a:endParaRPr lang="es-EC"/>
        </a:p>
      </dgm:t>
    </dgm:pt>
    <dgm:pt modelId="{63343C90-8C1D-46AF-9EDE-406062D24AC4}" type="pres">
      <dgm:prSet presAssocID="{EF1C98AA-7CE7-433D-BB58-07B66095070C}" presName="parentText" presStyleLbl="node1" presStyleIdx="0" presStyleCnt="1">
        <dgm:presLayoutVars>
          <dgm:chMax val="0"/>
          <dgm:bulletEnabled val="1"/>
        </dgm:presLayoutVars>
      </dgm:prSet>
      <dgm:spPr/>
      <dgm:t>
        <a:bodyPr/>
        <a:lstStyle/>
        <a:p>
          <a:endParaRPr lang="es-EC"/>
        </a:p>
      </dgm:t>
    </dgm:pt>
    <dgm:pt modelId="{5EA2666C-C78B-47B0-950D-76B9D8A2ECA5}" type="pres">
      <dgm:prSet presAssocID="{EF1C98AA-7CE7-433D-BB58-07B66095070C}" presName="childText" presStyleLbl="revTx" presStyleIdx="0" presStyleCnt="1">
        <dgm:presLayoutVars>
          <dgm:bulletEnabled val="1"/>
        </dgm:presLayoutVars>
      </dgm:prSet>
      <dgm:spPr/>
      <dgm:t>
        <a:bodyPr/>
        <a:lstStyle/>
        <a:p>
          <a:endParaRPr lang="es-EC"/>
        </a:p>
      </dgm:t>
    </dgm:pt>
  </dgm:ptLst>
  <dgm:cxnLst>
    <dgm:cxn modelId="{A0CC655E-4D09-4A92-9BD3-A39BF7F37355}" type="presOf" srcId="{A274DB5E-6092-421E-92F2-CA1347D85F6D}" destId="{5EA2666C-C78B-47B0-950D-76B9D8A2ECA5}" srcOrd="0" destOrd="2" presId="urn:microsoft.com/office/officeart/2005/8/layout/vList2"/>
    <dgm:cxn modelId="{C86065AC-F1FB-4DC1-81C6-1CE7A9CF5684}" srcId="{1287B76F-AF10-4962-9BB4-08D9CF3A8C96}" destId="{EF1C98AA-7CE7-433D-BB58-07B66095070C}" srcOrd="0" destOrd="0" parTransId="{58809313-BF6B-4EB6-8A02-433204CC5A6C}" sibTransId="{15B80285-EB68-4036-8D9D-CAA20C2703BC}"/>
    <dgm:cxn modelId="{6606FA70-278C-44E6-99A3-760845598FDC}" type="presOf" srcId="{1287B76F-AF10-4962-9BB4-08D9CF3A8C96}" destId="{A27E2D86-0D0A-4CD8-902B-BDB8D7CF7FBD}" srcOrd="0" destOrd="0" presId="urn:microsoft.com/office/officeart/2005/8/layout/vList2"/>
    <dgm:cxn modelId="{D36C52C6-03E9-462B-8C20-9445BC174711}" type="presOf" srcId="{EF1C98AA-7CE7-433D-BB58-07B66095070C}" destId="{63343C90-8C1D-46AF-9EDE-406062D24AC4}" srcOrd="0" destOrd="0" presId="urn:microsoft.com/office/officeart/2005/8/layout/vList2"/>
    <dgm:cxn modelId="{271ED168-C882-40D5-8965-DFC2BBC82344}" srcId="{EF1C98AA-7CE7-433D-BB58-07B66095070C}" destId="{A274DB5E-6092-421E-92F2-CA1347D85F6D}" srcOrd="2" destOrd="0" parTransId="{024B6AAB-7B68-4F1E-B67E-FA7CB52D01DB}" sibTransId="{EB10B738-BCCA-4A88-872F-85D7E3AA71AA}"/>
    <dgm:cxn modelId="{9E4590EB-9C81-48AB-9B9C-DA210FD23487}" srcId="{EF1C98AA-7CE7-433D-BB58-07B66095070C}" destId="{B7EFD462-6AA9-4B8E-AE3A-0304E749B752}" srcOrd="1" destOrd="0" parTransId="{30C1F29D-A01A-4752-B2D5-10E402E20625}" sibTransId="{5FDE39E2-4A65-45CD-A064-07163067F4C0}"/>
    <dgm:cxn modelId="{E91ED951-3FD5-48F6-B8CC-3AABC8D1F4E6}" type="presOf" srcId="{57466331-0457-49A9-BD37-E983FB2F57BE}" destId="{5EA2666C-C78B-47B0-950D-76B9D8A2ECA5}" srcOrd="0" destOrd="0" presId="urn:microsoft.com/office/officeart/2005/8/layout/vList2"/>
    <dgm:cxn modelId="{9740AB04-F49C-4008-9A73-B73DCEB1E7B2}" srcId="{EF1C98AA-7CE7-433D-BB58-07B66095070C}" destId="{57466331-0457-49A9-BD37-E983FB2F57BE}" srcOrd="0" destOrd="0" parTransId="{F38BA7A0-6583-4CC1-9FED-BCEE8D44D2C9}" sibTransId="{29FC54BF-4499-4A21-AAB4-ED5650FDF054}"/>
    <dgm:cxn modelId="{86230FE7-A0AA-4326-A631-FAB2F38C985A}" type="presOf" srcId="{B7EFD462-6AA9-4B8E-AE3A-0304E749B752}" destId="{5EA2666C-C78B-47B0-950D-76B9D8A2ECA5}" srcOrd="0" destOrd="1" presId="urn:microsoft.com/office/officeart/2005/8/layout/vList2"/>
    <dgm:cxn modelId="{082C92FB-1E56-40BB-9EE9-09F750CBB04A}" type="presParOf" srcId="{A27E2D86-0D0A-4CD8-902B-BDB8D7CF7FBD}" destId="{63343C90-8C1D-46AF-9EDE-406062D24AC4}" srcOrd="0" destOrd="0" presId="urn:microsoft.com/office/officeart/2005/8/layout/vList2"/>
    <dgm:cxn modelId="{EF9C1603-4994-4053-A3B0-B7DE77E1AA20}" type="presParOf" srcId="{A27E2D86-0D0A-4CD8-902B-BDB8D7CF7FBD}" destId="{5EA2666C-C78B-47B0-950D-76B9D8A2ECA5}"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DAA992-1B93-40D6-B1A6-302D8FD28CF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0082868B-20F8-4FF3-A713-8A949B0EC80D}">
      <dgm:prSet phldrT="[Texto]"/>
      <dgm:spPr/>
      <dgm:t>
        <a:bodyPr/>
        <a:lstStyle/>
        <a:p>
          <a:r>
            <a:rPr lang="es-EC" b="1" smtClean="0">
              <a:solidFill>
                <a:schemeClr val="tx2"/>
              </a:solidFill>
            </a:rPr>
            <a:t>Principios del Seguro</a:t>
          </a:r>
          <a:endParaRPr lang="es-EC" dirty="0">
            <a:solidFill>
              <a:schemeClr val="tx2"/>
            </a:solidFill>
          </a:endParaRPr>
        </a:p>
      </dgm:t>
    </dgm:pt>
    <dgm:pt modelId="{32710866-BC2B-4A55-8A2B-CBE9DD806C08}" type="parTrans" cxnId="{674508DB-33D1-41D1-8431-753E6BC6E18B}">
      <dgm:prSet/>
      <dgm:spPr/>
      <dgm:t>
        <a:bodyPr/>
        <a:lstStyle/>
        <a:p>
          <a:endParaRPr lang="es-EC">
            <a:solidFill>
              <a:schemeClr val="tx2"/>
            </a:solidFill>
          </a:endParaRPr>
        </a:p>
      </dgm:t>
    </dgm:pt>
    <dgm:pt modelId="{3F74CD23-05D8-496A-A489-5B0CC225A1D6}" type="sibTrans" cxnId="{674508DB-33D1-41D1-8431-753E6BC6E18B}">
      <dgm:prSet/>
      <dgm:spPr/>
      <dgm:t>
        <a:bodyPr/>
        <a:lstStyle/>
        <a:p>
          <a:endParaRPr lang="es-EC">
            <a:solidFill>
              <a:schemeClr val="tx2"/>
            </a:solidFill>
          </a:endParaRPr>
        </a:p>
      </dgm:t>
    </dgm:pt>
    <dgm:pt modelId="{0D9DAF25-8E76-4849-B3D1-2412745C6CA7}">
      <dgm:prSet phldrT="[Texto]"/>
      <dgm:spPr/>
      <dgm:t>
        <a:bodyPr/>
        <a:lstStyle/>
        <a:p>
          <a:r>
            <a:rPr lang="es-EC" b="1" smtClean="0">
              <a:solidFill>
                <a:schemeClr val="tx2"/>
              </a:solidFill>
            </a:rPr>
            <a:t>Solvencia II</a:t>
          </a:r>
          <a:endParaRPr lang="es-EC" b="1" dirty="0">
            <a:solidFill>
              <a:schemeClr val="tx2"/>
            </a:solidFill>
          </a:endParaRPr>
        </a:p>
      </dgm:t>
    </dgm:pt>
    <dgm:pt modelId="{4739A862-9DC6-4413-B9D5-7E33B70D2833}" type="parTrans" cxnId="{F94DD82E-2FF7-40AA-B04C-80BAB7DF097B}">
      <dgm:prSet/>
      <dgm:spPr/>
      <dgm:t>
        <a:bodyPr/>
        <a:lstStyle/>
        <a:p>
          <a:endParaRPr lang="es-EC">
            <a:solidFill>
              <a:schemeClr val="tx2"/>
            </a:solidFill>
          </a:endParaRPr>
        </a:p>
      </dgm:t>
    </dgm:pt>
    <dgm:pt modelId="{F1410F3D-CD82-406D-B9E9-17D3FA501739}" type="sibTrans" cxnId="{F94DD82E-2FF7-40AA-B04C-80BAB7DF097B}">
      <dgm:prSet/>
      <dgm:spPr/>
      <dgm:t>
        <a:bodyPr/>
        <a:lstStyle/>
        <a:p>
          <a:endParaRPr lang="es-EC">
            <a:solidFill>
              <a:schemeClr val="tx2"/>
            </a:solidFill>
          </a:endParaRPr>
        </a:p>
      </dgm:t>
    </dgm:pt>
    <dgm:pt modelId="{C10D89B9-4B14-4CF3-A223-0C6CBFFBB79C}">
      <dgm:prSet/>
      <dgm:spPr/>
      <dgm:t>
        <a:bodyPr/>
        <a:lstStyle/>
        <a:p>
          <a:r>
            <a:rPr lang="es-EC" dirty="0" smtClean="0">
              <a:solidFill>
                <a:schemeClr val="tx2"/>
              </a:solidFill>
            </a:rPr>
            <a:t>Valoración de Riesgos con relación al capital.</a:t>
          </a:r>
          <a:endParaRPr lang="es-EC" dirty="0">
            <a:solidFill>
              <a:schemeClr val="tx2"/>
            </a:solidFill>
          </a:endParaRPr>
        </a:p>
      </dgm:t>
    </dgm:pt>
    <dgm:pt modelId="{9203313F-8567-4574-998B-6985650F181C}" type="parTrans" cxnId="{B2461AFF-D214-4DFF-B203-4A5B6E77B1BA}">
      <dgm:prSet/>
      <dgm:spPr/>
      <dgm:t>
        <a:bodyPr/>
        <a:lstStyle/>
        <a:p>
          <a:endParaRPr lang="es-EC">
            <a:solidFill>
              <a:schemeClr val="tx2"/>
            </a:solidFill>
          </a:endParaRPr>
        </a:p>
      </dgm:t>
    </dgm:pt>
    <dgm:pt modelId="{D9BF52A8-B46D-408C-B029-82D52BA84959}" type="sibTrans" cxnId="{B2461AFF-D214-4DFF-B203-4A5B6E77B1BA}">
      <dgm:prSet/>
      <dgm:spPr/>
      <dgm:t>
        <a:bodyPr/>
        <a:lstStyle/>
        <a:p>
          <a:endParaRPr lang="es-EC">
            <a:solidFill>
              <a:schemeClr val="tx2"/>
            </a:solidFill>
          </a:endParaRPr>
        </a:p>
      </dgm:t>
    </dgm:pt>
    <dgm:pt modelId="{CAB9DC85-D7EB-4FA9-B08A-7AB21DBBD4CA}">
      <dgm:prSet phldrT="[Texto]"/>
      <dgm:spPr/>
      <dgm:t>
        <a:bodyPr/>
        <a:lstStyle/>
        <a:p>
          <a:r>
            <a:rPr lang="es-EC" dirty="0" smtClean="0">
              <a:solidFill>
                <a:schemeClr val="tx2"/>
              </a:solidFill>
            </a:rPr>
            <a:t>Conjunto de recomendaciones sobre la gestión de riesgo con la finalidad de dar mas confianza y transparencia al mercado de seguros </a:t>
          </a:r>
          <a:endParaRPr lang="es-EC" dirty="0">
            <a:solidFill>
              <a:schemeClr val="tx2"/>
            </a:solidFill>
          </a:endParaRPr>
        </a:p>
      </dgm:t>
    </dgm:pt>
    <dgm:pt modelId="{65949FE2-7D0F-4F51-BFAB-1059105FD6A3}" type="parTrans" cxnId="{26BB0B98-39E5-4683-A938-F2E5E4FF44F7}">
      <dgm:prSet/>
      <dgm:spPr/>
      <dgm:t>
        <a:bodyPr/>
        <a:lstStyle/>
        <a:p>
          <a:endParaRPr lang="es-EC">
            <a:solidFill>
              <a:schemeClr val="tx2"/>
            </a:solidFill>
          </a:endParaRPr>
        </a:p>
      </dgm:t>
    </dgm:pt>
    <dgm:pt modelId="{636E4697-A1B4-4A28-A1AB-C54CBA45B3AD}" type="sibTrans" cxnId="{26BB0B98-39E5-4683-A938-F2E5E4FF44F7}">
      <dgm:prSet/>
      <dgm:spPr/>
      <dgm:t>
        <a:bodyPr/>
        <a:lstStyle/>
        <a:p>
          <a:endParaRPr lang="es-EC">
            <a:solidFill>
              <a:schemeClr val="tx2"/>
            </a:solidFill>
          </a:endParaRPr>
        </a:p>
      </dgm:t>
    </dgm:pt>
    <dgm:pt modelId="{88509937-24BE-47C6-BE21-C6E718F39946}">
      <dgm:prSet phldrT="[Texto]"/>
      <dgm:spPr/>
      <dgm:t>
        <a:bodyPr/>
        <a:lstStyle/>
        <a:p>
          <a:r>
            <a:rPr lang="es-EC" b="1" smtClean="0">
              <a:solidFill>
                <a:schemeClr val="tx2"/>
              </a:solidFill>
            </a:rPr>
            <a:t>Teoría de los grandes números</a:t>
          </a:r>
          <a:endParaRPr lang="es-EC" dirty="0">
            <a:solidFill>
              <a:schemeClr val="tx2"/>
            </a:solidFill>
          </a:endParaRPr>
        </a:p>
      </dgm:t>
    </dgm:pt>
    <dgm:pt modelId="{C5B761B1-73A9-4F00-8739-EBB02F32BF99}" type="parTrans" cxnId="{EFBDED20-46D4-4BAB-BBD2-15FE5BD29B23}">
      <dgm:prSet/>
      <dgm:spPr/>
      <dgm:t>
        <a:bodyPr/>
        <a:lstStyle/>
        <a:p>
          <a:endParaRPr lang="es-EC">
            <a:solidFill>
              <a:schemeClr val="tx2"/>
            </a:solidFill>
          </a:endParaRPr>
        </a:p>
      </dgm:t>
    </dgm:pt>
    <dgm:pt modelId="{1740E912-B805-4504-9BD2-48D2FB252331}" type="sibTrans" cxnId="{EFBDED20-46D4-4BAB-BBD2-15FE5BD29B23}">
      <dgm:prSet/>
      <dgm:spPr/>
      <dgm:t>
        <a:bodyPr/>
        <a:lstStyle/>
        <a:p>
          <a:endParaRPr lang="es-EC">
            <a:solidFill>
              <a:schemeClr val="tx2"/>
            </a:solidFill>
          </a:endParaRPr>
        </a:p>
      </dgm:t>
    </dgm:pt>
    <dgm:pt modelId="{A46E175A-398C-4BC6-95EF-B5BA6BB2969D}">
      <dgm:prSet/>
      <dgm:spPr/>
      <dgm:t>
        <a:bodyPr/>
        <a:lstStyle/>
        <a:p>
          <a:r>
            <a:rPr lang="es-EC" dirty="0" smtClean="0">
              <a:solidFill>
                <a:schemeClr val="tx2"/>
              </a:solidFill>
            </a:rPr>
            <a:t>Total de asegurados en un mismo riesgo debe ser suficientemente grande para cubrir las pérdidas que pudieran presentar algunos de ellos</a:t>
          </a:r>
          <a:endParaRPr lang="es-EC" dirty="0">
            <a:solidFill>
              <a:schemeClr val="tx2"/>
            </a:solidFill>
          </a:endParaRPr>
        </a:p>
      </dgm:t>
    </dgm:pt>
    <dgm:pt modelId="{DE080D2B-6B35-48AE-9335-1CFE4DB08350}" type="parTrans" cxnId="{76152C60-D405-4D9E-B16C-76E2C4CBECCD}">
      <dgm:prSet/>
      <dgm:spPr/>
      <dgm:t>
        <a:bodyPr/>
        <a:lstStyle/>
        <a:p>
          <a:endParaRPr lang="es-EC">
            <a:solidFill>
              <a:schemeClr val="tx2"/>
            </a:solidFill>
          </a:endParaRPr>
        </a:p>
      </dgm:t>
    </dgm:pt>
    <dgm:pt modelId="{B07CACE0-5095-437F-B8BD-2AACB91026E0}" type="sibTrans" cxnId="{76152C60-D405-4D9E-B16C-76E2C4CBECCD}">
      <dgm:prSet/>
      <dgm:spPr/>
      <dgm:t>
        <a:bodyPr/>
        <a:lstStyle/>
        <a:p>
          <a:endParaRPr lang="es-EC">
            <a:solidFill>
              <a:schemeClr val="tx2"/>
            </a:solidFill>
          </a:endParaRPr>
        </a:p>
      </dgm:t>
    </dgm:pt>
    <dgm:pt modelId="{FD0286DB-6B98-4DD2-857D-7EAB5470F48A}">
      <dgm:prSet/>
      <dgm:spPr/>
      <dgm:t>
        <a:bodyPr/>
        <a:lstStyle/>
        <a:p>
          <a:r>
            <a:rPr lang="es-EC" b="0" smtClean="0">
              <a:solidFill>
                <a:schemeClr val="tx2"/>
              </a:solidFill>
            </a:rPr>
            <a:t>Principio de Buena Fe</a:t>
          </a:r>
          <a:endParaRPr lang="es-EC" b="0" dirty="0">
            <a:solidFill>
              <a:schemeClr val="tx2"/>
            </a:solidFill>
          </a:endParaRPr>
        </a:p>
      </dgm:t>
    </dgm:pt>
    <dgm:pt modelId="{DBE533BD-B722-492B-9830-0ADDAD4130EE}" type="parTrans" cxnId="{7092CBB3-A1EF-4DC6-A67E-90FDB5A9D4AE}">
      <dgm:prSet/>
      <dgm:spPr/>
      <dgm:t>
        <a:bodyPr/>
        <a:lstStyle/>
        <a:p>
          <a:endParaRPr lang="es-EC">
            <a:solidFill>
              <a:schemeClr val="tx2"/>
            </a:solidFill>
          </a:endParaRPr>
        </a:p>
      </dgm:t>
    </dgm:pt>
    <dgm:pt modelId="{7A51F44F-560C-4EAB-9AA6-D4C2CD3CF461}" type="sibTrans" cxnId="{7092CBB3-A1EF-4DC6-A67E-90FDB5A9D4AE}">
      <dgm:prSet/>
      <dgm:spPr/>
      <dgm:t>
        <a:bodyPr/>
        <a:lstStyle/>
        <a:p>
          <a:endParaRPr lang="es-EC">
            <a:solidFill>
              <a:schemeClr val="tx2"/>
            </a:solidFill>
          </a:endParaRPr>
        </a:p>
      </dgm:t>
    </dgm:pt>
    <dgm:pt modelId="{8F8CF44A-1102-4CAB-91D6-8D376D28B804}">
      <dgm:prSet/>
      <dgm:spPr/>
      <dgm:t>
        <a:bodyPr/>
        <a:lstStyle/>
        <a:p>
          <a:r>
            <a:rPr lang="es-EC" b="0" smtClean="0">
              <a:solidFill>
                <a:schemeClr val="tx2"/>
              </a:solidFill>
            </a:rPr>
            <a:t>Principio de Dispersión</a:t>
          </a:r>
          <a:endParaRPr lang="es-EC" b="0" dirty="0">
            <a:solidFill>
              <a:schemeClr val="tx2"/>
            </a:solidFill>
          </a:endParaRPr>
        </a:p>
      </dgm:t>
    </dgm:pt>
    <dgm:pt modelId="{C56E246A-86B7-46F1-9CF4-C02E6B7AADD0}" type="parTrans" cxnId="{4CA31B3F-4291-46BC-BD0B-B7F8B509241F}">
      <dgm:prSet/>
      <dgm:spPr/>
      <dgm:t>
        <a:bodyPr/>
        <a:lstStyle/>
        <a:p>
          <a:endParaRPr lang="es-EC">
            <a:solidFill>
              <a:schemeClr val="tx2"/>
            </a:solidFill>
          </a:endParaRPr>
        </a:p>
      </dgm:t>
    </dgm:pt>
    <dgm:pt modelId="{2FB1D8D2-D084-464A-AA31-D20EE0A7F29C}" type="sibTrans" cxnId="{4CA31B3F-4291-46BC-BD0B-B7F8B509241F}">
      <dgm:prSet/>
      <dgm:spPr/>
      <dgm:t>
        <a:bodyPr/>
        <a:lstStyle/>
        <a:p>
          <a:endParaRPr lang="es-EC">
            <a:solidFill>
              <a:schemeClr val="tx2"/>
            </a:solidFill>
          </a:endParaRPr>
        </a:p>
      </dgm:t>
    </dgm:pt>
    <dgm:pt modelId="{FE90E3C1-147A-41B1-A68E-8F79C1D8D976}">
      <dgm:prSet/>
      <dgm:spPr/>
      <dgm:t>
        <a:bodyPr/>
        <a:lstStyle/>
        <a:p>
          <a:r>
            <a:rPr lang="es-EC" b="0" smtClean="0">
              <a:solidFill>
                <a:schemeClr val="tx2"/>
              </a:solidFill>
            </a:rPr>
            <a:t>Principio de Solidaridad</a:t>
          </a:r>
          <a:endParaRPr lang="es-EC" b="0" dirty="0">
            <a:solidFill>
              <a:schemeClr val="tx2"/>
            </a:solidFill>
          </a:endParaRPr>
        </a:p>
      </dgm:t>
    </dgm:pt>
    <dgm:pt modelId="{0196EEAC-B353-4E0F-BB0A-613A8C448762}" type="parTrans" cxnId="{CC47C5CC-6B43-4ACC-8845-84BA59CE3321}">
      <dgm:prSet/>
      <dgm:spPr/>
      <dgm:t>
        <a:bodyPr/>
        <a:lstStyle/>
        <a:p>
          <a:endParaRPr lang="es-EC">
            <a:solidFill>
              <a:schemeClr val="tx2"/>
            </a:solidFill>
          </a:endParaRPr>
        </a:p>
      </dgm:t>
    </dgm:pt>
    <dgm:pt modelId="{AE2832A9-5934-4CAE-B5BF-697031654FF7}" type="sibTrans" cxnId="{CC47C5CC-6B43-4ACC-8845-84BA59CE3321}">
      <dgm:prSet/>
      <dgm:spPr/>
      <dgm:t>
        <a:bodyPr/>
        <a:lstStyle/>
        <a:p>
          <a:endParaRPr lang="es-EC">
            <a:solidFill>
              <a:schemeClr val="tx2"/>
            </a:solidFill>
          </a:endParaRPr>
        </a:p>
      </dgm:t>
    </dgm:pt>
    <dgm:pt modelId="{4BD9B8EB-351D-4386-A3A7-023B86EA1E95}" type="pres">
      <dgm:prSet presAssocID="{65DAA992-1B93-40D6-B1A6-302D8FD28CF5}" presName="linear" presStyleCnt="0">
        <dgm:presLayoutVars>
          <dgm:animLvl val="lvl"/>
          <dgm:resizeHandles val="exact"/>
        </dgm:presLayoutVars>
      </dgm:prSet>
      <dgm:spPr/>
      <dgm:t>
        <a:bodyPr/>
        <a:lstStyle/>
        <a:p>
          <a:endParaRPr lang="es-EC"/>
        </a:p>
      </dgm:t>
    </dgm:pt>
    <dgm:pt modelId="{CE6FEAF4-CA7B-4ABC-BD8E-7CB9514500F5}" type="pres">
      <dgm:prSet presAssocID="{88509937-24BE-47C6-BE21-C6E718F39946}" presName="parentText" presStyleLbl="node1" presStyleIdx="0" presStyleCnt="3">
        <dgm:presLayoutVars>
          <dgm:chMax val="0"/>
          <dgm:bulletEnabled val="1"/>
        </dgm:presLayoutVars>
      </dgm:prSet>
      <dgm:spPr/>
      <dgm:t>
        <a:bodyPr/>
        <a:lstStyle/>
        <a:p>
          <a:endParaRPr lang="es-EC"/>
        </a:p>
      </dgm:t>
    </dgm:pt>
    <dgm:pt modelId="{6288E2D4-CBD4-4E49-9F10-19013C7FBBB4}" type="pres">
      <dgm:prSet presAssocID="{88509937-24BE-47C6-BE21-C6E718F39946}" presName="childText" presStyleLbl="revTx" presStyleIdx="0" presStyleCnt="3">
        <dgm:presLayoutVars>
          <dgm:bulletEnabled val="1"/>
        </dgm:presLayoutVars>
      </dgm:prSet>
      <dgm:spPr/>
      <dgm:t>
        <a:bodyPr/>
        <a:lstStyle/>
        <a:p>
          <a:endParaRPr lang="es-EC"/>
        </a:p>
      </dgm:t>
    </dgm:pt>
    <dgm:pt modelId="{A70EDC8C-614C-40DA-894A-E81BEBB297C1}" type="pres">
      <dgm:prSet presAssocID="{0082868B-20F8-4FF3-A713-8A949B0EC80D}" presName="parentText" presStyleLbl="node1" presStyleIdx="1" presStyleCnt="3">
        <dgm:presLayoutVars>
          <dgm:chMax val="0"/>
          <dgm:bulletEnabled val="1"/>
        </dgm:presLayoutVars>
      </dgm:prSet>
      <dgm:spPr/>
      <dgm:t>
        <a:bodyPr/>
        <a:lstStyle/>
        <a:p>
          <a:endParaRPr lang="es-EC"/>
        </a:p>
      </dgm:t>
    </dgm:pt>
    <dgm:pt modelId="{A0BC53B5-6910-43C4-80D5-CD3F33AFD5A0}" type="pres">
      <dgm:prSet presAssocID="{0082868B-20F8-4FF3-A713-8A949B0EC80D}" presName="childText" presStyleLbl="revTx" presStyleIdx="1" presStyleCnt="3">
        <dgm:presLayoutVars>
          <dgm:bulletEnabled val="1"/>
        </dgm:presLayoutVars>
      </dgm:prSet>
      <dgm:spPr/>
      <dgm:t>
        <a:bodyPr/>
        <a:lstStyle/>
        <a:p>
          <a:endParaRPr lang="es-EC"/>
        </a:p>
      </dgm:t>
    </dgm:pt>
    <dgm:pt modelId="{4AEB73F9-B8E3-4ECF-AFC6-489A5B260AA7}" type="pres">
      <dgm:prSet presAssocID="{0D9DAF25-8E76-4849-B3D1-2412745C6CA7}" presName="parentText" presStyleLbl="node1" presStyleIdx="2" presStyleCnt="3">
        <dgm:presLayoutVars>
          <dgm:chMax val="0"/>
          <dgm:bulletEnabled val="1"/>
        </dgm:presLayoutVars>
      </dgm:prSet>
      <dgm:spPr/>
      <dgm:t>
        <a:bodyPr/>
        <a:lstStyle/>
        <a:p>
          <a:endParaRPr lang="es-EC"/>
        </a:p>
      </dgm:t>
    </dgm:pt>
    <dgm:pt modelId="{112D6948-1FAF-4865-8FD2-E2C1B1BCA726}" type="pres">
      <dgm:prSet presAssocID="{0D9DAF25-8E76-4849-B3D1-2412745C6CA7}" presName="childText" presStyleLbl="revTx" presStyleIdx="2" presStyleCnt="3">
        <dgm:presLayoutVars>
          <dgm:bulletEnabled val="1"/>
        </dgm:presLayoutVars>
      </dgm:prSet>
      <dgm:spPr/>
      <dgm:t>
        <a:bodyPr/>
        <a:lstStyle/>
        <a:p>
          <a:endParaRPr lang="es-EC"/>
        </a:p>
      </dgm:t>
    </dgm:pt>
  </dgm:ptLst>
  <dgm:cxnLst>
    <dgm:cxn modelId="{756E21DA-904F-48F2-BB85-CF41626B4A37}" type="presOf" srcId="{FD0286DB-6B98-4DD2-857D-7EAB5470F48A}" destId="{A0BC53B5-6910-43C4-80D5-CD3F33AFD5A0}" srcOrd="0" destOrd="0" presId="urn:microsoft.com/office/officeart/2005/8/layout/vList2"/>
    <dgm:cxn modelId="{F84CEA7F-1F70-4CFC-819D-A0CAE4ABC0B3}" type="presOf" srcId="{0082868B-20F8-4FF3-A713-8A949B0EC80D}" destId="{A70EDC8C-614C-40DA-894A-E81BEBB297C1}" srcOrd="0" destOrd="0" presId="urn:microsoft.com/office/officeart/2005/8/layout/vList2"/>
    <dgm:cxn modelId="{C275B675-30C0-4573-9B7A-6BCC74C6E1FB}" type="presOf" srcId="{0D9DAF25-8E76-4849-B3D1-2412745C6CA7}" destId="{4AEB73F9-B8E3-4ECF-AFC6-489A5B260AA7}" srcOrd="0" destOrd="0" presId="urn:microsoft.com/office/officeart/2005/8/layout/vList2"/>
    <dgm:cxn modelId="{B2461AFF-D214-4DFF-B203-4A5B6E77B1BA}" srcId="{CAB9DC85-D7EB-4FA9-B08A-7AB21DBBD4CA}" destId="{C10D89B9-4B14-4CF3-A223-0C6CBFFBB79C}" srcOrd="0" destOrd="0" parTransId="{9203313F-8567-4574-998B-6985650F181C}" sibTransId="{D9BF52A8-B46D-408C-B029-82D52BA84959}"/>
    <dgm:cxn modelId="{76152C60-D405-4D9E-B16C-76E2C4CBECCD}" srcId="{88509937-24BE-47C6-BE21-C6E718F39946}" destId="{A46E175A-398C-4BC6-95EF-B5BA6BB2969D}" srcOrd="0" destOrd="0" parTransId="{DE080D2B-6B35-48AE-9335-1CFE4DB08350}" sibTransId="{B07CACE0-5095-437F-B8BD-2AACB91026E0}"/>
    <dgm:cxn modelId="{4CA31B3F-4291-46BC-BD0B-B7F8B509241F}" srcId="{0082868B-20F8-4FF3-A713-8A949B0EC80D}" destId="{8F8CF44A-1102-4CAB-91D6-8D376D28B804}" srcOrd="1" destOrd="0" parTransId="{C56E246A-86B7-46F1-9CF4-C02E6B7AADD0}" sibTransId="{2FB1D8D2-D084-464A-AA31-D20EE0A7F29C}"/>
    <dgm:cxn modelId="{CC47C5CC-6B43-4ACC-8845-84BA59CE3321}" srcId="{0082868B-20F8-4FF3-A713-8A949B0EC80D}" destId="{FE90E3C1-147A-41B1-A68E-8F79C1D8D976}" srcOrd="2" destOrd="0" parTransId="{0196EEAC-B353-4E0F-BB0A-613A8C448762}" sibTransId="{AE2832A9-5934-4CAE-B5BF-697031654FF7}"/>
    <dgm:cxn modelId="{A520DA30-073E-4DC7-A60C-9AD27F046D13}" type="presOf" srcId="{FE90E3C1-147A-41B1-A68E-8F79C1D8D976}" destId="{A0BC53B5-6910-43C4-80D5-CD3F33AFD5A0}" srcOrd="0" destOrd="2" presId="urn:microsoft.com/office/officeart/2005/8/layout/vList2"/>
    <dgm:cxn modelId="{28ADDBF9-0136-4D59-A6E4-C38CE9C5EBD4}" type="presOf" srcId="{CAB9DC85-D7EB-4FA9-B08A-7AB21DBBD4CA}" destId="{112D6948-1FAF-4865-8FD2-E2C1B1BCA726}" srcOrd="0" destOrd="0" presId="urn:microsoft.com/office/officeart/2005/8/layout/vList2"/>
    <dgm:cxn modelId="{26BB0B98-39E5-4683-A938-F2E5E4FF44F7}" srcId="{0D9DAF25-8E76-4849-B3D1-2412745C6CA7}" destId="{CAB9DC85-D7EB-4FA9-B08A-7AB21DBBD4CA}" srcOrd="0" destOrd="0" parTransId="{65949FE2-7D0F-4F51-BFAB-1059105FD6A3}" sibTransId="{636E4697-A1B4-4A28-A1AB-C54CBA45B3AD}"/>
    <dgm:cxn modelId="{7092CBB3-A1EF-4DC6-A67E-90FDB5A9D4AE}" srcId="{0082868B-20F8-4FF3-A713-8A949B0EC80D}" destId="{FD0286DB-6B98-4DD2-857D-7EAB5470F48A}" srcOrd="0" destOrd="0" parTransId="{DBE533BD-B722-492B-9830-0ADDAD4130EE}" sibTransId="{7A51F44F-560C-4EAB-9AA6-D4C2CD3CF461}"/>
    <dgm:cxn modelId="{241BBC48-9426-4115-B1ED-7BAEBC95888C}" type="presOf" srcId="{C10D89B9-4B14-4CF3-A223-0C6CBFFBB79C}" destId="{112D6948-1FAF-4865-8FD2-E2C1B1BCA726}" srcOrd="0" destOrd="1" presId="urn:microsoft.com/office/officeart/2005/8/layout/vList2"/>
    <dgm:cxn modelId="{3A8F45C0-1E83-4160-A366-BCDBE16DA0D4}" type="presOf" srcId="{A46E175A-398C-4BC6-95EF-B5BA6BB2969D}" destId="{6288E2D4-CBD4-4E49-9F10-19013C7FBBB4}" srcOrd="0" destOrd="0" presId="urn:microsoft.com/office/officeart/2005/8/layout/vList2"/>
    <dgm:cxn modelId="{D438934F-65A6-4CF4-993E-D4BE94927E13}" type="presOf" srcId="{65DAA992-1B93-40D6-B1A6-302D8FD28CF5}" destId="{4BD9B8EB-351D-4386-A3A7-023B86EA1E95}" srcOrd="0" destOrd="0" presId="urn:microsoft.com/office/officeart/2005/8/layout/vList2"/>
    <dgm:cxn modelId="{D2DF1482-DD58-4166-838F-B90BF205778D}" type="presOf" srcId="{8F8CF44A-1102-4CAB-91D6-8D376D28B804}" destId="{A0BC53B5-6910-43C4-80D5-CD3F33AFD5A0}" srcOrd="0" destOrd="1" presId="urn:microsoft.com/office/officeart/2005/8/layout/vList2"/>
    <dgm:cxn modelId="{EFBDED20-46D4-4BAB-BBD2-15FE5BD29B23}" srcId="{65DAA992-1B93-40D6-B1A6-302D8FD28CF5}" destId="{88509937-24BE-47C6-BE21-C6E718F39946}" srcOrd="0" destOrd="0" parTransId="{C5B761B1-73A9-4F00-8739-EBB02F32BF99}" sibTransId="{1740E912-B805-4504-9BD2-48D2FB252331}"/>
    <dgm:cxn modelId="{F94DD82E-2FF7-40AA-B04C-80BAB7DF097B}" srcId="{65DAA992-1B93-40D6-B1A6-302D8FD28CF5}" destId="{0D9DAF25-8E76-4849-B3D1-2412745C6CA7}" srcOrd="2" destOrd="0" parTransId="{4739A862-9DC6-4413-B9D5-7E33B70D2833}" sibTransId="{F1410F3D-CD82-406D-B9E9-17D3FA501739}"/>
    <dgm:cxn modelId="{674508DB-33D1-41D1-8431-753E6BC6E18B}" srcId="{65DAA992-1B93-40D6-B1A6-302D8FD28CF5}" destId="{0082868B-20F8-4FF3-A713-8A949B0EC80D}" srcOrd="1" destOrd="0" parTransId="{32710866-BC2B-4A55-8A2B-CBE9DD806C08}" sibTransId="{3F74CD23-05D8-496A-A489-5B0CC225A1D6}"/>
    <dgm:cxn modelId="{1D216F95-A3C8-42C0-9194-AB96F7B7C1F8}" type="presOf" srcId="{88509937-24BE-47C6-BE21-C6E718F39946}" destId="{CE6FEAF4-CA7B-4ABC-BD8E-7CB9514500F5}" srcOrd="0" destOrd="0" presId="urn:microsoft.com/office/officeart/2005/8/layout/vList2"/>
    <dgm:cxn modelId="{9EBBD66D-ACCC-483B-A7F2-C05C4E8F336D}" type="presParOf" srcId="{4BD9B8EB-351D-4386-A3A7-023B86EA1E95}" destId="{CE6FEAF4-CA7B-4ABC-BD8E-7CB9514500F5}" srcOrd="0" destOrd="0" presId="urn:microsoft.com/office/officeart/2005/8/layout/vList2"/>
    <dgm:cxn modelId="{79275CB6-EC6F-46D0-936B-60BBF1410969}" type="presParOf" srcId="{4BD9B8EB-351D-4386-A3A7-023B86EA1E95}" destId="{6288E2D4-CBD4-4E49-9F10-19013C7FBBB4}" srcOrd="1" destOrd="0" presId="urn:microsoft.com/office/officeart/2005/8/layout/vList2"/>
    <dgm:cxn modelId="{29DA8B6D-653B-4EEE-B1A3-298F4CED3260}" type="presParOf" srcId="{4BD9B8EB-351D-4386-A3A7-023B86EA1E95}" destId="{A70EDC8C-614C-40DA-894A-E81BEBB297C1}" srcOrd="2" destOrd="0" presId="urn:microsoft.com/office/officeart/2005/8/layout/vList2"/>
    <dgm:cxn modelId="{4B97F28A-384B-4EF8-8CA4-D6BCC28DBC45}" type="presParOf" srcId="{4BD9B8EB-351D-4386-A3A7-023B86EA1E95}" destId="{A0BC53B5-6910-43C4-80D5-CD3F33AFD5A0}" srcOrd="3" destOrd="0" presId="urn:microsoft.com/office/officeart/2005/8/layout/vList2"/>
    <dgm:cxn modelId="{40D31975-2A77-49B3-9616-6A7ABFAFE47D}" type="presParOf" srcId="{4BD9B8EB-351D-4386-A3A7-023B86EA1E95}" destId="{4AEB73F9-B8E3-4ECF-AFC6-489A5B260AA7}" srcOrd="4" destOrd="0" presId="urn:microsoft.com/office/officeart/2005/8/layout/vList2"/>
    <dgm:cxn modelId="{D476E451-CF3F-4F4F-8086-7CB675B00E0F}" type="presParOf" srcId="{4BD9B8EB-351D-4386-A3A7-023B86EA1E95}" destId="{112D6948-1FAF-4865-8FD2-E2C1B1BCA726}"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D05FC-FB3C-45EB-AB2B-B0AF18404661}"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574D3D2B-EEB8-4FC2-832D-03F88AAAAB71}">
      <dgm:prSet/>
      <dgm:spPr/>
      <dgm:t>
        <a:bodyPr/>
        <a:lstStyle/>
        <a:p>
          <a:pPr algn="l" rtl="0"/>
          <a:r>
            <a:rPr lang="es-EC" b="1" smtClean="0">
              <a:solidFill>
                <a:schemeClr val="tx2"/>
              </a:solidFill>
              <a:latin typeface="Times New Roman" panose="02020603050405020304" pitchFamily="18" charset="0"/>
              <a:cs typeface="Times New Roman" panose="02020603050405020304" pitchFamily="18" charset="0"/>
            </a:rPr>
            <a:t>Diseño de investigación</a:t>
          </a:r>
          <a:endParaRPr lang="es-EC">
            <a:solidFill>
              <a:schemeClr val="tx2"/>
            </a:solidFill>
            <a:latin typeface="Times New Roman" panose="02020603050405020304" pitchFamily="18" charset="0"/>
            <a:cs typeface="Times New Roman" panose="02020603050405020304" pitchFamily="18" charset="0"/>
          </a:endParaRPr>
        </a:p>
      </dgm:t>
    </dgm:pt>
    <dgm:pt modelId="{40E1F224-E811-4BE5-9F08-E394D21100B6}" type="parTrans" cxnId="{6D0D7AFA-22EB-498F-A97E-FF27170C995A}">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05A124EB-0F12-455F-B7F3-B422A8D9702C}" type="sibTrans" cxnId="{6D0D7AFA-22EB-498F-A97E-FF27170C995A}">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FA771DD4-6F38-4B80-AF2D-9A4C45D3AD93}">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Enfoque mixto: </a:t>
          </a:r>
          <a:endParaRPr lang="es-EC">
            <a:solidFill>
              <a:schemeClr val="tx2"/>
            </a:solidFill>
            <a:latin typeface="Times New Roman" panose="02020603050405020304" pitchFamily="18" charset="0"/>
            <a:cs typeface="Times New Roman" panose="02020603050405020304" pitchFamily="18" charset="0"/>
          </a:endParaRPr>
        </a:p>
      </dgm:t>
    </dgm:pt>
    <dgm:pt modelId="{1F021278-05F9-456B-BC24-EBB07FECF736}" type="parTrans" cxnId="{8B70C800-A836-44A8-8A76-0A7C4E9D4F17}">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8BB25BB0-DA28-4ACB-8F6A-85218B8BE90D}" type="sibTrans" cxnId="{8B70C800-A836-44A8-8A76-0A7C4E9D4F17}">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26573C19-088E-44BA-A9CE-5325782DFA2F}">
      <dgm:prSet/>
      <dgm:spPr/>
      <dgm:t>
        <a:bodyPr/>
        <a:lstStyle/>
        <a:p>
          <a:pPr algn="l" rtl="0"/>
          <a:r>
            <a:rPr lang="es-EC" dirty="0" smtClean="0">
              <a:solidFill>
                <a:schemeClr val="tx2"/>
              </a:solidFill>
              <a:latin typeface="Times New Roman" panose="02020603050405020304" pitchFamily="18" charset="0"/>
              <a:cs typeface="Times New Roman" panose="02020603050405020304" pitchFamily="18" charset="0"/>
            </a:rPr>
            <a:t>Cualitativo</a:t>
          </a:r>
          <a:endParaRPr lang="es-EC" dirty="0">
            <a:solidFill>
              <a:schemeClr val="tx2"/>
            </a:solidFill>
            <a:latin typeface="Times New Roman" panose="02020603050405020304" pitchFamily="18" charset="0"/>
            <a:cs typeface="Times New Roman" panose="02020603050405020304" pitchFamily="18" charset="0"/>
          </a:endParaRPr>
        </a:p>
      </dgm:t>
    </dgm:pt>
    <dgm:pt modelId="{E5A22B5D-844B-43E4-8E94-ED7C1DFA5958}" type="parTrans" cxnId="{71691293-7666-4109-B91F-2E07903A04E5}">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319E8037-E412-44E8-A812-DADF90986F56}" type="sibTrans" cxnId="{71691293-7666-4109-B91F-2E07903A04E5}">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FD85B67A-6638-4FA9-B7AE-EF87E19F51D7}">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Por su finalidad:</a:t>
          </a:r>
          <a:endParaRPr lang="es-EC" dirty="0">
            <a:solidFill>
              <a:schemeClr val="tx2"/>
            </a:solidFill>
            <a:latin typeface="Times New Roman" panose="02020603050405020304" pitchFamily="18" charset="0"/>
            <a:cs typeface="Times New Roman" panose="02020603050405020304" pitchFamily="18" charset="0"/>
          </a:endParaRPr>
        </a:p>
      </dgm:t>
    </dgm:pt>
    <dgm:pt modelId="{C5A4DA32-BB6F-43CA-ABD8-DEBEF872EEBB}" type="parTrans" cxnId="{743D4A3B-1929-4182-81A8-5E46BD0BBA71}">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44AF4C3A-FD93-4579-8FE8-B72D37B874AF}" type="sibTrans" cxnId="{743D4A3B-1929-4182-81A8-5E46BD0BBA71}">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020ADDDD-6DF6-4493-9394-2CE2EA703A9A}">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Por las fuentes de información:</a:t>
          </a:r>
          <a:endParaRPr lang="es-EC" dirty="0">
            <a:solidFill>
              <a:schemeClr val="tx2"/>
            </a:solidFill>
            <a:latin typeface="Times New Roman" panose="02020603050405020304" pitchFamily="18" charset="0"/>
            <a:cs typeface="Times New Roman" panose="02020603050405020304" pitchFamily="18" charset="0"/>
          </a:endParaRPr>
        </a:p>
      </dgm:t>
    </dgm:pt>
    <dgm:pt modelId="{966E0117-F6B6-4C19-ACBD-DDFA035B5B0F}" type="parTrans" cxnId="{22B28220-2D44-40BC-BD12-4315824078F4}">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12B5FD8C-22E7-493D-9DDA-0C20BE337D89}" type="sibTrans" cxnId="{22B28220-2D44-40BC-BD12-4315824078F4}">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79F5E990-0DA7-4581-B5F9-36A677FBBB2A}">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Por el control de las variables:</a:t>
          </a:r>
          <a:endParaRPr lang="es-EC" dirty="0">
            <a:solidFill>
              <a:schemeClr val="tx2"/>
            </a:solidFill>
            <a:latin typeface="Times New Roman" panose="02020603050405020304" pitchFamily="18" charset="0"/>
            <a:cs typeface="Times New Roman" panose="02020603050405020304" pitchFamily="18" charset="0"/>
          </a:endParaRPr>
        </a:p>
      </dgm:t>
    </dgm:pt>
    <dgm:pt modelId="{BB3E2494-EADA-484C-9667-3E72862A38F7}" type="parTrans" cxnId="{C4A994CB-BC12-4606-ABEC-CE4C35157EF0}">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0498B3E7-02A8-472F-AC72-E5D0053F140A}" type="sibTrans" cxnId="{C4A994CB-BC12-4606-ABEC-CE4C35157EF0}">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BA315747-AA0A-4B3F-9A58-F7ED2A545E06}">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Por el alcance:</a:t>
          </a:r>
          <a:endParaRPr lang="es-EC" dirty="0">
            <a:solidFill>
              <a:schemeClr val="tx2"/>
            </a:solidFill>
            <a:latin typeface="Times New Roman" panose="02020603050405020304" pitchFamily="18" charset="0"/>
            <a:cs typeface="Times New Roman" panose="02020603050405020304" pitchFamily="18" charset="0"/>
          </a:endParaRPr>
        </a:p>
      </dgm:t>
    </dgm:pt>
    <dgm:pt modelId="{9F6B974E-22D0-4275-B277-89C62A25BE25}" type="parTrans" cxnId="{0B115FBF-2BB9-434A-BF90-5AA962B775BA}">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411EC701-8700-4C63-B29C-B308BBD648B2}" type="sibTrans" cxnId="{0B115FBF-2BB9-434A-BF90-5AA962B775BA}">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7C0AF513-B109-4A42-83C9-78D06E7FCAD9}">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Aplicada</a:t>
          </a:r>
          <a:endParaRPr lang="es-EC" dirty="0">
            <a:solidFill>
              <a:schemeClr val="tx2"/>
            </a:solidFill>
            <a:latin typeface="Times New Roman" panose="02020603050405020304" pitchFamily="18" charset="0"/>
            <a:cs typeface="Times New Roman" panose="02020603050405020304" pitchFamily="18" charset="0"/>
          </a:endParaRPr>
        </a:p>
      </dgm:t>
    </dgm:pt>
    <dgm:pt modelId="{5DACB451-7802-4EF6-BEB7-7EB4ABCEE328}" type="parTrans" cxnId="{E899F276-E652-4BF6-88C2-3674188B3D61}">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8B720A35-CCBD-43A1-8D9B-8343DDCDB3DB}" type="sibTrans" cxnId="{E899F276-E652-4BF6-88C2-3674188B3D61}">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AD944C2E-433C-48F8-A49D-6C89F9082E4C}">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Documental</a:t>
          </a:r>
          <a:endParaRPr lang="es-EC" dirty="0">
            <a:solidFill>
              <a:schemeClr val="tx2"/>
            </a:solidFill>
            <a:latin typeface="Times New Roman" panose="02020603050405020304" pitchFamily="18" charset="0"/>
            <a:cs typeface="Times New Roman" panose="02020603050405020304" pitchFamily="18" charset="0"/>
          </a:endParaRPr>
        </a:p>
      </dgm:t>
    </dgm:pt>
    <dgm:pt modelId="{84B8E097-6370-4744-89FD-005EFA5E7B75}" type="parTrans" cxnId="{410348AA-F9DB-4C1C-BE99-BD39967B1A73}">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6FDFAE7A-C472-4B1F-BFE7-8EF73EEB0C24}" type="sibTrans" cxnId="{410348AA-F9DB-4C1C-BE99-BD39967B1A73}">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9646053E-F1B6-472C-B5F3-9D8A8CC05341}">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No experimental</a:t>
          </a:r>
          <a:endParaRPr lang="es-EC" dirty="0">
            <a:solidFill>
              <a:schemeClr val="tx2"/>
            </a:solidFill>
            <a:latin typeface="Times New Roman" panose="02020603050405020304" pitchFamily="18" charset="0"/>
            <a:cs typeface="Times New Roman" panose="02020603050405020304" pitchFamily="18" charset="0"/>
          </a:endParaRPr>
        </a:p>
      </dgm:t>
    </dgm:pt>
    <dgm:pt modelId="{B5EB99FC-FEF0-4803-8B03-856D71B4B1E1}" type="parTrans" cxnId="{4019647C-6181-4C92-A799-24EDB146B80C}">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95EA2EEE-65DC-455C-B00A-271032AAF9C0}" type="sibTrans" cxnId="{4019647C-6181-4C92-A799-24EDB146B80C}">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972F9E20-7902-4B4B-A6C0-8EA5D4C4B6B7}">
      <dgm:prSet/>
      <dgm:spPr/>
      <dgm:t>
        <a:bodyPr/>
        <a:lstStyle/>
        <a:p>
          <a:pPr algn="l" rtl="0"/>
          <a:r>
            <a:rPr lang="es-EC" smtClean="0">
              <a:solidFill>
                <a:schemeClr val="tx2"/>
              </a:solidFill>
              <a:latin typeface="Times New Roman" panose="02020603050405020304" pitchFamily="18" charset="0"/>
              <a:cs typeface="Times New Roman" panose="02020603050405020304" pitchFamily="18" charset="0"/>
            </a:rPr>
            <a:t>Correlacional</a:t>
          </a:r>
          <a:endParaRPr lang="es-EC" dirty="0">
            <a:solidFill>
              <a:schemeClr val="tx2"/>
            </a:solidFill>
            <a:latin typeface="Times New Roman" panose="02020603050405020304" pitchFamily="18" charset="0"/>
            <a:cs typeface="Times New Roman" panose="02020603050405020304" pitchFamily="18" charset="0"/>
          </a:endParaRPr>
        </a:p>
      </dgm:t>
    </dgm:pt>
    <dgm:pt modelId="{0F3BA430-4B0B-449B-8184-09ECCEACA559}" type="parTrans" cxnId="{FA60100E-2208-4641-BB1E-DE9346B7FF06}">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91F55CDA-6BEB-4507-A60F-586D0271927F}" type="sibTrans" cxnId="{FA60100E-2208-4641-BB1E-DE9346B7FF06}">
      <dgm:prSet/>
      <dgm:spPr/>
      <dgm:t>
        <a:bodyPr/>
        <a:lstStyle/>
        <a:p>
          <a:pPr algn="l"/>
          <a:endParaRPr lang="es-EC">
            <a:solidFill>
              <a:schemeClr val="tx2"/>
            </a:solidFill>
            <a:latin typeface="Times New Roman" panose="02020603050405020304" pitchFamily="18" charset="0"/>
            <a:cs typeface="Times New Roman" panose="02020603050405020304" pitchFamily="18" charset="0"/>
          </a:endParaRPr>
        </a:p>
      </dgm:t>
    </dgm:pt>
    <dgm:pt modelId="{3A581A4B-19B6-440B-9D57-8D5BDE7A24A1}">
      <dgm:prSet/>
      <dgm:spPr/>
      <dgm:t>
        <a:bodyPr/>
        <a:lstStyle/>
        <a:p>
          <a:pPr algn="l" rtl="0"/>
          <a:r>
            <a:rPr lang="es-EC" dirty="0" smtClean="0">
              <a:solidFill>
                <a:schemeClr val="tx2"/>
              </a:solidFill>
              <a:latin typeface="Times New Roman" panose="02020603050405020304" pitchFamily="18" charset="0"/>
              <a:cs typeface="Times New Roman" panose="02020603050405020304" pitchFamily="18" charset="0"/>
            </a:rPr>
            <a:t>Cuantitativo</a:t>
          </a:r>
          <a:endParaRPr lang="es-EC" dirty="0">
            <a:solidFill>
              <a:schemeClr val="tx2"/>
            </a:solidFill>
            <a:latin typeface="Times New Roman" panose="02020603050405020304" pitchFamily="18" charset="0"/>
            <a:cs typeface="Times New Roman" panose="02020603050405020304" pitchFamily="18" charset="0"/>
          </a:endParaRPr>
        </a:p>
      </dgm:t>
    </dgm:pt>
    <dgm:pt modelId="{8E96A03F-82E6-48B0-B422-00A107E5BCF7}" type="parTrans" cxnId="{C462692E-F143-4B83-A3A7-17093FDCD997}">
      <dgm:prSet/>
      <dgm:spPr/>
      <dgm:t>
        <a:bodyPr/>
        <a:lstStyle/>
        <a:p>
          <a:pPr algn="l"/>
          <a:endParaRPr lang="es-EC"/>
        </a:p>
      </dgm:t>
    </dgm:pt>
    <dgm:pt modelId="{3E9C1235-B7B5-4AF9-A897-FF9420E53D8B}" type="sibTrans" cxnId="{C462692E-F143-4B83-A3A7-17093FDCD997}">
      <dgm:prSet/>
      <dgm:spPr/>
      <dgm:t>
        <a:bodyPr/>
        <a:lstStyle/>
        <a:p>
          <a:pPr algn="l"/>
          <a:endParaRPr lang="es-EC"/>
        </a:p>
      </dgm:t>
    </dgm:pt>
    <dgm:pt modelId="{B8CBD1A6-F2C8-4D5F-B6B4-9ACF0EBDF24F}" type="pres">
      <dgm:prSet presAssocID="{2BDD05FC-FB3C-45EB-AB2B-B0AF18404661}" presName="linear" presStyleCnt="0">
        <dgm:presLayoutVars>
          <dgm:animLvl val="lvl"/>
          <dgm:resizeHandles val="exact"/>
        </dgm:presLayoutVars>
      </dgm:prSet>
      <dgm:spPr/>
      <dgm:t>
        <a:bodyPr/>
        <a:lstStyle/>
        <a:p>
          <a:endParaRPr lang="es-EC"/>
        </a:p>
      </dgm:t>
    </dgm:pt>
    <dgm:pt modelId="{6DDD379D-7C62-4C3D-94D8-8E2086140B79}" type="pres">
      <dgm:prSet presAssocID="{574D3D2B-EEB8-4FC2-832D-03F88AAAAB71}" presName="parentText" presStyleLbl="node1" presStyleIdx="0" presStyleCnt="6">
        <dgm:presLayoutVars>
          <dgm:chMax val="0"/>
          <dgm:bulletEnabled val="1"/>
        </dgm:presLayoutVars>
      </dgm:prSet>
      <dgm:spPr/>
      <dgm:t>
        <a:bodyPr/>
        <a:lstStyle/>
        <a:p>
          <a:endParaRPr lang="es-EC"/>
        </a:p>
      </dgm:t>
    </dgm:pt>
    <dgm:pt modelId="{113611D5-3497-4954-97EF-075CC191004B}" type="pres">
      <dgm:prSet presAssocID="{05A124EB-0F12-455F-B7F3-B422A8D9702C}" presName="spacer" presStyleCnt="0"/>
      <dgm:spPr/>
      <dgm:t>
        <a:bodyPr/>
        <a:lstStyle/>
        <a:p>
          <a:endParaRPr lang="es-EC"/>
        </a:p>
      </dgm:t>
    </dgm:pt>
    <dgm:pt modelId="{DD26C2E7-67DC-442B-8B79-BFDCC7079A68}" type="pres">
      <dgm:prSet presAssocID="{FA771DD4-6F38-4B80-AF2D-9A4C45D3AD93}" presName="parentText" presStyleLbl="node1" presStyleIdx="1" presStyleCnt="6">
        <dgm:presLayoutVars>
          <dgm:chMax val="0"/>
          <dgm:bulletEnabled val="1"/>
        </dgm:presLayoutVars>
      </dgm:prSet>
      <dgm:spPr/>
      <dgm:t>
        <a:bodyPr/>
        <a:lstStyle/>
        <a:p>
          <a:endParaRPr lang="es-EC"/>
        </a:p>
      </dgm:t>
    </dgm:pt>
    <dgm:pt modelId="{B811370B-67ED-4402-A180-C812A78FF1C9}" type="pres">
      <dgm:prSet presAssocID="{FA771DD4-6F38-4B80-AF2D-9A4C45D3AD93}" presName="childText" presStyleLbl="revTx" presStyleIdx="0" presStyleCnt="5">
        <dgm:presLayoutVars>
          <dgm:bulletEnabled val="1"/>
        </dgm:presLayoutVars>
      </dgm:prSet>
      <dgm:spPr/>
      <dgm:t>
        <a:bodyPr/>
        <a:lstStyle/>
        <a:p>
          <a:endParaRPr lang="es-EC"/>
        </a:p>
      </dgm:t>
    </dgm:pt>
    <dgm:pt modelId="{D507A582-F87A-45AB-BADE-C3A6663577E1}" type="pres">
      <dgm:prSet presAssocID="{FD85B67A-6638-4FA9-B7AE-EF87E19F51D7}" presName="parentText" presStyleLbl="node1" presStyleIdx="2" presStyleCnt="6">
        <dgm:presLayoutVars>
          <dgm:chMax val="0"/>
          <dgm:bulletEnabled val="1"/>
        </dgm:presLayoutVars>
      </dgm:prSet>
      <dgm:spPr/>
      <dgm:t>
        <a:bodyPr/>
        <a:lstStyle/>
        <a:p>
          <a:endParaRPr lang="es-EC"/>
        </a:p>
      </dgm:t>
    </dgm:pt>
    <dgm:pt modelId="{F7149D07-4441-48F2-98F6-54566F4D567D}" type="pres">
      <dgm:prSet presAssocID="{FD85B67A-6638-4FA9-B7AE-EF87E19F51D7}" presName="childText" presStyleLbl="revTx" presStyleIdx="1" presStyleCnt="5">
        <dgm:presLayoutVars>
          <dgm:bulletEnabled val="1"/>
        </dgm:presLayoutVars>
      </dgm:prSet>
      <dgm:spPr/>
      <dgm:t>
        <a:bodyPr/>
        <a:lstStyle/>
        <a:p>
          <a:endParaRPr lang="es-EC"/>
        </a:p>
      </dgm:t>
    </dgm:pt>
    <dgm:pt modelId="{5D1AB3FC-EA2B-4B0D-BEF3-03F7625C2597}" type="pres">
      <dgm:prSet presAssocID="{020ADDDD-6DF6-4493-9394-2CE2EA703A9A}" presName="parentText" presStyleLbl="node1" presStyleIdx="3" presStyleCnt="6">
        <dgm:presLayoutVars>
          <dgm:chMax val="0"/>
          <dgm:bulletEnabled val="1"/>
        </dgm:presLayoutVars>
      </dgm:prSet>
      <dgm:spPr/>
      <dgm:t>
        <a:bodyPr/>
        <a:lstStyle/>
        <a:p>
          <a:endParaRPr lang="es-EC"/>
        </a:p>
      </dgm:t>
    </dgm:pt>
    <dgm:pt modelId="{9C7826FF-DD97-450E-B0E4-2623D511C8B8}" type="pres">
      <dgm:prSet presAssocID="{020ADDDD-6DF6-4493-9394-2CE2EA703A9A}" presName="childText" presStyleLbl="revTx" presStyleIdx="2" presStyleCnt="5">
        <dgm:presLayoutVars>
          <dgm:bulletEnabled val="1"/>
        </dgm:presLayoutVars>
      </dgm:prSet>
      <dgm:spPr/>
      <dgm:t>
        <a:bodyPr/>
        <a:lstStyle/>
        <a:p>
          <a:endParaRPr lang="es-EC"/>
        </a:p>
      </dgm:t>
    </dgm:pt>
    <dgm:pt modelId="{E6669B50-0738-4C01-8151-56551B0D97AD}" type="pres">
      <dgm:prSet presAssocID="{79F5E990-0DA7-4581-B5F9-36A677FBBB2A}" presName="parentText" presStyleLbl="node1" presStyleIdx="4" presStyleCnt="6">
        <dgm:presLayoutVars>
          <dgm:chMax val="0"/>
          <dgm:bulletEnabled val="1"/>
        </dgm:presLayoutVars>
      </dgm:prSet>
      <dgm:spPr/>
      <dgm:t>
        <a:bodyPr/>
        <a:lstStyle/>
        <a:p>
          <a:endParaRPr lang="es-EC"/>
        </a:p>
      </dgm:t>
    </dgm:pt>
    <dgm:pt modelId="{A58BF6DB-6434-440D-9D02-B72F0801B3F7}" type="pres">
      <dgm:prSet presAssocID="{79F5E990-0DA7-4581-B5F9-36A677FBBB2A}" presName="childText" presStyleLbl="revTx" presStyleIdx="3" presStyleCnt="5">
        <dgm:presLayoutVars>
          <dgm:bulletEnabled val="1"/>
        </dgm:presLayoutVars>
      </dgm:prSet>
      <dgm:spPr/>
      <dgm:t>
        <a:bodyPr/>
        <a:lstStyle/>
        <a:p>
          <a:endParaRPr lang="es-EC"/>
        </a:p>
      </dgm:t>
    </dgm:pt>
    <dgm:pt modelId="{5ABA2932-D100-42C8-9F10-0D7B6BF34B3F}" type="pres">
      <dgm:prSet presAssocID="{BA315747-AA0A-4B3F-9A58-F7ED2A545E06}" presName="parentText" presStyleLbl="node1" presStyleIdx="5" presStyleCnt="6">
        <dgm:presLayoutVars>
          <dgm:chMax val="0"/>
          <dgm:bulletEnabled val="1"/>
        </dgm:presLayoutVars>
      </dgm:prSet>
      <dgm:spPr/>
      <dgm:t>
        <a:bodyPr/>
        <a:lstStyle/>
        <a:p>
          <a:endParaRPr lang="es-EC"/>
        </a:p>
      </dgm:t>
    </dgm:pt>
    <dgm:pt modelId="{2D3EBD6B-9284-4902-97A6-D703C1710429}" type="pres">
      <dgm:prSet presAssocID="{BA315747-AA0A-4B3F-9A58-F7ED2A545E06}" presName="childText" presStyleLbl="revTx" presStyleIdx="4" presStyleCnt="5">
        <dgm:presLayoutVars>
          <dgm:bulletEnabled val="1"/>
        </dgm:presLayoutVars>
      </dgm:prSet>
      <dgm:spPr/>
      <dgm:t>
        <a:bodyPr/>
        <a:lstStyle/>
        <a:p>
          <a:endParaRPr lang="es-EC"/>
        </a:p>
      </dgm:t>
    </dgm:pt>
  </dgm:ptLst>
  <dgm:cxnLst>
    <dgm:cxn modelId="{FA60100E-2208-4641-BB1E-DE9346B7FF06}" srcId="{BA315747-AA0A-4B3F-9A58-F7ED2A545E06}" destId="{972F9E20-7902-4B4B-A6C0-8EA5D4C4B6B7}" srcOrd="0" destOrd="0" parTransId="{0F3BA430-4B0B-449B-8184-09ECCEACA559}" sibTransId="{91F55CDA-6BEB-4507-A60F-586D0271927F}"/>
    <dgm:cxn modelId="{743D4A3B-1929-4182-81A8-5E46BD0BBA71}" srcId="{2BDD05FC-FB3C-45EB-AB2B-B0AF18404661}" destId="{FD85B67A-6638-4FA9-B7AE-EF87E19F51D7}" srcOrd="2" destOrd="0" parTransId="{C5A4DA32-BB6F-43CA-ABD8-DEBEF872EEBB}" sibTransId="{44AF4C3A-FD93-4579-8FE8-B72D37B874AF}"/>
    <dgm:cxn modelId="{116524EC-E4D2-4FF0-AFBF-09FF2CC24A10}" type="presOf" srcId="{972F9E20-7902-4B4B-A6C0-8EA5D4C4B6B7}" destId="{2D3EBD6B-9284-4902-97A6-D703C1710429}" srcOrd="0" destOrd="0" presId="urn:microsoft.com/office/officeart/2005/8/layout/vList2"/>
    <dgm:cxn modelId="{6D0D7AFA-22EB-498F-A97E-FF27170C995A}" srcId="{2BDD05FC-FB3C-45EB-AB2B-B0AF18404661}" destId="{574D3D2B-EEB8-4FC2-832D-03F88AAAAB71}" srcOrd="0" destOrd="0" parTransId="{40E1F224-E811-4BE5-9F08-E394D21100B6}" sibTransId="{05A124EB-0F12-455F-B7F3-B422A8D9702C}"/>
    <dgm:cxn modelId="{C4A994CB-BC12-4606-ABEC-CE4C35157EF0}" srcId="{2BDD05FC-FB3C-45EB-AB2B-B0AF18404661}" destId="{79F5E990-0DA7-4581-B5F9-36A677FBBB2A}" srcOrd="4" destOrd="0" parTransId="{BB3E2494-EADA-484C-9667-3E72862A38F7}" sibTransId="{0498B3E7-02A8-472F-AC72-E5D0053F140A}"/>
    <dgm:cxn modelId="{2667F456-8C2E-4239-ADBF-15DB79183935}" type="presOf" srcId="{AD944C2E-433C-48F8-A49D-6C89F9082E4C}" destId="{9C7826FF-DD97-450E-B0E4-2623D511C8B8}" srcOrd="0" destOrd="0" presId="urn:microsoft.com/office/officeart/2005/8/layout/vList2"/>
    <dgm:cxn modelId="{8B70C800-A836-44A8-8A76-0A7C4E9D4F17}" srcId="{2BDD05FC-FB3C-45EB-AB2B-B0AF18404661}" destId="{FA771DD4-6F38-4B80-AF2D-9A4C45D3AD93}" srcOrd="1" destOrd="0" parTransId="{1F021278-05F9-456B-BC24-EBB07FECF736}" sibTransId="{8BB25BB0-DA28-4ACB-8F6A-85218B8BE90D}"/>
    <dgm:cxn modelId="{71691293-7666-4109-B91F-2E07903A04E5}" srcId="{FA771DD4-6F38-4B80-AF2D-9A4C45D3AD93}" destId="{26573C19-088E-44BA-A9CE-5325782DFA2F}" srcOrd="0" destOrd="0" parTransId="{E5A22B5D-844B-43E4-8E94-ED7C1DFA5958}" sibTransId="{319E8037-E412-44E8-A812-DADF90986F56}"/>
    <dgm:cxn modelId="{BF54C2B0-602D-4BD8-9EF1-61F27683AA82}" type="presOf" srcId="{FA771DD4-6F38-4B80-AF2D-9A4C45D3AD93}" destId="{DD26C2E7-67DC-442B-8B79-BFDCC7079A68}" srcOrd="0" destOrd="0" presId="urn:microsoft.com/office/officeart/2005/8/layout/vList2"/>
    <dgm:cxn modelId="{E05AB4DF-A4B0-4B6E-9B96-E23B3C9B5752}" type="presOf" srcId="{574D3D2B-EEB8-4FC2-832D-03F88AAAAB71}" destId="{6DDD379D-7C62-4C3D-94D8-8E2086140B79}" srcOrd="0" destOrd="0" presId="urn:microsoft.com/office/officeart/2005/8/layout/vList2"/>
    <dgm:cxn modelId="{4237C479-8337-4730-8B1D-DE16DF10C7B4}" type="presOf" srcId="{79F5E990-0DA7-4581-B5F9-36A677FBBB2A}" destId="{E6669B50-0738-4C01-8151-56551B0D97AD}" srcOrd="0" destOrd="0" presId="urn:microsoft.com/office/officeart/2005/8/layout/vList2"/>
    <dgm:cxn modelId="{E899F276-E652-4BF6-88C2-3674188B3D61}" srcId="{FD85B67A-6638-4FA9-B7AE-EF87E19F51D7}" destId="{7C0AF513-B109-4A42-83C9-78D06E7FCAD9}" srcOrd="0" destOrd="0" parTransId="{5DACB451-7802-4EF6-BEB7-7EB4ABCEE328}" sibTransId="{8B720A35-CCBD-43A1-8D9B-8343DDCDB3DB}"/>
    <dgm:cxn modelId="{0B115FBF-2BB9-434A-BF90-5AA962B775BA}" srcId="{2BDD05FC-FB3C-45EB-AB2B-B0AF18404661}" destId="{BA315747-AA0A-4B3F-9A58-F7ED2A545E06}" srcOrd="5" destOrd="0" parTransId="{9F6B974E-22D0-4275-B277-89C62A25BE25}" sibTransId="{411EC701-8700-4C63-B29C-B308BBD648B2}"/>
    <dgm:cxn modelId="{8341E110-13CD-4810-A5A0-3D5207E63683}" type="presOf" srcId="{FD85B67A-6638-4FA9-B7AE-EF87E19F51D7}" destId="{D507A582-F87A-45AB-BADE-C3A6663577E1}" srcOrd="0" destOrd="0" presId="urn:microsoft.com/office/officeart/2005/8/layout/vList2"/>
    <dgm:cxn modelId="{1726DE73-FC40-4335-95BA-832EB63192B4}" type="presOf" srcId="{7C0AF513-B109-4A42-83C9-78D06E7FCAD9}" destId="{F7149D07-4441-48F2-98F6-54566F4D567D}" srcOrd="0" destOrd="0" presId="urn:microsoft.com/office/officeart/2005/8/layout/vList2"/>
    <dgm:cxn modelId="{4019647C-6181-4C92-A799-24EDB146B80C}" srcId="{79F5E990-0DA7-4581-B5F9-36A677FBBB2A}" destId="{9646053E-F1B6-472C-B5F3-9D8A8CC05341}" srcOrd="0" destOrd="0" parTransId="{B5EB99FC-FEF0-4803-8B03-856D71B4B1E1}" sibTransId="{95EA2EEE-65DC-455C-B00A-271032AAF9C0}"/>
    <dgm:cxn modelId="{B7BB5231-FFBF-4244-9448-8E3CB1914B1A}" type="presOf" srcId="{9646053E-F1B6-472C-B5F3-9D8A8CC05341}" destId="{A58BF6DB-6434-440D-9D02-B72F0801B3F7}" srcOrd="0" destOrd="0" presId="urn:microsoft.com/office/officeart/2005/8/layout/vList2"/>
    <dgm:cxn modelId="{9F5B0C3B-5649-471B-8B5D-1702B39D6AE1}" type="presOf" srcId="{020ADDDD-6DF6-4493-9394-2CE2EA703A9A}" destId="{5D1AB3FC-EA2B-4B0D-BEF3-03F7625C2597}" srcOrd="0" destOrd="0" presId="urn:microsoft.com/office/officeart/2005/8/layout/vList2"/>
    <dgm:cxn modelId="{410348AA-F9DB-4C1C-BE99-BD39967B1A73}" srcId="{020ADDDD-6DF6-4493-9394-2CE2EA703A9A}" destId="{AD944C2E-433C-48F8-A49D-6C89F9082E4C}" srcOrd="0" destOrd="0" parTransId="{84B8E097-6370-4744-89FD-005EFA5E7B75}" sibTransId="{6FDFAE7A-C472-4B1F-BFE7-8EF73EEB0C24}"/>
    <dgm:cxn modelId="{DC01559C-5580-4B7D-AB7D-5C4734AFB74F}" type="presOf" srcId="{26573C19-088E-44BA-A9CE-5325782DFA2F}" destId="{B811370B-67ED-4402-A180-C812A78FF1C9}" srcOrd="0" destOrd="0" presId="urn:microsoft.com/office/officeart/2005/8/layout/vList2"/>
    <dgm:cxn modelId="{74AE6ADE-9248-4FCA-82FE-F5B7A7DEDA9E}" type="presOf" srcId="{3A581A4B-19B6-440B-9D57-8D5BDE7A24A1}" destId="{B811370B-67ED-4402-A180-C812A78FF1C9}" srcOrd="0" destOrd="1" presId="urn:microsoft.com/office/officeart/2005/8/layout/vList2"/>
    <dgm:cxn modelId="{C462692E-F143-4B83-A3A7-17093FDCD997}" srcId="{FA771DD4-6F38-4B80-AF2D-9A4C45D3AD93}" destId="{3A581A4B-19B6-440B-9D57-8D5BDE7A24A1}" srcOrd="1" destOrd="0" parTransId="{8E96A03F-82E6-48B0-B422-00A107E5BCF7}" sibTransId="{3E9C1235-B7B5-4AF9-A897-FF9420E53D8B}"/>
    <dgm:cxn modelId="{22B28220-2D44-40BC-BD12-4315824078F4}" srcId="{2BDD05FC-FB3C-45EB-AB2B-B0AF18404661}" destId="{020ADDDD-6DF6-4493-9394-2CE2EA703A9A}" srcOrd="3" destOrd="0" parTransId="{966E0117-F6B6-4C19-ACBD-DDFA035B5B0F}" sibTransId="{12B5FD8C-22E7-493D-9DDA-0C20BE337D89}"/>
    <dgm:cxn modelId="{8624C61F-661C-4E85-B9E8-CD4862F6F5F8}" type="presOf" srcId="{2BDD05FC-FB3C-45EB-AB2B-B0AF18404661}" destId="{B8CBD1A6-F2C8-4D5F-B6B4-9ACF0EBDF24F}" srcOrd="0" destOrd="0" presId="urn:microsoft.com/office/officeart/2005/8/layout/vList2"/>
    <dgm:cxn modelId="{4DB62BBB-495C-4933-A7FB-BA0815298D6A}" type="presOf" srcId="{BA315747-AA0A-4B3F-9A58-F7ED2A545E06}" destId="{5ABA2932-D100-42C8-9F10-0D7B6BF34B3F}" srcOrd="0" destOrd="0" presId="urn:microsoft.com/office/officeart/2005/8/layout/vList2"/>
    <dgm:cxn modelId="{925763ED-6C78-4D5C-8026-A85AA3A7DCB6}" type="presParOf" srcId="{B8CBD1A6-F2C8-4D5F-B6B4-9ACF0EBDF24F}" destId="{6DDD379D-7C62-4C3D-94D8-8E2086140B79}" srcOrd="0" destOrd="0" presId="urn:microsoft.com/office/officeart/2005/8/layout/vList2"/>
    <dgm:cxn modelId="{0276AFDD-7193-4D49-81ED-DA1D977CA750}" type="presParOf" srcId="{B8CBD1A6-F2C8-4D5F-B6B4-9ACF0EBDF24F}" destId="{113611D5-3497-4954-97EF-075CC191004B}" srcOrd="1" destOrd="0" presId="urn:microsoft.com/office/officeart/2005/8/layout/vList2"/>
    <dgm:cxn modelId="{A0926FF7-1697-43EA-9E43-0B46722087CF}" type="presParOf" srcId="{B8CBD1A6-F2C8-4D5F-B6B4-9ACF0EBDF24F}" destId="{DD26C2E7-67DC-442B-8B79-BFDCC7079A68}" srcOrd="2" destOrd="0" presId="urn:microsoft.com/office/officeart/2005/8/layout/vList2"/>
    <dgm:cxn modelId="{6FD69CB0-CAB2-4E7B-9F89-7AFA3837DCF5}" type="presParOf" srcId="{B8CBD1A6-F2C8-4D5F-B6B4-9ACF0EBDF24F}" destId="{B811370B-67ED-4402-A180-C812A78FF1C9}" srcOrd="3" destOrd="0" presId="urn:microsoft.com/office/officeart/2005/8/layout/vList2"/>
    <dgm:cxn modelId="{83940120-1086-40EA-A2C5-8F84CE0686C8}" type="presParOf" srcId="{B8CBD1A6-F2C8-4D5F-B6B4-9ACF0EBDF24F}" destId="{D507A582-F87A-45AB-BADE-C3A6663577E1}" srcOrd="4" destOrd="0" presId="urn:microsoft.com/office/officeart/2005/8/layout/vList2"/>
    <dgm:cxn modelId="{60845DEE-ACF1-4FA7-BEFB-6D8FE9502B69}" type="presParOf" srcId="{B8CBD1A6-F2C8-4D5F-B6B4-9ACF0EBDF24F}" destId="{F7149D07-4441-48F2-98F6-54566F4D567D}" srcOrd="5" destOrd="0" presId="urn:microsoft.com/office/officeart/2005/8/layout/vList2"/>
    <dgm:cxn modelId="{6CFCFDBD-702F-42A3-AA38-7B045FCFA59B}" type="presParOf" srcId="{B8CBD1A6-F2C8-4D5F-B6B4-9ACF0EBDF24F}" destId="{5D1AB3FC-EA2B-4B0D-BEF3-03F7625C2597}" srcOrd="6" destOrd="0" presId="urn:microsoft.com/office/officeart/2005/8/layout/vList2"/>
    <dgm:cxn modelId="{0580773C-491F-4F5B-83CE-9E1320806F59}" type="presParOf" srcId="{B8CBD1A6-F2C8-4D5F-B6B4-9ACF0EBDF24F}" destId="{9C7826FF-DD97-450E-B0E4-2623D511C8B8}" srcOrd="7" destOrd="0" presId="urn:microsoft.com/office/officeart/2005/8/layout/vList2"/>
    <dgm:cxn modelId="{B656DB8C-AB2D-4B82-8847-F63F5AE4810F}" type="presParOf" srcId="{B8CBD1A6-F2C8-4D5F-B6B4-9ACF0EBDF24F}" destId="{E6669B50-0738-4C01-8151-56551B0D97AD}" srcOrd="8" destOrd="0" presId="urn:microsoft.com/office/officeart/2005/8/layout/vList2"/>
    <dgm:cxn modelId="{633669F0-8868-4A7C-961A-308B3B26D235}" type="presParOf" srcId="{B8CBD1A6-F2C8-4D5F-B6B4-9ACF0EBDF24F}" destId="{A58BF6DB-6434-440D-9D02-B72F0801B3F7}" srcOrd="9" destOrd="0" presId="urn:microsoft.com/office/officeart/2005/8/layout/vList2"/>
    <dgm:cxn modelId="{18FB03BD-6C3D-471A-A00B-7D11BE83A84D}" type="presParOf" srcId="{B8CBD1A6-F2C8-4D5F-B6B4-9ACF0EBDF24F}" destId="{5ABA2932-D100-42C8-9F10-0D7B6BF34B3F}" srcOrd="10" destOrd="0" presId="urn:microsoft.com/office/officeart/2005/8/layout/vList2"/>
    <dgm:cxn modelId="{0F32A31F-160B-47BD-9A6C-D20E590E2FB5}" type="presParOf" srcId="{B8CBD1A6-F2C8-4D5F-B6B4-9ACF0EBDF24F}" destId="{2D3EBD6B-9284-4902-97A6-D703C1710429}" srcOrd="11"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F3C9D3-FE48-400A-B968-FF2CC9A70D64}" type="doc">
      <dgm:prSet loTypeId="urn:microsoft.com/office/officeart/2005/8/layout/process4" loCatId="list" qsTypeId="urn:microsoft.com/office/officeart/2005/8/quickstyle/simple3" qsCatId="simple" csTypeId="urn:microsoft.com/office/officeart/2005/8/colors/accent1_1" csCatId="accent1" phldr="1"/>
      <dgm:spPr/>
      <dgm:t>
        <a:bodyPr/>
        <a:lstStyle/>
        <a:p>
          <a:endParaRPr lang="es-EC"/>
        </a:p>
      </dgm:t>
    </dgm:pt>
    <dgm:pt modelId="{DD94864F-BCD6-4C4C-830B-A6258CCFF3D4}">
      <dgm:prSet custT="1"/>
      <dgm:spPr/>
      <dgm:t>
        <a:bodyPr/>
        <a:lstStyle/>
        <a:p>
          <a:pPr rtl="0"/>
          <a:r>
            <a:rPr lang="es-EC" sz="1200" smtClean="0">
              <a:solidFill>
                <a:schemeClr val="tx2"/>
              </a:solidFill>
              <a:latin typeface="Times New Roman" panose="02020603050405020304" pitchFamily="18" charset="0"/>
              <a:cs typeface="Times New Roman" panose="02020603050405020304" pitchFamily="18" charset="0"/>
            </a:rPr>
            <a:t>De las 35 empresas de seguros dentro del mercado ecuatoriano, 24 compañías manejan vehículos. </a:t>
          </a:r>
          <a:endParaRPr lang="es-EC" sz="1200" dirty="0">
            <a:solidFill>
              <a:schemeClr val="tx2"/>
            </a:solidFill>
            <a:latin typeface="Times New Roman" panose="02020603050405020304" pitchFamily="18" charset="0"/>
            <a:cs typeface="Times New Roman" panose="02020603050405020304" pitchFamily="18" charset="0"/>
          </a:endParaRPr>
        </a:p>
      </dgm:t>
    </dgm:pt>
    <dgm:pt modelId="{FB140BB9-065D-4032-980D-581A54D0449B}" type="parTrans" cxnId="{3410EAFB-FBA6-4DF5-A44E-BBC51C21D66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82EF3606-4907-4600-ADA9-AA9B7E2D7E1C}" type="sibTrans" cxnId="{3410EAFB-FBA6-4DF5-A44E-BBC51C21D66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FFF7B0C5-BA5C-4B19-965D-6AF447F586DC}">
      <dgm:prSet custT="1"/>
      <dgm:spPr/>
      <dgm:t>
        <a:bodyPr/>
        <a:lstStyle/>
        <a:p>
          <a:pPr rtl="0"/>
          <a:r>
            <a:rPr lang="es-EC" sz="1200" smtClean="0">
              <a:solidFill>
                <a:schemeClr val="tx2"/>
              </a:solidFill>
              <a:latin typeface="Times New Roman" panose="02020603050405020304" pitchFamily="18" charset="0"/>
              <a:cs typeface="Times New Roman" panose="02020603050405020304" pitchFamily="18" charset="0"/>
            </a:rPr>
            <a:t>16 multinacionales y 8 nacionales. </a:t>
          </a:r>
          <a:endParaRPr lang="es-EC" sz="1200" dirty="0">
            <a:solidFill>
              <a:schemeClr val="tx2"/>
            </a:solidFill>
            <a:latin typeface="Times New Roman" panose="02020603050405020304" pitchFamily="18" charset="0"/>
            <a:cs typeface="Times New Roman" panose="02020603050405020304" pitchFamily="18" charset="0"/>
          </a:endParaRPr>
        </a:p>
      </dgm:t>
    </dgm:pt>
    <dgm:pt modelId="{FC02621B-B7F5-470D-B315-A94EAB40923E}" type="parTrans" cxnId="{AEE2E27D-58D3-4D4A-B7C6-2DFE744F35D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2261140D-916B-4E53-93C1-B001099D6245}" type="sibTrans" cxnId="{AEE2E27D-58D3-4D4A-B7C6-2DFE744F35D2}">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5A94633A-6C71-41DD-8C5D-A9E544142A63}">
      <dgm:prSet custT="1"/>
      <dgm:spPr/>
      <dgm:t>
        <a:bodyPr/>
        <a:lstStyle/>
        <a:p>
          <a:pPr rtl="0"/>
          <a:r>
            <a:rPr lang="es-EC" sz="1200" smtClean="0">
              <a:solidFill>
                <a:schemeClr val="tx2"/>
              </a:solidFill>
              <a:latin typeface="Times New Roman" panose="02020603050405020304" pitchFamily="18" charset="0"/>
              <a:cs typeface="Times New Roman" panose="02020603050405020304" pitchFamily="18" charset="0"/>
            </a:rPr>
            <a:t>De estas empresas tan solo Equinoccial y Aseguradora del Sur, son empresas nacionales. </a:t>
          </a:r>
          <a:endParaRPr lang="es-EC" sz="1200" dirty="0">
            <a:solidFill>
              <a:schemeClr val="tx2"/>
            </a:solidFill>
            <a:latin typeface="Times New Roman" panose="02020603050405020304" pitchFamily="18" charset="0"/>
            <a:cs typeface="Times New Roman" panose="02020603050405020304" pitchFamily="18" charset="0"/>
          </a:endParaRPr>
        </a:p>
      </dgm:t>
    </dgm:pt>
    <dgm:pt modelId="{A7BCEE58-7E4F-4751-9EA9-DAC7EA26FB23}" type="parTrans" cxnId="{CD614E07-3FF5-4DB9-BE3E-5E8E55ADD159}">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E06D9265-F38D-4F4A-86BE-D0BDD4396626}" type="sibTrans" cxnId="{CD614E07-3FF5-4DB9-BE3E-5E8E55ADD159}">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7162EEEE-06FF-4F85-88F6-CD56B1C30BD9}">
      <dgm:prSet custT="1"/>
      <dgm:spPr/>
      <dgm:t>
        <a:bodyPr/>
        <a:lstStyle/>
        <a:p>
          <a:pPr rtl="0"/>
          <a:r>
            <a:rPr lang="es-EC" sz="1200" dirty="0" smtClean="0">
              <a:solidFill>
                <a:schemeClr val="tx2"/>
              </a:solidFill>
              <a:latin typeface="Times New Roman" panose="02020603050405020304" pitchFamily="18" charset="0"/>
              <a:cs typeface="Times New Roman" panose="02020603050405020304" pitchFamily="18" charset="0"/>
            </a:rPr>
            <a:t>Vehículos 23,69% del total de primas netas emitidas en el año 2016</a:t>
          </a:r>
          <a:endParaRPr lang="es-EC" sz="1200" dirty="0">
            <a:solidFill>
              <a:schemeClr val="tx2"/>
            </a:solidFill>
            <a:latin typeface="Times New Roman" panose="02020603050405020304" pitchFamily="18" charset="0"/>
            <a:cs typeface="Times New Roman" panose="02020603050405020304" pitchFamily="18" charset="0"/>
          </a:endParaRPr>
        </a:p>
      </dgm:t>
    </dgm:pt>
    <dgm:pt modelId="{ADA8C321-C79C-4A5F-967A-B723D6D6AE32}" type="parTrans" cxnId="{CEB2BE79-B4D5-4730-82FE-DF71829F5467}">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BE41BB6F-22CA-41B7-A967-07FCB1CEFF7A}" type="sibTrans" cxnId="{CEB2BE79-B4D5-4730-82FE-DF71829F5467}">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1D4ECCF6-CFF2-4E17-A583-8725147F10C6}">
      <dgm:prSet custT="1"/>
      <dgm:spPr/>
      <dgm:t>
        <a:bodyPr/>
        <a:lstStyle/>
        <a:p>
          <a:pPr rtl="0"/>
          <a:r>
            <a:rPr lang="es-EC" sz="1200" smtClean="0">
              <a:solidFill>
                <a:schemeClr val="tx2"/>
              </a:solidFill>
              <a:latin typeface="Times New Roman" panose="02020603050405020304" pitchFamily="18" charset="0"/>
              <a:cs typeface="Times New Roman" panose="02020603050405020304" pitchFamily="18" charset="0"/>
            </a:rPr>
            <a:t>En 5 empresas se concentra más el 50% del mercado: Equinoccial, QBE Colonial, Chubb Seguros, Aseguradora del Sur y Liberty Seguros</a:t>
          </a:r>
          <a:endParaRPr lang="es-EC" sz="1200" dirty="0">
            <a:solidFill>
              <a:schemeClr val="tx2"/>
            </a:solidFill>
            <a:latin typeface="Times New Roman" panose="02020603050405020304" pitchFamily="18" charset="0"/>
            <a:cs typeface="Times New Roman" panose="02020603050405020304" pitchFamily="18" charset="0"/>
          </a:endParaRPr>
        </a:p>
      </dgm:t>
    </dgm:pt>
    <dgm:pt modelId="{5D98B61B-53E6-4944-B038-E02046C58993}" type="parTrans" cxnId="{B391F385-E087-4ED1-BA37-E78820350E94}">
      <dgm:prSet/>
      <dgm:spPr/>
      <dgm:t>
        <a:bodyPr/>
        <a:lstStyle/>
        <a:p>
          <a:endParaRPr lang="es-EC" sz="1200">
            <a:solidFill>
              <a:schemeClr val="tx2"/>
            </a:solidFill>
          </a:endParaRPr>
        </a:p>
      </dgm:t>
    </dgm:pt>
    <dgm:pt modelId="{1C27FDB9-DB39-4F79-8283-47D12FB712A7}" type="sibTrans" cxnId="{B391F385-E087-4ED1-BA37-E78820350E94}">
      <dgm:prSet/>
      <dgm:spPr/>
      <dgm:t>
        <a:bodyPr/>
        <a:lstStyle/>
        <a:p>
          <a:endParaRPr lang="es-EC" sz="1200">
            <a:solidFill>
              <a:schemeClr val="tx2"/>
            </a:solidFill>
          </a:endParaRPr>
        </a:p>
      </dgm:t>
    </dgm:pt>
    <dgm:pt modelId="{02BC4E2F-3DE2-4CBA-95CC-B3FB28191389}">
      <dgm:prSet custT="1"/>
      <dgm:spPr/>
      <dgm:t>
        <a:bodyPr/>
        <a:lstStyle/>
        <a:p>
          <a:pPr rtl="0"/>
          <a:r>
            <a:rPr lang="es-EC" sz="1200" smtClean="0">
              <a:solidFill>
                <a:schemeClr val="tx2"/>
              </a:solidFill>
              <a:latin typeface="Times New Roman" panose="02020603050405020304" pitchFamily="18" charset="0"/>
              <a:cs typeface="Times New Roman" panose="02020603050405020304" pitchFamily="18" charset="0"/>
            </a:rPr>
            <a:t>USD $383,37 millones. </a:t>
          </a:r>
          <a:endParaRPr lang="es-EC" sz="1200" dirty="0">
            <a:solidFill>
              <a:schemeClr val="tx2"/>
            </a:solidFill>
            <a:latin typeface="Times New Roman" panose="02020603050405020304" pitchFamily="18" charset="0"/>
            <a:cs typeface="Times New Roman" panose="02020603050405020304" pitchFamily="18" charset="0"/>
          </a:endParaRPr>
        </a:p>
      </dgm:t>
    </dgm:pt>
    <dgm:pt modelId="{534DCD87-51E0-4F25-B1CB-0263B2FEECB8}" type="parTrans" cxnId="{D2684431-8514-4A7A-A303-232EF74EB295}">
      <dgm:prSet/>
      <dgm:spPr/>
      <dgm:t>
        <a:bodyPr/>
        <a:lstStyle/>
        <a:p>
          <a:endParaRPr lang="es-EC" sz="1200">
            <a:solidFill>
              <a:schemeClr val="tx2"/>
            </a:solidFill>
          </a:endParaRPr>
        </a:p>
      </dgm:t>
    </dgm:pt>
    <dgm:pt modelId="{95506D82-B3FB-40BF-A805-B4EAB2EC18EC}" type="sibTrans" cxnId="{D2684431-8514-4A7A-A303-232EF74EB295}">
      <dgm:prSet/>
      <dgm:spPr/>
      <dgm:t>
        <a:bodyPr/>
        <a:lstStyle/>
        <a:p>
          <a:endParaRPr lang="es-EC" sz="1200">
            <a:solidFill>
              <a:schemeClr val="tx2"/>
            </a:solidFill>
          </a:endParaRPr>
        </a:p>
      </dgm:t>
    </dgm:pt>
    <dgm:pt modelId="{E71FB5D5-5BB7-4225-AA51-E10F3FCEBFFD}" type="pres">
      <dgm:prSet presAssocID="{52F3C9D3-FE48-400A-B968-FF2CC9A70D64}" presName="Name0" presStyleCnt="0">
        <dgm:presLayoutVars>
          <dgm:dir/>
          <dgm:animLvl val="lvl"/>
          <dgm:resizeHandles val="exact"/>
        </dgm:presLayoutVars>
      </dgm:prSet>
      <dgm:spPr/>
      <dgm:t>
        <a:bodyPr/>
        <a:lstStyle/>
        <a:p>
          <a:endParaRPr lang="es-EC"/>
        </a:p>
      </dgm:t>
    </dgm:pt>
    <dgm:pt modelId="{048AA89D-C2A7-4C96-A4BB-23AB7C2F20F9}" type="pres">
      <dgm:prSet presAssocID="{7162EEEE-06FF-4F85-88F6-CD56B1C30BD9}" presName="boxAndChildren" presStyleCnt="0"/>
      <dgm:spPr/>
      <dgm:t>
        <a:bodyPr/>
        <a:lstStyle/>
        <a:p>
          <a:endParaRPr lang="es-EC"/>
        </a:p>
      </dgm:t>
    </dgm:pt>
    <dgm:pt modelId="{68F71309-BA4F-45A6-8887-8893FB6CED8C}" type="pres">
      <dgm:prSet presAssocID="{7162EEEE-06FF-4F85-88F6-CD56B1C30BD9}" presName="parentTextBox" presStyleLbl="node1" presStyleIdx="0" presStyleCnt="3"/>
      <dgm:spPr/>
      <dgm:t>
        <a:bodyPr/>
        <a:lstStyle/>
        <a:p>
          <a:endParaRPr lang="es-EC"/>
        </a:p>
      </dgm:t>
    </dgm:pt>
    <dgm:pt modelId="{CE50DF12-DFE1-4B3D-9C47-105BE2A6D63C}" type="pres">
      <dgm:prSet presAssocID="{7162EEEE-06FF-4F85-88F6-CD56B1C30BD9}" presName="entireBox" presStyleLbl="node1" presStyleIdx="0" presStyleCnt="3"/>
      <dgm:spPr/>
      <dgm:t>
        <a:bodyPr/>
        <a:lstStyle/>
        <a:p>
          <a:endParaRPr lang="es-EC"/>
        </a:p>
      </dgm:t>
    </dgm:pt>
    <dgm:pt modelId="{11A012A1-2360-478F-BCCB-306D83946381}" type="pres">
      <dgm:prSet presAssocID="{7162EEEE-06FF-4F85-88F6-CD56B1C30BD9}" presName="descendantBox" presStyleCnt="0"/>
      <dgm:spPr/>
      <dgm:t>
        <a:bodyPr/>
        <a:lstStyle/>
        <a:p>
          <a:endParaRPr lang="es-EC"/>
        </a:p>
      </dgm:t>
    </dgm:pt>
    <dgm:pt modelId="{407584C8-BFCC-492B-A2DD-F702F79115CC}" type="pres">
      <dgm:prSet presAssocID="{02BC4E2F-3DE2-4CBA-95CC-B3FB28191389}" presName="childTextBox" presStyleLbl="fgAccFollowNode1" presStyleIdx="0" presStyleCnt="3">
        <dgm:presLayoutVars>
          <dgm:bulletEnabled val="1"/>
        </dgm:presLayoutVars>
      </dgm:prSet>
      <dgm:spPr/>
      <dgm:t>
        <a:bodyPr/>
        <a:lstStyle/>
        <a:p>
          <a:endParaRPr lang="es-EC"/>
        </a:p>
      </dgm:t>
    </dgm:pt>
    <dgm:pt modelId="{2743DDC1-0C44-45DA-9CC9-8D6E85F5E0BF}" type="pres">
      <dgm:prSet presAssocID="{1C27FDB9-DB39-4F79-8283-47D12FB712A7}" presName="sp" presStyleCnt="0"/>
      <dgm:spPr/>
      <dgm:t>
        <a:bodyPr/>
        <a:lstStyle/>
        <a:p>
          <a:endParaRPr lang="es-EC"/>
        </a:p>
      </dgm:t>
    </dgm:pt>
    <dgm:pt modelId="{BC3D0910-373D-41BC-AF2B-7139674E2776}" type="pres">
      <dgm:prSet presAssocID="{1D4ECCF6-CFF2-4E17-A583-8725147F10C6}" presName="arrowAndChildren" presStyleCnt="0"/>
      <dgm:spPr/>
      <dgm:t>
        <a:bodyPr/>
        <a:lstStyle/>
        <a:p>
          <a:endParaRPr lang="es-EC"/>
        </a:p>
      </dgm:t>
    </dgm:pt>
    <dgm:pt modelId="{2A77D85F-F6FC-4FB5-A94D-D9DC3350D9AF}" type="pres">
      <dgm:prSet presAssocID="{1D4ECCF6-CFF2-4E17-A583-8725147F10C6}" presName="parentTextArrow" presStyleLbl="node1" presStyleIdx="0" presStyleCnt="3"/>
      <dgm:spPr/>
      <dgm:t>
        <a:bodyPr/>
        <a:lstStyle/>
        <a:p>
          <a:endParaRPr lang="es-EC"/>
        </a:p>
      </dgm:t>
    </dgm:pt>
    <dgm:pt modelId="{63A68FB4-11F2-47E8-B121-179A719E539C}" type="pres">
      <dgm:prSet presAssocID="{1D4ECCF6-CFF2-4E17-A583-8725147F10C6}" presName="arrow" presStyleLbl="node1" presStyleIdx="1" presStyleCnt="3"/>
      <dgm:spPr/>
      <dgm:t>
        <a:bodyPr/>
        <a:lstStyle/>
        <a:p>
          <a:endParaRPr lang="es-EC"/>
        </a:p>
      </dgm:t>
    </dgm:pt>
    <dgm:pt modelId="{D591EA0A-FA72-4A2E-B66B-FC87D27ABD78}" type="pres">
      <dgm:prSet presAssocID="{1D4ECCF6-CFF2-4E17-A583-8725147F10C6}" presName="descendantArrow" presStyleCnt="0"/>
      <dgm:spPr/>
      <dgm:t>
        <a:bodyPr/>
        <a:lstStyle/>
        <a:p>
          <a:endParaRPr lang="es-EC"/>
        </a:p>
      </dgm:t>
    </dgm:pt>
    <dgm:pt modelId="{500BF57D-2F11-489A-831A-023A23F14930}" type="pres">
      <dgm:prSet presAssocID="{5A94633A-6C71-41DD-8C5D-A9E544142A63}" presName="childTextArrow" presStyleLbl="fgAccFollowNode1" presStyleIdx="1" presStyleCnt="3">
        <dgm:presLayoutVars>
          <dgm:bulletEnabled val="1"/>
        </dgm:presLayoutVars>
      </dgm:prSet>
      <dgm:spPr/>
      <dgm:t>
        <a:bodyPr/>
        <a:lstStyle/>
        <a:p>
          <a:endParaRPr lang="es-EC"/>
        </a:p>
      </dgm:t>
    </dgm:pt>
    <dgm:pt modelId="{5DAC0CF7-AB49-4524-8FD4-7C8A3FA75478}" type="pres">
      <dgm:prSet presAssocID="{82EF3606-4907-4600-ADA9-AA9B7E2D7E1C}" presName="sp" presStyleCnt="0"/>
      <dgm:spPr/>
      <dgm:t>
        <a:bodyPr/>
        <a:lstStyle/>
        <a:p>
          <a:endParaRPr lang="es-EC"/>
        </a:p>
      </dgm:t>
    </dgm:pt>
    <dgm:pt modelId="{B4AE63FE-7F34-49AA-A5E4-BCE631C37888}" type="pres">
      <dgm:prSet presAssocID="{DD94864F-BCD6-4C4C-830B-A6258CCFF3D4}" presName="arrowAndChildren" presStyleCnt="0"/>
      <dgm:spPr/>
      <dgm:t>
        <a:bodyPr/>
        <a:lstStyle/>
        <a:p>
          <a:endParaRPr lang="es-EC"/>
        </a:p>
      </dgm:t>
    </dgm:pt>
    <dgm:pt modelId="{023B5102-68EC-41D7-931A-B9B7413CC6D3}" type="pres">
      <dgm:prSet presAssocID="{DD94864F-BCD6-4C4C-830B-A6258CCFF3D4}" presName="parentTextArrow" presStyleLbl="node1" presStyleIdx="1" presStyleCnt="3"/>
      <dgm:spPr/>
      <dgm:t>
        <a:bodyPr/>
        <a:lstStyle/>
        <a:p>
          <a:endParaRPr lang="es-EC"/>
        </a:p>
      </dgm:t>
    </dgm:pt>
    <dgm:pt modelId="{12731E1B-9336-4273-AB8B-FC21BB010685}" type="pres">
      <dgm:prSet presAssocID="{DD94864F-BCD6-4C4C-830B-A6258CCFF3D4}" presName="arrow" presStyleLbl="node1" presStyleIdx="2" presStyleCnt="3"/>
      <dgm:spPr/>
      <dgm:t>
        <a:bodyPr/>
        <a:lstStyle/>
        <a:p>
          <a:endParaRPr lang="es-EC"/>
        </a:p>
      </dgm:t>
    </dgm:pt>
    <dgm:pt modelId="{1CEE6200-DF46-4443-ABD5-4778076EBDC6}" type="pres">
      <dgm:prSet presAssocID="{DD94864F-BCD6-4C4C-830B-A6258CCFF3D4}" presName="descendantArrow" presStyleCnt="0"/>
      <dgm:spPr/>
      <dgm:t>
        <a:bodyPr/>
        <a:lstStyle/>
        <a:p>
          <a:endParaRPr lang="es-EC"/>
        </a:p>
      </dgm:t>
    </dgm:pt>
    <dgm:pt modelId="{F091B5A0-3860-4DB5-B68C-24F65FA80FA9}" type="pres">
      <dgm:prSet presAssocID="{FFF7B0C5-BA5C-4B19-965D-6AF447F586DC}" presName="childTextArrow" presStyleLbl="fgAccFollowNode1" presStyleIdx="2" presStyleCnt="3">
        <dgm:presLayoutVars>
          <dgm:bulletEnabled val="1"/>
        </dgm:presLayoutVars>
      </dgm:prSet>
      <dgm:spPr/>
      <dgm:t>
        <a:bodyPr/>
        <a:lstStyle/>
        <a:p>
          <a:endParaRPr lang="es-EC"/>
        </a:p>
      </dgm:t>
    </dgm:pt>
  </dgm:ptLst>
  <dgm:cxnLst>
    <dgm:cxn modelId="{7E2F6AAF-3AE8-4317-8827-D35190BDC2E7}" type="presOf" srcId="{1D4ECCF6-CFF2-4E17-A583-8725147F10C6}" destId="{63A68FB4-11F2-47E8-B121-179A719E539C}" srcOrd="1" destOrd="0" presId="urn:microsoft.com/office/officeart/2005/8/layout/process4"/>
    <dgm:cxn modelId="{816F4835-6AEF-4E49-973D-1CB42F4FAD8C}" type="presOf" srcId="{1D4ECCF6-CFF2-4E17-A583-8725147F10C6}" destId="{2A77D85F-F6FC-4FB5-A94D-D9DC3350D9AF}" srcOrd="0" destOrd="0" presId="urn:microsoft.com/office/officeart/2005/8/layout/process4"/>
    <dgm:cxn modelId="{AEE2E27D-58D3-4D4A-B7C6-2DFE744F35D2}" srcId="{DD94864F-BCD6-4C4C-830B-A6258CCFF3D4}" destId="{FFF7B0C5-BA5C-4B19-965D-6AF447F586DC}" srcOrd="0" destOrd="0" parTransId="{FC02621B-B7F5-470D-B315-A94EAB40923E}" sibTransId="{2261140D-916B-4E53-93C1-B001099D6245}"/>
    <dgm:cxn modelId="{0AEE3D0F-DB99-4A75-A467-ADE092356083}" type="presOf" srcId="{52F3C9D3-FE48-400A-B968-FF2CC9A70D64}" destId="{E71FB5D5-5BB7-4225-AA51-E10F3FCEBFFD}" srcOrd="0" destOrd="0" presId="urn:microsoft.com/office/officeart/2005/8/layout/process4"/>
    <dgm:cxn modelId="{3410EAFB-FBA6-4DF5-A44E-BBC51C21D662}" srcId="{52F3C9D3-FE48-400A-B968-FF2CC9A70D64}" destId="{DD94864F-BCD6-4C4C-830B-A6258CCFF3D4}" srcOrd="0" destOrd="0" parTransId="{FB140BB9-065D-4032-980D-581A54D0449B}" sibTransId="{82EF3606-4907-4600-ADA9-AA9B7E2D7E1C}"/>
    <dgm:cxn modelId="{C5E8743C-0174-4E3A-B316-40CECFB23A1B}" type="presOf" srcId="{7162EEEE-06FF-4F85-88F6-CD56B1C30BD9}" destId="{CE50DF12-DFE1-4B3D-9C47-105BE2A6D63C}" srcOrd="1" destOrd="0" presId="urn:microsoft.com/office/officeart/2005/8/layout/process4"/>
    <dgm:cxn modelId="{CD614E07-3FF5-4DB9-BE3E-5E8E55ADD159}" srcId="{1D4ECCF6-CFF2-4E17-A583-8725147F10C6}" destId="{5A94633A-6C71-41DD-8C5D-A9E544142A63}" srcOrd="0" destOrd="0" parTransId="{A7BCEE58-7E4F-4751-9EA9-DAC7EA26FB23}" sibTransId="{E06D9265-F38D-4F4A-86BE-D0BDD4396626}"/>
    <dgm:cxn modelId="{A43EDC2D-C64F-4E6C-AC92-FB33DC85BE30}" type="presOf" srcId="{5A94633A-6C71-41DD-8C5D-A9E544142A63}" destId="{500BF57D-2F11-489A-831A-023A23F14930}" srcOrd="0" destOrd="0" presId="urn:microsoft.com/office/officeart/2005/8/layout/process4"/>
    <dgm:cxn modelId="{19E9CEB1-9D00-4F1E-9CD5-3FDAC7AC2EB9}" type="presOf" srcId="{02BC4E2F-3DE2-4CBA-95CC-B3FB28191389}" destId="{407584C8-BFCC-492B-A2DD-F702F79115CC}" srcOrd="0" destOrd="0" presId="urn:microsoft.com/office/officeart/2005/8/layout/process4"/>
    <dgm:cxn modelId="{CEB2BE79-B4D5-4730-82FE-DF71829F5467}" srcId="{52F3C9D3-FE48-400A-B968-FF2CC9A70D64}" destId="{7162EEEE-06FF-4F85-88F6-CD56B1C30BD9}" srcOrd="2" destOrd="0" parTransId="{ADA8C321-C79C-4A5F-967A-B723D6D6AE32}" sibTransId="{BE41BB6F-22CA-41B7-A967-07FCB1CEFF7A}"/>
    <dgm:cxn modelId="{B5FFF5A4-BF02-4590-AA08-72E9620EB26C}" type="presOf" srcId="{7162EEEE-06FF-4F85-88F6-CD56B1C30BD9}" destId="{68F71309-BA4F-45A6-8887-8893FB6CED8C}" srcOrd="0" destOrd="0" presId="urn:microsoft.com/office/officeart/2005/8/layout/process4"/>
    <dgm:cxn modelId="{B391F385-E087-4ED1-BA37-E78820350E94}" srcId="{52F3C9D3-FE48-400A-B968-FF2CC9A70D64}" destId="{1D4ECCF6-CFF2-4E17-A583-8725147F10C6}" srcOrd="1" destOrd="0" parTransId="{5D98B61B-53E6-4944-B038-E02046C58993}" sibTransId="{1C27FDB9-DB39-4F79-8283-47D12FB712A7}"/>
    <dgm:cxn modelId="{6332512E-766B-46EF-ACAD-FB1D8BF3CFBB}" type="presOf" srcId="{FFF7B0C5-BA5C-4B19-965D-6AF447F586DC}" destId="{F091B5A0-3860-4DB5-B68C-24F65FA80FA9}" srcOrd="0" destOrd="0" presId="urn:microsoft.com/office/officeart/2005/8/layout/process4"/>
    <dgm:cxn modelId="{D2684431-8514-4A7A-A303-232EF74EB295}" srcId="{7162EEEE-06FF-4F85-88F6-CD56B1C30BD9}" destId="{02BC4E2F-3DE2-4CBA-95CC-B3FB28191389}" srcOrd="0" destOrd="0" parTransId="{534DCD87-51E0-4F25-B1CB-0263B2FEECB8}" sibTransId="{95506D82-B3FB-40BF-A805-B4EAB2EC18EC}"/>
    <dgm:cxn modelId="{370DF2F3-42EB-473E-9FD6-6FAF6AE2C2CC}" type="presOf" srcId="{DD94864F-BCD6-4C4C-830B-A6258CCFF3D4}" destId="{12731E1B-9336-4273-AB8B-FC21BB010685}" srcOrd="1" destOrd="0" presId="urn:microsoft.com/office/officeart/2005/8/layout/process4"/>
    <dgm:cxn modelId="{88477DAE-16F1-4C59-8A44-D86134A4A81E}" type="presOf" srcId="{DD94864F-BCD6-4C4C-830B-A6258CCFF3D4}" destId="{023B5102-68EC-41D7-931A-B9B7413CC6D3}" srcOrd="0" destOrd="0" presId="urn:microsoft.com/office/officeart/2005/8/layout/process4"/>
    <dgm:cxn modelId="{D7B158E9-B0A9-44E6-934C-6445F79029C8}" type="presParOf" srcId="{E71FB5D5-5BB7-4225-AA51-E10F3FCEBFFD}" destId="{048AA89D-C2A7-4C96-A4BB-23AB7C2F20F9}" srcOrd="0" destOrd="0" presId="urn:microsoft.com/office/officeart/2005/8/layout/process4"/>
    <dgm:cxn modelId="{55615C48-E949-499D-B6F1-34829314BFDF}" type="presParOf" srcId="{048AA89D-C2A7-4C96-A4BB-23AB7C2F20F9}" destId="{68F71309-BA4F-45A6-8887-8893FB6CED8C}" srcOrd="0" destOrd="0" presId="urn:microsoft.com/office/officeart/2005/8/layout/process4"/>
    <dgm:cxn modelId="{925E1115-D55D-4149-BDE3-C129FC8CC6F7}" type="presParOf" srcId="{048AA89D-C2A7-4C96-A4BB-23AB7C2F20F9}" destId="{CE50DF12-DFE1-4B3D-9C47-105BE2A6D63C}" srcOrd="1" destOrd="0" presId="urn:microsoft.com/office/officeart/2005/8/layout/process4"/>
    <dgm:cxn modelId="{FE2907A6-BD42-41DE-8C42-62195F5A7843}" type="presParOf" srcId="{048AA89D-C2A7-4C96-A4BB-23AB7C2F20F9}" destId="{11A012A1-2360-478F-BCCB-306D83946381}" srcOrd="2" destOrd="0" presId="urn:microsoft.com/office/officeart/2005/8/layout/process4"/>
    <dgm:cxn modelId="{F1CE61AF-E801-4C78-A972-138B51855E0F}" type="presParOf" srcId="{11A012A1-2360-478F-BCCB-306D83946381}" destId="{407584C8-BFCC-492B-A2DD-F702F79115CC}" srcOrd="0" destOrd="0" presId="urn:microsoft.com/office/officeart/2005/8/layout/process4"/>
    <dgm:cxn modelId="{B165FED5-2D86-49F4-92CC-4868A4E2B21A}" type="presParOf" srcId="{E71FB5D5-5BB7-4225-AA51-E10F3FCEBFFD}" destId="{2743DDC1-0C44-45DA-9CC9-8D6E85F5E0BF}" srcOrd="1" destOrd="0" presId="urn:microsoft.com/office/officeart/2005/8/layout/process4"/>
    <dgm:cxn modelId="{D87FBAD3-5116-47C7-84EB-3C9B1CC4E7A4}" type="presParOf" srcId="{E71FB5D5-5BB7-4225-AA51-E10F3FCEBFFD}" destId="{BC3D0910-373D-41BC-AF2B-7139674E2776}" srcOrd="2" destOrd="0" presId="urn:microsoft.com/office/officeart/2005/8/layout/process4"/>
    <dgm:cxn modelId="{3D7D79BC-1327-4ADA-8DEC-04BC53AF87EC}" type="presParOf" srcId="{BC3D0910-373D-41BC-AF2B-7139674E2776}" destId="{2A77D85F-F6FC-4FB5-A94D-D9DC3350D9AF}" srcOrd="0" destOrd="0" presId="urn:microsoft.com/office/officeart/2005/8/layout/process4"/>
    <dgm:cxn modelId="{2F2D243E-7B9D-45AC-99DB-F7CE176339BF}" type="presParOf" srcId="{BC3D0910-373D-41BC-AF2B-7139674E2776}" destId="{63A68FB4-11F2-47E8-B121-179A719E539C}" srcOrd="1" destOrd="0" presId="urn:microsoft.com/office/officeart/2005/8/layout/process4"/>
    <dgm:cxn modelId="{70A087D4-DCF2-4368-BA69-9E46FF5000B4}" type="presParOf" srcId="{BC3D0910-373D-41BC-AF2B-7139674E2776}" destId="{D591EA0A-FA72-4A2E-B66B-FC87D27ABD78}" srcOrd="2" destOrd="0" presId="urn:microsoft.com/office/officeart/2005/8/layout/process4"/>
    <dgm:cxn modelId="{CA63B41B-013B-4DE7-A2A0-81C529CC188C}" type="presParOf" srcId="{D591EA0A-FA72-4A2E-B66B-FC87D27ABD78}" destId="{500BF57D-2F11-489A-831A-023A23F14930}" srcOrd="0" destOrd="0" presId="urn:microsoft.com/office/officeart/2005/8/layout/process4"/>
    <dgm:cxn modelId="{FB43A79D-9FD7-405A-980B-3FCDBC9E9659}" type="presParOf" srcId="{E71FB5D5-5BB7-4225-AA51-E10F3FCEBFFD}" destId="{5DAC0CF7-AB49-4524-8FD4-7C8A3FA75478}" srcOrd="3" destOrd="0" presId="urn:microsoft.com/office/officeart/2005/8/layout/process4"/>
    <dgm:cxn modelId="{8760E509-4C9F-4CF6-A087-E38DA0ED5976}" type="presParOf" srcId="{E71FB5D5-5BB7-4225-AA51-E10F3FCEBFFD}" destId="{B4AE63FE-7F34-49AA-A5E4-BCE631C37888}" srcOrd="4" destOrd="0" presId="urn:microsoft.com/office/officeart/2005/8/layout/process4"/>
    <dgm:cxn modelId="{2DC06137-B7D2-4B3A-A4F1-B6D7992011AE}" type="presParOf" srcId="{B4AE63FE-7F34-49AA-A5E4-BCE631C37888}" destId="{023B5102-68EC-41D7-931A-B9B7413CC6D3}" srcOrd="0" destOrd="0" presId="urn:microsoft.com/office/officeart/2005/8/layout/process4"/>
    <dgm:cxn modelId="{C0B6E66D-6C3F-4D3C-8EFA-9D3B47DD00D4}" type="presParOf" srcId="{B4AE63FE-7F34-49AA-A5E4-BCE631C37888}" destId="{12731E1B-9336-4273-AB8B-FC21BB010685}" srcOrd="1" destOrd="0" presId="urn:microsoft.com/office/officeart/2005/8/layout/process4"/>
    <dgm:cxn modelId="{3295595C-DE5D-4D89-AA09-2495C4523B58}" type="presParOf" srcId="{B4AE63FE-7F34-49AA-A5E4-BCE631C37888}" destId="{1CEE6200-DF46-4443-ABD5-4778076EBDC6}" srcOrd="2" destOrd="0" presId="urn:microsoft.com/office/officeart/2005/8/layout/process4"/>
    <dgm:cxn modelId="{1F81CDCF-A1C0-4011-8000-8F4E5451DC89}" type="presParOf" srcId="{1CEE6200-DF46-4443-ABD5-4778076EBDC6}" destId="{F091B5A0-3860-4DB5-B68C-24F65FA80FA9}"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C2D43A-207E-45B4-813B-9A3DD6E7943A}" type="doc">
      <dgm:prSet loTypeId="urn:microsoft.com/office/officeart/2005/8/layout/hChevron3" loCatId="process" qsTypeId="urn:microsoft.com/office/officeart/2005/8/quickstyle/simple3" qsCatId="simple" csTypeId="urn:microsoft.com/office/officeart/2005/8/colors/accent1_2" csCatId="accent1" phldr="1"/>
      <dgm:spPr/>
      <dgm:t>
        <a:bodyPr/>
        <a:lstStyle/>
        <a:p>
          <a:endParaRPr lang="es-EC"/>
        </a:p>
      </dgm:t>
    </dgm:pt>
    <dgm:pt modelId="{7C4659E5-182B-4775-8C23-515B1A2B007F}">
      <dgm:prSet custT="1">
        <dgm:style>
          <a:lnRef idx="2">
            <a:schemeClr val="accent2"/>
          </a:lnRef>
          <a:fillRef idx="1">
            <a:schemeClr val="lt1"/>
          </a:fillRef>
          <a:effectRef idx="0">
            <a:schemeClr val="accent2"/>
          </a:effectRef>
          <a:fontRef idx="minor">
            <a:schemeClr val="dk1"/>
          </a:fontRef>
        </dgm:style>
      </dgm:prSet>
      <dgm:spPr/>
      <dgm:t>
        <a:bodyPr/>
        <a:lstStyle/>
        <a:p>
          <a:pPr rtl="0"/>
          <a:r>
            <a:rPr lang="es-EC" sz="1100" smtClean="0">
              <a:solidFill>
                <a:schemeClr val="tx2"/>
              </a:solidFill>
              <a:latin typeface="Times New Roman" panose="02020603050405020304" pitchFamily="18" charset="0"/>
              <a:cs typeface="Times New Roman" panose="02020603050405020304" pitchFamily="18" charset="0"/>
            </a:rPr>
            <a:t>35 aseguradoras</a:t>
          </a:r>
          <a:endParaRPr lang="es-EC" sz="1100" dirty="0">
            <a:solidFill>
              <a:schemeClr val="tx2"/>
            </a:solidFill>
            <a:latin typeface="Times New Roman" panose="02020603050405020304" pitchFamily="18" charset="0"/>
            <a:cs typeface="Times New Roman" panose="02020603050405020304" pitchFamily="18" charset="0"/>
          </a:endParaRPr>
        </a:p>
      </dgm:t>
    </dgm:pt>
    <dgm:pt modelId="{D84FF2E2-89E5-4C2F-BE31-4FBB1B7C4ECD}" type="parTrans" cxnId="{1A030C84-ACF6-495D-8A85-19C66BA33907}">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2964E3EC-AEC5-49E0-8BEA-00EA5079472F}" type="sibTrans" cxnId="{1A030C84-ACF6-495D-8A85-19C66BA33907}">
      <dgm:prSet custT="1"/>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65001CEB-B716-4727-90CF-B67CDFA34706}">
      <dgm:prSet custT="1">
        <dgm:style>
          <a:lnRef idx="2">
            <a:schemeClr val="accent2"/>
          </a:lnRef>
          <a:fillRef idx="1">
            <a:schemeClr val="lt1"/>
          </a:fillRef>
          <a:effectRef idx="0">
            <a:schemeClr val="accent2"/>
          </a:effectRef>
          <a:fontRef idx="minor">
            <a:schemeClr val="dk1"/>
          </a:fontRef>
        </dgm:style>
      </dgm:prSet>
      <dgm:spPr/>
      <dgm:t>
        <a:bodyPr/>
        <a:lstStyle/>
        <a:p>
          <a:pPr rtl="0"/>
          <a:r>
            <a:rPr lang="es-EC" sz="1100" smtClean="0">
              <a:solidFill>
                <a:schemeClr val="tx2"/>
              </a:solidFill>
              <a:latin typeface="Times New Roman" panose="02020603050405020304" pitchFamily="18" charset="0"/>
              <a:cs typeface="Times New Roman" panose="02020603050405020304" pitchFamily="18" charset="0"/>
            </a:rPr>
            <a:t>2 reaseguradoras</a:t>
          </a:r>
          <a:endParaRPr lang="es-EC" sz="1100" dirty="0">
            <a:solidFill>
              <a:schemeClr val="tx2"/>
            </a:solidFill>
            <a:latin typeface="Times New Roman" panose="02020603050405020304" pitchFamily="18" charset="0"/>
            <a:cs typeface="Times New Roman" panose="02020603050405020304" pitchFamily="18" charset="0"/>
          </a:endParaRPr>
        </a:p>
      </dgm:t>
    </dgm:pt>
    <dgm:pt modelId="{C7DC918C-F86F-445A-AC11-460D15327DAD}" type="parTrans" cxnId="{31690224-55C4-449B-9201-B2E2A2B1839F}">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31D5956B-6150-42B5-9D81-459675E59CEC}" type="sibTrans" cxnId="{31690224-55C4-449B-9201-B2E2A2B1839F}">
      <dgm:prSet custT="1"/>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0A06EC07-1623-4CAB-97E1-222A7192A726}">
      <dgm:prSet custT="1">
        <dgm:style>
          <a:lnRef idx="2">
            <a:schemeClr val="accent2"/>
          </a:lnRef>
          <a:fillRef idx="1">
            <a:schemeClr val="lt1"/>
          </a:fillRef>
          <a:effectRef idx="0">
            <a:schemeClr val="accent2"/>
          </a:effectRef>
          <a:fontRef idx="minor">
            <a:schemeClr val="dk1"/>
          </a:fontRef>
        </dgm:style>
      </dgm:prSet>
      <dgm:spPr/>
      <dgm:t>
        <a:bodyPr/>
        <a:lstStyle/>
        <a:p>
          <a:pPr rtl="0"/>
          <a:r>
            <a:rPr lang="es-EC" sz="1100" dirty="0" smtClean="0">
              <a:solidFill>
                <a:schemeClr val="tx2"/>
              </a:solidFill>
              <a:latin typeface="Times New Roman" panose="02020603050405020304" pitchFamily="18" charset="0"/>
              <a:cs typeface="Times New Roman" panose="02020603050405020304" pitchFamily="18" charset="0"/>
            </a:rPr>
            <a:t>20 intermediarios de reaseguros</a:t>
          </a:r>
          <a:endParaRPr lang="es-EC" sz="1100" dirty="0">
            <a:solidFill>
              <a:schemeClr val="tx2"/>
            </a:solidFill>
            <a:latin typeface="Times New Roman" panose="02020603050405020304" pitchFamily="18" charset="0"/>
            <a:cs typeface="Times New Roman" panose="02020603050405020304" pitchFamily="18" charset="0"/>
          </a:endParaRPr>
        </a:p>
      </dgm:t>
    </dgm:pt>
    <dgm:pt modelId="{CD71853C-8F34-45FF-86B8-EEC5881F982A}" type="parTrans" cxnId="{C64A2AFB-2210-41B9-92CF-372BB643D039}">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40784164-3B52-4A15-877E-469BE46F9571}" type="sibTrans" cxnId="{C64A2AFB-2210-41B9-92CF-372BB643D039}">
      <dgm:prSet custT="1"/>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C640BA61-855D-4AB7-9AC7-5F01C77AB7C4}">
      <dgm:prSet custT="1">
        <dgm:style>
          <a:lnRef idx="2">
            <a:schemeClr val="accent2"/>
          </a:lnRef>
          <a:fillRef idx="1">
            <a:schemeClr val="lt1"/>
          </a:fillRef>
          <a:effectRef idx="0">
            <a:schemeClr val="accent2"/>
          </a:effectRef>
          <a:fontRef idx="minor">
            <a:schemeClr val="dk1"/>
          </a:fontRef>
        </dgm:style>
      </dgm:prSet>
      <dgm:spPr/>
      <dgm:t>
        <a:bodyPr/>
        <a:lstStyle/>
        <a:p>
          <a:pPr rtl="0"/>
          <a:r>
            <a:rPr lang="es-EC" sz="1100" smtClean="0">
              <a:solidFill>
                <a:schemeClr val="tx2"/>
              </a:solidFill>
              <a:latin typeface="Times New Roman" panose="02020603050405020304" pitchFamily="18" charset="0"/>
              <a:cs typeface="Times New Roman" panose="02020603050405020304" pitchFamily="18" charset="0"/>
            </a:rPr>
            <a:t>62 inspectores de riesgos</a:t>
          </a:r>
          <a:endParaRPr lang="es-EC" sz="1100" dirty="0">
            <a:solidFill>
              <a:schemeClr val="tx2"/>
            </a:solidFill>
            <a:latin typeface="Times New Roman" panose="02020603050405020304" pitchFamily="18" charset="0"/>
            <a:cs typeface="Times New Roman" panose="02020603050405020304" pitchFamily="18" charset="0"/>
          </a:endParaRPr>
        </a:p>
      </dgm:t>
    </dgm:pt>
    <dgm:pt modelId="{860FEEC2-D972-47BB-9353-CBE160C81C47}" type="parTrans" cxnId="{77E6B52B-A17C-490E-9AC7-ECC07954155C}">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0C0FC934-5D9E-4074-8C21-4CFD560E4F66}" type="sibTrans" cxnId="{77E6B52B-A17C-490E-9AC7-ECC07954155C}">
      <dgm:prSet custT="1"/>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C47A4541-846F-4B15-83ED-B5824F9FFC80}">
      <dgm:prSet custT="1">
        <dgm:style>
          <a:lnRef idx="2">
            <a:schemeClr val="accent2"/>
          </a:lnRef>
          <a:fillRef idx="1">
            <a:schemeClr val="lt1"/>
          </a:fillRef>
          <a:effectRef idx="0">
            <a:schemeClr val="accent2"/>
          </a:effectRef>
          <a:fontRef idx="minor">
            <a:schemeClr val="dk1"/>
          </a:fontRef>
        </dgm:style>
      </dgm:prSet>
      <dgm:spPr/>
      <dgm:t>
        <a:bodyPr/>
        <a:lstStyle/>
        <a:p>
          <a:pPr rtl="0"/>
          <a:r>
            <a:rPr lang="es-EC" sz="1100" smtClean="0">
              <a:solidFill>
                <a:schemeClr val="tx2"/>
              </a:solidFill>
              <a:latin typeface="Times New Roman" panose="02020603050405020304" pitchFamily="18" charset="0"/>
              <a:cs typeface="Times New Roman" panose="02020603050405020304" pitchFamily="18" charset="0"/>
            </a:rPr>
            <a:t>15 ajustadores de siniestros</a:t>
          </a:r>
          <a:endParaRPr lang="es-EC" sz="1100" dirty="0">
            <a:solidFill>
              <a:schemeClr val="tx2"/>
            </a:solidFill>
            <a:latin typeface="Times New Roman" panose="02020603050405020304" pitchFamily="18" charset="0"/>
            <a:cs typeface="Times New Roman" panose="02020603050405020304" pitchFamily="18" charset="0"/>
          </a:endParaRPr>
        </a:p>
      </dgm:t>
    </dgm:pt>
    <dgm:pt modelId="{2B95964A-E5C9-4F4E-99CE-DA15A46D55CE}" type="parTrans" cxnId="{CCBF6D07-5711-4A48-B188-4F2B92410BAB}">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6A421C05-1DDE-4561-98F0-13094F14ACBB}" type="sibTrans" cxnId="{CCBF6D07-5711-4A48-B188-4F2B92410BAB}">
      <dgm:prSet custT="1"/>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9F41F261-C961-417F-AC9F-C1E15BE29D37}">
      <dgm:prSet custT="1">
        <dgm:style>
          <a:lnRef idx="2">
            <a:schemeClr val="accent2"/>
          </a:lnRef>
          <a:fillRef idx="1">
            <a:schemeClr val="lt1"/>
          </a:fillRef>
          <a:effectRef idx="0">
            <a:schemeClr val="accent2"/>
          </a:effectRef>
          <a:fontRef idx="minor">
            <a:schemeClr val="dk1"/>
          </a:fontRef>
        </dgm:style>
      </dgm:prSet>
      <dgm:spPr/>
      <dgm:t>
        <a:bodyPr/>
        <a:lstStyle/>
        <a:p>
          <a:pPr rtl="0"/>
          <a:r>
            <a:rPr lang="es-EC" sz="1100" dirty="0" smtClean="0">
              <a:solidFill>
                <a:schemeClr val="tx2"/>
              </a:solidFill>
              <a:latin typeface="Times New Roman" panose="02020603050405020304" pitchFamily="18" charset="0"/>
              <a:cs typeface="Times New Roman" panose="02020603050405020304" pitchFamily="18" charset="0"/>
            </a:rPr>
            <a:t>1193 asesores productores de seguros </a:t>
          </a:r>
          <a:endParaRPr lang="es-EC" sz="1100" dirty="0">
            <a:solidFill>
              <a:schemeClr val="tx2"/>
            </a:solidFill>
            <a:latin typeface="Times New Roman" panose="02020603050405020304" pitchFamily="18" charset="0"/>
            <a:cs typeface="Times New Roman" panose="02020603050405020304" pitchFamily="18" charset="0"/>
          </a:endParaRPr>
        </a:p>
      </dgm:t>
    </dgm:pt>
    <dgm:pt modelId="{BB6CF802-7E75-4093-BAB3-CA21F201488A}" type="parTrans" cxnId="{D97561CE-0E2B-4551-8540-DC7DF9891F1D}">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53FF7D9B-1034-4103-B8E4-D05A1329D5AA}" type="sibTrans" cxnId="{D97561CE-0E2B-4551-8540-DC7DF9891F1D}">
      <dgm:prSet/>
      <dgm:spPr/>
      <dgm:t>
        <a:bodyPr/>
        <a:lstStyle/>
        <a:p>
          <a:endParaRPr lang="es-EC" sz="1100">
            <a:solidFill>
              <a:schemeClr val="tx2"/>
            </a:solidFill>
            <a:latin typeface="Times New Roman" panose="02020603050405020304" pitchFamily="18" charset="0"/>
            <a:cs typeface="Times New Roman" panose="02020603050405020304" pitchFamily="18" charset="0"/>
          </a:endParaRPr>
        </a:p>
      </dgm:t>
    </dgm:pt>
    <dgm:pt modelId="{6B5CCE6B-48D6-4963-BF43-8A69A74D3782}" type="pres">
      <dgm:prSet presAssocID="{4DC2D43A-207E-45B4-813B-9A3DD6E7943A}" presName="Name0" presStyleCnt="0">
        <dgm:presLayoutVars>
          <dgm:dir/>
          <dgm:resizeHandles val="exact"/>
        </dgm:presLayoutVars>
      </dgm:prSet>
      <dgm:spPr/>
      <dgm:t>
        <a:bodyPr/>
        <a:lstStyle/>
        <a:p>
          <a:endParaRPr lang="es-EC"/>
        </a:p>
      </dgm:t>
    </dgm:pt>
    <dgm:pt modelId="{F7147C2B-9493-416B-960A-EBBBF2DE476B}" type="pres">
      <dgm:prSet presAssocID="{7C4659E5-182B-4775-8C23-515B1A2B007F}" presName="parTxOnly" presStyleLbl="node1" presStyleIdx="0" presStyleCnt="6" custLinFactNeighborX="12306">
        <dgm:presLayoutVars>
          <dgm:bulletEnabled val="1"/>
        </dgm:presLayoutVars>
      </dgm:prSet>
      <dgm:spPr/>
      <dgm:t>
        <a:bodyPr/>
        <a:lstStyle/>
        <a:p>
          <a:endParaRPr lang="es-EC"/>
        </a:p>
      </dgm:t>
    </dgm:pt>
    <dgm:pt modelId="{B4EDC438-59FA-4521-9BAE-A95BD1E9B984}" type="pres">
      <dgm:prSet presAssocID="{2964E3EC-AEC5-49E0-8BEA-00EA5079472F}" presName="parSpace" presStyleCnt="0"/>
      <dgm:spPr/>
    </dgm:pt>
    <dgm:pt modelId="{2426350B-530B-4CA4-BD6A-C4CACE29218D}" type="pres">
      <dgm:prSet presAssocID="{65001CEB-B716-4727-90CF-B67CDFA34706}" presName="parTxOnly" presStyleLbl="node1" presStyleIdx="1" presStyleCnt="6">
        <dgm:presLayoutVars>
          <dgm:bulletEnabled val="1"/>
        </dgm:presLayoutVars>
      </dgm:prSet>
      <dgm:spPr/>
      <dgm:t>
        <a:bodyPr/>
        <a:lstStyle/>
        <a:p>
          <a:endParaRPr lang="es-EC"/>
        </a:p>
      </dgm:t>
    </dgm:pt>
    <dgm:pt modelId="{C62D5AC6-27C4-4532-9460-A3DF28235218}" type="pres">
      <dgm:prSet presAssocID="{31D5956B-6150-42B5-9D81-459675E59CEC}" presName="parSpace" presStyleCnt="0"/>
      <dgm:spPr/>
    </dgm:pt>
    <dgm:pt modelId="{359E3E14-B205-43D9-B067-B929C3F9767B}" type="pres">
      <dgm:prSet presAssocID="{0A06EC07-1623-4CAB-97E1-222A7192A726}" presName="parTxOnly" presStyleLbl="node1" presStyleIdx="2" presStyleCnt="6">
        <dgm:presLayoutVars>
          <dgm:bulletEnabled val="1"/>
        </dgm:presLayoutVars>
      </dgm:prSet>
      <dgm:spPr/>
      <dgm:t>
        <a:bodyPr/>
        <a:lstStyle/>
        <a:p>
          <a:endParaRPr lang="es-EC"/>
        </a:p>
      </dgm:t>
    </dgm:pt>
    <dgm:pt modelId="{7BD53148-579B-4B5D-AA93-BF2E83EFE36B}" type="pres">
      <dgm:prSet presAssocID="{40784164-3B52-4A15-877E-469BE46F9571}" presName="parSpace" presStyleCnt="0"/>
      <dgm:spPr/>
    </dgm:pt>
    <dgm:pt modelId="{4256561F-6959-4A28-9DF4-4FBA3D049EE7}" type="pres">
      <dgm:prSet presAssocID="{C640BA61-855D-4AB7-9AC7-5F01C77AB7C4}" presName="parTxOnly" presStyleLbl="node1" presStyleIdx="3" presStyleCnt="6">
        <dgm:presLayoutVars>
          <dgm:bulletEnabled val="1"/>
        </dgm:presLayoutVars>
      </dgm:prSet>
      <dgm:spPr/>
      <dgm:t>
        <a:bodyPr/>
        <a:lstStyle/>
        <a:p>
          <a:endParaRPr lang="es-EC"/>
        </a:p>
      </dgm:t>
    </dgm:pt>
    <dgm:pt modelId="{1C14A8AF-E91E-4DA0-A70D-0B9332C6EB95}" type="pres">
      <dgm:prSet presAssocID="{0C0FC934-5D9E-4074-8C21-4CFD560E4F66}" presName="parSpace" presStyleCnt="0"/>
      <dgm:spPr/>
    </dgm:pt>
    <dgm:pt modelId="{F2C68D97-294C-46B6-B849-401CE6EF017D}" type="pres">
      <dgm:prSet presAssocID="{C47A4541-846F-4B15-83ED-B5824F9FFC80}" presName="parTxOnly" presStyleLbl="node1" presStyleIdx="4" presStyleCnt="6">
        <dgm:presLayoutVars>
          <dgm:bulletEnabled val="1"/>
        </dgm:presLayoutVars>
      </dgm:prSet>
      <dgm:spPr/>
      <dgm:t>
        <a:bodyPr/>
        <a:lstStyle/>
        <a:p>
          <a:endParaRPr lang="es-EC"/>
        </a:p>
      </dgm:t>
    </dgm:pt>
    <dgm:pt modelId="{72B495AD-058B-4655-B4BB-EE3FD5CD8AC0}" type="pres">
      <dgm:prSet presAssocID="{6A421C05-1DDE-4561-98F0-13094F14ACBB}" presName="parSpace" presStyleCnt="0"/>
      <dgm:spPr/>
    </dgm:pt>
    <dgm:pt modelId="{3778E400-E1DA-40CE-BF16-13CC9DBFDCA3}" type="pres">
      <dgm:prSet presAssocID="{9F41F261-C961-417F-AC9F-C1E15BE29D37}" presName="parTxOnly" presStyleLbl="node1" presStyleIdx="5" presStyleCnt="6">
        <dgm:presLayoutVars>
          <dgm:bulletEnabled val="1"/>
        </dgm:presLayoutVars>
      </dgm:prSet>
      <dgm:spPr/>
      <dgm:t>
        <a:bodyPr/>
        <a:lstStyle/>
        <a:p>
          <a:endParaRPr lang="es-EC"/>
        </a:p>
      </dgm:t>
    </dgm:pt>
  </dgm:ptLst>
  <dgm:cxnLst>
    <dgm:cxn modelId="{89596604-CEDC-490E-9622-743B29296320}" type="presOf" srcId="{65001CEB-B716-4727-90CF-B67CDFA34706}" destId="{2426350B-530B-4CA4-BD6A-C4CACE29218D}" srcOrd="0" destOrd="0" presId="urn:microsoft.com/office/officeart/2005/8/layout/hChevron3"/>
    <dgm:cxn modelId="{31690224-55C4-449B-9201-B2E2A2B1839F}" srcId="{4DC2D43A-207E-45B4-813B-9A3DD6E7943A}" destId="{65001CEB-B716-4727-90CF-B67CDFA34706}" srcOrd="1" destOrd="0" parTransId="{C7DC918C-F86F-445A-AC11-460D15327DAD}" sibTransId="{31D5956B-6150-42B5-9D81-459675E59CEC}"/>
    <dgm:cxn modelId="{19316289-D267-4DF5-A17E-E74A0FCF6E54}" type="presOf" srcId="{9F41F261-C961-417F-AC9F-C1E15BE29D37}" destId="{3778E400-E1DA-40CE-BF16-13CC9DBFDCA3}" srcOrd="0" destOrd="0" presId="urn:microsoft.com/office/officeart/2005/8/layout/hChevron3"/>
    <dgm:cxn modelId="{16D47A74-F963-4B59-AA82-C87C59E2570F}" type="presOf" srcId="{0A06EC07-1623-4CAB-97E1-222A7192A726}" destId="{359E3E14-B205-43D9-B067-B929C3F9767B}" srcOrd="0" destOrd="0" presId="urn:microsoft.com/office/officeart/2005/8/layout/hChevron3"/>
    <dgm:cxn modelId="{46775B7E-7E6F-416F-BD6B-61DAB92FD7B5}" type="presOf" srcId="{7C4659E5-182B-4775-8C23-515B1A2B007F}" destId="{F7147C2B-9493-416B-960A-EBBBF2DE476B}" srcOrd="0" destOrd="0" presId="urn:microsoft.com/office/officeart/2005/8/layout/hChevron3"/>
    <dgm:cxn modelId="{5330DBD5-A7C8-44DA-809A-735A239D9786}" type="presOf" srcId="{4DC2D43A-207E-45B4-813B-9A3DD6E7943A}" destId="{6B5CCE6B-48D6-4963-BF43-8A69A74D3782}" srcOrd="0" destOrd="0" presId="urn:microsoft.com/office/officeart/2005/8/layout/hChevron3"/>
    <dgm:cxn modelId="{D97561CE-0E2B-4551-8540-DC7DF9891F1D}" srcId="{4DC2D43A-207E-45B4-813B-9A3DD6E7943A}" destId="{9F41F261-C961-417F-AC9F-C1E15BE29D37}" srcOrd="5" destOrd="0" parTransId="{BB6CF802-7E75-4093-BAB3-CA21F201488A}" sibTransId="{53FF7D9B-1034-4103-B8E4-D05A1329D5AA}"/>
    <dgm:cxn modelId="{77E6B52B-A17C-490E-9AC7-ECC07954155C}" srcId="{4DC2D43A-207E-45B4-813B-9A3DD6E7943A}" destId="{C640BA61-855D-4AB7-9AC7-5F01C77AB7C4}" srcOrd="3" destOrd="0" parTransId="{860FEEC2-D972-47BB-9353-CBE160C81C47}" sibTransId="{0C0FC934-5D9E-4074-8C21-4CFD560E4F66}"/>
    <dgm:cxn modelId="{CCBF6D07-5711-4A48-B188-4F2B92410BAB}" srcId="{4DC2D43A-207E-45B4-813B-9A3DD6E7943A}" destId="{C47A4541-846F-4B15-83ED-B5824F9FFC80}" srcOrd="4" destOrd="0" parTransId="{2B95964A-E5C9-4F4E-99CE-DA15A46D55CE}" sibTransId="{6A421C05-1DDE-4561-98F0-13094F14ACBB}"/>
    <dgm:cxn modelId="{E845019F-95DE-4855-A38C-3602407B0658}" type="presOf" srcId="{C47A4541-846F-4B15-83ED-B5824F9FFC80}" destId="{F2C68D97-294C-46B6-B849-401CE6EF017D}" srcOrd="0" destOrd="0" presId="urn:microsoft.com/office/officeart/2005/8/layout/hChevron3"/>
    <dgm:cxn modelId="{C64A2AFB-2210-41B9-92CF-372BB643D039}" srcId="{4DC2D43A-207E-45B4-813B-9A3DD6E7943A}" destId="{0A06EC07-1623-4CAB-97E1-222A7192A726}" srcOrd="2" destOrd="0" parTransId="{CD71853C-8F34-45FF-86B8-EEC5881F982A}" sibTransId="{40784164-3B52-4A15-877E-469BE46F9571}"/>
    <dgm:cxn modelId="{1A030C84-ACF6-495D-8A85-19C66BA33907}" srcId="{4DC2D43A-207E-45B4-813B-9A3DD6E7943A}" destId="{7C4659E5-182B-4775-8C23-515B1A2B007F}" srcOrd="0" destOrd="0" parTransId="{D84FF2E2-89E5-4C2F-BE31-4FBB1B7C4ECD}" sibTransId="{2964E3EC-AEC5-49E0-8BEA-00EA5079472F}"/>
    <dgm:cxn modelId="{C8023D23-ED25-4647-B5D3-6C0B49B7AAED}" type="presOf" srcId="{C640BA61-855D-4AB7-9AC7-5F01C77AB7C4}" destId="{4256561F-6959-4A28-9DF4-4FBA3D049EE7}" srcOrd="0" destOrd="0" presId="urn:microsoft.com/office/officeart/2005/8/layout/hChevron3"/>
    <dgm:cxn modelId="{C85913D1-0EAE-4A88-996A-8E8796670595}" type="presParOf" srcId="{6B5CCE6B-48D6-4963-BF43-8A69A74D3782}" destId="{F7147C2B-9493-416B-960A-EBBBF2DE476B}" srcOrd="0" destOrd="0" presId="urn:microsoft.com/office/officeart/2005/8/layout/hChevron3"/>
    <dgm:cxn modelId="{84782B72-E103-4F74-9A3B-A711AB0CDF8B}" type="presParOf" srcId="{6B5CCE6B-48D6-4963-BF43-8A69A74D3782}" destId="{B4EDC438-59FA-4521-9BAE-A95BD1E9B984}" srcOrd="1" destOrd="0" presId="urn:microsoft.com/office/officeart/2005/8/layout/hChevron3"/>
    <dgm:cxn modelId="{F87860FE-08C3-4C26-8CD5-6D1088019FCB}" type="presParOf" srcId="{6B5CCE6B-48D6-4963-BF43-8A69A74D3782}" destId="{2426350B-530B-4CA4-BD6A-C4CACE29218D}" srcOrd="2" destOrd="0" presId="urn:microsoft.com/office/officeart/2005/8/layout/hChevron3"/>
    <dgm:cxn modelId="{4CFD7E42-2EC1-404F-B3D0-54346BBD967A}" type="presParOf" srcId="{6B5CCE6B-48D6-4963-BF43-8A69A74D3782}" destId="{C62D5AC6-27C4-4532-9460-A3DF28235218}" srcOrd="3" destOrd="0" presId="urn:microsoft.com/office/officeart/2005/8/layout/hChevron3"/>
    <dgm:cxn modelId="{3C777A9F-69BB-49BF-AC86-F1845FFDA535}" type="presParOf" srcId="{6B5CCE6B-48D6-4963-BF43-8A69A74D3782}" destId="{359E3E14-B205-43D9-B067-B929C3F9767B}" srcOrd="4" destOrd="0" presId="urn:microsoft.com/office/officeart/2005/8/layout/hChevron3"/>
    <dgm:cxn modelId="{E33CFD23-71D7-43C7-BA0E-28343C9236D5}" type="presParOf" srcId="{6B5CCE6B-48D6-4963-BF43-8A69A74D3782}" destId="{7BD53148-579B-4B5D-AA93-BF2E83EFE36B}" srcOrd="5" destOrd="0" presId="urn:microsoft.com/office/officeart/2005/8/layout/hChevron3"/>
    <dgm:cxn modelId="{D8E95867-CDCC-4FA0-AA87-DA4815AA5567}" type="presParOf" srcId="{6B5CCE6B-48D6-4963-BF43-8A69A74D3782}" destId="{4256561F-6959-4A28-9DF4-4FBA3D049EE7}" srcOrd="6" destOrd="0" presId="urn:microsoft.com/office/officeart/2005/8/layout/hChevron3"/>
    <dgm:cxn modelId="{EEDF9862-EB96-492F-AA42-AE57480CF14E}" type="presParOf" srcId="{6B5CCE6B-48D6-4963-BF43-8A69A74D3782}" destId="{1C14A8AF-E91E-4DA0-A70D-0B9332C6EB95}" srcOrd="7" destOrd="0" presId="urn:microsoft.com/office/officeart/2005/8/layout/hChevron3"/>
    <dgm:cxn modelId="{7800FD6D-D0B5-493F-8CEF-EDC5B2A953FD}" type="presParOf" srcId="{6B5CCE6B-48D6-4963-BF43-8A69A74D3782}" destId="{F2C68D97-294C-46B6-B849-401CE6EF017D}" srcOrd="8" destOrd="0" presId="urn:microsoft.com/office/officeart/2005/8/layout/hChevron3"/>
    <dgm:cxn modelId="{A17B7444-40D0-4E59-BBB6-80A74D4CDD8B}" type="presParOf" srcId="{6B5CCE6B-48D6-4963-BF43-8A69A74D3782}" destId="{72B495AD-058B-4655-B4BB-EE3FD5CD8AC0}" srcOrd="9" destOrd="0" presId="urn:microsoft.com/office/officeart/2005/8/layout/hChevron3"/>
    <dgm:cxn modelId="{AB01AA54-7545-4286-A430-3AE23A1C951F}" type="presParOf" srcId="{6B5CCE6B-48D6-4963-BF43-8A69A74D3782}" destId="{3778E400-E1DA-40CE-BF16-13CC9DBFDCA3}" srcOrd="1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96440D-8D7C-4905-92D7-6560AB231B98}" type="doc">
      <dgm:prSet loTypeId="urn:microsoft.com/office/officeart/2005/8/layout/process4" loCatId="list" qsTypeId="urn:microsoft.com/office/officeart/2005/8/quickstyle/simple1" qsCatId="simple" csTypeId="urn:microsoft.com/office/officeart/2005/8/colors/accent2_1" csCatId="accent2" phldr="1"/>
      <dgm:spPr/>
      <dgm:t>
        <a:bodyPr/>
        <a:lstStyle/>
        <a:p>
          <a:endParaRPr lang="es-EC"/>
        </a:p>
      </dgm:t>
    </dgm:pt>
    <dgm:pt modelId="{5E059F6A-2BDF-4AB1-8F2F-03EEFA25296D}">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1940 primera compañía ecuatoriana</a:t>
          </a:r>
          <a:endParaRPr lang="es-EC" sz="1200" dirty="0">
            <a:solidFill>
              <a:schemeClr val="tx2"/>
            </a:solidFill>
            <a:latin typeface="Times New Roman" panose="02020603050405020304" pitchFamily="18" charset="0"/>
            <a:cs typeface="Times New Roman" panose="02020603050405020304" pitchFamily="18" charset="0"/>
          </a:endParaRPr>
        </a:p>
      </dgm:t>
    </dgm:pt>
    <dgm:pt modelId="{79C93595-1D2A-4973-929C-D94033DDBEB5}" type="parTrans" cxnId="{0785F47D-99D8-4442-A9AC-7BC6BC4B0859}">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131627F9-F507-4C15-9265-FFB1A7B7D3EC}" type="sibTrans" cxnId="{0785F47D-99D8-4442-A9AC-7BC6BC4B0859}">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3DAEBC56-9D53-4AC4-BFE3-0F3A9DCB5EAB}">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Septiembre de 2015</a:t>
          </a:r>
          <a:endParaRPr lang="es-EC" sz="1200" dirty="0">
            <a:solidFill>
              <a:schemeClr val="tx2"/>
            </a:solidFill>
            <a:latin typeface="Times New Roman" panose="02020603050405020304" pitchFamily="18" charset="0"/>
            <a:cs typeface="Times New Roman" panose="02020603050405020304" pitchFamily="18" charset="0"/>
          </a:endParaRPr>
        </a:p>
      </dgm:t>
    </dgm:pt>
    <dgm:pt modelId="{3D588D2D-49C4-45CC-BA25-EF514EA93C6D}" type="parTrans" cxnId="{8EA5D529-6ED5-4AD6-B4B6-983881EC1118}">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8077AA9A-661E-497A-8A14-11804898F85C}" type="sibTrans" cxnId="{8EA5D529-6ED5-4AD6-B4B6-983881EC1118}">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004081E8-BA6E-49CF-91ED-FF3B5A85E5F2}">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Cada año reformas</a:t>
          </a:r>
          <a:endParaRPr lang="es-EC" sz="1200" dirty="0">
            <a:solidFill>
              <a:schemeClr val="tx2"/>
            </a:solidFill>
            <a:latin typeface="Times New Roman" panose="02020603050405020304" pitchFamily="18" charset="0"/>
            <a:cs typeface="Times New Roman" panose="02020603050405020304" pitchFamily="18" charset="0"/>
          </a:endParaRPr>
        </a:p>
      </dgm:t>
    </dgm:pt>
    <dgm:pt modelId="{BE218E6B-0E41-403E-8677-B7D57597ACDA}" type="parTrans" cxnId="{51FCCF0D-21EB-4130-877C-13E635DE27D9}">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52762CEA-6FDB-4861-A123-69DA54381704}" type="sibTrans" cxnId="{51FCCF0D-21EB-4130-877C-13E635DE27D9}">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D54C3F66-6B75-4239-950C-0A08C53733C3}">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Junta de Política de Regulación Monetaria y Financiera</a:t>
          </a:r>
          <a:endParaRPr lang="es-EC" sz="1200" dirty="0">
            <a:solidFill>
              <a:schemeClr val="tx2"/>
            </a:solidFill>
            <a:latin typeface="Times New Roman" panose="02020603050405020304" pitchFamily="18" charset="0"/>
            <a:cs typeface="Times New Roman" panose="02020603050405020304" pitchFamily="18" charset="0"/>
          </a:endParaRPr>
        </a:p>
      </dgm:t>
    </dgm:pt>
    <dgm:pt modelId="{421F9CF7-3741-47F8-9061-249E1DA78230}" type="parTrans" cxnId="{72FEAAE3-EBF6-41DD-BC22-6B77DD8BE9D7}">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066CF009-1096-44DB-955E-42968DB955E0}" type="sibTrans" cxnId="{72FEAAE3-EBF6-41DD-BC22-6B77DD8BE9D7}">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4BC150E0-4C18-44E1-825A-4665D911F163}">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La Nacional Compañías de Seguros Generales S.A.</a:t>
          </a:r>
          <a:endParaRPr lang="es-EC" sz="1200" dirty="0">
            <a:solidFill>
              <a:schemeClr val="tx2"/>
            </a:solidFill>
            <a:latin typeface="Times New Roman" panose="02020603050405020304" pitchFamily="18" charset="0"/>
            <a:cs typeface="Times New Roman" panose="02020603050405020304" pitchFamily="18" charset="0"/>
          </a:endParaRPr>
        </a:p>
      </dgm:t>
    </dgm:pt>
    <dgm:pt modelId="{6EA64A5C-2853-4D1A-9BC9-62E5FC48C27A}" type="parTrans" cxnId="{10563ECB-0576-48A1-AA79-E976DD94A47A}">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C7742FD3-4A38-4708-BD5E-6E8724F18322}" type="sibTrans" cxnId="{10563ECB-0576-48A1-AA79-E976DD94A47A}">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1E1C9966-80D7-422F-A78E-8D2C5515A201}">
      <dgm:prSet custT="1"/>
      <dgm:spPr/>
      <dgm:t>
        <a:bodyPr/>
        <a:lstStyle/>
        <a:p>
          <a:r>
            <a:rPr lang="es-EC" sz="1200" dirty="0" smtClean="0">
              <a:solidFill>
                <a:schemeClr val="tx2"/>
              </a:solidFill>
              <a:latin typeface="Times New Roman" panose="02020603050405020304" pitchFamily="18" charset="0"/>
              <a:cs typeface="Times New Roman" panose="02020603050405020304" pitchFamily="18" charset="0"/>
            </a:rPr>
            <a:t>Superintendencia de Compañías y Valores asume el control </a:t>
          </a:r>
          <a:endParaRPr lang="es-EC" sz="1200" dirty="0">
            <a:solidFill>
              <a:schemeClr val="tx2"/>
            </a:solidFill>
            <a:latin typeface="Times New Roman" panose="02020603050405020304" pitchFamily="18" charset="0"/>
            <a:cs typeface="Times New Roman" panose="02020603050405020304" pitchFamily="18" charset="0"/>
          </a:endParaRPr>
        </a:p>
      </dgm:t>
    </dgm:pt>
    <dgm:pt modelId="{20C02539-9BBB-4047-A3D4-D686EFEDBAEF}" type="parTrans" cxnId="{62E6BEA5-A0F8-4882-95F3-C50245ED1E86}">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C1E0C18C-79F3-4889-AC4B-1DA2912D57A6}" type="sibTrans" cxnId="{62E6BEA5-A0F8-4882-95F3-C50245ED1E86}">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708A38D7-8526-41F0-91A9-1B3B31729153}">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orientadas a regular el mercado</a:t>
          </a:r>
          <a:endParaRPr lang="es-EC" sz="1200" dirty="0">
            <a:solidFill>
              <a:schemeClr val="tx2"/>
            </a:solidFill>
            <a:latin typeface="Times New Roman" panose="02020603050405020304" pitchFamily="18" charset="0"/>
            <a:cs typeface="Times New Roman" panose="02020603050405020304" pitchFamily="18" charset="0"/>
          </a:endParaRPr>
        </a:p>
      </dgm:t>
    </dgm:pt>
    <dgm:pt modelId="{77B52E72-744A-44BD-9DEC-62E03E73FD89}" type="parTrans" cxnId="{FF124C1A-9A7F-4DD8-B268-83153DE12F6E}">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5CA15157-0F60-4683-BA7C-57FE7A201A50}" type="sibTrans" cxnId="{FF124C1A-9A7F-4DD8-B268-83153DE12F6E}">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DA18DA47-EAC2-438A-95D8-9799D9B577FC}">
      <dgm:prSet custT="1"/>
      <dgm:spPr/>
      <dgm:t>
        <a:bodyPr/>
        <a:lstStyle/>
        <a:p>
          <a:r>
            <a:rPr lang="es-EC" sz="1200" smtClean="0">
              <a:solidFill>
                <a:schemeClr val="tx2"/>
              </a:solidFill>
              <a:latin typeface="Times New Roman" panose="02020603050405020304" pitchFamily="18" charset="0"/>
              <a:cs typeface="Times New Roman" panose="02020603050405020304" pitchFamily="18" charset="0"/>
            </a:rPr>
            <a:t>organismo de regulación</a:t>
          </a:r>
          <a:endParaRPr lang="es-EC" sz="1200" dirty="0">
            <a:solidFill>
              <a:schemeClr val="tx2"/>
            </a:solidFill>
            <a:latin typeface="Times New Roman" panose="02020603050405020304" pitchFamily="18" charset="0"/>
            <a:cs typeface="Times New Roman" panose="02020603050405020304" pitchFamily="18" charset="0"/>
          </a:endParaRPr>
        </a:p>
      </dgm:t>
    </dgm:pt>
    <dgm:pt modelId="{79A5927C-9594-41D4-A24A-097EE827E10D}" type="parTrans" cxnId="{FC008B35-5ACE-4C78-85FE-93D203C1CCB1}">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52067130-5053-4B08-8706-62F22A467652}" type="sibTrans" cxnId="{FC008B35-5ACE-4C78-85FE-93D203C1CCB1}">
      <dgm:prSet/>
      <dgm:spPr/>
      <dgm:t>
        <a:bodyPr/>
        <a:lstStyle/>
        <a:p>
          <a:endParaRPr lang="es-EC" sz="1200">
            <a:solidFill>
              <a:schemeClr val="tx2"/>
            </a:solidFill>
            <a:latin typeface="Times New Roman" panose="02020603050405020304" pitchFamily="18" charset="0"/>
            <a:cs typeface="Times New Roman" panose="02020603050405020304" pitchFamily="18" charset="0"/>
          </a:endParaRPr>
        </a:p>
      </dgm:t>
    </dgm:pt>
    <dgm:pt modelId="{951EE10F-6E4D-463A-B482-1691AB8A0D90}" type="pres">
      <dgm:prSet presAssocID="{0396440D-8D7C-4905-92D7-6560AB231B98}" presName="Name0" presStyleCnt="0">
        <dgm:presLayoutVars>
          <dgm:dir/>
          <dgm:animLvl val="lvl"/>
          <dgm:resizeHandles val="exact"/>
        </dgm:presLayoutVars>
      </dgm:prSet>
      <dgm:spPr/>
      <dgm:t>
        <a:bodyPr/>
        <a:lstStyle/>
        <a:p>
          <a:endParaRPr lang="es-EC"/>
        </a:p>
      </dgm:t>
    </dgm:pt>
    <dgm:pt modelId="{21F5CD5A-9F9B-46B0-87E9-327EF952D21F}" type="pres">
      <dgm:prSet presAssocID="{D54C3F66-6B75-4239-950C-0A08C53733C3}" presName="boxAndChildren" presStyleCnt="0"/>
      <dgm:spPr/>
      <dgm:t>
        <a:bodyPr/>
        <a:lstStyle/>
        <a:p>
          <a:endParaRPr lang="es-EC"/>
        </a:p>
      </dgm:t>
    </dgm:pt>
    <dgm:pt modelId="{560E898B-87F1-4FBF-B6CC-FDD6ADA64EC6}" type="pres">
      <dgm:prSet presAssocID="{D54C3F66-6B75-4239-950C-0A08C53733C3}" presName="parentTextBox" presStyleLbl="node1" presStyleIdx="0" presStyleCnt="4"/>
      <dgm:spPr/>
      <dgm:t>
        <a:bodyPr/>
        <a:lstStyle/>
        <a:p>
          <a:endParaRPr lang="es-EC"/>
        </a:p>
      </dgm:t>
    </dgm:pt>
    <dgm:pt modelId="{E4D18019-0B33-4D43-B5A0-09C372DBE083}" type="pres">
      <dgm:prSet presAssocID="{D54C3F66-6B75-4239-950C-0A08C53733C3}" presName="entireBox" presStyleLbl="node1" presStyleIdx="0" presStyleCnt="4"/>
      <dgm:spPr/>
      <dgm:t>
        <a:bodyPr/>
        <a:lstStyle/>
        <a:p>
          <a:endParaRPr lang="es-EC"/>
        </a:p>
      </dgm:t>
    </dgm:pt>
    <dgm:pt modelId="{2B9C229C-300D-470C-95FC-D6CA7AE83858}" type="pres">
      <dgm:prSet presAssocID="{D54C3F66-6B75-4239-950C-0A08C53733C3}" presName="descendantBox" presStyleCnt="0"/>
      <dgm:spPr/>
      <dgm:t>
        <a:bodyPr/>
        <a:lstStyle/>
        <a:p>
          <a:endParaRPr lang="es-EC"/>
        </a:p>
      </dgm:t>
    </dgm:pt>
    <dgm:pt modelId="{89786AC5-F17E-464B-90B9-61DB41CF0A87}" type="pres">
      <dgm:prSet presAssocID="{DA18DA47-EAC2-438A-95D8-9799D9B577FC}" presName="childTextBox" presStyleLbl="fgAccFollowNode1" presStyleIdx="0" presStyleCnt="4">
        <dgm:presLayoutVars>
          <dgm:bulletEnabled val="1"/>
        </dgm:presLayoutVars>
      </dgm:prSet>
      <dgm:spPr/>
      <dgm:t>
        <a:bodyPr/>
        <a:lstStyle/>
        <a:p>
          <a:endParaRPr lang="es-EC"/>
        </a:p>
      </dgm:t>
    </dgm:pt>
    <dgm:pt modelId="{99FABD36-C003-4406-BE65-74DEA1460387}" type="pres">
      <dgm:prSet presAssocID="{52762CEA-6FDB-4861-A123-69DA54381704}" presName="sp" presStyleCnt="0"/>
      <dgm:spPr/>
      <dgm:t>
        <a:bodyPr/>
        <a:lstStyle/>
        <a:p>
          <a:endParaRPr lang="es-EC"/>
        </a:p>
      </dgm:t>
    </dgm:pt>
    <dgm:pt modelId="{E09CA198-86F4-4E4C-83D1-BD88B896A924}" type="pres">
      <dgm:prSet presAssocID="{004081E8-BA6E-49CF-91ED-FF3B5A85E5F2}" presName="arrowAndChildren" presStyleCnt="0"/>
      <dgm:spPr/>
      <dgm:t>
        <a:bodyPr/>
        <a:lstStyle/>
        <a:p>
          <a:endParaRPr lang="es-EC"/>
        </a:p>
      </dgm:t>
    </dgm:pt>
    <dgm:pt modelId="{4E2148E7-CA72-439F-ADA0-C8FA64699BCA}" type="pres">
      <dgm:prSet presAssocID="{004081E8-BA6E-49CF-91ED-FF3B5A85E5F2}" presName="parentTextArrow" presStyleLbl="node1" presStyleIdx="0" presStyleCnt="4"/>
      <dgm:spPr/>
      <dgm:t>
        <a:bodyPr/>
        <a:lstStyle/>
        <a:p>
          <a:endParaRPr lang="es-EC"/>
        </a:p>
      </dgm:t>
    </dgm:pt>
    <dgm:pt modelId="{867D592D-3B53-435B-9CEB-42919278CAFF}" type="pres">
      <dgm:prSet presAssocID="{004081E8-BA6E-49CF-91ED-FF3B5A85E5F2}" presName="arrow" presStyleLbl="node1" presStyleIdx="1" presStyleCnt="4"/>
      <dgm:spPr/>
      <dgm:t>
        <a:bodyPr/>
        <a:lstStyle/>
        <a:p>
          <a:endParaRPr lang="es-EC"/>
        </a:p>
      </dgm:t>
    </dgm:pt>
    <dgm:pt modelId="{2C35667E-7738-4181-900D-7CF3CF56083F}" type="pres">
      <dgm:prSet presAssocID="{004081E8-BA6E-49CF-91ED-FF3B5A85E5F2}" presName="descendantArrow" presStyleCnt="0"/>
      <dgm:spPr/>
      <dgm:t>
        <a:bodyPr/>
        <a:lstStyle/>
        <a:p>
          <a:endParaRPr lang="es-EC"/>
        </a:p>
      </dgm:t>
    </dgm:pt>
    <dgm:pt modelId="{D8095CB4-7EA9-4DDE-A2A4-ABCB4235B86D}" type="pres">
      <dgm:prSet presAssocID="{708A38D7-8526-41F0-91A9-1B3B31729153}" presName="childTextArrow" presStyleLbl="fgAccFollowNode1" presStyleIdx="1" presStyleCnt="4">
        <dgm:presLayoutVars>
          <dgm:bulletEnabled val="1"/>
        </dgm:presLayoutVars>
      </dgm:prSet>
      <dgm:spPr/>
      <dgm:t>
        <a:bodyPr/>
        <a:lstStyle/>
        <a:p>
          <a:endParaRPr lang="es-EC"/>
        </a:p>
      </dgm:t>
    </dgm:pt>
    <dgm:pt modelId="{59630882-F31C-4FE4-8CE8-CB66C4871139}" type="pres">
      <dgm:prSet presAssocID="{8077AA9A-661E-497A-8A14-11804898F85C}" presName="sp" presStyleCnt="0"/>
      <dgm:spPr/>
      <dgm:t>
        <a:bodyPr/>
        <a:lstStyle/>
        <a:p>
          <a:endParaRPr lang="es-EC"/>
        </a:p>
      </dgm:t>
    </dgm:pt>
    <dgm:pt modelId="{3182AB65-2326-4808-A93A-DDF7D7096AFC}" type="pres">
      <dgm:prSet presAssocID="{3DAEBC56-9D53-4AC4-BFE3-0F3A9DCB5EAB}" presName="arrowAndChildren" presStyleCnt="0"/>
      <dgm:spPr/>
      <dgm:t>
        <a:bodyPr/>
        <a:lstStyle/>
        <a:p>
          <a:endParaRPr lang="es-EC"/>
        </a:p>
      </dgm:t>
    </dgm:pt>
    <dgm:pt modelId="{D92527C1-8610-4935-8CB3-D9EFA9B47688}" type="pres">
      <dgm:prSet presAssocID="{3DAEBC56-9D53-4AC4-BFE3-0F3A9DCB5EAB}" presName="parentTextArrow" presStyleLbl="node1" presStyleIdx="1" presStyleCnt="4"/>
      <dgm:spPr/>
      <dgm:t>
        <a:bodyPr/>
        <a:lstStyle/>
        <a:p>
          <a:endParaRPr lang="es-EC"/>
        </a:p>
      </dgm:t>
    </dgm:pt>
    <dgm:pt modelId="{FBB860BA-75B1-439D-916B-D8DDC2746CCF}" type="pres">
      <dgm:prSet presAssocID="{3DAEBC56-9D53-4AC4-BFE3-0F3A9DCB5EAB}" presName="arrow" presStyleLbl="node1" presStyleIdx="2" presStyleCnt="4"/>
      <dgm:spPr/>
      <dgm:t>
        <a:bodyPr/>
        <a:lstStyle/>
        <a:p>
          <a:endParaRPr lang="es-EC"/>
        </a:p>
      </dgm:t>
    </dgm:pt>
    <dgm:pt modelId="{8F7FB44C-42E5-4A89-B90B-C38B4DF4331A}" type="pres">
      <dgm:prSet presAssocID="{3DAEBC56-9D53-4AC4-BFE3-0F3A9DCB5EAB}" presName="descendantArrow" presStyleCnt="0"/>
      <dgm:spPr/>
      <dgm:t>
        <a:bodyPr/>
        <a:lstStyle/>
        <a:p>
          <a:endParaRPr lang="es-EC"/>
        </a:p>
      </dgm:t>
    </dgm:pt>
    <dgm:pt modelId="{3DFE4A6B-4F00-47C3-95E6-A1796A863372}" type="pres">
      <dgm:prSet presAssocID="{1E1C9966-80D7-422F-A78E-8D2C5515A201}" presName="childTextArrow" presStyleLbl="fgAccFollowNode1" presStyleIdx="2" presStyleCnt="4">
        <dgm:presLayoutVars>
          <dgm:bulletEnabled val="1"/>
        </dgm:presLayoutVars>
      </dgm:prSet>
      <dgm:spPr/>
      <dgm:t>
        <a:bodyPr/>
        <a:lstStyle/>
        <a:p>
          <a:endParaRPr lang="es-EC"/>
        </a:p>
      </dgm:t>
    </dgm:pt>
    <dgm:pt modelId="{6725528F-B1A1-4743-88FC-890A3E6E7623}" type="pres">
      <dgm:prSet presAssocID="{131627F9-F507-4C15-9265-FFB1A7B7D3EC}" presName="sp" presStyleCnt="0"/>
      <dgm:spPr/>
      <dgm:t>
        <a:bodyPr/>
        <a:lstStyle/>
        <a:p>
          <a:endParaRPr lang="es-EC"/>
        </a:p>
      </dgm:t>
    </dgm:pt>
    <dgm:pt modelId="{599F6396-9BFA-4F37-B528-3A89A4813251}" type="pres">
      <dgm:prSet presAssocID="{5E059F6A-2BDF-4AB1-8F2F-03EEFA25296D}" presName="arrowAndChildren" presStyleCnt="0"/>
      <dgm:spPr/>
      <dgm:t>
        <a:bodyPr/>
        <a:lstStyle/>
        <a:p>
          <a:endParaRPr lang="es-EC"/>
        </a:p>
      </dgm:t>
    </dgm:pt>
    <dgm:pt modelId="{D0DA6788-F2FE-42A0-B23F-AD47FA26E1AE}" type="pres">
      <dgm:prSet presAssocID="{5E059F6A-2BDF-4AB1-8F2F-03EEFA25296D}" presName="parentTextArrow" presStyleLbl="node1" presStyleIdx="2" presStyleCnt="4"/>
      <dgm:spPr/>
      <dgm:t>
        <a:bodyPr/>
        <a:lstStyle/>
        <a:p>
          <a:endParaRPr lang="es-EC"/>
        </a:p>
      </dgm:t>
    </dgm:pt>
    <dgm:pt modelId="{5D316159-769D-4035-9EFE-03C29D103510}" type="pres">
      <dgm:prSet presAssocID="{5E059F6A-2BDF-4AB1-8F2F-03EEFA25296D}" presName="arrow" presStyleLbl="node1" presStyleIdx="3" presStyleCnt="4"/>
      <dgm:spPr/>
      <dgm:t>
        <a:bodyPr/>
        <a:lstStyle/>
        <a:p>
          <a:endParaRPr lang="es-EC"/>
        </a:p>
      </dgm:t>
    </dgm:pt>
    <dgm:pt modelId="{CCE53425-C1E6-4544-85DF-476FCE51C43B}" type="pres">
      <dgm:prSet presAssocID="{5E059F6A-2BDF-4AB1-8F2F-03EEFA25296D}" presName="descendantArrow" presStyleCnt="0"/>
      <dgm:spPr/>
      <dgm:t>
        <a:bodyPr/>
        <a:lstStyle/>
        <a:p>
          <a:endParaRPr lang="es-EC"/>
        </a:p>
      </dgm:t>
    </dgm:pt>
    <dgm:pt modelId="{0ECCAE47-6EFD-442F-A1F1-FD79A16AB8F8}" type="pres">
      <dgm:prSet presAssocID="{4BC150E0-4C18-44E1-825A-4665D911F163}" presName="childTextArrow" presStyleLbl="fgAccFollowNode1" presStyleIdx="3" presStyleCnt="4">
        <dgm:presLayoutVars>
          <dgm:bulletEnabled val="1"/>
        </dgm:presLayoutVars>
      </dgm:prSet>
      <dgm:spPr/>
      <dgm:t>
        <a:bodyPr/>
        <a:lstStyle/>
        <a:p>
          <a:endParaRPr lang="es-EC"/>
        </a:p>
      </dgm:t>
    </dgm:pt>
  </dgm:ptLst>
  <dgm:cxnLst>
    <dgm:cxn modelId="{2856E473-4760-4705-94D5-12BA84573331}" type="presOf" srcId="{D54C3F66-6B75-4239-950C-0A08C53733C3}" destId="{560E898B-87F1-4FBF-B6CC-FDD6ADA64EC6}" srcOrd="0" destOrd="0" presId="urn:microsoft.com/office/officeart/2005/8/layout/process4"/>
    <dgm:cxn modelId="{72FEAAE3-EBF6-41DD-BC22-6B77DD8BE9D7}" srcId="{0396440D-8D7C-4905-92D7-6560AB231B98}" destId="{D54C3F66-6B75-4239-950C-0A08C53733C3}" srcOrd="3" destOrd="0" parTransId="{421F9CF7-3741-47F8-9061-249E1DA78230}" sibTransId="{066CF009-1096-44DB-955E-42968DB955E0}"/>
    <dgm:cxn modelId="{10563ECB-0576-48A1-AA79-E976DD94A47A}" srcId="{5E059F6A-2BDF-4AB1-8F2F-03EEFA25296D}" destId="{4BC150E0-4C18-44E1-825A-4665D911F163}" srcOrd="0" destOrd="0" parTransId="{6EA64A5C-2853-4D1A-9BC9-62E5FC48C27A}" sibTransId="{C7742FD3-4A38-4708-BD5E-6E8724F18322}"/>
    <dgm:cxn modelId="{60E98F9F-9381-4783-B5CD-EFC6460B4880}" type="presOf" srcId="{004081E8-BA6E-49CF-91ED-FF3B5A85E5F2}" destId="{867D592D-3B53-435B-9CEB-42919278CAFF}" srcOrd="1" destOrd="0" presId="urn:microsoft.com/office/officeart/2005/8/layout/process4"/>
    <dgm:cxn modelId="{62E6BEA5-A0F8-4882-95F3-C50245ED1E86}" srcId="{3DAEBC56-9D53-4AC4-BFE3-0F3A9DCB5EAB}" destId="{1E1C9966-80D7-422F-A78E-8D2C5515A201}" srcOrd="0" destOrd="0" parTransId="{20C02539-9BBB-4047-A3D4-D686EFEDBAEF}" sibTransId="{C1E0C18C-79F3-4889-AC4B-1DA2912D57A6}"/>
    <dgm:cxn modelId="{AFB7A7A8-7733-46EC-8683-1AC5D33CF7D8}" type="presOf" srcId="{3DAEBC56-9D53-4AC4-BFE3-0F3A9DCB5EAB}" destId="{FBB860BA-75B1-439D-916B-D8DDC2746CCF}" srcOrd="1" destOrd="0" presId="urn:microsoft.com/office/officeart/2005/8/layout/process4"/>
    <dgm:cxn modelId="{23C952B4-A66F-4F58-A954-13E3724FDBF3}" type="presOf" srcId="{0396440D-8D7C-4905-92D7-6560AB231B98}" destId="{951EE10F-6E4D-463A-B482-1691AB8A0D90}" srcOrd="0" destOrd="0" presId="urn:microsoft.com/office/officeart/2005/8/layout/process4"/>
    <dgm:cxn modelId="{04D0D981-9124-415D-8DEB-E7DD4C670D7E}" type="presOf" srcId="{3DAEBC56-9D53-4AC4-BFE3-0F3A9DCB5EAB}" destId="{D92527C1-8610-4935-8CB3-D9EFA9B47688}" srcOrd="0" destOrd="0" presId="urn:microsoft.com/office/officeart/2005/8/layout/process4"/>
    <dgm:cxn modelId="{51FCCF0D-21EB-4130-877C-13E635DE27D9}" srcId="{0396440D-8D7C-4905-92D7-6560AB231B98}" destId="{004081E8-BA6E-49CF-91ED-FF3B5A85E5F2}" srcOrd="2" destOrd="0" parTransId="{BE218E6B-0E41-403E-8677-B7D57597ACDA}" sibTransId="{52762CEA-6FDB-4861-A123-69DA54381704}"/>
    <dgm:cxn modelId="{603D93F1-652E-42BC-92A1-1134BA721682}" type="presOf" srcId="{708A38D7-8526-41F0-91A9-1B3B31729153}" destId="{D8095CB4-7EA9-4DDE-A2A4-ABCB4235B86D}" srcOrd="0" destOrd="0" presId="urn:microsoft.com/office/officeart/2005/8/layout/process4"/>
    <dgm:cxn modelId="{C889ABC0-47BF-432F-86B0-1610BE050309}" type="presOf" srcId="{5E059F6A-2BDF-4AB1-8F2F-03EEFA25296D}" destId="{5D316159-769D-4035-9EFE-03C29D103510}" srcOrd="1" destOrd="0" presId="urn:microsoft.com/office/officeart/2005/8/layout/process4"/>
    <dgm:cxn modelId="{74FA67C2-11FA-4414-8A13-F40630602959}" type="presOf" srcId="{DA18DA47-EAC2-438A-95D8-9799D9B577FC}" destId="{89786AC5-F17E-464B-90B9-61DB41CF0A87}" srcOrd="0" destOrd="0" presId="urn:microsoft.com/office/officeart/2005/8/layout/process4"/>
    <dgm:cxn modelId="{FF124C1A-9A7F-4DD8-B268-83153DE12F6E}" srcId="{004081E8-BA6E-49CF-91ED-FF3B5A85E5F2}" destId="{708A38D7-8526-41F0-91A9-1B3B31729153}" srcOrd="0" destOrd="0" parTransId="{77B52E72-744A-44BD-9DEC-62E03E73FD89}" sibTransId="{5CA15157-0F60-4683-BA7C-57FE7A201A50}"/>
    <dgm:cxn modelId="{37521F5F-660D-47DA-AEF0-0801A3BF64B8}" type="presOf" srcId="{004081E8-BA6E-49CF-91ED-FF3B5A85E5F2}" destId="{4E2148E7-CA72-439F-ADA0-C8FA64699BCA}" srcOrd="0" destOrd="0" presId="urn:microsoft.com/office/officeart/2005/8/layout/process4"/>
    <dgm:cxn modelId="{7B5C7325-3AE4-4910-B128-8C7DA6E94F55}" type="presOf" srcId="{1E1C9966-80D7-422F-A78E-8D2C5515A201}" destId="{3DFE4A6B-4F00-47C3-95E6-A1796A863372}" srcOrd="0" destOrd="0" presId="urn:microsoft.com/office/officeart/2005/8/layout/process4"/>
    <dgm:cxn modelId="{8EA5D529-6ED5-4AD6-B4B6-983881EC1118}" srcId="{0396440D-8D7C-4905-92D7-6560AB231B98}" destId="{3DAEBC56-9D53-4AC4-BFE3-0F3A9DCB5EAB}" srcOrd="1" destOrd="0" parTransId="{3D588D2D-49C4-45CC-BA25-EF514EA93C6D}" sibTransId="{8077AA9A-661E-497A-8A14-11804898F85C}"/>
    <dgm:cxn modelId="{A0FC45B4-817C-4D57-A20E-43645A89DCFD}" type="presOf" srcId="{5E059F6A-2BDF-4AB1-8F2F-03EEFA25296D}" destId="{D0DA6788-F2FE-42A0-B23F-AD47FA26E1AE}" srcOrd="0" destOrd="0" presId="urn:microsoft.com/office/officeart/2005/8/layout/process4"/>
    <dgm:cxn modelId="{5F2AF7C5-3A01-4BD0-B5A9-CF2168B5369F}" type="presOf" srcId="{4BC150E0-4C18-44E1-825A-4665D911F163}" destId="{0ECCAE47-6EFD-442F-A1F1-FD79A16AB8F8}" srcOrd="0" destOrd="0" presId="urn:microsoft.com/office/officeart/2005/8/layout/process4"/>
    <dgm:cxn modelId="{ECA68710-44A9-4D57-8901-3E6CCDF9CB39}" type="presOf" srcId="{D54C3F66-6B75-4239-950C-0A08C53733C3}" destId="{E4D18019-0B33-4D43-B5A0-09C372DBE083}" srcOrd="1" destOrd="0" presId="urn:microsoft.com/office/officeart/2005/8/layout/process4"/>
    <dgm:cxn modelId="{FC008B35-5ACE-4C78-85FE-93D203C1CCB1}" srcId="{D54C3F66-6B75-4239-950C-0A08C53733C3}" destId="{DA18DA47-EAC2-438A-95D8-9799D9B577FC}" srcOrd="0" destOrd="0" parTransId="{79A5927C-9594-41D4-A24A-097EE827E10D}" sibTransId="{52067130-5053-4B08-8706-62F22A467652}"/>
    <dgm:cxn modelId="{0785F47D-99D8-4442-A9AC-7BC6BC4B0859}" srcId="{0396440D-8D7C-4905-92D7-6560AB231B98}" destId="{5E059F6A-2BDF-4AB1-8F2F-03EEFA25296D}" srcOrd="0" destOrd="0" parTransId="{79C93595-1D2A-4973-929C-D94033DDBEB5}" sibTransId="{131627F9-F507-4C15-9265-FFB1A7B7D3EC}"/>
    <dgm:cxn modelId="{06A1A783-71BC-4D9D-9F58-AFDBA0988026}" type="presParOf" srcId="{951EE10F-6E4D-463A-B482-1691AB8A0D90}" destId="{21F5CD5A-9F9B-46B0-87E9-327EF952D21F}" srcOrd="0" destOrd="0" presId="urn:microsoft.com/office/officeart/2005/8/layout/process4"/>
    <dgm:cxn modelId="{E8D64423-475E-43D2-9802-13D76650EFE7}" type="presParOf" srcId="{21F5CD5A-9F9B-46B0-87E9-327EF952D21F}" destId="{560E898B-87F1-4FBF-B6CC-FDD6ADA64EC6}" srcOrd="0" destOrd="0" presId="urn:microsoft.com/office/officeart/2005/8/layout/process4"/>
    <dgm:cxn modelId="{5E6D9F59-6014-424E-92D1-203870DF589D}" type="presParOf" srcId="{21F5CD5A-9F9B-46B0-87E9-327EF952D21F}" destId="{E4D18019-0B33-4D43-B5A0-09C372DBE083}" srcOrd="1" destOrd="0" presId="urn:microsoft.com/office/officeart/2005/8/layout/process4"/>
    <dgm:cxn modelId="{0400BF7E-46C5-4FBE-8202-B982D036BE63}" type="presParOf" srcId="{21F5CD5A-9F9B-46B0-87E9-327EF952D21F}" destId="{2B9C229C-300D-470C-95FC-D6CA7AE83858}" srcOrd="2" destOrd="0" presId="urn:microsoft.com/office/officeart/2005/8/layout/process4"/>
    <dgm:cxn modelId="{C9E91184-A03D-4FE0-91A3-74A71A59CFCC}" type="presParOf" srcId="{2B9C229C-300D-470C-95FC-D6CA7AE83858}" destId="{89786AC5-F17E-464B-90B9-61DB41CF0A87}" srcOrd="0" destOrd="0" presId="urn:microsoft.com/office/officeart/2005/8/layout/process4"/>
    <dgm:cxn modelId="{F2C5924B-70CC-49CE-94EA-FAE4270C6D21}" type="presParOf" srcId="{951EE10F-6E4D-463A-B482-1691AB8A0D90}" destId="{99FABD36-C003-4406-BE65-74DEA1460387}" srcOrd="1" destOrd="0" presId="urn:microsoft.com/office/officeart/2005/8/layout/process4"/>
    <dgm:cxn modelId="{2A9A06F9-89E0-4085-B566-3967DC4A26DE}" type="presParOf" srcId="{951EE10F-6E4D-463A-B482-1691AB8A0D90}" destId="{E09CA198-86F4-4E4C-83D1-BD88B896A924}" srcOrd="2" destOrd="0" presId="urn:microsoft.com/office/officeart/2005/8/layout/process4"/>
    <dgm:cxn modelId="{9003C6B3-BA49-4348-BAE2-C07110C61A61}" type="presParOf" srcId="{E09CA198-86F4-4E4C-83D1-BD88B896A924}" destId="{4E2148E7-CA72-439F-ADA0-C8FA64699BCA}" srcOrd="0" destOrd="0" presId="urn:microsoft.com/office/officeart/2005/8/layout/process4"/>
    <dgm:cxn modelId="{95ABDDCA-DFF1-4680-8DC7-F0433303AFCD}" type="presParOf" srcId="{E09CA198-86F4-4E4C-83D1-BD88B896A924}" destId="{867D592D-3B53-435B-9CEB-42919278CAFF}" srcOrd="1" destOrd="0" presId="urn:microsoft.com/office/officeart/2005/8/layout/process4"/>
    <dgm:cxn modelId="{8F36A9FE-5D19-4493-8DBC-32D51561A10C}" type="presParOf" srcId="{E09CA198-86F4-4E4C-83D1-BD88B896A924}" destId="{2C35667E-7738-4181-900D-7CF3CF56083F}" srcOrd="2" destOrd="0" presId="urn:microsoft.com/office/officeart/2005/8/layout/process4"/>
    <dgm:cxn modelId="{3AB623F9-52E4-44C9-951A-E43602536FD7}" type="presParOf" srcId="{2C35667E-7738-4181-900D-7CF3CF56083F}" destId="{D8095CB4-7EA9-4DDE-A2A4-ABCB4235B86D}" srcOrd="0" destOrd="0" presId="urn:microsoft.com/office/officeart/2005/8/layout/process4"/>
    <dgm:cxn modelId="{B9CD8D9E-AC1D-4EC2-A303-6AC5813C6040}" type="presParOf" srcId="{951EE10F-6E4D-463A-B482-1691AB8A0D90}" destId="{59630882-F31C-4FE4-8CE8-CB66C4871139}" srcOrd="3" destOrd="0" presId="urn:microsoft.com/office/officeart/2005/8/layout/process4"/>
    <dgm:cxn modelId="{6F2FBF9E-F36E-4163-88F8-FAB980DB4444}" type="presParOf" srcId="{951EE10F-6E4D-463A-B482-1691AB8A0D90}" destId="{3182AB65-2326-4808-A93A-DDF7D7096AFC}" srcOrd="4" destOrd="0" presId="urn:microsoft.com/office/officeart/2005/8/layout/process4"/>
    <dgm:cxn modelId="{20F63122-9311-43F9-A71C-17EDD0A18888}" type="presParOf" srcId="{3182AB65-2326-4808-A93A-DDF7D7096AFC}" destId="{D92527C1-8610-4935-8CB3-D9EFA9B47688}" srcOrd="0" destOrd="0" presId="urn:microsoft.com/office/officeart/2005/8/layout/process4"/>
    <dgm:cxn modelId="{6F7456F4-2F7A-40D9-BAD8-42FAC72F2E25}" type="presParOf" srcId="{3182AB65-2326-4808-A93A-DDF7D7096AFC}" destId="{FBB860BA-75B1-439D-916B-D8DDC2746CCF}" srcOrd="1" destOrd="0" presId="urn:microsoft.com/office/officeart/2005/8/layout/process4"/>
    <dgm:cxn modelId="{ACEAE616-C097-486A-BD07-1093DDA03038}" type="presParOf" srcId="{3182AB65-2326-4808-A93A-DDF7D7096AFC}" destId="{8F7FB44C-42E5-4A89-B90B-C38B4DF4331A}" srcOrd="2" destOrd="0" presId="urn:microsoft.com/office/officeart/2005/8/layout/process4"/>
    <dgm:cxn modelId="{A2D5D978-91A9-4939-9779-15F6745123A8}" type="presParOf" srcId="{8F7FB44C-42E5-4A89-B90B-C38B4DF4331A}" destId="{3DFE4A6B-4F00-47C3-95E6-A1796A863372}" srcOrd="0" destOrd="0" presId="urn:microsoft.com/office/officeart/2005/8/layout/process4"/>
    <dgm:cxn modelId="{7A095465-28A0-47A4-8CCA-5D457B492D80}" type="presParOf" srcId="{951EE10F-6E4D-463A-B482-1691AB8A0D90}" destId="{6725528F-B1A1-4743-88FC-890A3E6E7623}" srcOrd="5" destOrd="0" presId="urn:microsoft.com/office/officeart/2005/8/layout/process4"/>
    <dgm:cxn modelId="{E14A3005-58BA-4A3B-BF7B-37EF2337838F}" type="presParOf" srcId="{951EE10F-6E4D-463A-B482-1691AB8A0D90}" destId="{599F6396-9BFA-4F37-B528-3A89A4813251}" srcOrd="6" destOrd="0" presId="urn:microsoft.com/office/officeart/2005/8/layout/process4"/>
    <dgm:cxn modelId="{57E5E31B-A276-4D76-8548-F5E141F3919A}" type="presParOf" srcId="{599F6396-9BFA-4F37-B528-3A89A4813251}" destId="{D0DA6788-F2FE-42A0-B23F-AD47FA26E1AE}" srcOrd="0" destOrd="0" presId="urn:microsoft.com/office/officeart/2005/8/layout/process4"/>
    <dgm:cxn modelId="{4572AD07-041F-412E-B2C5-94C038F2908C}" type="presParOf" srcId="{599F6396-9BFA-4F37-B528-3A89A4813251}" destId="{5D316159-769D-4035-9EFE-03C29D103510}" srcOrd="1" destOrd="0" presId="urn:microsoft.com/office/officeart/2005/8/layout/process4"/>
    <dgm:cxn modelId="{9765AE71-73F1-4533-B6ED-56F593CADE5B}" type="presParOf" srcId="{599F6396-9BFA-4F37-B528-3A89A4813251}" destId="{CCE53425-C1E6-4544-85DF-476FCE51C43B}" srcOrd="2" destOrd="0" presId="urn:microsoft.com/office/officeart/2005/8/layout/process4"/>
    <dgm:cxn modelId="{72D60404-9ED7-44C9-B7DB-365C2861C8BF}" type="presParOf" srcId="{CCE53425-C1E6-4544-85DF-476FCE51C43B}" destId="{0ECCAE47-6EFD-442F-A1F1-FD79A16AB8F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B9CE1-74ED-45C4-9089-E15756E6D667}">
      <dsp:nvSpPr>
        <dsp:cNvPr id="0" name=""/>
        <dsp:cNvSpPr/>
      </dsp:nvSpPr>
      <dsp:spPr>
        <a:xfrm>
          <a:off x="4575" y="9039"/>
          <a:ext cx="3633646" cy="702000"/>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Reaseguro: </a:t>
          </a:r>
          <a:r>
            <a:rPr lang="es-ES" sz="1400" kern="1200" dirty="0" smtClean="0">
              <a:solidFill>
                <a:schemeClr val="tx2"/>
              </a:solidFill>
              <a:latin typeface="Times New Roman" panose="02020603050405020304" pitchFamily="18" charset="0"/>
              <a:cs typeface="Times New Roman" panose="02020603050405020304" pitchFamily="18" charset="0"/>
            </a:rPr>
            <a:t>Mecanismo para transferir riesgos</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355575" y="9039"/>
        <a:ext cx="2931646" cy="702000"/>
      </dsp:txXfrm>
    </dsp:sp>
    <dsp:sp modelId="{C633E2BE-89A0-48B6-8D51-87CE17A83223}">
      <dsp:nvSpPr>
        <dsp:cNvPr id="0" name=""/>
        <dsp:cNvSpPr/>
      </dsp:nvSpPr>
      <dsp:spPr>
        <a:xfrm>
          <a:off x="4575" y="798789"/>
          <a:ext cx="2906917" cy="40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Mejorar solidez financiera</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solidFill>
                <a:schemeClr val="tx2"/>
              </a:solidFill>
              <a:latin typeface="Times New Roman" panose="02020603050405020304" pitchFamily="18" charset="0"/>
              <a:cs typeface="Times New Roman" panose="02020603050405020304" pitchFamily="18" charset="0"/>
            </a:rPr>
            <a:t>Minimizar el riesgo</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4575" y="798789"/>
        <a:ext cx="2906917" cy="402187"/>
      </dsp:txXfrm>
    </dsp:sp>
    <dsp:sp modelId="{D31D89CD-68A2-4322-888F-5876FA8F385C}">
      <dsp:nvSpPr>
        <dsp:cNvPr id="0" name=""/>
        <dsp:cNvSpPr/>
      </dsp:nvSpPr>
      <dsp:spPr>
        <a:xfrm>
          <a:off x="3422222" y="9039"/>
          <a:ext cx="3633646" cy="702000"/>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Resolución N051-2015F</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3773222" y="9039"/>
        <a:ext cx="2931646" cy="702000"/>
      </dsp:txXfrm>
    </dsp:sp>
    <dsp:sp modelId="{66FD1C6C-E63D-46E9-8FC0-D9B741F17FCC}">
      <dsp:nvSpPr>
        <dsp:cNvPr id="0" name=""/>
        <dsp:cNvSpPr/>
      </dsp:nvSpPr>
      <dsp:spPr>
        <a:xfrm>
          <a:off x="3422222" y="798789"/>
          <a:ext cx="2906917" cy="40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solidFill>
                <a:schemeClr val="tx2"/>
              </a:solidFill>
              <a:latin typeface="Times New Roman" panose="02020603050405020304" pitchFamily="18" charset="0"/>
              <a:cs typeface="Times New Roman" panose="02020603050405020304" pitchFamily="18" charset="0"/>
            </a:rPr>
            <a:t>Cesión máximo 5%</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solidFill>
                <a:schemeClr val="tx2"/>
              </a:solidFill>
              <a:latin typeface="Times New Roman" panose="02020603050405020304" pitchFamily="18" charset="0"/>
              <a:cs typeface="Times New Roman" panose="02020603050405020304" pitchFamily="18" charset="0"/>
            </a:rPr>
            <a:t>Retención 95%</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3422222" y="798789"/>
        <a:ext cx="2906917" cy="402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00242-9A81-4B80-9240-FCC7F4297633}">
      <dsp:nvSpPr>
        <dsp:cNvPr id="0" name=""/>
        <dsp:cNvSpPr/>
      </dsp:nvSpPr>
      <dsp:spPr>
        <a:xfrm rot="5400000">
          <a:off x="285490" y="1396122"/>
          <a:ext cx="849669" cy="1413830"/>
        </a:xfrm>
        <a:prstGeom prst="corner">
          <a:avLst>
            <a:gd name="adj1" fmla="val 16120"/>
            <a:gd name="adj2" fmla="val 1611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FA47B79-63F3-42CA-9215-4F645EE4FB30}">
      <dsp:nvSpPr>
        <dsp:cNvPr id="0" name=""/>
        <dsp:cNvSpPr/>
      </dsp:nvSpPr>
      <dsp:spPr>
        <a:xfrm>
          <a:off x="143660" y="1818553"/>
          <a:ext cx="1276414" cy="111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Ser humano</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143660" y="1818553"/>
        <a:ext cx="1276414" cy="1118852"/>
      </dsp:txXfrm>
    </dsp:sp>
    <dsp:sp modelId="{E7A819AD-1156-43C2-A9B5-01ABED356F8B}">
      <dsp:nvSpPr>
        <dsp:cNvPr id="0" name=""/>
        <dsp:cNvSpPr/>
      </dsp:nvSpPr>
      <dsp:spPr>
        <a:xfrm>
          <a:off x="1179241" y="1292035"/>
          <a:ext cx="240832" cy="240832"/>
        </a:xfrm>
        <a:prstGeom prst="triangle">
          <a:avLst>
            <a:gd name="adj" fmla="val 10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496B02E-8221-4187-8B5C-934BF2AE8D11}">
      <dsp:nvSpPr>
        <dsp:cNvPr id="0" name=""/>
        <dsp:cNvSpPr/>
      </dsp:nvSpPr>
      <dsp:spPr>
        <a:xfrm rot="5400000">
          <a:off x="1848071" y="1009460"/>
          <a:ext cx="849669" cy="1413830"/>
        </a:xfrm>
        <a:prstGeom prst="corner">
          <a:avLst>
            <a:gd name="adj1" fmla="val 16120"/>
            <a:gd name="adj2" fmla="val 1611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7038742-0C16-4075-A7AE-CE113840F872}">
      <dsp:nvSpPr>
        <dsp:cNvPr id="0" name=""/>
        <dsp:cNvSpPr/>
      </dsp:nvSpPr>
      <dsp:spPr>
        <a:xfrm>
          <a:off x="1706240" y="1431891"/>
          <a:ext cx="1276414" cy="111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necesidad de protegerse</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1706240" y="1431891"/>
        <a:ext cx="1276414" cy="1118852"/>
      </dsp:txXfrm>
    </dsp:sp>
    <dsp:sp modelId="{2447CE0F-C236-4B14-BC17-6E2DA1B4D542}">
      <dsp:nvSpPr>
        <dsp:cNvPr id="0" name=""/>
        <dsp:cNvSpPr/>
      </dsp:nvSpPr>
      <dsp:spPr>
        <a:xfrm>
          <a:off x="2741822" y="905373"/>
          <a:ext cx="240832" cy="240832"/>
        </a:xfrm>
        <a:prstGeom prst="triangle">
          <a:avLst>
            <a:gd name="adj" fmla="val 10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9084957-6639-4CA7-8006-58F99A841FA7}">
      <dsp:nvSpPr>
        <dsp:cNvPr id="0" name=""/>
        <dsp:cNvSpPr/>
      </dsp:nvSpPr>
      <dsp:spPr>
        <a:xfrm rot="5400000">
          <a:off x="3410652" y="622798"/>
          <a:ext cx="849669" cy="1413830"/>
        </a:xfrm>
        <a:prstGeom prst="corner">
          <a:avLst>
            <a:gd name="adj1" fmla="val 16120"/>
            <a:gd name="adj2" fmla="val 1611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0570607-0972-4344-9C72-33E1E5ED1257}">
      <dsp:nvSpPr>
        <dsp:cNvPr id="0" name=""/>
        <dsp:cNvSpPr/>
      </dsp:nvSpPr>
      <dsp:spPr>
        <a:xfrm>
          <a:off x="3268821" y="1045229"/>
          <a:ext cx="1276414" cy="111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situaciones que no puede prever</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3268821" y="1045229"/>
        <a:ext cx="1276414" cy="1118852"/>
      </dsp:txXfrm>
    </dsp:sp>
    <dsp:sp modelId="{297F8387-59E8-4D65-AB43-D3DD636CCABF}">
      <dsp:nvSpPr>
        <dsp:cNvPr id="0" name=""/>
        <dsp:cNvSpPr/>
      </dsp:nvSpPr>
      <dsp:spPr>
        <a:xfrm>
          <a:off x="4304402" y="518710"/>
          <a:ext cx="240832" cy="240832"/>
        </a:xfrm>
        <a:prstGeom prst="triangle">
          <a:avLst>
            <a:gd name="adj" fmla="val 10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92F45B5-1880-4803-86C2-D530B4665C14}">
      <dsp:nvSpPr>
        <dsp:cNvPr id="0" name=""/>
        <dsp:cNvSpPr/>
      </dsp:nvSpPr>
      <dsp:spPr>
        <a:xfrm rot="5400000">
          <a:off x="4973232" y="236136"/>
          <a:ext cx="849669" cy="1413830"/>
        </a:xfrm>
        <a:prstGeom prst="corner">
          <a:avLst>
            <a:gd name="adj1" fmla="val 16120"/>
            <a:gd name="adj2" fmla="val 1611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97983D-101A-4E47-A1DD-8E33BF6EE990}">
      <dsp:nvSpPr>
        <dsp:cNvPr id="0" name=""/>
        <dsp:cNvSpPr/>
      </dsp:nvSpPr>
      <dsp:spPr>
        <a:xfrm>
          <a:off x="4831401" y="658567"/>
          <a:ext cx="1276414" cy="111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salvaguardando intereses personales</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4831401" y="658567"/>
        <a:ext cx="1276414" cy="1118852"/>
      </dsp:txXfrm>
    </dsp:sp>
    <dsp:sp modelId="{22887176-2C80-4C2F-8CDD-AD5EBE2CD1B7}">
      <dsp:nvSpPr>
        <dsp:cNvPr id="0" name=""/>
        <dsp:cNvSpPr/>
      </dsp:nvSpPr>
      <dsp:spPr>
        <a:xfrm>
          <a:off x="5866983" y="132048"/>
          <a:ext cx="240832" cy="240832"/>
        </a:xfrm>
        <a:prstGeom prst="triangle">
          <a:avLst>
            <a:gd name="adj" fmla="val 10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1AD6AE8-4170-42A5-B7C4-AC2F694A6893}">
      <dsp:nvSpPr>
        <dsp:cNvPr id="0" name=""/>
        <dsp:cNvSpPr/>
      </dsp:nvSpPr>
      <dsp:spPr>
        <a:xfrm rot="5400000">
          <a:off x="6535813" y="-150525"/>
          <a:ext cx="849669" cy="1413830"/>
        </a:xfrm>
        <a:prstGeom prst="corner">
          <a:avLst>
            <a:gd name="adj1" fmla="val 16120"/>
            <a:gd name="adj2" fmla="val 1611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CAB6BA0-8BA2-49F4-AE31-BBB644AB0511}">
      <dsp:nvSpPr>
        <dsp:cNvPr id="0" name=""/>
        <dsp:cNvSpPr/>
      </dsp:nvSpPr>
      <dsp:spPr>
        <a:xfrm>
          <a:off x="6393982" y="271905"/>
          <a:ext cx="1276414" cy="111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e intereses comunes de la sociedad</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6393982" y="271905"/>
        <a:ext cx="1276414" cy="11188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3B8B7-6E6B-47BF-9541-4E4413895DEE}">
      <dsp:nvSpPr>
        <dsp:cNvPr id="0" name=""/>
        <dsp:cNvSpPr/>
      </dsp:nvSpPr>
      <dsp:spPr>
        <a:xfrm>
          <a:off x="0" y="1384023"/>
          <a:ext cx="3569206" cy="4542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1935 primer reglamento</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1384023"/>
        <a:ext cx="3569206" cy="454267"/>
      </dsp:txXfrm>
    </dsp:sp>
    <dsp:sp modelId="{7BD3A289-7A18-47AE-BDA5-3859F1594B84}">
      <dsp:nvSpPr>
        <dsp:cNvPr id="0" name=""/>
        <dsp:cNvSpPr/>
      </dsp:nvSpPr>
      <dsp:spPr>
        <a:xfrm rot="10800000">
          <a:off x="0" y="692174"/>
          <a:ext cx="3569206" cy="698663"/>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1933 Superintendencia de Bancos </a:t>
          </a:r>
          <a:endParaRPr lang="es-EC" sz="1200" kern="1200" dirty="0" smtClean="0">
            <a:solidFill>
              <a:schemeClr val="tx2"/>
            </a:solidFill>
            <a:latin typeface="Times New Roman" panose="02020603050405020304" pitchFamily="18" charset="0"/>
            <a:cs typeface="Times New Roman" panose="02020603050405020304" pitchFamily="18" charset="0"/>
          </a:endParaRPr>
        </a:p>
      </dsp:txBody>
      <dsp:txXfrm rot="-10800000">
        <a:off x="0" y="692174"/>
        <a:ext cx="3569206" cy="245230"/>
      </dsp:txXfrm>
    </dsp:sp>
    <dsp:sp modelId="{3359E3B1-0556-4A5F-BC25-E5ECCFA6AFFE}">
      <dsp:nvSpPr>
        <dsp:cNvPr id="0" name=""/>
        <dsp:cNvSpPr/>
      </dsp:nvSpPr>
      <dsp:spPr>
        <a:xfrm>
          <a:off x="0" y="937405"/>
          <a:ext cx="3569206" cy="20890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organismo de control</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937405"/>
        <a:ext cx="3569206" cy="208900"/>
      </dsp:txXfrm>
    </dsp:sp>
    <dsp:sp modelId="{C21ED289-11F9-4ED8-B6E1-18DD91731E98}">
      <dsp:nvSpPr>
        <dsp:cNvPr id="0" name=""/>
        <dsp:cNvSpPr/>
      </dsp:nvSpPr>
      <dsp:spPr>
        <a:xfrm rot="10800000">
          <a:off x="0" y="324"/>
          <a:ext cx="3569206" cy="698663"/>
        </a:xfrm>
        <a:prstGeom prst="upArrowCallou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Aparece en la época Republicana </a:t>
          </a:r>
          <a:endParaRPr lang="es-EC" sz="1200" b="1" kern="1200" dirty="0">
            <a:solidFill>
              <a:schemeClr val="tx2"/>
            </a:solidFill>
            <a:latin typeface="Times New Roman" panose="02020603050405020304" pitchFamily="18" charset="0"/>
            <a:cs typeface="Times New Roman" panose="02020603050405020304" pitchFamily="18" charset="0"/>
          </a:endParaRPr>
        </a:p>
      </dsp:txBody>
      <dsp:txXfrm rot="-10800000">
        <a:off x="0" y="324"/>
        <a:ext cx="3569206" cy="245230"/>
      </dsp:txXfrm>
    </dsp:sp>
    <dsp:sp modelId="{A11AA96B-35F1-4CB5-9CE0-1E7D75BCC1C9}">
      <dsp:nvSpPr>
        <dsp:cNvPr id="0" name=""/>
        <dsp:cNvSpPr/>
      </dsp:nvSpPr>
      <dsp:spPr>
        <a:xfrm>
          <a:off x="0" y="245555"/>
          <a:ext cx="3569206" cy="20890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2"/>
              </a:solidFill>
              <a:latin typeface="Times New Roman" panose="02020603050405020304" pitchFamily="18" charset="0"/>
              <a:cs typeface="Times New Roman" panose="02020603050405020304" pitchFamily="18" charset="0"/>
            </a:rPr>
            <a:t>Jurídicamente regulada en 1909</a:t>
          </a:r>
          <a:endParaRPr lang="es-EC" sz="1200" b="1" kern="1200" dirty="0">
            <a:solidFill>
              <a:schemeClr val="tx2"/>
            </a:solidFill>
            <a:latin typeface="Times New Roman" panose="02020603050405020304" pitchFamily="18" charset="0"/>
            <a:cs typeface="Times New Roman" panose="02020603050405020304" pitchFamily="18" charset="0"/>
          </a:endParaRPr>
        </a:p>
      </dsp:txBody>
      <dsp:txXfrm>
        <a:off x="0" y="245555"/>
        <a:ext cx="3569206" cy="2089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EAB71-A619-48CB-96B6-828C126942B0}">
      <dsp:nvSpPr>
        <dsp:cNvPr id="0" name=""/>
        <dsp:cNvSpPr/>
      </dsp:nvSpPr>
      <dsp:spPr>
        <a:xfrm>
          <a:off x="6455" y="3940"/>
          <a:ext cx="1929448" cy="1374732"/>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smtClean="0">
              <a:solidFill>
                <a:schemeClr val="tx2"/>
              </a:solidFill>
              <a:latin typeface="Times New Roman" panose="02020603050405020304" pitchFamily="18" charset="0"/>
              <a:cs typeface="Times New Roman" panose="02020603050405020304" pitchFamily="18" charset="0"/>
            </a:rPr>
            <a:t>Resolución No. 051-2015-F</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46720" y="44205"/>
        <a:ext cx="1848918" cy="1294202"/>
      </dsp:txXfrm>
    </dsp:sp>
    <dsp:sp modelId="{D74D172C-47E8-4D20-AD72-456A2E1EEE78}">
      <dsp:nvSpPr>
        <dsp:cNvPr id="0" name=""/>
        <dsp:cNvSpPr/>
      </dsp:nvSpPr>
      <dsp:spPr>
        <a:xfrm>
          <a:off x="2128849" y="452055"/>
          <a:ext cx="409043" cy="4785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2"/>
            </a:solidFill>
            <a:latin typeface="Times New Roman" panose="02020603050405020304" pitchFamily="18" charset="0"/>
            <a:cs typeface="Times New Roman" panose="02020603050405020304" pitchFamily="18" charset="0"/>
          </a:endParaRPr>
        </a:p>
      </dsp:txBody>
      <dsp:txXfrm>
        <a:off x="2128849" y="547756"/>
        <a:ext cx="286330" cy="287101"/>
      </dsp:txXfrm>
    </dsp:sp>
    <dsp:sp modelId="{16DFD88A-6B81-4F50-BFE1-952C7338F58D}">
      <dsp:nvSpPr>
        <dsp:cNvPr id="0" name=""/>
        <dsp:cNvSpPr/>
      </dsp:nvSpPr>
      <dsp:spPr>
        <a:xfrm>
          <a:off x="2707684" y="3940"/>
          <a:ext cx="1929448" cy="1374732"/>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dirty="0" smtClean="0">
              <a:solidFill>
                <a:schemeClr val="tx2"/>
              </a:solidFill>
              <a:latin typeface="Times New Roman" panose="02020603050405020304" pitchFamily="18" charset="0"/>
              <a:cs typeface="Times New Roman" panose="02020603050405020304" pitchFamily="18" charset="0"/>
            </a:rPr>
            <a:t>Porcentaje de retención 95%</a:t>
          </a:r>
          <a:endParaRPr lang="es-EC" sz="16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s-EC" sz="1200" kern="1200" smtClean="0">
              <a:solidFill>
                <a:schemeClr val="tx2"/>
              </a:solidFill>
              <a:latin typeface="Times New Roman" panose="02020603050405020304" pitchFamily="18" charset="0"/>
              <a:cs typeface="Times New Roman" panose="02020603050405020304" pitchFamily="18" charset="0"/>
            </a:rPr>
            <a:t>Vida individual, vida en grupo, accidentes personales, asistencia médica y vehículos, </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2747949" y="44205"/>
        <a:ext cx="1848918" cy="1294202"/>
      </dsp:txXfrm>
    </dsp:sp>
    <dsp:sp modelId="{E9729682-DA04-4BFD-AC56-3A6EE4221D5E}">
      <dsp:nvSpPr>
        <dsp:cNvPr id="0" name=""/>
        <dsp:cNvSpPr/>
      </dsp:nvSpPr>
      <dsp:spPr>
        <a:xfrm>
          <a:off x="4830077" y="452055"/>
          <a:ext cx="409043" cy="4785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2"/>
            </a:solidFill>
            <a:latin typeface="Times New Roman" panose="02020603050405020304" pitchFamily="18" charset="0"/>
            <a:cs typeface="Times New Roman" panose="02020603050405020304" pitchFamily="18" charset="0"/>
          </a:endParaRPr>
        </a:p>
      </dsp:txBody>
      <dsp:txXfrm>
        <a:off x="4830077" y="547756"/>
        <a:ext cx="286330" cy="287101"/>
      </dsp:txXfrm>
    </dsp:sp>
    <dsp:sp modelId="{42C1ACCB-87C6-4349-B188-9304A11572B0}">
      <dsp:nvSpPr>
        <dsp:cNvPr id="0" name=""/>
        <dsp:cNvSpPr/>
      </dsp:nvSpPr>
      <dsp:spPr>
        <a:xfrm>
          <a:off x="5408912" y="3940"/>
          <a:ext cx="1929448" cy="1374732"/>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solidFill>
                <a:schemeClr val="tx2"/>
              </a:solidFill>
              <a:latin typeface="Times New Roman" panose="02020603050405020304" pitchFamily="18" charset="0"/>
              <a:cs typeface="Times New Roman" panose="02020603050405020304" pitchFamily="18" charset="0"/>
            </a:rPr>
            <a:t>Excepto</a:t>
          </a:r>
          <a:endParaRPr lang="es-EC" sz="16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s-EC" sz="1200" kern="1200" dirty="0" smtClean="0">
              <a:solidFill>
                <a:schemeClr val="tx2"/>
              </a:solidFill>
              <a:latin typeface="Times New Roman" panose="02020603050405020304" pitchFamily="18" charset="0"/>
              <a:cs typeface="Times New Roman" panose="02020603050405020304" pitchFamily="18" charset="0"/>
            </a:rPr>
            <a:t>Si retención supera el 6% del capital mínimo legal VI y AM</a:t>
          </a:r>
          <a:endParaRPr lang="es-EC" sz="12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s-EC" sz="1200" kern="1200" smtClean="0">
              <a:solidFill>
                <a:schemeClr val="tx2"/>
              </a:solidFill>
              <a:latin typeface="Times New Roman" panose="02020603050405020304" pitchFamily="18" charset="0"/>
              <a:cs typeface="Times New Roman" panose="02020603050405020304" pitchFamily="18" charset="0"/>
            </a:rPr>
            <a:t>Vehículos pesados.</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5449177" y="44205"/>
        <a:ext cx="1848918" cy="12942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EAB71-A619-48CB-96B6-828C126942B0}">
      <dsp:nvSpPr>
        <dsp:cNvPr id="0" name=""/>
        <dsp:cNvSpPr/>
      </dsp:nvSpPr>
      <dsp:spPr>
        <a:xfrm>
          <a:off x="1434" y="0"/>
          <a:ext cx="3059144" cy="1382614"/>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Emitida en</a:t>
          </a:r>
          <a:endParaRPr lang="es-EC" sz="2000" kern="1200" dirty="0">
            <a:solidFill>
              <a:schemeClr val="tx2"/>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s-EC" sz="1600" kern="1200" smtClean="0">
              <a:solidFill>
                <a:schemeClr val="tx2"/>
              </a:solidFill>
              <a:latin typeface="Times New Roman" panose="02020603050405020304" pitchFamily="18" charset="0"/>
              <a:cs typeface="Times New Roman" panose="02020603050405020304" pitchFamily="18" charset="0"/>
            </a:rPr>
            <a:t>Marzo de 2015</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41929" y="40495"/>
        <a:ext cx="2978154" cy="1301624"/>
      </dsp:txXfrm>
    </dsp:sp>
    <dsp:sp modelId="{D74D172C-47E8-4D20-AD72-456A2E1EEE78}">
      <dsp:nvSpPr>
        <dsp:cNvPr id="0" name=""/>
        <dsp:cNvSpPr/>
      </dsp:nvSpPr>
      <dsp:spPr>
        <a:xfrm>
          <a:off x="3366493" y="311973"/>
          <a:ext cx="648538" cy="758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2"/>
            </a:solidFill>
            <a:latin typeface="Times New Roman" panose="02020603050405020304" pitchFamily="18" charset="0"/>
            <a:cs typeface="Times New Roman" panose="02020603050405020304" pitchFamily="18" charset="0"/>
          </a:endParaRPr>
        </a:p>
      </dsp:txBody>
      <dsp:txXfrm>
        <a:off x="3366493" y="463706"/>
        <a:ext cx="453977" cy="455201"/>
      </dsp:txXfrm>
    </dsp:sp>
    <dsp:sp modelId="{8BBA0865-0FFF-4A3C-9229-C3AE45FAC85D}">
      <dsp:nvSpPr>
        <dsp:cNvPr id="0" name=""/>
        <dsp:cNvSpPr/>
      </dsp:nvSpPr>
      <dsp:spPr>
        <a:xfrm>
          <a:off x="4284236" y="0"/>
          <a:ext cx="3059144" cy="1382614"/>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Emitida por</a:t>
          </a:r>
          <a:endParaRPr lang="es-EC" sz="2000" kern="1200" dirty="0">
            <a:solidFill>
              <a:schemeClr val="tx2"/>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s-EC" sz="1600" kern="1200" smtClean="0">
              <a:solidFill>
                <a:schemeClr val="tx2"/>
              </a:solidFill>
              <a:latin typeface="Times New Roman" panose="02020603050405020304" pitchFamily="18" charset="0"/>
              <a:cs typeface="Times New Roman" panose="02020603050405020304" pitchFamily="18" charset="0"/>
            </a:rPr>
            <a:t>Junta de Política y Regulación Monetaria y Financiera </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4324731" y="40495"/>
        <a:ext cx="2978154" cy="13016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FE368-E3D9-4F1A-94A0-B3CD261A7C94}">
      <dsp:nvSpPr>
        <dsp:cNvPr id="0" name=""/>
        <dsp:cNvSpPr/>
      </dsp:nvSpPr>
      <dsp:spPr>
        <a:xfrm>
          <a:off x="0" y="9144"/>
          <a:ext cx="4680521" cy="57915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solidFill>
                <a:schemeClr val="tx2"/>
              </a:solidFill>
            </a:rPr>
            <a:t>Ingreso devengado</a:t>
          </a:r>
          <a:endParaRPr lang="es-EC" sz="2400" kern="1200">
            <a:solidFill>
              <a:schemeClr val="tx2"/>
            </a:solidFill>
          </a:endParaRPr>
        </a:p>
      </dsp:txBody>
      <dsp:txXfrm>
        <a:off x="28272" y="37416"/>
        <a:ext cx="4623977" cy="522606"/>
      </dsp:txXfrm>
    </dsp:sp>
    <dsp:sp modelId="{A3D41E5C-3F97-4981-A0CD-66C2331D63DA}">
      <dsp:nvSpPr>
        <dsp:cNvPr id="0" name=""/>
        <dsp:cNvSpPr/>
      </dsp:nvSpPr>
      <dsp:spPr>
        <a:xfrm>
          <a:off x="0" y="588294"/>
          <a:ext cx="4680521"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smtClean="0">
              <a:solidFill>
                <a:schemeClr val="tx2"/>
              </a:solidFill>
            </a:rPr>
            <a:t>Primas netas emitidas</a:t>
          </a:r>
          <a:endParaRPr lang="es-EC" sz="2000" kern="1200">
            <a:solidFill>
              <a:schemeClr val="tx2"/>
            </a:solidFill>
          </a:endParaRPr>
        </a:p>
        <a:p>
          <a:pPr marL="228600" lvl="1" indent="-228600" algn="l" defTabSz="889000" rtl="0">
            <a:lnSpc>
              <a:spcPct val="90000"/>
            </a:lnSpc>
            <a:spcBef>
              <a:spcPct val="0"/>
            </a:spcBef>
            <a:spcAft>
              <a:spcPct val="20000"/>
            </a:spcAft>
            <a:buChar char="••"/>
          </a:pPr>
          <a:r>
            <a:rPr lang="es-ES" sz="2000" kern="1200" smtClean="0">
              <a:solidFill>
                <a:schemeClr val="tx2"/>
              </a:solidFill>
            </a:rPr>
            <a:t>Primas netas retenidas</a:t>
          </a:r>
          <a:endParaRPr lang="es-EC" sz="2000" kern="1200">
            <a:solidFill>
              <a:schemeClr val="tx2"/>
            </a:solidFill>
          </a:endParaRPr>
        </a:p>
        <a:p>
          <a:pPr marL="228600" lvl="1" indent="-228600" algn="l" defTabSz="889000" rtl="0">
            <a:lnSpc>
              <a:spcPct val="90000"/>
            </a:lnSpc>
            <a:spcBef>
              <a:spcPct val="0"/>
            </a:spcBef>
            <a:spcAft>
              <a:spcPct val="20000"/>
            </a:spcAft>
            <a:buChar char="••"/>
          </a:pPr>
          <a:r>
            <a:rPr lang="es-ES" sz="2000" kern="1200" smtClean="0">
              <a:solidFill>
                <a:schemeClr val="tx2"/>
              </a:solidFill>
            </a:rPr>
            <a:t>Ajuste del riesgo en curso</a:t>
          </a:r>
          <a:endParaRPr lang="es-EC" sz="2000" kern="1200">
            <a:solidFill>
              <a:schemeClr val="tx2"/>
            </a:solidFill>
          </a:endParaRPr>
        </a:p>
      </dsp:txBody>
      <dsp:txXfrm>
        <a:off x="0" y="588294"/>
        <a:ext cx="4680521" cy="1024650"/>
      </dsp:txXfrm>
    </dsp:sp>
    <dsp:sp modelId="{FA54E22E-FF84-4AB3-81A2-D3C56F2C9CC5}">
      <dsp:nvSpPr>
        <dsp:cNvPr id="0" name=""/>
        <dsp:cNvSpPr/>
      </dsp:nvSpPr>
      <dsp:spPr>
        <a:xfrm>
          <a:off x="0" y="1612944"/>
          <a:ext cx="4680521" cy="57915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solidFill>
                <a:schemeClr val="tx2"/>
              </a:solidFill>
            </a:rPr>
            <a:t>Costos de siniestros</a:t>
          </a:r>
          <a:endParaRPr lang="es-EC" sz="2400" kern="1200">
            <a:solidFill>
              <a:schemeClr val="tx2"/>
            </a:solidFill>
          </a:endParaRPr>
        </a:p>
      </dsp:txBody>
      <dsp:txXfrm>
        <a:off x="28272" y="1641216"/>
        <a:ext cx="4623977" cy="522606"/>
      </dsp:txXfrm>
    </dsp:sp>
    <dsp:sp modelId="{60FAED6B-7294-4C01-8DBA-B68619397229}">
      <dsp:nvSpPr>
        <dsp:cNvPr id="0" name=""/>
        <dsp:cNvSpPr/>
      </dsp:nvSpPr>
      <dsp:spPr>
        <a:xfrm>
          <a:off x="0" y="2192094"/>
          <a:ext cx="4680521" cy="67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smtClean="0">
              <a:solidFill>
                <a:schemeClr val="tx2"/>
              </a:solidFill>
            </a:rPr>
            <a:t>Siniestros pagados</a:t>
          </a:r>
          <a:endParaRPr lang="es-EC" sz="2000" kern="1200">
            <a:solidFill>
              <a:schemeClr val="tx2"/>
            </a:solidFill>
          </a:endParaRPr>
        </a:p>
        <a:p>
          <a:pPr marL="228600" lvl="1" indent="-228600" algn="l" defTabSz="889000" rtl="0">
            <a:lnSpc>
              <a:spcPct val="90000"/>
            </a:lnSpc>
            <a:spcBef>
              <a:spcPct val="0"/>
            </a:spcBef>
            <a:spcAft>
              <a:spcPct val="20000"/>
            </a:spcAft>
            <a:buChar char="••"/>
          </a:pPr>
          <a:r>
            <a:rPr lang="es-ES" sz="2000" kern="1200" smtClean="0">
              <a:solidFill>
                <a:schemeClr val="tx2"/>
              </a:solidFill>
            </a:rPr>
            <a:t>Recuperaciones</a:t>
          </a:r>
          <a:endParaRPr lang="es-EC" sz="2000" kern="1200">
            <a:solidFill>
              <a:schemeClr val="tx2"/>
            </a:solidFill>
          </a:endParaRPr>
        </a:p>
      </dsp:txBody>
      <dsp:txXfrm>
        <a:off x="0" y="2192094"/>
        <a:ext cx="4680521" cy="671715"/>
      </dsp:txXfrm>
    </dsp:sp>
    <dsp:sp modelId="{89AD2E3E-D1E5-4E35-A3A8-13F6746D93F3}">
      <dsp:nvSpPr>
        <dsp:cNvPr id="0" name=""/>
        <dsp:cNvSpPr/>
      </dsp:nvSpPr>
      <dsp:spPr>
        <a:xfrm>
          <a:off x="0" y="2863809"/>
          <a:ext cx="4680521" cy="57915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solidFill>
                <a:schemeClr val="tx2"/>
              </a:solidFill>
            </a:rPr>
            <a:t>Resultado de intermediación</a:t>
          </a:r>
          <a:endParaRPr lang="es-EC" sz="2400" kern="1200" dirty="0">
            <a:solidFill>
              <a:schemeClr val="tx2"/>
            </a:solidFill>
          </a:endParaRPr>
        </a:p>
      </dsp:txBody>
      <dsp:txXfrm>
        <a:off x="28272" y="2892081"/>
        <a:ext cx="4623977" cy="522606"/>
      </dsp:txXfrm>
    </dsp:sp>
    <dsp:sp modelId="{61AC9A82-41B3-4C1C-87B1-5715449A2F50}">
      <dsp:nvSpPr>
        <dsp:cNvPr id="0" name=""/>
        <dsp:cNvSpPr/>
      </dsp:nvSpPr>
      <dsp:spPr>
        <a:xfrm>
          <a:off x="0" y="3442959"/>
          <a:ext cx="468052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smtClean="0">
              <a:solidFill>
                <a:schemeClr val="tx2"/>
              </a:solidFill>
            </a:rPr>
            <a:t>Comisiones Recibidas</a:t>
          </a:r>
          <a:endParaRPr lang="es-EC" sz="2000" kern="1200">
            <a:solidFill>
              <a:schemeClr val="tx2"/>
            </a:solidFill>
          </a:endParaRPr>
        </a:p>
      </dsp:txBody>
      <dsp:txXfrm>
        <a:off x="0" y="3442959"/>
        <a:ext cx="4680521" cy="3643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14B31-B373-45D3-A6A8-78532DA20A47}">
      <dsp:nvSpPr>
        <dsp:cNvPr id="0" name=""/>
        <dsp:cNvSpPr/>
      </dsp:nvSpPr>
      <dsp:spPr>
        <a:xfrm>
          <a:off x="0" y="127766"/>
          <a:ext cx="7704667" cy="154220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C" sz="1500" kern="1200" dirty="0" smtClean="0">
              <a:solidFill>
                <a:sysClr val="windowText" lastClr="000000"/>
              </a:solidFill>
            </a:rPr>
            <a:t>La resolución Nº 051-2015-F orientada a limitar el monto de los reaseguros, tuvo un efecto directo en el valor de las comisiones que las empresas aseguradoras locales reciben de las reaseguradoras internacionales por este concepto, el volumen de riesgos que deben asumir, afectando adicionalmente la cuenta de ingreso devengado, con efecto final en el margen de contribución.</a:t>
          </a:r>
          <a:endParaRPr lang="es-ES" sz="1500" kern="1200" dirty="0">
            <a:solidFill>
              <a:sysClr val="windowText" lastClr="000000"/>
            </a:solidFill>
          </a:endParaRPr>
        </a:p>
      </dsp:txBody>
      <dsp:txXfrm>
        <a:off x="75284" y="203050"/>
        <a:ext cx="7554099" cy="1391638"/>
      </dsp:txXfrm>
    </dsp:sp>
    <dsp:sp modelId="{CD744479-7E68-468D-BC08-01539A2D4B26}">
      <dsp:nvSpPr>
        <dsp:cNvPr id="0" name=""/>
        <dsp:cNvSpPr/>
      </dsp:nvSpPr>
      <dsp:spPr>
        <a:xfrm>
          <a:off x="0" y="1713172"/>
          <a:ext cx="7704667" cy="154220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C" sz="1500" kern="1200" dirty="0" smtClean="0">
              <a:solidFill>
                <a:sysClr val="windowText" lastClr="000000"/>
              </a:solidFill>
            </a:rPr>
            <a:t>La cuenta de ingreso devengado a partir de la resolución Nº 051-2015-F mejoró sus resultados, siendo así que al 2015, cambia su tendencia y presentó un incremento considerable producto de la modificación del nivel de retención. Al 2016, mismo que existió una contracción del mercado asegurador; la liberación de las reservas ayudó a que esta cuenta mantenga su crecimiento y presente nuevamente un resultado favorable, influyendo positivamente en el margen de contribución.</a:t>
          </a:r>
          <a:endParaRPr lang="es-ES" sz="1500" kern="1200" dirty="0">
            <a:solidFill>
              <a:sysClr val="windowText" lastClr="000000"/>
            </a:solidFill>
          </a:endParaRPr>
        </a:p>
      </dsp:txBody>
      <dsp:txXfrm>
        <a:off x="75284" y="1788456"/>
        <a:ext cx="7554099" cy="1391638"/>
      </dsp:txXfrm>
    </dsp:sp>
    <dsp:sp modelId="{345A1377-5046-4FF9-A114-C8C8F6CC3D50}">
      <dsp:nvSpPr>
        <dsp:cNvPr id="0" name=""/>
        <dsp:cNvSpPr/>
      </dsp:nvSpPr>
      <dsp:spPr>
        <a:xfrm>
          <a:off x="0" y="3298579"/>
          <a:ext cx="7704667" cy="154220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C" sz="1500" kern="1200" dirty="0" smtClean="0">
              <a:solidFill>
                <a:sysClr val="windowText" lastClr="000000"/>
              </a:solidFill>
            </a:rPr>
            <a:t>Los costos de siniestros presentan un incremento a partir de la ejecución de la resolución No 051-2015F, lo que afecta negativamente el margen de contribución de las compañías de seguros; sin embargo, su efecto se ve contrarrestado por el importante incremento observado en la cuenta de ingreso devengado en el 2016, generando una sensación de efecto positivo de la resolución, lo cual fue causado por la liberación de las reservas constituidas en el 2015 frente a una reducción en la colocación de pólizas</a:t>
          </a:r>
          <a:endParaRPr lang="es-ES" sz="1500" kern="1200" dirty="0">
            <a:solidFill>
              <a:sysClr val="windowText" lastClr="000000"/>
            </a:solidFill>
          </a:endParaRPr>
        </a:p>
      </dsp:txBody>
      <dsp:txXfrm>
        <a:off x="75284" y="3373863"/>
        <a:ext cx="7554099" cy="13916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CDDC-A1A1-4D14-AC1B-BC530C815B89}">
      <dsp:nvSpPr>
        <dsp:cNvPr id="0" name=""/>
        <dsp:cNvSpPr/>
      </dsp:nvSpPr>
      <dsp:spPr>
        <a:xfrm>
          <a:off x="0" y="80285"/>
          <a:ext cx="7704667" cy="238095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dirty="0" smtClean="0">
              <a:solidFill>
                <a:schemeClr val="tx2"/>
              </a:solidFill>
            </a:rPr>
            <a:t>El resultado de intermediación presentó una disminución provocado por el efecto que la resolución No 051-2015F tuvo en las comisiones recibidas como producto de la limitación de la cesión de primas, lo cual afecta negativamente al resultado del margen de contribución; sin embargo, al igual que en el caso de los costos de siniestros su impacto se vio contrarrestado por el incremento considerable que presentó el ingreso devengado.</a:t>
          </a:r>
          <a:endParaRPr lang="es-ES" sz="1600" kern="1200" dirty="0">
            <a:solidFill>
              <a:schemeClr val="tx2"/>
            </a:solidFill>
          </a:endParaRPr>
        </a:p>
      </dsp:txBody>
      <dsp:txXfrm>
        <a:off x="116228" y="196513"/>
        <a:ext cx="7472211" cy="2148494"/>
      </dsp:txXfrm>
    </dsp:sp>
    <dsp:sp modelId="{2FC5F9F7-6B95-49E0-8B24-873F343E0821}">
      <dsp:nvSpPr>
        <dsp:cNvPr id="0" name=""/>
        <dsp:cNvSpPr/>
      </dsp:nvSpPr>
      <dsp:spPr>
        <a:xfrm>
          <a:off x="0" y="2507316"/>
          <a:ext cx="7704667" cy="238095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dirty="0" smtClean="0">
              <a:solidFill>
                <a:schemeClr val="tx2"/>
              </a:solidFill>
            </a:rPr>
            <a:t>Previo a la expedición de la resolución No 051-2015F, el margen de contribución mantenía un crecimiento sostenido producto del control de los costos de siniestros en relación al ingreso devengado como resultado del nivel de retención de primas y el aporte positivo que las comisiones recibidas brindaban al resultado de intermediación. Al emitirse la resolución No 051-2015F al 2015, tuvo una contracción, notando que el aumento que el ingreso devengado presentó no fue suficiente para contrarrestar el incremento de los costos de siniestros y el efecto que la disminución en las comisiones recibidas tuvo en el resultado de intermediación. Al 2016, su incremento fue provocado principalmente por el resultado favorable del ingreso devengado.</a:t>
          </a:r>
          <a:endParaRPr lang="es-ES" sz="1600" kern="1200" dirty="0">
            <a:solidFill>
              <a:schemeClr val="tx2"/>
            </a:solidFill>
          </a:endParaRPr>
        </a:p>
      </dsp:txBody>
      <dsp:txXfrm>
        <a:off x="116228" y="2623544"/>
        <a:ext cx="7472211" cy="21484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D39DA-29E7-4FC0-8BA5-5B1E1034B61E}">
      <dsp:nvSpPr>
        <dsp:cNvPr id="0" name=""/>
        <dsp:cNvSpPr/>
      </dsp:nvSpPr>
      <dsp:spPr>
        <a:xfrm>
          <a:off x="0" y="62735"/>
          <a:ext cx="7704667" cy="23985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solidFill>
                <a:schemeClr val="tx2"/>
              </a:solidFill>
            </a:rPr>
            <a:t>La resolución presentó mayor afectación inicial en las aseguradoras nacionales en comparación de las compañías multinacionales, ya que las primeras tenían un porcentaje menor de retención de primas. En el 2015 se ve un impacto negativo en el margen de contribución de las aseguradoras nacionales por la reducción de las comisiones y el aumento de los costos de siniestros. El efecto positivo que se observa en el 2016 en las empresas nacionales se da por la liberación de reservas en un entorno de contracción del mercado, más no por el aumento del nivel de retención.</a:t>
          </a:r>
          <a:endParaRPr lang="es-ES" sz="1600" kern="1200" dirty="0">
            <a:solidFill>
              <a:schemeClr val="tx2"/>
            </a:solidFill>
          </a:endParaRPr>
        </a:p>
      </dsp:txBody>
      <dsp:txXfrm>
        <a:off x="117085" y="179820"/>
        <a:ext cx="7470497" cy="2164330"/>
      </dsp:txXfrm>
    </dsp:sp>
    <dsp:sp modelId="{591F7896-A0FC-452B-B0DE-BD3BA6270C3D}">
      <dsp:nvSpPr>
        <dsp:cNvPr id="0" name=""/>
        <dsp:cNvSpPr/>
      </dsp:nvSpPr>
      <dsp:spPr>
        <a:xfrm>
          <a:off x="0" y="2507316"/>
          <a:ext cx="7704667" cy="23985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solidFill>
                <a:schemeClr val="tx2"/>
              </a:solidFill>
            </a:rPr>
            <a:t>Si bien la Resolución No 051-2015F fue aplicada en el año 2015 bajando la cesión por reaseguros a máximo el 5%, reduciendo los montos de reaseguros y por tanto contrayendo la salida de divisas por este concepto,  no se observó claramente este efecto debido a que en el mismo año entró en vigencia la Ley Orgánica de Incentivos a la Producción y Prevención del Fraude Fiscal que establece que cualquier afectación en la cuenta por pagar al reasegurador del exterior genera Impuesto a la Salida de Divisas (ISD), razón que justifica el incremento que tuvo la partida ISD, pues se modificó el hecho generador impidiendo que la disminución se vea claramente reflejada. Al año siguiente sí se aprecia una disminución en esta cuenta.</a:t>
          </a:r>
          <a:endParaRPr lang="es-ES" sz="1600" kern="1200" dirty="0">
            <a:solidFill>
              <a:schemeClr val="tx2"/>
            </a:solidFill>
          </a:endParaRPr>
        </a:p>
      </dsp:txBody>
      <dsp:txXfrm>
        <a:off x="117085" y="2624401"/>
        <a:ext cx="7470497" cy="21643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D1AA-CA20-48B2-B506-FA6A2D029B95}">
      <dsp:nvSpPr>
        <dsp:cNvPr id="0" name=""/>
        <dsp:cNvSpPr/>
      </dsp:nvSpPr>
      <dsp:spPr>
        <a:xfrm rot="5400000">
          <a:off x="3875718" y="-1435769"/>
          <a:ext cx="2608469" cy="5576299"/>
        </a:xfrm>
        <a:prstGeom prst="round2Same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EC" sz="1400" u="none" kern="1200" dirty="0" smtClean="0">
              <a:solidFill>
                <a:schemeClr val="tx2"/>
              </a:solidFill>
            </a:rPr>
            <a:t>Dentro de cada compañía de seguros se debe realizar un análisis de la composición de la cartera total (todos los tipos de seguros) y determinar el portafolio óptimo para tener controlado el nivel de riesgo, y así no comprometer su nivel de liquidez y reservas para afrontar sus obligaciones y con ello puedan alcanzar emisiones más eficientes que aporten positivamente a su margen de contribución</a:t>
          </a:r>
          <a:endParaRPr lang="es-ES" sz="1400" u="none"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u="none" kern="1200" dirty="0" smtClean="0">
              <a:solidFill>
                <a:schemeClr val="tx2"/>
              </a:solidFill>
            </a:rPr>
            <a:t>Dado que las empresas de seguros tienen limitado su nivel de cesión, las aseguradoras deben considerar la implementación de políticas de suscripción efectivas, que les permitan bajar el riesgo de materialización de siniestros y con ello mantener un control de sus costos de siniestros que no comprometa su estabilidad.</a:t>
          </a:r>
          <a:endParaRPr lang="es-ES" sz="1400" u="none" kern="1200" dirty="0">
            <a:solidFill>
              <a:schemeClr val="tx2"/>
            </a:solidFill>
          </a:endParaRPr>
        </a:p>
      </dsp:txBody>
      <dsp:txXfrm rot="-5400000">
        <a:off x="2391804" y="175480"/>
        <a:ext cx="5448964" cy="2353799"/>
      </dsp:txXfrm>
    </dsp:sp>
    <dsp:sp modelId="{C711EB00-68C3-4EF4-9E12-683198BA1B14}">
      <dsp:nvSpPr>
        <dsp:cNvPr id="0" name=""/>
        <dsp:cNvSpPr/>
      </dsp:nvSpPr>
      <dsp:spPr>
        <a:xfrm>
          <a:off x="744864" y="67"/>
          <a:ext cx="1646939" cy="270462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ES" sz="1200" b="1" kern="1200" dirty="0" smtClean="0">
              <a:solidFill>
                <a:schemeClr val="tx2"/>
              </a:solidFill>
              <a:latin typeface="Times New Roman" panose="02020603050405020304" pitchFamily="18" charset="0"/>
              <a:cs typeface="Times New Roman" panose="02020603050405020304" pitchFamily="18" charset="0"/>
            </a:rPr>
            <a:t>Aseguradoras</a:t>
          </a:r>
          <a:endParaRPr lang="es-ES" sz="1200" b="1" kern="1200" dirty="0">
            <a:solidFill>
              <a:schemeClr val="tx2"/>
            </a:solidFill>
            <a:latin typeface="Times New Roman" panose="02020603050405020304" pitchFamily="18" charset="0"/>
            <a:cs typeface="Times New Roman" panose="02020603050405020304" pitchFamily="18" charset="0"/>
          </a:endParaRPr>
        </a:p>
      </dsp:txBody>
      <dsp:txXfrm>
        <a:off x="825261" y="80464"/>
        <a:ext cx="1486145" cy="2543830"/>
      </dsp:txXfrm>
    </dsp:sp>
    <dsp:sp modelId="{8D6D67C8-304E-40DC-9FB8-85EAD97031E7}">
      <dsp:nvSpPr>
        <dsp:cNvPr id="0" name=""/>
        <dsp:cNvSpPr/>
      </dsp:nvSpPr>
      <dsp:spPr>
        <a:xfrm rot="5400000">
          <a:off x="3860356" y="1404086"/>
          <a:ext cx="2639194" cy="5576299"/>
        </a:xfrm>
        <a:prstGeom prst="round2Same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solidFill>
                <a:schemeClr val="tx2"/>
              </a:solidFill>
            </a:rPr>
            <a:t>Analizar la importancia de la transferencia de riesgo y con ello determinar un nivel equilibrado que busque el enfoque técnico en la operatividad de las compañías de seguros pero que no comprometa el nivel de liquidez y solvencia para afrontar los reclamos y que como cualquier otro negocio, generen rentabilidad.</a:t>
          </a:r>
          <a:endParaRPr lang="es-ES"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rPr>
            <a:t>Considerar un mayor tiempo de aplicación para las diferentes medidas resueltas buscando que las compañías de seguros posean un periodo de adaptación y puedan desarrollar los debidos cambios en sus políticas internas a fin de evitar efectos inmediatos en sus resultados. </a:t>
          </a:r>
          <a:endParaRPr lang="es-ES" sz="1400" kern="1200" dirty="0">
            <a:solidFill>
              <a:schemeClr val="tx2"/>
            </a:solidFill>
          </a:endParaRPr>
        </a:p>
      </dsp:txBody>
      <dsp:txXfrm rot="-5400000">
        <a:off x="2391804" y="3001474"/>
        <a:ext cx="5447464" cy="2381524"/>
      </dsp:txXfrm>
    </dsp:sp>
    <dsp:sp modelId="{FE2A1D5D-57A6-40DD-999C-18DC7BBE56B0}">
      <dsp:nvSpPr>
        <dsp:cNvPr id="0" name=""/>
        <dsp:cNvSpPr/>
      </dsp:nvSpPr>
      <dsp:spPr>
        <a:xfrm>
          <a:off x="744864" y="2839923"/>
          <a:ext cx="1646939" cy="270462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ES" sz="1200" b="1" kern="1200" dirty="0" smtClean="0">
              <a:solidFill>
                <a:schemeClr val="tx2"/>
              </a:solidFill>
              <a:latin typeface="Times New Roman" panose="02020603050405020304" pitchFamily="18" charset="0"/>
              <a:cs typeface="Times New Roman" panose="02020603050405020304" pitchFamily="18" charset="0"/>
            </a:rPr>
            <a:t>Organismos de control y  Junta de Política y Regulación Monetaria y Financiera</a:t>
          </a:r>
          <a:endParaRPr lang="es-ES" sz="1200" b="1" kern="1200" dirty="0">
            <a:solidFill>
              <a:schemeClr val="tx2"/>
            </a:solidFill>
            <a:latin typeface="Times New Roman" panose="02020603050405020304" pitchFamily="18" charset="0"/>
            <a:cs typeface="Times New Roman" panose="02020603050405020304" pitchFamily="18" charset="0"/>
          </a:endParaRPr>
        </a:p>
      </dsp:txBody>
      <dsp:txXfrm>
        <a:off x="825261" y="2920320"/>
        <a:ext cx="1486145" cy="254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B2444-CD26-4B5A-A79B-AF80F4D246E7}">
      <dsp:nvSpPr>
        <dsp:cNvPr id="0" name=""/>
        <dsp:cNvSpPr/>
      </dsp:nvSpPr>
      <dsp:spPr>
        <a:xfrm>
          <a:off x="2782083" y="1251444"/>
          <a:ext cx="1529542" cy="1529542"/>
        </a:xfrm>
        <a:prstGeom prst="gear9">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smtClean="0">
              <a:solidFill>
                <a:schemeClr val="tx2"/>
              </a:solidFill>
              <a:latin typeface="Times New Roman" panose="02020603050405020304" pitchFamily="18" charset="0"/>
              <a:cs typeface="Times New Roman" panose="02020603050405020304" pitchFamily="18" charset="0"/>
            </a:rPr>
            <a:t>Margen de Contribución</a:t>
          </a:r>
          <a:endParaRPr lang="es-EC" sz="1300" kern="1200" dirty="0">
            <a:solidFill>
              <a:schemeClr val="tx2"/>
            </a:solidFill>
            <a:latin typeface="Times New Roman" panose="02020603050405020304" pitchFamily="18" charset="0"/>
            <a:cs typeface="Times New Roman" panose="02020603050405020304" pitchFamily="18" charset="0"/>
          </a:endParaRPr>
        </a:p>
      </dsp:txBody>
      <dsp:txXfrm>
        <a:off x="3089589" y="1609732"/>
        <a:ext cx="914530" cy="786216"/>
      </dsp:txXfrm>
    </dsp:sp>
    <dsp:sp modelId="{0277D957-B4DB-460A-9A81-493D9AE96C4D}">
      <dsp:nvSpPr>
        <dsp:cNvPr id="0" name=""/>
        <dsp:cNvSpPr/>
      </dsp:nvSpPr>
      <dsp:spPr>
        <a:xfrm>
          <a:off x="1892167" y="889915"/>
          <a:ext cx="1112394" cy="1112394"/>
        </a:xfrm>
        <a:prstGeom prst="gear6">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smtClean="0">
              <a:solidFill>
                <a:schemeClr val="tx2"/>
              </a:solidFill>
              <a:latin typeface="Times New Roman" panose="02020603050405020304" pitchFamily="18" charset="0"/>
              <a:cs typeface="Times New Roman" panose="02020603050405020304" pitchFamily="18" charset="0"/>
            </a:rPr>
            <a:t>en el</a:t>
          </a:r>
          <a:endParaRPr lang="es-EC" sz="1300" kern="1200" dirty="0">
            <a:solidFill>
              <a:schemeClr val="tx2"/>
            </a:solidFill>
            <a:latin typeface="Times New Roman" panose="02020603050405020304" pitchFamily="18" charset="0"/>
            <a:cs typeface="Times New Roman" panose="02020603050405020304" pitchFamily="18" charset="0"/>
          </a:endParaRPr>
        </a:p>
      </dsp:txBody>
      <dsp:txXfrm>
        <a:off x="2172216" y="1171656"/>
        <a:ext cx="552296" cy="548912"/>
      </dsp:txXfrm>
    </dsp:sp>
    <dsp:sp modelId="{38871A8C-D2BC-499D-99FD-39B16051A2EB}">
      <dsp:nvSpPr>
        <dsp:cNvPr id="0" name=""/>
        <dsp:cNvSpPr/>
      </dsp:nvSpPr>
      <dsp:spPr>
        <a:xfrm rot="20700000">
          <a:off x="2515221" y="122476"/>
          <a:ext cx="1089919" cy="1089919"/>
        </a:xfrm>
        <a:prstGeom prst="gear6">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smtClean="0">
              <a:solidFill>
                <a:schemeClr val="tx2"/>
              </a:solidFill>
              <a:latin typeface="Times New Roman" panose="02020603050405020304" pitchFamily="18" charset="0"/>
              <a:cs typeface="Times New Roman" panose="02020603050405020304" pitchFamily="18" charset="0"/>
            </a:rPr>
            <a:t>Efecto</a:t>
          </a:r>
          <a:endParaRPr lang="es-EC" sz="1300" kern="1200" dirty="0">
            <a:solidFill>
              <a:schemeClr val="tx2"/>
            </a:solidFill>
            <a:latin typeface="Times New Roman" panose="02020603050405020304" pitchFamily="18" charset="0"/>
            <a:cs typeface="Times New Roman" panose="02020603050405020304" pitchFamily="18" charset="0"/>
          </a:endParaRPr>
        </a:p>
      </dsp:txBody>
      <dsp:txXfrm rot="-20700000">
        <a:off x="2754273" y="361528"/>
        <a:ext cx="611817" cy="611817"/>
      </dsp:txXfrm>
    </dsp:sp>
    <dsp:sp modelId="{E41BE43E-9DF4-49DE-9A89-A8AF0F47B0C6}">
      <dsp:nvSpPr>
        <dsp:cNvPr id="0" name=""/>
        <dsp:cNvSpPr/>
      </dsp:nvSpPr>
      <dsp:spPr>
        <a:xfrm>
          <a:off x="2649636" y="1028953"/>
          <a:ext cx="1957814" cy="1957814"/>
        </a:xfrm>
        <a:prstGeom prst="circularArrow">
          <a:avLst>
            <a:gd name="adj1" fmla="val 4688"/>
            <a:gd name="adj2" fmla="val 299029"/>
            <a:gd name="adj3" fmla="val 2469011"/>
            <a:gd name="adj4" fmla="val 1596687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483C73-25D5-449E-90F7-614CF542469B}">
      <dsp:nvSpPr>
        <dsp:cNvPr id="0" name=""/>
        <dsp:cNvSpPr/>
      </dsp:nvSpPr>
      <dsp:spPr>
        <a:xfrm>
          <a:off x="1695164" y="649850"/>
          <a:ext cx="1422474" cy="142247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A8FBDF-E43F-41E3-ABD4-0E3F5378E1D8}">
      <dsp:nvSpPr>
        <dsp:cNvPr id="0" name=""/>
        <dsp:cNvSpPr/>
      </dsp:nvSpPr>
      <dsp:spPr>
        <a:xfrm>
          <a:off x="2263112" y="-110191"/>
          <a:ext cx="1533714" cy="153371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DEE26-BFF1-4C56-9A62-986633C315CC}">
      <dsp:nvSpPr>
        <dsp:cNvPr id="0" name=""/>
        <dsp:cNvSpPr/>
      </dsp:nvSpPr>
      <dsp:spPr>
        <a:xfrm>
          <a:off x="2472833" y="2240733"/>
          <a:ext cx="2584683" cy="1880180"/>
        </a:xfrm>
        <a:custGeom>
          <a:avLst/>
          <a:gdLst/>
          <a:ahLst/>
          <a:cxnLst/>
          <a:rect l="0" t="0" r="0" b="0"/>
          <a:pathLst>
            <a:path>
              <a:moveTo>
                <a:pt x="0" y="0"/>
              </a:moveTo>
              <a:lnTo>
                <a:pt x="1292341" y="0"/>
              </a:lnTo>
              <a:lnTo>
                <a:pt x="1292341" y="1880180"/>
              </a:lnTo>
              <a:lnTo>
                <a:pt x="2584683" y="188018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anose="02020603050405020304" pitchFamily="18" charset="0"/>
            <a:cs typeface="Times New Roman" panose="02020603050405020304" pitchFamily="18" charset="0"/>
          </a:endParaRPr>
        </a:p>
      </dsp:txBody>
      <dsp:txXfrm>
        <a:off x="3685270" y="3100919"/>
        <a:ext cx="159809" cy="159809"/>
      </dsp:txXfrm>
    </dsp:sp>
    <dsp:sp modelId="{E147D803-D0E9-4364-B4D3-BA0150C10EAC}">
      <dsp:nvSpPr>
        <dsp:cNvPr id="0" name=""/>
        <dsp:cNvSpPr/>
      </dsp:nvSpPr>
      <dsp:spPr>
        <a:xfrm>
          <a:off x="2472833" y="2240733"/>
          <a:ext cx="2584683" cy="944247"/>
        </a:xfrm>
        <a:custGeom>
          <a:avLst/>
          <a:gdLst/>
          <a:ahLst/>
          <a:cxnLst/>
          <a:rect l="0" t="0" r="0" b="0"/>
          <a:pathLst>
            <a:path>
              <a:moveTo>
                <a:pt x="0" y="0"/>
              </a:moveTo>
              <a:lnTo>
                <a:pt x="1292341" y="0"/>
              </a:lnTo>
              <a:lnTo>
                <a:pt x="1292341" y="944247"/>
              </a:lnTo>
              <a:lnTo>
                <a:pt x="2584683" y="9442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anose="02020603050405020304" pitchFamily="18" charset="0"/>
            <a:cs typeface="Times New Roman" panose="02020603050405020304" pitchFamily="18" charset="0"/>
          </a:endParaRPr>
        </a:p>
      </dsp:txBody>
      <dsp:txXfrm>
        <a:off x="3696381" y="2644063"/>
        <a:ext cx="137588" cy="137588"/>
      </dsp:txXfrm>
    </dsp:sp>
    <dsp:sp modelId="{85911A59-DCED-4C3B-9273-5AC75AEEA440}">
      <dsp:nvSpPr>
        <dsp:cNvPr id="0" name=""/>
        <dsp:cNvSpPr/>
      </dsp:nvSpPr>
      <dsp:spPr>
        <a:xfrm>
          <a:off x="2472833" y="2195013"/>
          <a:ext cx="2584683" cy="91440"/>
        </a:xfrm>
        <a:custGeom>
          <a:avLst/>
          <a:gdLst/>
          <a:ahLst/>
          <a:cxnLst/>
          <a:rect l="0" t="0" r="0" b="0"/>
          <a:pathLst>
            <a:path>
              <a:moveTo>
                <a:pt x="0" y="45720"/>
              </a:moveTo>
              <a:lnTo>
                <a:pt x="1292341" y="45720"/>
              </a:lnTo>
              <a:lnTo>
                <a:pt x="1292341" y="54035"/>
              </a:lnTo>
              <a:lnTo>
                <a:pt x="2584683" y="5403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anose="02020603050405020304" pitchFamily="18" charset="0"/>
            <a:cs typeface="Times New Roman" panose="02020603050405020304" pitchFamily="18" charset="0"/>
          </a:endParaRPr>
        </a:p>
      </dsp:txBody>
      <dsp:txXfrm>
        <a:off x="3700558" y="2176116"/>
        <a:ext cx="129234" cy="129234"/>
      </dsp:txXfrm>
    </dsp:sp>
    <dsp:sp modelId="{0C624189-9739-437D-8D33-ABD21F246B0D}">
      <dsp:nvSpPr>
        <dsp:cNvPr id="0" name=""/>
        <dsp:cNvSpPr/>
      </dsp:nvSpPr>
      <dsp:spPr>
        <a:xfrm>
          <a:off x="2472833" y="1313116"/>
          <a:ext cx="2584683" cy="927617"/>
        </a:xfrm>
        <a:custGeom>
          <a:avLst/>
          <a:gdLst/>
          <a:ahLst/>
          <a:cxnLst/>
          <a:rect l="0" t="0" r="0" b="0"/>
          <a:pathLst>
            <a:path>
              <a:moveTo>
                <a:pt x="0" y="927617"/>
              </a:moveTo>
              <a:lnTo>
                <a:pt x="1292341" y="927617"/>
              </a:lnTo>
              <a:lnTo>
                <a:pt x="1292341" y="0"/>
              </a:lnTo>
              <a:lnTo>
                <a:pt x="2584683"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anose="02020603050405020304" pitchFamily="18" charset="0"/>
            <a:cs typeface="Times New Roman" panose="02020603050405020304" pitchFamily="18" charset="0"/>
          </a:endParaRPr>
        </a:p>
      </dsp:txBody>
      <dsp:txXfrm>
        <a:off x="3696522" y="1708272"/>
        <a:ext cx="137305" cy="137305"/>
      </dsp:txXfrm>
    </dsp:sp>
    <dsp:sp modelId="{E2C0815E-40A5-402B-B2A0-ACE3A0E54BDF}">
      <dsp:nvSpPr>
        <dsp:cNvPr id="0" name=""/>
        <dsp:cNvSpPr/>
      </dsp:nvSpPr>
      <dsp:spPr>
        <a:xfrm>
          <a:off x="2472833" y="377183"/>
          <a:ext cx="2584683" cy="1863550"/>
        </a:xfrm>
        <a:custGeom>
          <a:avLst/>
          <a:gdLst/>
          <a:ahLst/>
          <a:cxnLst/>
          <a:rect l="0" t="0" r="0" b="0"/>
          <a:pathLst>
            <a:path>
              <a:moveTo>
                <a:pt x="0" y="1863550"/>
              </a:moveTo>
              <a:lnTo>
                <a:pt x="1292341" y="1863550"/>
              </a:lnTo>
              <a:lnTo>
                <a:pt x="1292341" y="0"/>
              </a:lnTo>
              <a:lnTo>
                <a:pt x="2584683"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solidFill>
              <a:schemeClr val="tx2"/>
            </a:solidFill>
            <a:latin typeface="Times New Roman" panose="02020603050405020304" pitchFamily="18" charset="0"/>
            <a:cs typeface="Times New Roman" panose="02020603050405020304" pitchFamily="18" charset="0"/>
          </a:endParaRPr>
        </a:p>
      </dsp:txBody>
      <dsp:txXfrm>
        <a:off x="3685514" y="1229297"/>
        <a:ext cx="159322" cy="159322"/>
      </dsp:txXfrm>
    </dsp:sp>
    <dsp:sp modelId="{AF8B2C5F-056D-4EEA-8FAC-BAD563D69623}">
      <dsp:nvSpPr>
        <dsp:cNvPr id="0" name=""/>
        <dsp:cNvSpPr/>
      </dsp:nvSpPr>
      <dsp:spPr>
        <a:xfrm>
          <a:off x="0" y="1497622"/>
          <a:ext cx="3459443" cy="1486223"/>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solidFill>
              <a:latin typeface="Times New Roman" panose="02020603050405020304" pitchFamily="18" charset="0"/>
              <a:cs typeface="Times New Roman" panose="02020603050405020304" pitchFamily="18" charset="0"/>
            </a:rPr>
            <a:t>Objetivo general:</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Investigar evolución del margen de contribución de compañías de seguros en el ramo de vehículos durante periodo 2012-2016 y el efecto de la aplicación de la resolución Nº 051-2015-F tanto en las compañías nacionales, multinacionales y en la salida de divisas.</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0" y="1497622"/>
        <a:ext cx="3459443" cy="1486223"/>
      </dsp:txXfrm>
    </dsp:sp>
    <dsp:sp modelId="{CA7F7991-3F4A-4959-9E3D-2879D7C1C893}">
      <dsp:nvSpPr>
        <dsp:cNvPr id="0" name=""/>
        <dsp:cNvSpPr/>
      </dsp:nvSpPr>
      <dsp:spPr>
        <a:xfrm>
          <a:off x="5057517" y="2810"/>
          <a:ext cx="2455887" cy="74874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Analizar niveles de margen de contribución ramo de vehículos 2012-2014</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5057517" y="2810"/>
        <a:ext cx="2455887" cy="748746"/>
      </dsp:txXfrm>
    </dsp:sp>
    <dsp:sp modelId="{E10F3FCD-D0C0-47D7-8E10-1FE871650454}">
      <dsp:nvSpPr>
        <dsp:cNvPr id="0" name=""/>
        <dsp:cNvSpPr/>
      </dsp:nvSpPr>
      <dsp:spPr>
        <a:xfrm>
          <a:off x="5057517" y="938743"/>
          <a:ext cx="2455887" cy="74874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Estudiar alcance de la resolución Nº 051-2015-F</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5057517" y="938743"/>
        <a:ext cx="2455887" cy="748746"/>
      </dsp:txXfrm>
    </dsp:sp>
    <dsp:sp modelId="{4A352EE6-F806-4B03-B207-5FF354421CA7}">
      <dsp:nvSpPr>
        <dsp:cNvPr id="0" name=""/>
        <dsp:cNvSpPr/>
      </dsp:nvSpPr>
      <dsp:spPr>
        <a:xfrm>
          <a:off x="5057517" y="1874675"/>
          <a:ext cx="2455887" cy="74874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Determinar efecto de la resolución Nº 051-2015-F en el margen de contribución</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5057517" y="1874675"/>
        <a:ext cx="2455887" cy="748746"/>
      </dsp:txXfrm>
    </dsp:sp>
    <dsp:sp modelId="{D270C941-1A94-46F5-8458-5E81150E3FC3}">
      <dsp:nvSpPr>
        <dsp:cNvPr id="0" name=""/>
        <dsp:cNvSpPr/>
      </dsp:nvSpPr>
      <dsp:spPr>
        <a:xfrm>
          <a:off x="5057517" y="2810608"/>
          <a:ext cx="2455887" cy="74874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Analizar efecto de la resolución Nº 051-2015-F en las empresas nacionales y multinacionales. </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5057517" y="2810608"/>
        <a:ext cx="2455887" cy="748746"/>
      </dsp:txXfrm>
    </dsp:sp>
    <dsp:sp modelId="{9C88E6AC-7BBE-489E-8C44-87D962A182EA}">
      <dsp:nvSpPr>
        <dsp:cNvPr id="0" name=""/>
        <dsp:cNvSpPr/>
      </dsp:nvSpPr>
      <dsp:spPr>
        <a:xfrm>
          <a:off x="5057517" y="3746541"/>
          <a:ext cx="2455887" cy="74874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solidFill>
                <a:schemeClr val="tx2"/>
              </a:solidFill>
              <a:latin typeface="Times New Roman" panose="02020603050405020304" pitchFamily="18" charset="0"/>
              <a:cs typeface="Times New Roman" panose="02020603050405020304" pitchFamily="18" charset="0"/>
            </a:rPr>
            <a:t>Analizar efecto en ISD, por aplicación de la resolución Nº 051-2015-F.</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5057517" y="3746541"/>
        <a:ext cx="2455887" cy="748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43C90-8C1D-46AF-9EDE-406062D24AC4}">
      <dsp:nvSpPr>
        <dsp:cNvPr id="0" name=""/>
        <dsp:cNvSpPr/>
      </dsp:nvSpPr>
      <dsp:spPr>
        <a:xfrm>
          <a:off x="0" y="909"/>
          <a:ext cx="6936432" cy="299474"/>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solidFill>
                <a:schemeClr val="tx2"/>
              </a:solidFill>
              <a:latin typeface="Times New Roman" panose="02020603050405020304" pitchFamily="18" charset="0"/>
              <a:cs typeface="Times New Roman" panose="02020603050405020304" pitchFamily="18" charset="0"/>
            </a:rPr>
            <a:t>Hipótesis</a:t>
          </a:r>
          <a:endParaRPr lang="es-EC" sz="1400" b="1" kern="1200" dirty="0">
            <a:solidFill>
              <a:schemeClr val="tx2"/>
            </a:solidFill>
            <a:latin typeface="Times New Roman" panose="02020603050405020304" pitchFamily="18" charset="0"/>
            <a:cs typeface="Times New Roman" panose="02020603050405020304" pitchFamily="18" charset="0"/>
          </a:endParaRPr>
        </a:p>
      </dsp:txBody>
      <dsp:txXfrm>
        <a:off x="14619" y="15528"/>
        <a:ext cx="6907194" cy="270236"/>
      </dsp:txXfrm>
    </dsp:sp>
    <dsp:sp modelId="{5EA2666C-C78B-47B0-950D-76B9D8A2ECA5}">
      <dsp:nvSpPr>
        <dsp:cNvPr id="0" name=""/>
        <dsp:cNvSpPr/>
      </dsp:nvSpPr>
      <dsp:spPr>
        <a:xfrm>
          <a:off x="0" y="300383"/>
          <a:ext cx="6936432" cy="1135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3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b="1" kern="1200" dirty="0" smtClean="0">
              <a:solidFill>
                <a:schemeClr val="tx2"/>
              </a:solidFill>
              <a:latin typeface="Times New Roman" panose="02020603050405020304" pitchFamily="18" charset="0"/>
              <a:cs typeface="Times New Roman" panose="02020603050405020304" pitchFamily="18" charset="0"/>
            </a:rPr>
            <a:t>H1: </a:t>
          </a:r>
          <a:r>
            <a:rPr lang="es-EC" sz="1400" kern="1200" dirty="0" smtClean="0">
              <a:solidFill>
                <a:schemeClr val="tx2"/>
              </a:solidFill>
              <a:latin typeface="Times New Roman" panose="02020603050405020304" pitchFamily="18" charset="0"/>
              <a:cs typeface="Times New Roman" panose="02020603050405020304" pitchFamily="18" charset="0"/>
            </a:rPr>
            <a:t>La limitación de la cesión de riesgo, incrementa el costo de los siniestros a ser asumidos por las aseguradoras, lo que impacta en margen de contribución . </a:t>
          </a:r>
          <a:endParaRPr lang="es-EC" sz="1400" b="1"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es-EC" sz="1400" b="1" kern="1200" dirty="0" smtClean="0">
              <a:solidFill>
                <a:schemeClr val="tx2"/>
              </a:solidFill>
              <a:latin typeface="Times New Roman" panose="02020603050405020304" pitchFamily="18" charset="0"/>
              <a:cs typeface="Times New Roman" panose="02020603050405020304" pitchFamily="18" charset="0"/>
            </a:rPr>
            <a:t>H2: </a:t>
          </a:r>
          <a:r>
            <a:rPr lang="es-EC" sz="1400" kern="1200" dirty="0" smtClean="0">
              <a:solidFill>
                <a:schemeClr val="tx2"/>
              </a:solidFill>
              <a:latin typeface="Times New Roman" panose="02020603050405020304" pitchFamily="18" charset="0"/>
              <a:cs typeface="Times New Roman" panose="02020603050405020304" pitchFamily="18" charset="0"/>
            </a:rPr>
            <a:t>La limitación de la cesión de riesgo, reduce comisiones recibidas, lo que afecta el margen de contribución.</a:t>
          </a:r>
          <a:endParaRPr lang="es-EC" sz="1400" b="1"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es-EC" sz="1400" b="1" kern="1200" dirty="0" smtClean="0">
              <a:solidFill>
                <a:schemeClr val="tx2"/>
              </a:solidFill>
              <a:latin typeface="Times New Roman" panose="02020603050405020304" pitchFamily="18" charset="0"/>
              <a:cs typeface="Times New Roman" panose="02020603050405020304" pitchFamily="18" charset="0"/>
            </a:rPr>
            <a:t>H3: </a:t>
          </a:r>
          <a:r>
            <a:rPr lang="es-EC" sz="1400" kern="1200" dirty="0" smtClean="0">
              <a:solidFill>
                <a:schemeClr val="tx2"/>
              </a:solidFill>
              <a:latin typeface="Times New Roman" panose="02020603050405020304" pitchFamily="18" charset="0"/>
              <a:cs typeface="Times New Roman" panose="02020603050405020304" pitchFamily="18" charset="0"/>
            </a:rPr>
            <a:t>La limitación de la cesión de riesgo tendrá impacto negativo en la recaudación de ISD para la administración tributaria.</a:t>
          </a:r>
          <a:endParaRPr lang="es-EC" sz="1400" b="1" kern="1200" dirty="0">
            <a:solidFill>
              <a:schemeClr val="tx2"/>
            </a:solidFill>
            <a:latin typeface="Times New Roman" panose="02020603050405020304" pitchFamily="18" charset="0"/>
            <a:cs typeface="Times New Roman" panose="02020603050405020304" pitchFamily="18" charset="0"/>
          </a:endParaRPr>
        </a:p>
      </dsp:txBody>
      <dsp:txXfrm>
        <a:off x="0" y="300383"/>
        <a:ext cx="6936432" cy="1135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FEAF4-CA7B-4ABC-BD8E-7CB9514500F5}">
      <dsp:nvSpPr>
        <dsp:cNvPr id="0" name=""/>
        <dsp:cNvSpPr/>
      </dsp:nvSpPr>
      <dsp:spPr>
        <a:xfrm>
          <a:off x="0" y="366396"/>
          <a:ext cx="7654844" cy="575639"/>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smtClean="0">
              <a:solidFill>
                <a:schemeClr val="tx2"/>
              </a:solidFill>
            </a:rPr>
            <a:t>Teoría de los grandes números</a:t>
          </a:r>
          <a:endParaRPr lang="es-EC" sz="2400" kern="1200" dirty="0">
            <a:solidFill>
              <a:schemeClr val="tx2"/>
            </a:solidFill>
          </a:endParaRPr>
        </a:p>
      </dsp:txBody>
      <dsp:txXfrm>
        <a:off x="28100" y="394496"/>
        <a:ext cx="7598644" cy="519439"/>
      </dsp:txXfrm>
    </dsp:sp>
    <dsp:sp modelId="{6288E2D4-CBD4-4E49-9F10-19013C7FBBB4}">
      <dsp:nvSpPr>
        <dsp:cNvPr id="0" name=""/>
        <dsp:cNvSpPr/>
      </dsp:nvSpPr>
      <dsp:spPr>
        <a:xfrm>
          <a:off x="0" y="942035"/>
          <a:ext cx="765484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4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solidFill>
                <a:schemeClr val="tx2"/>
              </a:solidFill>
            </a:rPr>
            <a:t>Total de asegurados en un mismo riesgo debe ser suficientemente grande para cubrir las pérdidas que pudieran presentar algunos de ellos</a:t>
          </a:r>
          <a:endParaRPr lang="es-EC" sz="1900" kern="1200" dirty="0">
            <a:solidFill>
              <a:schemeClr val="tx2"/>
            </a:solidFill>
          </a:endParaRPr>
        </a:p>
      </dsp:txBody>
      <dsp:txXfrm>
        <a:off x="0" y="942035"/>
        <a:ext cx="7654844" cy="596160"/>
      </dsp:txXfrm>
    </dsp:sp>
    <dsp:sp modelId="{A70EDC8C-614C-40DA-894A-E81BEBB297C1}">
      <dsp:nvSpPr>
        <dsp:cNvPr id="0" name=""/>
        <dsp:cNvSpPr/>
      </dsp:nvSpPr>
      <dsp:spPr>
        <a:xfrm>
          <a:off x="0" y="1538196"/>
          <a:ext cx="7654844" cy="575639"/>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smtClean="0">
              <a:solidFill>
                <a:schemeClr val="tx2"/>
              </a:solidFill>
            </a:rPr>
            <a:t>Principios del Seguro</a:t>
          </a:r>
          <a:endParaRPr lang="es-EC" sz="2400" kern="1200" dirty="0">
            <a:solidFill>
              <a:schemeClr val="tx2"/>
            </a:solidFill>
          </a:endParaRPr>
        </a:p>
      </dsp:txBody>
      <dsp:txXfrm>
        <a:off x="28100" y="1566296"/>
        <a:ext cx="7598644" cy="519439"/>
      </dsp:txXfrm>
    </dsp:sp>
    <dsp:sp modelId="{A0BC53B5-6910-43C4-80D5-CD3F33AFD5A0}">
      <dsp:nvSpPr>
        <dsp:cNvPr id="0" name=""/>
        <dsp:cNvSpPr/>
      </dsp:nvSpPr>
      <dsp:spPr>
        <a:xfrm>
          <a:off x="0" y="2113835"/>
          <a:ext cx="7654844"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4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b="0" kern="1200" smtClean="0">
              <a:solidFill>
                <a:schemeClr val="tx2"/>
              </a:solidFill>
            </a:rPr>
            <a:t>Principio de Buena Fe</a:t>
          </a:r>
          <a:endParaRPr lang="es-EC" sz="1900" b="0" kern="1200" dirty="0">
            <a:solidFill>
              <a:schemeClr val="tx2"/>
            </a:solidFill>
          </a:endParaRPr>
        </a:p>
        <a:p>
          <a:pPr marL="171450" lvl="1" indent="-171450" algn="l" defTabSz="844550">
            <a:lnSpc>
              <a:spcPct val="90000"/>
            </a:lnSpc>
            <a:spcBef>
              <a:spcPct val="0"/>
            </a:spcBef>
            <a:spcAft>
              <a:spcPct val="20000"/>
            </a:spcAft>
            <a:buChar char="••"/>
          </a:pPr>
          <a:r>
            <a:rPr lang="es-EC" sz="1900" b="0" kern="1200" smtClean="0">
              <a:solidFill>
                <a:schemeClr val="tx2"/>
              </a:solidFill>
            </a:rPr>
            <a:t>Principio de Dispersión</a:t>
          </a:r>
          <a:endParaRPr lang="es-EC" sz="1900" b="0" kern="1200" dirty="0">
            <a:solidFill>
              <a:schemeClr val="tx2"/>
            </a:solidFill>
          </a:endParaRPr>
        </a:p>
        <a:p>
          <a:pPr marL="171450" lvl="1" indent="-171450" algn="l" defTabSz="844550">
            <a:lnSpc>
              <a:spcPct val="90000"/>
            </a:lnSpc>
            <a:spcBef>
              <a:spcPct val="0"/>
            </a:spcBef>
            <a:spcAft>
              <a:spcPct val="20000"/>
            </a:spcAft>
            <a:buChar char="••"/>
          </a:pPr>
          <a:r>
            <a:rPr lang="es-EC" sz="1900" b="0" kern="1200" smtClean="0">
              <a:solidFill>
                <a:schemeClr val="tx2"/>
              </a:solidFill>
            </a:rPr>
            <a:t>Principio de Solidaridad</a:t>
          </a:r>
          <a:endParaRPr lang="es-EC" sz="1900" b="0" kern="1200" dirty="0">
            <a:solidFill>
              <a:schemeClr val="tx2"/>
            </a:solidFill>
          </a:endParaRPr>
        </a:p>
      </dsp:txBody>
      <dsp:txXfrm>
        <a:off x="0" y="2113835"/>
        <a:ext cx="7654844" cy="993600"/>
      </dsp:txXfrm>
    </dsp:sp>
    <dsp:sp modelId="{4AEB73F9-B8E3-4ECF-AFC6-489A5B260AA7}">
      <dsp:nvSpPr>
        <dsp:cNvPr id="0" name=""/>
        <dsp:cNvSpPr/>
      </dsp:nvSpPr>
      <dsp:spPr>
        <a:xfrm>
          <a:off x="0" y="3107436"/>
          <a:ext cx="7654844" cy="575639"/>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smtClean="0">
              <a:solidFill>
                <a:schemeClr val="tx2"/>
              </a:solidFill>
            </a:rPr>
            <a:t>Solvencia II</a:t>
          </a:r>
          <a:endParaRPr lang="es-EC" sz="2400" b="1" kern="1200" dirty="0">
            <a:solidFill>
              <a:schemeClr val="tx2"/>
            </a:solidFill>
          </a:endParaRPr>
        </a:p>
      </dsp:txBody>
      <dsp:txXfrm>
        <a:off x="28100" y="3135536"/>
        <a:ext cx="7598644" cy="519439"/>
      </dsp:txXfrm>
    </dsp:sp>
    <dsp:sp modelId="{112D6948-1FAF-4865-8FD2-E2C1B1BCA726}">
      <dsp:nvSpPr>
        <dsp:cNvPr id="0" name=""/>
        <dsp:cNvSpPr/>
      </dsp:nvSpPr>
      <dsp:spPr>
        <a:xfrm>
          <a:off x="0" y="3683076"/>
          <a:ext cx="7654844"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4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solidFill>
                <a:schemeClr val="tx2"/>
              </a:solidFill>
            </a:rPr>
            <a:t>Conjunto de recomendaciones sobre la gestión de riesgo con la finalidad de dar mas confianza y transparencia al mercado de seguros </a:t>
          </a:r>
          <a:endParaRPr lang="es-EC" sz="1900" kern="1200" dirty="0">
            <a:solidFill>
              <a:schemeClr val="tx2"/>
            </a:solidFill>
          </a:endParaRPr>
        </a:p>
        <a:p>
          <a:pPr marL="342900" lvl="2" indent="-171450" algn="l" defTabSz="844550">
            <a:lnSpc>
              <a:spcPct val="90000"/>
            </a:lnSpc>
            <a:spcBef>
              <a:spcPct val="0"/>
            </a:spcBef>
            <a:spcAft>
              <a:spcPct val="20000"/>
            </a:spcAft>
            <a:buChar char="••"/>
          </a:pPr>
          <a:r>
            <a:rPr lang="es-EC" sz="1900" kern="1200" dirty="0" smtClean="0">
              <a:solidFill>
                <a:schemeClr val="tx2"/>
              </a:solidFill>
            </a:rPr>
            <a:t>Valoración de Riesgos con relación al capital.</a:t>
          </a:r>
          <a:endParaRPr lang="es-EC" sz="1900" kern="1200" dirty="0">
            <a:solidFill>
              <a:schemeClr val="tx2"/>
            </a:solidFill>
          </a:endParaRPr>
        </a:p>
      </dsp:txBody>
      <dsp:txXfrm>
        <a:off x="0" y="3683076"/>
        <a:ext cx="7654844" cy="919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D379D-7C62-4C3D-94D8-8E2086140B79}">
      <dsp:nvSpPr>
        <dsp:cNvPr id="0" name=""/>
        <dsp:cNvSpPr/>
      </dsp:nvSpPr>
      <dsp:spPr>
        <a:xfrm>
          <a:off x="0" y="101056"/>
          <a:ext cx="4482873" cy="4680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smtClean="0">
              <a:solidFill>
                <a:schemeClr val="tx2"/>
              </a:solidFill>
              <a:latin typeface="Times New Roman" panose="02020603050405020304" pitchFamily="18" charset="0"/>
              <a:cs typeface="Times New Roman" panose="02020603050405020304" pitchFamily="18" charset="0"/>
            </a:rPr>
            <a:t>Diseño de investigación</a:t>
          </a:r>
          <a:endParaRPr lang="es-EC" sz="2000" kern="1200">
            <a:solidFill>
              <a:schemeClr val="tx2"/>
            </a:solidFill>
            <a:latin typeface="Times New Roman" panose="02020603050405020304" pitchFamily="18" charset="0"/>
            <a:cs typeface="Times New Roman" panose="02020603050405020304" pitchFamily="18" charset="0"/>
          </a:endParaRPr>
        </a:p>
      </dsp:txBody>
      <dsp:txXfrm>
        <a:off x="22846" y="123902"/>
        <a:ext cx="4437181" cy="422308"/>
      </dsp:txXfrm>
    </dsp:sp>
    <dsp:sp modelId="{DD26C2E7-67DC-442B-8B79-BFDCC7079A68}">
      <dsp:nvSpPr>
        <dsp:cNvPr id="0" name=""/>
        <dsp:cNvSpPr/>
      </dsp:nvSpPr>
      <dsp:spPr>
        <a:xfrm>
          <a:off x="0" y="626657"/>
          <a:ext cx="4482873" cy="4680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Enfoque mixto: </a:t>
          </a:r>
          <a:endParaRPr lang="es-EC" sz="2000" kern="1200">
            <a:solidFill>
              <a:schemeClr val="tx2"/>
            </a:solidFill>
            <a:latin typeface="Times New Roman" panose="02020603050405020304" pitchFamily="18" charset="0"/>
            <a:cs typeface="Times New Roman" panose="02020603050405020304" pitchFamily="18" charset="0"/>
          </a:endParaRPr>
        </a:p>
      </dsp:txBody>
      <dsp:txXfrm>
        <a:off x="22846" y="649503"/>
        <a:ext cx="4437181" cy="422308"/>
      </dsp:txXfrm>
    </dsp:sp>
    <dsp:sp modelId="{B811370B-67ED-4402-A180-C812A78FF1C9}">
      <dsp:nvSpPr>
        <dsp:cNvPr id="0" name=""/>
        <dsp:cNvSpPr/>
      </dsp:nvSpPr>
      <dsp:spPr>
        <a:xfrm>
          <a:off x="0" y="1094657"/>
          <a:ext cx="4482873"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31"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s-EC" sz="1600" kern="1200" dirty="0" smtClean="0">
              <a:solidFill>
                <a:schemeClr val="tx2"/>
              </a:solidFill>
              <a:latin typeface="Times New Roman" panose="02020603050405020304" pitchFamily="18" charset="0"/>
              <a:cs typeface="Times New Roman" panose="02020603050405020304" pitchFamily="18" charset="0"/>
            </a:rPr>
            <a:t>Cualitativo</a:t>
          </a:r>
          <a:endParaRPr lang="es-EC" sz="1600" kern="1200" dirty="0">
            <a:solidFill>
              <a:schemeClr val="tx2"/>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20000"/>
            </a:spcAft>
            <a:buChar char="••"/>
          </a:pPr>
          <a:r>
            <a:rPr lang="es-EC" sz="1600" kern="1200" dirty="0" smtClean="0">
              <a:solidFill>
                <a:schemeClr val="tx2"/>
              </a:solidFill>
              <a:latin typeface="Times New Roman" panose="02020603050405020304" pitchFamily="18" charset="0"/>
              <a:cs typeface="Times New Roman" panose="02020603050405020304" pitchFamily="18" charset="0"/>
            </a:rPr>
            <a:t>Cuantitativo</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0" y="1094657"/>
        <a:ext cx="4482873" cy="527850"/>
      </dsp:txXfrm>
    </dsp:sp>
    <dsp:sp modelId="{D507A582-F87A-45AB-BADE-C3A6663577E1}">
      <dsp:nvSpPr>
        <dsp:cNvPr id="0" name=""/>
        <dsp:cNvSpPr/>
      </dsp:nvSpPr>
      <dsp:spPr>
        <a:xfrm>
          <a:off x="0" y="1622507"/>
          <a:ext cx="4482873" cy="4680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Por su finalidad:</a:t>
          </a:r>
          <a:endParaRPr lang="es-EC" sz="2000" kern="1200" dirty="0">
            <a:solidFill>
              <a:schemeClr val="tx2"/>
            </a:solidFill>
            <a:latin typeface="Times New Roman" panose="02020603050405020304" pitchFamily="18" charset="0"/>
            <a:cs typeface="Times New Roman" panose="02020603050405020304" pitchFamily="18" charset="0"/>
          </a:endParaRPr>
        </a:p>
      </dsp:txBody>
      <dsp:txXfrm>
        <a:off x="22846" y="1645353"/>
        <a:ext cx="4437181" cy="422308"/>
      </dsp:txXfrm>
    </dsp:sp>
    <dsp:sp modelId="{F7149D07-4441-48F2-98F6-54566F4D567D}">
      <dsp:nvSpPr>
        <dsp:cNvPr id="0" name=""/>
        <dsp:cNvSpPr/>
      </dsp:nvSpPr>
      <dsp:spPr>
        <a:xfrm>
          <a:off x="0" y="2090507"/>
          <a:ext cx="4482873"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31"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s-EC" sz="1600" kern="1200" smtClean="0">
              <a:solidFill>
                <a:schemeClr val="tx2"/>
              </a:solidFill>
              <a:latin typeface="Times New Roman" panose="02020603050405020304" pitchFamily="18" charset="0"/>
              <a:cs typeface="Times New Roman" panose="02020603050405020304" pitchFamily="18" charset="0"/>
            </a:rPr>
            <a:t>Aplicada</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0" y="2090507"/>
        <a:ext cx="4482873" cy="331200"/>
      </dsp:txXfrm>
    </dsp:sp>
    <dsp:sp modelId="{5D1AB3FC-EA2B-4B0D-BEF3-03F7625C2597}">
      <dsp:nvSpPr>
        <dsp:cNvPr id="0" name=""/>
        <dsp:cNvSpPr/>
      </dsp:nvSpPr>
      <dsp:spPr>
        <a:xfrm>
          <a:off x="0" y="2421707"/>
          <a:ext cx="4482873" cy="4680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Por las fuentes de información:</a:t>
          </a:r>
          <a:endParaRPr lang="es-EC" sz="2000" kern="1200" dirty="0">
            <a:solidFill>
              <a:schemeClr val="tx2"/>
            </a:solidFill>
            <a:latin typeface="Times New Roman" panose="02020603050405020304" pitchFamily="18" charset="0"/>
            <a:cs typeface="Times New Roman" panose="02020603050405020304" pitchFamily="18" charset="0"/>
          </a:endParaRPr>
        </a:p>
      </dsp:txBody>
      <dsp:txXfrm>
        <a:off x="22846" y="2444553"/>
        <a:ext cx="4437181" cy="422308"/>
      </dsp:txXfrm>
    </dsp:sp>
    <dsp:sp modelId="{9C7826FF-DD97-450E-B0E4-2623D511C8B8}">
      <dsp:nvSpPr>
        <dsp:cNvPr id="0" name=""/>
        <dsp:cNvSpPr/>
      </dsp:nvSpPr>
      <dsp:spPr>
        <a:xfrm>
          <a:off x="0" y="2889707"/>
          <a:ext cx="4482873"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31"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s-EC" sz="1600" kern="1200" smtClean="0">
              <a:solidFill>
                <a:schemeClr val="tx2"/>
              </a:solidFill>
              <a:latin typeface="Times New Roman" panose="02020603050405020304" pitchFamily="18" charset="0"/>
              <a:cs typeface="Times New Roman" panose="02020603050405020304" pitchFamily="18" charset="0"/>
            </a:rPr>
            <a:t>Documental</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0" y="2889707"/>
        <a:ext cx="4482873" cy="331200"/>
      </dsp:txXfrm>
    </dsp:sp>
    <dsp:sp modelId="{E6669B50-0738-4C01-8151-56551B0D97AD}">
      <dsp:nvSpPr>
        <dsp:cNvPr id="0" name=""/>
        <dsp:cNvSpPr/>
      </dsp:nvSpPr>
      <dsp:spPr>
        <a:xfrm>
          <a:off x="0" y="3220907"/>
          <a:ext cx="4482873" cy="4680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Por el control de las variables:</a:t>
          </a:r>
          <a:endParaRPr lang="es-EC" sz="2000" kern="1200" dirty="0">
            <a:solidFill>
              <a:schemeClr val="tx2"/>
            </a:solidFill>
            <a:latin typeface="Times New Roman" panose="02020603050405020304" pitchFamily="18" charset="0"/>
            <a:cs typeface="Times New Roman" panose="02020603050405020304" pitchFamily="18" charset="0"/>
          </a:endParaRPr>
        </a:p>
      </dsp:txBody>
      <dsp:txXfrm>
        <a:off x="22846" y="3243753"/>
        <a:ext cx="4437181" cy="422308"/>
      </dsp:txXfrm>
    </dsp:sp>
    <dsp:sp modelId="{A58BF6DB-6434-440D-9D02-B72F0801B3F7}">
      <dsp:nvSpPr>
        <dsp:cNvPr id="0" name=""/>
        <dsp:cNvSpPr/>
      </dsp:nvSpPr>
      <dsp:spPr>
        <a:xfrm>
          <a:off x="0" y="3688907"/>
          <a:ext cx="4482873"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31"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s-EC" sz="1600" kern="1200" smtClean="0">
              <a:solidFill>
                <a:schemeClr val="tx2"/>
              </a:solidFill>
              <a:latin typeface="Times New Roman" panose="02020603050405020304" pitchFamily="18" charset="0"/>
              <a:cs typeface="Times New Roman" panose="02020603050405020304" pitchFamily="18" charset="0"/>
            </a:rPr>
            <a:t>No experimental</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0" y="3688907"/>
        <a:ext cx="4482873" cy="331200"/>
      </dsp:txXfrm>
    </dsp:sp>
    <dsp:sp modelId="{5ABA2932-D100-42C8-9F10-0D7B6BF34B3F}">
      <dsp:nvSpPr>
        <dsp:cNvPr id="0" name=""/>
        <dsp:cNvSpPr/>
      </dsp:nvSpPr>
      <dsp:spPr>
        <a:xfrm>
          <a:off x="0" y="4020107"/>
          <a:ext cx="4482873" cy="4680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solidFill>
                <a:schemeClr val="tx2"/>
              </a:solidFill>
              <a:latin typeface="Times New Roman" panose="02020603050405020304" pitchFamily="18" charset="0"/>
              <a:cs typeface="Times New Roman" panose="02020603050405020304" pitchFamily="18" charset="0"/>
            </a:rPr>
            <a:t>Por el alcance:</a:t>
          </a:r>
          <a:endParaRPr lang="es-EC" sz="2000" kern="1200" dirty="0">
            <a:solidFill>
              <a:schemeClr val="tx2"/>
            </a:solidFill>
            <a:latin typeface="Times New Roman" panose="02020603050405020304" pitchFamily="18" charset="0"/>
            <a:cs typeface="Times New Roman" panose="02020603050405020304" pitchFamily="18" charset="0"/>
          </a:endParaRPr>
        </a:p>
      </dsp:txBody>
      <dsp:txXfrm>
        <a:off x="22846" y="4042953"/>
        <a:ext cx="4437181" cy="422308"/>
      </dsp:txXfrm>
    </dsp:sp>
    <dsp:sp modelId="{2D3EBD6B-9284-4902-97A6-D703C1710429}">
      <dsp:nvSpPr>
        <dsp:cNvPr id="0" name=""/>
        <dsp:cNvSpPr/>
      </dsp:nvSpPr>
      <dsp:spPr>
        <a:xfrm>
          <a:off x="0" y="4488107"/>
          <a:ext cx="4482873"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31"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s-EC" sz="1600" kern="1200" smtClean="0">
              <a:solidFill>
                <a:schemeClr val="tx2"/>
              </a:solidFill>
              <a:latin typeface="Times New Roman" panose="02020603050405020304" pitchFamily="18" charset="0"/>
              <a:cs typeface="Times New Roman" panose="02020603050405020304" pitchFamily="18" charset="0"/>
            </a:rPr>
            <a:t>Correlacional</a:t>
          </a:r>
          <a:endParaRPr lang="es-EC" sz="1600" kern="1200" dirty="0">
            <a:solidFill>
              <a:schemeClr val="tx2"/>
            </a:solidFill>
            <a:latin typeface="Times New Roman" panose="02020603050405020304" pitchFamily="18" charset="0"/>
            <a:cs typeface="Times New Roman" panose="02020603050405020304" pitchFamily="18" charset="0"/>
          </a:endParaRPr>
        </a:p>
      </dsp:txBody>
      <dsp:txXfrm>
        <a:off x="0" y="4488107"/>
        <a:ext cx="4482873" cy="331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0DF12-DFE1-4B3D-9C47-105BE2A6D63C}">
      <dsp:nvSpPr>
        <dsp:cNvPr id="0" name=""/>
        <dsp:cNvSpPr/>
      </dsp:nvSpPr>
      <dsp:spPr>
        <a:xfrm>
          <a:off x="0" y="1710902"/>
          <a:ext cx="7236295" cy="56155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s-EC" sz="1200" kern="1200" dirty="0" smtClean="0">
              <a:solidFill>
                <a:schemeClr val="tx2"/>
              </a:solidFill>
              <a:latin typeface="Times New Roman" panose="02020603050405020304" pitchFamily="18" charset="0"/>
              <a:cs typeface="Times New Roman" panose="02020603050405020304" pitchFamily="18" charset="0"/>
            </a:rPr>
            <a:t>Vehículos 23,69% del total de primas netas emitidas en el año 2016</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1710902"/>
        <a:ext cx="7236295" cy="303240"/>
      </dsp:txXfrm>
    </dsp:sp>
    <dsp:sp modelId="{407584C8-BFCC-492B-A2DD-F702F79115CC}">
      <dsp:nvSpPr>
        <dsp:cNvPr id="0" name=""/>
        <dsp:cNvSpPr/>
      </dsp:nvSpPr>
      <dsp:spPr>
        <a:xfrm>
          <a:off x="0" y="2002912"/>
          <a:ext cx="7236295" cy="258315"/>
        </a:xfrm>
        <a:prstGeom prst="rect">
          <a:avLst/>
        </a:prstGeom>
        <a:solidFill>
          <a:schemeClr val="lt1">
            <a:alpha val="90000"/>
            <a:tint val="40000"/>
            <a:hueOff val="0"/>
            <a:satOff val="0"/>
            <a:lumOff val="0"/>
            <a:alphaOff val="0"/>
          </a:schemeClr>
        </a:solidFill>
        <a:ln w="9525"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USD $383,37 millones. </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2002912"/>
        <a:ext cx="7236295" cy="258315"/>
      </dsp:txXfrm>
    </dsp:sp>
    <dsp:sp modelId="{63A68FB4-11F2-47E8-B121-179A719E539C}">
      <dsp:nvSpPr>
        <dsp:cNvPr id="0" name=""/>
        <dsp:cNvSpPr/>
      </dsp:nvSpPr>
      <dsp:spPr>
        <a:xfrm rot="10800000">
          <a:off x="0" y="855652"/>
          <a:ext cx="7236295" cy="863673"/>
        </a:xfrm>
        <a:prstGeom prst="upArrowCallou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En 5 empresas se concentra más el 50% del mercado: Equinoccial, QBE Colonial, Chubb Seguros, Aseguradora del Sur y Liberty Seguros</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rot="-10800000">
        <a:off x="0" y="855652"/>
        <a:ext cx="7236295" cy="303149"/>
      </dsp:txXfrm>
    </dsp:sp>
    <dsp:sp modelId="{500BF57D-2F11-489A-831A-023A23F14930}">
      <dsp:nvSpPr>
        <dsp:cNvPr id="0" name=""/>
        <dsp:cNvSpPr/>
      </dsp:nvSpPr>
      <dsp:spPr>
        <a:xfrm>
          <a:off x="0" y="1158801"/>
          <a:ext cx="7236295" cy="258238"/>
        </a:xfrm>
        <a:prstGeom prst="rect">
          <a:avLst/>
        </a:prstGeom>
        <a:solidFill>
          <a:schemeClr val="lt1">
            <a:alpha val="90000"/>
            <a:tint val="40000"/>
            <a:hueOff val="0"/>
            <a:satOff val="0"/>
            <a:lumOff val="0"/>
            <a:alphaOff val="0"/>
          </a:schemeClr>
        </a:solidFill>
        <a:ln w="9525"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De estas empresas tan solo Equinoccial y Aseguradora del Sur, son empresas nacionales. </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1158801"/>
        <a:ext cx="7236295" cy="258238"/>
      </dsp:txXfrm>
    </dsp:sp>
    <dsp:sp modelId="{12731E1B-9336-4273-AB8B-FC21BB010685}">
      <dsp:nvSpPr>
        <dsp:cNvPr id="0" name=""/>
        <dsp:cNvSpPr/>
      </dsp:nvSpPr>
      <dsp:spPr>
        <a:xfrm rot="10800000">
          <a:off x="0" y="401"/>
          <a:ext cx="7236295" cy="863673"/>
        </a:xfrm>
        <a:prstGeom prst="upArrowCallou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De las 35 empresas de seguros dentro del mercado ecuatoriano, 24 compañías manejan vehículos. </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rot="-10800000">
        <a:off x="0" y="401"/>
        <a:ext cx="7236295" cy="303149"/>
      </dsp:txXfrm>
    </dsp:sp>
    <dsp:sp modelId="{F091B5A0-3860-4DB5-B68C-24F65FA80FA9}">
      <dsp:nvSpPr>
        <dsp:cNvPr id="0" name=""/>
        <dsp:cNvSpPr/>
      </dsp:nvSpPr>
      <dsp:spPr>
        <a:xfrm>
          <a:off x="0" y="303551"/>
          <a:ext cx="7236295" cy="258238"/>
        </a:xfrm>
        <a:prstGeom prst="rect">
          <a:avLst/>
        </a:prstGeom>
        <a:solidFill>
          <a:schemeClr val="lt1">
            <a:alpha val="90000"/>
            <a:tint val="40000"/>
            <a:hueOff val="0"/>
            <a:satOff val="0"/>
            <a:lumOff val="0"/>
            <a:alphaOff val="0"/>
          </a:schemeClr>
        </a:solidFill>
        <a:ln w="9525"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16 multinacionales y 8 nacionales. </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303551"/>
        <a:ext cx="7236295" cy="258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7C2B-9493-416B-960A-EBBBF2DE476B}">
      <dsp:nvSpPr>
        <dsp:cNvPr id="0" name=""/>
        <dsp:cNvSpPr/>
      </dsp:nvSpPr>
      <dsp:spPr>
        <a:xfrm>
          <a:off x="38242" y="223831"/>
          <a:ext cx="1516196" cy="606478"/>
        </a:xfrm>
        <a:prstGeom prst="homePlate">
          <a:avLst/>
        </a:prstGeom>
        <a:solidFill>
          <a:schemeClr val="lt1"/>
        </a:solidFill>
        <a:ln w="15875" cap="rnd"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8674" tIns="29337" rIns="14669" bIns="29337" numCol="1" spcCol="1270" anchor="ctr" anchorCtr="0">
          <a:noAutofit/>
        </a:bodyPr>
        <a:lstStyle/>
        <a:p>
          <a:pPr lvl="0" algn="ctr" defTabSz="488950" rtl="0">
            <a:lnSpc>
              <a:spcPct val="90000"/>
            </a:lnSpc>
            <a:spcBef>
              <a:spcPct val="0"/>
            </a:spcBef>
            <a:spcAft>
              <a:spcPct val="35000"/>
            </a:spcAft>
          </a:pPr>
          <a:r>
            <a:rPr lang="es-EC" sz="1100" kern="1200" smtClean="0">
              <a:solidFill>
                <a:schemeClr val="tx2"/>
              </a:solidFill>
              <a:latin typeface="Times New Roman" panose="02020603050405020304" pitchFamily="18" charset="0"/>
              <a:cs typeface="Times New Roman" panose="02020603050405020304" pitchFamily="18" charset="0"/>
            </a:rPr>
            <a:t>35 aseguradoras</a:t>
          </a:r>
          <a:endParaRPr lang="es-EC" sz="1100" kern="1200" dirty="0">
            <a:solidFill>
              <a:schemeClr val="tx2"/>
            </a:solidFill>
            <a:latin typeface="Times New Roman" panose="02020603050405020304" pitchFamily="18" charset="0"/>
            <a:cs typeface="Times New Roman" panose="02020603050405020304" pitchFamily="18" charset="0"/>
          </a:endParaRPr>
        </a:p>
      </dsp:txBody>
      <dsp:txXfrm>
        <a:off x="38242" y="223831"/>
        <a:ext cx="1364577" cy="606478"/>
      </dsp:txXfrm>
    </dsp:sp>
    <dsp:sp modelId="{2426350B-530B-4CA4-BD6A-C4CACE29218D}">
      <dsp:nvSpPr>
        <dsp:cNvPr id="0" name=""/>
        <dsp:cNvSpPr/>
      </dsp:nvSpPr>
      <dsp:spPr>
        <a:xfrm>
          <a:off x="1213883" y="223831"/>
          <a:ext cx="1516196" cy="606478"/>
        </a:xfrm>
        <a:prstGeom prst="chevron">
          <a:avLst/>
        </a:prstGeom>
        <a:solidFill>
          <a:schemeClr val="lt1"/>
        </a:solidFill>
        <a:ln w="15875" cap="rnd"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s-EC" sz="1100" kern="1200" smtClean="0">
              <a:solidFill>
                <a:schemeClr val="tx2"/>
              </a:solidFill>
              <a:latin typeface="Times New Roman" panose="02020603050405020304" pitchFamily="18" charset="0"/>
              <a:cs typeface="Times New Roman" panose="02020603050405020304" pitchFamily="18" charset="0"/>
            </a:rPr>
            <a:t>2 reaseguradoras</a:t>
          </a:r>
          <a:endParaRPr lang="es-EC" sz="1100" kern="1200" dirty="0">
            <a:solidFill>
              <a:schemeClr val="tx2"/>
            </a:solidFill>
            <a:latin typeface="Times New Roman" panose="02020603050405020304" pitchFamily="18" charset="0"/>
            <a:cs typeface="Times New Roman" panose="02020603050405020304" pitchFamily="18" charset="0"/>
          </a:endParaRPr>
        </a:p>
      </dsp:txBody>
      <dsp:txXfrm>
        <a:off x="1517122" y="223831"/>
        <a:ext cx="909718" cy="606478"/>
      </dsp:txXfrm>
    </dsp:sp>
    <dsp:sp modelId="{359E3E14-B205-43D9-B067-B929C3F9767B}">
      <dsp:nvSpPr>
        <dsp:cNvPr id="0" name=""/>
        <dsp:cNvSpPr/>
      </dsp:nvSpPr>
      <dsp:spPr>
        <a:xfrm>
          <a:off x="2426840" y="223831"/>
          <a:ext cx="1516196" cy="606478"/>
        </a:xfrm>
        <a:prstGeom prst="chevron">
          <a:avLst/>
        </a:prstGeom>
        <a:solidFill>
          <a:schemeClr val="lt1"/>
        </a:solidFill>
        <a:ln w="15875" cap="rnd"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s-EC" sz="1100" kern="1200" dirty="0" smtClean="0">
              <a:solidFill>
                <a:schemeClr val="tx2"/>
              </a:solidFill>
              <a:latin typeface="Times New Roman" panose="02020603050405020304" pitchFamily="18" charset="0"/>
              <a:cs typeface="Times New Roman" panose="02020603050405020304" pitchFamily="18" charset="0"/>
            </a:rPr>
            <a:t>20 intermediarios de reaseguros</a:t>
          </a:r>
          <a:endParaRPr lang="es-EC" sz="1100" kern="1200" dirty="0">
            <a:solidFill>
              <a:schemeClr val="tx2"/>
            </a:solidFill>
            <a:latin typeface="Times New Roman" panose="02020603050405020304" pitchFamily="18" charset="0"/>
            <a:cs typeface="Times New Roman" panose="02020603050405020304" pitchFamily="18" charset="0"/>
          </a:endParaRPr>
        </a:p>
      </dsp:txBody>
      <dsp:txXfrm>
        <a:off x="2730079" y="223831"/>
        <a:ext cx="909718" cy="606478"/>
      </dsp:txXfrm>
    </dsp:sp>
    <dsp:sp modelId="{4256561F-6959-4A28-9DF4-4FBA3D049EE7}">
      <dsp:nvSpPr>
        <dsp:cNvPr id="0" name=""/>
        <dsp:cNvSpPr/>
      </dsp:nvSpPr>
      <dsp:spPr>
        <a:xfrm>
          <a:off x="3639798" y="223831"/>
          <a:ext cx="1516196" cy="606478"/>
        </a:xfrm>
        <a:prstGeom prst="chevron">
          <a:avLst/>
        </a:prstGeom>
        <a:solidFill>
          <a:schemeClr val="lt1"/>
        </a:solidFill>
        <a:ln w="15875" cap="rnd"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s-EC" sz="1100" kern="1200" smtClean="0">
              <a:solidFill>
                <a:schemeClr val="tx2"/>
              </a:solidFill>
              <a:latin typeface="Times New Roman" panose="02020603050405020304" pitchFamily="18" charset="0"/>
              <a:cs typeface="Times New Roman" panose="02020603050405020304" pitchFamily="18" charset="0"/>
            </a:rPr>
            <a:t>62 inspectores de riesgos</a:t>
          </a:r>
          <a:endParaRPr lang="es-EC" sz="1100" kern="1200" dirty="0">
            <a:solidFill>
              <a:schemeClr val="tx2"/>
            </a:solidFill>
            <a:latin typeface="Times New Roman" panose="02020603050405020304" pitchFamily="18" charset="0"/>
            <a:cs typeface="Times New Roman" panose="02020603050405020304" pitchFamily="18" charset="0"/>
          </a:endParaRPr>
        </a:p>
      </dsp:txBody>
      <dsp:txXfrm>
        <a:off x="3943037" y="223831"/>
        <a:ext cx="909718" cy="606478"/>
      </dsp:txXfrm>
    </dsp:sp>
    <dsp:sp modelId="{F2C68D97-294C-46B6-B849-401CE6EF017D}">
      <dsp:nvSpPr>
        <dsp:cNvPr id="0" name=""/>
        <dsp:cNvSpPr/>
      </dsp:nvSpPr>
      <dsp:spPr>
        <a:xfrm>
          <a:off x="4852755" y="223831"/>
          <a:ext cx="1516196" cy="606478"/>
        </a:xfrm>
        <a:prstGeom prst="chevron">
          <a:avLst/>
        </a:prstGeom>
        <a:solidFill>
          <a:schemeClr val="lt1"/>
        </a:solidFill>
        <a:ln w="15875" cap="rnd"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s-EC" sz="1100" kern="1200" smtClean="0">
              <a:solidFill>
                <a:schemeClr val="tx2"/>
              </a:solidFill>
              <a:latin typeface="Times New Roman" panose="02020603050405020304" pitchFamily="18" charset="0"/>
              <a:cs typeface="Times New Roman" panose="02020603050405020304" pitchFamily="18" charset="0"/>
            </a:rPr>
            <a:t>15 ajustadores de siniestros</a:t>
          </a:r>
          <a:endParaRPr lang="es-EC" sz="1100" kern="1200" dirty="0">
            <a:solidFill>
              <a:schemeClr val="tx2"/>
            </a:solidFill>
            <a:latin typeface="Times New Roman" panose="02020603050405020304" pitchFamily="18" charset="0"/>
            <a:cs typeface="Times New Roman" panose="02020603050405020304" pitchFamily="18" charset="0"/>
          </a:endParaRPr>
        </a:p>
      </dsp:txBody>
      <dsp:txXfrm>
        <a:off x="5155994" y="223831"/>
        <a:ext cx="909718" cy="606478"/>
      </dsp:txXfrm>
    </dsp:sp>
    <dsp:sp modelId="{3778E400-E1DA-40CE-BF16-13CC9DBFDCA3}">
      <dsp:nvSpPr>
        <dsp:cNvPr id="0" name=""/>
        <dsp:cNvSpPr/>
      </dsp:nvSpPr>
      <dsp:spPr>
        <a:xfrm>
          <a:off x="6065713" y="223831"/>
          <a:ext cx="1516196" cy="606478"/>
        </a:xfrm>
        <a:prstGeom prst="chevron">
          <a:avLst/>
        </a:prstGeom>
        <a:solidFill>
          <a:schemeClr val="lt1"/>
        </a:solidFill>
        <a:ln w="15875" cap="rnd"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s-EC" sz="1100" kern="1200" dirty="0" smtClean="0">
              <a:solidFill>
                <a:schemeClr val="tx2"/>
              </a:solidFill>
              <a:latin typeface="Times New Roman" panose="02020603050405020304" pitchFamily="18" charset="0"/>
              <a:cs typeface="Times New Roman" panose="02020603050405020304" pitchFamily="18" charset="0"/>
            </a:rPr>
            <a:t>1193 asesores productores de seguros </a:t>
          </a:r>
          <a:endParaRPr lang="es-EC" sz="1100" kern="1200" dirty="0">
            <a:solidFill>
              <a:schemeClr val="tx2"/>
            </a:solidFill>
            <a:latin typeface="Times New Roman" panose="02020603050405020304" pitchFamily="18" charset="0"/>
            <a:cs typeface="Times New Roman" panose="02020603050405020304" pitchFamily="18" charset="0"/>
          </a:endParaRPr>
        </a:p>
      </dsp:txBody>
      <dsp:txXfrm>
        <a:off x="6368952" y="223831"/>
        <a:ext cx="909718" cy="6064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8019-0B33-4D43-B5A0-09C372DBE083}">
      <dsp:nvSpPr>
        <dsp:cNvPr id="0" name=""/>
        <dsp:cNvSpPr/>
      </dsp:nvSpPr>
      <dsp:spPr>
        <a:xfrm>
          <a:off x="0" y="2176527"/>
          <a:ext cx="3934637" cy="476171"/>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Junta de Política de Regulación Monetaria y Financiera</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2176527"/>
        <a:ext cx="3934637" cy="257132"/>
      </dsp:txXfrm>
    </dsp:sp>
    <dsp:sp modelId="{89786AC5-F17E-464B-90B9-61DB41CF0A87}">
      <dsp:nvSpPr>
        <dsp:cNvPr id="0" name=""/>
        <dsp:cNvSpPr/>
      </dsp:nvSpPr>
      <dsp:spPr>
        <a:xfrm>
          <a:off x="0" y="2424136"/>
          <a:ext cx="3934637" cy="219038"/>
        </a:xfrm>
        <a:prstGeom prst="rect">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organismo de regulación</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2424136"/>
        <a:ext cx="3934637" cy="219038"/>
      </dsp:txXfrm>
    </dsp:sp>
    <dsp:sp modelId="{867D592D-3B53-435B-9CEB-42919278CAFF}">
      <dsp:nvSpPr>
        <dsp:cNvPr id="0" name=""/>
        <dsp:cNvSpPr/>
      </dsp:nvSpPr>
      <dsp:spPr>
        <a:xfrm rot="10800000">
          <a:off x="0" y="1451319"/>
          <a:ext cx="3934637" cy="732351"/>
        </a:xfrm>
        <a:prstGeom prst="upArrowCallou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Cada año reformas</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rot="-10800000">
        <a:off x="0" y="1451319"/>
        <a:ext cx="3934637" cy="257055"/>
      </dsp:txXfrm>
    </dsp:sp>
    <dsp:sp modelId="{D8095CB4-7EA9-4DDE-A2A4-ABCB4235B86D}">
      <dsp:nvSpPr>
        <dsp:cNvPr id="0" name=""/>
        <dsp:cNvSpPr/>
      </dsp:nvSpPr>
      <dsp:spPr>
        <a:xfrm>
          <a:off x="0" y="1708374"/>
          <a:ext cx="3934637" cy="218972"/>
        </a:xfrm>
        <a:prstGeom prst="rect">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orientadas a regular el mercado</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1708374"/>
        <a:ext cx="3934637" cy="218972"/>
      </dsp:txXfrm>
    </dsp:sp>
    <dsp:sp modelId="{FBB860BA-75B1-439D-916B-D8DDC2746CCF}">
      <dsp:nvSpPr>
        <dsp:cNvPr id="0" name=""/>
        <dsp:cNvSpPr/>
      </dsp:nvSpPr>
      <dsp:spPr>
        <a:xfrm rot="10800000">
          <a:off x="0" y="726110"/>
          <a:ext cx="3934637" cy="732351"/>
        </a:xfrm>
        <a:prstGeom prst="upArrowCallou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Septiembre de 2015</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rot="-10800000">
        <a:off x="0" y="726110"/>
        <a:ext cx="3934637" cy="257055"/>
      </dsp:txXfrm>
    </dsp:sp>
    <dsp:sp modelId="{3DFE4A6B-4F00-47C3-95E6-A1796A863372}">
      <dsp:nvSpPr>
        <dsp:cNvPr id="0" name=""/>
        <dsp:cNvSpPr/>
      </dsp:nvSpPr>
      <dsp:spPr>
        <a:xfrm>
          <a:off x="0" y="983165"/>
          <a:ext cx="3934637" cy="218972"/>
        </a:xfrm>
        <a:prstGeom prst="rect">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2"/>
              </a:solidFill>
              <a:latin typeface="Times New Roman" panose="02020603050405020304" pitchFamily="18" charset="0"/>
              <a:cs typeface="Times New Roman" panose="02020603050405020304" pitchFamily="18" charset="0"/>
            </a:rPr>
            <a:t>Superintendencia de Compañías y Valores asume el control </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983165"/>
        <a:ext cx="3934637" cy="218972"/>
      </dsp:txXfrm>
    </dsp:sp>
    <dsp:sp modelId="{5D316159-769D-4035-9EFE-03C29D103510}">
      <dsp:nvSpPr>
        <dsp:cNvPr id="0" name=""/>
        <dsp:cNvSpPr/>
      </dsp:nvSpPr>
      <dsp:spPr>
        <a:xfrm rot="10800000">
          <a:off x="0" y="902"/>
          <a:ext cx="3934637" cy="732351"/>
        </a:xfrm>
        <a:prstGeom prst="upArrowCallou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1940 primera compañía ecuatoriana</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rot="-10800000">
        <a:off x="0" y="902"/>
        <a:ext cx="3934637" cy="257055"/>
      </dsp:txXfrm>
    </dsp:sp>
    <dsp:sp modelId="{0ECCAE47-6EFD-442F-A1F1-FD79A16AB8F8}">
      <dsp:nvSpPr>
        <dsp:cNvPr id="0" name=""/>
        <dsp:cNvSpPr/>
      </dsp:nvSpPr>
      <dsp:spPr>
        <a:xfrm>
          <a:off x="0" y="257957"/>
          <a:ext cx="3934637" cy="218972"/>
        </a:xfrm>
        <a:prstGeom prst="rect">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smtClean="0">
              <a:solidFill>
                <a:schemeClr val="tx2"/>
              </a:solidFill>
              <a:latin typeface="Times New Roman" panose="02020603050405020304" pitchFamily="18" charset="0"/>
              <a:cs typeface="Times New Roman" panose="02020603050405020304" pitchFamily="18" charset="0"/>
            </a:rPr>
            <a:t>La Nacional Compañías de Seguros Generales S.A.</a:t>
          </a:r>
          <a:endParaRPr lang="es-EC" sz="1200" kern="1200" dirty="0">
            <a:solidFill>
              <a:schemeClr val="tx2"/>
            </a:solidFill>
            <a:latin typeface="Times New Roman" panose="02020603050405020304" pitchFamily="18" charset="0"/>
            <a:cs typeface="Times New Roman" panose="02020603050405020304" pitchFamily="18" charset="0"/>
          </a:endParaRPr>
        </a:p>
      </dsp:txBody>
      <dsp:txXfrm>
        <a:off x="0" y="257957"/>
        <a:ext cx="3934637" cy="2189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B8029-AE73-4EA6-81C6-28016FE794DF}" type="datetimeFigureOut">
              <a:rPr lang="es-EC" smtClean="0"/>
              <a:t>03/04/2018</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FA790-B17B-4181-A513-700B90F3EDEF}" type="slidenum">
              <a:rPr lang="es-EC" smtClean="0"/>
              <a:t>‹Nº›</a:t>
            </a:fld>
            <a:endParaRPr lang="es-EC" dirty="0"/>
          </a:p>
        </p:txBody>
      </p:sp>
    </p:spTree>
    <p:extLst>
      <p:ext uri="{BB962C8B-B14F-4D97-AF65-F5344CB8AC3E}">
        <p14:creationId xmlns:p14="http://schemas.microsoft.com/office/powerpoint/2010/main" val="372937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pPr>
              <a:defRPr/>
            </a:pPr>
            <a:fld id="{89FBCB15-A9FB-4695-9378-25D8E0E5DC5C}" type="slidenum">
              <a:rPr lang="es-ES_tradnl" smtClean="0">
                <a:solidFill>
                  <a:srgbClr val="000000"/>
                </a:solidFill>
              </a:rPr>
              <a:pPr>
                <a:defRPr/>
              </a:pPr>
              <a:t>1</a:t>
            </a:fld>
            <a:endParaRPr lang="es-ES_tradnl" dirty="0">
              <a:solidFill>
                <a:srgbClr val="000000"/>
              </a:solidFill>
            </a:endParaRPr>
          </a:p>
        </p:txBody>
      </p:sp>
    </p:spTree>
    <p:extLst>
      <p:ext uri="{BB962C8B-B14F-4D97-AF65-F5344CB8AC3E}">
        <p14:creationId xmlns:p14="http://schemas.microsoft.com/office/powerpoint/2010/main" val="266437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18</a:t>
            </a:fld>
            <a:endParaRPr lang="es-EC" dirty="0"/>
          </a:p>
        </p:txBody>
      </p:sp>
    </p:spTree>
    <p:extLst>
      <p:ext uri="{BB962C8B-B14F-4D97-AF65-F5344CB8AC3E}">
        <p14:creationId xmlns:p14="http://schemas.microsoft.com/office/powerpoint/2010/main" val="163488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19</a:t>
            </a:fld>
            <a:endParaRPr lang="es-EC" dirty="0"/>
          </a:p>
        </p:txBody>
      </p:sp>
    </p:spTree>
    <p:extLst>
      <p:ext uri="{BB962C8B-B14F-4D97-AF65-F5344CB8AC3E}">
        <p14:creationId xmlns:p14="http://schemas.microsoft.com/office/powerpoint/2010/main" val="155844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20</a:t>
            </a:fld>
            <a:endParaRPr lang="es-EC" dirty="0"/>
          </a:p>
        </p:txBody>
      </p:sp>
    </p:spTree>
    <p:extLst>
      <p:ext uri="{BB962C8B-B14F-4D97-AF65-F5344CB8AC3E}">
        <p14:creationId xmlns:p14="http://schemas.microsoft.com/office/powerpoint/2010/main" val="410047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22</a:t>
            </a:fld>
            <a:endParaRPr lang="es-EC" dirty="0"/>
          </a:p>
        </p:txBody>
      </p:sp>
    </p:spTree>
    <p:extLst>
      <p:ext uri="{BB962C8B-B14F-4D97-AF65-F5344CB8AC3E}">
        <p14:creationId xmlns:p14="http://schemas.microsoft.com/office/powerpoint/2010/main" val="96563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BAFA790-B17B-4181-A513-700B90F3EDEF}" type="slidenum">
              <a:rPr lang="es-EC" smtClean="0">
                <a:solidFill>
                  <a:prstClr val="black"/>
                </a:solidFill>
              </a:rPr>
              <a:pPr/>
              <a:t>25</a:t>
            </a:fld>
            <a:endParaRPr lang="es-EC" dirty="0">
              <a:solidFill>
                <a:prstClr val="black"/>
              </a:solidFill>
            </a:endParaRPr>
          </a:p>
        </p:txBody>
      </p:sp>
    </p:spTree>
    <p:extLst>
      <p:ext uri="{BB962C8B-B14F-4D97-AF65-F5344CB8AC3E}">
        <p14:creationId xmlns:p14="http://schemas.microsoft.com/office/powerpoint/2010/main" val="418488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BAFA790-B17B-4181-A513-700B90F3EDEF}" type="slidenum">
              <a:rPr lang="es-EC" smtClean="0">
                <a:solidFill>
                  <a:prstClr val="black"/>
                </a:solidFill>
              </a:rPr>
              <a:pPr/>
              <a:t>26</a:t>
            </a:fld>
            <a:endParaRPr lang="es-EC" dirty="0">
              <a:solidFill>
                <a:prstClr val="black"/>
              </a:solidFill>
            </a:endParaRPr>
          </a:p>
        </p:txBody>
      </p:sp>
    </p:spTree>
    <p:extLst>
      <p:ext uri="{BB962C8B-B14F-4D97-AF65-F5344CB8AC3E}">
        <p14:creationId xmlns:p14="http://schemas.microsoft.com/office/powerpoint/2010/main" val="235997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BAFA790-B17B-4181-A513-700B90F3EDEF}" type="slidenum">
              <a:rPr lang="es-EC" smtClean="0">
                <a:solidFill>
                  <a:prstClr val="black"/>
                </a:solidFill>
              </a:rPr>
              <a:pPr/>
              <a:t>27</a:t>
            </a:fld>
            <a:endParaRPr lang="es-EC" dirty="0">
              <a:solidFill>
                <a:prstClr val="black"/>
              </a:solidFill>
            </a:endParaRPr>
          </a:p>
        </p:txBody>
      </p:sp>
    </p:spTree>
    <p:extLst>
      <p:ext uri="{BB962C8B-B14F-4D97-AF65-F5344CB8AC3E}">
        <p14:creationId xmlns:p14="http://schemas.microsoft.com/office/powerpoint/2010/main" val="357348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BAFA790-B17B-4181-A513-700B90F3EDEF}" type="slidenum">
              <a:rPr lang="es-EC" smtClean="0">
                <a:solidFill>
                  <a:prstClr val="black"/>
                </a:solidFill>
              </a:rPr>
              <a:pPr/>
              <a:t>28</a:t>
            </a:fld>
            <a:endParaRPr lang="es-EC" dirty="0">
              <a:solidFill>
                <a:prstClr val="black"/>
              </a:solidFill>
            </a:endParaRPr>
          </a:p>
        </p:txBody>
      </p:sp>
    </p:spTree>
    <p:extLst>
      <p:ext uri="{BB962C8B-B14F-4D97-AF65-F5344CB8AC3E}">
        <p14:creationId xmlns:p14="http://schemas.microsoft.com/office/powerpoint/2010/main" val="188934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2</a:t>
            </a:fld>
            <a:endParaRPr lang="es-EC" dirty="0"/>
          </a:p>
        </p:txBody>
      </p:sp>
    </p:spTree>
    <p:extLst>
      <p:ext uri="{BB962C8B-B14F-4D97-AF65-F5344CB8AC3E}">
        <p14:creationId xmlns:p14="http://schemas.microsoft.com/office/powerpoint/2010/main" val="31058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4</a:t>
            </a:fld>
            <a:endParaRPr lang="es-EC" dirty="0"/>
          </a:p>
        </p:txBody>
      </p:sp>
    </p:spTree>
    <p:extLst>
      <p:ext uri="{BB962C8B-B14F-4D97-AF65-F5344CB8AC3E}">
        <p14:creationId xmlns:p14="http://schemas.microsoft.com/office/powerpoint/2010/main" val="410255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solidFill>
                  <a:prstClr val="black"/>
                </a:solidFill>
              </a:rPr>
              <a:pPr/>
              <a:t>6</a:t>
            </a:fld>
            <a:endParaRPr lang="es-EC" dirty="0">
              <a:solidFill>
                <a:prstClr val="black"/>
              </a:solidFill>
            </a:endParaRPr>
          </a:p>
        </p:txBody>
      </p:sp>
    </p:spTree>
    <p:extLst>
      <p:ext uri="{BB962C8B-B14F-4D97-AF65-F5344CB8AC3E}">
        <p14:creationId xmlns:p14="http://schemas.microsoft.com/office/powerpoint/2010/main" val="186283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8</a:t>
            </a:fld>
            <a:endParaRPr lang="es-EC" dirty="0"/>
          </a:p>
        </p:txBody>
      </p:sp>
    </p:spTree>
    <p:extLst>
      <p:ext uri="{BB962C8B-B14F-4D97-AF65-F5344CB8AC3E}">
        <p14:creationId xmlns:p14="http://schemas.microsoft.com/office/powerpoint/2010/main" val="306685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10</a:t>
            </a:fld>
            <a:endParaRPr lang="es-EC" dirty="0"/>
          </a:p>
        </p:txBody>
      </p:sp>
    </p:spTree>
    <p:extLst>
      <p:ext uri="{BB962C8B-B14F-4D97-AF65-F5344CB8AC3E}">
        <p14:creationId xmlns:p14="http://schemas.microsoft.com/office/powerpoint/2010/main" val="77912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12</a:t>
            </a:fld>
            <a:endParaRPr lang="es-EC" dirty="0"/>
          </a:p>
        </p:txBody>
      </p:sp>
    </p:spTree>
    <p:extLst>
      <p:ext uri="{BB962C8B-B14F-4D97-AF65-F5344CB8AC3E}">
        <p14:creationId xmlns:p14="http://schemas.microsoft.com/office/powerpoint/2010/main" val="244759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13</a:t>
            </a:fld>
            <a:endParaRPr lang="es-EC" dirty="0"/>
          </a:p>
        </p:txBody>
      </p:sp>
    </p:spTree>
    <p:extLst>
      <p:ext uri="{BB962C8B-B14F-4D97-AF65-F5344CB8AC3E}">
        <p14:creationId xmlns:p14="http://schemas.microsoft.com/office/powerpoint/2010/main" val="30311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AFA790-B17B-4181-A513-700B90F3EDEF}" type="slidenum">
              <a:rPr lang="es-EC" smtClean="0"/>
              <a:t>15</a:t>
            </a:fld>
            <a:endParaRPr lang="es-EC" dirty="0"/>
          </a:p>
        </p:txBody>
      </p:sp>
    </p:spTree>
    <p:extLst>
      <p:ext uri="{BB962C8B-B14F-4D97-AF65-F5344CB8AC3E}">
        <p14:creationId xmlns:p14="http://schemas.microsoft.com/office/powerpoint/2010/main" val="212403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a:xfrm>
            <a:off x="3623733" y="6117336"/>
            <a:ext cx="3609438" cy="365125"/>
          </a:xfrm>
        </p:spPr>
        <p:txBody>
          <a:bodyPr/>
          <a:lstStyle/>
          <a:p>
            <a:endParaRPr lang="es-EC" dirty="0">
              <a:solidFill>
                <a:srgbClr val="94C600"/>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D6895AA3-BE64-4F58-8161-C9390C79EE96}" type="slidenum">
              <a:rPr lang="es-EC" smtClean="0">
                <a:solidFill>
                  <a:srgbClr val="94C600"/>
                </a:solidFill>
              </a:rPr>
              <a:pPr/>
              <a:t>‹Nº›</a:t>
            </a:fld>
            <a:endParaRPr lang="es-EC" dirty="0">
              <a:solidFill>
                <a:srgbClr val="94C600"/>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2245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6" name="Footer Placeholder 5"/>
          <p:cNvSpPr>
            <a:spLocks noGrp="1"/>
          </p:cNvSpPr>
          <p:nvPr>
            <p:ph type="ftr" sz="quarter" idx="11"/>
          </p:nvPr>
        </p:nvSpPr>
        <p:spPr/>
        <p:txBody>
          <a:bodyPr/>
          <a:lstStyle/>
          <a:p>
            <a:endParaRPr lang="es-EC" dirty="0">
              <a:solidFill>
                <a:srgbClr val="94C600"/>
              </a:solidFill>
            </a:endParaRPr>
          </a:p>
        </p:txBody>
      </p:sp>
      <p:sp>
        <p:nvSpPr>
          <p:cNvPr id="7" name="Slide Number Placeholder 6"/>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94020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870099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4099994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2162495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240563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87230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844449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03397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7C9B81F-C347-4BEF-BFDF-29C42F48304A}" type="datetimeFigureOut">
              <a:rPr lang="en-US" smtClean="0">
                <a:solidFill>
                  <a:srgbClr val="DBF5F9">
                    <a:shade val="90000"/>
                  </a:srgbClr>
                </a:solidFill>
              </a:rPr>
              <a:pPr/>
              <a:t>4/3/2018</a:t>
            </a:fld>
            <a:endParaRPr lang="en-US" dirty="0">
              <a:solidFill>
                <a:srgbClr val="DBF5F9">
                  <a:shade val="90000"/>
                </a:srgbClr>
              </a:solidFill>
            </a:endParaRPr>
          </a:p>
        </p:txBody>
      </p:sp>
      <p:sp>
        <p:nvSpPr>
          <p:cNvPr id="19" name="18 Marcador de pie de página"/>
          <p:cNvSpPr>
            <a:spLocks noGrp="1"/>
          </p:cNvSpPr>
          <p:nvPr>
            <p:ph type="ftr" sz="quarter" idx="11"/>
          </p:nvPr>
        </p:nvSpPr>
        <p:spPr/>
        <p:txBody>
          <a:bodyPr/>
          <a:lstStyle/>
          <a:p>
            <a:endParaRPr lang="en-US" dirty="0">
              <a:solidFill>
                <a:srgbClr val="DBF5F9">
                  <a:shade val="90000"/>
                </a:srgbClr>
              </a:solidFill>
            </a:endParaRPr>
          </a:p>
        </p:txBody>
      </p:sp>
      <p:sp>
        <p:nvSpPr>
          <p:cNvPr id="27" name="26 Marcador de número de diapositiva"/>
          <p:cNvSpPr>
            <a:spLocks noGrp="1"/>
          </p:cNvSpPr>
          <p:nvPr>
            <p:ph type="sldNum" sz="quarter" idx="12"/>
          </p:nvPr>
        </p:nvSpPr>
        <p:spPr/>
        <p:txBody>
          <a:bodyPr/>
          <a:lstStyle/>
          <a:p>
            <a:fld id="{042AED99-7FB4-404E-8A97-64753DCE42EC}" type="slidenum">
              <a:rPr lang="en-US" smtClean="0">
                <a:solidFill>
                  <a:srgbClr val="DBF5F9">
                    <a:shade val="90000"/>
                  </a:srgbClr>
                </a:solidFill>
              </a:rPr>
              <a:pPr/>
              <a:t>‹Nº›</a:t>
            </a:fld>
            <a:endParaRPr lang="en-US" dirty="0">
              <a:solidFill>
                <a:srgbClr val="DBF5F9">
                  <a:shade val="90000"/>
                </a:srgbClr>
              </a:solidFill>
            </a:endParaRPr>
          </a:p>
        </p:txBody>
      </p:sp>
    </p:spTree>
    <p:extLst>
      <p:ext uri="{BB962C8B-B14F-4D97-AF65-F5344CB8AC3E}">
        <p14:creationId xmlns:p14="http://schemas.microsoft.com/office/powerpoint/2010/main" val="3855861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27920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a:xfrm>
            <a:off x="1972647" y="6108173"/>
            <a:ext cx="5314517" cy="365125"/>
          </a:xfrm>
        </p:spPr>
        <p:txBody>
          <a:bodyPr/>
          <a:lstStyle/>
          <a:p>
            <a:endParaRPr lang="es-EC" dirty="0">
              <a:solidFill>
                <a:srgbClr val="94C600"/>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46684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DBF5F9">
                    <a:shade val="90000"/>
                  </a:srgbClr>
                </a:solidFill>
              </a:rPr>
              <a:pPr/>
              <a:t>4/3/2018</a:t>
            </a:fld>
            <a:endParaRPr lang="en-US" dirty="0">
              <a:solidFill>
                <a:srgbClr val="DBF5F9">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DBF5F9">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DBF5F9">
                    <a:shade val="90000"/>
                  </a:srgbClr>
                </a:solidFill>
              </a:rPr>
              <a:pPr/>
              <a:t>‹Nº›</a:t>
            </a:fld>
            <a:endParaRPr lang="en-US" dirty="0">
              <a:solidFill>
                <a:srgbClr val="DBF5F9">
                  <a:shade val="90000"/>
                </a:srgbClr>
              </a:solidFill>
            </a:endParaRPr>
          </a:p>
        </p:txBody>
      </p:sp>
    </p:spTree>
    <p:extLst>
      <p:ext uri="{BB962C8B-B14F-4D97-AF65-F5344CB8AC3E}">
        <p14:creationId xmlns:p14="http://schemas.microsoft.com/office/powerpoint/2010/main" val="2062081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9144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13511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22793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180035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311301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1 Título"/>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7" name="6 Marcador de número de diapositiva"/>
          <p:cNvSpPr>
            <a:spLocks noGrp="1"/>
          </p:cNvSpPr>
          <p:nvPr>
            <p:ph type="sldNum" sz="quarter" idx="12"/>
          </p:nvPr>
        </p:nvSpPr>
        <p:spPr>
          <a:xfrm>
            <a:off x="8077200" y="6356352"/>
            <a:ext cx="609600" cy="365125"/>
          </a:xfrm>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endParaRPr>
          </a:p>
        </p:txBody>
      </p:sp>
      <p:sp>
        <p:nvSpPr>
          <p:cNvPr id="11" name="10 Forma libre"/>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38150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136788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2"/>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2"/>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solidFill>
                  <a:srgbClr val="04617B">
                    <a:shade val="90000"/>
                  </a:srgbClr>
                </a:solidFill>
              </a:rPr>
              <a:pPr/>
              <a:t>4/3/2018</a:t>
            </a:fld>
            <a:endParaRPr lang="en-US"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n-US"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042AED99-7FB4-404E-8A97-64753DCE42EC}" type="slidenum">
              <a:rPr lang="en-US" smtClean="0">
                <a:solidFill>
                  <a:srgbClr val="04617B">
                    <a:shade val="90000"/>
                  </a:srgbClr>
                </a:solidFill>
              </a:rPr>
              <a:pPr/>
              <a:t>‹Nº›</a:t>
            </a:fld>
            <a:endParaRPr lang="en-US" dirty="0">
              <a:solidFill>
                <a:srgbClr val="04617B">
                  <a:shade val="90000"/>
                </a:srgbClr>
              </a:solidFill>
            </a:endParaRPr>
          </a:p>
        </p:txBody>
      </p:sp>
    </p:spTree>
    <p:extLst>
      <p:ext uri="{BB962C8B-B14F-4D97-AF65-F5344CB8AC3E}">
        <p14:creationId xmlns:p14="http://schemas.microsoft.com/office/powerpoint/2010/main" val="32745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5" name="Footer Placeholder 4"/>
          <p:cNvSpPr>
            <a:spLocks noGrp="1"/>
          </p:cNvSpPr>
          <p:nvPr>
            <p:ph type="ftr" sz="quarter" idx="11"/>
          </p:nvPr>
        </p:nvSpPr>
        <p:spPr/>
        <p:txBody>
          <a:bodyPr/>
          <a:lstStyle/>
          <a:p>
            <a:endParaRPr lang="es-EC" dirty="0">
              <a:solidFill>
                <a:srgbClr val="94C600"/>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4751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6" name="Footer Placeholder 5"/>
          <p:cNvSpPr>
            <a:spLocks noGrp="1"/>
          </p:cNvSpPr>
          <p:nvPr>
            <p:ph type="ftr" sz="quarter" idx="11"/>
          </p:nvPr>
        </p:nvSpPr>
        <p:spPr/>
        <p:txBody>
          <a:bodyPr/>
          <a:lstStyle/>
          <a:p>
            <a:endParaRPr lang="es-EC" dirty="0">
              <a:solidFill>
                <a:srgbClr val="94C600"/>
              </a:solidFill>
            </a:endParaRPr>
          </a:p>
        </p:txBody>
      </p:sp>
      <p:sp>
        <p:nvSpPr>
          <p:cNvPr id="7" name="Slide Number Placeholder 6"/>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20898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8" name="Footer Placeholder 7"/>
          <p:cNvSpPr>
            <a:spLocks noGrp="1"/>
          </p:cNvSpPr>
          <p:nvPr>
            <p:ph type="ftr" sz="quarter" idx="11"/>
          </p:nvPr>
        </p:nvSpPr>
        <p:spPr/>
        <p:txBody>
          <a:bodyPr/>
          <a:lstStyle/>
          <a:p>
            <a:endParaRPr lang="es-EC" dirty="0">
              <a:solidFill>
                <a:srgbClr val="94C600"/>
              </a:solidFill>
            </a:endParaRPr>
          </a:p>
        </p:txBody>
      </p:sp>
      <p:sp>
        <p:nvSpPr>
          <p:cNvPr id="9" name="Slide Number Placeholder 8"/>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376860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4" name="Footer Placeholder 3"/>
          <p:cNvSpPr>
            <a:spLocks noGrp="1"/>
          </p:cNvSpPr>
          <p:nvPr>
            <p:ph type="ftr" sz="quarter" idx="11"/>
          </p:nvPr>
        </p:nvSpPr>
        <p:spPr/>
        <p:txBody>
          <a:bodyPr/>
          <a:lstStyle/>
          <a:p>
            <a:endParaRPr lang="es-EC" dirty="0">
              <a:solidFill>
                <a:srgbClr val="94C600"/>
              </a:solidFill>
            </a:endParaRPr>
          </a:p>
        </p:txBody>
      </p:sp>
      <p:sp>
        <p:nvSpPr>
          <p:cNvPr id="5" name="Slide Number Placeholder 4"/>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30103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3" name="Footer Placeholder 2"/>
          <p:cNvSpPr>
            <a:spLocks noGrp="1"/>
          </p:cNvSpPr>
          <p:nvPr>
            <p:ph type="ftr" sz="quarter" idx="11"/>
          </p:nvPr>
        </p:nvSpPr>
        <p:spPr/>
        <p:txBody>
          <a:bodyPr/>
          <a:lstStyle/>
          <a:p>
            <a:endParaRPr lang="es-EC" dirty="0">
              <a:solidFill>
                <a:srgbClr val="94C600"/>
              </a:solidFill>
            </a:endParaRPr>
          </a:p>
        </p:txBody>
      </p:sp>
      <p:sp>
        <p:nvSpPr>
          <p:cNvPr id="4" name="Slide Number Placeholder 3"/>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15384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6" name="Footer Placeholder 5"/>
          <p:cNvSpPr>
            <a:spLocks noGrp="1"/>
          </p:cNvSpPr>
          <p:nvPr>
            <p:ph type="ftr" sz="quarter" idx="11"/>
          </p:nvPr>
        </p:nvSpPr>
        <p:spPr/>
        <p:txBody>
          <a:bodyPr/>
          <a:lstStyle/>
          <a:p>
            <a:endParaRPr lang="es-EC" dirty="0">
              <a:solidFill>
                <a:srgbClr val="94C600"/>
              </a:solidFill>
            </a:endParaRPr>
          </a:p>
        </p:txBody>
      </p:sp>
      <p:sp>
        <p:nvSpPr>
          <p:cNvPr id="7" name="Slide Number Placeholder 6"/>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265005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31391B7-51B2-4CAF-ABEC-0D1BAB4EA90F}" type="datetimeFigureOut">
              <a:rPr lang="es-EC" smtClean="0"/>
              <a:pPr/>
              <a:t>03/04/2018</a:t>
            </a:fld>
            <a:endParaRPr lang="es-EC" dirty="0"/>
          </a:p>
        </p:txBody>
      </p:sp>
      <p:sp>
        <p:nvSpPr>
          <p:cNvPr id="6" name="Footer Placeholder 5"/>
          <p:cNvSpPr>
            <a:spLocks noGrp="1"/>
          </p:cNvSpPr>
          <p:nvPr>
            <p:ph type="ftr" sz="quarter" idx="11"/>
          </p:nvPr>
        </p:nvSpPr>
        <p:spPr/>
        <p:txBody>
          <a:bodyPr/>
          <a:lstStyle/>
          <a:p>
            <a:endParaRPr lang="es-EC" dirty="0">
              <a:solidFill>
                <a:srgbClr val="94C600"/>
              </a:solidFill>
            </a:endParaRPr>
          </a:p>
        </p:txBody>
      </p:sp>
      <p:sp>
        <p:nvSpPr>
          <p:cNvPr id="7" name="Slide Number Placeholder 6"/>
          <p:cNvSpPr>
            <a:spLocks noGrp="1"/>
          </p:cNvSpPr>
          <p:nvPr>
            <p:ph type="sldNum" sz="quarter" idx="12"/>
          </p:nvPr>
        </p:nvSpPr>
        <p:spPr/>
        <p:txBody>
          <a:bodyPr/>
          <a:lstStyle/>
          <a:p>
            <a:fld id="{D6895AA3-BE64-4F58-8161-C9390C79EE96}" type="slidenum">
              <a:rPr lang="es-EC" smtClean="0"/>
              <a:pPr/>
              <a:t>‹Nº›</a:t>
            </a:fld>
            <a:endParaRPr lang="es-EC" dirty="0"/>
          </a:p>
        </p:txBody>
      </p:sp>
    </p:spTree>
    <p:extLst>
      <p:ext uri="{BB962C8B-B14F-4D97-AF65-F5344CB8AC3E}">
        <p14:creationId xmlns:p14="http://schemas.microsoft.com/office/powerpoint/2010/main" val="40494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273FA7-CD08-445A-8132-1EC3CDB8D75F}" type="datetimeFigureOut">
              <a:rPr lang="es-EC" smtClean="0">
                <a:solidFill>
                  <a:prstClr val="white">
                    <a:tint val="75000"/>
                  </a:prstClr>
                </a:solidFill>
              </a:rPr>
              <a:pPr/>
              <a:t>03/04/2018</a:t>
            </a:fld>
            <a:endParaRPr lang="es-EC" dirty="0">
              <a:solidFill>
                <a:prstClr val="white">
                  <a:tint val="75000"/>
                </a:prstClr>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dirty="0">
              <a:solidFill>
                <a:prstClr val="white">
                  <a:tint val="75000"/>
                </a:prstClr>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390654-9E3E-4D90-A200-CC108F87EE78}" type="slidenum">
              <a:rPr lang="es-EC" smtClean="0">
                <a:solidFill>
                  <a:prstClr val="white">
                    <a:tint val="75000"/>
                  </a:prstClr>
                </a:solidFill>
              </a:rPr>
              <a:pPr/>
              <a:t>‹Nº›</a:t>
            </a:fld>
            <a:endParaRPr lang="es-EC" dirty="0">
              <a:solidFill>
                <a:prstClr val="white">
                  <a:tint val="75000"/>
                </a:prstClr>
              </a:solidFill>
            </a:endParaRPr>
          </a:p>
        </p:txBody>
      </p:sp>
    </p:spTree>
    <p:extLst>
      <p:ext uri="{BB962C8B-B14F-4D97-AF65-F5344CB8AC3E}">
        <p14:creationId xmlns:p14="http://schemas.microsoft.com/office/powerpoint/2010/main" val="142982109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0" descr="FORMATOPRESENTACION.jpg"/>
          <p:cNvPicPr>
            <a:picLocks noChangeAspect="1"/>
          </p:cNvPicPr>
          <p:nvPr userDrawn="1"/>
        </p:nvPicPr>
        <p:blipFill>
          <a:blip r:embed="rId13" cstate="print"/>
          <a:srcRect/>
          <a:stretch>
            <a:fillRect/>
          </a:stretch>
        </p:blipFill>
        <p:spPr bwMode="auto">
          <a:xfrm>
            <a:off x="0" y="-44450"/>
            <a:ext cx="9144000" cy="6902450"/>
          </a:xfrm>
          <a:prstGeom prst="rect">
            <a:avLst/>
          </a:prstGeom>
          <a:noFill/>
          <a:ln w="9525">
            <a:noFill/>
            <a:miter lim="800000"/>
            <a:headEnd/>
            <a:tailEnd/>
          </a:ln>
        </p:spPr>
      </p:pic>
      <p:pic>
        <p:nvPicPr>
          <p:cNvPr id="15"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0233" y="5858250"/>
            <a:ext cx="2312314" cy="7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fld id="{47C9B81F-C347-4BEF-BFDF-29C42F48304A}" type="datetimeFigureOut">
              <a:rPr lang="en-US" smtClean="0">
                <a:solidFill>
                  <a:srgbClr val="04617B">
                    <a:shade val="90000"/>
                  </a:srgbClr>
                </a:solidFill>
              </a:rPr>
              <a:pPr fontAlgn="base">
                <a:spcBef>
                  <a:spcPct val="0"/>
                </a:spcBef>
                <a:spcAft>
                  <a:spcPct val="0"/>
                </a:spcAft>
              </a:pPr>
              <a:t>4/3/2018</a:t>
            </a:fld>
            <a:endParaRPr lang="en-US" dirty="0">
              <a:solidFill>
                <a:srgbClr val="04617B">
                  <a:shade val="90000"/>
                </a:srgbClr>
              </a:solidFill>
            </a:endParaRPr>
          </a:p>
        </p:txBody>
      </p:sp>
      <p:sp>
        <p:nvSpPr>
          <p:cNvPr id="22" name="21 Marcador de pie de página"/>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dirty="0">
              <a:solidFill>
                <a:srgbClr val="04617B">
                  <a:shade val="90000"/>
                </a:srgbClr>
              </a:solidFill>
            </a:endParaRPr>
          </a:p>
        </p:txBody>
      </p:sp>
      <p:sp>
        <p:nvSpPr>
          <p:cNvPr id="18" name="17 Marcador de número de diapositiva"/>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042AED99-7FB4-404E-8A97-64753DCE42EC}" type="slidenum">
              <a:rPr lang="en-US" smtClean="0">
                <a:solidFill>
                  <a:srgbClr val="04617B">
                    <a:shade val="90000"/>
                  </a:srgbClr>
                </a:solidFill>
              </a:rPr>
              <a:pPr fontAlgn="base">
                <a:spcBef>
                  <a:spcPct val="0"/>
                </a:spcBef>
                <a:spcAft>
                  <a:spcPct val="0"/>
                </a:spcAft>
              </a:pPr>
              <a:t>‹Nº›</a:t>
            </a:fld>
            <a:endParaRPr lang="en-US" dirty="0">
              <a:solidFill>
                <a:srgbClr val="04617B">
                  <a:shade val="90000"/>
                </a:srgbClr>
              </a:solidFill>
            </a:endParaRPr>
          </a:p>
        </p:txBody>
      </p:sp>
      <p:pic>
        <p:nvPicPr>
          <p:cNvPr id="16" name="15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307" y="26802"/>
            <a:ext cx="650133" cy="591475"/>
          </a:xfrm>
          <a:prstGeom prst="rect">
            <a:avLst/>
          </a:prstGeom>
        </p:spPr>
      </p:pic>
    </p:spTree>
    <p:extLst>
      <p:ext uri="{BB962C8B-B14F-4D97-AF65-F5344CB8AC3E}">
        <p14:creationId xmlns:p14="http://schemas.microsoft.com/office/powerpoint/2010/main" val="36246657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9.jpeg"/><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8.jpe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5" Type="http://schemas.openxmlformats.org/officeDocument/2006/relationships/image" Target="../media/image10.png"/><Relationship Id="rId10" Type="http://schemas.openxmlformats.org/officeDocument/2006/relationships/diagramData" Target="../diagrams/data8.xml"/><Relationship Id="rId4" Type="http://schemas.openxmlformats.org/officeDocument/2006/relationships/image" Target="../media/image9.jpeg"/><Relationship Id="rId9" Type="http://schemas.microsoft.com/office/2007/relationships/diagramDrawing" Target="../diagrams/drawing7.xml"/><Relationship Id="rId14" Type="http://schemas.microsoft.com/office/2007/relationships/diagramDrawing" Target="../diagrams/drawing8.xml"/></Relationships>
</file>

<file path=ppt/slides/_rels/slide7.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9.jpe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image" Target="../media/image8.jpeg"/><Relationship Id="rId16"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8.jpeg"/><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9.jpeg"/><Relationship Id="rId9" Type="http://schemas.microsoft.com/office/2007/relationships/diagramDrawing" Target="../diagrams/drawing12.xml"/><Relationship Id="rId14" Type="http://schemas.microsoft.com/office/2007/relationships/diagramDrawing" Target="../diagrams/drawing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69" y="-38376"/>
            <a:ext cx="9122931" cy="6896376"/>
            <a:chOff x="21068" y="-38376"/>
            <a:chExt cx="9122931" cy="6896376"/>
          </a:xfrm>
        </p:grpSpPr>
        <p:pic>
          <p:nvPicPr>
            <p:cNvPr id="8" name="Picture 7" descr="FORMATOCARATULA.jpg"/>
            <p:cNvPicPr/>
            <p:nvPr/>
          </p:nvPicPr>
          <p:blipFill rotWithShape="1">
            <a:blip r:embed="rId3" cstate="print"/>
            <a:srcRect l="1703" t="1835" r="280"/>
            <a:stretch/>
          </p:blipFill>
          <p:spPr bwMode="auto">
            <a:xfrm>
              <a:off x="21068" y="-38376"/>
              <a:ext cx="9122931" cy="6896376"/>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28" name="Picture 4"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6" y="33861"/>
              <a:ext cx="3322902" cy="8227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ctrTitle"/>
          </p:nvPr>
        </p:nvSpPr>
        <p:spPr>
          <a:xfrm>
            <a:off x="924302" y="0"/>
            <a:ext cx="7873833" cy="1646302"/>
          </a:xfrm>
        </p:spPr>
        <p:txBody>
          <a:bodyPr>
            <a:noAutofit/>
          </a:bodyPr>
          <a:lstStyle/>
          <a:p>
            <a:pPr algn="ctr"/>
            <a:r>
              <a:rPr lang="es-EC" sz="2000" u="sng" dirty="0">
                <a:solidFill>
                  <a:schemeClr val="bg1"/>
                </a:solidFill>
                <a:effectLst/>
              </a:rPr>
              <a:t>DEPARTAMENTO DE CIENCIAS ECONÓMICAS, ADMINISTRATIVAS Y DE COMERCIO </a:t>
            </a:r>
          </a:p>
        </p:txBody>
      </p:sp>
      <p:sp>
        <p:nvSpPr>
          <p:cNvPr id="5" name="Subtitle 4"/>
          <p:cNvSpPr>
            <a:spLocks noGrp="1"/>
          </p:cNvSpPr>
          <p:nvPr>
            <p:ph type="subTitle" idx="1"/>
          </p:nvPr>
        </p:nvSpPr>
        <p:spPr>
          <a:xfrm>
            <a:off x="943437" y="2273208"/>
            <a:ext cx="7854696" cy="1752600"/>
          </a:xfrm>
        </p:spPr>
        <p:txBody>
          <a:bodyPr/>
          <a:lstStyle/>
          <a:p>
            <a:r>
              <a:rPr lang="es-EC" dirty="0" smtClean="0"/>
              <a:t>j</a:t>
            </a:r>
            <a:endParaRPr lang="es-EC" dirty="0"/>
          </a:p>
        </p:txBody>
      </p:sp>
      <p:sp>
        <p:nvSpPr>
          <p:cNvPr id="15" name="Title 3"/>
          <p:cNvSpPr txBox="1">
            <a:spLocks/>
          </p:cNvSpPr>
          <p:nvPr/>
        </p:nvSpPr>
        <p:spPr>
          <a:xfrm>
            <a:off x="923764" y="828468"/>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z="1800" dirty="0">
                <a:solidFill>
                  <a:prstClr val="black"/>
                </a:solidFill>
                <a:effectLst/>
              </a:rPr>
              <a:t>TRABAJO DE TITULACIÓN, PREVIO A LA OBTENCIÓN DEL TÍTULO DE INGENIERAS EN FINANZAS, CONTADORAS PÚBLICAS – AUDITORAS</a:t>
            </a:r>
          </a:p>
        </p:txBody>
      </p:sp>
      <p:sp>
        <p:nvSpPr>
          <p:cNvPr id="16" name="Title 3"/>
          <p:cNvSpPr txBox="1">
            <a:spLocks/>
          </p:cNvSpPr>
          <p:nvPr/>
        </p:nvSpPr>
        <p:spPr>
          <a:xfrm>
            <a:off x="923764" y="1927172"/>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z="1800" u="sng" dirty="0">
                <a:solidFill>
                  <a:prstClr val="black"/>
                </a:solidFill>
                <a:effectLst/>
              </a:rPr>
              <a:t>TÍTULO: </a:t>
            </a:r>
          </a:p>
          <a:p>
            <a:pPr algn="ctr"/>
            <a:r>
              <a:rPr lang="es-EC" sz="1800" dirty="0">
                <a:solidFill>
                  <a:prstClr val="black"/>
                </a:solidFill>
                <a:effectLst/>
              </a:rPr>
              <a:t>“EFECTO RESOLUCIÓN N051-2015-F EN MARGEN DE CONTRIBUCIÓN ASEGURADORAS PERIODO 2012-2016 EN ECUADOR” </a:t>
            </a:r>
          </a:p>
        </p:txBody>
      </p:sp>
      <p:sp>
        <p:nvSpPr>
          <p:cNvPr id="17" name="Title 3"/>
          <p:cNvSpPr txBox="1">
            <a:spLocks/>
          </p:cNvSpPr>
          <p:nvPr/>
        </p:nvSpPr>
        <p:spPr>
          <a:xfrm>
            <a:off x="964492" y="3790185"/>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z="1800" u="sng" dirty="0">
                <a:solidFill>
                  <a:prstClr val="black"/>
                </a:solidFill>
                <a:effectLst/>
              </a:rPr>
              <a:t>AUTORAS: </a:t>
            </a:r>
          </a:p>
          <a:p>
            <a:pPr algn="ctr"/>
            <a:r>
              <a:rPr lang="it-IT" sz="1800" b="0" dirty="0" smtClean="0">
                <a:solidFill>
                  <a:prstClr val="black"/>
                </a:solidFill>
                <a:effectLst/>
              </a:rPr>
              <a:t>RODRIGUEZ CHICAIZA JESSICA NATALIA </a:t>
            </a:r>
            <a:endParaRPr lang="it-IT" sz="1800" b="0" dirty="0">
              <a:solidFill>
                <a:prstClr val="black"/>
              </a:solidFill>
              <a:effectLst/>
            </a:endParaRPr>
          </a:p>
          <a:p>
            <a:pPr algn="ctr"/>
            <a:r>
              <a:rPr lang="it-IT" sz="1800" b="0" dirty="0" smtClean="0">
                <a:solidFill>
                  <a:prstClr val="black"/>
                </a:solidFill>
                <a:effectLst/>
              </a:rPr>
              <a:t>ANDRANGO SORIA GABRIELA CAROLINA </a:t>
            </a:r>
            <a:endParaRPr lang="es-EC" sz="1800" b="0" dirty="0">
              <a:solidFill>
                <a:prstClr val="black"/>
              </a:solidFill>
              <a:effectLst/>
            </a:endParaRPr>
          </a:p>
          <a:p>
            <a:pPr algn="ctr"/>
            <a:endParaRPr lang="it-IT" sz="1800" dirty="0">
              <a:solidFill>
                <a:prstClr val="black"/>
              </a:solidFill>
              <a:effectLst/>
            </a:endParaRPr>
          </a:p>
          <a:p>
            <a:pPr algn="ctr"/>
            <a:r>
              <a:rPr lang="it-IT" sz="1800" u="sng" dirty="0">
                <a:solidFill>
                  <a:prstClr val="black"/>
                </a:solidFill>
                <a:effectLst/>
              </a:rPr>
              <a:t>DIRECTOR:</a:t>
            </a:r>
          </a:p>
          <a:p>
            <a:pPr algn="ctr"/>
            <a:r>
              <a:rPr lang="pt-BR" sz="1800" b="0" dirty="0" smtClean="0">
                <a:solidFill>
                  <a:prstClr val="black"/>
                </a:solidFill>
                <a:effectLst/>
              </a:rPr>
              <a:t>ECO. JUAN CRISTOBAL PALACIOS VELARDE</a:t>
            </a:r>
            <a:endParaRPr lang="pt-BR" sz="1800" b="0" dirty="0">
              <a:solidFill>
                <a:prstClr val="black"/>
              </a:solidFill>
              <a:effectLst/>
            </a:endParaRPr>
          </a:p>
        </p:txBody>
      </p:sp>
    </p:spTree>
    <p:extLst>
      <p:ext uri="{BB962C8B-B14F-4D97-AF65-F5344CB8AC3E}">
        <p14:creationId xmlns:p14="http://schemas.microsoft.com/office/powerpoint/2010/main" val="4868569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6 Grupo"/>
          <p:cNvGrpSpPr/>
          <p:nvPr/>
        </p:nvGrpSpPr>
        <p:grpSpPr>
          <a:xfrm>
            <a:off x="7629866" y="6237312"/>
            <a:ext cx="1212602" cy="511110"/>
            <a:chOff x="0" y="0"/>
            <a:chExt cx="5867400" cy="1752600"/>
          </a:xfrm>
        </p:grpSpPr>
        <p:pic>
          <p:nvPicPr>
            <p:cNvPr id="5" name="31 Imagen" descr="http://blogs.espe.edu.ec/wp-content/uploads/2013/07/Comunicado-2-1.jpg"/>
            <p:cNvPicPr>
              <a:picLocks noChangeAspect="1"/>
            </p:cNvPicPr>
            <p:nvPr/>
          </p:nvPicPr>
          <p:blipFill>
            <a:blip r:embed="rId3"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6" name="32 Imagen" descr="http://blogs.espe.edu.ec/wp-content/uploads/2013/09/Logo-RP-UFA-ESPE.jpg"/>
            <p:cNvPicPr>
              <a:picLocks noChangeAspect="1"/>
            </p:cNvPicPr>
            <p:nvPr/>
          </p:nvPicPr>
          <p:blipFill>
            <a:blip r:embed="rId4"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sp>
        <p:nvSpPr>
          <p:cNvPr id="14" name="Rectángulo 13"/>
          <p:cNvSpPr/>
          <p:nvPr/>
        </p:nvSpPr>
        <p:spPr>
          <a:xfrm>
            <a:off x="1039947" y="79326"/>
            <a:ext cx="7694286" cy="619272"/>
          </a:xfrm>
          <a:prstGeom prst="rect">
            <a:avLst/>
          </a:prstGeom>
        </p:spPr>
        <p:txBody>
          <a:bodyPr wrap="none">
            <a:spAutoFit/>
          </a:bodyPr>
          <a:lstStyle/>
          <a:p>
            <a:pPr>
              <a:lnSpc>
                <a:spcPct val="107000"/>
              </a:lnSpc>
              <a:spcAft>
                <a:spcPts val="800"/>
              </a:spcAft>
            </a:pPr>
            <a:r>
              <a:rPr lang="es-EC" sz="3200" b="1" dirty="0" smtClean="0">
                <a:ln w="0"/>
                <a:latin typeface="Times New Roman" panose="02020603050405020304" pitchFamily="18" charset="0"/>
                <a:cs typeface="Times New Roman" panose="02020603050405020304" pitchFamily="18" charset="0"/>
              </a:rPr>
              <a:t>Evolución Mercado de Seguros 2012 - 2016</a:t>
            </a:r>
            <a:endParaRPr lang="es-EC" sz="3200" b="1" dirty="0">
              <a:ln w="0"/>
              <a:latin typeface="Times New Roman" panose="02020603050405020304" pitchFamily="18" charset="0"/>
              <a:cs typeface="Times New Roman" panose="02020603050405020304" pitchFamily="18" charset="0"/>
            </a:endParaRPr>
          </a:p>
        </p:txBody>
      </p:sp>
      <p:sp>
        <p:nvSpPr>
          <p:cNvPr id="7" name="Rectángulo 6"/>
          <p:cNvSpPr/>
          <p:nvPr/>
        </p:nvSpPr>
        <p:spPr>
          <a:xfrm>
            <a:off x="895150" y="691003"/>
            <a:ext cx="6197130" cy="507831"/>
          </a:xfrm>
          <a:prstGeom prst="rect">
            <a:avLst/>
          </a:prstGeom>
        </p:spPr>
        <p:txBody>
          <a:bodyPr wrap="square">
            <a:spAutoFit/>
          </a:bodyPr>
          <a:lstStyle/>
          <a:p>
            <a:pPr indent="18034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Evolución Prima Neta Emitida- Mercado Asegurador</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4420667" y="3471536"/>
            <a:ext cx="4313565" cy="369332"/>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Prima Neta Retenida </a:t>
            </a:r>
            <a:r>
              <a:rPr lang="es-EC" dirty="0" smtClean="0">
                <a:latin typeface="Times New Roman" panose="02020603050405020304" pitchFamily="18" charset="0"/>
                <a:cs typeface="Times New Roman" panose="02020603050405020304" pitchFamily="18" charset="0"/>
              </a:rPr>
              <a:t>-Mercado </a:t>
            </a:r>
            <a:r>
              <a:rPr lang="es-EC" dirty="0">
                <a:latin typeface="Times New Roman" panose="02020603050405020304" pitchFamily="18" charset="0"/>
                <a:cs typeface="Times New Roman" panose="02020603050405020304" pitchFamily="18" charset="0"/>
              </a:rPr>
              <a:t>Asegurador</a:t>
            </a:r>
          </a:p>
        </p:txBody>
      </p:sp>
      <p:pic>
        <p:nvPicPr>
          <p:cNvPr id="12" name="Imagen 11"/>
          <p:cNvPicPr>
            <a:picLocks noChangeAspect="1"/>
          </p:cNvPicPr>
          <p:nvPr/>
        </p:nvPicPr>
        <p:blipFill>
          <a:blip r:embed="rId5"/>
          <a:stretch>
            <a:fillRect/>
          </a:stretch>
        </p:blipFill>
        <p:spPr>
          <a:xfrm>
            <a:off x="4427984" y="3938559"/>
            <a:ext cx="3895682" cy="2255716"/>
          </a:xfrm>
          <a:prstGeom prst="rect">
            <a:avLst/>
          </a:prstGeom>
        </p:spPr>
      </p:pic>
      <p:pic>
        <p:nvPicPr>
          <p:cNvPr id="19" name="Imagen 18"/>
          <p:cNvPicPr>
            <a:picLocks noChangeAspect="1"/>
          </p:cNvPicPr>
          <p:nvPr/>
        </p:nvPicPr>
        <p:blipFill>
          <a:blip r:embed="rId6"/>
          <a:stretch>
            <a:fillRect/>
          </a:stretch>
        </p:blipFill>
        <p:spPr>
          <a:xfrm>
            <a:off x="1818554" y="1253690"/>
            <a:ext cx="3761558" cy="2103302"/>
          </a:xfrm>
          <a:prstGeom prst="rect">
            <a:avLst/>
          </a:prstGeom>
        </p:spPr>
      </p:pic>
    </p:spTree>
    <p:extLst>
      <p:ext uri="{BB962C8B-B14F-4D97-AF65-F5344CB8AC3E}">
        <p14:creationId xmlns:p14="http://schemas.microsoft.com/office/powerpoint/2010/main" val="241143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874" y="338813"/>
            <a:ext cx="7838150" cy="1014380"/>
          </a:xfrm>
        </p:spPr>
        <p:txBody>
          <a:bodyPr wrap="square">
            <a:spAutoFit/>
          </a:bodyPr>
          <a:lstStyle/>
          <a:p>
            <a:pPr algn="l" defTabSz="914400">
              <a:lnSpc>
                <a:spcPct val="107000"/>
              </a:lnSpc>
              <a:spcAft>
                <a:spcPts val="800"/>
              </a:spcAft>
            </a:pPr>
            <a:r>
              <a:rPr lang="es-ES" sz="2800" b="1" dirty="0" smtClean="0">
                <a:ln w="0"/>
                <a:latin typeface="Times New Roman" panose="02020603050405020304" pitchFamily="18" charset="0"/>
                <a:ea typeface="+mn-ea"/>
                <a:cs typeface="Times New Roman" panose="02020603050405020304" pitchFamily="18" charset="0"/>
              </a:rPr>
              <a:t>Variables que afectan los Niveles del Margen de Contribución</a:t>
            </a:r>
            <a:endParaRPr lang="es-ES" sz="2800" b="1" dirty="0">
              <a:ln w="0"/>
              <a:latin typeface="Times New Roman" panose="02020603050405020304" pitchFamily="18" charset="0"/>
              <a:ea typeface="+mn-ea"/>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64061945"/>
              </p:ext>
            </p:extLst>
          </p:nvPr>
        </p:nvGraphicFramePr>
        <p:xfrm>
          <a:off x="2627688" y="1556792"/>
          <a:ext cx="4680521"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30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3" name="Rectángulo 2"/>
          <p:cNvSpPr/>
          <p:nvPr/>
        </p:nvSpPr>
        <p:spPr>
          <a:xfrm>
            <a:off x="1115615" y="79326"/>
            <a:ext cx="7909953" cy="830997"/>
          </a:xfrm>
          <a:prstGeom prst="rect">
            <a:avLst/>
          </a:prstGeom>
        </p:spPr>
        <p:txBody>
          <a:bodyPr wrap="square">
            <a:spAutoFit/>
          </a:bodyPr>
          <a:lstStyle/>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Efecto de la Resolución N051-2015-F</a:t>
            </a:r>
          </a:p>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del Ingreso Devengado</a:t>
            </a:r>
            <a:endParaRPr lang="es-EC"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ángulo 13"/>
          <p:cNvSpPr/>
          <p:nvPr/>
        </p:nvSpPr>
        <p:spPr>
          <a:xfrm>
            <a:off x="1072818" y="3555648"/>
            <a:ext cx="4572000" cy="276999"/>
          </a:xfrm>
          <a:prstGeom prst="rect">
            <a:avLst/>
          </a:prstGeom>
        </p:spPr>
        <p:txBody>
          <a:bodyPr>
            <a:spAutoFit/>
          </a:bodyPr>
          <a:lstStyle/>
          <a:p>
            <a:r>
              <a:rPr lang="es-EC" sz="1200" dirty="0">
                <a:latin typeface="Times New Roman" panose="02020603050405020304" pitchFamily="18" charset="0"/>
                <a:cs typeface="Times New Roman" panose="02020603050405020304" pitchFamily="18" charset="0"/>
              </a:rPr>
              <a:t>Ajuste de reserva de riesgo en </a:t>
            </a:r>
            <a:r>
              <a:rPr lang="es-EC" sz="1200" dirty="0" smtClean="0">
                <a:latin typeface="Times New Roman" panose="02020603050405020304" pitchFamily="18" charset="0"/>
                <a:cs typeface="Times New Roman" panose="02020603050405020304" pitchFamily="18" charset="0"/>
              </a:rPr>
              <a:t>curso</a:t>
            </a:r>
            <a:endParaRPr lang="es-EC" sz="1200" dirty="0">
              <a:latin typeface="Times New Roman" panose="02020603050405020304" pitchFamily="18" charset="0"/>
              <a:cs typeface="Times New Roman" panose="02020603050405020304" pitchFamily="18" charset="0"/>
            </a:endParaRPr>
          </a:p>
        </p:txBody>
      </p:sp>
      <p:sp>
        <p:nvSpPr>
          <p:cNvPr id="12" name="Rectángulo 11"/>
          <p:cNvSpPr/>
          <p:nvPr/>
        </p:nvSpPr>
        <p:spPr>
          <a:xfrm>
            <a:off x="4871573" y="1052736"/>
            <a:ext cx="4572000" cy="276999"/>
          </a:xfrm>
          <a:prstGeom prst="rect">
            <a:avLst/>
          </a:prstGeom>
        </p:spPr>
        <p:txBody>
          <a:bodyPr>
            <a:spAutoFit/>
          </a:bodyPr>
          <a:lstStyle/>
          <a:p>
            <a:r>
              <a:rPr lang="es-EC" sz="1200" dirty="0">
                <a:latin typeface="Times New Roman" panose="02020603050405020304" pitchFamily="18" charset="0"/>
                <a:cs typeface="Times New Roman" panose="02020603050405020304" pitchFamily="18" charset="0"/>
              </a:rPr>
              <a:t>Primas Netas </a:t>
            </a:r>
            <a:r>
              <a:rPr lang="es-EC" sz="1200" dirty="0" smtClean="0">
                <a:latin typeface="Times New Roman" panose="02020603050405020304" pitchFamily="18" charset="0"/>
                <a:cs typeface="Times New Roman" panose="02020603050405020304" pitchFamily="18" charset="0"/>
              </a:rPr>
              <a:t>Retenidas </a:t>
            </a:r>
            <a:endParaRPr lang="es-EC" sz="1200" dirty="0">
              <a:latin typeface="Times New Roman" panose="02020603050405020304" pitchFamily="18" charset="0"/>
              <a:cs typeface="Times New Roman" panose="02020603050405020304" pitchFamily="18" charset="0"/>
            </a:endParaRPr>
          </a:p>
        </p:txBody>
      </p:sp>
      <p:sp>
        <p:nvSpPr>
          <p:cNvPr id="16" name="Rectángulo 15"/>
          <p:cNvSpPr/>
          <p:nvPr/>
        </p:nvSpPr>
        <p:spPr>
          <a:xfrm>
            <a:off x="1025686" y="1052873"/>
            <a:ext cx="4572000" cy="276999"/>
          </a:xfrm>
          <a:prstGeom prst="rect">
            <a:avLst/>
          </a:prstGeom>
        </p:spPr>
        <p:txBody>
          <a:bodyPr>
            <a:spAutoFit/>
          </a:bodyPr>
          <a:lstStyle/>
          <a:p>
            <a:r>
              <a:rPr lang="es-EC" sz="1200" dirty="0">
                <a:latin typeface="Times New Roman" panose="02020603050405020304" pitchFamily="18" charset="0"/>
                <a:cs typeface="Times New Roman" panose="02020603050405020304" pitchFamily="18" charset="0"/>
              </a:rPr>
              <a:t>Primas Netas Emitidas </a:t>
            </a:r>
          </a:p>
        </p:txBody>
      </p:sp>
      <p:sp>
        <p:nvSpPr>
          <p:cNvPr id="22" name="Rectángulo 21"/>
          <p:cNvSpPr/>
          <p:nvPr/>
        </p:nvSpPr>
        <p:spPr>
          <a:xfrm>
            <a:off x="5019123" y="3583068"/>
            <a:ext cx="4572000" cy="276999"/>
          </a:xfrm>
          <a:prstGeom prst="rect">
            <a:avLst/>
          </a:prstGeom>
        </p:spPr>
        <p:txBody>
          <a:bodyPr>
            <a:spAutoFit/>
          </a:bodyPr>
          <a:lstStyle/>
          <a:p>
            <a:r>
              <a:rPr lang="es-EC" sz="1200" dirty="0" smtClean="0">
                <a:latin typeface="Times New Roman" panose="02020603050405020304" pitchFamily="18" charset="0"/>
                <a:cs typeface="Times New Roman" panose="02020603050405020304" pitchFamily="18" charset="0"/>
              </a:rPr>
              <a:t>Ingreso devengado</a:t>
            </a:r>
            <a:endParaRPr lang="es-EC" sz="1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4871573" y="1388211"/>
            <a:ext cx="4272428" cy="2179724"/>
          </a:xfrm>
          <a:prstGeom prst="rect">
            <a:avLst/>
          </a:prstGeom>
        </p:spPr>
      </p:pic>
      <p:pic>
        <p:nvPicPr>
          <p:cNvPr id="6" name="Imagen 5"/>
          <p:cNvPicPr>
            <a:picLocks noChangeAspect="1"/>
          </p:cNvPicPr>
          <p:nvPr/>
        </p:nvPicPr>
        <p:blipFill>
          <a:blip r:embed="rId5"/>
          <a:stretch>
            <a:fillRect/>
          </a:stretch>
        </p:blipFill>
        <p:spPr>
          <a:xfrm>
            <a:off x="960370" y="1414626"/>
            <a:ext cx="4043678" cy="2158390"/>
          </a:xfrm>
          <a:prstGeom prst="rect">
            <a:avLst/>
          </a:prstGeom>
        </p:spPr>
      </p:pic>
      <p:pic>
        <p:nvPicPr>
          <p:cNvPr id="7" name="Imagen 6"/>
          <p:cNvPicPr>
            <a:picLocks noChangeAspect="1"/>
          </p:cNvPicPr>
          <p:nvPr/>
        </p:nvPicPr>
        <p:blipFill>
          <a:blip r:embed="rId6"/>
          <a:stretch>
            <a:fillRect/>
          </a:stretch>
        </p:blipFill>
        <p:spPr>
          <a:xfrm>
            <a:off x="706489" y="4104904"/>
            <a:ext cx="4225551" cy="2060400"/>
          </a:xfrm>
          <a:prstGeom prst="rect">
            <a:avLst/>
          </a:prstGeom>
        </p:spPr>
      </p:pic>
      <p:pic>
        <p:nvPicPr>
          <p:cNvPr id="8" name="Imagen 7"/>
          <p:cNvPicPr>
            <a:picLocks noChangeAspect="1"/>
          </p:cNvPicPr>
          <p:nvPr/>
        </p:nvPicPr>
        <p:blipFill>
          <a:blip r:embed="rId7"/>
          <a:stretch>
            <a:fillRect/>
          </a:stretch>
        </p:blipFill>
        <p:spPr>
          <a:xfrm>
            <a:off x="4903787" y="4076292"/>
            <a:ext cx="4276725" cy="2133600"/>
          </a:xfrm>
          <a:prstGeom prst="rect">
            <a:avLst/>
          </a:prstGeom>
        </p:spPr>
      </p:pic>
      <p:sp>
        <p:nvSpPr>
          <p:cNvPr id="4" name="CuadroTexto 3"/>
          <p:cNvSpPr txBox="1"/>
          <p:nvPr/>
        </p:nvSpPr>
        <p:spPr>
          <a:xfrm>
            <a:off x="3203848" y="1154995"/>
            <a:ext cx="792088" cy="3693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-0,13%</a:t>
            </a:r>
          </a:p>
          <a:p>
            <a:pPr algn="ctr"/>
            <a:r>
              <a:rPr lang="es-EC" sz="900" dirty="0" smtClean="0">
                <a:latin typeface="Times New Roman" panose="02020603050405020304" pitchFamily="18" charset="0"/>
                <a:cs typeface="Times New Roman" panose="02020603050405020304" pitchFamily="18" charset="0"/>
              </a:rPr>
              <a:t>USD 0,58</a:t>
            </a:r>
            <a:endParaRPr lang="es-EC" sz="900"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3995936" y="1403484"/>
            <a:ext cx="792088" cy="3693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-12,48%</a:t>
            </a:r>
          </a:p>
          <a:p>
            <a:pPr algn="ctr"/>
            <a:r>
              <a:rPr lang="es-EC" sz="900" dirty="0" smtClean="0">
                <a:latin typeface="Times New Roman" panose="02020603050405020304" pitchFamily="18" charset="0"/>
                <a:cs typeface="Times New Roman" panose="02020603050405020304" pitchFamily="18" charset="0"/>
              </a:rPr>
              <a:t>USD 54,6</a:t>
            </a:r>
            <a:endParaRPr lang="es-EC" sz="900"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6362304" y="1667657"/>
            <a:ext cx="942819" cy="3693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44% - 51%</a:t>
            </a:r>
          </a:p>
          <a:p>
            <a:pPr algn="ctr"/>
            <a:r>
              <a:rPr lang="es-EC" sz="900" dirty="0" smtClean="0">
                <a:latin typeface="Times New Roman" panose="02020603050405020304" pitchFamily="18" charset="0"/>
                <a:cs typeface="Times New Roman" panose="02020603050405020304" pitchFamily="18" charset="0"/>
              </a:rPr>
              <a:t>USD 158 - 223</a:t>
            </a:r>
            <a:endParaRPr lang="es-EC"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378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14" name="Rectángulo 13"/>
          <p:cNvSpPr/>
          <p:nvPr/>
        </p:nvSpPr>
        <p:spPr>
          <a:xfrm>
            <a:off x="985151" y="1096846"/>
            <a:ext cx="4572000" cy="276999"/>
          </a:xfrm>
          <a:prstGeom prst="rect">
            <a:avLst/>
          </a:prstGeom>
        </p:spPr>
        <p:txBody>
          <a:bodyPr>
            <a:spAutoFit/>
          </a:bodyPr>
          <a:lstStyle/>
          <a:p>
            <a:r>
              <a:rPr lang="es-EC" sz="1200" dirty="0" smtClean="0">
                <a:latin typeface="Times New Roman" panose="02020603050405020304" pitchFamily="18" charset="0"/>
                <a:cs typeface="Times New Roman" panose="02020603050405020304" pitchFamily="18" charset="0"/>
              </a:rPr>
              <a:t>Siniestros Pagados</a:t>
            </a:r>
            <a:endParaRPr lang="es-EC" sz="1200" dirty="0">
              <a:latin typeface="Times New Roman" panose="02020603050405020304" pitchFamily="18" charset="0"/>
              <a:cs typeface="Times New Roman" panose="02020603050405020304" pitchFamily="18" charset="0"/>
            </a:endParaRPr>
          </a:p>
        </p:txBody>
      </p:sp>
      <p:sp>
        <p:nvSpPr>
          <p:cNvPr id="12" name="Rectángulo 11"/>
          <p:cNvSpPr/>
          <p:nvPr/>
        </p:nvSpPr>
        <p:spPr>
          <a:xfrm>
            <a:off x="2623991" y="3567428"/>
            <a:ext cx="4572000" cy="276999"/>
          </a:xfrm>
          <a:prstGeom prst="rect">
            <a:avLst/>
          </a:prstGeom>
        </p:spPr>
        <p:txBody>
          <a:bodyPr>
            <a:spAutoFit/>
          </a:bodyPr>
          <a:lstStyle/>
          <a:p>
            <a:r>
              <a:rPr lang="es-EC" sz="1200" dirty="0" smtClean="0">
                <a:latin typeface="Times New Roman" panose="02020603050405020304" pitchFamily="18" charset="0"/>
                <a:cs typeface="Times New Roman" panose="02020603050405020304" pitchFamily="18" charset="0"/>
              </a:rPr>
              <a:t>Costo de </a:t>
            </a:r>
            <a:r>
              <a:rPr lang="es-EC" sz="1200" dirty="0">
                <a:latin typeface="Times New Roman" panose="02020603050405020304" pitchFamily="18" charset="0"/>
                <a:cs typeface="Times New Roman" panose="02020603050405020304" pitchFamily="18" charset="0"/>
              </a:rPr>
              <a:t>Siniestros </a:t>
            </a:r>
            <a:r>
              <a:rPr lang="es-EC" sz="1200" dirty="0" smtClean="0">
                <a:latin typeface="Times New Roman" panose="02020603050405020304" pitchFamily="18" charset="0"/>
                <a:cs typeface="Times New Roman" panose="02020603050405020304" pitchFamily="18" charset="0"/>
              </a:rPr>
              <a:t>y  </a:t>
            </a:r>
            <a:r>
              <a:rPr lang="es-EC" sz="1200" dirty="0">
                <a:latin typeface="Times New Roman" panose="02020603050405020304" pitchFamily="18" charset="0"/>
                <a:cs typeface="Times New Roman" panose="02020603050405020304" pitchFamily="18" charset="0"/>
              </a:rPr>
              <a:t>Recuperaciones por </a:t>
            </a:r>
            <a:r>
              <a:rPr lang="es-EC" sz="1200" dirty="0" smtClean="0">
                <a:latin typeface="Times New Roman" panose="02020603050405020304" pitchFamily="18" charset="0"/>
                <a:cs typeface="Times New Roman" panose="02020603050405020304" pitchFamily="18" charset="0"/>
              </a:rPr>
              <a:t>reaseguros</a:t>
            </a:r>
            <a:endParaRPr lang="es-EC" sz="1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1115615" y="1378118"/>
            <a:ext cx="4983718" cy="2115729"/>
          </a:xfrm>
          <a:prstGeom prst="rect">
            <a:avLst/>
          </a:prstGeom>
        </p:spPr>
      </p:pic>
      <p:pic>
        <p:nvPicPr>
          <p:cNvPr id="7" name="Imagen 6"/>
          <p:cNvPicPr>
            <a:picLocks noChangeAspect="1"/>
          </p:cNvPicPr>
          <p:nvPr/>
        </p:nvPicPr>
        <p:blipFill>
          <a:blip r:embed="rId5"/>
          <a:stretch>
            <a:fillRect/>
          </a:stretch>
        </p:blipFill>
        <p:spPr>
          <a:xfrm>
            <a:off x="2600486" y="4102674"/>
            <a:ext cx="5139866" cy="2193583"/>
          </a:xfrm>
          <a:prstGeom prst="rect">
            <a:avLst/>
          </a:prstGeom>
        </p:spPr>
      </p:pic>
      <p:sp>
        <p:nvSpPr>
          <p:cNvPr id="8" name="Rectángulo 7"/>
          <p:cNvSpPr/>
          <p:nvPr/>
        </p:nvSpPr>
        <p:spPr>
          <a:xfrm>
            <a:off x="1115615" y="79326"/>
            <a:ext cx="7909953" cy="830997"/>
          </a:xfrm>
          <a:prstGeom prst="rect">
            <a:avLst/>
          </a:prstGeom>
        </p:spPr>
        <p:txBody>
          <a:bodyPr wrap="square">
            <a:spAutoFit/>
          </a:bodyPr>
          <a:lstStyle/>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Efecto de la Resolución N051-2015-F</a:t>
            </a:r>
          </a:p>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del Costo de Siniestros</a:t>
            </a:r>
            <a:endParaRPr lang="es-EC"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6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0352" y="6237312"/>
            <a:ext cx="1285217" cy="512108"/>
          </a:xfrm>
          <a:prstGeom prst="rect">
            <a:avLst/>
          </a:prstGeom>
        </p:spPr>
      </p:pic>
      <p:sp>
        <p:nvSpPr>
          <p:cNvPr id="8" name="Rectángulo 7"/>
          <p:cNvSpPr/>
          <p:nvPr/>
        </p:nvSpPr>
        <p:spPr>
          <a:xfrm>
            <a:off x="3419872" y="1556792"/>
            <a:ext cx="4572000" cy="276999"/>
          </a:xfrm>
          <a:prstGeom prst="rect">
            <a:avLst/>
          </a:prstGeom>
        </p:spPr>
        <p:txBody>
          <a:bodyPr>
            <a:spAutoFit/>
          </a:bodyPr>
          <a:lstStyle/>
          <a:p>
            <a:r>
              <a:rPr lang="es-EC" sz="1200" dirty="0">
                <a:latin typeface="Times New Roman" panose="02020603050405020304" pitchFamily="18" charset="0"/>
                <a:cs typeface="Times New Roman" panose="02020603050405020304" pitchFamily="18" charset="0"/>
              </a:rPr>
              <a:t>Evolución Resultados de </a:t>
            </a:r>
            <a:r>
              <a:rPr lang="es-EC" sz="1200" dirty="0" smtClean="0">
                <a:latin typeface="Times New Roman" panose="02020603050405020304" pitchFamily="18" charset="0"/>
                <a:cs typeface="Times New Roman" panose="02020603050405020304" pitchFamily="18" charset="0"/>
              </a:rPr>
              <a:t>intermediación</a:t>
            </a:r>
            <a:endParaRPr lang="es-EC" sz="12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403648" y="2204864"/>
            <a:ext cx="6564933" cy="3168352"/>
          </a:xfrm>
          <a:prstGeom prst="rect">
            <a:avLst/>
          </a:prstGeom>
        </p:spPr>
      </p:pic>
      <p:sp>
        <p:nvSpPr>
          <p:cNvPr id="6" name="Rectángulo 5"/>
          <p:cNvSpPr/>
          <p:nvPr/>
        </p:nvSpPr>
        <p:spPr>
          <a:xfrm>
            <a:off x="1115615" y="79326"/>
            <a:ext cx="7909953" cy="830997"/>
          </a:xfrm>
          <a:prstGeom prst="rect">
            <a:avLst/>
          </a:prstGeom>
        </p:spPr>
        <p:txBody>
          <a:bodyPr wrap="square">
            <a:spAutoFit/>
          </a:bodyPr>
          <a:lstStyle/>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Efecto de la Resolución N051-2015-F</a:t>
            </a:r>
          </a:p>
          <a:p>
            <a:pPr algn="ctr"/>
            <a:r>
              <a:rPr lang="es-EC"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los Resultados de </a:t>
            </a: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Intermediación</a:t>
            </a:r>
            <a:endParaRPr lang="es-EC"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CuadroTexto 6"/>
          <p:cNvSpPr txBox="1"/>
          <p:nvPr/>
        </p:nvSpPr>
        <p:spPr>
          <a:xfrm>
            <a:off x="6012160" y="2927417"/>
            <a:ext cx="942819" cy="2308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-67,38% </a:t>
            </a:r>
          </a:p>
        </p:txBody>
      </p:sp>
      <p:sp>
        <p:nvSpPr>
          <p:cNvPr id="9" name="CuadroTexto 8"/>
          <p:cNvSpPr txBox="1"/>
          <p:nvPr/>
        </p:nvSpPr>
        <p:spPr>
          <a:xfrm>
            <a:off x="6797533" y="3080235"/>
            <a:ext cx="942819" cy="2308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-67,43% </a:t>
            </a:r>
          </a:p>
        </p:txBody>
      </p:sp>
    </p:spTree>
    <p:extLst>
      <p:ext uri="{BB962C8B-B14F-4D97-AF65-F5344CB8AC3E}">
        <p14:creationId xmlns:p14="http://schemas.microsoft.com/office/powerpoint/2010/main" val="3918874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6" name="Rectángulo 5"/>
          <p:cNvSpPr/>
          <p:nvPr/>
        </p:nvSpPr>
        <p:spPr>
          <a:xfrm>
            <a:off x="2488593" y="1073663"/>
            <a:ext cx="5251759" cy="322845"/>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cs typeface="Times New Roman" panose="02020603050405020304" pitchFamily="18" charset="0"/>
              </a:rPr>
              <a:t>Ingreso devengado, Costos de Siniestros, </a:t>
            </a:r>
            <a:r>
              <a:rPr lang="es-EC" sz="1400" dirty="0" smtClean="0">
                <a:latin typeface="Times New Roman" panose="02020603050405020304" pitchFamily="18" charset="0"/>
                <a:cs typeface="Times New Roman" panose="02020603050405020304" pitchFamily="18" charset="0"/>
              </a:rPr>
              <a:t>Resultado de Intermediación</a:t>
            </a:r>
            <a:endParaRPr lang="es-EC" sz="1400" dirty="0">
              <a:ln w="0"/>
              <a:latin typeface="Times New Roman" panose="02020603050405020304" pitchFamily="18" charset="0"/>
              <a:cs typeface="Times New Roman" panose="02020603050405020304" pitchFamily="18" charset="0"/>
            </a:endParaRPr>
          </a:p>
        </p:txBody>
      </p:sp>
      <p:sp>
        <p:nvSpPr>
          <p:cNvPr id="7" name="Rectángulo 6"/>
          <p:cNvSpPr/>
          <p:nvPr/>
        </p:nvSpPr>
        <p:spPr>
          <a:xfrm>
            <a:off x="4137358" y="4245054"/>
            <a:ext cx="1907830"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Margen de contribución</a:t>
            </a:r>
            <a:endParaRPr lang="es-ES" sz="1400" dirty="0"/>
          </a:p>
        </p:txBody>
      </p:sp>
      <p:pic>
        <p:nvPicPr>
          <p:cNvPr id="9" name="Imagen 8"/>
          <p:cNvPicPr>
            <a:picLocks noChangeAspect="1"/>
          </p:cNvPicPr>
          <p:nvPr/>
        </p:nvPicPr>
        <p:blipFill>
          <a:blip r:embed="rId4"/>
          <a:stretch>
            <a:fillRect/>
          </a:stretch>
        </p:blipFill>
        <p:spPr>
          <a:xfrm>
            <a:off x="2555776" y="4578077"/>
            <a:ext cx="5108841" cy="1947267"/>
          </a:xfrm>
          <a:prstGeom prst="rect">
            <a:avLst/>
          </a:prstGeom>
        </p:spPr>
      </p:pic>
      <p:pic>
        <p:nvPicPr>
          <p:cNvPr id="11" name="Imagen 10"/>
          <p:cNvPicPr>
            <a:picLocks noChangeAspect="1"/>
          </p:cNvPicPr>
          <p:nvPr/>
        </p:nvPicPr>
        <p:blipFill>
          <a:blip r:embed="rId5"/>
          <a:stretch>
            <a:fillRect/>
          </a:stretch>
        </p:blipFill>
        <p:spPr>
          <a:xfrm>
            <a:off x="2051720" y="1549936"/>
            <a:ext cx="5524500" cy="2533650"/>
          </a:xfrm>
          <a:prstGeom prst="rect">
            <a:avLst/>
          </a:prstGeom>
        </p:spPr>
      </p:pic>
      <p:sp>
        <p:nvSpPr>
          <p:cNvPr id="8" name="Rectángulo 7"/>
          <p:cNvSpPr/>
          <p:nvPr/>
        </p:nvSpPr>
        <p:spPr>
          <a:xfrm>
            <a:off x="1115615" y="79326"/>
            <a:ext cx="7909953" cy="830997"/>
          </a:xfrm>
          <a:prstGeom prst="rect">
            <a:avLst/>
          </a:prstGeom>
        </p:spPr>
        <p:txBody>
          <a:bodyPr wrap="square">
            <a:spAutoFit/>
          </a:bodyPr>
          <a:lstStyle/>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Efecto de la Resolución N051-2015-F</a:t>
            </a:r>
          </a:p>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 EL MARGEN DE CONTRIBUICION</a:t>
            </a:r>
            <a:endParaRPr lang="es-EC"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788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1640" y="1916832"/>
            <a:ext cx="7909953" cy="2677656"/>
          </a:xfrm>
          <a:prstGeom prst="rect">
            <a:avLst/>
          </a:prstGeom>
        </p:spPr>
        <p:txBody>
          <a:bodyPr wrap="square">
            <a:spAutoFit/>
          </a:bodyPr>
          <a:lstStyle/>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ANALISIS COMPARATIVO DEL </a:t>
            </a:r>
          </a:p>
          <a:p>
            <a:pPr algn="ctr"/>
            <a:endPar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EFECTO DE LA RESOLUCIÓN N051-2015-F</a:t>
            </a:r>
          </a:p>
          <a:p>
            <a:pPr algn="ctr"/>
            <a:endPar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s-EC"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 EL MARGEN DE CONTRIBUICION DE LAS ASEGURADORAS NACIONALES Y MULTINACIONALES</a:t>
            </a:r>
            <a:endParaRPr lang="es-EC"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266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0352" y="6237312"/>
            <a:ext cx="1285217" cy="512108"/>
          </a:xfrm>
          <a:prstGeom prst="rect">
            <a:avLst/>
          </a:prstGeom>
        </p:spPr>
      </p:pic>
      <p:sp>
        <p:nvSpPr>
          <p:cNvPr id="3" name="Rectángulo 2"/>
          <p:cNvSpPr/>
          <p:nvPr/>
        </p:nvSpPr>
        <p:spPr>
          <a:xfrm>
            <a:off x="1115616" y="44624"/>
            <a:ext cx="7776864" cy="685059"/>
          </a:xfrm>
          <a:prstGeom prst="rect">
            <a:avLst/>
          </a:prstGeom>
        </p:spPr>
        <p:txBody>
          <a:bodyPr wrap="square">
            <a:spAutoFit/>
          </a:bodyPr>
          <a:lstStyle/>
          <a:p>
            <a:pPr algn="ctr">
              <a:lnSpc>
                <a:spcPct val="107000"/>
              </a:lnSpc>
              <a:spcAft>
                <a:spcPts val="800"/>
              </a:spcAft>
            </a:pPr>
            <a:r>
              <a:rPr lang="es-EC"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Principales Empresas Aseguradoras </a:t>
            </a:r>
            <a:r>
              <a:rPr lang="es-EC"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con capital nacional y entidades multinacionales en el periodo 2012-2016</a:t>
            </a:r>
          </a:p>
        </p:txBody>
      </p:sp>
      <p:pic>
        <p:nvPicPr>
          <p:cNvPr id="4" name="Imagen 3"/>
          <p:cNvPicPr>
            <a:picLocks noChangeAspect="1"/>
          </p:cNvPicPr>
          <p:nvPr/>
        </p:nvPicPr>
        <p:blipFill>
          <a:blip r:embed="rId3"/>
          <a:stretch>
            <a:fillRect/>
          </a:stretch>
        </p:blipFill>
        <p:spPr>
          <a:xfrm>
            <a:off x="2784316" y="1134824"/>
            <a:ext cx="4439463" cy="2004580"/>
          </a:xfrm>
          <a:prstGeom prst="rect">
            <a:avLst/>
          </a:prstGeom>
        </p:spPr>
      </p:pic>
      <p:sp>
        <p:nvSpPr>
          <p:cNvPr id="8" name="Rectángulo 7"/>
          <p:cNvSpPr/>
          <p:nvPr/>
        </p:nvSpPr>
        <p:spPr>
          <a:xfrm>
            <a:off x="2132855" y="836183"/>
            <a:ext cx="5742384" cy="276999"/>
          </a:xfrm>
          <a:prstGeom prst="rect">
            <a:avLst/>
          </a:prstGeom>
        </p:spPr>
        <p:txBody>
          <a:bodyPr wrap="square">
            <a:spAutoFit/>
          </a:bodyPr>
          <a:lstStyle/>
          <a:p>
            <a:pPr marL="180340" indent="180340" algn="just">
              <a:spcAft>
                <a:spcPts val="0"/>
              </a:spcAft>
            </a:pPr>
            <a:r>
              <a:rPr lang="es-EC" sz="1200" dirty="0">
                <a:latin typeface="Times New Roman" panose="02020603050405020304" pitchFamily="18" charset="0"/>
                <a:ea typeface="Times New Roman" panose="02020603050405020304" pitchFamily="18" charset="0"/>
                <a:cs typeface="Times New Roman" panose="02020603050405020304" pitchFamily="18" charset="0"/>
              </a:rPr>
              <a:t>Composición </a:t>
            </a:r>
            <a:r>
              <a:rPr lang="es-EC" sz="1200" dirty="0" smtClean="0">
                <a:latin typeface="Times New Roman" panose="02020603050405020304" pitchFamily="18" charset="0"/>
                <a:ea typeface="Times New Roman" panose="02020603050405020304" pitchFamily="18" charset="0"/>
                <a:cs typeface="Times New Roman" panose="02020603050405020304" pitchFamily="18" charset="0"/>
              </a:rPr>
              <a:t>Primas Netas Emitidas en el </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ramo vehículos por tipo de empresas</a:t>
            </a: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Imagen 13"/>
          <p:cNvPicPr>
            <a:picLocks noChangeAspect="1"/>
          </p:cNvPicPr>
          <p:nvPr/>
        </p:nvPicPr>
        <p:blipFill>
          <a:blip r:embed="rId4"/>
          <a:stretch>
            <a:fillRect/>
          </a:stretch>
        </p:blipFill>
        <p:spPr>
          <a:xfrm>
            <a:off x="539552" y="3540483"/>
            <a:ext cx="4010025" cy="1950216"/>
          </a:xfrm>
          <a:prstGeom prst="rect">
            <a:avLst/>
          </a:prstGeom>
        </p:spPr>
      </p:pic>
      <p:sp>
        <p:nvSpPr>
          <p:cNvPr id="15" name="Rectángulo 14"/>
          <p:cNvSpPr/>
          <p:nvPr/>
        </p:nvSpPr>
        <p:spPr>
          <a:xfrm>
            <a:off x="572901" y="3139404"/>
            <a:ext cx="4572000" cy="276999"/>
          </a:xfrm>
          <a:prstGeom prst="rect">
            <a:avLst/>
          </a:prstGeom>
        </p:spPr>
        <p:txBody>
          <a:bodyPr>
            <a:spAutoFit/>
          </a:bodyPr>
          <a:lstStyle/>
          <a:p>
            <a:r>
              <a:rPr lang="es-EC" sz="1200" dirty="0">
                <a:latin typeface="Times New Roman" panose="02020603050405020304" pitchFamily="18" charset="0"/>
                <a:cs typeface="Times New Roman" panose="02020603050405020304" pitchFamily="18" charset="0"/>
              </a:rPr>
              <a:t>Participación ramo vehículos en cartera de empresas nacionales</a:t>
            </a:r>
          </a:p>
        </p:txBody>
      </p:sp>
      <p:pic>
        <p:nvPicPr>
          <p:cNvPr id="5" name="Imagen 4"/>
          <p:cNvPicPr>
            <a:picLocks noChangeAspect="1"/>
          </p:cNvPicPr>
          <p:nvPr/>
        </p:nvPicPr>
        <p:blipFill>
          <a:blip r:embed="rId5"/>
          <a:stretch>
            <a:fillRect/>
          </a:stretch>
        </p:blipFill>
        <p:spPr>
          <a:xfrm>
            <a:off x="4903177" y="4291620"/>
            <a:ext cx="4018359" cy="1924050"/>
          </a:xfrm>
          <a:prstGeom prst="rect">
            <a:avLst/>
          </a:prstGeom>
        </p:spPr>
      </p:pic>
      <p:sp>
        <p:nvSpPr>
          <p:cNvPr id="9" name="Rectángulo 8"/>
          <p:cNvSpPr/>
          <p:nvPr/>
        </p:nvSpPr>
        <p:spPr>
          <a:xfrm>
            <a:off x="4626356" y="3708302"/>
            <a:ext cx="4572000" cy="276999"/>
          </a:xfrm>
          <a:prstGeom prst="rect">
            <a:avLst/>
          </a:prstGeom>
        </p:spPr>
        <p:txBody>
          <a:bodyPr>
            <a:spAutoFit/>
          </a:bodyPr>
          <a:lstStyle/>
          <a:p>
            <a:r>
              <a:rPr lang="es-EC" sz="1200" dirty="0">
                <a:latin typeface="Times New Roman" panose="02020603050405020304" pitchFamily="18" charset="0"/>
                <a:cs typeface="Times New Roman" panose="02020603050405020304" pitchFamily="18" charset="0"/>
              </a:rPr>
              <a:t>Participación ramo vehículos en cartera de empresas </a:t>
            </a:r>
            <a:r>
              <a:rPr lang="es-EC" sz="1200" dirty="0" smtClean="0">
                <a:latin typeface="Times New Roman" panose="02020603050405020304" pitchFamily="18" charset="0"/>
                <a:cs typeface="Times New Roman" panose="02020603050405020304" pitchFamily="18" charset="0"/>
              </a:rPr>
              <a:t>multinacionales</a:t>
            </a:r>
            <a:endParaRPr lang="es-EC" sz="12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4355976" y="1113182"/>
            <a:ext cx="942819" cy="2308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75,93% </a:t>
            </a:r>
          </a:p>
        </p:txBody>
      </p:sp>
      <p:sp>
        <p:nvSpPr>
          <p:cNvPr id="11" name="CuadroTexto 10"/>
          <p:cNvSpPr txBox="1"/>
          <p:nvPr/>
        </p:nvSpPr>
        <p:spPr>
          <a:xfrm>
            <a:off x="6051521" y="1225459"/>
            <a:ext cx="942819" cy="2308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USD 142,7 </a:t>
            </a:r>
          </a:p>
        </p:txBody>
      </p:sp>
      <p:sp>
        <p:nvSpPr>
          <p:cNvPr id="12" name="CuadroTexto 11"/>
          <p:cNvSpPr txBox="1"/>
          <p:nvPr/>
        </p:nvSpPr>
        <p:spPr>
          <a:xfrm>
            <a:off x="2699792" y="2008233"/>
            <a:ext cx="942819" cy="230832"/>
          </a:xfrm>
          <a:prstGeom prst="rect">
            <a:avLst/>
          </a:prstGeom>
          <a:noFill/>
        </p:spPr>
        <p:txBody>
          <a:bodyPr wrap="square" rtlCol="0">
            <a:spAutoFit/>
          </a:bodyPr>
          <a:lstStyle/>
          <a:p>
            <a:pPr algn="ctr"/>
            <a:r>
              <a:rPr lang="es-EC" sz="900" dirty="0" smtClean="0">
                <a:latin typeface="Times New Roman" panose="02020603050405020304" pitchFamily="18" charset="0"/>
                <a:cs typeface="Times New Roman" panose="02020603050405020304" pitchFamily="18" charset="0"/>
              </a:rPr>
              <a:t>USD 148,4 </a:t>
            </a:r>
          </a:p>
        </p:txBody>
      </p:sp>
    </p:spTree>
    <p:extLst>
      <p:ext uri="{BB962C8B-B14F-4D97-AF65-F5344CB8AC3E}">
        <p14:creationId xmlns:p14="http://schemas.microsoft.com/office/powerpoint/2010/main" val="3547861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3" name="Rectángulo 2"/>
          <p:cNvSpPr/>
          <p:nvPr/>
        </p:nvSpPr>
        <p:spPr>
          <a:xfrm>
            <a:off x="1115616" y="251933"/>
            <a:ext cx="7776864" cy="368755"/>
          </a:xfrm>
          <a:prstGeom prst="rect">
            <a:avLst/>
          </a:prstGeom>
        </p:spPr>
        <p:txBody>
          <a:bodyPr wrap="square">
            <a:spAutoFit/>
          </a:bodyPr>
          <a:lstStyle/>
          <a:p>
            <a:pPr algn="ctr">
              <a:lnSpc>
                <a:spcPct val="107000"/>
              </a:lnSpc>
              <a:spcAft>
                <a:spcPts val="800"/>
              </a:spcAft>
            </a:pPr>
            <a:r>
              <a:rPr lang="es-EC"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INGRESO DEVENGADO</a:t>
            </a:r>
            <a:endParaRPr lang="es-EC"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683568" y="692696"/>
            <a:ext cx="4572000" cy="338554"/>
          </a:xfrm>
          <a:prstGeom prst="rect">
            <a:avLst/>
          </a:prstGeom>
        </p:spPr>
        <p:txBody>
          <a:bodyPr>
            <a:spAutoFit/>
          </a:bodyPr>
          <a:lstStyle/>
          <a:p>
            <a:pPr marL="180340" indent="180340" algn="just">
              <a:spcAft>
                <a:spcPts val="0"/>
              </a:spcAft>
            </a:pPr>
            <a:r>
              <a:rPr lang="es-EC" sz="1600" b="1" dirty="0" smtClean="0">
                <a:latin typeface="Times New Roman" panose="02020603050405020304" pitchFamily="18" charset="0"/>
                <a:ea typeface="Times New Roman" panose="02020603050405020304" pitchFamily="18" charset="0"/>
                <a:cs typeface="Times New Roman" panose="02020603050405020304" pitchFamily="18" charset="0"/>
              </a:rPr>
              <a:t>Prima Neta Emitida</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ángulo 14"/>
          <p:cNvSpPr/>
          <p:nvPr/>
        </p:nvSpPr>
        <p:spPr>
          <a:xfrm>
            <a:off x="1115616" y="3882534"/>
            <a:ext cx="4572000" cy="338554"/>
          </a:xfrm>
          <a:prstGeom prst="rect">
            <a:avLst/>
          </a:prstGeom>
        </p:spPr>
        <p:txBody>
          <a:bodyPr>
            <a:spAutoFit/>
          </a:bodyPr>
          <a:lstStyle/>
          <a:p>
            <a:r>
              <a:rPr lang="es-EC" sz="1600" b="1" dirty="0" smtClean="0">
                <a:latin typeface="Times New Roman" panose="02020603050405020304" pitchFamily="18" charset="0"/>
                <a:cs typeface="Times New Roman" panose="02020603050405020304" pitchFamily="18" charset="0"/>
              </a:rPr>
              <a:t>Prima Neta Retenida</a:t>
            </a:r>
            <a:endParaRPr lang="es-EC" sz="16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899592" y="1144963"/>
            <a:ext cx="5823170" cy="2728632"/>
          </a:xfrm>
          <a:prstGeom prst="rect">
            <a:avLst/>
          </a:prstGeom>
        </p:spPr>
      </p:pic>
      <p:pic>
        <p:nvPicPr>
          <p:cNvPr id="9" name="Imagen 8"/>
          <p:cNvPicPr>
            <a:picLocks noChangeAspect="1"/>
          </p:cNvPicPr>
          <p:nvPr/>
        </p:nvPicPr>
        <p:blipFill>
          <a:blip r:embed="rId5"/>
          <a:stretch>
            <a:fillRect/>
          </a:stretch>
        </p:blipFill>
        <p:spPr>
          <a:xfrm>
            <a:off x="2683818" y="4125645"/>
            <a:ext cx="5143500" cy="2371725"/>
          </a:xfrm>
          <a:prstGeom prst="rect">
            <a:avLst/>
          </a:prstGeom>
        </p:spPr>
      </p:pic>
      <p:sp>
        <p:nvSpPr>
          <p:cNvPr id="7" name="Rectángulo 6"/>
          <p:cNvSpPr/>
          <p:nvPr/>
        </p:nvSpPr>
        <p:spPr>
          <a:xfrm>
            <a:off x="4084952" y="680384"/>
            <a:ext cx="864096"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2843809" y="685792"/>
            <a:ext cx="2105240" cy="461665"/>
          </a:xfrm>
          <a:prstGeom prst="rect">
            <a:avLst/>
          </a:prstGeom>
        </p:spPr>
        <p:txBody>
          <a:bodyPr wrap="square">
            <a:spAutoFit/>
          </a:bodyPr>
          <a:lstStyle/>
          <a:p>
            <a:pPr marL="180340" indent="180340" algn="just">
              <a:spcAft>
                <a:spcPts val="0"/>
              </a:spcAft>
            </a:pPr>
            <a:r>
              <a:rPr lang="es-EC" sz="1200" b="1" dirty="0" smtClean="0">
                <a:ln>
                  <a:solidFill>
                    <a:srgbClr val="FFFF00"/>
                  </a:solid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$493,4</a:t>
            </a:r>
          </a:p>
          <a:p>
            <a:pPr marL="180340" indent="180340" algn="just">
              <a:spcAft>
                <a:spcPts val="0"/>
              </a:spcAft>
            </a:pPr>
            <a:r>
              <a:rPr lang="es-EC" sz="1200" b="1" dirty="0" smtClean="0">
                <a:ln>
                  <a:solidFill>
                    <a:schemeClr val="accent4">
                      <a:lumMod val="75000"/>
                    </a:schemeClr>
                  </a:solidFill>
                </a:ln>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$394,6</a:t>
            </a:r>
            <a:endParaRPr lang="es-EC" sz="1200" b="1" dirty="0">
              <a:ln>
                <a:solidFill>
                  <a:schemeClr val="accent4">
                    <a:lumMod val="75000"/>
                  </a:schemeClr>
                </a:solidFill>
              </a:ln>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3" name="Conector recto 12"/>
          <p:cNvCxnSpPr/>
          <p:nvPr/>
        </p:nvCxnSpPr>
        <p:spPr>
          <a:xfrm>
            <a:off x="3059832" y="1018938"/>
            <a:ext cx="11521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907397" y="1031250"/>
            <a:ext cx="16865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91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8" name="Rectángulo 7"/>
          <p:cNvSpPr/>
          <p:nvPr/>
        </p:nvSpPr>
        <p:spPr>
          <a:xfrm>
            <a:off x="683568" y="775737"/>
            <a:ext cx="4572000" cy="369332"/>
          </a:xfrm>
          <a:prstGeom prst="rect">
            <a:avLst/>
          </a:prstGeom>
        </p:spPr>
        <p:txBody>
          <a:bodyPr>
            <a:spAutoFit/>
          </a:bodyPr>
          <a:lstStyle/>
          <a:p>
            <a:pPr marL="180340" indent="180340" algn="just">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Ajuste Reservas de Riesgos en Curso</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ángulo 14"/>
          <p:cNvSpPr/>
          <p:nvPr/>
        </p:nvSpPr>
        <p:spPr>
          <a:xfrm>
            <a:off x="1115616" y="3715560"/>
            <a:ext cx="4572000" cy="369332"/>
          </a:xfrm>
          <a:prstGeom prst="rect">
            <a:avLst/>
          </a:prstGeom>
        </p:spPr>
        <p:txBody>
          <a:bodyPr>
            <a:spAutoFit/>
          </a:bodyPr>
          <a:lstStyle/>
          <a:p>
            <a:r>
              <a:rPr lang="es-EC" b="1" dirty="0" smtClean="0">
                <a:latin typeface="Times New Roman" panose="02020603050405020304" pitchFamily="18" charset="0"/>
                <a:cs typeface="Times New Roman" panose="02020603050405020304" pitchFamily="18" charset="0"/>
              </a:rPr>
              <a:t>Ingreso Devengado</a:t>
            </a:r>
            <a:endParaRPr lang="es-EC" b="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1107913" y="1246537"/>
            <a:ext cx="5114925" cy="2381250"/>
          </a:xfrm>
          <a:prstGeom prst="rect">
            <a:avLst/>
          </a:prstGeom>
        </p:spPr>
      </p:pic>
      <p:pic>
        <p:nvPicPr>
          <p:cNvPr id="4" name="Imagen 3"/>
          <p:cNvPicPr>
            <a:picLocks noChangeAspect="1"/>
          </p:cNvPicPr>
          <p:nvPr/>
        </p:nvPicPr>
        <p:blipFill>
          <a:blip r:embed="rId5"/>
          <a:stretch>
            <a:fillRect/>
          </a:stretch>
        </p:blipFill>
        <p:spPr>
          <a:xfrm>
            <a:off x="3203848" y="3881150"/>
            <a:ext cx="4475284" cy="2415724"/>
          </a:xfrm>
          <a:prstGeom prst="rect">
            <a:avLst/>
          </a:prstGeom>
        </p:spPr>
      </p:pic>
      <p:sp>
        <p:nvSpPr>
          <p:cNvPr id="9" name="Rectángulo 8"/>
          <p:cNvSpPr/>
          <p:nvPr/>
        </p:nvSpPr>
        <p:spPr>
          <a:xfrm>
            <a:off x="1115616" y="251933"/>
            <a:ext cx="7776864" cy="368755"/>
          </a:xfrm>
          <a:prstGeom prst="rect">
            <a:avLst/>
          </a:prstGeom>
        </p:spPr>
        <p:txBody>
          <a:bodyPr wrap="square">
            <a:spAutoFit/>
          </a:bodyPr>
          <a:lstStyle/>
          <a:p>
            <a:pPr algn="ctr">
              <a:lnSpc>
                <a:spcPct val="107000"/>
              </a:lnSpc>
              <a:spcAft>
                <a:spcPts val="800"/>
              </a:spcAft>
            </a:pPr>
            <a:r>
              <a:rPr lang="es-EC"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INGRESO DEVENGADO</a:t>
            </a:r>
            <a:endParaRPr lang="es-EC"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85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31150506"/>
              </p:ext>
            </p:extLst>
          </p:nvPr>
        </p:nvGraphicFramePr>
        <p:xfrm>
          <a:off x="1348951" y="1519856"/>
          <a:ext cx="7060445" cy="1210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1039947" y="188640"/>
            <a:ext cx="5120889" cy="619272"/>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Planteamiento del problema</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pSp>
        <p:nvGrpSpPr>
          <p:cNvPr id="6" name="6 Grupo"/>
          <p:cNvGrpSpPr/>
          <p:nvPr/>
        </p:nvGrpSpPr>
        <p:grpSpPr>
          <a:xfrm>
            <a:off x="7629866" y="6237312"/>
            <a:ext cx="1212602" cy="511110"/>
            <a:chOff x="0" y="0"/>
            <a:chExt cx="5867400" cy="1752600"/>
          </a:xfrm>
        </p:grpSpPr>
        <p:pic>
          <p:nvPicPr>
            <p:cNvPr id="9" name="31 Imagen" descr="http://blogs.espe.edu.ec/wp-content/uploads/2013/07/Comunicado-2-1.jpg"/>
            <p:cNvPicPr>
              <a:picLocks noChangeAspect="1"/>
            </p:cNvPicPr>
            <p:nvPr/>
          </p:nvPicPr>
          <p:blipFill>
            <a:blip r:embed="rId8"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10" name="32 Imagen" descr="http://blogs.espe.edu.ec/wp-content/uploads/2013/09/Logo-RP-UFA-ESPE.jpg"/>
            <p:cNvPicPr>
              <a:picLocks noChangeAspect="1"/>
            </p:cNvPicPr>
            <p:nvPr/>
          </p:nvPicPr>
          <p:blipFill>
            <a:blip r:embed="rId9"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sp>
        <p:nvSpPr>
          <p:cNvPr id="2" name="Cerrar llave 1"/>
          <p:cNvSpPr/>
          <p:nvPr/>
        </p:nvSpPr>
        <p:spPr>
          <a:xfrm rot="5400000">
            <a:off x="4626950" y="-928342"/>
            <a:ext cx="435709" cy="7924542"/>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solidFill>
                <a:srgbClr val="C00000"/>
              </a:solidFill>
            </a:endParaRPr>
          </a:p>
        </p:txBody>
      </p:sp>
      <p:graphicFrame>
        <p:nvGraphicFramePr>
          <p:cNvPr id="3" name="Diagrama 2"/>
          <p:cNvGraphicFramePr/>
          <p:nvPr>
            <p:extLst>
              <p:ext uri="{D42A27DB-BD31-4B8C-83A1-F6EECF244321}">
                <p14:modId xmlns:p14="http://schemas.microsoft.com/office/powerpoint/2010/main" val="4125072136"/>
              </p:ext>
            </p:extLst>
          </p:nvPr>
        </p:nvGraphicFramePr>
        <p:xfrm>
          <a:off x="1902895" y="3967435"/>
          <a:ext cx="5842265" cy="278098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p:cNvSpPr txBox="1"/>
          <p:nvPr/>
        </p:nvSpPr>
        <p:spPr>
          <a:xfrm>
            <a:off x="2915816" y="3409836"/>
            <a:ext cx="3960440" cy="523220"/>
          </a:xfrm>
          <a:prstGeom prst="rect">
            <a:avLst/>
          </a:prstGeom>
          <a:noFill/>
        </p:spPr>
        <p:txBody>
          <a:bodyPr wrap="square" rtlCol="0">
            <a:spAutoFit/>
          </a:bodyPr>
          <a:lstStyle/>
          <a:p>
            <a:pPr algn="ctr"/>
            <a:r>
              <a:rPr lang="es-ES" sz="1400" dirty="0" smtClean="0">
                <a:solidFill>
                  <a:schemeClr val="tx2"/>
                </a:solidFill>
                <a:latin typeface="Times New Roman" panose="02020603050405020304" pitchFamily="18" charset="0"/>
                <a:cs typeface="Times New Roman" panose="02020603050405020304" pitchFamily="18" charset="0"/>
              </a:rPr>
              <a:t>Incremento costos de siniestros</a:t>
            </a:r>
          </a:p>
          <a:p>
            <a:pPr algn="ctr"/>
            <a:r>
              <a:rPr lang="es-ES" sz="1400" dirty="0" smtClean="0">
                <a:solidFill>
                  <a:schemeClr val="tx2"/>
                </a:solidFill>
                <a:latin typeface="Times New Roman" panose="02020603050405020304" pitchFamily="18" charset="0"/>
                <a:cs typeface="Times New Roman" panose="02020603050405020304" pitchFamily="18" charset="0"/>
              </a:rPr>
              <a:t>Reducción comisiones intermediación</a:t>
            </a:r>
            <a:endParaRPr lang="es-ES" sz="1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268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3" name="Rectángulo 2"/>
          <p:cNvSpPr/>
          <p:nvPr/>
        </p:nvSpPr>
        <p:spPr>
          <a:xfrm>
            <a:off x="1115616" y="116632"/>
            <a:ext cx="7776864" cy="368755"/>
          </a:xfrm>
          <a:prstGeom prst="rect">
            <a:avLst/>
          </a:prstGeom>
        </p:spPr>
        <p:txBody>
          <a:bodyPr wrap="square">
            <a:spAutoFit/>
          </a:bodyPr>
          <a:lstStyle/>
          <a:p>
            <a:pPr algn="ctr">
              <a:lnSpc>
                <a:spcPct val="107000"/>
              </a:lnSpc>
              <a:spcAft>
                <a:spcPts val="800"/>
              </a:spcAft>
            </a:pPr>
            <a:r>
              <a:rPr lang="es-EC"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COSTOS DE SINIESTROS</a:t>
            </a:r>
            <a:endParaRPr lang="es-EC"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683568" y="620688"/>
            <a:ext cx="4572000" cy="369332"/>
          </a:xfrm>
          <a:prstGeom prst="rect">
            <a:avLst/>
          </a:prstGeom>
        </p:spPr>
        <p:txBody>
          <a:bodyPr>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Costo de Siniestros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ángulo 14"/>
          <p:cNvSpPr/>
          <p:nvPr/>
        </p:nvSpPr>
        <p:spPr>
          <a:xfrm>
            <a:off x="1085161" y="3707740"/>
            <a:ext cx="4572000" cy="369332"/>
          </a:xfrm>
          <a:prstGeom prst="rect">
            <a:avLst/>
          </a:prstGeom>
        </p:spPr>
        <p:txBody>
          <a:bodyPr>
            <a:spAutoFit/>
          </a:bodyPr>
          <a:lstStyle/>
          <a:p>
            <a:r>
              <a:rPr lang="es-EC" b="1" dirty="0">
                <a:latin typeface="Times New Roman" panose="02020603050405020304" pitchFamily="18" charset="0"/>
                <a:cs typeface="Times New Roman" panose="02020603050405020304" pitchFamily="18" charset="0"/>
              </a:rPr>
              <a:t>Recuperaciones por reaseguros cedidos</a:t>
            </a:r>
          </a:p>
        </p:txBody>
      </p:sp>
      <p:pic>
        <p:nvPicPr>
          <p:cNvPr id="5" name="Imagen 4"/>
          <p:cNvPicPr>
            <a:picLocks noChangeAspect="1"/>
          </p:cNvPicPr>
          <p:nvPr/>
        </p:nvPicPr>
        <p:blipFill>
          <a:blip r:embed="rId4"/>
          <a:stretch>
            <a:fillRect/>
          </a:stretch>
        </p:blipFill>
        <p:spPr>
          <a:xfrm>
            <a:off x="1115617" y="981575"/>
            <a:ext cx="4541544" cy="2799728"/>
          </a:xfrm>
          <a:prstGeom prst="rect">
            <a:avLst/>
          </a:prstGeom>
        </p:spPr>
      </p:pic>
      <p:pic>
        <p:nvPicPr>
          <p:cNvPr id="6" name="Imagen 5"/>
          <p:cNvPicPr>
            <a:picLocks noChangeAspect="1"/>
          </p:cNvPicPr>
          <p:nvPr/>
        </p:nvPicPr>
        <p:blipFill>
          <a:blip r:embed="rId5"/>
          <a:stretch>
            <a:fillRect/>
          </a:stretch>
        </p:blipFill>
        <p:spPr>
          <a:xfrm>
            <a:off x="3508873" y="4094015"/>
            <a:ext cx="4231479" cy="2678277"/>
          </a:xfrm>
          <a:prstGeom prst="rect">
            <a:avLst/>
          </a:prstGeom>
        </p:spPr>
      </p:pic>
      <p:sp>
        <p:nvSpPr>
          <p:cNvPr id="9" name="Rectángulo 8"/>
          <p:cNvSpPr/>
          <p:nvPr/>
        </p:nvSpPr>
        <p:spPr>
          <a:xfrm>
            <a:off x="2339752" y="798099"/>
            <a:ext cx="2105240" cy="461665"/>
          </a:xfrm>
          <a:prstGeom prst="rect">
            <a:avLst/>
          </a:prstGeom>
        </p:spPr>
        <p:txBody>
          <a:bodyPr wrap="square">
            <a:spAutoFit/>
          </a:bodyPr>
          <a:lstStyle/>
          <a:p>
            <a:pPr marL="180340" indent="180340" algn="just">
              <a:spcAft>
                <a:spcPts val="0"/>
              </a:spcAft>
            </a:pPr>
            <a:r>
              <a:rPr lang="es-EC" sz="1200" b="1" dirty="0" smtClean="0">
                <a:ln>
                  <a:solidFill>
                    <a:srgbClr val="FFFF00"/>
                  </a:solid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$112,2</a:t>
            </a:r>
          </a:p>
          <a:p>
            <a:pPr marL="180340" indent="180340" algn="just">
              <a:spcAft>
                <a:spcPts val="0"/>
              </a:spcAft>
            </a:pPr>
            <a:r>
              <a:rPr lang="es-EC" sz="1200" b="1" dirty="0" smtClean="0">
                <a:ln>
                  <a:solidFill>
                    <a:schemeClr val="accent4">
                      <a:lumMod val="75000"/>
                    </a:schemeClr>
                  </a:solidFill>
                </a:ln>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$292,4</a:t>
            </a:r>
            <a:endParaRPr lang="es-EC" sz="1200" b="1" dirty="0">
              <a:ln>
                <a:solidFill>
                  <a:schemeClr val="accent4">
                    <a:lumMod val="75000"/>
                  </a:schemeClr>
                </a:solidFill>
              </a:ln>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Conector recto 9"/>
          <p:cNvCxnSpPr/>
          <p:nvPr/>
        </p:nvCxnSpPr>
        <p:spPr>
          <a:xfrm>
            <a:off x="2483767" y="1140241"/>
            <a:ext cx="11521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4627000" y="3933056"/>
            <a:ext cx="2105240" cy="461665"/>
          </a:xfrm>
          <a:prstGeom prst="rect">
            <a:avLst/>
          </a:prstGeom>
        </p:spPr>
        <p:txBody>
          <a:bodyPr wrap="square">
            <a:spAutoFit/>
          </a:bodyPr>
          <a:lstStyle/>
          <a:p>
            <a:pPr marL="180340" indent="180340" algn="just">
              <a:spcAft>
                <a:spcPts val="0"/>
              </a:spcAft>
            </a:pPr>
            <a:r>
              <a:rPr lang="es-EC" sz="1200" b="1" dirty="0" smtClean="0">
                <a:ln>
                  <a:solidFill>
                    <a:srgbClr val="FFFF00"/>
                  </a:solid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$183,2</a:t>
            </a:r>
          </a:p>
          <a:p>
            <a:pPr marL="180340" indent="180340" algn="just">
              <a:spcAft>
                <a:spcPts val="0"/>
              </a:spcAft>
            </a:pPr>
            <a:r>
              <a:rPr lang="es-EC" sz="1200" b="1" dirty="0" smtClean="0">
                <a:ln>
                  <a:solidFill>
                    <a:schemeClr val="accent4">
                      <a:lumMod val="75000"/>
                    </a:schemeClr>
                  </a:solidFill>
                </a:ln>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$79,2</a:t>
            </a:r>
            <a:endParaRPr lang="es-EC" sz="1200" b="1" dirty="0">
              <a:ln>
                <a:solidFill>
                  <a:schemeClr val="accent4">
                    <a:lumMod val="75000"/>
                  </a:schemeClr>
                </a:solidFill>
              </a:ln>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Conector recto 13"/>
          <p:cNvCxnSpPr/>
          <p:nvPr/>
        </p:nvCxnSpPr>
        <p:spPr>
          <a:xfrm>
            <a:off x="4771015" y="4275198"/>
            <a:ext cx="11521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885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0352" y="6237312"/>
            <a:ext cx="1285217" cy="512108"/>
          </a:xfrm>
          <a:prstGeom prst="rect">
            <a:avLst/>
          </a:prstGeom>
        </p:spPr>
      </p:pic>
      <p:sp>
        <p:nvSpPr>
          <p:cNvPr id="3" name="Rectángulo 2"/>
          <p:cNvSpPr/>
          <p:nvPr/>
        </p:nvSpPr>
        <p:spPr>
          <a:xfrm>
            <a:off x="1115616" y="179925"/>
            <a:ext cx="7776864" cy="368755"/>
          </a:xfrm>
          <a:prstGeom prst="rect">
            <a:avLst/>
          </a:prstGeom>
        </p:spPr>
        <p:txBody>
          <a:bodyPr wrap="square">
            <a:spAutoFit/>
          </a:bodyPr>
          <a:lstStyle/>
          <a:p>
            <a:pPr algn="ctr">
              <a:lnSpc>
                <a:spcPct val="107000"/>
              </a:lnSpc>
              <a:spcAft>
                <a:spcPts val="800"/>
              </a:spcAft>
            </a:pPr>
            <a:r>
              <a:rPr lang="es-EC"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RESULTADO DE INTERMEDIACIÓN</a:t>
            </a:r>
            <a:endParaRPr lang="es-EC"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1131412" y="712040"/>
            <a:ext cx="4572000" cy="369332"/>
          </a:xfrm>
          <a:prstGeom prst="rect">
            <a:avLst/>
          </a:prstGeom>
        </p:spPr>
        <p:txBody>
          <a:bodyPr>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Resultados de Intermediación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382785" y="1078807"/>
            <a:ext cx="4972050" cy="2344794"/>
          </a:xfrm>
          <a:prstGeom prst="rect">
            <a:avLst/>
          </a:prstGeom>
        </p:spPr>
      </p:pic>
      <p:sp>
        <p:nvSpPr>
          <p:cNvPr id="9" name="Rectángulo 8"/>
          <p:cNvSpPr/>
          <p:nvPr/>
        </p:nvSpPr>
        <p:spPr>
          <a:xfrm>
            <a:off x="5292080" y="3429000"/>
            <a:ext cx="3078088" cy="369332"/>
          </a:xfrm>
          <a:prstGeom prst="rect">
            <a:avLst/>
          </a:prstGeom>
        </p:spPr>
        <p:txBody>
          <a:bodyPr wrap="square">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Comisiones Recibidas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ángulo 9"/>
          <p:cNvSpPr/>
          <p:nvPr/>
        </p:nvSpPr>
        <p:spPr>
          <a:xfrm>
            <a:off x="1872208" y="3429000"/>
            <a:ext cx="4572000" cy="369332"/>
          </a:xfrm>
          <a:prstGeom prst="rect">
            <a:avLst/>
          </a:prstGeom>
        </p:spPr>
        <p:txBody>
          <a:bodyPr>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Comisiones Pagadas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4"/>
          <a:srcRect l="3253" r="2431"/>
          <a:stretch/>
        </p:blipFill>
        <p:spPr>
          <a:xfrm>
            <a:off x="899592" y="3813492"/>
            <a:ext cx="4176464" cy="2428875"/>
          </a:xfrm>
          <a:prstGeom prst="rect">
            <a:avLst/>
          </a:prstGeom>
        </p:spPr>
      </p:pic>
      <p:pic>
        <p:nvPicPr>
          <p:cNvPr id="11" name="Imagen 10"/>
          <p:cNvPicPr>
            <a:picLocks noChangeAspect="1"/>
          </p:cNvPicPr>
          <p:nvPr/>
        </p:nvPicPr>
        <p:blipFill rotWithShape="1">
          <a:blip r:embed="rId5"/>
          <a:srcRect l="2309" r="1685"/>
          <a:stretch/>
        </p:blipFill>
        <p:spPr>
          <a:xfrm>
            <a:off x="5076056" y="3880135"/>
            <a:ext cx="4104456" cy="2405369"/>
          </a:xfrm>
          <a:prstGeom prst="rect">
            <a:avLst/>
          </a:prstGeom>
        </p:spPr>
      </p:pic>
    </p:spTree>
    <p:extLst>
      <p:ext uri="{BB962C8B-B14F-4D97-AF65-F5344CB8AC3E}">
        <p14:creationId xmlns:p14="http://schemas.microsoft.com/office/powerpoint/2010/main" val="1079644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740352" y="6237312"/>
            <a:ext cx="1285217" cy="512108"/>
          </a:xfrm>
          <a:prstGeom prst="rect">
            <a:avLst/>
          </a:prstGeom>
        </p:spPr>
      </p:pic>
      <p:sp>
        <p:nvSpPr>
          <p:cNvPr id="3" name="Rectángulo 2"/>
          <p:cNvSpPr/>
          <p:nvPr/>
        </p:nvSpPr>
        <p:spPr>
          <a:xfrm>
            <a:off x="1115616" y="44624"/>
            <a:ext cx="7776864" cy="368755"/>
          </a:xfrm>
          <a:prstGeom prst="rect">
            <a:avLst/>
          </a:prstGeom>
        </p:spPr>
        <p:txBody>
          <a:bodyPr wrap="square">
            <a:spAutoFit/>
          </a:bodyPr>
          <a:lstStyle/>
          <a:p>
            <a:pPr algn="ctr">
              <a:lnSpc>
                <a:spcPct val="107000"/>
              </a:lnSpc>
              <a:spcAft>
                <a:spcPts val="800"/>
              </a:spcAft>
            </a:pPr>
            <a:r>
              <a:rPr lang="es-EC"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EFECTO EN EL MARGEN DE CONTRIBUCIÓN</a:t>
            </a:r>
            <a:endParaRPr lang="es-EC"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3707904" y="3973808"/>
            <a:ext cx="3456384" cy="369332"/>
          </a:xfrm>
          <a:prstGeom prst="rect">
            <a:avLst/>
          </a:prstGeom>
        </p:spPr>
        <p:txBody>
          <a:bodyPr wrap="square">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Margen de Contribución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948144" y="4283946"/>
            <a:ext cx="6793509" cy="2576429"/>
          </a:xfrm>
          <a:prstGeom prst="rect">
            <a:avLst/>
          </a:prstGeom>
        </p:spPr>
      </p:pic>
      <p:sp>
        <p:nvSpPr>
          <p:cNvPr id="7" name="Rectángulo 6"/>
          <p:cNvSpPr/>
          <p:nvPr/>
        </p:nvSpPr>
        <p:spPr>
          <a:xfrm>
            <a:off x="1691680" y="1140544"/>
            <a:ext cx="4572000" cy="369332"/>
          </a:xfrm>
          <a:prstGeom prst="rect">
            <a:avLst/>
          </a:prstGeom>
        </p:spPr>
        <p:txBody>
          <a:bodyPr>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Empresas Nacionales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rotWithShape="1">
          <a:blip r:embed="rId5"/>
          <a:srcRect l="3005" t="1351" r="1352" b="6528"/>
          <a:stretch/>
        </p:blipFill>
        <p:spPr>
          <a:xfrm>
            <a:off x="611560" y="1556791"/>
            <a:ext cx="4320481" cy="2232249"/>
          </a:xfrm>
          <a:prstGeom prst="rect">
            <a:avLst/>
          </a:prstGeom>
        </p:spPr>
      </p:pic>
      <p:pic>
        <p:nvPicPr>
          <p:cNvPr id="12" name="Imagen 11"/>
          <p:cNvPicPr>
            <a:picLocks noChangeAspect="1"/>
          </p:cNvPicPr>
          <p:nvPr/>
        </p:nvPicPr>
        <p:blipFill rotWithShape="1">
          <a:blip r:embed="rId6"/>
          <a:srcRect b="3315"/>
          <a:stretch/>
        </p:blipFill>
        <p:spPr>
          <a:xfrm>
            <a:off x="4881501" y="1628800"/>
            <a:ext cx="4262499" cy="2160240"/>
          </a:xfrm>
          <a:prstGeom prst="rect">
            <a:avLst/>
          </a:prstGeom>
        </p:spPr>
      </p:pic>
      <p:sp>
        <p:nvSpPr>
          <p:cNvPr id="13" name="Rectángulo 12"/>
          <p:cNvSpPr/>
          <p:nvPr/>
        </p:nvSpPr>
        <p:spPr>
          <a:xfrm>
            <a:off x="5436096" y="1187460"/>
            <a:ext cx="3456384" cy="369332"/>
          </a:xfrm>
          <a:prstGeom prst="rect">
            <a:avLst/>
          </a:prstGeom>
        </p:spPr>
        <p:txBody>
          <a:bodyPr wrap="square">
            <a:spAutoFit/>
          </a:bodyPr>
          <a:lstStyle/>
          <a:p>
            <a:pPr marL="180340" indent="180340" algn="just">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Empresas Multinacionales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ángulo 13"/>
          <p:cNvSpPr/>
          <p:nvPr/>
        </p:nvSpPr>
        <p:spPr>
          <a:xfrm>
            <a:off x="1475656" y="611973"/>
            <a:ext cx="7146187" cy="368755"/>
          </a:xfrm>
          <a:prstGeom prst="rect">
            <a:avLst/>
          </a:prstGeom>
        </p:spPr>
        <p:txBody>
          <a:bodyPr wrap="none">
            <a:spAutoFit/>
          </a:bodyPr>
          <a:lstStyle/>
          <a:p>
            <a:pPr>
              <a:lnSpc>
                <a:spcPct val="107000"/>
              </a:lnSpc>
              <a:spcAft>
                <a:spcPts val="800"/>
              </a:spcAft>
            </a:pPr>
            <a:r>
              <a:rPr lang="es-EC" b="1" dirty="0">
                <a:latin typeface="Times New Roman" panose="02020603050405020304" pitchFamily="18" charset="0"/>
                <a:cs typeface="Times New Roman" panose="02020603050405020304" pitchFamily="18" charset="0"/>
              </a:rPr>
              <a:t>Ingreso devengado, Costos de Siniestros, </a:t>
            </a:r>
            <a:r>
              <a:rPr lang="es-EC" b="1" dirty="0" smtClean="0">
                <a:latin typeface="Times New Roman" panose="02020603050405020304" pitchFamily="18" charset="0"/>
                <a:cs typeface="Times New Roman" panose="02020603050405020304" pitchFamily="18" charset="0"/>
              </a:rPr>
              <a:t>Resultado de Intermediación:</a:t>
            </a:r>
            <a:endParaRPr lang="es-EC" b="1" dirty="0">
              <a:ln w="0"/>
              <a:latin typeface="Times New Roman" panose="02020603050405020304" pitchFamily="18" charset="0"/>
              <a:cs typeface="Times New Roman" panose="02020603050405020304" pitchFamily="18" charset="0"/>
            </a:endParaRPr>
          </a:p>
        </p:txBody>
      </p:sp>
      <p:sp>
        <p:nvSpPr>
          <p:cNvPr id="15" name="Rectángulo 14"/>
          <p:cNvSpPr/>
          <p:nvPr/>
        </p:nvSpPr>
        <p:spPr>
          <a:xfrm>
            <a:off x="3130539" y="4272571"/>
            <a:ext cx="2665597" cy="461665"/>
          </a:xfrm>
          <a:prstGeom prst="rect">
            <a:avLst/>
          </a:prstGeom>
        </p:spPr>
        <p:txBody>
          <a:bodyPr wrap="square">
            <a:spAutoFit/>
          </a:bodyPr>
          <a:lstStyle/>
          <a:p>
            <a:pPr marL="180340" indent="180340" algn="just">
              <a:spcAft>
                <a:spcPts val="0"/>
              </a:spcAft>
            </a:pPr>
            <a:r>
              <a:rPr lang="es-EC" sz="1200" b="1" dirty="0" smtClean="0">
                <a:ln>
                  <a:solidFill>
                    <a:srgbClr val="FFFF00"/>
                  </a:solid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$94,5</a:t>
            </a:r>
          </a:p>
          <a:p>
            <a:pPr marL="180340" indent="180340" algn="just">
              <a:spcAft>
                <a:spcPts val="0"/>
              </a:spcAft>
            </a:pPr>
            <a:r>
              <a:rPr lang="es-EC" sz="1200" b="1" dirty="0" smtClean="0">
                <a:ln>
                  <a:solidFill>
                    <a:schemeClr val="accent4">
                      <a:lumMod val="75000"/>
                    </a:schemeClr>
                  </a:solidFill>
                </a:ln>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$74,1</a:t>
            </a:r>
            <a:endParaRPr lang="es-EC" sz="1200" b="1" dirty="0">
              <a:ln>
                <a:solidFill>
                  <a:schemeClr val="accent4">
                    <a:lumMod val="75000"/>
                  </a:schemeClr>
                </a:solidFill>
              </a:ln>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6" name="Conector recto 15"/>
          <p:cNvCxnSpPr/>
          <p:nvPr/>
        </p:nvCxnSpPr>
        <p:spPr>
          <a:xfrm>
            <a:off x="3470746" y="4614713"/>
            <a:ext cx="145879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871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0352" y="6237312"/>
            <a:ext cx="1285217" cy="512108"/>
          </a:xfrm>
          <a:prstGeom prst="rect">
            <a:avLst/>
          </a:prstGeom>
        </p:spPr>
      </p:pic>
      <p:sp>
        <p:nvSpPr>
          <p:cNvPr id="3" name="Rectángulo 2"/>
          <p:cNvSpPr/>
          <p:nvPr/>
        </p:nvSpPr>
        <p:spPr>
          <a:xfrm>
            <a:off x="971666" y="116632"/>
            <a:ext cx="7920814" cy="460895"/>
          </a:xfrm>
          <a:prstGeom prst="rect">
            <a:avLst/>
          </a:prstGeom>
        </p:spPr>
        <p:txBody>
          <a:bodyPr wrap="square">
            <a:spAutoFit/>
          </a:bodyPr>
          <a:lstStyle/>
          <a:p>
            <a:pPr algn="ctr">
              <a:lnSpc>
                <a:spcPct val="107000"/>
              </a:lnSpc>
              <a:spcAft>
                <a:spcPts val="800"/>
              </a:spcAft>
            </a:pPr>
            <a:r>
              <a:rPr lang="es-EC" sz="24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EFECTO EN IMPUESTO A LA SALIDA DE DIVISAS</a:t>
            </a:r>
            <a:endParaRPr lang="es-EC" sz="24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6" name="Rectángulo 5"/>
          <p:cNvSpPr/>
          <p:nvPr/>
        </p:nvSpPr>
        <p:spPr>
          <a:xfrm>
            <a:off x="2617407" y="617534"/>
            <a:ext cx="4492218" cy="369332"/>
          </a:xfrm>
          <a:prstGeom prst="rect">
            <a:avLst/>
          </a:prstGeom>
        </p:spPr>
        <p:txBody>
          <a:bodyPr wrap="square">
            <a:spAutoFit/>
          </a:bodyPr>
          <a:lstStyle/>
          <a:p>
            <a:r>
              <a:rPr lang="es-EC" b="1" dirty="0">
                <a:solidFill>
                  <a:srgbClr val="C00000"/>
                </a:solidFill>
                <a:latin typeface="Times New Roman" panose="02020603050405020304" pitchFamily="18" charset="0"/>
                <a:ea typeface="Calibri" panose="020F0502020204030204" pitchFamily="34" charset="0"/>
              </a:rPr>
              <a:t>Pago de </a:t>
            </a:r>
            <a:r>
              <a:rPr lang="es-EC" b="1" dirty="0" smtClean="0">
                <a:solidFill>
                  <a:srgbClr val="C00000"/>
                </a:solidFill>
                <a:latin typeface="Times New Roman" panose="02020603050405020304" pitchFamily="18" charset="0"/>
                <a:ea typeface="Calibri" panose="020F0502020204030204" pitchFamily="34" charset="0"/>
              </a:rPr>
              <a:t>ISD </a:t>
            </a:r>
            <a:r>
              <a:rPr lang="es-EC" b="1" dirty="0">
                <a:solidFill>
                  <a:srgbClr val="C00000"/>
                </a:solidFill>
                <a:latin typeface="Times New Roman" panose="02020603050405020304" pitchFamily="18" charset="0"/>
                <a:ea typeface="Calibri" panose="020F0502020204030204" pitchFamily="34" charset="0"/>
              </a:rPr>
              <a:t>Aseguradoras Ramo Generales</a:t>
            </a:r>
            <a:endParaRPr lang="es-EC" b="1" dirty="0">
              <a:solidFill>
                <a:srgbClr val="C00000"/>
              </a:solidFill>
            </a:endParaRPr>
          </a:p>
        </p:txBody>
      </p:sp>
      <p:sp>
        <p:nvSpPr>
          <p:cNvPr id="11" name="Rectángulo 10"/>
          <p:cNvSpPr/>
          <p:nvPr/>
        </p:nvSpPr>
        <p:spPr>
          <a:xfrm>
            <a:off x="575489" y="3298719"/>
            <a:ext cx="3816424" cy="646331"/>
          </a:xfrm>
          <a:prstGeom prst="rect">
            <a:avLst/>
          </a:prstGeom>
        </p:spPr>
        <p:txBody>
          <a:bodyPr wrap="square">
            <a:spAutoFit/>
          </a:bodyPr>
          <a:lstStyle/>
          <a:p>
            <a:r>
              <a:rPr lang="es-EC" b="1" dirty="0">
                <a:solidFill>
                  <a:srgbClr val="C00000"/>
                </a:solidFill>
                <a:latin typeface="Times New Roman" panose="02020603050405020304" pitchFamily="18" charset="0"/>
                <a:ea typeface="Calibri" panose="020F0502020204030204" pitchFamily="34" charset="0"/>
              </a:rPr>
              <a:t>Primas </a:t>
            </a:r>
            <a:r>
              <a:rPr lang="es-EC" b="1" dirty="0" smtClean="0">
                <a:solidFill>
                  <a:srgbClr val="C00000"/>
                </a:solidFill>
                <a:latin typeface="Times New Roman" panose="02020603050405020304" pitchFamily="18" charset="0"/>
                <a:ea typeface="Calibri" panose="020F0502020204030204" pitchFamily="34" charset="0"/>
              </a:rPr>
              <a:t>emitidas vs Primas de Reaseguros y Coaseguros Cedidos</a:t>
            </a:r>
            <a:endParaRPr lang="es-EC" b="1" dirty="0">
              <a:solidFill>
                <a:srgbClr val="C00000"/>
              </a:solidFill>
            </a:endParaRPr>
          </a:p>
        </p:txBody>
      </p:sp>
      <p:pic>
        <p:nvPicPr>
          <p:cNvPr id="4" name="Imagen 3"/>
          <p:cNvPicPr>
            <a:picLocks noChangeAspect="1"/>
          </p:cNvPicPr>
          <p:nvPr/>
        </p:nvPicPr>
        <p:blipFill>
          <a:blip r:embed="rId3"/>
          <a:stretch>
            <a:fillRect/>
          </a:stretch>
        </p:blipFill>
        <p:spPr>
          <a:xfrm>
            <a:off x="575489" y="3945050"/>
            <a:ext cx="4288027" cy="1742991"/>
          </a:xfrm>
          <a:prstGeom prst="rect">
            <a:avLst/>
          </a:prstGeom>
        </p:spPr>
      </p:pic>
      <p:pic>
        <p:nvPicPr>
          <p:cNvPr id="12" name="Imagen 11"/>
          <p:cNvPicPr>
            <a:picLocks noChangeAspect="1"/>
          </p:cNvPicPr>
          <p:nvPr/>
        </p:nvPicPr>
        <p:blipFill>
          <a:blip r:embed="rId4"/>
          <a:stretch>
            <a:fillRect/>
          </a:stretch>
        </p:blipFill>
        <p:spPr>
          <a:xfrm>
            <a:off x="2731595" y="1026873"/>
            <a:ext cx="3968840" cy="2152075"/>
          </a:xfrm>
          <a:prstGeom prst="rect">
            <a:avLst/>
          </a:prstGeom>
        </p:spPr>
      </p:pic>
      <p:sp>
        <p:nvSpPr>
          <p:cNvPr id="13" name="Rectángulo 12"/>
          <p:cNvSpPr/>
          <p:nvPr/>
        </p:nvSpPr>
        <p:spPr>
          <a:xfrm>
            <a:off x="4807364" y="3452608"/>
            <a:ext cx="4172980" cy="338554"/>
          </a:xfrm>
          <a:prstGeom prst="rect">
            <a:avLst/>
          </a:prstGeom>
        </p:spPr>
        <p:txBody>
          <a:bodyPr wrap="square">
            <a:spAutoFit/>
          </a:bodyPr>
          <a:lstStyle/>
          <a:p>
            <a:r>
              <a:rPr lang="es-EC" sz="1600" b="1" dirty="0">
                <a:solidFill>
                  <a:srgbClr val="C00000"/>
                </a:solidFill>
                <a:latin typeface="Times New Roman" panose="02020603050405020304" pitchFamily="18" charset="0"/>
                <a:ea typeface="Calibri" panose="020F0502020204030204" pitchFamily="34" charset="0"/>
              </a:rPr>
              <a:t>Primas por pagar reaseguros cedidos vs ISD</a:t>
            </a:r>
            <a:endParaRPr lang="es-EC" sz="1600" b="1" dirty="0">
              <a:solidFill>
                <a:srgbClr val="C00000"/>
              </a:solidFill>
            </a:endParaRPr>
          </a:p>
        </p:txBody>
      </p:sp>
      <p:pic>
        <p:nvPicPr>
          <p:cNvPr id="5" name="Imagen 4"/>
          <p:cNvPicPr>
            <a:picLocks noChangeAspect="1"/>
          </p:cNvPicPr>
          <p:nvPr/>
        </p:nvPicPr>
        <p:blipFill>
          <a:blip r:embed="rId5"/>
          <a:stretch>
            <a:fillRect/>
          </a:stretch>
        </p:blipFill>
        <p:spPr>
          <a:xfrm>
            <a:off x="4716015" y="3933685"/>
            <a:ext cx="4355677" cy="1968207"/>
          </a:xfrm>
          <a:prstGeom prst="rect">
            <a:avLst/>
          </a:prstGeom>
        </p:spPr>
      </p:pic>
    </p:spTree>
    <p:extLst>
      <p:ext uri="{BB962C8B-B14F-4D97-AF65-F5344CB8AC3E}">
        <p14:creationId xmlns:p14="http://schemas.microsoft.com/office/powerpoint/2010/main" val="963590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0352" y="6237312"/>
            <a:ext cx="1285217" cy="512108"/>
          </a:xfrm>
          <a:prstGeom prst="rect">
            <a:avLst/>
          </a:prstGeom>
        </p:spPr>
      </p:pic>
      <p:sp>
        <p:nvSpPr>
          <p:cNvPr id="3" name="Rectángulo 2"/>
          <p:cNvSpPr/>
          <p:nvPr/>
        </p:nvSpPr>
        <p:spPr>
          <a:xfrm>
            <a:off x="971666" y="116632"/>
            <a:ext cx="7920814" cy="460895"/>
          </a:xfrm>
          <a:prstGeom prst="rect">
            <a:avLst/>
          </a:prstGeom>
        </p:spPr>
        <p:txBody>
          <a:bodyPr wrap="square">
            <a:spAutoFit/>
          </a:bodyPr>
          <a:lstStyle/>
          <a:p>
            <a:pPr algn="ctr">
              <a:lnSpc>
                <a:spcPct val="107000"/>
              </a:lnSpc>
              <a:spcAft>
                <a:spcPts val="800"/>
              </a:spcAft>
            </a:pPr>
            <a:r>
              <a:rPr lang="es-EC" sz="24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EFECTO EN IMPUESTO A LA SALIDA DE DIVISAS</a:t>
            </a:r>
            <a:endParaRPr lang="es-EC" sz="24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6" name="Rectángulo 5"/>
          <p:cNvSpPr/>
          <p:nvPr/>
        </p:nvSpPr>
        <p:spPr>
          <a:xfrm>
            <a:off x="539552" y="3346905"/>
            <a:ext cx="4492218" cy="369332"/>
          </a:xfrm>
          <a:prstGeom prst="rect">
            <a:avLst/>
          </a:prstGeom>
        </p:spPr>
        <p:txBody>
          <a:bodyPr wrap="square">
            <a:spAutoFit/>
          </a:bodyPr>
          <a:lstStyle/>
          <a:p>
            <a:r>
              <a:rPr lang="es-EC" b="1" dirty="0">
                <a:solidFill>
                  <a:srgbClr val="C00000"/>
                </a:solidFill>
                <a:latin typeface="Times New Roman" panose="02020603050405020304" pitchFamily="18" charset="0"/>
                <a:ea typeface="Calibri" panose="020F0502020204030204" pitchFamily="34" charset="0"/>
              </a:rPr>
              <a:t>Pago de </a:t>
            </a:r>
            <a:r>
              <a:rPr lang="es-EC" b="1" dirty="0" smtClean="0">
                <a:solidFill>
                  <a:srgbClr val="C00000"/>
                </a:solidFill>
                <a:latin typeface="Times New Roman" panose="02020603050405020304" pitchFamily="18" charset="0"/>
                <a:ea typeface="Calibri" panose="020F0502020204030204" pitchFamily="34" charset="0"/>
              </a:rPr>
              <a:t>ISD </a:t>
            </a:r>
            <a:r>
              <a:rPr lang="es-EC" b="1" dirty="0">
                <a:solidFill>
                  <a:srgbClr val="C00000"/>
                </a:solidFill>
                <a:latin typeface="Times New Roman" panose="02020603050405020304" pitchFamily="18" charset="0"/>
                <a:ea typeface="Calibri" panose="020F0502020204030204" pitchFamily="34" charset="0"/>
              </a:rPr>
              <a:t>Aseguradoras Ramo Generales</a:t>
            </a:r>
            <a:endParaRPr lang="es-EC" b="1" dirty="0">
              <a:solidFill>
                <a:srgbClr val="C00000"/>
              </a:solidFill>
            </a:endParaRPr>
          </a:p>
        </p:txBody>
      </p:sp>
      <p:sp>
        <p:nvSpPr>
          <p:cNvPr id="11" name="Rectángulo 10"/>
          <p:cNvSpPr/>
          <p:nvPr/>
        </p:nvSpPr>
        <p:spPr>
          <a:xfrm>
            <a:off x="1475656" y="703367"/>
            <a:ext cx="6745934" cy="369332"/>
          </a:xfrm>
          <a:prstGeom prst="rect">
            <a:avLst/>
          </a:prstGeom>
        </p:spPr>
        <p:txBody>
          <a:bodyPr wrap="square">
            <a:spAutoFit/>
          </a:bodyPr>
          <a:lstStyle/>
          <a:p>
            <a:r>
              <a:rPr lang="es-EC" b="1" dirty="0">
                <a:solidFill>
                  <a:srgbClr val="C00000"/>
                </a:solidFill>
                <a:latin typeface="Times New Roman" panose="02020603050405020304" pitchFamily="18" charset="0"/>
                <a:ea typeface="Calibri" panose="020F0502020204030204" pitchFamily="34" charset="0"/>
              </a:rPr>
              <a:t>Primas </a:t>
            </a:r>
            <a:r>
              <a:rPr lang="es-EC" b="1" dirty="0" smtClean="0">
                <a:solidFill>
                  <a:srgbClr val="C00000"/>
                </a:solidFill>
                <a:latin typeface="Times New Roman" panose="02020603050405020304" pitchFamily="18" charset="0"/>
                <a:ea typeface="Calibri" panose="020F0502020204030204" pitchFamily="34" charset="0"/>
              </a:rPr>
              <a:t>emitidas vs Primas de Reaseguros y Coaseguros Cedidos</a:t>
            </a:r>
            <a:endParaRPr lang="es-EC" b="1" dirty="0">
              <a:solidFill>
                <a:srgbClr val="C00000"/>
              </a:solidFill>
            </a:endParaRPr>
          </a:p>
        </p:txBody>
      </p:sp>
      <p:pic>
        <p:nvPicPr>
          <p:cNvPr id="4" name="Imagen 3"/>
          <p:cNvPicPr>
            <a:picLocks noChangeAspect="1"/>
          </p:cNvPicPr>
          <p:nvPr/>
        </p:nvPicPr>
        <p:blipFill>
          <a:blip r:embed="rId3"/>
          <a:stretch>
            <a:fillRect/>
          </a:stretch>
        </p:blipFill>
        <p:spPr>
          <a:xfrm>
            <a:off x="1979712" y="990883"/>
            <a:ext cx="5472608" cy="2224498"/>
          </a:xfrm>
          <a:prstGeom prst="rect">
            <a:avLst/>
          </a:prstGeom>
        </p:spPr>
      </p:pic>
      <p:pic>
        <p:nvPicPr>
          <p:cNvPr id="12" name="Imagen 11"/>
          <p:cNvPicPr>
            <a:picLocks noChangeAspect="1"/>
          </p:cNvPicPr>
          <p:nvPr/>
        </p:nvPicPr>
        <p:blipFill>
          <a:blip r:embed="rId4"/>
          <a:stretch>
            <a:fillRect/>
          </a:stretch>
        </p:blipFill>
        <p:spPr>
          <a:xfrm>
            <a:off x="755576" y="3725197"/>
            <a:ext cx="3968840" cy="2152075"/>
          </a:xfrm>
          <a:prstGeom prst="rect">
            <a:avLst/>
          </a:prstGeom>
        </p:spPr>
      </p:pic>
      <p:sp>
        <p:nvSpPr>
          <p:cNvPr id="13" name="Rectángulo 12"/>
          <p:cNvSpPr/>
          <p:nvPr/>
        </p:nvSpPr>
        <p:spPr>
          <a:xfrm>
            <a:off x="4863516" y="4138527"/>
            <a:ext cx="4172980" cy="338554"/>
          </a:xfrm>
          <a:prstGeom prst="rect">
            <a:avLst/>
          </a:prstGeom>
        </p:spPr>
        <p:txBody>
          <a:bodyPr wrap="square">
            <a:spAutoFit/>
          </a:bodyPr>
          <a:lstStyle/>
          <a:p>
            <a:r>
              <a:rPr lang="es-EC" sz="1600" b="1" dirty="0">
                <a:solidFill>
                  <a:srgbClr val="C00000"/>
                </a:solidFill>
                <a:latin typeface="Times New Roman" panose="02020603050405020304" pitchFamily="18" charset="0"/>
                <a:ea typeface="Calibri" panose="020F0502020204030204" pitchFamily="34" charset="0"/>
              </a:rPr>
              <a:t>Primas por pagar reaseguros cedidos vs ISD</a:t>
            </a:r>
            <a:endParaRPr lang="es-EC" sz="1600" b="1" dirty="0">
              <a:solidFill>
                <a:srgbClr val="C00000"/>
              </a:solidFill>
            </a:endParaRPr>
          </a:p>
        </p:txBody>
      </p:sp>
      <p:pic>
        <p:nvPicPr>
          <p:cNvPr id="5" name="Imagen 4"/>
          <p:cNvPicPr>
            <a:picLocks noChangeAspect="1"/>
          </p:cNvPicPr>
          <p:nvPr/>
        </p:nvPicPr>
        <p:blipFill>
          <a:blip r:embed="rId5"/>
          <a:stretch>
            <a:fillRect/>
          </a:stretch>
        </p:blipFill>
        <p:spPr>
          <a:xfrm>
            <a:off x="4716016" y="4341113"/>
            <a:ext cx="4355677" cy="1968207"/>
          </a:xfrm>
          <a:prstGeom prst="rect">
            <a:avLst/>
          </a:prstGeom>
        </p:spPr>
      </p:pic>
    </p:spTree>
    <p:extLst>
      <p:ext uri="{BB962C8B-B14F-4D97-AF65-F5344CB8AC3E}">
        <p14:creationId xmlns:p14="http://schemas.microsoft.com/office/powerpoint/2010/main" val="3622448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79326"/>
            <a:ext cx="2488182" cy="583750"/>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Conclusiones</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975513459"/>
              </p:ext>
            </p:extLst>
          </p:nvPr>
        </p:nvGraphicFramePr>
        <p:xfrm>
          <a:off x="899592" y="980728"/>
          <a:ext cx="7704667"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7740352" y="6237312"/>
            <a:ext cx="1285217" cy="512108"/>
          </a:xfrm>
          <a:prstGeom prst="rect">
            <a:avLst/>
          </a:prstGeom>
        </p:spPr>
      </p:pic>
    </p:spTree>
    <p:extLst>
      <p:ext uri="{BB962C8B-B14F-4D97-AF65-F5344CB8AC3E}">
        <p14:creationId xmlns:p14="http://schemas.microsoft.com/office/powerpoint/2010/main" val="2573843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79326"/>
            <a:ext cx="2488182" cy="583750"/>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Conclusiones</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053808847"/>
              </p:ext>
            </p:extLst>
          </p:nvPr>
        </p:nvGraphicFramePr>
        <p:xfrm>
          <a:off x="899592" y="980728"/>
          <a:ext cx="7704667"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7740352" y="6237312"/>
            <a:ext cx="1285217" cy="512108"/>
          </a:xfrm>
          <a:prstGeom prst="rect">
            <a:avLst/>
          </a:prstGeom>
        </p:spPr>
      </p:pic>
    </p:spTree>
    <p:extLst>
      <p:ext uri="{BB962C8B-B14F-4D97-AF65-F5344CB8AC3E}">
        <p14:creationId xmlns:p14="http://schemas.microsoft.com/office/powerpoint/2010/main" val="416290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79326"/>
            <a:ext cx="2488182" cy="583750"/>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Conclusiones</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801777373"/>
              </p:ext>
            </p:extLst>
          </p:nvPr>
        </p:nvGraphicFramePr>
        <p:xfrm>
          <a:off x="899592" y="980728"/>
          <a:ext cx="7704667"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7740352" y="6237312"/>
            <a:ext cx="1285217" cy="512108"/>
          </a:xfrm>
          <a:prstGeom prst="rect">
            <a:avLst/>
          </a:prstGeom>
        </p:spPr>
      </p:pic>
    </p:spTree>
    <p:extLst>
      <p:ext uri="{BB962C8B-B14F-4D97-AF65-F5344CB8AC3E}">
        <p14:creationId xmlns:p14="http://schemas.microsoft.com/office/powerpoint/2010/main" val="3277321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15616" y="188640"/>
            <a:ext cx="3308919" cy="583750"/>
          </a:xfrm>
          <a:prstGeom prst="rect">
            <a:avLst/>
          </a:prstGeom>
        </p:spPr>
        <p:txBody>
          <a:bodyPr wrap="none">
            <a:spAutoFit/>
          </a:bodyPr>
          <a:lstStyle/>
          <a:p>
            <a:pPr>
              <a:lnSpc>
                <a:spcPct val="107000"/>
              </a:lnSpc>
              <a:spcAft>
                <a:spcPts val="800"/>
              </a:spcAft>
            </a:pPr>
            <a:r>
              <a:rPr lang="es-EC" sz="3200" b="1"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Recomendaciones</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56735085"/>
              </p:ext>
            </p:extLst>
          </p:nvPr>
        </p:nvGraphicFramePr>
        <p:xfrm>
          <a:off x="539552" y="772390"/>
          <a:ext cx="871296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7740352" y="6237312"/>
            <a:ext cx="1285217" cy="512108"/>
          </a:xfrm>
          <a:prstGeom prst="rect">
            <a:avLst/>
          </a:prstGeom>
        </p:spPr>
      </p:pic>
    </p:spTree>
    <p:extLst>
      <p:ext uri="{BB962C8B-B14F-4D97-AF65-F5344CB8AC3E}">
        <p14:creationId xmlns:p14="http://schemas.microsoft.com/office/powerpoint/2010/main" val="285712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GRACIAS</a:t>
            </a:r>
            <a:endParaRPr lang="es-EC" dirty="0"/>
          </a:p>
        </p:txBody>
      </p:sp>
    </p:spTree>
    <p:extLst>
      <p:ext uri="{BB962C8B-B14F-4D97-AF65-F5344CB8AC3E}">
        <p14:creationId xmlns:p14="http://schemas.microsoft.com/office/powerpoint/2010/main" val="227798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615060902"/>
              </p:ext>
            </p:extLst>
          </p:nvPr>
        </p:nvGraphicFramePr>
        <p:xfrm>
          <a:off x="1055148" y="227046"/>
          <a:ext cx="7776864" cy="449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6 Grupo"/>
          <p:cNvGrpSpPr/>
          <p:nvPr/>
        </p:nvGrpSpPr>
        <p:grpSpPr>
          <a:xfrm>
            <a:off x="7629866" y="6237312"/>
            <a:ext cx="1212602" cy="511110"/>
            <a:chOff x="0" y="0"/>
            <a:chExt cx="5867400" cy="1752600"/>
          </a:xfrm>
        </p:grpSpPr>
        <p:pic>
          <p:nvPicPr>
            <p:cNvPr id="9" name="31 Imagen" descr="http://blogs.espe.edu.ec/wp-content/uploads/2013/07/Comunicado-2-1.jpg"/>
            <p:cNvPicPr>
              <a:picLocks noChangeAspect="1"/>
            </p:cNvPicPr>
            <p:nvPr/>
          </p:nvPicPr>
          <p:blipFill>
            <a:blip r:embed="rId7"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10" name="32 Imagen" descr="http://blogs.espe.edu.ec/wp-content/uploads/2013/09/Logo-RP-UFA-ESPE.jpg"/>
            <p:cNvPicPr>
              <a:picLocks noChangeAspect="1"/>
            </p:cNvPicPr>
            <p:nvPr/>
          </p:nvPicPr>
          <p:blipFill>
            <a:blip r:embed="rId8"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graphicFrame>
        <p:nvGraphicFramePr>
          <p:cNvPr id="8" name="Diagrama 7"/>
          <p:cNvGraphicFramePr/>
          <p:nvPr>
            <p:extLst>
              <p:ext uri="{D42A27DB-BD31-4B8C-83A1-F6EECF244321}">
                <p14:modId xmlns:p14="http://schemas.microsoft.com/office/powerpoint/2010/main" val="440012191"/>
              </p:ext>
            </p:extLst>
          </p:nvPr>
        </p:nvGraphicFramePr>
        <p:xfrm>
          <a:off x="1475364" y="4872658"/>
          <a:ext cx="6936432" cy="14366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ectángulo 10"/>
          <p:cNvSpPr/>
          <p:nvPr/>
        </p:nvSpPr>
        <p:spPr>
          <a:xfrm>
            <a:off x="1039947" y="79326"/>
            <a:ext cx="3786614" cy="619272"/>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Objetivos e hipótesis</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99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39947" y="79326"/>
            <a:ext cx="3453959" cy="619272"/>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Teorías de Soporte</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pSp>
        <p:nvGrpSpPr>
          <p:cNvPr id="6" name="6 Grupo"/>
          <p:cNvGrpSpPr/>
          <p:nvPr/>
        </p:nvGrpSpPr>
        <p:grpSpPr>
          <a:xfrm>
            <a:off x="7629866" y="6237312"/>
            <a:ext cx="1212602" cy="511110"/>
            <a:chOff x="0" y="0"/>
            <a:chExt cx="5867400" cy="1752600"/>
          </a:xfrm>
        </p:grpSpPr>
        <p:pic>
          <p:nvPicPr>
            <p:cNvPr id="9" name="31 Imagen" descr="http://blogs.espe.edu.ec/wp-content/uploads/2013/07/Comunicado-2-1.jpg"/>
            <p:cNvPicPr>
              <a:picLocks noChangeAspect="1"/>
            </p:cNvPicPr>
            <p:nvPr/>
          </p:nvPicPr>
          <p:blipFill>
            <a:blip r:embed="rId3"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10" name="32 Imagen" descr="http://blogs.espe.edu.ec/wp-content/uploads/2013/09/Logo-RP-UFA-ESPE.jpg"/>
            <p:cNvPicPr>
              <a:picLocks noChangeAspect="1"/>
            </p:cNvPicPr>
            <p:nvPr/>
          </p:nvPicPr>
          <p:blipFill>
            <a:blip r:embed="rId4"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graphicFrame>
        <p:nvGraphicFramePr>
          <p:cNvPr id="3" name="Diagrama 2"/>
          <p:cNvGraphicFramePr/>
          <p:nvPr>
            <p:extLst>
              <p:ext uri="{D42A27DB-BD31-4B8C-83A1-F6EECF244321}">
                <p14:modId xmlns:p14="http://schemas.microsoft.com/office/powerpoint/2010/main" val="2795611898"/>
              </p:ext>
            </p:extLst>
          </p:nvPr>
        </p:nvGraphicFramePr>
        <p:xfrm>
          <a:off x="1187624" y="1052736"/>
          <a:ext cx="7654844" cy="4968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079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6 Grupo"/>
          <p:cNvGrpSpPr/>
          <p:nvPr/>
        </p:nvGrpSpPr>
        <p:grpSpPr>
          <a:xfrm>
            <a:off x="7629866" y="6237312"/>
            <a:ext cx="1212602" cy="511110"/>
            <a:chOff x="0" y="0"/>
            <a:chExt cx="5867400" cy="1752600"/>
          </a:xfrm>
        </p:grpSpPr>
        <p:pic>
          <p:nvPicPr>
            <p:cNvPr id="10" name="31 Imagen" descr="http://blogs.espe.edu.ec/wp-content/uploads/2013/07/Comunicado-2-1.jpg"/>
            <p:cNvPicPr>
              <a:picLocks noChangeAspect="1"/>
            </p:cNvPicPr>
            <p:nvPr/>
          </p:nvPicPr>
          <p:blipFill>
            <a:blip r:embed="rId2"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11" name="32 Imagen" descr="http://blogs.espe.edu.ec/wp-content/uploads/2013/09/Logo-RP-UFA-ESPE.jpg"/>
            <p:cNvPicPr>
              <a:picLocks noChangeAspect="1"/>
            </p:cNvPicPr>
            <p:nvPr/>
          </p:nvPicPr>
          <p:blipFill>
            <a:blip r:embed="rId3"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sp>
        <p:nvSpPr>
          <p:cNvPr id="2" name="Rectángulo 1"/>
          <p:cNvSpPr/>
          <p:nvPr/>
        </p:nvSpPr>
        <p:spPr>
          <a:xfrm>
            <a:off x="1502473" y="2420889"/>
            <a:ext cx="7488832" cy="3096343"/>
          </a:xfrm>
          <a:prstGeom prst="rect">
            <a:avLst/>
          </a:prstGeom>
        </p:spPr>
        <p:txBody>
          <a:bodyPr/>
          <a:lstStyle/>
          <a:p>
            <a:pPr lvl="0">
              <a:buChar char="•"/>
            </a:pPr>
            <a:endParaRPr lang="es-EC" sz="1200" dirty="0">
              <a:solidFill>
                <a:schemeClr val="tx2"/>
              </a:solidFill>
            </a:endParaRPr>
          </a:p>
        </p:txBody>
      </p:sp>
      <p:graphicFrame>
        <p:nvGraphicFramePr>
          <p:cNvPr id="7" name="Diagrama 6"/>
          <p:cNvGraphicFramePr/>
          <p:nvPr>
            <p:extLst>
              <p:ext uri="{D42A27DB-BD31-4B8C-83A1-F6EECF244321}">
                <p14:modId xmlns:p14="http://schemas.microsoft.com/office/powerpoint/2010/main" val="1375784434"/>
              </p:ext>
            </p:extLst>
          </p:nvPr>
        </p:nvGraphicFramePr>
        <p:xfrm>
          <a:off x="2699792" y="980728"/>
          <a:ext cx="4482873" cy="4920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ángulo 13"/>
          <p:cNvSpPr/>
          <p:nvPr/>
        </p:nvSpPr>
        <p:spPr>
          <a:xfrm>
            <a:off x="1115616" y="220931"/>
            <a:ext cx="2372765" cy="583750"/>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Metodología</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994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6 Grupo"/>
          <p:cNvGrpSpPr/>
          <p:nvPr/>
        </p:nvGrpSpPr>
        <p:grpSpPr>
          <a:xfrm>
            <a:off x="7629866" y="6237312"/>
            <a:ext cx="1212602" cy="511110"/>
            <a:chOff x="0" y="0"/>
            <a:chExt cx="5867400" cy="1752600"/>
          </a:xfrm>
        </p:grpSpPr>
        <p:pic>
          <p:nvPicPr>
            <p:cNvPr id="10" name="31 Imagen" descr="http://blogs.espe.edu.ec/wp-content/uploads/2013/07/Comunicado-2-1.jpg"/>
            <p:cNvPicPr>
              <a:picLocks noChangeAspect="1"/>
            </p:cNvPicPr>
            <p:nvPr/>
          </p:nvPicPr>
          <p:blipFill>
            <a:blip r:embed="rId3"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11" name="32 Imagen" descr="http://blogs.espe.edu.ec/wp-content/uploads/2013/09/Logo-RP-UFA-ESPE.jpg"/>
            <p:cNvPicPr>
              <a:picLocks noChangeAspect="1"/>
            </p:cNvPicPr>
            <p:nvPr/>
          </p:nvPicPr>
          <p:blipFill>
            <a:blip r:embed="rId4"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sp>
        <p:nvSpPr>
          <p:cNvPr id="2" name="Rectángulo 1"/>
          <p:cNvSpPr/>
          <p:nvPr/>
        </p:nvSpPr>
        <p:spPr>
          <a:xfrm>
            <a:off x="1442262" y="2288776"/>
            <a:ext cx="7488832" cy="3096343"/>
          </a:xfrm>
          <a:prstGeom prst="rect">
            <a:avLst/>
          </a:prstGeom>
        </p:spPr>
        <p:txBody>
          <a:bodyPr/>
          <a:lstStyle/>
          <a:p>
            <a:pPr>
              <a:buFontTx/>
              <a:buChar char="•"/>
            </a:pPr>
            <a:endParaRPr lang="es-EC" sz="1200" dirty="0">
              <a:solidFill>
                <a:srgbClr val="212121"/>
              </a:solidFill>
            </a:endParaRPr>
          </a:p>
        </p:txBody>
      </p:sp>
      <p:graphicFrame>
        <p:nvGraphicFramePr>
          <p:cNvPr id="5" name="Diagrama 4"/>
          <p:cNvGraphicFramePr/>
          <p:nvPr>
            <p:extLst/>
          </p:nvPr>
        </p:nvGraphicFramePr>
        <p:xfrm>
          <a:off x="1368153" y="3933056"/>
          <a:ext cx="7236295" cy="22728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ángulo 13"/>
          <p:cNvSpPr/>
          <p:nvPr/>
        </p:nvSpPr>
        <p:spPr>
          <a:xfrm>
            <a:off x="1182680" y="18653"/>
            <a:ext cx="3260829" cy="619272"/>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Objeto de estudio</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aphicFrame>
        <p:nvGraphicFramePr>
          <p:cNvPr id="12" name="Diagrama 11"/>
          <p:cNvGraphicFramePr/>
          <p:nvPr>
            <p:extLst/>
          </p:nvPr>
        </p:nvGraphicFramePr>
        <p:xfrm>
          <a:off x="1187624" y="404664"/>
          <a:ext cx="7582836" cy="105414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Rectángulo 5"/>
          <p:cNvSpPr/>
          <p:nvPr/>
        </p:nvSpPr>
        <p:spPr>
          <a:xfrm rot="20361169">
            <a:off x="1149147" y="643451"/>
            <a:ext cx="586231" cy="267353"/>
          </a:xfrm>
          <a:prstGeom prst="rect">
            <a:avLst/>
          </a:prstGeom>
        </p:spPr>
        <p:txBody>
          <a:bodyPr wrap="square">
            <a:spAutoFit/>
          </a:bodyPr>
          <a:lstStyle/>
          <a:p>
            <a:pPr algn="ctr" defTabSz="444500">
              <a:lnSpc>
                <a:spcPct val="90000"/>
              </a:lnSpc>
              <a:spcBef>
                <a:spcPct val="0"/>
              </a:spcBef>
              <a:spcAft>
                <a:spcPct val="35000"/>
              </a:spcAft>
            </a:pPr>
            <a:r>
              <a:rPr lang="es-EC" sz="1200" dirty="0" smtClean="0">
                <a:solidFill>
                  <a:srgbClr val="C00000"/>
                </a:solidFill>
                <a:latin typeface="Times New Roman" panose="02020603050405020304" pitchFamily="18" charset="0"/>
                <a:cs typeface="Times New Roman" panose="02020603050405020304" pitchFamily="18" charset="0"/>
              </a:rPr>
              <a:t>2016</a:t>
            </a:r>
            <a:endParaRPr lang="es-EC" sz="1200" dirty="0">
              <a:solidFill>
                <a:srgbClr val="C000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15"/>
          <a:stretch>
            <a:fillRect/>
          </a:stretch>
        </p:blipFill>
        <p:spPr>
          <a:xfrm>
            <a:off x="2051720" y="1268760"/>
            <a:ext cx="5787148" cy="2664296"/>
          </a:xfrm>
          <a:prstGeom prst="rect">
            <a:avLst/>
          </a:prstGeom>
        </p:spPr>
      </p:pic>
    </p:spTree>
    <p:extLst>
      <p:ext uri="{BB962C8B-B14F-4D97-AF65-F5344CB8AC3E}">
        <p14:creationId xmlns:p14="http://schemas.microsoft.com/office/powerpoint/2010/main" val="285552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6 Grupo"/>
          <p:cNvGrpSpPr/>
          <p:nvPr/>
        </p:nvGrpSpPr>
        <p:grpSpPr>
          <a:xfrm>
            <a:off x="7629866" y="6237312"/>
            <a:ext cx="1212602" cy="511110"/>
            <a:chOff x="0" y="0"/>
            <a:chExt cx="5867400" cy="1752600"/>
          </a:xfrm>
        </p:grpSpPr>
        <p:pic>
          <p:nvPicPr>
            <p:cNvPr id="5" name="31 Imagen" descr="http://blogs.espe.edu.ec/wp-content/uploads/2013/07/Comunicado-2-1.jpg"/>
            <p:cNvPicPr>
              <a:picLocks noChangeAspect="1"/>
            </p:cNvPicPr>
            <p:nvPr/>
          </p:nvPicPr>
          <p:blipFill>
            <a:blip r:embed="rId2"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6" name="32 Imagen" descr="http://blogs.espe.edu.ec/wp-content/uploads/2013/09/Logo-RP-UFA-ESPE.jpg"/>
            <p:cNvPicPr>
              <a:picLocks noChangeAspect="1"/>
            </p:cNvPicPr>
            <p:nvPr/>
          </p:nvPicPr>
          <p:blipFill>
            <a:blip r:embed="rId3"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sp>
        <p:nvSpPr>
          <p:cNvPr id="9" name="Rectángulo 8"/>
          <p:cNvSpPr/>
          <p:nvPr/>
        </p:nvSpPr>
        <p:spPr>
          <a:xfrm>
            <a:off x="-4068960" y="1484784"/>
            <a:ext cx="5850329" cy="9842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1" name="Marcador de contenido 6"/>
          <p:cNvGraphicFramePr>
            <a:graphicFrameLocks/>
          </p:cNvGraphicFramePr>
          <p:nvPr>
            <p:extLst>
              <p:ext uri="{D42A27DB-BD31-4B8C-83A1-F6EECF244321}">
                <p14:modId xmlns:p14="http://schemas.microsoft.com/office/powerpoint/2010/main" val="2055799251"/>
              </p:ext>
            </p:extLst>
          </p:nvPr>
        </p:nvGraphicFramePr>
        <p:xfrm>
          <a:off x="4934800" y="3057005"/>
          <a:ext cx="3934637" cy="2653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ángulo 13"/>
          <p:cNvSpPr/>
          <p:nvPr/>
        </p:nvSpPr>
        <p:spPr>
          <a:xfrm>
            <a:off x="1094571" y="44624"/>
            <a:ext cx="4431598" cy="619272"/>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Los Seguros en Ecuador</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569681747"/>
              </p:ext>
            </p:extLst>
          </p:nvPr>
        </p:nvGraphicFramePr>
        <p:xfrm>
          <a:off x="1094571" y="836712"/>
          <a:ext cx="7673807" cy="30689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Marcador de contenido 6"/>
          <p:cNvGraphicFramePr>
            <a:graphicFrameLocks/>
          </p:cNvGraphicFramePr>
          <p:nvPr>
            <p:extLst>
              <p:ext uri="{D42A27DB-BD31-4B8C-83A1-F6EECF244321}">
                <p14:modId xmlns:p14="http://schemas.microsoft.com/office/powerpoint/2010/main" val="145823110"/>
              </p:ext>
            </p:extLst>
          </p:nvPr>
        </p:nvGraphicFramePr>
        <p:xfrm>
          <a:off x="1111504" y="3634437"/>
          <a:ext cx="3569206" cy="183861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917185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43608" y="404664"/>
            <a:ext cx="4621778" cy="619272"/>
          </a:xfrm>
          <a:prstGeom prst="rect">
            <a:avLst/>
          </a:prstGeom>
        </p:spPr>
        <p:txBody>
          <a:bodyPr wrap="none">
            <a:spAutoFit/>
          </a:bodyPr>
          <a:lstStyle/>
          <a:p>
            <a:pPr>
              <a:lnSpc>
                <a:spcPct val="107000"/>
              </a:lnSpc>
              <a:spcAft>
                <a:spcPts val="800"/>
              </a:spcAft>
            </a:pPr>
            <a:r>
              <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Resolución N°051-2015-F</a:t>
            </a:r>
          </a:p>
        </p:txBody>
      </p:sp>
      <p:grpSp>
        <p:nvGrpSpPr>
          <p:cNvPr id="6" name="6 Grupo"/>
          <p:cNvGrpSpPr/>
          <p:nvPr/>
        </p:nvGrpSpPr>
        <p:grpSpPr>
          <a:xfrm>
            <a:off x="7629866" y="6237312"/>
            <a:ext cx="1212602" cy="511110"/>
            <a:chOff x="0" y="0"/>
            <a:chExt cx="5867400" cy="1752600"/>
          </a:xfrm>
        </p:grpSpPr>
        <p:pic>
          <p:nvPicPr>
            <p:cNvPr id="9" name="31 Imagen" descr="http://blogs.espe.edu.ec/wp-content/uploads/2013/07/Comunicado-2-1.jpg"/>
            <p:cNvPicPr>
              <a:picLocks noChangeAspect="1"/>
            </p:cNvPicPr>
            <p:nvPr/>
          </p:nvPicPr>
          <p:blipFill>
            <a:blip r:embed="rId3"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10" name="32 Imagen" descr="http://blogs.espe.edu.ec/wp-content/uploads/2013/09/Logo-RP-UFA-ESPE.jpg"/>
            <p:cNvPicPr>
              <a:picLocks noChangeAspect="1"/>
            </p:cNvPicPr>
            <p:nvPr/>
          </p:nvPicPr>
          <p:blipFill>
            <a:blip r:embed="rId4"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graphicFrame>
        <p:nvGraphicFramePr>
          <p:cNvPr id="8" name="Diagrama 7"/>
          <p:cNvGraphicFramePr/>
          <p:nvPr>
            <p:extLst>
              <p:ext uri="{D42A27DB-BD31-4B8C-83A1-F6EECF244321}">
                <p14:modId xmlns:p14="http://schemas.microsoft.com/office/powerpoint/2010/main" val="2329404225"/>
              </p:ext>
            </p:extLst>
          </p:nvPr>
        </p:nvGraphicFramePr>
        <p:xfrm>
          <a:off x="1165557" y="3944167"/>
          <a:ext cx="7344817" cy="1382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a 10"/>
          <p:cNvGraphicFramePr/>
          <p:nvPr>
            <p:extLst>
              <p:ext uri="{D42A27DB-BD31-4B8C-83A1-F6EECF244321}">
                <p14:modId xmlns:p14="http://schemas.microsoft.com/office/powerpoint/2010/main" val="2567659034"/>
              </p:ext>
            </p:extLst>
          </p:nvPr>
        </p:nvGraphicFramePr>
        <p:xfrm>
          <a:off x="1187625" y="1628800"/>
          <a:ext cx="7344816" cy="13826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10990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p:cNvGraphicFramePr/>
          <p:nvPr>
            <p:extLst>
              <p:ext uri="{D42A27DB-BD31-4B8C-83A1-F6EECF244321}">
                <p14:modId xmlns:p14="http://schemas.microsoft.com/office/powerpoint/2010/main" val="1237266909"/>
              </p:ext>
            </p:extLst>
          </p:nvPr>
        </p:nvGraphicFramePr>
        <p:xfrm>
          <a:off x="1039947" y="1223974"/>
          <a:ext cx="3592650" cy="220502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6 Grupo"/>
          <p:cNvGrpSpPr/>
          <p:nvPr/>
        </p:nvGrpSpPr>
        <p:grpSpPr>
          <a:xfrm>
            <a:off x="7629866" y="6237312"/>
            <a:ext cx="1212602" cy="511110"/>
            <a:chOff x="0" y="0"/>
            <a:chExt cx="5867400" cy="1752600"/>
          </a:xfrm>
        </p:grpSpPr>
        <p:pic>
          <p:nvPicPr>
            <p:cNvPr id="5" name="31 Imagen" descr="http://blogs.espe.edu.ec/wp-content/uploads/2013/07/Comunicado-2-1.jpg"/>
            <p:cNvPicPr>
              <a:picLocks noChangeAspect="1"/>
            </p:cNvPicPr>
            <p:nvPr/>
          </p:nvPicPr>
          <p:blipFill>
            <a:blip r:embed="rId3" cstate="print">
              <a:extLst>
                <a:ext uri="{28A0092B-C50C-407E-A947-70E740481C1C}">
                  <a14:useLocalDpi xmlns:a14="http://schemas.microsoft.com/office/drawing/2010/main" val="0"/>
                </a:ext>
              </a:extLst>
            </a:blip>
            <a:srcRect l="10184" t="39429" r="68083" b="29825"/>
            <a:stretch>
              <a:fillRect/>
            </a:stretch>
          </p:blipFill>
          <p:spPr bwMode="auto">
            <a:xfrm>
              <a:off x="0" y="0"/>
              <a:ext cx="1771650" cy="1752600"/>
            </a:xfrm>
            <a:prstGeom prst="rect">
              <a:avLst/>
            </a:prstGeom>
            <a:noFill/>
          </p:spPr>
        </p:pic>
        <p:pic>
          <p:nvPicPr>
            <p:cNvPr id="6" name="32 Imagen" descr="http://blogs.espe.edu.ec/wp-content/uploads/2013/09/Logo-RP-UFA-ESPE.jpg"/>
            <p:cNvPicPr>
              <a:picLocks noChangeAspect="1"/>
            </p:cNvPicPr>
            <p:nvPr/>
          </p:nvPicPr>
          <p:blipFill>
            <a:blip r:embed="rId4" cstate="print">
              <a:extLst>
                <a:ext uri="{28A0092B-C50C-407E-A947-70E740481C1C}">
                  <a14:useLocalDpi xmlns:a14="http://schemas.microsoft.com/office/drawing/2010/main" val="0"/>
                </a:ext>
              </a:extLst>
            </a:blip>
            <a:srcRect l="25455" b="12755"/>
            <a:stretch>
              <a:fillRect/>
            </a:stretch>
          </p:blipFill>
          <p:spPr bwMode="auto">
            <a:xfrm>
              <a:off x="1676400" y="76200"/>
              <a:ext cx="4191000" cy="1676400"/>
            </a:xfrm>
            <a:prstGeom prst="rect">
              <a:avLst/>
            </a:prstGeom>
            <a:noFill/>
          </p:spPr>
        </p:pic>
      </p:grpSp>
      <p:sp>
        <p:nvSpPr>
          <p:cNvPr id="9" name="Rectángulo 8"/>
          <p:cNvSpPr/>
          <p:nvPr/>
        </p:nvSpPr>
        <p:spPr>
          <a:xfrm>
            <a:off x="-4068960" y="1484784"/>
            <a:ext cx="5850329" cy="9842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ángulo 13"/>
          <p:cNvSpPr/>
          <p:nvPr/>
        </p:nvSpPr>
        <p:spPr>
          <a:xfrm>
            <a:off x="1039947" y="79326"/>
            <a:ext cx="3592650" cy="619272"/>
          </a:xfrm>
          <a:prstGeom prst="rect">
            <a:avLst/>
          </a:prstGeom>
        </p:spPr>
        <p:txBody>
          <a:bodyPr wrap="none">
            <a:spAutoFit/>
          </a:bodyPr>
          <a:lstStyle/>
          <a:p>
            <a:pPr>
              <a:lnSpc>
                <a:spcPct val="107000"/>
              </a:lnSpc>
              <a:spcAft>
                <a:spcPts val="800"/>
              </a:spcAft>
            </a:pPr>
            <a:r>
              <a:rPr lang="es-EC" sz="3200" b="1" dirty="0" smtClean="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rPr>
              <a:t>Entorno económico</a:t>
            </a:r>
            <a:endParaRPr lang="es-EC" sz="3200" b="1" dirty="0">
              <a:ln w="0"/>
              <a:solidFill>
                <a:srgbClr val="C00000"/>
              </a:solidFill>
              <a:effectLst>
                <a:outerShdw blurRad="38100" dist="19050" dir="2700000" algn="tl" rotWithShape="0">
                  <a:srgbClr val="C00000">
                    <a:alpha val="40000"/>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039947" y="878100"/>
            <a:ext cx="3104376" cy="369332"/>
          </a:xfrm>
          <a:prstGeom prst="rect">
            <a:avLst/>
          </a:prstGeom>
        </p:spPr>
        <p:txBody>
          <a:bodyPr wrap="none">
            <a:spAutoFit/>
          </a:bodyPr>
          <a:lstStyle/>
          <a:p>
            <a:r>
              <a:rPr lang="es-EC" b="1" dirty="0" smtClean="0">
                <a:solidFill>
                  <a:srgbClr val="C00000"/>
                </a:solidFill>
                <a:latin typeface="Times New Roman" panose="02020603050405020304" pitchFamily="18" charset="0"/>
                <a:ea typeface="Calibri" panose="020F0502020204030204" pitchFamily="34" charset="0"/>
              </a:rPr>
              <a:t>Producto Interno Bruto - PIB</a:t>
            </a:r>
            <a:endParaRPr lang="es-EC" b="1" dirty="0">
              <a:solidFill>
                <a:srgbClr val="C00000"/>
              </a:solidFill>
            </a:endParaRPr>
          </a:p>
        </p:txBody>
      </p:sp>
      <p:sp>
        <p:nvSpPr>
          <p:cNvPr id="7" name="Rectángulo 6"/>
          <p:cNvSpPr/>
          <p:nvPr/>
        </p:nvSpPr>
        <p:spPr>
          <a:xfrm>
            <a:off x="5537118" y="2627620"/>
            <a:ext cx="2059218" cy="369332"/>
          </a:xfrm>
          <a:prstGeom prst="rect">
            <a:avLst/>
          </a:prstGeom>
        </p:spPr>
        <p:txBody>
          <a:bodyPr wrap="none">
            <a:spAutoFit/>
          </a:bodyPr>
          <a:lstStyle/>
          <a:p>
            <a:r>
              <a:rPr lang="es-EC" b="1" dirty="0" smtClean="0">
                <a:solidFill>
                  <a:srgbClr val="C00000"/>
                </a:solidFill>
                <a:latin typeface="Times New Roman" panose="02020603050405020304" pitchFamily="18" charset="0"/>
                <a:cs typeface="Times New Roman" panose="02020603050405020304" pitchFamily="18" charset="0"/>
              </a:rPr>
              <a:t>Balanza Comercial</a:t>
            </a:r>
            <a:endParaRPr lang="es-EC" b="1" dirty="0">
              <a:solidFill>
                <a:srgbClr val="C00000"/>
              </a:solidFill>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5"/>
          <a:stretch>
            <a:fillRect/>
          </a:stretch>
        </p:blipFill>
        <p:spPr>
          <a:xfrm>
            <a:off x="4227226" y="3240360"/>
            <a:ext cx="4503899" cy="3140968"/>
          </a:xfrm>
          <a:prstGeom prst="rect">
            <a:avLst/>
          </a:prstGeom>
        </p:spPr>
      </p:pic>
    </p:spTree>
    <p:extLst>
      <p:ext uri="{BB962C8B-B14F-4D97-AF65-F5344CB8AC3E}">
        <p14:creationId xmlns:p14="http://schemas.microsoft.com/office/powerpoint/2010/main" val="666381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
  <a:themeElements>
    <a:clrScheme name="Personalizado 23">
      <a:dk1>
        <a:srgbClr val="C00000"/>
      </a:dk1>
      <a:lt1>
        <a:sysClr val="window" lastClr="FFFFFF"/>
      </a:lt1>
      <a:dk2>
        <a:srgbClr val="212121"/>
      </a:dk2>
      <a:lt2>
        <a:srgbClr val="FFFFFF"/>
      </a:lt2>
      <a:accent1>
        <a:srgbClr val="457620"/>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8679</TotalTime>
  <Words>1869</Words>
  <Application>Microsoft Office PowerPoint</Application>
  <PresentationFormat>Presentación en pantalla (4:3)</PresentationFormat>
  <Paragraphs>225</Paragraphs>
  <Slides>29</Slides>
  <Notes>17</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29</vt:i4>
      </vt:variant>
    </vt:vector>
  </HeadingPairs>
  <TitlesOfParts>
    <vt:vector size="36" baseType="lpstr">
      <vt:lpstr>Arial</vt:lpstr>
      <vt:lpstr>Calibri</vt:lpstr>
      <vt:lpstr>Corbel</vt:lpstr>
      <vt:lpstr>Times New Roman</vt:lpstr>
      <vt:lpstr>Wingdings 2</vt:lpstr>
      <vt:lpstr>Parallax</vt:lpstr>
      <vt:lpstr>Flow</vt:lpstr>
      <vt:lpstr>DEPARTAMENTO DE CIENCIAS ECONÓMICAS, ADMINISTRATIVAS Y DE COMERCIO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Variables que afectan los Niveles del Margen de Contribución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GABRIELA ANDRANGO</cp:lastModifiedBy>
  <cp:revision>526</cp:revision>
  <dcterms:created xsi:type="dcterms:W3CDTF">2013-09-27T18:13:31Z</dcterms:created>
  <dcterms:modified xsi:type="dcterms:W3CDTF">2018-04-03T18:56:33Z</dcterms:modified>
</cp:coreProperties>
</file>