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44"/>
  </p:notesMasterIdLst>
  <p:handoutMasterIdLst>
    <p:handoutMasterId r:id="rId45"/>
  </p:handoutMasterIdLst>
  <p:sldIdLst>
    <p:sldId id="536" r:id="rId5"/>
    <p:sldId id="515" r:id="rId6"/>
    <p:sldId id="522" r:id="rId7"/>
    <p:sldId id="537" r:id="rId8"/>
    <p:sldId id="538" r:id="rId9"/>
    <p:sldId id="492" r:id="rId10"/>
    <p:sldId id="550" r:id="rId11"/>
    <p:sldId id="557" r:id="rId12"/>
    <p:sldId id="558" r:id="rId13"/>
    <p:sldId id="551" r:id="rId14"/>
    <p:sldId id="554" r:id="rId15"/>
    <p:sldId id="525" r:id="rId16"/>
    <p:sldId id="535" r:id="rId17"/>
    <p:sldId id="526" r:id="rId18"/>
    <p:sldId id="559" r:id="rId19"/>
    <p:sldId id="560" r:id="rId20"/>
    <p:sldId id="528" r:id="rId21"/>
    <p:sldId id="566" r:id="rId22"/>
    <p:sldId id="564" r:id="rId23"/>
    <p:sldId id="563" r:id="rId24"/>
    <p:sldId id="567" r:id="rId25"/>
    <p:sldId id="565" r:id="rId26"/>
    <p:sldId id="561" r:id="rId27"/>
    <p:sldId id="529" r:id="rId28"/>
    <p:sldId id="540" r:id="rId29"/>
    <p:sldId id="541" r:id="rId30"/>
    <p:sldId id="542" r:id="rId31"/>
    <p:sldId id="546" r:id="rId32"/>
    <p:sldId id="497" r:id="rId33"/>
    <p:sldId id="549" r:id="rId34"/>
    <p:sldId id="547" r:id="rId35"/>
    <p:sldId id="548" r:id="rId36"/>
    <p:sldId id="530" r:id="rId37"/>
    <p:sldId id="493" r:id="rId38"/>
    <p:sldId id="531" r:id="rId39"/>
    <p:sldId id="485" r:id="rId40"/>
    <p:sldId id="532" r:id="rId41"/>
    <p:sldId id="494" r:id="rId42"/>
    <p:sldId id="486" r:id="rId43"/>
  </p:sldIdLst>
  <p:sldSz cx="9145588" cy="6858000"/>
  <p:notesSz cx="7023100" cy="93091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0EC"/>
    <a:srgbClr val="FF6D09"/>
    <a:srgbClr val="F22ACC"/>
    <a:srgbClr val="6D2197"/>
    <a:srgbClr val="0065B0"/>
    <a:srgbClr val="E3DE00"/>
    <a:srgbClr val="DBD600"/>
    <a:srgbClr val="000000"/>
    <a:srgbClr val="171717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89767" autoAdjust="0"/>
  </p:normalViewPr>
  <p:slideViewPr>
    <p:cSldViewPr snapToGrid="0" snapToObjects="1">
      <p:cViewPr>
        <p:scale>
          <a:sx n="60" d="100"/>
          <a:sy n="60" d="100"/>
        </p:scale>
        <p:origin x="1662" y="96"/>
      </p:cViewPr>
      <p:guideLst>
        <p:guide orient="horz" pos="2137"/>
        <p:guide pos="38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FD929-6296-428A-B9EB-952762F7F635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F6A48908-A5A7-4BF6-ABBE-A6CF9CF0622F}">
      <dgm:prSet phldrT="[Texto]" phldr="1"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4C9FB4-9EA7-4071-8841-AA804316CEEA}" type="parTrans" cxnId="{D7676103-7F80-44FD-8A3F-B621E3B163C2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FC3428-6F9B-4535-B4DD-CB3DC927F259}" type="sibTrans" cxnId="{D7676103-7F80-44FD-8A3F-B621E3B163C2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1A2A28-F805-44E1-AF29-7DA18BE201EE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Mortalidad</a:t>
          </a:r>
        </a:p>
      </dgm:t>
    </dgm:pt>
    <dgm:pt modelId="{543DB297-FAD3-4455-8A8E-1A843A8F4B67}" type="parTrans" cxnId="{2F4B947F-97B9-48C9-88ED-92DCA93273FA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339E66-5A62-4DA7-8AA2-F34972D5C9E0}" type="sibTrans" cxnId="{2F4B947F-97B9-48C9-88ED-92DCA93273FA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C4CBD5-E3FB-402B-8D1A-C31FB22BFC29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Evaluación de la calidad del huevo </a:t>
          </a:r>
        </a:p>
      </dgm:t>
    </dgm:pt>
    <dgm:pt modelId="{464F6E69-45B2-4DC5-AA43-F1DAF6D699B0}" type="parTrans" cxnId="{0A559922-AA86-44AE-8014-D3BE7B28A9B9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3BCA93E-02A5-452F-A62A-01E061DBFFEF}" type="sibTrans" cxnId="{0A559922-AA86-44AE-8014-D3BE7B28A9B9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26C0E34-DCA4-4428-AB24-AE537E64CAC1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Calidad de la cáscara</a:t>
          </a:r>
        </a:p>
      </dgm:t>
    </dgm:pt>
    <dgm:pt modelId="{73FD72C2-20E8-49DB-A53E-3F7CBBCED802}" type="parTrans" cxnId="{50A417C5-ABCC-4FAB-A126-17BDA0C607D5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4CF0A6-D577-4EF0-8DDC-1198C7A54AF8}" type="sibTrans" cxnId="{50A417C5-ABCC-4FAB-A126-17BDA0C607D5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01C1B6-2E03-4FA0-BCD2-00F7207000A6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Color de Yema</a:t>
          </a:r>
        </a:p>
      </dgm:t>
    </dgm:pt>
    <dgm:pt modelId="{2DEBD1FC-66F5-4012-A23D-7EFEC0813D1C}" type="parTrans" cxnId="{0FC6CBE5-C543-4EB2-ACFA-6DC567C27A30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9425C4-DE5F-4FA9-85EC-E5825BB2CDE0}" type="sibTrans" cxnId="{0FC6CBE5-C543-4EB2-ACFA-6DC567C27A30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4504C2-F3D5-418F-B911-92E921B4ED4B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Albúmina</a:t>
          </a:r>
        </a:p>
      </dgm:t>
    </dgm:pt>
    <dgm:pt modelId="{E9E2D915-6BBB-457D-AC1B-9E926215BD34}" type="parTrans" cxnId="{0E5E17C7-2060-4759-988E-7BCBFC6DD094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731E50-515D-4E08-A246-A90E5919F028}" type="sibTrans" cxnId="{0E5E17C7-2060-4759-988E-7BCBFC6DD094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60C955-D5E2-4213-92F5-AEC46A03FB4D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Unidades </a:t>
          </a:r>
          <a:r>
            <a:rPr lang="es-EC" sz="1400" dirty="0" err="1">
              <a:solidFill>
                <a:schemeClr val="tx1">
                  <a:lumMod val="95000"/>
                  <a:lumOff val="5000"/>
                </a:schemeClr>
              </a:solidFill>
            </a:rPr>
            <a:t>Haugh</a:t>
          </a:r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gm:t>
    </dgm:pt>
    <dgm:pt modelId="{8F7BCE04-E318-4262-BB0E-8FB922CE09F6}" type="parTrans" cxnId="{99BB0D55-3C59-4DF0-B944-CF64E6064CF8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6B34AA-B0E3-4222-BA46-1D4E69C42280}" type="sibTrans" cxnId="{99BB0D55-3C59-4DF0-B944-CF64E6064CF8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8EFA9C-D0C3-4FB0-B0AB-65208B34E7EC}">
      <dgm:prSet custT="1"/>
      <dgm:spPr/>
      <dgm:t>
        <a:bodyPr/>
        <a:lstStyle/>
        <a:p>
          <a:r>
            <a:rPr lang="es-EC" sz="1400" dirty="0">
              <a:solidFill>
                <a:schemeClr val="tx1">
                  <a:lumMod val="95000"/>
                  <a:lumOff val="5000"/>
                </a:schemeClr>
              </a:solidFill>
            </a:rPr>
            <a:t>Índice de eficiencia productiva</a:t>
          </a:r>
        </a:p>
      </dgm:t>
    </dgm:pt>
    <dgm:pt modelId="{C961DACA-1147-4393-94BC-A1A4AAB6BCD7}" type="parTrans" cxnId="{C1641704-86B5-4499-AFE4-C8620961D7BA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8E32BC-1198-42CE-B1D7-B6D95249F782}" type="sibTrans" cxnId="{C1641704-86B5-4499-AFE4-C8620961D7BA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F9C361-9996-4CC4-BDED-F6C433DFCDFF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321C58-079B-4D51-AD76-F751094B6F57}" type="parTrans" cxnId="{23B5C070-88FF-46D4-8852-0BFBA54BE464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3F051AE-E2F9-4539-A688-AB7E3824410A}" type="sibTrans" cxnId="{23B5C070-88FF-46D4-8852-0BFBA54BE464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9C2D03-8FF9-451C-99D4-0FB4C4C69738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3C91C1-E703-497F-BC2E-FDAC884C2BF6}" type="parTrans" cxnId="{01706F11-9FD5-44E0-A87C-9C2AF50CE747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098169-2CE1-48CC-A8EA-CCF18E0EC130}" type="sibTrans" cxnId="{01706F11-9FD5-44E0-A87C-9C2AF50CE747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E98A5B-9B70-49B8-B7FB-B08C6F06894D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941AD2-669D-4F92-A857-FACB31D155A0}" type="parTrans" cxnId="{65A19070-0A31-411E-8077-8C4B4D3A642B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1CDECA-B058-4FA0-8949-3001DDC09D73}" type="sibTrans" cxnId="{65A19070-0A31-411E-8077-8C4B4D3A642B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30A7B4-3979-45A7-ADE9-CC20EFA79F9D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B58CAEA-DEBD-4CA3-A9B7-60BB05DD5B9E}" type="parTrans" cxnId="{EBB669BC-D17B-438E-8179-489DFCED666B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343952-289F-4A75-864F-85E2171B7714}" type="sibTrans" cxnId="{EBB669BC-D17B-438E-8179-489DFCED666B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EAB56C-F6F4-40A4-ADB4-9DBD84A3E5B3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2FD4251-CBEA-4DC1-B233-2EF3287BD2B9}" type="parTrans" cxnId="{97DE2A9B-E191-457B-A12A-80EEA1DD1828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AE76433-C420-49A7-96E5-FC31971F8E10}" type="sibTrans" cxnId="{97DE2A9B-E191-457B-A12A-80EEA1DD1828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67F349-43FF-43E1-896C-097C9E67E649}">
      <dgm:prSet custT="1"/>
      <dgm:spPr/>
      <dgm:t>
        <a:bodyPr/>
        <a:lstStyle/>
        <a:p>
          <a:endParaRPr lang="es-EC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6B9203-7677-4CAC-9339-137886FC79E5}" type="parTrans" cxnId="{61F8A134-495E-4A12-B21D-0D5DDF621B82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9E8557C-FDC7-437F-8746-B84060A6B4B6}" type="sibTrans" cxnId="{61F8A134-495E-4A12-B21D-0D5DDF621B82}">
      <dgm:prSet/>
      <dgm:spPr/>
      <dgm:t>
        <a:bodyPr/>
        <a:lstStyle/>
        <a:p>
          <a:endParaRPr lang="es-EC" sz="14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149D42C-5AC2-4B8C-B36E-8B8F15DA4250}" type="pres">
      <dgm:prSet presAssocID="{A78FD929-6296-428A-B9EB-952762F7F635}" presName="Name0" presStyleCnt="0">
        <dgm:presLayoutVars>
          <dgm:chMax/>
          <dgm:chPref/>
          <dgm:dir/>
        </dgm:presLayoutVars>
      </dgm:prSet>
      <dgm:spPr/>
    </dgm:pt>
    <dgm:pt modelId="{BCF6EB7B-D906-416D-8311-F30E3B55C22C}" type="pres">
      <dgm:prSet presAssocID="{F6A48908-A5A7-4BF6-ABBE-A6CF9CF0622F}" presName="parenttextcomposite" presStyleCnt="0"/>
      <dgm:spPr/>
    </dgm:pt>
    <dgm:pt modelId="{3C2E8DF2-E701-4B07-A04B-1914C0987A6C}" type="pres">
      <dgm:prSet presAssocID="{F6A48908-A5A7-4BF6-ABBE-A6CF9CF0622F}" presName="parenttext" presStyleLbl="revTx" presStyleIdx="0" presStyleCnt="7">
        <dgm:presLayoutVars>
          <dgm:chMax/>
          <dgm:chPref val="2"/>
          <dgm:bulletEnabled val="1"/>
        </dgm:presLayoutVars>
      </dgm:prSet>
      <dgm:spPr/>
    </dgm:pt>
    <dgm:pt modelId="{5B0FCC4A-D19A-409E-A3FE-03476DC69F0B}" type="pres">
      <dgm:prSet presAssocID="{F6A48908-A5A7-4BF6-ABBE-A6CF9CF0622F}" presName="composite" presStyleCnt="0"/>
      <dgm:spPr/>
    </dgm:pt>
    <dgm:pt modelId="{7831DBF9-86B3-43EB-8CED-0A8E2EBD6CBD}" type="pres">
      <dgm:prSet presAssocID="{F6A48908-A5A7-4BF6-ABBE-A6CF9CF0622F}" presName="chevron1" presStyleLbl="alignNode1" presStyleIdx="0" presStyleCnt="49"/>
      <dgm:spPr/>
    </dgm:pt>
    <dgm:pt modelId="{037246C6-B1DE-4396-9085-8A3FBED9A3B8}" type="pres">
      <dgm:prSet presAssocID="{F6A48908-A5A7-4BF6-ABBE-A6CF9CF0622F}" presName="chevron2" presStyleLbl="alignNode1" presStyleIdx="1" presStyleCnt="49"/>
      <dgm:spPr/>
    </dgm:pt>
    <dgm:pt modelId="{87C27CD8-EFE8-4629-9102-332EEBF865A8}" type="pres">
      <dgm:prSet presAssocID="{F6A48908-A5A7-4BF6-ABBE-A6CF9CF0622F}" presName="chevron3" presStyleLbl="alignNode1" presStyleIdx="2" presStyleCnt="49"/>
      <dgm:spPr/>
    </dgm:pt>
    <dgm:pt modelId="{5A94D00A-4853-47AE-9085-2F3FA2D02EE9}" type="pres">
      <dgm:prSet presAssocID="{F6A48908-A5A7-4BF6-ABBE-A6CF9CF0622F}" presName="chevron4" presStyleLbl="alignNode1" presStyleIdx="3" presStyleCnt="49"/>
      <dgm:spPr/>
    </dgm:pt>
    <dgm:pt modelId="{E577961F-6700-46DA-995F-65F220D6CB2F}" type="pres">
      <dgm:prSet presAssocID="{F6A48908-A5A7-4BF6-ABBE-A6CF9CF0622F}" presName="chevron5" presStyleLbl="alignNode1" presStyleIdx="4" presStyleCnt="49"/>
      <dgm:spPr/>
    </dgm:pt>
    <dgm:pt modelId="{BBBDA4FC-D564-4B50-94C3-007E3D31BC6E}" type="pres">
      <dgm:prSet presAssocID="{F6A48908-A5A7-4BF6-ABBE-A6CF9CF0622F}" presName="chevron6" presStyleLbl="alignNode1" presStyleIdx="5" presStyleCnt="49"/>
      <dgm:spPr/>
    </dgm:pt>
    <dgm:pt modelId="{34687F33-F3E6-4ADC-ADDE-CE8F1459A072}" type="pres">
      <dgm:prSet presAssocID="{F6A48908-A5A7-4BF6-ABBE-A6CF9CF0622F}" presName="chevron7" presStyleLbl="alignNode1" presStyleIdx="6" presStyleCnt="49"/>
      <dgm:spPr/>
    </dgm:pt>
    <dgm:pt modelId="{7A31AB85-62E7-4118-BA45-CA5420338DB3}" type="pres">
      <dgm:prSet presAssocID="{F6A48908-A5A7-4BF6-ABBE-A6CF9CF0622F}" presName="childtext" presStyleLbl="solidFgAcc1" presStyleIdx="0" presStyleCnt="7">
        <dgm:presLayoutVars>
          <dgm:chMax/>
          <dgm:chPref val="0"/>
          <dgm:bulletEnabled val="1"/>
        </dgm:presLayoutVars>
      </dgm:prSet>
      <dgm:spPr/>
    </dgm:pt>
    <dgm:pt modelId="{C2EBB0BF-957C-41C8-8EBA-7FFF95F0C561}" type="pres">
      <dgm:prSet presAssocID="{20FC3428-6F9B-4535-B4DD-CB3DC927F259}" presName="sibTrans" presStyleCnt="0"/>
      <dgm:spPr/>
    </dgm:pt>
    <dgm:pt modelId="{3545E291-BDCA-4F5E-876A-9BA1D867157F}" type="pres">
      <dgm:prSet presAssocID="{9AF9C361-9996-4CC4-BDED-F6C433DFCDFF}" presName="parenttextcomposite" presStyleCnt="0"/>
      <dgm:spPr/>
    </dgm:pt>
    <dgm:pt modelId="{45416275-C3DD-4217-9BCA-5388B029EF1B}" type="pres">
      <dgm:prSet presAssocID="{9AF9C361-9996-4CC4-BDED-F6C433DFCDFF}" presName="parenttext" presStyleLbl="revTx" presStyleIdx="1" presStyleCnt="7">
        <dgm:presLayoutVars>
          <dgm:chMax/>
          <dgm:chPref val="2"/>
          <dgm:bulletEnabled val="1"/>
        </dgm:presLayoutVars>
      </dgm:prSet>
      <dgm:spPr/>
    </dgm:pt>
    <dgm:pt modelId="{A69B4E27-DB27-4ADB-ABDD-CE2A57A570B2}" type="pres">
      <dgm:prSet presAssocID="{9AF9C361-9996-4CC4-BDED-F6C433DFCDFF}" presName="composite" presStyleCnt="0"/>
      <dgm:spPr/>
    </dgm:pt>
    <dgm:pt modelId="{F4121793-D2B1-4F89-B409-29D3AEBEA688}" type="pres">
      <dgm:prSet presAssocID="{9AF9C361-9996-4CC4-BDED-F6C433DFCDFF}" presName="chevron1" presStyleLbl="alignNode1" presStyleIdx="7" presStyleCnt="49"/>
      <dgm:spPr/>
    </dgm:pt>
    <dgm:pt modelId="{B6B27BAB-A120-485F-8EAD-DDCCAEC28F0D}" type="pres">
      <dgm:prSet presAssocID="{9AF9C361-9996-4CC4-BDED-F6C433DFCDFF}" presName="chevron2" presStyleLbl="alignNode1" presStyleIdx="8" presStyleCnt="49"/>
      <dgm:spPr/>
    </dgm:pt>
    <dgm:pt modelId="{8F569E9F-F97F-4F17-AA16-B0EF5AF638FC}" type="pres">
      <dgm:prSet presAssocID="{9AF9C361-9996-4CC4-BDED-F6C433DFCDFF}" presName="chevron3" presStyleLbl="alignNode1" presStyleIdx="9" presStyleCnt="49"/>
      <dgm:spPr/>
    </dgm:pt>
    <dgm:pt modelId="{69B56228-9743-48C7-9626-4465A4B5FCFE}" type="pres">
      <dgm:prSet presAssocID="{9AF9C361-9996-4CC4-BDED-F6C433DFCDFF}" presName="chevron4" presStyleLbl="alignNode1" presStyleIdx="10" presStyleCnt="49"/>
      <dgm:spPr/>
    </dgm:pt>
    <dgm:pt modelId="{72FC7489-FD37-4549-80BA-B4E9530A58E4}" type="pres">
      <dgm:prSet presAssocID="{9AF9C361-9996-4CC4-BDED-F6C433DFCDFF}" presName="chevron5" presStyleLbl="alignNode1" presStyleIdx="11" presStyleCnt="49"/>
      <dgm:spPr/>
    </dgm:pt>
    <dgm:pt modelId="{5035E272-D51D-46B2-9583-5827DCAF88EF}" type="pres">
      <dgm:prSet presAssocID="{9AF9C361-9996-4CC4-BDED-F6C433DFCDFF}" presName="chevron6" presStyleLbl="alignNode1" presStyleIdx="12" presStyleCnt="49"/>
      <dgm:spPr/>
    </dgm:pt>
    <dgm:pt modelId="{E614F21B-4AE9-4EC1-8702-D1E3190DD234}" type="pres">
      <dgm:prSet presAssocID="{9AF9C361-9996-4CC4-BDED-F6C433DFCDFF}" presName="chevron7" presStyleLbl="alignNode1" presStyleIdx="13" presStyleCnt="49"/>
      <dgm:spPr/>
    </dgm:pt>
    <dgm:pt modelId="{2F6F539B-93B0-409A-A7A6-4AA068B5EB43}" type="pres">
      <dgm:prSet presAssocID="{9AF9C361-9996-4CC4-BDED-F6C433DFCDFF}" presName="childtext" presStyleLbl="solidFgAcc1" presStyleIdx="1" presStyleCnt="7">
        <dgm:presLayoutVars>
          <dgm:chMax/>
          <dgm:chPref val="0"/>
          <dgm:bulletEnabled val="1"/>
        </dgm:presLayoutVars>
      </dgm:prSet>
      <dgm:spPr/>
    </dgm:pt>
    <dgm:pt modelId="{64DDC419-B521-4CCC-BCB5-1C55A0575FCF}" type="pres">
      <dgm:prSet presAssocID="{13F051AE-E2F9-4539-A688-AB7E3824410A}" presName="sibTrans" presStyleCnt="0"/>
      <dgm:spPr/>
    </dgm:pt>
    <dgm:pt modelId="{136D289D-03FA-43AE-AD2A-70148C53158E}" type="pres">
      <dgm:prSet presAssocID="{2B9C2D03-8FF9-451C-99D4-0FB4C4C69738}" presName="parenttextcomposite" presStyleCnt="0"/>
      <dgm:spPr/>
    </dgm:pt>
    <dgm:pt modelId="{730AE42B-4858-40FF-8493-64531550B935}" type="pres">
      <dgm:prSet presAssocID="{2B9C2D03-8FF9-451C-99D4-0FB4C4C69738}" presName="parenttext" presStyleLbl="revTx" presStyleIdx="2" presStyleCnt="7">
        <dgm:presLayoutVars>
          <dgm:chMax/>
          <dgm:chPref val="2"/>
          <dgm:bulletEnabled val="1"/>
        </dgm:presLayoutVars>
      </dgm:prSet>
      <dgm:spPr/>
    </dgm:pt>
    <dgm:pt modelId="{0990D213-69CF-442E-AFB0-E8D087F5F0F3}" type="pres">
      <dgm:prSet presAssocID="{2B9C2D03-8FF9-451C-99D4-0FB4C4C69738}" presName="composite" presStyleCnt="0"/>
      <dgm:spPr/>
    </dgm:pt>
    <dgm:pt modelId="{8040465A-BB5D-41A4-992B-EABB20E5842F}" type="pres">
      <dgm:prSet presAssocID="{2B9C2D03-8FF9-451C-99D4-0FB4C4C69738}" presName="chevron1" presStyleLbl="alignNode1" presStyleIdx="14" presStyleCnt="49"/>
      <dgm:spPr/>
    </dgm:pt>
    <dgm:pt modelId="{53E36871-59BE-4613-8793-F0C1F2D68421}" type="pres">
      <dgm:prSet presAssocID="{2B9C2D03-8FF9-451C-99D4-0FB4C4C69738}" presName="chevron2" presStyleLbl="alignNode1" presStyleIdx="15" presStyleCnt="49"/>
      <dgm:spPr/>
    </dgm:pt>
    <dgm:pt modelId="{2C842D79-BDFF-43F1-9688-64BFD744FA4F}" type="pres">
      <dgm:prSet presAssocID="{2B9C2D03-8FF9-451C-99D4-0FB4C4C69738}" presName="chevron3" presStyleLbl="alignNode1" presStyleIdx="16" presStyleCnt="49"/>
      <dgm:spPr/>
    </dgm:pt>
    <dgm:pt modelId="{4CC62E97-4652-48D3-ABC3-42C071F82059}" type="pres">
      <dgm:prSet presAssocID="{2B9C2D03-8FF9-451C-99D4-0FB4C4C69738}" presName="chevron4" presStyleLbl="alignNode1" presStyleIdx="17" presStyleCnt="49"/>
      <dgm:spPr/>
    </dgm:pt>
    <dgm:pt modelId="{5AF7B766-A674-4A03-AE3C-9C30DBEFE0C3}" type="pres">
      <dgm:prSet presAssocID="{2B9C2D03-8FF9-451C-99D4-0FB4C4C69738}" presName="chevron5" presStyleLbl="alignNode1" presStyleIdx="18" presStyleCnt="49"/>
      <dgm:spPr/>
    </dgm:pt>
    <dgm:pt modelId="{0C883DBE-1FA0-4F52-AE00-FEC8385F248F}" type="pres">
      <dgm:prSet presAssocID="{2B9C2D03-8FF9-451C-99D4-0FB4C4C69738}" presName="chevron6" presStyleLbl="alignNode1" presStyleIdx="19" presStyleCnt="49"/>
      <dgm:spPr/>
    </dgm:pt>
    <dgm:pt modelId="{9E547347-2FD3-4FCC-9A89-82990748C442}" type="pres">
      <dgm:prSet presAssocID="{2B9C2D03-8FF9-451C-99D4-0FB4C4C69738}" presName="chevron7" presStyleLbl="alignNode1" presStyleIdx="20" presStyleCnt="49"/>
      <dgm:spPr/>
    </dgm:pt>
    <dgm:pt modelId="{D46ABEAB-E7EC-458A-B0AD-AA5DBBAFEA6E}" type="pres">
      <dgm:prSet presAssocID="{2B9C2D03-8FF9-451C-99D4-0FB4C4C69738}" presName="childtext" presStyleLbl="solidFgAcc1" presStyleIdx="2" presStyleCnt="7">
        <dgm:presLayoutVars>
          <dgm:chMax/>
          <dgm:chPref val="0"/>
          <dgm:bulletEnabled val="1"/>
        </dgm:presLayoutVars>
      </dgm:prSet>
      <dgm:spPr/>
    </dgm:pt>
    <dgm:pt modelId="{6FA1D3A3-61CD-483B-BB78-C7803E40BDB7}" type="pres">
      <dgm:prSet presAssocID="{64098169-2CE1-48CC-A8EA-CCF18E0EC130}" presName="sibTrans" presStyleCnt="0"/>
      <dgm:spPr/>
    </dgm:pt>
    <dgm:pt modelId="{5B636A6D-B3C1-4C75-959C-BB227F9B6BA7}" type="pres">
      <dgm:prSet presAssocID="{DAE98A5B-9B70-49B8-B7FB-B08C6F06894D}" presName="parenttextcomposite" presStyleCnt="0"/>
      <dgm:spPr/>
    </dgm:pt>
    <dgm:pt modelId="{51B666BD-8681-4995-A79E-49B658E9160A}" type="pres">
      <dgm:prSet presAssocID="{DAE98A5B-9B70-49B8-B7FB-B08C6F06894D}" presName="parenttext" presStyleLbl="revTx" presStyleIdx="3" presStyleCnt="7">
        <dgm:presLayoutVars>
          <dgm:chMax/>
          <dgm:chPref val="2"/>
          <dgm:bulletEnabled val="1"/>
        </dgm:presLayoutVars>
      </dgm:prSet>
      <dgm:spPr/>
    </dgm:pt>
    <dgm:pt modelId="{3A94F06F-812E-4754-951D-4CFCC7B7826B}" type="pres">
      <dgm:prSet presAssocID="{DAE98A5B-9B70-49B8-B7FB-B08C6F06894D}" presName="composite" presStyleCnt="0"/>
      <dgm:spPr/>
    </dgm:pt>
    <dgm:pt modelId="{6EFFEEF8-3845-4765-BCB4-785A7E9A7C28}" type="pres">
      <dgm:prSet presAssocID="{DAE98A5B-9B70-49B8-B7FB-B08C6F06894D}" presName="chevron1" presStyleLbl="alignNode1" presStyleIdx="21" presStyleCnt="49"/>
      <dgm:spPr/>
    </dgm:pt>
    <dgm:pt modelId="{5F0070E8-8B22-4FF2-A2D6-CAB5AEACD99E}" type="pres">
      <dgm:prSet presAssocID="{DAE98A5B-9B70-49B8-B7FB-B08C6F06894D}" presName="chevron2" presStyleLbl="alignNode1" presStyleIdx="22" presStyleCnt="49"/>
      <dgm:spPr/>
    </dgm:pt>
    <dgm:pt modelId="{55CB3EDC-BD9F-4234-8786-796397131EE3}" type="pres">
      <dgm:prSet presAssocID="{DAE98A5B-9B70-49B8-B7FB-B08C6F06894D}" presName="chevron3" presStyleLbl="alignNode1" presStyleIdx="23" presStyleCnt="49"/>
      <dgm:spPr/>
    </dgm:pt>
    <dgm:pt modelId="{15AFF3AB-A912-4473-806C-230DE879929E}" type="pres">
      <dgm:prSet presAssocID="{DAE98A5B-9B70-49B8-B7FB-B08C6F06894D}" presName="chevron4" presStyleLbl="alignNode1" presStyleIdx="24" presStyleCnt="49"/>
      <dgm:spPr/>
    </dgm:pt>
    <dgm:pt modelId="{9161E406-5136-457F-90E8-89BA6E381C23}" type="pres">
      <dgm:prSet presAssocID="{DAE98A5B-9B70-49B8-B7FB-B08C6F06894D}" presName="chevron5" presStyleLbl="alignNode1" presStyleIdx="25" presStyleCnt="49"/>
      <dgm:spPr/>
    </dgm:pt>
    <dgm:pt modelId="{4A4A5F58-ABEC-496B-80E5-B5B9A5010E85}" type="pres">
      <dgm:prSet presAssocID="{DAE98A5B-9B70-49B8-B7FB-B08C6F06894D}" presName="chevron6" presStyleLbl="alignNode1" presStyleIdx="26" presStyleCnt="49"/>
      <dgm:spPr/>
    </dgm:pt>
    <dgm:pt modelId="{60B0B83B-FC6F-4520-9A2E-B31B8C4E9B7D}" type="pres">
      <dgm:prSet presAssocID="{DAE98A5B-9B70-49B8-B7FB-B08C6F06894D}" presName="chevron7" presStyleLbl="alignNode1" presStyleIdx="27" presStyleCnt="49"/>
      <dgm:spPr/>
    </dgm:pt>
    <dgm:pt modelId="{C1A1B801-E6B5-44E6-80BB-041E04FFDF79}" type="pres">
      <dgm:prSet presAssocID="{DAE98A5B-9B70-49B8-B7FB-B08C6F06894D}" presName="childtext" presStyleLbl="solidFgAcc1" presStyleIdx="3" presStyleCnt="7">
        <dgm:presLayoutVars>
          <dgm:chMax/>
          <dgm:chPref val="0"/>
          <dgm:bulletEnabled val="1"/>
        </dgm:presLayoutVars>
      </dgm:prSet>
      <dgm:spPr/>
    </dgm:pt>
    <dgm:pt modelId="{00C9BF41-6A93-4C5E-AE50-191C1CB3A5F5}" type="pres">
      <dgm:prSet presAssocID="{1D1CDECA-B058-4FA0-8949-3001DDC09D73}" presName="sibTrans" presStyleCnt="0"/>
      <dgm:spPr/>
    </dgm:pt>
    <dgm:pt modelId="{B5001ADE-687A-4FB1-A659-ADC180887D23}" type="pres">
      <dgm:prSet presAssocID="{B630A7B4-3979-45A7-ADE9-CC20EFA79F9D}" presName="parenttextcomposite" presStyleCnt="0"/>
      <dgm:spPr/>
    </dgm:pt>
    <dgm:pt modelId="{2BB210F3-EBEA-47BA-BBB9-506C41EEBCCD}" type="pres">
      <dgm:prSet presAssocID="{B630A7B4-3979-45A7-ADE9-CC20EFA79F9D}" presName="parenttext" presStyleLbl="revTx" presStyleIdx="4" presStyleCnt="7">
        <dgm:presLayoutVars>
          <dgm:chMax/>
          <dgm:chPref val="2"/>
          <dgm:bulletEnabled val="1"/>
        </dgm:presLayoutVars>
      </dgm:prSet>
      <dgm:spPr/>
    </dgm:pt>
    <dgm:pt modelId="{64E04FF1-79A4-45D3-B2D5-8F919E8639EF}" type="pres">
      <dgm:prSet presAssocID="{B630A7B4-3979-45A7-ADE9-CC20EFA79F9D}" presName="composite" presStyleCnt="0"/>
      <dgm:spPr/>
    </dgm:pt>
    <dgm:pt modelId="{09807A86-F460-4DE1-84DC-CD512A286FAA}" type="pres">
      <dgm:prSet presAssocID="{B630A7B4-3979-45A7-ADE9-CC20EFA79F9D}" presName="chevron1" presStyleLbl="alignNode1" presStyleIdx="28" presStyleCnt="49"/>
      <dgm:spPr/>
    </dgm:pt>
    <dgm:pt modelId="{5F359DF8-6F84-41FC-A3DC-A6D5833E8F4A}" type="pres">
      <dgm:prSet presAssocID="{B630A7B4-3979-45A7-ADE9-CC20EFA79F9D}" presName="chevron2" presStyleLbl="alignNode1" presStyleIdx="29" presStyleCnt="49"/>
      <dgm:spPr/>
    </dgm:pt>
    <dgm:pt modelId="{430DC296-26F0-4BFD-A38E-FEA6D53E9FF3}" type="pres">
      <dgm:prSet presAssocID="{B630A7B4-3979-45A7-ADE9-CC20EFA79F9D}" presName="chevron3" presStyleLbl="alignNode1" presStyleIdx="30" presStyleCnt="49"/>
      <dgm:spPr/>
    </dgm:pt>
    <dgm:pt modelId="{B21E7F98-3A25-4F2F-A9F7-E8278C7D0BB2}" type="pres">
      <dgm:prSet presAssocID="{B630A7B4-3979-45A7-ADE9-CC20EFA79F9D}" presName="chevron4" presStyleLbl="alignNode1" presStyleIdx="31" presStyleCnt="49"/>
      <dgm:spPr/>
    </dgm:pt>
    <dgm:pt modelId="{98F6D2FD-D7BA-4B86-B401-81D026CB27FC}" type="pres">
      <dgm:prSet presAssocID="{B630A7B4-3979-45A7-ADE9-CC20EFA79F9D}" presName="chevron5" presStyleLbl="alignNode1" presStyleIdx="32" presStyleCnt="49"/>
      <dgm:spPr/>
    </dgm:pt>
    <dgm:pt modelId="{3A6A97F8-D1B8-4CEA-9ADD-C5A2698834E3}" type="pres">
      <dgm:prSet presAssocID="{B630A7B4-3979-45A7-ADE9-CC20EFA79F9D}" presName="chevron6" presStyleLbl="alignNode1" presStyleIdx="33" presStyleCnt="49"/>
      <dgm:spPr/>
    </dgm:pt>
    <dgm:pt modelId="{E492592A-16AB-4AA6-AEB4-44959F7F3A26}" type="pres">
      <dgm:prSet presAssocID="{B630A7B4-3979-45A7-ADE9-CC20EFA79F9D}" presName="chevron7" presStyleLbl="alignNode1" presStyleIdx="34" presStyleCnt="49"/>
      <dgm:spPr/>
    </dgm:pt>
    <dgm:pt modelId="{647CC468-FD8E-443A-9EF4-A52FC46D6315}" type="pres">
      <dgm:prSet presAssocID="{B630A7B4-3979-45A7-ADE9-CC20EFA79F9D}" presName="childtext" presStyleLbl="solidFgAcc1" presStyleIdx="4" presStyleCnt="7">
        <dgm:presLayoutVars>
          <dgm:chMax/>
          <dgm:chPref val="0"/>
          <dgm:bulletEnabled val="1"/>
        </dgm:presLayoutVars>
      </dgm:prSet>
      <dgm:spPr/>
    </dgm:pt>
    <dgm:pt modelId="{01CBDB86-5596-4A1C-89CC-4BE91BD4F582}" type="pres">
      <dgm:prSet presAssocID="{06343952-289F-4A75-864F-85E2171B7714}" presName="sibTrans" presStyleCnt="0"/>
      <dgm:spPr/>
    </dgm:pt>
    <dgm:pt modelId="{A533CEB6-68F5-446D-8EEE-CF9BC04B7B36}" type="pres">
      <dgm:prSet presAssocID="{C1EAB56C-F6F4-40A4-ADB4-9DBD84A3E5B3}" presName="parenttextcomposite" presStyleCnt="0"/>
      <dgm:spPr/>
    </dgm:pt>
    <dgm:pt modelId="{930A92C9-77E2-4383-B3A8-6E259BF39F6E}" type="pres">
      <dgm:prSet presAssocID="{C1EAB56C-F6F4-40A4-ADB4-9DBD84A3E5B3}" presName="parenttext" presStyleLbl="revTx" presStyleIdx="5" presStyleCnt="7">
        <dgm:presLayoutVars>
          <dgm:chMax/>
          <dgm:chPref val="2"/>
          <dgm:bulletEnabled val="1"/>
        </dgm:presLayoutVars>
      </dgm:prSet>
      <dgm:spPr/>
    </dgm:pt>
    <dgm:pt modelId="{C9CAC863-30B9-4023-992E-39FEC833E55E}" type="pres">
      <dgm:prSet presAssocID="{C1EAB56C-F6F4-40A4-ADB4-9DBD84A3E5B3}" presName="composite" presStyleCnt="0"/>
      <dgm:spPr/>
    </dgm:pt>
    <dgm:pt modelId="{E7DEB7E5-D45A-41EC-930A-4B4340126B0C}" type="pres">
      <dgm:prSet presAssocID="{C1EAB56C-F6F4-40A4-ADB4-9DBD84A3E5B3}" presName="chevron1" presStyleLbl="alignNode1" presStyleIdx="35" presStyleCnt="49"/>
      <dgm:spPr/>
    </dgm:pt>
    <dgm:pt modelId="{ABF1A6FB-D45B-42EF-98F3-B7995123F11B}" type="pres">
      <dgm:prSet presAssocID="{C1EAB56C-F6F4-40A4-ADB4-9DBD84A3E5B3}" presName="chevron2" presStyleLbl="alignNode1" presStyleIdx="36" presStyleCnt="49"/>
      <dgm:spPr/>
    </dgm:pt>
    <dgm:pt modelId="{1F2B1AFC-F71D-4B6D-A0A6-1D181FF8C8ED}" type="pres">
      <dgm:prSet presAssocID="{C1EAB56C-F6F4-40A4-ADB4-9DBD84A3E5B3}" presName="chevron3" presStyleLbl="alignNode1" presStyleIdx="37" presStyleCnt="49"/>
      <dgm:spPr/>
    </dgm:pt>
    <dgm:pt modelId="{EB4B653E-D778-41D6-ABB9-618DFFC51105}" type="pres">
      <dgm:prSet presAssocID="{C1EAB56C-F6F4-40A4-ADB4-9DBD84A3E5B3}" presName="chevron4" presStyleLbl="alignNode1" presStyleIdx="38" presStyleCnt="49"/>
      <dgm:spPr/>
    </dgm:pt>
    <dgm:pt modelId="{026BB696-752E-4BFA-B89C-B0389A808551}" type="pres">
      <dgm:prSet presAssocID="{C1EAB56C-F6F4-40A4-ADB4-9DBD84A3E5B3}" presName="chevron5" presStyleLbl="alignNode1" presStyleIdx="39" presStyleCnt="49"/>
      <dgm:spPr/>
    </dgm:pt>
    <dgm:pt modelId="{B75BA789-66BA-4FCA-8774-FB42F82C2FA6}" type="pres">
      <dgm:prSet presAssocID="{C1EAB56C-F6F4-40A4-ADB4-9DBD84A3E5B3}" presName="chevron6" presStyleLbl="alignNode1" presStyleIdx="40" presStyleCnt="49"/>
      <dgm:spPr/>
    </dgm:pt>
    <dgm:pt modelId="{73C9E1D4-B733-4500-81DD-B9C3363AFBE1}" type="pres">
      <dgm:prSet presAssocID="{C1EAB56C-F6F4-40A4-ADB4-9DBD84A3E5B3}" presName="chevron7" presStyleLbl="alignNode1" presStyleIdx="41" presStyleCnt="49"/>
      <dgm:spPr/>
    </dgm:pt>
    <dgm:pt modelId="{B61B24E4-C0EC-444B-ADC4-58E9B6E69BC8}" type="pres">
      <dgm:prSet presAssocID="{C1EAB56C-F6F4-40A4-ADB4-9DBD84A3E5B3}" presName="childtext" presStyleLbl="solidFgAcc1" presStyleIdx="5" presStyleCnt="7">
        <dgm:presLayoutVars>
          <dgm:chMax/>
          <dgm:chPref val="0"/>
          <dgm:bulletEnabled val="1"/>
        </dgm:presLayoutVars>
      </dgm:prSet>
      <dgm:spPr/>
    </dgm:pt>
    <dgm:pt modelId="{ED3B814F-7142-4D9C-AD19-AE971358A944}" type="pres">
      <dgm:prSet presAssocID="{1AE76433-C420-49A7-96E5-FC31971F8E10}" presName="sibTrans" presStyleCnt="0"/>
      <dgm:spPr/>
    </dgm:pt>
    <dgm:pt modelId="{9CBAA850-BDD4-4DE3-9E26-510CE708D417}" type="pres">
      <dgm:prSet presAssocID="{5D67F349-43FF-43E1-896C-097C9E67E649}" presName="parenttextcomposite" presStyleCnt="0"/>
      <dgm:spPr/>
    </dgm:pt>
    <dgm:pt modelId="{1BA27FCB-5658-4209-909A-15240E4CA132}" type="pres">
      <dgm:prSet presAssocID="{5D67F349-43FF-43E1-896C-097C9E67E649}" presName="parenttext" presStyleLbl="revTx" presStyleIdx="6" presStyleCnt="7">
        <dgm:presLayoutVars>
          <dgm:chMax/>
          <dgm:chPref val="2"/>
          <dgm:bulletEnabled val="1"/>
        </dgm:presLayoutVars>
      </dgm:prSet>
      <dgm:spPr/>
    </dgm:pt>
    <dgm:pt modelId="{D1B134D4-424C-42DB-BAC3-035CEF6C73DE}" type="pres">
      <dgm:prSet presAssocID="{5D67F349-43FF-43E1-896C-097C9E67E649}" presName="composite" presStyleCnt="0"/>
      <dgm:spPr/>
    </dgm:pt>
    <dgm:pt modelId="{695534BB-CEC9-4EDA-9908-70C6E5423C1C}" type="pres">
      <dgm:prSet presAssocID="{5D67F349-43FF-43E1-896C-097C9E67E649}" presName="chevron1" presStyleLbl="alignNode1" presStyleIdx="42" presStyleCnt="49"/>
      <dgm:spPr/>
    </dgm:pt>
    <dgm:pt modelId="{C251EECF-D13E-467A-8025-27D7191C8623}" type="pres">
      <dgm:prSet presAssocID="{5D67F349-43FF-43E1-896C-097C9E67E649}" presName="chevron2" presStyleLbl="alignNode1" presStyleIdx="43" presStyleCnt="49"/>
      <dgm:spPr/>
    </dgm:pt>
    <dgm:pt modelId="{011BF56F-CC07-486C-83D7-6C9DF1B67F3C}" type="pres">
      <dgm:prSet presAssocID="{5D67F349-43FF-43E1-896C-097C9E67E649}" presName="chevron3" presStyleLbl="alignNode1" presStyleIdx="44" presStyleCnt="49"/>
      <dgm:spPr/>
    </dgm:pt>
    <dgm:pt modelId="{2CE40B90-0065-4CBA-A4AA-10B739895294}" type="pres">
      <dgm:prSet presAssocID="{5D67F349-43FF-43E1-896C-097C9E67E649}" presName="chevron4" presStyleLbl="alignNode1" presStyleIdx="45" presStyleCnt="49"/>
      <dgm:spPr/>
    </dgm:pt>
    <dgm:pt modelId="{88F4E7E0-83BF-4847-9CAF-CC8E7A0E2CAF}" type="pres">
      <dgm:prSet presAssocID="{5D67F349-43FF-43E1-896C-097C9E67E649}" presName="chevron5" presStyleLbl="alignNode1" presStyleIdx="46" presStyleCnt="49"/>
      <dgm:spPr/>
    </dgm:pt>
    <dgm:pt modelId="{86FC7A9A-CF21-4895-9618-D8CB28E42BA5}" type="pres">
      <dgm:prSet presAssocID="{5D67F349-43FF-43E1-896C-097C9E67E649}" presName="chevron6" presStyleLbl="alignNode1" presStyleIdx="47" presStyleCnt="49"/>
      <dgm:spPr/>
    </dgm:pt>
    <dgm:pt modelId="{860B958D-36AC-47D2-BD56-82797DD67AF8}" type="pres">
      <dgm:prSet presAssocID="{5D67F349-43FF-43E1-896C-097C9E67E649}" presName="chevron7" presStyleLbl="alignNode1" presStyleIdx="48" presStyleCnt="49"/>
      <dgm:spPr/>
    </dgm:pt>
    <dgm:pt modelId="{E6C04739-F897-42E4-89B4-1E4A60A0AB54}" type="pres">
      <dgm:prSet presAssocID="{5D67F349-43FF-43E1-896C-097C9E67E649}" presName="childtext" presStyleLbl="solidFgAcc1" presStyleIdx="6" presStyleCnt="7">
        <dgm:presLayoutVars>
          <dgm:chMax/>
          <dgm:chPref val="0"/>
          <dgm:bulletEnabled val="1"/>
        </dgm:presLayoutVars>
      </dgm:prSet>
      <dgm:spPr/>
    </dgm:pt>
  </dgm:ptLst>
  <dgm:cxnLst>
    <dgm:cxn modelId="{D7676103-7F80-44FD-8A3F-B621E3B163C2}" srcId="{A78FD929-6296-428A-B9EB-952762F7F635}" destId="{F6A48908-A5A7-4BF6-ABBE-A6CF9CF0622F}" srcOrd="0" destOrd="0" parTransId="{774C9FB4-9EA7-4071-8841-AA804316CEEA}" sibTransId="{20FC3428-6F9B-4535-B4DD-CB3DC927F259}"/>
    <dgm:cxn modelId="{C1641704-86B5-4499-AFE4-C8620961D7BA}" srcId="{5D67F349-43FF-43E1-896C-097C9E67E649}" destId="{408EFA9C-D0C3-4FB0-B0AB-65208B34E7EC}" srcOrd="0" destOrd="0" parTransId="{C961DACA-1147-4393-94BC-A1A4AAB6BCD7}" sibTransId="{E28E32BC-1198-42CE-B1D7-B6D95249F782}"/>
    <dgm:cxn modelId="{01706F11-9FD5-44E0-A87C-9C2AF50CE747}" srcId="{A78FD929-6296-428A-B9EB-952762F7F635}" destId="{2B9C2D03-8FF9-451C-99D4-0FB4C4C69738}" srcOrd="2" destOrd="0" parTransId="{963C91C1-E703-497F-BC2E-FDAC884C2BF6}" sibTransId="{64098169-2CE1-48CC-A8EA-CCF18E0EC130}"/>
    <dgm:cxn modelId="{E0A59D14-9D74-4FCF-A02E-81B717B5FBE4}" type="presOf" srcId="{2B9C2D03-8FF9-451C-99D4-0FB4C4C69738}" destId="{730AE42B-4858-40FF-8493-64531550B935}" srcOrd="0" destOrd="0" presId="urn:microsoft.com/office/officeart/2008/layout/VerticalAccentList"/>
    <dgm:cxn modelId="{A7DEC81D-73B5-4429-BF52-227F076C8FEB}" type="presOf" srcId="{DAE98A5B-9B70-49B8-B7FB-B08C6F06894D}" destId="{51B666BD-8681-4995-A79E-49B658E9160A}" srcOrd="0" destOrd="0" presId="urn:microsoft.com/office/officeart/2008/layout/VerticalAccentList"/>
    <dgm:cxn modelId="{0A559922-AA86-44AE-8014-D3BE7B28A9B9}" srcId="{9AF9C361-9996-4CC4-BDED-F6C433DFCDFF}" destId="{19C4CBD5-E3FB-402B-8D1A-C31FB22BFC29}" srcOrd="0" destOrd="0" parTransId="{464F6E69-45B2-4DC5-AA43-F1DAF6D699B0}" sibTransId="{03BCA93E-02A5-452F-A62A-01E061DBFFEF}"/>
    <dgm:cxn modelId="{3213C027-7D2D-4887-BD6F-66629854A7A4}" type="presOf" srcId="{C1EAB56C-F6F4-40A4-ADB4-9DBD84A3E5B3}" destId="{930A92C9-77E2-4383-B3A8-6E259BF39F6E}" srcOrd="0" destOrd="0" presId="urn:microsoft.com/office/officeart/2008/layout/VerticalAccentList"/>
    <dgm:cxn modelId="{61F8A134-495E-4A12-B21D-0D5DDF621B82}" srcId="{A78FD929-6296-428A-B9EB-952762F7F635}" destId="{5D67F349-43FF-43E1-896C-097C9E67E649}" srcOrd="6" destOrd="0" parTransId="{D26B9203-7677-4CAC-9339-137886FC79E5}" sibTransId="{29E8557C-FDC7-437F-8746-B84060A6B4B6}"/>
    <dgm:cxn modelId="{93983237-C5E9-418F-857D-425B83629EE4}" type="presOf" srcId="{5D67F349-43FF-43E1-896C-097C9E67E649}" destId="{1BA27FCB-5658-4209-909A-15240E4CA132}" srcOrd="0" destOrd="0" presId="urn:microsoft.com/office/officeart/2008/layout/VerticalAccentList"/>
    <dgm:cxn modelId="{27DC1E61-43CE-4FEC-8B4D-E09A8CD5BB96}" type="presOf" srcId="{8460C955-D5E2-4213-92F5-AEC46A03FB4D}" destId="{B61B24E4-C0EC-444B-ADC4-58E9B6E69BC8}" srcOrd="0" destOrd="0" presId="urn:microsoft.com/office/officeart/2008/layout/VerticalAccentList"/>
    <dgm:cxn modelId="{65A19070-0A31-411E-8077-8C4B4D3A642B}" srcId="{A78FD929-6296-428A-B9EB-952762F7F635}" destId="{DAE98A5B-9B70-49B8-B7FB-B08C6F06894D}" srcOrd="3" destOrd="0" parTransId="{9C941AD2-669D-4F92-A857-FACB31D155A0}" sibTransId="{1D1CDECA-B058-4FA0-8949-3001DDC09D73}"/>
    <dgm:cxn modelId="{23B5C070-88FF-46D4-8852-0BFBA54BE464}" srcId="{A78FD929-6296-428A-B9EB-952762F7F635}" destId="{9AF9C361-9996-4CC4-BDED-F6C433DFCDFF}" srcOrd="1" destOrd="0" parTransId="{37321C58-079B-4D51-AD76-F751094B6F57}" sibTransId="{13F051AE-E2F9-4539-A688-AB7E3824410A}"/>
    <dgm:cxn modelId="{99BB0D55-3C59-4DF0-B944-CF64E6064CF8}" srcId="{C1EAB56C-F6F4-40A4-ADB4-9DBD84A3E5B3}" destId="{8460C955-D5E2-4213-92F5-AEC46A03FB4D}" srcOrd="0" destOrd="0" parTransId="{8F7BCE04-E318-4262-BB0E-8FB922CE09F6}" sibTransId="{B96B34AA-B0E3-4222-BA46-1D4E69C42280}"/>
    <dgm:cxn modelId="{7BCA6C5A-CC60-4513-8662-EBEB370C7A4E}" type="presOf" srcId="{5E1A2A28-F805-44E1-AF29-7DA18BE201EE}" destId="{7A31AB85-62E7-4118-BA45-CA5420338DB3}" srcOrd="0" destOrd="0" presId="urn:microsoft.com/office/officeart/2008/layout/VerticalAccentList"/>
    <dgm:cxn modelId="{99797B7A-263F-441A-BB1C-7BC44E81AEDA}" type="presOf" srcId="{826C0E34-DCA4-4428-AB24-AE537E64CAC1}" destId="{D46ABEAB-E7EC-458A-B0AD-AA5DBBAFEA6E}" srcOrd="0" destOrd="0" presId="urn:microsoft.com/office/officeart/2008/layout/VerticalAccentList"/>
    <dgm:cxn modelId="{2F4B947F-97B9-48C9-88ED-92DCA93273FA}" srcId="{F6A48908-A5A7-4BF6-ABBE-A6CF9CF0622F}" destId="{5E1A2A28-F805-44E1-AF29-7DA18BE201EE}" srcOrd="0" destOrd="0" parTransId="{543DB297-FAD3-4455-8A8E-1A843A8F4B67}" sibTransId="{2E339E66-5A62-4DA7-8AA2-F34972D5C9E0}"/>
    <dgm:cxn modelId="{B0849094-70AA-4A3E-9650-AECEEEB7F5E6}" type="presOf" srcId="{F24504C2-F3D5-418F-B911-92E921B4ED4B}" destId="{647CC468-FD8E-443A-9EF4-A52FC46D6315}" srcOrd="0" destOrd="0" presId="urn:microsoft.com/office/officeart/2008/layout/VerticalAccentList"/>
    <dgm:cxn modelId="{97DE2A9B-E191-457B-A12A-80EEA1DD1828}" srcId="{A78FD929-6296-428A-B9EB-952762F7F635}" destId="{C1EAB56C-F6F4-40A4-ADB4-9DBD84A3E5B3}" srcOrd="5" destOrd="0" parTransId="{72FD4251-CBEA-4DC1-B233-2EF3287BD2B9}" sibTransId="{1AE76433-C420-49A7-96E5-FC31971F8E10}"/>
    <dgm:cxn modelId="{EBB669BC-D17B-438E-8179-489DFCED666B}" srcId="{A78FD929-6296-428A-B9EB-952762F7F635}" destId="{B630A7B4-3979-45A7-ADE9-CC20EFA79F9D}" srcOrd="4" destOrd="0" parTransId="{3B58CAEA-DEBD-4CA3-A9B7-60BB05DD5B9E}" sibTransId="{06343952-289F-4A75-864F-85E2171B7714}"/>
    <dgm:cxn modelId="{50A417C5-ABCC-4FAB-A126-17BDA0C607D5}" srcId="{2B9C2D03-8FF9-451C-99D4-0FB4C4C69738}" destId="{826C0E34-DCA4-4428-AB24-AE537E64CAC1}" srcOrd="0" destOrd="0" parTransId="{73FD72C2-20E8-49DB-A53E-3F7CBBCED802}" sibTransId="{AD4CF0A6-D577-4EF0-8DDC-1198C7A54AF8}"/>
    <dgm:cxn modelId="{0E5E17C7-2060-4759-988E-7BCBFC6DD094}" srcId="{B630A7B4-3979-45A7-ADE9-CC20EFA79F9D}" destId="{F24504C2-F3D5-418F-B911-92E921B4ED4B}" srcOrd="0" destOrd="0" parTransId="{E9E2D915-6BBB-457D-AC1B-9E926215BD34}" sibTransId="{4E731E50-515D-4E08-A246-A90E5919F028}"/>
    <dgm:cxn modelId="{F21176CD-EF71-418B-BEE9-0243492011D3}" type="presOf" srcId="{1D01C1B6-2E03-4FA0-BCD2-00F7207000A6}" destId="{C1A1B801-E6B5-44E6-80BB-041E04FFDF79}" srcOrd="0" destOrd="0" presId="urn:microsoft.com/office/officeart/2008/layout/VerticalAccentList"/>
    <dgm:cxn modelId="{94CED0D2-287C-4107-AE78-E626BEF88C96}" type="presOf" srcId="{19C4CBD5-E3FB-402B-8D1A-C31FB22BFC29}" destId="{2F6F539B-93B0-409A-A7A6-4AA068B5EB43}" srcOrd="0" destOrd="0" presId="urn:microsoft.com/office/officeart/2008/layout/VerticalAccentList"/>
    <dgm:cxn modelId="{D92A8FD8-3A74-408C-AD4C-A3CD8B975486}" type="presOf" srcId="{408EFA9C-D0C3-4FB0-B0AB-65208B34E7EC}" destId="{E6C04739-F897-42E4-89B4-1E4A60A0AB54}" srcOrd="0" destOrd="0" presId="urn:microsoft.com/office/officeart/2008/layout/VerticalAccentList"/>
    <dgm:cxn modelId="{24FCDADA-6137-4AC0-BEE5-86255F5C29E1}" type="presOf" srcId="{F6A48908-A5A7-4BF6-ABBE-A6CF9CF0622F}" destId="{3C2E8DF2-E701-4B07-A04B-1914C0987A6C}" srcOrd="0" destOrd="0" presId="urn:microsoft.com/office/officeart/2008/layout/VerticalAccentList"/>
    <dgm:cxn modelId="{F776F1E3-7DB5-40E2-96DC-AF6766130D3C}" type="presOf" srcId="{9AF9C361-9996-4CC4-BDED-F6C433DFCDFF}" destId="{45416275-C3DD-4217-9BCA-5388B029EF1B}" srcOrd="0" destOrd="0" presId="urn:microsoft.com/office/officeart/2008/layout/VerticalAccentList"/>
    <dgm:cxn modelId="{0FC6CBE5-C543-4EB2-ACFA-6DC567C27A30}" srcId="{DAE98A5B-9B70-49B8-B7FB-B08C6F06894D}" destId="{1D01C1B6-2E03-4FA0-BCD2-00F7207000A6}" srcOrd="0" destOrd="0" parTransId="{2DEBD1FC-66F5-4012-A23D-7EFEC0813D1C}" sibTransId="{419425C4-DE5F-4FA9-85EC-E5825BB2CDE0}"/>
    <dgm:cxn modelId="{381F40FE-F728-4576-BC0C-2EC3F5B83210}" type="presOf" srcId="{B630A7B4-3979-45A7-ADE9-CC20EFA79F9D}" destId="{2BB210F3-EBEA-47BA-BBB9-506C41EEBCCD}" srcOrd="0" destOrd="0" presId="urn:microsoft.com/office/officeart/2008/layout/VerticalAccentList"/>
    <dgm:cxn modelId="{ADEED6FF-5715-489E-BAB8-F883073A3722}" type="presOf" srcId="{A78FD929-6296-428A-B9EB-952762F7F635}" destId="{8149D42C-5AC2-4B8C-B36E-8B8F15DA4250}" srcOrd="0" destOrd="0" presId="urn:microsoft.com/office/officeart/2008/layout/VerticalAccentList"/>
    <dgm:cxn modelId="{4B73DB9A-F72E-4F80-B344-B633FF7CEB15}" type="presParOf" srcId="{8149D42C-5AC2-4B8C-B36E-8B8F15DA4250}" destId="{BCF6EB7B-D906-416D-8311-F30E3B55C22C}" srcOrd="0" destOrd="0" presId="urn:microsoft.com/office/officeart/2008/layout/VerticalAccentList"/>
    <dgm:cxn modelId="{F61A69FA-8EB7-42C1-B9E9-906FEA63826D}" type="presParOf" srcId="{BCF6EB7B-D906-416D-8311-F30E3B55C22C}" destId="{3C2E8DF2-E701-4B07-A04B-1914C0987A6C}" srcOrd="0" destOrd="0" presId="urn:microsoft.com/office/officeart/2008/layout/VerticalAccentList"/>
    <dgm:cxn modelId="{506A9CEA-435F-4904-BEC7-6E45A6013461}" type="presParOf" srcId="{8149D42C-5AC2-4B8C-B36E-8B8F15DA4250}" destId="{5B0FCC4A-D19A-409E-A3FE-03476DC69F0B}" srcOrd="1" destOrd="0" presId="urn:microsoft.com/office/officeart/2008/layout/VerticalAccentList"/>
    <dgm:cxn modelId="{9D9E199C-73AC-4819-9836-B73653BB3349}" type="presParOf" srcId="{5B0FCC4A-D19A-409E-A3FE-03476DC69F0B}" destId="{7831DBF9-86B3-43EB-8CED-0A8E2EBD6CBD}" srcOrd="0" destOrd="0" presId="urn:microsoft.com/office/officeart/2008/layout/VerticalAccentList"/>
    <dgm:cxn modelId="{95AAA11F-A6D4-4D4B-8345-1DCC44D0A2E5}" type="presParOf" srcId="{5B0FCC4A-D19A-409E-A3FE-03476DC69F0B}" destId="{037246C6-B1DE-4396-9085-8A3FBED9A3B8}" srcOrd="1" destOrd="0" presId="urn:microsoft.com/office/officeart/2008/layout/VerticalAccentList"/>
    <dgm:cxn modelId="{708D1996-50EA-4861-A21E-54C4A1D16315}" type="presParOf" srcId="{5B0FCC4A-D19A-409E-A3FE-03476DC69F0B}" destId="{87C27CD8-EFE8-4629-9102-332EEBF865A8}" srcOrd="2" destOrd="0" presId="urn:microsoft.com/office/officeart/2008/layout/VerticalAccentList"/>
    <dgm:cxn modelId="{571FB2AB-32A9-498C-9E74-EB9224B54C29}" type="presParOf" srcId="{5B0FCC4A-D19A-409E-A3FE-03476DC69F0B}" destId="{5A94D00A-4853-47AE-9085-2F3FA2D02EE9}" srcOrd="3" destOrd="0" presId="urn:microsoft.com/office/officeart/2008/layout/VerticalAccentList"/>
    <dgm:cxn modelId="{F093FA5A-359E-473A-8DAE-1321C45C5657}" type="presParOf" srcId="{5B0FCC4A-D19A-409E-A3FE-03476DC69F0B}" destId="{E577961F-6700-46DA-995F-65F220D6CB2F}" srcOrd="4" destOrd="0" presId="urn:microsoft.com/office/officeart/2008/layout/VerticalAccentList"/>
    <dgm:cxn modelId="{D865BA83-FB1F-4260-BBC5-98A57748B774}" type="presParOf" srcId="{5B0FCC4A-D19A-409E-A3FE-03476DC69F0B}" destId="{BBBDA4FC-D564-4B50-94C3-007E3D31BC6E}" srcOrd="5" destOrd="0" presId="urn:microsoft.com/office/officeart/2008/layout/VerticalAccentList"/>
    <dgm:cxn modelId="{63B8973F-5034-4580-AA0E-17148D5357EB}" type="presParOf" srcId="{5B0FCC4A-D19A-409E-A3FE-03476DC69F0B}" destId="{34687F33-F3E6-4ADC-ADDE-CE8F1459A072}" srcOrd="6" destOrd="0" presId="urn:microsoft.com/office/officeart/2008/layout/VerticalAccentList"/>
    <dgm:cxn modelId="{B4BAE777-2458-44C9-8E38-6FAF6FF49A4E}" type="presParOf" srcId="{5B0FCC4A-D19A-409E-A3FE-03476DC69F0B}" destId="{7A31AB85-62E7-4118-BA45-CA5420338DB3}" srcOrd="7" destOrd="0" presId="urn:microsoft.com/office/officeart/2008/layout/VerticalAccentList"/>
    <dgm:cxn modelId="{9EFB0531-168A-45C4-BB7E-AFD34BBAE8AE}" type="presParOf" srcId="{8149D42C-5AC2-4B8C-B36E-8B8F15DA4250}" destId="{C2EBB0BF-957C-41C8-8EBA-7FFF95F0C561}" srcOrd="2" destOrd="0" presId="urn:microsoft.com/office/officeart/2008/layout/VerticalAccentList"/>
    <dgm:cxn modelId="{BA45FD0C-7CF5-4A46-9D95-9F19C49FF5FC}" type="presParOf" srcId="{8149D42C-5AC2-4B8C-B36E-8B8F15DA4250}" destId="{3545E291-BDCA-4F5E-876A-9BA1D867157F}" srcOrd="3" destOrd="0" presId="urn:microsoft.com/office/officeart/2008/layout/VerticalAccentList"/>
    <dgm:cxn modelId="{44C39650-B97A-4D3E-BB90-B5E6EB42A6A9}" type="presParOf" srcId="{3545E291-BDCA-4F5E-876A-9BA1D867157F}" destId="{45416275-C3DD-4217-9BCA-5388B029EF1B}" srcOrd="0" destOrd="0" presId="urn:microsoft.com/office/officeart/2008/layout/VerticalAccentList"/>
    <dgm:cxn modelId="{74E575AD-2AFB-4E30-8B00-1ED279CE396F}" type="presParOf" srcId="{8149D42C-5AC2-4B8C-B36E-8B8F15DA4250}" destId="{A69B4E27-DB27-4ADB-ABDD-CE2A57A570B2}" srcOrd="4" destOrd="0" presId="urn:microsoft.com/office/officeart/2008/layout/VerticalAccentList"/>
    <dgm:cxn modelId="{87384F30-14CD-4B65-8AE9-A02CDD79A47B}" type="presParOf" srcId="{A69B4E27-DB27-4ADB-ABDD-CE2A57A570B2}" destId="{F4121793-D2B1-4F89-B409-29D3AEBEA688}" srcOrd="0" destOrd="0" presId="urn:microsoft.com/office/officeart/2008/layout/VerticalAccentList"/>
    <dgm:cxn modelId="{F96F20AD-A0D2-4834-80C0-56D6719F5AC2}" type="presParOf" srcId="{A69B4E27-DB27-4ADB-ABDD-CE2A57A570B2}" destId="{B6B27BAB-A120-485F-8EAD-DDCCAEC28F0D}" srcOrd="1" destOrd="0" presId="urn:microsoft.com/office/officeart/2008/layout/VerticalAccentList"/>
    <dgm:cxn modelId="{21AFF866-AE59-4682-AB63-F86A8C16DCB0}" type="presParOf" srcId="{A69B4E27-DB27-4ADB-ABDD-CE2A57A570B2}" destId="{8F569E9F-F97F-4F17-AA16-B0EF5AF638FC}" srcOrd="2" destOrd="0" presId="urn:microsoft.com/office/officeart/2008/layout/VerticalAccentList"/>
    <dgm:cxn modelId="{C61FD89B-C30C-4E7E-96AB-DA47207E5480}" type="presParOf" srcId="{A69B4E27-DB27-4ADB-ABDD-CE2A57A570B2}" destId="{69B56228-9743-48C7-9626-4465A4B5FCFE}" srcOrd="3" destOrd="0" presId="urn:microsoft.com/office/officeart/2008/layout/VerticalAccentList"/>
    <dgm:cxn modelId="{FDB9A635-BE89-4176-9709-E7D394289272}" type="presParOf" srcId="{A69B4E27-DB27-4ADB-ABDD-CE2A57A570B2}" destId="{72FC7489-FD37-4549-80BA-B4E9530A58E4}" srcOrd="4" destOrd="0" presId="urn:microsoft.com/office/officeart/2008/layout/VerticalAccentList"/>
    <dgm:cxn modelId="{1C17E3FD-C149-4642-811C-7B820797CE23}" type="presParOf" srcId="{A69B4E27-DB27-4ADB-ABDD-CE2A57A570B2}" destId="{5035E272-D51D-46B2-9583-5827DCAF88EF}" srcOrd="5" destOrd="0" presId="urn:microsoft.com/office/officeart/2008/layout/VerticalAccentList"/>
    <dgm:cxn modelId="{D6EDB332-A700-4FCF-B148-2FD87BF15301}" type="presParOf" srcId="{A69B4E27-DB27-4ADB-ABDD-CE2A57A570B2}" destId="{E614F21B-4AE9-4EC1-8702-D1E3190DD234}" srcOrd="6" destOrd="0" presId="urn:microsoft.com/office/officeart/2008/layout/VerticalAccentList"/>
    <dgm:cxn modelId="{57CD3871-B058-4D22-9D9F-5EEBAC74B535}" type="presParOf" srcId="{A69B4E27-DB27-4ADB-ABDD-CE2A57A570B2}" destId="{2F6F539B-93B0-409A-A7A6-4AA068B5EB43}" srcOrd="7" destOrd="0" presId="urn:microsoft.com/office/officeart/2008/layout/VerticalAccentList"/>
    <dgm:cxn modelId="{D8E3D20A-B45F-4ABB-B3AA-5B678DB81CAF}" type="presParOf" srcId="{8149D42C-5AC2-4B8C-B36E-8B8F15DA4250}" destId="{64DDC419-B521-4CCC-BCB5-1C55A0575FCF}" srcOrd="5" destOrd="0" presId="urn:microsoft.com/office/officeart/2008/layout/VerticalAccentList"/>
    <dgm:cxn modelId="{D16654F6-182B-48D1-8EC9-165563E0C4B8}" type="presParOf" srcId="{8149D42C-5AC2-4B8C-B36E-8B8F15DA4250}" destId="{136D289D-03FA-43AE-AD2A-70148C53158E}" srcOrd="6" destOrd="0" presId="urn:microsoft.com/office/officeart/2008/layout/VerticalAccentList"/>
    <dgm:cxn modelId="{608A2952-053A-47DE-92C4-DB8409A1AB56}" type="presParOf" srcId="{136D289D-03FA-43AE-AD2A-70148C53158E}" destId="{730AE42B-4858-40FF-8493-64531550B935}" srcOrd="0" destOrd="0" presId="urn:microsoft.com/office/officeart/2008/layout/VerticalAccentList"/>
    <dgm:cxn modelId="{60EA94AC-CE4D-4085-A759-41A86F4A1442}" type="presParOf" srcId="{8149D42C-5AC2-4B8C-B36E-8B8F15DA4250}" destId="{0990D213-69CF-442E-AFB0-E8D087F5F0F3}" srcOrd="7" destOrd="0" presId="urn:microsoft.com/office/officeart/2008/layout/VerticalAccentList"/>
    <dgm:cxn modelId="{CC2C4E42-C293-40D4-9110-6B70D22E4513}" type="presParOf" srcId="{0990D213-69CF-442E-AFB0-E8D087F5F0F3}" destId="{8040465A-BB5D-41A4-992B-EABB20E5842F}" srcOrd="0" destOrd="0" presId="urn:microsoft.com/office/officeart/2008/layout/VerticalAccentList"/>
    <dgm:cxn modelId="{B72E670F-FB37-4420-A1FE-FD59445677AC}" type="presParOf" srcId="{0990D213-69CF-442E-AFB0-E8D087F5F0F3}" destId="{53E36871-59BE-4613-8793-F0C1F2D68421}" srcOrd="1" destOrd="0" presId="urn:microsoft.com/office/officeart/2008/layout/VerticalAccentList"/>
    <dgm:cxn modelId="{9985A6EB-076E-4486-9740-DB66EC0CD94B}" type="presParOf" srcId="{0990D213-69CF-442E-AFB0-E8D087F5F0F3}" destId="{2C842D79-BDFF-43F1-9688-64BFD744FA4F}" srcOrd="2" destOrd="0" presId="urn:microsoft.com/office/officeart/2008/layout/VerticalAccentList"/>
    <dgm:cxn modelId="{3BE088B6-AF00-41C3-9EC2-417C41CCD06F}" type="presParOf" srcId="{0990D213-69CF-442E-AFB0-E8D087F5F0F3}" destId="{4CC62E97-4652-48D3-ABC3-42C071F82059}" srcOrd="3" destOrd="0" presId="urn:microsoft.com/office/officeart/2008/layout/VerticalAccentList"/>
    <dgm:cxn modelId="{ED80716D-D828-4FD6-94B3-F3F840926387}" type="presParOf" srcId="{0990D213-69CF-442E-AFB0-E8D087F5F0F3}" destId="{5AF7B766-A674-4A03-AE3C-9C30DBEFE0C3}" srcOrd="4" destOrd="0" presId="urn:microsoft.com/office/officeart/2008/layout/VerticalAccentList"/>
    <dgm:cxn modelId="{B3E23C6E-825F-4ED1-A791-DCA2D59701A5}" type="presParOf" srcId="{0990D213-69CF-442E-AFB0-E8D087F5F0F3}" destId="{0C883DBE-1FA0-4F52-AE00-FEC8385F248F}" srcOrd="5" destOrd="0" presId="urn:microsoft.com/office/officeart/2008/layout/VerticalAccentList"/>
    <dgm:cxn modelId="{6E1E58E7-0003-4089-9ABC-FE9178296CB4}" type="presParOf" srcId="{0990D213-69CF-442E-AFB0-E8D087F5F0F3}" destId="{9E547347-2FD3-4FCC-9A89-82990748C442}" srcOrd="6" destOrd="0" presId="urn:microsoft.com/office/officeart/2008/layout/VerticalAccentList"/>
    <dgm:cxn modelId="{3F21D69D-143F-4D58-AB16-876574C75D95}" type="presParOf" srcId="{0990D213-69CF-442E-AFB0-E8D087F5F0F3}" destId="{D46ABEAB-E7EC-458A-B0AD-AA5DBBAFEA6E}" srcOrd="7" destOrd="0" presId="urn:microsoft.com/office/officeart/2008/layout/VerticalAccentList"/>
    <dgm:cxn modelId="{4FEC7F8B-E83F-4A43-B4D7-937295ACA57C}" type="presParOf" srcId="{8149D42C-5AC2-4B8C-B36E-8B8F15DA4250}" destId="{6FA1D3A3-61CD-483B-BB78-C7803E40BDB7}" srcOrd="8" destOrd="0" presId="urn:microsoft.com/office/officeart/2008/layout/VerticalAccentList"/>
    <dgm:cxn modelId="{2390D78A-4657-47DC-B5B5-E88370518D85}" type="presParOf" srcId="{8149D42C-5AC2-4B8C-B36E-8B8F15DA4250}" destId="{5B636A6D-B3C1-4C75-959C-BB227F9B6BA7}" srcOrd="9" destOrd="0" presId="urn:microsoft.com/office/officeart/2008/layout/VerticalAccentList"/>
    <dgm:cxn modelId="{7890D03D-A7B8-41F6-810B-466303FA76D1}" type="presParOf" srcId="{5B636A6D-B3C1-4C75-959C-BB227F9B6BA7}" destId="{51B666BD-8681-4995-A79E-49B658E9160A}" srcOrd="0" destOrd="0" presId="urn:microsoft.com/office/officeart/2008/layout/VerticalAccentList"/>
    <dgm:cxn modelId="{BD3D9936-7F4E-4D0F-BCD9-1286F9BBC3B7}" type="presParOf" srcId="{8149D42C-5AC2-4B8C-B36E-8B8F15DA4250}" destId="{3A94F06F-812E-4754-951D-4CFCC7B7826B}" srcOrd="10" destOrd="0" presId="urn:microsoft.com/office/officeart/2008/layout/VerticalAccentList"/>
    <dgm:cxn modelId="{1DE34293-2338-4E5F-874B-05D32A9DB925}" type="presParOf" srcId="{3A94F06F-812E-4754-951D-4CFCC7B7826B}" destId="{6EFFEEF8-3845-4765-BCB4-785A7E9A7C28}" srcOrd="0" destOrd="0" presId="urn:microsoft.com/office/officeart/2008/layout/VerticalAccentList"/>
    <dgm:cxn modelId="{3831921D-D3BB-454D-A77A-21135DE2B8C2}" type="presParOf" srcId="{3A94F06F-812E-4754-951D-4CFCC7B7826B}" destId="{5F0070E8-8B22-4FF2-A2D6-CAB5AEACD99E}" srcOrd="1" destOrd="0" presId="urn:microsoft.com/office/officeart/2008/layout/VerticalAccentList"/>
    <dgm:cxn modelId="{41ADEF51-852E-4D1B-B9F6-5F0DF977D2C0}" type="presParOf" srcId="{3A94F06F-812E-4754-951D-4CFCC7B7826B}" destId="{55CB3EDC-BD9F-4234-8786-796397131EE3}" srcOrd="2" destOrd="0" presId="urn:microsoft.com/office/officeart/2008/layout/VerticalAccentList"/>
    <dgm:cxn modelId="{C065B13E-31DA-438E-9E12-7D25FA34170B}" type="presParOf" srcId="{3A94F06F-812E-4754-951D-4CFCC7B7826B}" destId="{15AFF3AB-A912-4473-806C-230DE879929E}" srcOrd="3" destOrd="0" presId="urn:microsoft.com/office/officeart/2008/layout/VerticalAccentList"/>
    <dgm:cxn modelId="{296E2024-3512-4849-AE11-713EAAF35993}" type="presParOf" srcId="{3A94F06F-812E-4754-951D-4CFCC7B7826B}" destId="{9161E406-5136-457F-90E8-89BA6E381C23}" srcOrd="4" destOrd="0" presId="urn:microsoft.com/office/officeart/2008/layout/VerticalAccentList"/>
    <dgm:cxn modelId="{849942B9-1B05-4193-94C7-AF3AD1AC1939}" type="presParOf" srcId="{3A94F06F-812E-4754-951D-4CFCC7B7826B}" destId="{4A4A5F58-ABEC-496B-80E5-B5B9A5010E85}" srcOrd="5" destOrd="0" presId="urn:microsoft.com/office/officeart/2008/layout/VerticalAccentList"/>
    <dgm:cxn modelId="{71DB54D3-40A2-4E09-947E-FD2BEA0B5C58}" type="presParOf" srcId="{3A94F06F-812E-4754-951D-4CFCC7B7826B}" destId="{60B0B83B-FC6F-4520-9A2E-B31B8C4E9B7D}" srcOrd="6" destOrd="0" presId="urn:microsoft.com/office/officeart/2008/layout/VerticalAccentList"/>
    <dgm:cxn modelId="{3C1E4869-84CA-4B7E-9E54-9B2C6FD21716}" type="presParOf" srcId="{3A94F06F-812E-4754-951D-4CFCC7B7826B}" destId="{C1A1B801-E6B5-44E6-80BB-041E04FFDF79}" srcOrd="7" destOrd="0" presId="urn:microsoft.com/office/officeart/2008/layout/VerticalAccentList"/>
    <dgm:cxn modelId="{1AE34148-222F-4777-81C9-5B7148F736EE}" type="presParOf" srcId="{8149D42C-5AC2-4B8C-B36E-8B8F15DA4250}" destId="{00C9BF41-6A93-4C5E-AE50-191C1CB3A5F5}" srcOrd="11" destOrd="0" presId="urn:microsoft.com/office/officeart/2008/layout/VerticalAccentList"/>
    <dgm:cxn modelId="{C1811DEE-02B7-4E34-821D-1429BA9A404A}" type="presParOf" srcId="{8149D42C-5AC2-4B8C-B36E-8B8F15DA4250}" destId="{B5001ADE-687A-4FB1-A659-ADC180887D23}" srcOrd="12" destOrd="0" presId="urn:microsoft.com/office/officeart/2008/layout/VerticalAccentList"/>
    <dgm:cxn modelId="{58029C9E-F44C-4204-8675-D2FF11F4769C}" type="presParOf" srcId="{B5001ADE-687A-4FB1-A659-ADC180887D23}" destId="{2BB210F3-EBEA-47BA-BBB9-506C41EEBCCD}" srcOrd="0" destOrd="0" presId="urn:microsoft.com/office/officeart/2008/layout/VerticalAccentList"/>
    <dgm:cxn modelId="{D8BFAE39-9F68-40D8-854D-927167BCF4D8}" type="presParOf" srcId="{8149D42C-5AC2-4B8C-B36E-8B8F15DA4250}" destId="{64E04FF1-79A4-45D3-B2D5-8F919E8639EF}" srcOrd="13" destOrd="0" presId="urn:microsoft.com/office/officeart/2008/layout/VerticalAccentList"/>
    <dgm:cxn modelId="{96570B71-7E02-4111-BA1C-4D21C90A53B3}" type="presParOf" srcId="{64E04FF1-79A4-45D3-B2D5-8F919E8639EF}" destId="{09807A86-F460-4DE1-84DC-CD512A286FAA}" srcOrd="0" destOrd="0" presId="urn:microsoft.com/office/officeart/2008/layout/VerticalAccentList"/>
    <dgm:cxn modelId="{DD7881B9-D111-4F7F-A685-2F654E3DDD54}" type="presParOf" srcId="{64E04FF1-79A4-45D3-B2D5-8F919E8639EF}" destId="{5F359DF8-6F84-41FC-A3DC-A6D5833E8F4A}" srcOrd="1" destOrd="0" presId="urn:microsoft.com/office/officeart/2008/layout/VerticalAccentList"/>
    <dgm:cxn modelId="{C33A1FDD-E853-435B-8BF9-8D5F8EFB295B}" type="presParOf" srcId="{64E04FF1-79A4-45D3-B2D5-8F919E8639EF}" destId="{430DC296-26F0-4BFD-A38E-FEA6D53E9FF3}" srcOrd="2" destOrd="0" presId="urn:microsoft.com/office/officeart/2008/layout/VerticalAccentList"/>
    <dgm:cxn modelId="{53E47CA1-5325-47B7-885A-377C81C92597}" type="presParOf" srcId="{64E04FF1-79A4-45D3-B2D5-8F919E8639EF}" destId="{B21E7F98-3A25-4F2F-A9F7-E8278C7D0BB2}" srcOrd="3" destOrd="0" presId="urn:microsoft.com/office/officeart/2008/layout/VerticalAccentList"/>
    <dgm:cxn modelId="{BDE2CF4D-43E1-4341-82BC-9745C9023669}" type="presParOf" srcId="{64E04FF1-79A4-45D3-B2D5-8F919E8639EF}" destId="{98F6D2FD-D7BA-4B86-B401-81D026CB27FC}" srcOrd="4" destOrd="0" presId="urn:microsoft.com/office/officeart/2008/layout/VerticalAccentList"/>
    <dgm:cxn modelId="{9A3A1C5B-4FD5-46FE-BCF9-524ED98B9177}" type="presParOf" srcId="{64E04FF1-79A4-45D3-B2D5-8F919E8639EF}" destId="{3A6A97F8-D1B8-4CEA-9ADD-C5A2698834E3}" srcOrd="5" destOrd="0" presId="urn:microsoft.com/office/officeart/2008/layout/VerticalAccentList"/>
    <dgm:cxn modelId="{0F84E30C-AC58-4A28-B036-E5298530052E}" type="presParOf" srcId="{64E04FF1-79A4-45D3-B2D5-8F919E8639EF}" destId="{E492592A-16AB-4AA6-AEB4-44959F7F3A26}" srcOrd="6" destOrd="0" presId="urn:microsoft.com/office/officeart/2008/layout/VerticalAccentList"/>
    <dgm:cxn modelId="{6F558DEB-1D25-494E-8123-5F7B8258DC15}" type="presParOf" srcId="{64E04FF1-79A4-45D3-B2D5-8F919E8639EF}" destId="{647CC468-FD8E-443A-9EF4-A52FC46D6315}" srcOrd="7" destOrd="0" presId="urn:microsoft.com/office/officeart/2008/layout/VerticalAccentList"/>
    <dgm:cxn modelId="{3282A8AE-E39F-44E0-83BE-AA0C72D12D83}" type="presParOf" srcId="{8149D42C-5AC2-4B8C-B36E-8B8F15DA4250}" destId="{01CBDB86-5596-4A1C-89CC-4BE91BD4F582}" srcOrd="14" destOrd="0" presId="urn:microsoft.com/office/officeart/2008/layout/VerticalAccentList"/>
    <dgm:cxn modelId="{8D47E0CD-EFB3-4339-B091-258BA52A77AC}" type="presParOf" srcId="{8149D42C-5AC2-4B8C-B36E-8B8F15DA4250}" destId="{A533CEB6-68F5-446D-8EEE-CF9BC04B7B36}" srcOrd="15" destOrd="0" presId="urn:microsoft.com/office/officeart/2008/layout/VerticalAccentList"/>
    <dgm:cxn modelId="{DE2D6EE0-BCEC-468F-AC44-EF46244DB0EA}" type="presParOf" srcId="{A533CEB6-68F5-446D-8EEE-CF9BC04B7B36}" destId="{930A92C9-77E2-4383-B3A8-6E259BF39F6E}" srcOrd="0" destOrd="0" presId="urn:microsoft.com/office/officeart/2008/layout/VerticalAccentList"/>
    <dgm:cxn modelId="{02692D2F-7286-426B-AE1E-B7AD91D6CC31}" type="presParOf" srcId="{8149D42C-5AC2-4B8C-B36E-8B8F15DA4250}" destId="{C9CAC863-30B9-4023-992E-39FEC833E55E}" srcOrd="16" destOrd="0" presId="urn:microsoft.com/office/officeart/2008/layout/VerticalAccentList"/>
    <dgm:cxn modelId="{638F2164-05C0-479B-A74B-AAAB9D88F62A}" type="presParOf" srcId="{C9CAC863-30B9-4023-992E-39FEC833E55E}" destId="{E7DEB7E5-D45A-41EC-930A-4B4340126B0C}" srcOrd="0" destOrd="0" presId="urn:microsoft.com/office/officeart/2008/layout/VerticalAccentList"/>
    <dgm:cxn modelId="{D53A1418-4BE4-458C-8D97-882A5FFDBFE7}" type="presParOf" srcId="{C9CAC863-30B9-4023-992E-39FEC833E55E}" destId="{ABF1A6FB-D45B-42EF-98F3-B7995123F11B}" srcOrd="1" destOrd="0" presId="urn:microsoft.com/office/officeart/2008/layout/VerticalAccentList"/>
    <dgm:cxn modelId="{39B750A8-553A-474D-9C45-A90488949DE0}" type="presParOf" srcId="{C9CAC863-30B9-4023-992E-39FEC833E55E}" destId="{1F2B1AFC-F71D-4B6D-A0A6-1D181FF8C8ED}" srcOrd="2" destOrd="0" presId="urn:microsoft.com/office/officeart/2008/layout/VerticalAccentList"/>
    <dgm:cxn modelId="{5DB256C1-6D6A-4EEC-BB7F-464ECD5FFE80}" type="presParOf" srcId="{C9CAC863-30B9-4023-992E-39FEC833E55E}" destId="{EB4B653E-D778-41D6-ABB9-618DFFC51105}" srcOrd="3" destOrd="0" presId="urn:microsoft.com/office/officeart/2008/layout/VerticalAccentList"/>
    <dgm:cxn modelId="{113F490F-7F85-4A75-A0E0-86E81D6DF873}" type="presParOf" srcId="{C9CAC863-30B9-4023-992E-39FEC833E55E}" destId="{026BB696-752E-4BFA-B89C-B0389A808551}" srcOrd="4" destOrd="0" presId="urn:microsoft.com/office/officeart/2008/layout/VerticalAccentList"/>
    <dgm:cxn modelId="{D59C44AC-18F3-428E-9354-73B79EFACB3B}" type="presParOf" srcId="{C9CAC863-30B9-4023-992E-39FEC833E55E}" destId="{B75BA789-66BA-4FCA-8774-FB42F82C2FA6}" srcOrd="5" destOrd="0" presId="urn:microsoft.com/office/officeart/2008/layout/VerticalAccentList"/>
    <dgm:cxn modelId="{6389B014-9D93-49E8-A569-9C8BD326376C}" type="presParOf" srcId="{C9CAC863-30B9-4023-992E-39FEC833E55E}" destId="{73C9E1D4-B733-4500-81DD-B9C3363AFBE1}" srcOrd="6" destOrd="0" presId="urn:microsoft.com/office/officeart/2008/layout/VerticalAccentList"/>
    <dgm:cxn modelId="{49E586DD-7DB0-482A-8E0D-B89B099B003A}" type="presParOf" srcId="{C9CAC863-30B9-4023-992E-39FEC833E55E}" destId="{B61B24E4-C0EC-444B-ADC4-58E9B6E69BC8}" srcOrd="7" destOrd="0" presId="urn:microsoft.com/office/officeart/2008/layout/VerticalAccentList"/>
    <dgm:cxn modelId="{140E372A-C0B4-44E1-884F-729A2ABE0085}" type="presParOf" srcId="{8149D42C-5AC2-4B8C-B36E-8B8F15DA4250}" destId="{ED3B814F-7142-4D9C-AD19-AE971358A944}" srcOrd="17" destOrd="0" presId="urn:microsoft.com/office/officeart/2008/layout/VerticalAccentList"/>
    <dgm:cxn modelId="{FBEA7C00-14BB-4BCD-ADBF-17F763BD0C04}" type="presParOf" srcId="{8149D42C-5AC2-4B8C-B36E-8B8F15DA4250}" destId="{9CBAA850-BDD4-4DE3-9E26-510CE708D417}" srcOrd="18" destOrd="0" presId="urn:microsoft.com/office/officeart/2008/layout/VerticalAccentList"/>
    <dgm:cxn modelId="{44F72714-6F97-4909-974A-4A96CAD338AB}" type="presParOf" srcId="{9CBAA850-BDD4-4DE3-9E26-510CE708D417}" destId="{1BA27FCB-5658-4209-909A-15240E4CA132}" srcOrd="0" destOrd="0" presId="urn:microsoft.com/office/officeart/2008/layout/VerticalAccentList"/>
    <dgm:cxn modelId="{A601E10A-8E0F-46B9-841E-5F62233CB972}" type="presParOf" srcId="{8149D42C-5AC2-4B8C-B36E-8B8F15DA4250}" destId="{D1B134D4-424C-42DB-BAC3-035CEF6C73DE}" srcOrd="19" destOrd="0" presId="urn:microsoft.com/office/officeart/2008/layout/VerticalAccentList"/>
    <dgm:cxn modelId="{2E077F95-B363-4815-AAB1-E31E28D4DFCF}" type="presParOf" srcId="{D1B134D4-424C-42DB-BAC3-035CEF6C73DE}" destId="{695534BB-CEC9-4EDA-9908-70C6E5423C1C}" srcOrd="0" destOrd="0" presId="urn:microsoft.com/office/officeart/2008/layout/VerticalAccentList"/>
    <dgm:cxn modelId="{B545D6E5-E6DE-4150-A698-FA172A678D17}" type="presParOf" srcId="{D1B134D4-424C-42DB-BAC3-035CEF6C73DE}" destId="{C251EECF-D13E-467A-8025-27D7191C8623}" srcOrd="1" destOrd="0" presId="urn:microsoft.com/office/officeart/2008/layout/VerticalAccentList"/>
    <dgm:cxn modelId="{FEC1F51A-2CFC-4474-8353-C6B7A6C5F9AF}" type="presParOf" srcId="{D1B134D4-424C-42DB-BAC3-035CEF6C73DE}" destId="{011BF56F-CC07-486C-83D7-6C9DF1B67F3C}" srcOrd="2" destOrd="0" presId="urn:microsoft.com/office/officeart/2008/layout/VerticalAccentList"/>
    <dgm:cxn modelId="{62D0322D-A66F-42E1-959D-004274997A01}" type="presParOf" srcId="{D1B134D4-424C-42DB-BAC3-035CEF6C73DE}" destId="{2CE40B90-0065-4CBA-A4AA-10B739895294}" srcOrd="3" destOrd="0" presId="urn:microsoft.com/office/officeart/2008/layout/VerticalAccentList"/>
    <dgm:cxn modelId="{069513E5-CF2A-498A-92A9-D64FC138CD4D}" type="presParOf" srcId="{D1B134D4-424C-42DB-BAC3-035CEF6C73DE}" destId="{88F4E7E0-83BF-4847-9CAF-CC8E7A0E2CAF}" srcOrd="4" destOrd="0" presId="urn:microsoft.com/office/officeart/2008/layout/VerticalAccentList"/>
    <dgm:cxn modelId="{CB7A325E-DF0A-4828-A079-29E50501B123}" type="presParOf" srcId="{D1B134D4-424C-42DB-BAC3-035CEF6C73DE}" destId="{86FC7A9A-CF21-4895-9618-D8CB28E42BA5}" srcOrd="5" destOrd="0" presId="urn:microsoft.com/office/officeart/2008/layout/VerticalAccentList"/>
    <dgm:cxn modelId="{BE3F41B4-CE39-4952-9C02-367906D2ADDF}" type="presParOf" srcId="{D1B134D4-424C-42DB-BAC3-035CEF6C73DE}" destId="{860B958D-36AC-47D2-BD56-82797DD67AF8}" srcOrd="6" destOrd="0" presId="urn:microsoft.com/office/officeart/2008/layout/VerticalAccentList"/>
    <dgm:cxn modelId="{A0D56CD7-E5C8-4472-B5BE-7D12FC994174}" type="presParOf" srcId="{D1B134D4-424C-42DB-BAC3-035CEF6C73DE}" destId="{E6C04739-F897-42E4-89B4-1E4A60A0AB5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FD929-6296-428A-B9EB-952762F7F635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F6A48908-A5A7-4BF6-ABBE-A6CF9CF0622F}">
      <dgm:prSet phldrT="[Texto]" phldr="1" custT="1"/>
      <dgm:spPr/>
      <dgm:t>
        <a:bodyPr/>
        <a:lstStyle/>
        <a:p>
          <a:endParaRPr lang="es-EC" sz="1400" dirty="0"/>
        </a:p>
      </dgm:t>
    </dgm:pt>
    <dgm:pt modelId="{774C9FB4-9EA7-4071-8841-AA804316CEEA}" type="parTrans" cxnId="{D7676103-7F80-44FD-8A3F-B621E3B163C2}">
      <dgm:prSet/>
      <dgm:spPr/>
      <dgm:t>
        <a:bodyPr/>
        <a:lstStyle/>
        <a:p>
          <a:endParaRPr lang="es-EC" sz="1400"/>
        </a:p>
      </dgm:t>
    </dgm:pt>
    <dgm:pt modelId="{20FC3428-6F9B-4535-B4DD-CB3DC927F259}" type="sibTrans" cxnId="{D7676103-7F80-44FD-8A3F-B621E3B163C2}">
      <dgm:prSet/>
      <dgm:spPr/>
      <dgm:t>
        <a:bodyPr/>
        <a:lstStyle/>
        <a:p>
          <a:endParaRPr lang="es-EC" sz="1400"/>
        </a:p>
      </dgm:t>
    </dgm:pt>
    <dgm:pt modelId="{5E1A2A28-F805-44E1-AF29-7DA18BE201EE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1400" dirty="0"/>
            <a:t>Total de costos que Varían	</a:t>
          </a:r>
        </a:p>
      </dgm:t>
    </dgm:pt>
    <dgm:pt modelId="{543DB297-FAD3-4455-8A8E-1A843A8F4B67}" type="parTrans" cxnId="{2F4B947F-97B9-48C9-88ED-92DCA93273FA}">
      <dgm:prSet/>
      <dgm:spPr/>
      <dgm:t>
        <a:bodyPr/>
        <a:lstStyle/>
        <a:p>
          <a:endParaRPr lang="es-EC" sz="1400"/>
        </a:p>
      </dgm:t>
    </dgm:pt>
    <dgm:pt modelId="{2E339E66-5A62-4DA7-8AA2-F34972D5C9E0}" type="sibTrans" cxnId="{2F4B947F-97B9-48C9-88ED-92DCA93273FA}">
      <dgm:prSet/>
      <dgm:spPr/>
      <dgm:t>
        <a:bodyPr/>
        <a:lstStyle/>
        <a:p>
          <a:endParaRPr lang="es-EC" sz="1400"/>
        </a:p>
      </dgm:t>
    </dgm:pt>
    <dgm:pt modelId="{78771F72-E560-4738-B100-3EB16520B0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Beneficio bruto	</a:t>
          </a:r>
        </a:p>
      </dgm:t>
    </dgm:pt>
    <dgm:pt modelId="{9F18A720-2160-42C0-9840-4F005C1E1505}" type="parTrans" cxnId="{99520DD9-60E0-4C91-80A9-33EF2BD0BC72}">
      <dgm:prSet/>
      <dgm:spPr/>
      <dgm:t>
        <a:bodyPr/>
        <a:lstStyle/>
        <a:p>
          <a:endParaRPr lang="es-EC"/>
        </a:p>
      </dgm:t>
    </dgm:pt>
    <dgm:pt modelId="{80B04297-E171-4F0B-A4F6-D0E1D0FDA714}" type="sibTrans" cxnId="{99520DD9-60E0-4C91-80A9-33EF2BD0BC72}">
      <dgm:prSet/>
      <dgm:spPr/>
      <dgm:t>
        <a:bodyPr/>
        <a:lstStyle/>
        <a:p>
          <a:endParaRPr lang="es-EC"/>
        </a:p>
      </dgm:t>
    </dgm:pt>
    <dgm:pt modelId="{445FBBBA-59BC-4091-AE37-4877768CAC0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Beneficio neto	</a:t>
          </a:r>
        </a:p>
      </dgm:t>
    </dgm:pt>
    <dgm:pt modelId="{480B6110-8BBB-40C2-946A-41DA36B2BFDB}" type="parTrans" cxnId="{9AE81276-C4B1-43A0-963D-21FFE01C4516}">
      <dgm:prSet/>
      <dgm:spPr/>
      <dgm:t>
        <a:bodyPr/>
        <a:lstStyle/>
        <a:p>
          <a:endParaRPr lang="es-EC"/>
        </a:p>
      </dgm:t>
    </dgm:pt>
    <dgm:pt modelId="{A38E2734-1FFC-4C73-8FBB-971E1631B6FB}" type="sibTrans" cxnId="{9AE81276-C4B1-43A0-963D-21FFE01C4516}">
      <dgm:prSet/>
      <dgm:spPr/>
      <dgm:t>
        <a:bodyPr/>
        <a:lstStyle/>
        <a:p>
          <a:endParaRPr lang="es-EC"/>
        </a:p>
      </dgm:t>
    </dgm:pt>
    <dgm:pt modelId="{40B4F0A3-D25D-43CC-A359-FF76A03401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Beneficio neto marginal	</a:t>
          </a:r>
        </a:p>
      </dgm:t>
    </dgm:pt>
    <dgm:pt modelId="{56A429E0-3B56-4548-BA09-4C88BB72DF73}" type="parTrans" cxnId="{15A5D4DF-2C1E-4AEE-AC39-0BB7F512F49C}">
      <dgm:prSet/>
      <dgm:spPr/>
      <dgm:t>
        <a:bodyPr/>
        <a:lstStyle/>
        <a:p>
          <a:endParaRPr lang="es-EC"/>
        </a:p>
      </dgm:t>
    </dgm:pt>
    <dgm:pt modelId="{EF68D182-1D95-4B15-A698-9FF9CFBC778B}" type="sibTrans" cxnId="{15A5D4DF-2C1E-4AEE-AC39-0BB7F512F49C}">
      <dgm:prSet/>
      <dgm:spPr/>
      <dgm:t>
        <a:bodyPr/>
        <a:lstStyle/>
        <a:p>
          <a:endParaRPr lang="es-EC"/>
        </a:p>
      </dgm:t>
    </dgm:pt>
    <dgm:pt modelId="{5C90CBEE-E8DB-4DEE-AC75-54A312304BC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Costo variable marginal	</a:t>
          </a:r>
        </a:p>
      </dgm:t>
    </dgm:pt>
    <dgm:pt modelId="{069B9E80-1B06-4010-AF76-DEFD9942C6E4}" type="parTrans" cxnId="{73DFB998-D9B6-4791-BA12-24896930F67A}">
      <dgm:prSet/>
      <dgm:spPr/>
      <dgm:t>
        <a:bodyPr/>
        <a:lstStyle/>
        <a:p>
          <a:endParaRPr lang="es-EC"/>
        </a:p>
      </dgm:t>
    </dgm:pt>
    <dgm:pt modelId="{87673024-B697-4A4B-9F53-445294BAB381}" type="sibTrans" cxnId="{73DFB998-D9B6-4791-BA12-24896930F67A}">
      <dgm:prSet/>
      <dgm:spPr/>
      <dgm:t>
        <a:bodyPr/>
        <a:lstStyle/>
        <a:p>
          <a:endParaRPr lang="es-EC"/>
        </a:p>
      </dgm:t>
    </dgm:pt>
    <dgm:pt modelId="{74EE969E-D157-497E-9508-E4FB3D230E9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dirty="0"/>
            <a:t>Tasa de retorno marginal</a:t>
          </a:r>
        </a:p>
      </dgm:t>
    </dgm:pt>
    <dgm:pt modelId="{7FD2F3E2-E91E-47A7-936C-06A1F735476E}" type="parTrans" cxnId="{AEF39B9F-575A-4F07-B964-58BDDD326D31}">
      <dgm:prSet/>
      <dgm:spPr/>
      <dgm:t>
        <a:bodyPr/>
        <a:lstStyle/>
        <a:p>
          <a:endParaRPr lang="es-EC"/>
        </a:p>
      </dgm:t>
    </dgm:pt>
    <dgm:pt modelId="{68251639-6CB8-432F-950C-E80047FCC583}" type="sibTrans" cxnId="{AEF39B9F-575A-4F07-B964-58BDDD326D31}">
      <dgm:prSet/>
      <dgm:spPr/>
      <dgm:t>
        <a:bodyPr/>
        <a:lstStyle/>
        <a:p>
          <a:endParaRPr lang="es-EC"/>
        </a:p>
      </dgm:t>
    </dgm:pt>
    <dgm:pt modelId="{85CAC010-A165-4025-A8A3-5D5CCC8E17B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C" dirty="0"/>
        </a:p>
      </dgm:t>
    </dgm:pt>
    <dgm:pt modelId="{8D2549E6-6AFB-4984-949D-D444BFAE76FA}" type="parTrans" cxnId="{2AD2B420-9E56-41D9-9C02-F3FFFEAA10F6}">
      <dgm:prSet/>
      <dgm:spPr/>
      <dgm:t>
        <a:bodyPr/>
        <a:lstStyle/>
        <a:p>
          <a:endParaRPr lang="es-EC"/>
        </a:p>
      </dgm:t>
    </dgm:pt>
    <dgm:pt modelId="{F6CCB7CC-A47E-45A2-9C27-E0DCCD272AFA}" type="sibTrans" cxnId="{2AD2B420-9E56-41D9-9C02-F3FFFEAA10F6}">
      <dgm:prSet/>
      <dgm:spPr/>
      <dgm:t>
        <a:bodyPr/>
        <a:lstStyle/>
        <a:p>
          <a:endParaRPr lang="es-EC"/>
        </a:p>
      </dgm:t>
    </dgm:pt>
    <dgm:pt modelId="{AEE3B14B-0251-456E-84A6-5D537474507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C" dirty="0"/>
        </a:p>
      </dgm:t>
    </dgm:pt>
    <dgm:pt modelId="{B9ED7DEC-442C-4009-8F70-EB9EF162E80A}" type="parTrans" cxnId="{3569393B-0649-4312-ADF5-D2C481527713}">
      <dgm:prSet/>
      <dgm:spPr/>
      <dgm:t>
        <a:bodyPr/>
        <a:lstStyle/>
        <a:p>
          <a:endParaRPr lang="es-EC"/>
        </a:p>
      </dgm:t>
    </dgm:pt>
    <dgm:pt modelId="{54340EB5-5A27-45DC-8B14-67B6641FAE4B}" type="sibTrans" cxnId="{3569393B-0649-4312-ADF5-D2C481527713}">
      <dgm:prSet/>
      <dgm:spPr/>
      <dgm:t>
        <a:bodyPr/>
        <a:lstStyle/>
        <a:p>
          <a:endParaRPr lang="es-EC"/>
        </a:p>
      </dgm:t>
    </dgm:pt>
    <dgm:pt modelId="{F9F72F32-EC35-403E-82E5-4DF13FEEAF0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C" dirty="0"/>
        </a:p>
      </dgm:t>
    </dgm:pt>
    <dgm:pt modelId="{289D7F79-10B1-4246-8BAA-E895221A1BCE}" type="parTrans" cxnId="{65A59131-BE34-436E-94A2-38B10FFD0EF5}">
      <dgm:prSet/>
      <dgm:spPr/>
      <dgm:t>
        <a:bodyPr/>
        <a:lstStyle/>
        <a:p>
          <a:endParaRPr lang="es-EC"/>
        </a:p>
      </dgm:t>
    </dgm:pt>
    <dgm:pt modelId="{AC81864C-20ED-4628-8CA8-798812A44C36}" type="sibTrans" cxnId="{65A59131-BE34-436E-94A2-38B10FFD0EF5}">
      <dgm:prSet/>
      <dgm:spPr/>
      <dgm:t>
        <a:bodyPr/>
        <a:lstStyle/>
        <a:p>
          <a:endParaRPr lang="es-EC"/>
        </a:p>
      </dgm:t>
    </dgm:pt>
    <dgm:pt modelId="{9EFF6CA3-7EF8-44CF-93C6-391D5ADD27B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C" dirty="0"/>
        </a:p>
      </dgm:t>
    </dgm:pt>
    <dgm:pt modelId="{7759E0BD-D2CA-434B-BDB3-66FA8456D0BD}" type="parTrans" cxnId="{550EA170-B3EB-4137-B1FB-E0F302713A1F}">
      <dgm:prSet/>
      <dgm:spPr/>
      <dgm:t>
        <a:bodyPr/>
        <a:lstStyle/>
        <a:p>
          <a:endParaRPr lang="es-EC"/>
        </a:p>
      </dgm:t>
    </dgm:pt>
    <dgm:pt modelId="{7E04B520-BFE7-411D-AA76-022D133D5E26}" type="sibTrans" cxnId="{550EA170-B3EB-4137-B1FB-E0F302713A1F}">
      <dgm:prSet/>
      <dgm:spPr/>
      <dgm:t>
        <a:bodyPr/>
        <a:lstStyle/>
        <a:p>
          <a:endParaRPr lang="es-EC"/>
        </a:p>
      </dgm:t>
    </dgm:pt>
    <dgm:pt modelId="{734D9D85-74EA-452F-ADD0-F8B92A05ED8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C" dirty="0"/>
        </a:p>
      </dgm:t>
    </dgm:pt>
    <dgm:pt modelId="{3900C1C1-333C-4021-835A-5AC7EB8FC524}" type="parTrans" cxnId="{9BDB42CE-0A4B-4809-BA2E-D474EEFBC52F}">
      <dgm:prSet/>
      <dgm:spPr/>
      <dgm:t>
        <a:bodyPr/>
        <a:lstStyle/>
        <a:p>
          <a:endParaRPr lang="es-EC"/>
        </a:p>
      </dgm:t>
    </dgm:pt>
    <dgm:pt modelId="{4CAF4B4B-6E91-4BBC-ABEF-343806ACC039}" type="sibTrans" cxnId="{9BDB42CE-0A4B-4809-BA2E-D474EEFBC52F}">
      <dgm:prSet/>
      <dgm:spPr/>
      <dgm:t>
        <a:bodyPr/>
        <a:lstStyle/>
        <a:p>
          <a:endParaRPr lang="es-EC"/>
        </a:p>
      </dgm:t>
    </dgm:pt>
    <dgm:pt modelId="{8149D42C-5AC2-4B8C-B36E-8B8F15DA4250}" type="pres">
      <dgm:prSet presAssocID="{A78FD929-6296-428A-B9EB-952762F7F635}" presName="Name0" presStyleCnt="0">
        <dgm:presLayoutVars>
          <dgm:chMax/>
          <dgm:chPref/>
          <dgm:dir/>
        </dgm:presLayoutVars>
      </dgm:prSet>
      <dgm:spPr/>
    </dgm:pt>
    <dgm:pt modelId="{BCF6EB7B-D906-416D-8311-F30E3B55C22C}" type="pres">
      <dgm:prSet presAssocID="{F6A48908-A5A7-4BF6-ABBE-A6CF9CF0622F}" presName="parenttextcomposite" presStyleCnt="0"/>
      <dgm:spPr/>
    </dgm:pt>
    <dgm:pt modelId="{3C2E8DF2-E701-4B07-A04B-1914C0987A6C}" type="pres">
      <dgm:prSet presAssocID="{F6A48908-A5A7-4BF6-ABBE-A6CF9CF0622F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5B0FCC4A-D19A-409E-A3FE-03476DC69F0B}" type="pres">
      <dgm:prSet presAssocID="{F6A48908-A5A7-4BF6-ABBE-A6CF9CF0622F}" presName="composite" presStyleCnt="0"/>
      <dgm:spPr/>
    </dgm:pt>
    <dgm:pt modelId="{7831DBF9-86B3-43EB-8CED-0A8E2EBD6CBD}" type="pres">
      <dgm:prSet presAssocID="{F6A48908-A5A7-4BF6-ABBE-A6CF9CF0622F}" presName="chevron1" presStyleLbl="alignNode1" presStyleIdx="0" presStyleCnt="42"/>
      <dgm:spPr/>
    </dgm:pt>
    <dgm:pt modelId="{037246C6-B1DE-4396-9085-8A3FBED9A3B8}" type="pres">
      <dgm:prSet presAssocID="{F6A48908-A5A7-4BF6-ABBE-A6CF9CF0622F}" presName="chevron2" presStyleLbl="alignNode1" presStyleIdx="1" presStyleCnt="42"/>
      <dgm:spPr/>
    </dgm:pt>
    <dgm:pt modelId="{87C27CD8-EFE8-4629-9102-332EEBF865A8}" type="pres">
      <dgm:prSet presAssocID="{F6A48908-A5A7-4BF6-ABBE-A6CF9CF0622F}" presName="chevron3" presStyleLbl="alignNode1" presStyleIdx="2" presStyleCnt="42"/>
      <dgm:spPr/>
    </dgm:pt>
    <dgm:pt modelId="{5A94D00A-4853-47AE-9085-2F3FA2D02EE9}" type="pres">
      <dgm:prSet presAssocID="{F6A48908-A5A7-4BF6-ABBE-A6CF9CF0622F}" presName="chevron4" presStyleLbl="alignNode1" presStyleIdx="3" presStyleCnt="42"/>
      <dgm:spPr/>
    </dgm:pt>
    <dgm:pt modelId="{E577961F-6700-46DA-995F-65F220D6CB2F}" type="pres">
      <dgm:prSet presAssocID="{F6A48908-A5A7-4BF6-ABBE-A6CF9CF0622F}" presName="chevron5" presStyleLbl="alignNode1" presStyleIdx="4" presStyleCnt="42"/>
      <dgm:spPr/>
    </dgm:pt>
    <dgm:pt modelId="{BBBDA4FC-D564-4B50-94C3-007E3D31BC6E}" type="pres">
      <dgm:prSet presAssocID="{F6A48908-A5A7-4BF6-ABBE-A6CF9CF0622F}" presName="chevron6" presStyleLbl="alignNode1" presStyleIdx="5" presStyleCnt="42"/>
      <dgm:spPr/>
    </dgm:pt>
    <dgm:pt modelId="{34687F33-F3E6-4ADC-ADDE-CE8F1459A072}" type="pres">
      <dgm:prSet presAssocID="{F6A48908-A5A7-4BF6-ABBE-A6CF9CF0622F}" presName="chevron7" presStyleLbl="alignNode1" presStyleIdx="6" presStyleCnt="42"/>
      <dgm:spPr/>
    </dgm:pt>
    <dgm:pt modelId="{7A31AB85-62E7-4118-BA45-CA5420338DB3}" type="pres">
      <dgm:prSet presAssocID="{F6A48908-A5A7-4BF6-ABBE-A6CF9CF0622F}" presName="childtext" presStyleLbl="solidFgAcc1" presStyleIdx="0" presStyleCnt="6">
        <dgm:presLayoutVars>
          <dgm:chMax/>
          <dgm:chPref val="0"/>
          <dgm:bulletEnabled val="1"/>
        </dgm:presLayoutVars>
      </dgm:prSet>
      <dgm:spPr/>
    </dgm:pt>
    <dgm:pt modelId="{F9E45F5A-6A27-4776-9843-05C2BD4470F2}" type="pres">
      <dgm:prSet presAssocID="{20FC3428-6F9B-4535-B4DD-CB3DC927F259}" presName="sibTrans" presStyleCnt="0"/>
      <dgm:spPr/>
    </dgm:pt>
    <dgm:pt modelId="{1547654D-093D-4998-93E8-20268A7B5DA0}" type="pres">
      <dgm:prSet presAssocID="{85CAC010-A165-4025-A8A3-5D5CCC8E17BA}" presName="parenttextcomposite" presStyleCnt="0"/>
      <dgm:spPr/>
    </dgm:pt>
    <dgm:pt modelId="{68C1EB07-197B-4C84-9D80-F6E15F818424}" type="pres">
      <dgm:prSet presAssocID="{85CAC010-A165-4025-A8A3-5D5CCC8E17BA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50A0589C-78CF-4E0F-9DB4-257A209E4723}" type="pres">
      <dgm:prSet presAssocID="{85CAC010-A165-4025-A8A3-5D5CCC8E17BA}" presName="composite" presStyleCnt="0"/>
      <dgm:spPr/>
    </dgm:pt>
    <dgm:pt modelId="{05C531A3-083B-4DAF-876B-89C09BEDCE3F}" type="pres">
      <dgm:prSet presAssocID="{85CAC010-A165-4025-A8A3-5D5CCC8E17BA}" presName="chevron1" presStyleLbl="alignNode1" presStyleIdx="7" presStyleCnt="42"/>
      <dgm:spPr/>
    </dgm:pt>
    <dgm:pt modelId="{4D6B44FF-7E03-409F-A5D4-CAB34E0F91D6}" type="pres">
      <dgm:prSet presAssocID="{85CAC010-A165-4025-A8A3-5D5CCC8E17BA}" presName="chevron2" presStyleLbl="alignNode1" presStyleIdx="8" presStyleCnt="42"/>
      <dgm:spPr/>
    </dgm:pt>
    <dgm:pt modelId="{BE115C6D-9A19-444A-B396-2C276227ED2B}" type="pres">
      <dgm:prSet presAssocID="{85CAC010-A165-4025-A8A3-5D5CCC8E17BA}" presName="chevron3" presStyleLbl="alignNode1" presStyleIdx="9" presStyleCnt="42"/>
      <dgm:spPr/>
    </dgm:pt>
    <dgm:pt modelId="{D7E4AE31-FB58-48C4-9ACC-75A7E734452F}" type="pres">
      <dgm:prSet presAssocID="{85CAC010-A165-4025-A8A3-5D5CCC8E17BA}" presName="chevron4" presStyleLbl="alignNode1" presStyleIdx="10" presStyleCnt="42"/>
      <dgm:spPr/>
    </dgm:pt>
    <dgm:pt modelId="{1B4345B5-767D-4705-8C56-09255E15FF9E}" type="pres">
      <dgm:prSet presAssocID="{85CAC010-A165-4025-A8A3-5D5CCC8E17BA}" presName="chevron5" presStyleLbl="alignNode1" presStyleIdx="11" presStyleCnt="42"/>
      <dgm:spPr/>
    </dgm:pt>
    <dgm:pt modelId="{259F77F0-D3BC-4245-A3CE-204DA8948249}" type="pres">
      <dgm:prSet presAssocID="{85CAC010-A165-4025-A8A3-5D5CCC8E17BA}" presName="chevron6" presStyleLbl="alignNode1" presStyleIdx="12" presStyleCnt="42"/>
      <dgm:spPr/>
    </dgm:pt>
    <dgm:pt modelId="{418F89D6-50AF-4A7E-BD14-C4A4ECCAB6E6}" type="pres">
      <dgm:prSet presAssocID="{85CAC010-A165-4025-A8A3-5D5CCC8E17BA}" presName="chevron7" presStyleLbl="alignNode1" presStyleIdx="13" presStyleCnt="42"/>
      <dgm:spPr/>
    </dgm:pt>
    <dgm:pt modelId="{FC98F672-75CB-4C3C-95EB-41C72E2FEB40}" type="pres">
      <dgm:prSet presAssocID="{85CAC010-A165-4025-A8A3-5D5CCC8E17BA}" presName="childtext" presStyleLbl="solidFgAcc1" presStyleIdx="1" presStyleCnt="6">
        <dgm:presLayoutVars>
          <dgm:chMax/>
          <dgm:chPref val="0"/>
          <dgm:bulletEnabled val="1"/>
        </dgm:presLayoutVars>
      </dgm:prSet>
      <dgm:spPr/>
    </dgm:pt>
    <dgm:pt modelId="{F394414C-965B-4964-A957-7DF7C9EBD56C}" type="pres">
      <dgm:prSet presAssocID="{F6CCB7CC-A47E-45A2-9C27-E0DCCD272AFA}" presName="sibTrans" presStyleCnt="0"/>
      <dgm:spPr/>
    </dgm:pt>
    <dgm:pt modelId="{11437DD8-873B-4843-9438-5722ACE9246E}" type="pres">
      <dgm:prSet presAssocID="{AEE3B14B-0251-456E-84A6-5D537474507F}" presName="parenttextcomposite" presStyleCnt="0"/>
      <dgm:spPr/>
    </dgm:pt>
    <dgm:pt modelId="{47195B8A-190C-44F9-8FF6-839B6F7130F3}" type="pres">
      <dgm:prSet presAssocID="{AEE3B14B-0251-456E-84A6-5D537474507F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0259D316-195C-4578-8009-3CA9C38E529C}" type="pres">
      <dgm:prSet presAssocID="{AEE3B14B-0251-456E-84A6-5D537474507F}" presName="composite" presStyleCnt="0"/>
      <dgm:spPr/>
    </dgm:pt>
    <dgm:pt modelId="{33E1A401-FD6A-4ED4-B14D-1B25F4D95BFD}" type="pres">
      <dgm:prSet presAssocID="{AEE3B14B-0251-456E-84A6-5D537474507F}" presName="chevron1" presStyleLbl="alignNode1" presStyleIdx="14" presStyleCnt="42"/>
      <dgm:spPr/>
    </dgm:pt>
    <dgm:pt modelId="{136F089F-1DFA-4C29-91C6-37F5D50425D1}" type="pres">
      <dgm:prSet presAssocID="{AEE3B14B-0251-456E-84A6-5D537474507F}" presName="chevron2" presStyleLbl="alignNode1" presStyleIdx="15" presStyleCnt="42"/>
      <dgm:spPr/>
    </dgm:pt>
    <dgm:pt modelId="{8633490A-CE44-4BB2-A50F-3D0F36B34D50}" type="pres">
      <dgm:prSet presAssocID="{AEE3B14B-0251-456E-84A6-5D537474507F}" presName="chevron3" presStyleLbl="alignNode1" presStyleIdx="16" presStyleCnt="42"/>
      <dgm:spPr/>
    </dgm:pt>
    <dgm:pt modelId="{4C8A88F8-E0C8-41A4-995C-552FC9F42788}" type="pres">
      <dgm:prSet presAssocID="{AEE3B14B-0251-456E-84A6-5D537474507F}" presName="chevron4" presStyleLbl="alignNode1" presStyleIdx="17" presStyleCnt="42"/>
      <dgm:spPr/>
    </dgm:pt>
    <dgm:pt modelId="{342C6993-44A9-4A99-84E6-10B1AC30D8EF}" type="pres">
      <dgm:prSet presAssocID="{AEE3B14B-0251-456E-84A6-5D537474507F}" presName="chevron5" presStyleLbl="alignNode1" presStyleIdx="18" presStyleCnt="42"/>
      <dgm:spPr/>
    </dgm:pt>
    <dgm:pt modelId="{726FBD37-81F0-469C-8752-75D233DBE463}" type="pres">
      <dgm:prSet presAssocID="{AEE3B14B-0251-456E-84A6-5D537474507F}" presName="chevron6" presStyleLbl="alignNode1" presStyleIdx="19" presStyleCnt="42"/>
      <dgm:spPr/>
    </dgm:pt>
    <dgm:pt modelId="{1DA0558E-D53F-4FF5-B2F9-254DE695D5A6}" type="pres">
      <dgm:prSet presAssocID="{AEE3B14B-0251-456E-84A6-5D537474507F}" presName="chevron7" presStyleLbl="alignNode1" presStyleIdx="20" presStyleCnt="42"/>
      <dgm:spPr/>
    </dgm:pt>
    <dgm:pt modelId="{4759D1D0-701E-4F8B-A9B3-FFB4DD4B2AFD}" type="pres">
      <dgm:prSet presAssocID="{AEE3B14B-0251-456E-84A6-5D537474507F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</dgm:pt>
    <dgm:pt modelId="{66A61119-7152-4D12-AA42-2F192E446FE3}" type="pres">
      <dgm:prSet presAssocID="{54340EB5-5A27-45DC-8B14-67B6641FAE4B}" presName="sibTrans" presStyleCnt="0"/>
      <dgm:spPr/>
    </dgm:pt>
    <dgm:pt modelId="{74B68264-F238-490E-9E4F-26128EA126A4}" type="pres">
      <dgm:prSet presAssocID="{F9F72F32-EC35-403E-82E5-4DF13FEEAF00}" presName="parenttextcomposite" presStyleCnt="0"/>
      <dgm:spPr/>
    </dgm:pt>
    <dgm:pt modelId="{94595C60-FCAB-4C20-94F3-899AB8C0FF07}" type="pres">
      <dgm:prSet presAssocID="{F9F72F32-EC35-403E-82E5-4DF13FEEAF00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F5BE5597-037E-47CC-B23B-9E5E60A5676B}" type="pres">
      <dgm:prSet presAssocID="{F9F72F32-EC35-403E-82E5-4DF13FEEAF00}" presName="composite" presStyleCnt="0"/>
      <dgm:spPr/>
    </dgm:pt>
    <dgm:pt modelId="{351AFA7D-F20D-4AE4-ADFA-23F79B9D3D4F}" type="pres">
      <dgm:prSet presAssocID="{F9F72F32-EC35-403E-82E5-4DF13FEEAF00}" presName="chevron1" presStyleLbl="alignNode1" presStyleIdx="21" presStyleCnt="42"/>
      <dgm:spPr/>
    </dgm:pt>
    <dgm:pt modelId="{106F8007-5162-4A9E-B7EE-7CF5A8EB93B5}" type="pres">
      <dgm:prSet presAssocID="{F9F72F32-EC35-403E-82E5-4DF13FEEAF00}" presName="chevron2" presStyleLbl="alignNode1" presStyleIdx="22" presStyleCnt="42"/>
      <dgm:spPr/>
    </dgm:pt>
    <dgm:pt modelId="{559A67E9-0CE0-4236-B93A-F3AFD446CC74}" type="pres">
      <dgm:prSet presAssocID="{F9F72F32-EC35-403E-82E5-4DF13FEEAF00}" presName="chevron3" presStyleLbl="alignNode1" presStyleIdx="23" presStyleCnt="42"/>
      <dgm:spPr/>
    </dgm:pt>
    <dgm:pt modelId="{8C77634B-C6AF-4E68-93FB-4A15CF103381}" type="pres">
      <dgm:prSet presAssocID="{F9F72F32-EC35-403E-82E5-4DF13FEEAF00}" presName="chevron4" presStyleLbl="alignNode1" presStyleIdx="24" presStyleCnt="42"/>
      <dgm:spPr/>
    </dgm:pt>
    <dgm:pt modelId="{9054BFB5-7B60-4956-BF20-8D88B1EAA016}" type="pres">
      <dgm:prSet presAssocID="{F9F72F32-EC35-403E-82E5-4DF13FEEAF00}" presName="chevron5" presStyleLbl="alignNode1" presStyleIdx="25" presStyleCnt="42"/>
      <dgm:spPr/>
    </dgm:pt>
    <dgm:pt modelId="{AF85D5F3-2C01-43B4-B453-2C1EB1807A23}" type="pres">
      <dgm:prSet presAssocID="{F9F72F32-EC35-403E-82E5-4DF13FEEAF00}" presName="chevron6" presStyleLbl="alignNode1" presStyleIdx="26" presStyleCnt="42"/>
      <dgm:spPr/>
    </dgm:pt>
    <dgm:pt modelId="{40954C4E-1C38-40D7-A683-3AB26334D0BD}" type="pres">
      <dgm:prSet presAssocID="{F9F72F32-EC35-403E-82E5-4DF13FEEAF00}" presName="chevron7" presStyleLbl="alignNode1" presStyleIdx="27" presStyleCnt="42"/>
      <dgm:spPr/>
    </dgm:pt>
    <dgm:pt modelId="{B547187F-121A-4C59-9216-A8CFFDB5C4A8}" type="pres">
      <dgm:prSet presAssocID="{F9F72F32-EC35-403E-82E5-4DF13FEEAF00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</dgm:pt>
    <dgm:pt modelId="{3E357DBE-2A6B-4D96-BDF8-142395725D2A}" type="pres">
      <dgm:prSet presAssocID="{AC81864C-20ED-4628-8CA8-798812A44C36}" presName="sibTrans" presStyleCnt="0"/>
      <dgm:spPr/>
    </dgm:pt>
    <dgm:pt modelId="{EE28337D-4AE5-4F57-AA47-4F33E0C62AE6}" type="pres">
      <dgm:prSet presAssocID="{9EFF6CA3-7EF8-44CF-93C6-391D5ADD27BF}" presName="parenttextcomposite" presStyleCnt="0"/>
      <dgm:spPr/>
    </dgm:pt>
    <dgm:pt modelId="{E9145989-EE1C-48C0-B1D9-E590B8FB1B2E}" type="pres">
      <dgm:prSet presAssocID="{9EFF6CA3-7EF8-44CF-93C6-391D5ADD27BF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48F5A9C4-0921-4065-A364-9BC6C98F5DBD}" type="pres">
      <dgm:prSet presAssocID="{9EFF6CA3-7EF8-44CF-93C6-391D5ADD27BF}" presName="composite" presStyleCnt="0"/>
      <dgm:spPr/>
    </dgm:pt>
    <dgm:pt modelId="{1FCB2D6A-CCF6-43A7-94E3-C7B8478392A1}" type="pres">
      <dgm:prSet presAssocID="{9EFF6CA3-7EF8-44CF-93C6-391D5ADD27BF}" presName="chevron1" presStyleLbl="alignNode1" presStyleIdx="28" presStyleCnt="42"/>
      <dgm:spPr/>
    </dgm:pt>
    <dgm:pt modelId="{08DD03B7-1E4C-4108-A9AE-29B3AAF619AE}" type="pres">
      <dgm:prSet presAssocID="{9EFF6CA3-7EF8-44CF-93C6-391D5ADD27BF}" presName="chevron2" presStyleLbl="alignNode1" presStyleIdx="29" presStyleCnt="42"/>
      <dgm:spPr/>
    </dgm:pt>
    <dgm:pt modelId="{78ECC711-EA48-4542-8480-EB64607DB20F}" type="pres">
      <dgm:prSet presAssocID="{9EFF6CA3-7EF8-44CF-93C6-391D5ADD27BF}" presName="chevron3" presStyleLbl="alignNode1" presStyleIdx="30" presStyleCnt="42"/>
      <dgm:spPr/>
    </dgm:pt>
    <dgm:pt modelId="{210A4A27-0777-48B0-8185-43B38C9248F9}" type="pres">
      <dgm:prSet presAssocID="{9EFF6CA3-7EF8-44CF-93C6-391D5ADD27BF}" presName="chevron4" presStyleLbl="alignNode1" presStyleIdx="31" presStyleCnt="42"/>
      <dgm:spPr/>
    </dgm:pt>
    <dgm:pt modelId="{6222FEDF-3F57-40FE-AA2C-023C152E8986}" type="pres">
      <dgm:prSet presAssocID="{9EFF6CA3-7EF8-44CF-93C6-391D5ADD27BF}" presName="chevron5" presStyleLbl="alignNode1" presStyleIdx="32" presStyleCnt="42"/>
      <dgm:spPr/>
    </dgm:pt>
    <dgm:pt modelId="{1BDDF517-7AD3-411D-85B5-EA092BA27F86}" type="pres">
      <dgm:prSet presAssocID="{9EFF6CA3-7EF8-44CF-93C6-391D5ADD27BF}" presName="chevron6" presStyleLbl="alignNode1" presStyleIdx="33" presStyleCnt="42"/>
      <dgm:spPr/>
    </dgm:pt>
    <dgm:pt modelId="{0B6F39DE-A1C3-4F44-BA9E-CD72BD6757B0}" type="pres">
      <dgm:prSet presAssocID="{9EFF6CA3-7EF8-44CF-93C6-391D5ADD27BF}" presName="chevron7" presStyleLbl="alignNode1" presStyleIdx="34" presStyleCnt="42"/>
      <dgm:spPr/>
    </dgm:pt>
    <dgm:pt modelId="{9FFCDCB7-BABD-45B4-A671-377A9466377A}" type="pres">
      <dgm:prSet presAssocID="{9EFF6CA3-7EF8-44CF-93C6-391D5ADD27BF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</dgm:pt>
    <dgm:pt modelId="{818C77EC-B746-485C-9534-5DF608AA2CFF}" type="pres">
      <dgm:prSet presAssocID="{7E04B520-BFE7-411D-AA76-022D133D5E26}" presName="sibTrans" presStyleCnt="0"/>
      <dgm:spPr/>
    </dgm:pt>
    <dgm:pt modelId="{CFD938C8-9BF0-4DA2-9667-169D1A8AE4C2}" type="pres">
      <dgm:prSet presAssocID="{734D9D85-74EA-452F-ADD0-F8B92A05ED8F}" presName="parenttextcomposite" presStyleCnt="0"/>
      <dgm:spPr/>
    </dgm:pt>
    <dgm:pt modelId="{6CC3D529-B4E7-4606-B57D-8F3553C33E33}" type="pres">
      <dgm:prSet presAssocID="{734D9D85-74EA-452F-ADD0-F8B92A05ED8F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7AA5E566-F973-41E3-9BAA-7C549A3AE99B}" type="pres">
      <dgm:prSet presAssocID="{734D9D85-74EA-452F-ADD0-F8B92A05ED8F}" presName="composite" presStyleCnt="0"/>
      <dgm:spPr/>
    </dgm:pt>
    <dgm:pt modelId="{79B4FCE0-2715-480D-A53E-6E91A00F8133}" type="pres">
      <dgm:prSet presAssocID="{734D9D85-74EA-452F-ADD0-F8B92A05ED8F}" presName="chevron1" presStyleLbl="alignNode1" presStyleIdx="35" presStyleCnt="42"/>
      <dgm:spPr/>
    </dgm:pt>
    <dgm:pt modelId="{3DCE949D-AA26-4EEC-BCB1-07009061FAE5}" type="pres">
      <dgm:prSet presAssocID="{734D9D85-74EA-452F-ADD0-F8B92A05ED8F}" presName="chevron2" presStyleLbl="alignNode1" presStyleIdx="36" presStyleCnt="42"/>
      <dgm:spPr/>
    </dgm:pt>
    <dgm:pt modelId="{FC26D717-660F-4101-92C5-1F67597A141A}" type="pres">
      <dgm:prSet presAssocID="{734D9D85-74EA-452F-ADD0-F8B92A05ED8F}" presName="chevron3" presStyleLbl="alignNode1" presStyleIdx="37" presStyleCnt="42"/>
      <dgm:spPr/>
    </dgm:pt>
    <dgm:pt modelId="{9D9F320C-C97C-4ADA-ACB9-45ECA3D5936F}" type="pres">
      <dgm:prSet presAssocID="{734D9D85-74EA-452F-ADD0-F8B92A05ED8F}" presName="chevron4" presStyleLbl="alignNode1" presStyleIdx="38" presStyleCnt="42"/>
      <dgm:spPr/>
    </dgm:pt>
    <dgm:pt modelId="{0F303DBA-47D2-4F6C-8CA9-BCBD18D41F79}" type="pres">
      <dgm:prSet presAssocID="{734D9D85-74EA-452F-ADD0-F8B92A05ED8F}" presName="chevron5" presStyleLbl="alignNode1" presStyleIdx="39" presStyleCnt="42"/>
      <dgm:spPr/>
    </dgm:pt>
    <dgm:pt modelId="{D8C1167E-0D99-434F-B4B5-2C0C071DC5B3}" type="pres">
      <dgm:prSet presAssocID="{734D9D85-74EA-452F-ADD0-F8B92A05ED8F}" presName="chevron6" presStyleLbl="alignNode1" presStyleIdx="40" presStyleCnt="42"/>
      <dgm:spPr/>
    </dgm:pt>
    <dgm:pt modelId="{CE40BA3C-C429-408E-9FF3-6574E1F15A93}" type="pres">
      <dgm:prSet presAssocID="{734D9D85-74EA-452F-ADD0-F8B92A05ED8F}" presName="chevron7" presStyleLbl="alignNode1" presStyleIdx="41" presStyleCnt="42"/>
      <dgm:spPr/>
    </dgm:pt>
    <dgm:pt modelId="{CC3B30E6-7EDD-4615-9450-59801465E751}" type="pres">
      <dgm:prSet presAssocID="{734D9D85-74EA-452F-ADD0-F8B92A05ED8F}" presName="childtext" presStyleLbl="solidFgAcc1" presStyleIdx="5" presStyleCnt="6">
        <dgm:presLayoutVars>
          <dgm:chMax/>
          <dgm:chPref val="0"/>
          <dgm:bulletEnabled val="1"/>
        </dgm:presLayoutVars>
      </dgm:prSet>
      <dgm:spPr/>
    </dgm:pt>
  </dgm:ptLst>
  <dgm:cxnLst>
    <dgm:cxn modelId="{ECC9EA00-4BE1-4C66-A66D-70FF52EBC5EE}" type="presOf" srcId="{734D9D85-74EA-452F-ADD0-F8B92A05ED8F}" destId="{6CC3D529-B4E7-4606-B57D-8F3553C33E33}" srcOrd="0" destOrd="0" presId="urn:microsoft.com/office/officeart/2008/layout/VerticalAccentList"/>
    <dgm:cxn modelId="{D7676103-7F80-44FD-8A3F-B621E3B163C2}" srcId="{A78FD929-6296-428A-B9EB-952762F7F635}" destId="{F6A48908-A5A7-4BF6-ABBE-A6CF9CF0622F}" srcOrd="0" destOrd="0" parTransId="{774C9FB4-9EA7-4071-8841-AA804316CEEA}" sibTransId="{20FC3428-6F9B-4535-B4DD-CB3DC927F259}"/>
    <dgm:cxn modelId="{25B46A04-F497-42D3-BF11-BE09032C9AFC}" type="presOf" srcId="{9EFF6CA3-7EF8-44CF-93C6-391D5ADD27BF}" destId="{E9145989-EE1C-48C0-B1D9-E590B8FB1B2E}" srcOrd="0" destOrd="0" presId="urn:microsoft.com/office/officeart/2008/layout/VerticalAccentList"/>
    <dgm:cxn modelId="{C7E5BB17-8EDB-4CF6-8E9E-EBDC7B46AA3A}" type="presOf" srcId="{AEE3B14B-0251-456E-84A6-5D537474507F}" destId="{47195B8A-190C-44F9-8FF6-839B6F7130F3}" srcOrd="0" destOrd="0" presId="urn:microsoft.com/office/officeart/2008/layout/VerticalAccentList"/>
    <dgm:cxn modelId="{66BBDE18-EEDC-4B5E-A325-86D118BCE67E}" type="presOf" srcId="{F9F72F32-EC35-403E-82E5-4DF13FEEAF00}" destId="{94595C60-FCAB-4C20-94F3-899AB8C0FF07}" srcOrd="0" destOrd="0" presId="urn:microsoft.com/office/officeart/2008/layout/VerticalAccentList"/>
    <dgm:cxn modelId="{2AD2B420-9E56-41D9-9C02-F3FFFEAA10F6}" srcId="{A78FD929-6296-428A-B9EB-952762F7F635}" destId="{85CAC010-A165-4025-A8A3-5D5CCC8E17BA}" srcOrd="1" destOrd="0" parTransId="{8D2549E6-6AFB-4984-949D-D444BFAE76FA}" sibTransId="{F6CCB7CC-A47E-45A2-9C27-E0DCCD272AFA}"/>
    <dgm:cxn modelId="{CB65E823-F9AC-4426-8313-D4F8DBFE4C65}" type="presOf" srcId="{40B4F0A3-D25D-43CC-A359-FF76A034014D}" destId="{B547187F-121A-4C59-9216-A8CFFDB5C4A8}" srcOrd="0" destOrd="0" presId="urn:microsoft.com/office/officeart/2008/layout/VerticalAccentList"/>
    <dgm:cxn modelId="{65A59131-BE34-436E-94A2-38B10FFD0EF5}" srcId="{A78FD929-6296-428A-B9EB-952762F7F635}" destId="{F9F72F32-EC35-403E-82E5-4DF13FEEAF00}" srcOrd="3" destOrd="0" parTransId="{289D7F79-10B1-4246-8BAA-E895221A1BCE}" sibTransId="{AC81864C-20ED-4628-8CA8-798812A44C36}"/>
    <dgm:cxn modelId="{3569393B-0649-4312-ADF5-D2C481527713}" srcId="{A78FD929-6296-428A-B9EB-952762F7F635}" destId="{AEE3B14B-0251-456E-84A6-5D537474507F}" srcOrd="2" destOrd="0" parTransId="{B9ED7DEC-442C-4009-8F70-EB9EF162E80A}" sibTransId="{54340EB5-5A27-45DC-8B14-67B6641FAE4B}"/>
    <dgm:cxn modelId="{2BCC6B3E-4786-49EA-8D44-49964FE83D71}" type="presOf" srcId="{445FBBBA-59BC-4091-AE37-4877768CAC0B}" destId="{4759D1D0-701E-4F8B-A9B3-FFB4DD4B2AFD}" srcOrd="0" destOrd="0" presId="urn:microsoft.com/office/officeart/2008/layout/VerticalAccentList"/>
    <dgm:cxn modelId="{550EA170-B3EB-4137-B1FB-E0F302713A1F}" srcId="{A78FD929-6296-428A-B9EB-952762F7F635}" destId="{9EFF6CA3-7EF8-44CF-93C6-391D5ADD27BF}" srcOrd="4" destOrd="0" parTransId="{7759E0BD-D2CA-434B-BDB3-66FA8456D0BD}" sibTransId="{7E04B520-BFE7-411D-AA76-022D133D5E26}"/>
    <dgm:cxn modelId="{9AE81276-C4B1-43A0-963D-21FFE01C4516}" srcId="{AEE3B14B-0251-456E-84A6-5D537474507F}" destId="{445FBBBA-59BC-4091-AE37-4877768CAC0B}" srcOrd="0" destOrd="0" parTransId="{480B6110-8BBB-40C2-946A-41DA36B2BFDB}" sibTransId="{A38E2734-1FFC-4C73-8FBB-971E1631B6FB}"/>
    <dgm:cxn modelId="{7BCA6C5A-CC60-4513-8662-EBEB370C7A4E}" type="presOf" srcId="{5E1A2A28-F805-44E1-AF29-7DA18BE201EE}" destId="{7A31AB85-62E7-4118-BA45-CA5420338DB3}" srcOrd="0" destOrd="0" presId="urn:microsoft.com/office/officeart/2008/layout/VerticalAccentList"/>
    <dgm:cxn modelId="{2F4B947F-97B9-48C9-88ED-92DCA93273FA}" srcId="{F6A48908-A5A7-4BF6-ABBE-A6CF9CF0622F}" destId="{5E1A2A28-F805-44E1-AF29-7DA18BE201EE}" srcOrd="0" destOrd="0" parTransId="{543DB297-FAD3-4455-8A8E-1A843A8F4B67}" sibTransId="{2E339E66-5A62-4DA7-8AA2-F34972D5C9E0}"/>
    <dgm:cxn modelId="{73DFB998-D9B6-4791-BA12-24896930F67A}" srcId="{9EFF6CA3-7EF8-44CF-93C6-391D5ADD27BF}" destId="{5C90CBEE-E8DB-4DEE-AC75-54A312304BCA}" srcOrd="0" destOrd="0" parTransId="{069B9E80-1B06-4010-AF76-DEFD9942C6E4}" sibTransId="{87673024-B697-4A4B-9F53-445294BAB381}"/>
    <dgm:cxn modelId="{AEF39B9F-575A-4F07-B964-58BDDD326D31}" srcId="{734D9D85-74EA-452F-ADD0-F8B92A05ED8F}" destId="{74EE969E-D157-497E-9508-E4FB3D230E98}" srcOrd="0" destOrd="0" parTransId="{7FD2F3E2-E91E-47A7-936C-06A1F735476E}" sibTransId="{68251639-6CB8-432F-950C-E80047FCC583}"/>
    <dgm:cxn modelId="{5129C9BC-CE1A-4585-8255-6EF4619173AF}" type="presOf" srcId="{78771F72-E560-4738-B100-3EB16520B05B}" destId="{FC98F672-75CB-4C3C-95EB-41C72E2FEB40}" srcOrd="0" destOrd="0" presId="urn:microsoft.com/office/officeart/2008/layout/VerticalAccentList"/>
    <dgm:cxn modelId="{B5D2AAC5-DF6C-48DD-ADD8-287C9041EAEC}" type="presOf" srcId="{5C90CBEE-E8DB-4DEE-AC75-54A312304BCA}" destId="{9FFCDCB7-BABD-45B4-A671-377A9466377A}" srcOrd="0" destOrd="0" presId="urn:microsoft.com/office/officeart/2008/layout/VerticalAccentList"/>
    <dgm:cxn modelId="{571344C6-94A2-4EE5-8817-0C00CDC32F7B}" type="presOf" srcId="{85CAC010-A165-4025-A8A3-5D5CCC8E17BA}" destId="{68C1EB07-197B-4C84-9D80-F6E15F818424}" srcOrd="0" destOrd="0" presId="urn:microsoft.com/office/officeart/2008/layout/VerticalAccentList"/>
    <dgm:cxn modelId="{9BDB42CE-0A4B-4809-BA2E-D474EEFBC52F}" srcId="{A78FD929-6296-428A-B9EB-952762F7F635}" destId="{734D9D85-74EA-452F-ADD0-F8B92A05ED8F}" srcOrd="5" destOrd="0" parTransId="{3900C1C1-333C-4021-835A-5AC7EB8FC524}" sibTransId="{4CAF4B4B-6E91-4BBC-ABEF-343806ACC039}"/>
    <dgm:cxn modelId="{99520DD9-60E0-4C91-80A9-33EF2BD0BC72}" srcId="{85CAC010-A165-4025-A8A3-5D5CCC8E17BA}" destId="{78771F72-E560-4738-B100-3EB16520B05B}" srcOrd="0" destOrd="0" parTransId="{9F18A720-2160-42C0-9840-4F005C1E1505}" sibTransId="{80B04297-E171-4F0B-A4F6-D0E1D0FDA714}"/>
    <dgm:cxn modelId="{24FCDADA-6137-4AC0-BEE5-86255F5C29E1}" type="presOf" srcId="{F6A48908-A5A7-4BF6-ABBE-A6CF9CF0622F}" destId="{3C2E8DF2-E701-4B07-A04B-1914C0987A6C}" srcOrd="0" destOrd="0" presId="urn:microsoft.com/office/officeart/2008/layout/VerticalAccentList"/>
    <dgm:cxn modelId="{8D7B56DC-42F8-44B4-85E8-7D357349E4A5}" type="presOf" srcId="{74EE969E-D157-497E-9508-E4FB3D230E98}" destId="{CC3B30E6-7EDD-4615-9450-59801465E751}" srcOrd="0" destOrd="0" presId="urn:microsoft.com/office/officeart/2008/layout/VerticalAccentList"/>
    <dgm:cxn modelId="{15A5D4DF-2C1E-4AEE-AC39-0BB7F512F49C}" srcId="{F9F72F32-EC35-403E-82E5-4DF13FEEAF00}" destId="{40B4F0A3-D25D-43CC-A359-FF76A034014D}" srcOrd="0" destOrd="0" parTransId="{56A429E0-3B56-4548-BA09-4C88BB72DF73}" sibTransId="{EF68D182-1D95-4B15-A698-9FF9CFBC778B}"/>
    <dgm:cxn modelId="{ADEED6FF-5715-489E-BAB8-F883073A3722}" type="presOf" srcId="{A78FD929-6296-428A-B9EB-952762F7F635}" destId="{8149D42C-5AC2-4B8C-B36E-8B8F15DA4250}" srcOrd="0" destOrd="0" presId="urn:microsoft.com/office/officeart/2008/layout/VerticalAccentList"/>
    <dgm:cxn modelId="{4B73DB9A-F72E-4F80-B344-B633FF7CEB15}" type="presParOf" srcId="{8149D42C-5AC2-4B8C-B36E-8B8F15DA4250}" destId="{BCF6EB7B-D906-416D-8311-F30E3B55C22C}" srcOrd="0" destOrd="0" presId="urn:microsoft.com/office/officeart/2008/layout/VerticalAccentList"/>
    <dgm:cxn modelId="{F61A69FA-8EB7-42C1-B9E9-906FEA63826D}" type="presParOf" srcId="{BCF6EB7B-D906-416D-8311-F30E3B55C22C}" destId="{3C2E8DF2-E701-4B07-A04B-1914C0987A6C}" srcOrd="0" destOrd="0" presId="urn:microsoft.com/office/officeart/2008/layout/VerticalAccentList"/>
    <dgm:cxn modelId="{506A9CEA-435F-4904-BEC7-6E45A6013461}" type="presParOf" srcId="{8149D42C-5AC2-4B8C-B36E-8B8F15DA4250}" destId="{5B0FCC4A-D19A-409E-A3FE-03476DC69F0B}" srcOrd="1" destOrd="0" presId="urn:microsoft.com/office/officeart/2008/layout/VerticalAccentList"/>
    <dgm:cxn modelId="{9D9E199C-73AC-4819-9836-B73653BB3349}" type="presParOf" srcId="{5B0FCC4A-D19A-409E-A3FE-03476DC69F0B}" destId="{7831DBF9-86B3-43EB-8CED-0A8E2EBD6CBD}" srcOrd="0" destOrd="0" presId="urn:microsoft.com/office/officeart/2008/layout/VerticalAccentList"/>
    <dgm:cxn modelId="{95AAA11F-A6D4-4D4B-8345-1DCC44D0A2E5}" type="presParOf" srcId="{5B0FCC4A-D19A-409E-A3FE-03476DC69F0B}" destId="{037246C6-B1DE-4396-9085-8A3FBED9A3B8}" srcOrd="1" destOrd="0" presId="urn:microsoft.com/office/officeart/2008/layout/VerticalAccentList"/>
    <dgm:cxn modelId="{708D1996-50EA-4861-A21E-54C4A1D16315}" type="presParOf" srcId="{5B0FCC4A-D19A-409E-A3FE-03476DC69F0B}" destId="{87C27CD8-EFE8-4629-9102-332EEBF865A8}" srcOrd="2" destOrd="0" presId="urn:microsoft.com/office/officeart/2008/layout/VerticalAccentList"/>
    <dgm:cxn modelId="{571FB2AB-32A9-498C-9E74-EB9224B54C29}" type="presParOf" srcId="{5B0FCC4A-D19A-409E-A3FE-03476DC69F0B}" destId="{5A94D00A-4853-47AE-9085-2F3FA2D02EE9}" srcOrd="3" destOrd="0" presId="urn:microsoft.com/office/officeart/2008/layout/VerticalAccentList"/>
    <dgm:cxn modelId="{F093FA5A-359E-473A-8DAE-1321C45C5657}" type="presParOf" srcId="{5B0FCC4A-D19A-409E-A3FE-03476DC69F0B}" destId="{E577961F-6700-46DA-995F-65F220D6CB2F}" srcOrd="4" destOrd="0" presId="urn:microsoft.com/office/officeart/2008/layout/VerticalAccentList"/>
    <dgm:cxn modelId="{D865BA83-FB1F-4260-BBC5-98A57748B774}" type="presParOf" srcId="{5B0FCC4A-D19A-409E-A3FE-03476DC69F0B}" destId="{BBBDA4FC-D564-4B50-94C3-007E3D31BC6E}" srcOrd="5" destOrd="0" presId="urn:microsoft.com/office/officeart/2008/layout/VerticalAccentList"/>
    <dgm:cxn modelId="{63B8973F-5034-4580-AA0E-17148D5357EB}" type="presParOf" srcId="{5B0FCC4A-D19A-409E-A3FE-03476DC69F0B}" destId="{34687F33-F3E6-4ADC-ADDE-CE8F1459A072}" srcOrd="6" destOrd="0" presId="urn:microsoft.com/office/officeart/2008/layout/VerticalAccentList"/>
    <dgm:cxn modelId="{B4BAE777-2458-44C9-8E38-6FAF6FF49A4E}" type="presParOf" srcId="{5B0FCC4A-D19A-409E-A3FE-03476DC69F0B}" destId="{7A31AB85-62E7-4118-BA45-CA5420338DB3}" srcOrd="7" destOrd="0" presId="urn:microsoft.com/office/officeart/2008/layout/VerticalAccentList"/>
    <dgm:cxn modelId="{73C21421-E41F-46E5-A143-C30667E0968E}" type="presParOf" srcId="{8149D42C-5AC2-4B8C-B36E-8B8F15DA4250}" destId="{F9E45F5A-6A27-4776-9843-05C2BD4470F2}" srcOrd="2" destOrd="0" presId="urn:microsoft.com/office/officeart/2008/layout/VerticalAccentList"/>
    <dgm:cxn modelId="{95E667BB-5B9B-43F2-B2C3-0E2511E2B7A1}" type="presParOf" srcId="{8149D42C-5AC2-4B8C-B36E-8B8F15DA4250}" destId="{1547654D-093D-4998-93E8-20268A7B5DA0}" srcOrd="3" destOrd="0" presId="urn:microsoft.com/office/officeart/2008/layout/VerticalAccentList"/>
    <dgm:cxn modelId="{B9EAE720-50D4-4ACD-A4E4-47C3B590F1A2}" type="presParOf" srcId="{1547654D-093D-4998-93E8-20268A7B5DA0}" destId="{68C1EB07-197B-4C84-9D80-F6E15F818424}" srcOrd="0" destOrd="0" presId="urn:microsoft.com/office/officeart/2008/layout/VerticalAccentList"/>
    <dgm:cxn modelId="{8C54D5B6-891F-463E-AFCD-4078E9950D4E}" type="presParOf" srcId="{8149D42C-5AC2-4B8C-B36E-8B8F15DA4250}" destId="{50A0589C-78CF-4E0F-9DB4-257A209E4723}" srcOrd="4" destOrd="0" presId="urn:microsoft.com/office/officeart/2008/layout/VerticalAccentList"/>
    <dgm:cxn modelId="{66002CC7-D0A2-445C-9B65-070D9956BB5F}" type="presParOf" srcId="{50A0589C-78CF-4E0F-9DB4-257A209E4723}" destId="{05C531A3-083B-4DAF-876B-89C09BEDCE3F}" srcOrd="0" destOrd="0" presId="urn:microsoft.com/office/officeart/2008/layout/VerticalAccentList"/>
    <dgm:cxn modelId="{807D1273-050A-49C4-AFD9-AD92DACA2904}" type="presParOf" srcId="{50A0589C-78CF-4E0F-9DB4-257A209E4723}" destId="{4D6B44FF-7E03-409F-A5D4-CAB34E0F91D6}" srcOrd="1" destOrd="0" presId="urn:microsoft.com/office/officeart/2008/layout/VerticalAccentList"/>
    <dgm:cxn modelId="{2F0B4DAE-74A0-427A-A457-49EBBD302D28}" type="presParOf" srcId="{50A0589C-78CF-4E0F-9DB4-257A209E4723}" destId="{BE115C6D-9A19-444A-B396-2C276227ED2B}" srcOrd="2" destOrd="0" presId="urn:microsoft.com/office/officeart/2008/layout/VerticalAccentList"/>
    <dgm:cxn modelId="{48609402-7E76-466F-8852-3620DA7400F4}" type="presParOf" srcId="{50A0589C-78CF-4E0F-9DB4-257A209E4723}" destId="{D7E4AE31-FB58-48C4-9ACC-75A7E734452F}" srcOrd="3" destOrd="0" presId="urn:microsoft.com/office/officeart/2008/layout/VerticalAccentList"/>
    <dgm:cxn modelId="{EBB73FC8-B8D1-45D6-9B05-B6F769875042}" type="presParOf" srcId="{50A0589C-78CF-4E0F-9DB4-257A209E4723}" destId="{1B4345B5-767D-4705-8C56-09255E15FF9E}" srcOrd="4" destOrd="0" presId="urn:microsoft.com/office/officeart/2008/layout/VerticalAccentList"/>
    <dgm:cxn modelId="{48C8286E-14C6-4814-B03A-2DC42A85EA8C}" type="presParOf" srcId="{50A0589C-78CF-4E0F-9DB4-257A209E4723}" destId="{259F77F0-D3BC-4245-A3CE-204DA8948249}" srcOrd="5" destOrd="0" presId="urn:microsoft.com/office/officeart/2008/layout/VerticalAccentList"/>
    <dgm:cxn modelId="{3DDC49FF-06DB-46ED-AB82-056C6B369E90}" type="presParOf" srcId="{50A0589C-78CF-4E0F-9DB4-257A209E4723}" destId="{418F89D6-50AF-4A7E-BD14-C4A4ECCAB6E6}" srcOrd="6" destOrd="0" presId="urn:microsoft.com/office/officeart/2008/layout/VerticalAccentList"/>
    <dgm:cxn modelId="{D19C3F07-D098-433E-BCA6-B87B13ABF9C9}" type="presParOf" srcId="{50A0589C-78CF-4E0F-9DB4-257A209E4723}" destId="{FC98F672-75CB-4C3C-95EB-41C72E2FEB40}" srcOrd="7" destOrd="0" presId="urn:microsoft.com/office/officeart/2008/layout/VerticalAccentList"/>
    <dgm:cxn modelId="{9AEB342C-01CC-4D2D-B57C-30B3F5EA1FA8}" type="presParOf" srcId="{8149D42C-5AC2-4B8C-B36E-8B8F15DA4250}" destId="{F394414C-965B-4964-A957-7DF7C9EBD56C}" srcOrd="5" destOrd="0" presId="urn:microsoft.com/office/officeart/2008/layout/VerticalAccentList"/>
    <dgm:cxn modelId="{397CFB2E-BC8B-4FF2-8B3D-4DBDA7318E02}" type="presParOf" srcId="{8149D42C-5AC2-4B8C-B36E-8B8F15DA4250}" destId="{11437DD8-873B-4843-9438-5722ACE9246E}" srcOrd="6" destOrd="0" presId="urn:microsoft.com/office/officeart/2008/layout/VerticalAccentList"/>
    <dgm:cxn modelId="{01230DF2-3DDD-4E1E-B330-E20EECE6F254}" type="presParOf" srcId="{11437DD8-873B-4843-9438-5722ACE9246E}" destId="{47195B8A-190C-44F9-8FF6-839B6F7130F3}" srcOrd="0" destOrd="0" presId="urn:microsoft.com/office/officeart/2008/layout/VerticalAccentList"/>
    <dgm:cxn modelId="{2E52994D-57B2-4EFF-BFAD-F4FECE5DD818}" type="presParOf" srcId="{8149D42C-5AC2-4B8C-B36E-8B8F15DA4250}" destId="{0259D316-195C-4578-8009-3CA9C38E529C}" srcOrd="7" destOrd="0" presId="urn:microsoft.com/office/officeart/2008/layout/VerticalAccentList"/>
    <dgm:cxn modelId="{FD9E2EF3-7BFA-4CBC-AFCD-A01C63F430AC}" type="presParOf" srcId="{0259D316-195C-4578-8009-3CA9C38E529C}" destId="{33E1A401-FD6A-4ED4-B14D-1B25F4D95BFD}" srcOrd="0" destOrd="0" presId="urn:microsoft.com/office/officeart/2008/layout/VerticalAccentList"/>
    <dgm:cxn modelId="{E7FA3C0A-B515-4206-9D65-77818B7739C5}" type="presParOf" srcId="{0259D316-195C-4578-8009-3CA9C38E529C}" destId="{136F089F-1DFA-4C29-91C6-37F5D50425D1}" srcOrd="1" destOrd="0" presId="urn:microsoft.com/office/officeart/2008/layout/VerticalAccentList"/>
    <dgm:cxn modelId="{C2145DA7-6737-47DE-B502-E9D835D2B26B}" type="presParOf" srcId="{0259D316-195C-4578-8009-3CA9C38E529C}" destId="{8633490A-CE44-4BB2-A50F-3D0F36B34D50}" srcOrd="2" destOrd="0" presId="urn:microsoft.com/office/officeart/2008/layout/VerticalAccentList"/>
    <dgm:cxn modelId="{4DB95CEB-485D-42C7-9958-6B65CB5267BF}" type="presParOf" srcId="{0259D316-195C-4578-8009-3CA9C38E529C}" destId="{4C8A88F8-E0C8-41A4-995C-552FC9F42788}" srcOrd="3" destOrd="0" presId="urn:microsoft.com/office/officeart/2008/layout/VerticalAccentList"/>
    <dgm:cxn modelId="{9A07B7A6-6841-408E-9F9D-CD7DCE348192}" type="presParOf" srcId="{0259D316-195C-4578-8009-3CA9C38E529C}" destId="{342C6993-44A9-4A99-84E6-10B1AC30D8EF}" srcOrd="4" destOrd="0" presId="urn:microsoft.com/office/officeart/2008/layout/VerticalAccentList"/>
    <dgm:cxn modelId="{A4066EF6-258A-4DBC-B298-B7B98F720CB5}" type="presParOf" srcId="{0259D316-195C-4578-8009-3CA9C38E529C}" destId="{726FBD37-81F0-469C-8752-75D233DBE463}" srcOrd="5" destOrd="0" presId="urn:microsoft.com/office/officeart/2008/layout/VerticalAccentList"/>
    <dgm:cxn modelId="{86387E71-9AB3-4A99-91F2-577626A75922}" type="presParOf" srcId="{0259D316-195C-4578-8009-3CA9C38E529C}" destId="{1DA0558E-D53F-4FF5-B2F9-254DE695D5A6}" srcOrd="6" destOrd="0" presId="urn:microsoft.com/office/officeart/2008/layout/VerticalAccentList"/>
    <dgm:cxn modelId="{6FDA7F36-ED37-4CFA-8BBE-9713D15C21DB}" type="presParOf" srcId="{0259D316-195C-4578-8009-3CA9C38E529C}" destId="{4759D1D0-701E-4F8B-A9B3-FFB4DD4B2AFD}" srcOrd="7" destOrd="0" presId="urn:microsoft.com/office/officeart/2008/layout/VerticalAccentList"/>
    <dgm:cxn modelId="{B5E479F6-3AC7-48D6-9B8C-16BE23B807CA}" type="presParOf" srcId="{8149D42C-5AC2-4B8C-B36E-8B8F15DA4250}" destId="{66A61119-7152-4D12-AA42-2F192E446FE3}" srcOrd="8" destOrd="0" presId="urn:microsoft.com/office/officeart/2008/layout/VerticalAccentList"/>
    <dgm:cxn modelId="{479E0888-9A62-4C1D-AA17-027D3DAD7556}" type="presParOf" srcId="{8149D42C-5AC2-4B8C-B36E-8B8F15DA4250}" destId="{74B68264-F238-490E-9E4F-26128EA126A4}" srcOrd="9" destOrd="0" presId="urn:microsoft.com/office/officeart/2008/layout/VerticalAccentList"/>
    <dgm:cxn modelId="{B33A9CCC-EEDD-4579-AF31-74D4CF15880E}" type="presParOf" srcId="{74B68264-F238-490E-9E4F-26128EA126A4}" destId="{94595C60-FCAB-4C20-94F3-899AB8C0FF07}" srcOrd="0" destOrd="0" presId="urn:microsoft.com/office/officeart/2008/layout/VerticalAccentList"/>
    <dgm:cxn modelId="{61989629-3F81-471C-8C4A-2DC5F8B3379E}" type="presParOf" srcId="{8149D42C-5AC2-4B8C-B36E-8B8F15DA4250}" destId="{F5BE5597-037E-47CC-B23B-9E5E60A5676B}" srcOrd="10" destOrd="0" presId="urn:microsoft.com/office/officeart/2008/layout/VerticalAccentList"/>
    <dgm:cxn modelId="{2460EBD9-C67D-4362-B9FD-FCEF85220D2F}" type="presParOf" srcId="{F5BE5597-037E-47CC-B23B-9E5E60A5676B}" destId="{351AFA7D-F20D-4AE4-ADFA-23F79B9D3D4F}" srcOrd="0" destOrd="0" presId="urn:microsoft.com/office/officeart/2008/layout/VerticalAccentList"/>
    <dgm:cxn modelId="{4CDB36D9-2F82-436B-815D-7D013C75F792}" type="presParOf" srcId="{F5BE5597-037E-47CC-B23B-9E5E60A5676B}" destId="{106F8007-5162-4A9E-B7EE-7CF5A8EB93B5}" srcOrd="1" destOrd="0" presId="urn:microsoft.com/office/officeart/2008/layout/VerticalAccentList"/>
    <dgm:cxn modelId="{D4650B9F-8C05-44D3-AB8F-C840F3669DD2}" type="presParOf" srcId="{F5BE5597-037E-47CC-B23B-9E5E60A5676B}" destId="{559A67E9-0CE0-4236-B93A-F3AFD446CC74}" srcOrd="2" destOrd="0" presId="urn:microsoft.com/office/officeart/2008/layout/VerticalAccentList"/>
    <dgm:cxn modelId="{CBDAF0DF-6D63-4766-B685-41A17FEBF3F2}" type="presParOf" srcId="{F5BE5597-037E-47CC-B23B-9E5E60A5676B}" destId="{8C77634B-C6AF-4E68-93FB-4A15CF103381}" srcOrd="3" destOrd="0" presId="urn:microsoft.com/office/officeart/2008/layout/VerticalAccentList"/>
    <dgm:cxn modelId="{2A77D3B5-1CD2-44A5-A837-EC3935F69601}" type="presParOf" srcId="{F5BE5597-037E-47CC-B23B-9E5E60A5676B}" destId="{9054BFB5-7B60-4956-BF20-8D88B1EAA016}" srcOrd="4" destOrd="0" presId="urn:microsoft.com/office/officeart/2008/layout/VerticalAccentList"/>
    <dgm:cxn modelId="{58168A23-21EB-4F08-A99E-00973DA16A54}" type="presParOf" srcId="{F5BE5597-037E-47CC-B23B-9E5E60A5676B}" destId="{AF85D5F3-2C01-43B4-B453-2C1EB1807A23}" srcOrd="5" destOrd="0" presId="urn:microsoft.com/office/officeart/2008/layout/VerticalAccentList"/>
    <dgm:cxn modelId="{CF61CBFD-0312-47DF-896F-B9FA5C8D22E1}" type="presParOf" srcId="{F5BE5597-037E-47CC-B23B-9E5E60A5676B}" destId="{40954C4E-1C38-40D7-A683-3AB26334D0BD}" srcOrd="6" destOrd="0" presId="urn:microsoft.com/office/officeart/2008/layout/VerticalAccentList"/>
    <dgm:cxn modelId="{223831B8-FEF8-4444-9513-0473F8C83427}" type="presParOf" srcId="{F5BE5597-037E-47CC-B23B-9E5E60A5676B}" destId="{B547187F-121A-4C59-9216-A8CFFDB5C4A8}" srcOrd="7" destOrd="0" presId="urn:microsoft.com/office/officeart/2008/layout/VerticalAccentList"/>
    <dgm:cxn modelId="{950F7C97-75C1-406D-BC1A-A9A10D7F088B}" type="presParOf" srcId="{8149D42C-5AC2-4B8C-B36E-8B8F15DA4250}" destId="{3E357DBE-2A6B-4D96-BDF8-142395725D2A}" srcOrd="11" destOrd="0" presId="urn:microsoft.com/office/officeart/2008/layout/VerticalAccentList"/>
    <dgm:cxn modelId="{E86C2A50-C2AA-453B-93B6-68AF518C2B21}" type="presParOf" srcId="{8149D42C-5AC2-4B8C-B36E-8B8F15DA4250}" destId="{EE28337D-4AE5-4F57-AA47-4F33E0C62AE6}" srcOrd="12" destOrd="0" presId="urn:microsoft.com/office/officeart/2008/layout/VerticalAccentList"/>
    <dgm:cxn modelId="{737BD982-06CF-466F-9099-54C2F22DA9A7}" type="presParOf" srcId="{EE28337D-4AE5-4F57-AA47-4F33E0C62AE6}" destId="{E9145989-EE1C-48C0-B1D9-E590B8FB1B2E}" srcOrd="0" destOrd="0" presId="urn:microsoft.com/office/officeart/2008/layout/VerticalAccentList"/>
    <dgm:cxn modelId="{BBD3BDC1-EA27-48EE-BEBB-1A207CFF2EA4}" type="presParOf" srcId="{8149D42C-5AC2-4B8C-B36E-8B8F15DA4250}" destId="{48F5A9C4-0921-4065-A364-9BC6C98F5DBD}" srcOrd="13" destOrd="0" presId="urn:microsoft.com/office/officeart/2008/layout/VerticalAccentList"/>
    <dgm:cxn modelId="{0D5362E0-05D7-45B0-87CE-7C5E181A991D}" type="presParOf" srcId="{48F5A9C4-0921-4065-A364-9BC6C98F5DBD}" destId="{1FCB2D6A-CCF6-43A7-94E3-C7B8478392A1}" srcOrd="0" destOrd="0" presId="urn:microsoft.com/office/officeart/2008/layout/VerticalAccentList"/>
    <dgm:cxn modelId="{CC65F743-6B11-4193-9AB5-5AFB5879C54C}" type="presParOf" srcId="{48F5A9C4-0921-4065-A364-9BC6C98F5DBD}" destId="{08DD03B7-1E4C-4108-A9AE-29B3AAF619AE}" srcOrd="1" destOrd="0" presId="urn:microsoft.com/office/officeart/2008/layout/VerticalAccentList"/>
    <dgm:cxn modelId="{8C0B5C96-AAE6-48AC-B5FB-26E2DF1ECB70}" type="presParOf" srcId="{48F5A9C4-0921-4065-A364-9BC6C98F5DBD}" destId="{78ECC711-EA48-4542-8480-EB64607DB20F}" srcOrd="2" destOrd="0" presId="urn:microsoft.com/office/officeart/2008/layout/VerticalAccentList"/>
    <dgm:cxn modelId="{F7176991-5803-4BD7-9B7F-74C4811C6DE3}" type="presParOf" srcId="{48F5A9C4-0921-4065-A364-9BC6C98F5DBD}" destId="{210A4A27-0777-48B0-8185-43B38C9248F9}" srcOrd="3" destOrd="0" presId="urn:microsoft.com/office/officeart/2008/layout/VerticalAccentList"/>
    <dgm:cxn modelId="{8E2BC9FE-57F5-4E51-85E4-E844118C06D2}" type="presParOf" srcId="{48F5A9C4-0921-4065-A364-9BC6C98F5DBD}" destId="{6222FEDF-3F57-40FE-AA2C-023C152E8986}" srcOrd="4" destOrd="0" presId="urn:microsoft.com/office/officeart/2008/layout/VerticalAccentList"/>
    <dgm:cxn modelId="{2269E6D9-B6E5-4FE8-9746-C32D5B827D81}" type="presParOf" srcId="{48F5A9C4-0921-4065-A364-9BC6C98F5DBD}" destId="{1BDDF517-7AD3-411D-85B5-EA092BA27F86}" srcOrd="5" destOrd="0" presId="urn:microsoft.com/office/officeart/2008/layout/VerticalAccentList"/>
    <dgm:cxn modelId="{17B5488A-8BCF-4062-A855-B2D4184558DE}" type="presParOf" srcId="{48F5A9C4-0921-4065-A364-9BC6C98F5DBD}" destId="{0B6F39DE-A1C3-4F44-BA9E-CD72BD6757B0}" srcOrd="6" destOrd="0" presId="urn:microsoft.com/office/officeart/2008/layout/VerticalAccentList"/>
    <dgm:cxn modelId="{434C1B8B-D4AA-44BD-B4E5-8D9EBD1A585C}" type="presParOf" srcId="{48F5A9C4-0921-4065-A364-9BC6C98F5DBD}" destId="{9FFCDCB7-BABD-45B4-A671-377A9466377A}" srcOrd="7" destOrd="0" presId="urn:microsoft.com/office/officeart/2008/layout/VerticalAccentList"/>
    <dgm:cxn modelId="{80634E08-5353-4AB5-9A2B-B85D4F4D0610}" type="presParOf" srcId="{8149D42C-5AC2-4B8C-B36E-8B8F15DA4250}" destId="{818C77EC-B746-485C-9534-5DF608AA2CFF}" srcOrd="14" destOrd="0" presId="urn:microsoft.com/office/officeart/2008/layout/VerticalAccentList"/>
    <dgm:cxn modelId="{D0C7EE49-2C2C-4235-8C81-7151593A7FEF}" type="presParOf" srcId="{8149D42C-5AC2-4B8C-B36E-8B8F15DA4250}" destId="{CFD938C8-9BF0-4DA2-9667-169D1A8AE4C2}" srcOrd="15" destOrd="0" presId="urn:microsoft.com/office/officeart/2008/layout/VerticalAccentList"/>
    <dgm:cxn modelId="{9507D528-09DA-4230-9C03-343208D29925}" type="presParOf" srcId="{CFD938C8-9BF0-4DA2-9667-169D1A8AE4C2}" destId="{6CC3D529-B4E7-4606-B57D-8F3553C33E33}" srcOrd="0" destOrd="0" presId="urn:microsoft.com/office/officeart/2008/layout/VerticalAccentList"/>
    <dgm:cxn modelId="{F3EA7322-D93B-425A-8F7C-A74465363498}" type="presParOf" srcId="{8149D42C-5AC2-4B8C-B36E-8B8F15DA4250}" destId="{7AA5E566-F973-41E3-9BAA-7C549A3AE99B}" srcOrd="16" destOrd="0" presId="urn:microsoft.com/office/officeart/2008/layout/VerticalAccentList"/>
    <dgm:cxn modelId="{81AC199C-0E67-4CBD-823B-78B9610221CA}" type="presParOf" srcId="{7AA5E566-F973-41E3-9BAA-7C549A3AE99B}" destId="{79B4FCE0-2715-480D-A53E-6E91A00F8133}" srcOrd="0" destOrd="0" presId="urn:microsoft.com/office/officeart/2008/layout/VerticalAccentList"/>
    <dgm:cxn modelId="{4D6ACCB5-97FA-4F39-985C-F3984A4435BB}" type="presParOf" srcId="{7AA5E566-F973-41E3-9BAA-7C549A3AE99B}" destId="{3DCE949D-AA26-4EEC-BCB1-07009061FAE5}" srcOrd="1" destOrd="0" presId="urn:microsoft.com/office/officeart/2008/layout/VerticalAccentList"/>
    <dgm:cxn modelId="{0A729DA7-2E70-4882-8C0B-D7FFBD710E20}" type="presParOf" srcId="{7AA5E566-F973-41E3-9BAA-7C549A3AE99B}" destId="{FC26D717-660F-4101-92C5-1F67597A141A}" srcOrd="2" destOrd="0" presId="urn:microsoft.com/office/officeart/2008/layout/VerticalAccentList"/>
    <dgm:cxn modelId="{A53994EB-D880-4991-A02F-F22299729D5E}" type="presParOf" srcId="{7AA5E566-F973-41E3-9BAA-7C549A3AE99B}" destId="{9D9F320C-C97C-4ADA-ACB9-45ECA3D5936F}" srcOrd="3" destOrd="0" presId="urn:microsoft.com/office/officeart/2008/layout/VerticalAccentList"/>
    <dgm:cxn modelId="{4AB1AD63-CE45-41CB-897D-3407676F9EC6}" type="presParOf" srcId="{7AA5E566-F973-41E3-9BAA-7C549A3AE99B}" destId="{0F303DBA-47D2-4F6C-8CA9-BCBD18D41F79}" srcOrd="4" destOrd="0" presId="urn:microsoft.com/office/officeart/2008/layout/VerticalAccentList"/>
    <dgm:cxn modelId="{99298892-C309-4888-95E7-7E218A3FC70E}" type="presParOf" srcId="{7AA5E566-F973-41E3-9BAA-7C549A3AE99B}" destId="{D8C1167E-0D99-434F-B4B5-2C0C071DC5B3}" srcOrd="5" destOrd="0" presId="urn:microsoft.com/office/officeart/2008/layout/VerticalAccentList"/>
    <dgm:cxn modelId="{AAA8A2DB-0CD0-413A-8EED-7C67DC709BF5}" type="presParOf" srcId="{7AA5E566-F973-41E3-9BAA-7C549A3AE99B}" destId="{CE40BA3C-C429-408E-9FF3-6574E1F15A93}" srcOrd="6" destOrd="0" presId="urn:microsoft.com/office/officeart/2008/layout/VerticalAccentList"/>
    <dgm:cxn modelId="{B471384E-D2BA-4614-9295-E28A0F4732F4}" type="presParOf" srcId="{7AA5E566-F973-41E3-9BAA-7C549A3AE99B}" destId="{CC3B30E6-7EDD-4615-9450-59801465E75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8DF2-E701-4B07-A04B-1914C0987A6C}">
      <dsp:nvSpPr>
        <dsp:cNvPr id="0" name=""/>
        <dsp:cNvSpPr/>
      </dsp:nvSpPr>
      <dsp:spPr>
        <a:xfrm>
          <a:off x="917577" y="1970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1970"/>
        <a:ext cx="2539603" cy="230873"/>
      </dsp:txXfrm>
    </dsp:sp>
    <dsp:sp modelId="{7831DBF9-86B3-43EB-8CED-0A8E2EBD6CBD}">
      <dsp:nvSpPr>
        <dsp:cNvPr id="0" name=""/>
        <dsp:cNvSpPr/>
      </dsp:nvSpPr>
      <dsp:spPr>
        <a:xfrm>
          <a:off x="917577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46C6-B1DE-4396-9085-8A3FBED9A3B8}">
      <dsp:nvSpPr>
        <dsp:cNvPr id="0" name=""/>
        <dsp:cNvSpPr/>
      </dsp:nvSpPr>
      <dsp:spPr>
        <a:xfrm>
          <a:off x="1274532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584"/>
            <a:lumOff val="66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84"/>
              <a:lumOff val="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7CD8-EFE8-4629-9102-332EEBF865A8}">
      <dsp:nvSpPr>
        <dsp:cNvPr id="0" name=""/>
        <dsp:cNvSpPr/>
      </dsp:nvSpPr>
      <dsp:spPr>
        <a:xfrm>
          <a:off x="1631770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167"/>
            <a:lumOff val="132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67"/>
              <a:lumOff val="1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4D00A-4853-47AE-9085-2F3FA2D02EE9}">
      <dsp:nvSpPr>
        <dsp:cNvPr id="0" name=""/>
        <dsp:cNvSpPr/>
      </dsp:nvSpPr>
      <dsp:spPr>
        <a:xfrm>
          <a:off x="1988725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751"/>
            <a:lumOff val="198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51"/>
              <a:lumOff val="19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7961F-6700-46DA-995F-65F220D6CB2F}">
      <dsp:nvSpPr>
        <dsp:cNvPr id="0" name=""/>
        <dsp:cNvSpPr/>
      </dsp:nvSpPr>
      <dsp:spPr>
        <a:xfrm>
          <a:off x="2345962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335"/>
            <a:lumOff val="264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35"/>
              <a:lumOff val="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DA4FC-D564-4B50-94C3-007E3D31BC6E}">
      <dsp:nvSpPr>
        <dsp:cNvPr id="0" name=""/>
        <dsp:cNvSpPr/>
      </dsp:nvSpPr>
      <dsp:spPr>
        <a:xfrm>
          <a:off x="2702918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919"/>
            <a:lumOff val="330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919"/>
              <a:lumOff val="3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87F33-F3E6-4ADC-ADDE-CE8F1459A072}">
      <dsp:nvSpPr>
        <dsp:cNvPr id="0" name=""/>
        <dsp:cNvSpPr/>
      </dsp:nvSpPr>
      <dsp:spPr>
        <a:xfrm>
          <a:off x="3060155" y="232843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3502"/>
            <a:lumOff val="396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502"/>
              <a:lumOff val="3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1AB85-62E7-4118-BA45-CA5420338DB3}">
      <dsp:nvSpPr>
        <dsp:cNvPr id="0" name=""/>
        <dsp:cNvSpPr/>
      </dsp:nvSpPr>
      <dsp:spPr>
        <a:xfrm>
          <a:off x="917577" y="279873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Mortalidad</a:t>
          </a:r>
        </a:p>
      </dsp:txBody>
      <dsp:txXfrm>
        <a:off x="917577" y="279873"/>
        <a:ext cx="2572617" cy="376237"/>
      </dsp:txXfrm>
    </dsp:sp>
    <dsp:sp modelId="{45416275-C3DD-4217-9BCA-5388B029EF1B}">
      <dsp:nvSpPr>
        <dsp:cNvPr id="0" name=""/>
        <dsp:cNvSpPr/>
      </dsp:nvSpPr>
      <dsp:spPr>
        <a:xfrm>
          <a:off x="917577" y="768624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768624"/>
        <a:ext cx="2539603" cy="230873"/>
      </dsp:txXfrm>
    </dsp:sp>
    <dsp:sp modelId="{F4121793-D2B1-4F89-B409-29D3AEBEA688}">
      <dsp:nvSpPr>
        <dsp:cNvPr id="0" name=""/>
        <dsp:cNvSpPr/>
      </dsp:nvSpPr>
      <dsp:spPr>
        <a:xfrm>
          <a:off x="917577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4086"/>
            <a:lumOff val="463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086"/>
              <a:lumOff val="46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27BAB-A120-485F-8EAD-DDCCAEC28F0D}">
      <dsp:nvSpPr>
        <dsp:cNvPr id="0" name=""/>
        <dsp:cNvSpPr/>
      </dsp:nvSpPr>
      <dsp:spPr>
        <a:xfrm>
          <a:off x="1274532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4670"/>
            <a:lumOff val="529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670"/>
              <a:lumOff val="5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69E9F-F97F-4F17-AA16-B0EF5AF638FC}">
      <dsp:nvSpPr>
        <dsp:cNvPr id="0" name=""/>
        <dsp:cNvSpPr/>
      </dsp:nvSpPr>
      <dsp:spPr>
        <a:xfrm>
          <a:off x="1631770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5254"/>
            <a:lumOff val="595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254"/>
              <a:lumOff val="5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56228-9743-48C7-9626-4465A4B5FCFE}">
      <dsp:nvSpPr>
        <dsp:cNvPr id="0" name=""/>
        <dsp:cNvSpPr/>
      </dsp:nvSpPr>
      <dsp:spPr>
        <a:xfrm>
          <a:off x="1988725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5837"/>
            <a:lumOff val="661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837"/>
              <a:lumOff val="6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C7489-FD37-4549-80BA-B4E9530A58E4}">
      <dsp:nvSpPr>
        <dsp:cNvPr id="0" name=""/>
        <dsp:cNvSpPr/>
      </dsp:nvSpPr>
      <dsp:spPr>
        <a:xfrm>
          <a:off x="2345962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6421"/>
            <a:lumOff val="727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421"/>
              <a:lumOff val="72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5E272-D51D-46B2-9583-5827DCAF88EF}">
      <dsp:nvSpPr>
        <dsp:cNvPr id="0" name=""/>
        <dsp:cNvSpPr/>
      </dsp:nvSpPr>
      <dsp:spPr>
        <a:xfrm>
          <a:off x="2702918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4F21B-4AE9-4EC1-8702-D1E3190DD234}">
      <dsp:nvSpPr>
        <dsp:cNvPr id="0" name=""/>
        <dsp:cNvSpPr/>
      </dsp:nvSpPr>
      <dsp:spPr>
        <a:xfrm>
          <a:off x="3060155" y="999497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7588"/>
            <a:lumOff val="859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588"/>
              <a:lumOff val="85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F539B-93B0-409A-A7A6-4AA068B5EB43}">
      <dsp:nvSpPr>
        <dsp:cNvPr id="0" name=""/>
        <dsp:cNvSpPr/>
      </dsp:nvSpPr>
      <dsp:spPr>
        <a:xfrm>
          <a:off x="917577" y="1046526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670"/>
              <a:lumOff val="5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Evaluación de la calidad del huevo </a:t>
          </a:r>
        </a:p>
      </dsp:txBody>
      <dsp:txXfrm>
        <a:off x="917577" y="1046526"/>
        <a:ext cx="2572617" cy="376237"/>
      </dsp:txXfrm>
    </dsp:sp>
    <dsp:sp modelId="{730AE42B-4858-40FF-8493-64531550B935}">
      <dsp:nvSpPr>
        <dsp:cNvPr id="0" name=""/>
        <dsp:cNvSpPr/>
      </dsp:nvSpPr>
      <dsp:spPr>
        <a:xfrm>
          <a:off x="917577" y="1535278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1535278"/>
        <a:ext cx="2539603" cy="230873"/>
      </dsp:txXfrm>
    </dsp:sp>
    <dsp:sp modelId="{8040465A-BB5D-41A4-992B-EABB20E5842F}">
      <dsp:nvSpPr>
        <dsp:cNvPr id="0" name=""/>
        <dsp:cNvSpPr/>
      </dsp:nvSpPr>
      <dsp:spPr>
        <a:xfrm>
          <a:off x="917577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8172"/>
            <a:lumOff val="926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172"/>
              <a:lumOff val="9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36871-59BE-4613-8793-F0C1F2D68421}">
      <dsp:nvSpPr>
        <dsp:cNvPr id="0" name=""/>
        <dsp:cNvSpPr/>
      </dsp:nvSpPr>
      <dsp:spPr>
        <a:xfrm>
          <a:off x="1274532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8756"/>
            <a:lumOff val="992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756"/>
              <a:lumOff val="9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2D79-BDFF-43F1-9688-64BFD744FA4F}">
      <dsp:nvSpPr>
        <dsp:cNvPr id="0" name=""/>
        <dsp:cNvSpPr/>
      </dsp:nvSpPr>
      <dsp:spPr>
        <a:xfrm>
          <a:off x="1631770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62E97-4652-48D3-ABC3-42C071F82059}">
      <dsp:nvSpPr>
        <dsp:cNvPr id="0" name=""/>
        <dsp:cNvSpPr/>
      </dsp:nvSpPr>
      <dsp:spPr>
        <a:xfrm>
          <a:off x="1988725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9923"/>
            <a:lumOff val="1124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923"/>
              <a:lumOff val="11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7B766-A674-4A03-AE3C-9C30DBEFE0C3}">
      <dsp:nvSpPr>
        <dsp:cNvPr id="0" name=""/>
        <dsp:cNvSpPr/>
      </dsp:nvSpPr>
      <dsp:spPr>
        <a:xfrm>
          <a:off x="2345962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0507"/>
            <a:lumOff val="1190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507"/>
              <a:lumOff val="119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83DBE-1FA0-4F52-AE00-FEC8385F248F}">
      <dsp:nvSpPr>
        <dsp:cNvPr id="0" name=""/>
        <dsp:cNvSpPr/>
      </dsp:nvSpPr>
      <dsp:spPr>
        <a:xfrm>
          <a:off x="2702918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1091"/>
            <a:lumOff val="1256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91"/>
              <a:lumOff val="12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47347-2FD3-4FCC-9A89-82990748C442}">
      <dsp:nvSpPr>
        <dsp:cNvPr id="0" name=""/>
        <dsp:cNvSpPr/>
      </dsp:nvSpPr>
      <dsp:spPr>
        <a:xfrm>
          <a:off x="3060155" y="1766151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1675"/>
            <a:lumOff val="1323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675"/>
              <a:lumOff val="13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BEAB-E7EC-458A-B0AD-AA5DBBAFEA6E}">
      <dsp:nvSpPr>
        <dsp:cNvPr id="0" name=""/>
        <dsp:cNvSpPr/>
      </dsp:nvSpPr>
      <dsp:spPr>
        <a:xfrm>
          <a:off x="917577" y="1813180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Calidad de la cáscara</a:t>
          </a:r>
        </a:p>
      </dsp:txBody>
      <dsp:txXfrm>
        <a:off x="917577" y="1813180"/>
        <a:ext cx="2572617" cy="376237"/>
      </dsp:txXfrm>
    </dsp:sp>
    <dsp:sp modelId="{51B666BD-8681-4995-A79E-49B658E9160A}">
      <dsp:nvSpPr>
        <dsp:cNvPr id="0" name=""/>
        <dsp:cNvSpPr/>
      </dsp:nvSpPr>
      <dsp:spPr>
        <a:xfrm>
          <a:off x="917577" y="2301932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2301932"/>
        <a:ext cx="2539603" cy="230873"/>
      </dsp:txXfrm>
    </dsp:sp>
    <dsp:sp modelId="{6EFFEEF8-3845-4765-BCB4-785A7E9A7C28}">
      <dsp:nvSpPr>
        <dsp:cNvPr id="0" name=""/>
        <dsp:cNvSpPr/>
      </dsp:nvSpPr>
      <dsp:spPr>
        <a:xfrm>
          <a:off x="917577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2258"/>
            <a:lumOff val="1389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258"/>
              <a:lumOff val="13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070E8-8B22-4FF2-A2D6-CAB5AEACD99E}">
      <dsp:nvSpPr>
        <dsp:cNvPr id="0" name=""/>
        <dsp:cNvSpPr/>
      </dsp:nvSpPr>
      <dsp:spPr>
        <a:xfrm>
          <a:off x="1274532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2842"/>
            <a:lumOff val="1455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842"/>
              <a:lumOff val="14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B3EDC-BD9F-4234-8786-796397131EE3}">
      <dsp:nvSpPr>
        <dsp:cNvPr id="0" name=""/>
        <dsp:cNvSpPr/>
      </dsp:nvSpPr>
      <dsp:spPr>
        <a:xfrm>
          <a:off x="1631770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3426"/>
            <a:lumOff val="1521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3426"/>
              <a:lumOff val="15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FF3AB-A912-4473-806C-230DE879929E}">
      <dsp:nvSpPr>
        <dsp:cNvPr id="0" name=""/>
        <dsp:cNvSpPr/>
      </dsp:nvSpPr>
      <dsp:spPr>
        <a:xfrm>
          <a:off x="1988725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1E406-5136-457F-90E8-89BA6E381C23}">
      <dsp:nvSpPr>
        <dsp:cNvPr id="0" name=""/>
        <dsp:cNvSpPr/>
      </dsp:nvSpPr>
      <dsp:spPr>
        <a:xfrm>
          <a:off x="2345962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4593"/>
            <a:lumOff val="165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593"/>
              <a:lumOff val="16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A5F58-ABEC-496B-80E5-B5B9A5010E85}">
      <dsp:nvSpPr>
        <dsp:cNvPr id="0" name=""/>
        <dsp:cNvSpPr/>
      </dsp:nvSpPr>
      <dsp:spPr>
        <a:xfrm>
          <a:off x="2702918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5177"/>
            <a:lumOff val="1719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177"/>
              <a:lumOff val="171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0B83B-FC6F-4520-9A2E-B31B8C4E9B7D}">
      <dsp:nvSpPr>
        <dsp:cNvPr id="0" name=""/>
        <dsp:cNvSpPr/>
      </dsp:nvSpPr>
      <dsp:spPr>
        <a:xfrm>
          <a:off x="3060155" y="2532805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5761"/>
            <a:lumOff val="1786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761"/>
              <a:lumOff val="17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1B801-E6B5-44E6-80BB-041E04FFDF79}">
      <dsp:nvSpPr>
        <dsp:cNvPr id="0" name=""/>
        <dsp:cNvSpPr/>
      </dsp:nvSpPr>
      <dsp:spPr>
        <a:xfrm>
          <a:off x="917577" y="2579834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Color de Yema</a:t>
          </a:r>
        </a:p>
      </dsp:txBody>
      <dsp:txXfrm>
        <a:off x="917577" y="2579834"/>
        <a:ext cx="2572617" cy="376237"/>
      </dsp:txXfrm>
    </dsp:sp>
    <dsp:sp modelId="{2BB210F3-EBEA-47BA-BBB9-506C41EEBCCD}">
      <dsp:nvSpPr>
        <dsp:cNvPr id="0" name=""/>
        <dsp:cNvSpPr/>
      </dsp:nvSpPr>
      <dsp:spPr>
        <a:xfrm>
          <a:off x="917577" y="3068585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3068585"/>
        <a:ext cx="2539603" cy="230873"/>
      </dsp:txXfrm>
    </dsp:sp>
    <dsp:sp modelId="{09807A86-F460-4DE1-84DC-CD512A286FAA}">
      <dsp:nvSpPr>
        <dsp:cNvPr id="0" name=""/>
        <dsp:cNvSpPr/>
      </dsp:nvSpPr>
      <dsp:spPr>
        <a:xfrm>
          <a:off x="917577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6344"/>
            <a:lumOff val="1852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344"/>
              <a:lumOff val="18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9DF8-6F84-41FC-A3DC-A6D5833E8F4A}">
      <dsp:nvSpPr>
        <dsp:cNvPr id="0" name=""/>
        <dsp:cNvSpPr/>
      </dsp:nvSpPr>
      <dsp:spPr>
        <a:xfrm>
          <a:off x="1274532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6928"/>
            <a:lumOff val="191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928"/>
              <a:lumOff val="19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DC296-26F0-4BFD-A38E-FEA6D53E9FF3}">
      <dsp:nvSpPr>
        <dsp:cNvPr id="0" name=""/>
        <dsp:cNvSpPr/>
      </dsp:nvSpPr>
      <dsp:spPr>
        <a:xfrm>
          <a:off x="1631770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7512"/>
            <a:lumOff val="1984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512"/>
              <a:lumOff val="19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E7F98-3A25-4F2F-A9F7-E8278C7D0BB2}">
      <dsp:nvSpPr>
        <dsp:cNvPr id="0" name=""/>
        <dsp:cNvSpPr/>
      </dsp:nvSpPr>
      <dsp:spPr>
        <a:xfrm>
          <a:off x="1988725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8096"/>
            <a:lumOff val="2050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096"/>
              <a:lumOff val="20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D2FD-D7BA-4B86-B401-81D026CB27FC}">
      <dsp:nvSpPr>
        <dsp:cNvPr id="0" name=""/>
        <dsp:cNvSpPr/>
      </dsp:nvSpPr>
      <dsp:spPr>
        <a:xfrm>
          <a:off x="2345962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A97F8-D1B8-4CEA-9ADD-C5A2698834E3}">
      <dsp:nvSpPr>
        <dsp:cNvPr id="0" name=""/>
        <dsp:cNvSpPr/>
      </dsp:nvSpPr>
      <dsp:spPr>
        <a:xfrm>
          <a:off x="2702918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9263"/>
            <a:lumOff val="2182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263"/>
              <a:lumOff val="2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2592A-16AB-4AA6-AEB4-44959F7F3A26}">
      <dsp:nvSpPr>
        <dsp:cNvPr id="0" name=""/>
        <dsp:cNvSpPr/>
      </dsp:nvSpPr>
      <dsp:spPr>
        <a:xfrm>
          <a:off x="3060155" y="3299458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9847"/>
            <a:lumOff val="2249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847"/>
              <a:lumOff val="22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CC468-FD8E-443A-9EF4-A52FC46D6315}">
      <dsp:nvSpPr>
        <dsp:cNvPr id="0" name=""/>
        <dsp:cNvSpPr/>
      </dsp:nvSpPr>
      <dsp:spPr>
        <a:xfrm>
          <a:off x="917577" y="3346488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Albúmina</a:t>
          </a:r>
        </a:p>
      </dsp:txBody>
      <dsp:txXfrm>
        <a:off x="917577" y="3346488"/>
        <a:ext cx="2572617" cy="376237"/>
      </dsp:txXfrm>
    </dsp:sp>
    <dsp:sp modelId="{930A92C9-77E2-4383-B3A8-6E259BF39F6E}">
      <dsp:nvSpPr>
        <dsp:cNvPr id="0" name=""/>
        <dsp:cNvSpPr/>
      </dsp:nvSpPr>
      <dsp:spPr>
        <a:xfrm>
          <a:off x="917577" y="3835239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3835239"/>
        <a:ext cx="2539603" cy="230873"/>
      </dsp:txXfrm>
    </dsp:sp>
    <dsp:sp modelId="{E7DEB7E5-D45A-41EC-930A-4B4340126B0C}">
      <dsp:nvSpPr>
        <dsp:cNvPr id="0" name=""/>
        <dsp:cNvSpPr/>
      </dsp:nvSpPr>
      <dsp:spPr>
        <a:xfrm>
          <a:off x="917577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0431"/>
            <a:lumOff val="231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0431"/>
              <a:lumOff val="23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A6FB-D45B-42EF-98F3-B7995123F11B}">
      <dsp:nvSpPr>
        <dsp:cNvPr id="0" name=""/>
        <dsp:cNvSpPr/>
      </dsp:nvSpPr>
      <dsp:spPr>
        <a:xfrm>
          <a:off x="1274532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B1AFC-F71D-4B6D-A0A6-1D181FF8C8ED}">
      <dsp:nvSpPr>
        <dsp:cNvPr id="0" name=""/>
        <dsp:cNvSpPr/>
      </dsp:nvSpPr>
      <dsp:spPr>
        <a:xfrm>
          <a:off x="1631770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1598"/>
            <a:lumOff val="2447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598"/>
              <a:lumOff val="24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653E-D778-41D6-ABB9-618DFFC51105}">
      <dsp:nvSpPr>
        <dsp:cNvPr id="0" name=""/>
        <dsp:cNvSpPr/>
      </dsp:nvSpPr>
      <dsp:spPr>
        <a:xfrm>
          <a:off x="1988725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2182"/>
            <a:lumOff val="251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182"/>
              <a:lumOff val="25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B696-752E-4BFA-B89C-B0389A808551}">
      <dsp:nvSpPr>
        <dsp:cNvPr id="0" name=""/>
        <dsp:cNvSpPr/>
      </dsp:nvSpPr>
      <dsp:spPr>
        <a:xfrm>
          <a:off x="2345962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2765"/>
            <a:lumOff val="2579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765"/>
              <a:lumOff val="25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BA789-66BA-4FCA-8774-FB42F82C2FA6}">
      <dsp:nvSpPr>
        <dsp:cNvPr id="0" name=""/>
        <dsp:cNvSpPr/>
      </dsp:nvSpPr>
      <dsp:spPr>
        <a:xfrm>
          <a:off x="2702918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3349"/>
            <a:lumOff val="2646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349"/>
              <a:lumOff val="2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9E1D4-B733-4500-81DD-B9C3363AFBE1}">
      <dsp:nvSpPr>
        <dsp:cNvPr id="0" name=""/>
        <dsp:cNvSpPr/>
      </dsp:nvSpPr>
      <dsp:spPr>
        <a:xfrm>
          <a:off x="3060155" y="4066112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3933"/>
            <a:lumOff val="2712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933"/>
              <a:lumOff val="27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B24E4-C0EC-444B-ADC4-58E9B6E69BC8}">
      <dsp:nvSpPr>
        <dsp:cNvPr id="0" name=""/>
        <dsp:cNvSpPr/>
      </dsp:nvSpPr>
      <dsp:spPr>
        <a:xfrm>
          <a:off x="917577" y="4113142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349"/>
              <a:lumOff val="2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Unidades </a:t>
          </a:r>
          <a:r>
            <a:rPr lang="es-EC" sz="1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Haugh</a:t>
          </a: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</dsp:txBody>
      <dsp:txXfrm>
        <a:off x="917577" y="4113142"/>
        <a:ext cx="2572617" cy="376237"/>
      </dsp:txXfrm>
    </dsp:sp>
    <dsp:sp modelId="{1BA27FCB-5658-4209-909A-15240E4CA132}">
      <dsp:nvSpPr>
        <dsp:cNvPr id="0" name=""/>
        <dsp:cNvSpPr/>
      </dsp:nvSpPr>
      <dsp:spPr>
        <a:xfrm>
          <a:off x="917577" y="4601893"/>
          <a:ext cx="2539603" cy="230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17577" y="4601893"/>
        <a:ext cx="2539603" cy="230873"/>
      </dsp:txXfrm>
    </dsp:sp>
    <dsp:sp modelId="{695534BB-CEC9-4EDA-9908-70C6E5423C1C}">
      <dsp:nvSpPr>
        <dsp:cNvPr id="0" name=""/>
        <dsp:cNvSpPr/>
      </dsp:nvSpPr>
      <dsp:spPr>
        <a:xfrm>
          <a:off x="917577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4517"/>
            <a:lumOff val="277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4517"/>
              <a:lumOff val="27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1EECF-D13E-467A-8025-27D7191C8623}">
      <dsp:nvSpPr>
        <dsp:cNvPr id="0" name=""/>
        <dsp:cNvSpPr/>
      </dsp:nvSpPr>
      <dsp:spPr>
        <a:xfrm>
          <a:off x="1274532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5100"/>
            <a:lumOff val="2844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100"/>
              <a:lumOff val="28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BF56F-CC07-486C-83D7-6C9DF1B67F3C}">
      <dsp:nvSpPr>
        <dsp:cNvPr id="0" name=""/>
        <dsp:cNvSpPr/>
      </dsp:nvSpPr>
      <dsp:spPr>
        <a:xfrm>
          <a:off x="1631770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5684"/>
            <a:lumOff val="2910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684"/>
              <a:lumOff val="29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40B90-0065-4CBA-A4AA-10B739895294}">
      <dsp:nvSpPr>
        <dsp:cNvPr id="0" name=""/>
        <dsp:cNvSpPr/>
      </dsp:nvSpPr>
      <dsp:spPr>
        <a:xfrm>
          <a:off x="1988725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6268"/>
            <a:lumOff val="2976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268"/>
              <a:lumOff val="29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4E7E0-83BF-4847-9CAF-CC8E7A0E2CAF}">
      <dsp:nvSpPr>
        <dsp:cNvPr id="0" name=""/>
        <dsp:cNvSpPr/>
      </dsp:nvSpPr>
      <dsp:spPr>
        <a:xfrm>
          <a:off x="2345962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6852"/>
            <a:lumOff val="3042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852"/>
              <a:lumOff val="30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C7A9A-CF21-4895-9618-D8CB28E42BA5}">
      <dsp:nvSpPr>
        <dsp:cNvPr id="0" name=""/>
        <dsp:cNvSpPr/>
      </dsp:nvSpPr>
      <dsp:spPr>
        <a:xfrm>
          <a:off x="2702918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7435"/>
            <a:lumOff val="3109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435"/>
              <a:lumOff val="31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B958D-36AC-47D2-BD56-82797DD67AF8}">
      <dsp:nvSpPr>
        <dsp:cNvPr id="0" name=""/>
        <dsp:cNvSpPr/>
      </dsp:nvSpPr>
      <dsp:spPr>
        <a:xfrm>
          <a:off x="3060155" y="4832766"/>
          <a:ext cx="594267" cy="470296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04739-F897-42E4-89B4-1E4A60A0AB54}">
      <dsp:nvSpPr>
        <dsp:cNvPr id="0" name=""/>
        <dsp:cNvSpPr/>
      </dsp:nvSpPr>
      <dsp:spPr>
        <a:xfrm>
          <a:off x="917577" y="4879796"/>
          <a:ext cx="2572617" cy="376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Índice de eficiencia productiva</a:t>
          </a:r>
        </a:p>
      </dsp:txBody>
      <dsp:txXfrm>
        <a:off x="917577" y="4879796"/>
        <a:ext cx="2572617" cy="376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8DF2-E701-4B07-A04B-1914C0987A6C}">
      <dsp:nvSpPr>
        <dsp:cNvPr id="0" name=""/>
        <dsp:cNvSpPr/>
      </dsp:nvSpPr>
      <dsp:spPr>
        <a:xfrm>
          <a:off x="685898" y="1448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</dsp:txBody>
      <dsp:txXfrm>
        <a:off x="685898" y="1448"/>
        <a:ext cx="2969567" cy="269960"/>
      </dsp:txXfrm>
    </dsp:sp>
    <dsp:sp modelId="{7831DBF9-86B3-43EB-8CED-0A8E2EBD6CBD}">
      <dsp:nvSpPr>
        <dsp:cNvPr id="0" name=""/>
        <dsp:cNvSpPr/>
      </dsp:nvSpPr>
      <dsp:spPr>
        <a:xfrm>
          <a:off x="685898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46C6-B1DE-4396-9085-8A3FBED9A3B8}">
      <dsp:nvSpPr>
        <dsp:cNvPr id="0" name=""/>
        <dsp:cNvSpPr/>
      </dsp:nvSpPr>
      <dsp:spPr>
        <a:xfrm>
          <a:off x="1103287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683"/>
            <a:lumOff val="77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83"/>
              <a:lumOff val="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7CD8-EFE8-4629-9102-332EEBF865A8}">
      <dsp:nvSpPr>
        <dsp:cNvPr id="0" name=""/>
        <dsp:cNvSpPr/>
      </dsp:nvSpPr>
      <dsp:spPr>
        <a:xfrm>
          <a:off x="1521006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367"/>
            <a:lumOff val="15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367"/>
              <a:lumOff val="1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4D00A-4853-47AE-9085-2F3FA2D02EE9}">
      <dsp:nvSpPr>
        <dsp:cNvPr id="0" name=""/>
        <dsp:cNvSpPr/>
      </dsp:nvSpPr>
      <dsp:spPr>
        <a:xfrm>
          <a:off x="1938395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050"/>
            <a:lumOff val="232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050"/>
              <a:lumOff val="2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7961F-6700-46DA-995F-65F220D6CB2F}">
      <dsp:nvSpPr>
        <dsp:cNvPr id="0" name=""/>
        <dsp:cNvSpPr/>
      </dsp:nvSpPr>
      <dsp:spPr>
        <a:xfrm>
          <a:off x="2356114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734"/>
            <a:lumOff val="309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34"/>
              <a:lumOff val="3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DA4FC-D564-4B50-94C3-007E3D31BC6E}">
      <dsp:nvSpPr>
        <dsp:cNvPr id="0" name=""/>
        <dsp:cNvSpPr/>
      </dsp:nvSpPr>
      <dsp:spPr>
        <a:xfrm>
          <a:off x="2773504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3417"/>
            <a:lumOff val="387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417"/>
              <a:lumOff val="3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87F33-F3E6-4ADC-ADDE-CE8F1459A072}">
      <dsp:nvSpPr>
        <dsp:cNvPr id="0" name=""/>
        <dsp:cNvSpPr/>
      </dsp:nvSpPr>
      <dsp:spPr>
        <a:xfrm>
          <a:off x="3191223" y="271409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4100"/>
            <a:lumOff val="464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100"/>
              <a:lumOff val="4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1AB85-62E7-4118-BA45-CA5420338DB3}">
      <dsp:nvSpPr>
        <dsp:cNvPr id="0" name=""/>
        <dsp:cNvSpPr/>
      </dsp:nvSpPr>
      <dsp:spPr>
        <a:xfrm>
          <a:off x="685898" y="326401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/>
            <a:t>Total de costos que Varían	</a:t>
          </a:r>
        </a:p>
      </dsp:txBody>
      <dsp:txXfrm>
        <a:off x="685898" y="326401"/>
        <a:ext cx="3008171" cy="439935"/>
      </dsp:txXfrm>
    </dsp:sp>
    <dsp:sp modelId="{68C1EB07-197B-4C84-9D80-F6E15F818424}">
      <dsp:nvSpPr>
        <dsp:cNvPr id="0" name=""/>
        <dsp:cNvSpPr/>
      </dsp:nvSpPr>
      <dsp:spPr>
        <a:xfrm>
          <a:off x="685898" y="897899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C" sz="1300" kern="1200" dirty="0"/>
        </a:p>
      </dsp:txBody>
      <dsp:txXfrm>
        <a:off x="685898" y="897899"/>
        <a:ext cx="2969567" cy="269960"/>
      </dsp:txXfrm>
    </dsp:sp>
    <dsp:sp modelId="{05C531A3-083B-4DAF-876B-89C09BEDCE3F}">
      <dsp:nvSpPr>
        <dsp:cNvPr id="0" name=""/>
        <dsp:cNvSpPr/>
      </dsp:nvSpPr>
      <dsp:spPr>
        <a:xfrm>
          <a:off x="685898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4784"/>
            <a:lumOff val="542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4784"/>
              <a:lumOff val="5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B44FF-7E03-409F-A5D4-CAB34E0F91D6}">
      <dsp:nvSpPr>
        <dsp:cNvPr id="0" name=""/>
        <dsp:cNvSpPr/>
      </dsp:nvSpPr>
      <dsp:spPr>
        <a:xfrm>
          <a:off x="1103287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5467"/>
            <a:lumOff val="619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467"/>
              <a:lumOff val="6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15C6D-9A19-444A-B396-2C276227ED2B}">
      <dsp:nvSpPr>
        <dsp:cNvPr id="0" name=""/>
        <dsp:cNvSpPr/>
      </dsp:nvSpPr>
      <dsp:spPr>
        <a:xfrm>
          <a:off x="1521006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6151"/>
            <a:lumOff val="697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151"/>
              <a:lumOff val="6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4AE31-FB58-48C4-9ACC-75A7E734452F}">
      <dsp:nvSpPr>
        <dsp:cNvPr id="0" name=""/>
        <dsp:cNvSpPr/>
      </dsp:nvSpPr>
      <dsp:spPr>
        <a:xfrm>
          <a:off x="1938395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6834"/>
            <a:lumOff val="774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6834"/>
              <a:lumOff val="7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345B5-767D-4705-8C56-09255E15FF9E}">
      <dsp:nvSpPr>
        <dsp:cNvPr id="0" name=""/>
        <dsp:cNvSpPr/>
      </dsp:nvSpPr>
      <dsp:spPr>
        <a:xfrm>
          <a:off x="2356114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7517"/>
            <a:lumOff val="851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517"/>
              <a:lumOff val="8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F77F0-D3BC-4245-A3CE-204DA8948249}">
      <dsp:nvSpPr>
        <dsp:cNvPr id="0" name=""/>
        <dsp:cNvSpPr/>
      </dsp:nvSpPr>
      <dsp:spPr>
        <a:xfrm>
          <a:off x="2773504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8201"/>
            <a:lumOff val="929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201"/>
              <a:lumOff val="9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89D6-50AF-4A7E-BD14-C4A4ECCAB6E6}">
      <dsp:nvSpPr>
        <dsp:cNvPr id="0" name=""/>
        <dsp:cNvSpPr/>
      </dsp:nvSpPr>
      <dsp:spPr>
        <a:xfrm>
          <a:off x="3191223" y="1167860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8884"/>
            <a:lumOff val="1006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884"/>
              <a:lumOff val="10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8F672-75CB-4C3C-95EB-41C72E2FEB40}">
      <dsp:nvSpPr>
        <dsp:cNvPr id="0" name=""/>
        <dsp:cNvSpPr/>
      </dsp:nvSpPr>
      <dsp:spPr>
        <a:xfrm>
          <a:off x="685898" y="1222852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Beneficio bruto	</a:t>
          </a:r>
        </a:p>
      </dsp:txBody>
      <dsp:txXfrm>
        <a:off x="685898" y="1222852"/>
        <a:ext cx="3008171" cy="439935"/>
      </dsp:txXfrm>
    </dsp:sp>
    <dsp:sp modelId="{47195B8A-190C-44F9-8FF6-839B6F7130F3}">
      <dsp:nvSpPr>
        <dsp:cNvPr id="0" name=""/>
        <dsp:cNvSpPr/>
      </dsp:nvSpPr>
      <dsp:spPr>
        <a:xfrm>
          <a:off x="685898" y="1794351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C" sz="1300" kern="1200" dirty="0"/>
        </a:p>
      </dsp:txBody>
      <dsp:txXfrm>
        <a:off x="685898" y="1794351"/>
        <a:ext cx="2969567" cy="269960"/>
      </dsp:txXfrm>
    </dsp:sp>
    <dsp:sp modelId="{33E1A401-FD6A-4ED4-B14D-1B25F4D95BFD}">
      <dsp:nvSpPr>
        <dsp:cNvPr id="0" name=""/>
        <dsp:cNvSpPr/>
      </dsp:nvSpPr>
      <dsp:spPr>
        <a:xfrm>
          <a:off x="685898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9567"/>
            <a:lumOff val="1084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567"/>
              <a:lumOff val="10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F089F-1DFA-4C29-91C6-37F5D50425D1}">
      <dsp:nvSpPr>
        <dsp:cNvPr id="0" name=""/>
        <dsp:cNvSpPr/>
      </dsp:nvSpPr>
      <dsp:spPr>
        <a:xfrm>
          <a:off x="1103287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0251"/>
            <a:lumOff val="1161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251"/>
              <a:lumOff val="1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3490A-CE44-4BB2-A50F-3D0F36B34D50}">
      <dsp:nvSpPr>
        <dsp:cNvPr id="0" name=""/>
        <dsp:cNvSpPr/>
      </dsp:nvSpPr>
      <dsp:spPr>
        <a:xfrm>
          <a:off x="1521006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0934"/>
            <a:lumOff val="1239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0934"/>
              <a:lumOff val="12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88F8-E0C8-41A4-995C-552FC9F42788}">
      <dsp:nvSpPr>
        <dsp:cNvPr id="0" name=""/>
        <dsp:cNvSpPr/>
      </dsp:nvSpPr>
      <dsp:spPr>
        <a:xfrm>
          <a:off x="1938395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1618"/>
            <a:lumOff val="1316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618"/>
              <a:lumOff val="13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C6993-44A9-4A99-84E6-10B1AC30D8EF}">
      <dsp:nvSpPr>
        <dsp:cNvPr id="0" name=""/>
        <dsp:cNvSpPr/>
      </dsp:nvSpPr>
      <dsp:spPr>
        <a:xfrm>
          <a:off x="2356114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2301"/>
            <a:lumOff val="1394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301"/>
              <a:lumOff val="13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FBD37-81F0-469C-8752-75D233DBE463}">
      <dsp:nvSpPr>
        <dsp:cNvPr id="0" name=""/>
        <dsp:cNvSpPr/>
      </dsp:nvSpPr>
      <dsp:spPr>
        <a:xfrm>
          <a:off x="2773504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2984"/>
            <a:lumOff val="1471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2984"/>
              <a:lumOff val="14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0558E-D53F-4FF5-B2F9-254DE695D5A6}">
      <dsp:nvSpPr>
        <dsp:cNvPr id="0" name=""/>
        <dsp:cNvSpPr/>
      </dsp:nvSpPr>
      <dsp:spPr>
        <a:xfrm>
          <a:off x="3191223" y="2064311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3668"/>
            <a:lumOff val="1548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3668"/>
              <a:lumOff val="15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9D1D0-701E-4F8B-A9B3-FFB4DD4B2AFD}">
      <dsp:nvSpPr>
        <dsp:cNvPr id="0" name=""/>
        <dsp:cNvSpPr/>
      </dsp:nvSpPr>
      <dsp:spPr>
        <a:xfrm>
          <a:off x="685898" y="2119303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Beneficio neto	</a:t>
          </a:r>
        </a:p>
      </dsp:txBody>
      <dsp:txXfrm>
        <a:off x="685898" y="2119303"/>
        <a:ext cx="3008171" cy="439935"/>
      </dsp:txXfrm>
    </dsp:sp>
    <dsp:sp modelId="{94595C60-FCAB-4C20-94F3-899AB8C0FF07}">
      <dsp:nvSpPr>
        <dsp:cNvPr id="0" name=""/>
        <dsp:cNvSpPr/>
      </dsp:nvSpPr>
      <dsp:spPr>
        <a:xfrm>
          <a:off x="685898" y="2690802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C" sz="1300" kern="1200" dirty="0"/>
        </a:p>
      </dsp:txBody>
      <dsp:txXfrm>
        <a:off x="685898" y="2690802"/>
        <a:ext cx="2969567" cy="269960"/>
      </dsp:txXfrm>
    </dsp:sp>
    <dsp:sp modelId="{351AFA7D-F20D-4AE4-ADFA-23F79B9D3D4F}">
      <dsp:nvSpPr>
        <dsp:cNvPr id="0" name=""/>
        <dsp:cNvSpPr/>
      </dsp:nvSpPr>
      <dsp:spPr>
        <a:xfrm>
          <a:off x="685898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4351"/>
            <a:lumOff val="1626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351"/>
              <a:lumOff val="162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F8007-5162-4A9E-B7EE-7CF5A8EB93B5}">
      <dsp:nvSpPr>
        <dsp:cNvPr id="0" name=""/>
        <dsp:cNvSpPr/>
      </dsp:nvSpPr>
      <dsp:spPr>
        <a:xfrm>
          <a:off x="1103287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5035"/>
            <a:lumOff val="1703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035"/>
              <a:lumOff val="170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67E9-0CE0-4236-B93A-F3AFD446CC74}">
      <dsp:nvSpPr>
        <dsp:cNvPr id="0" name=""/>
        <dsp:cNvSpPr/>
      </dsp:nvSpPr>
      <dsp:spPr>
        <a:xfrm>
          <a:off x="1521006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5718"/>
            <a:lumOff val="1781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5718"/>
              <a:lumOff val="178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7634B-C6AF-4E68-93FB-4A15CF103381}">
      <dsp:nvSpPr>
        <dsp:cNvPr id="0" name=""/>
        <dsp:cNvSpPr/>
      </dsp:nvSpPr>
      <dsp:spPr>
        <a:xfrm>
          <a:off x="1938395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6401"/>
            <a:lumOff val="1858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401"/>
              <a:lumOff val="18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4BFB5-7B60-4956-BF20-8D88B1EAA016}">
      <dsp:nvSpPr>
        <dsp:cNvPr id="0" name=""/>
        <dsp:cNvSpPr/>
      </dsp:nvSpPr>
      <dsp:spPr>
        <a:xfrm>
          <a:off x="2356114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7085"/>
            <a:lumOff val="1936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085"/>
              <a:lumOff val="19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5D5F3-2C01-43B4-B453-2C1EB1807A23}">
      <dsp:nvSpPr>
        <dsp:cNvPr id="0" name=""/>
        <dsp:cNvSpPr/>
      </dsp:nvSpPr>
      <dsp:spPr>
        <a:xfrm>
          <a:off x="2773504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7768"/>
            <a:lumOff val="2013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7768"/>
              <a:lumOff val="20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54C4E-1C38-40D7-A683-3AB26334D0BD}">
      <dsp:nvSpPr>
        <dsp:cNvPr id="0" name=""/>
        <dsp:cNvSpPr/>
      </dsp:nvSpPr>
      <dsp:spPr>
        <a:xfrm>
          <a:off x="3191223" y="2960763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8452"/>
            <a:lumOff val="2091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452"/>
              <a:lumOff val="209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7187F-121A-4C59-9216-A8CFFDB5C4A8}">
      <dsp:nvSpPr>
        <dsp:cNvPr id="0" name=""/>
        <dsp:cNvSpPr/>
      </dsp:nvSpPr>
      <dsp:spPr>
        <a:xfrm>
          <a:off x="685898" y="3015755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Beneficio neto marginal	</a:t>
          </a:r>
        </a:p>
      </dsp:txBody>
      <dsp:txXfrm>
        <a:off x="685898" y="3015755"/>
        <a:ext cx="3008171" cy="439935"/>
      </dsp:txXfrm>
    </dsp:sp>
    <dsp:sp modelId="{E9145989-EE1C-48C0-B1D9-E590B8FB1B2E}">
      <dsp:nvSpPr>
        <dsp:cNvPr id="0" name=""/>
        <dsp:cNvSpPr/>
      </dsp:nvSpPr>
      <dsp:spPr>
        <a:xfrm>
          <a:off x="685898" y="3587253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C" sz="1300" kern="1200" dirty="0"/>
        </a:p>
      </dsp:txBody>
      <dsp:txXfrm>
        <a:off x="685898" y="3587253"/>
        <a:ext cx="2969567" cy="269960"/>
      </dsp:txXfrm>
    </dsp:sp>
    <dsp:sp modelId="{1FCB2D6A-CCF6-43A7-94E3-C7B8478392A1}">
      <dsp:nvSpPr>
        <dsp:cNvPr id="0" name=""/>
        <dsp:cNvSpPr/>
      </dsp:nvSpPr>
      <dsp:spPr>
        <a:xfrm>
          <a:off x="685898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9135"/>
            <a:lumOff val="2168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135"/>
              <a:lumOff val="21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D03B7-1E4C-4108-A9AE-29B3AAF619AE}">
      <dsp:nvSpPr>
        <dsp:cNvPr id="0" name=""/>
        <dsp:cNvSpPr/>
      </dsp:nvSpPr>
      <dsp:spPr>
        <a:xfrm>
          <a:off x="1103287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19818"/>
            <a:lumOff val="2245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9818"/>
              <a:lumOff val="224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C711-EA48-4542-8480-EB64607DB20F}">
      <dsp:nvSpPr>
        <dsp:cNvPr id="0" name=""/>
        <dsp:cNvSpPr/>
      </dsp:nvSpPr>
      <dsp:spPr>
        <a:xfrm>
          <a:off x="1521006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0502"/>
            <a:lumOff val="2323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0502"/>
              <a:lumOff val="23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A4A27-0777-48B0-8185-43B38C9248F9}">
      <dsp:nvSpPr>
        <dsp:cNvPr id="0" name=""/>
        <dsp:cNvSpPr/>
      </dsp:nvSpPr>
      <dsp:spPr>
        <a:xfrm>
          <a:off x="1938395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1185"/>
            <a:lumOff val="2400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185"/>
              <a:lumOff val="24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2FEDF-3F57-40FE-AA2C-023C152E8986}">
      <dsp:nvSpPr>
        <dsp:cNvPr id="0" name=""/>
        <dsp:cNvSpPr/>
      </dsp:nvSpPr>
      <dsp:spPr>
        <a:xfrm>
          <a:off x="2356114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1868"/>
            <a:lumOff val="2478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868"/>
              <a:lumOff val="24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DF517-7AD3-411D-85B5-EA092BA27F86}">
      <dsp:nvSpPr>
        <dsp:cNvPr id="0" name=""/>
        <dsp:cNvSpPr/>
      </dsp:nvSpPr>
      <dsp:spPr>
        <a:xfrm>
          <a:off x="2773504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2552"/>
            <a:lumOff val="2555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552"/>
              <a:lumOff val="2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F39DE-A1C3-4F44-BA9E-CD72BD6757B0}">
      <dsp:nvSpPr>
        <dsp:cNvPr id="0" name=""/>
        <dsp:cNvSpPr/>
      </dsp:nvSpPr>
      <dsp:spPr>
        <a:xfrm>
          <a:off x="3191223" y="3857214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3235"/>
            <a:lumOff val="2633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235"/>
              <a:lumOff val="26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CDCB7-BABD-45B4-A671-377A9466377A}">
      <dsp:nvSpPr>
        <dsp:cNvPr id="0" name=""/>
        <dsp:cNvSpPr/>
      </dsp:nvSpPr>
      <dsp:spPr>
        <a:xfrm>
          <a:off x="685898" y="3912206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Costo variable marginal	</a:t>
          </a:r>
        </a:p>
      </dsp:txBody>
      <dsp:txXfrm>
        <a:off x="685898" y="3912206"/>
        <a:ext cx="3008171" cy="439935"/>
      </dsp:txXfrm>
    </dsp:sp>
    <dsp:sp modelId="{6CC3D529-B4E7-4606-B57D-8F3553C33E33}">
      <dsp:nvSpPr>
        <dsp:cNvPr id="0" name=""/>
        <dsp:cNvSpPr/>
      </dsp:nvSpPr>
      <dsp:spPr>
        <a:xfrm>
          <a:off x="685898" y="4483704"/>
          <a:ext cx="2969567" cy="26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C" sz="1300" kern="1200" dirty="0"/>
        </a:p>
      </dsp:txBody>
      <dsp:txXfrm>
        <a:off x="685898" y="4483704"/>
        <a:ext cx="2969567" cy="269960"/>
      </dsp:txXfrm>
    </dsp:sp>
    <dsp:sp modelId="{79B4FCE0-2715-480D-A53E-6E91A00F8133}">
      <dsp:nvSpPr>
        <dsp:cNvPr id="0" name=""/>
        <dsp:cNvSpPr/>
      </dsp:nvSpPr>
      <dsp:spPr>
        <a:xfrm>
          <a:off x="685898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3919"/>
            <a:lumOff val="27105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3919"/>
              <a:lumOff val="27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E949D-AA26-4EEC-BCB1-07009061FAE5}">
      <dsp:nvSpPr>
        <dsp:cNvPr id="0" name=""/>
        <dsp:cNvSpPr/>
      </dsp:nvSpPr>
      <dsp:spPr>
        <a:xfrm>
          <a:off x="1103287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4602"/>
            <a:lumOff val="2788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4602"/>
              <a:lumOff val="27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6D717-660F-4101-92C5-1F67597A141A}">
      <dsp:nvSpPr>
        <dsp:cNvPr id="0" name=""/>
        <dsp:cNvSpPr/>
      </dsp:nvSpPr>
      <dsp:spPr>
        <a:xfrm>
          <a:off x="1521006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5285"/>
            <a:lumOff val="2865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285"/>
              <a:lumOff val="28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F320C-C97C-4ADA-ACB9-45ECA3D5936F}">
      <dsp:nvSpPr>
        <dsp:cNvPr id="0" name=""/>
        <dsp:cNvSpPr/>
      </dsp:nvSpPr>
      <dsp:spPr>
        <a:xfrm>
          <a:off x="1938395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5969"/>
            <a:lumOff val="2942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5969"/>
              <a:lumOff val="29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03DBA-47D2-4F6C-8CA9-BCBD18D41F79}">
      <dsp:nvSpPr>
        <dsp:cNvPr id="0" name=""/>
        <dsp:cNvSpPr/>
      </dsp:nvSpPr>
      <dsp:spPr>
        <a:xfrm>
          <a:off x="2356114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6652"/>
            <a:lumOff val="3020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6652"/>
              <a:lumOff val="30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1167E-0D99-434F-B4B5-2C0C071DC5B3}">
      <dsp:nvSpPr>
        <dsp:cNvPr id="0" name=""/>
        <dsp:cNvSpPr/>
      </dsp:nvSpPr>
      <dsp:spPr>
        <a:xfrm>
          <a:off x="2773504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7336"/>
            <a:lumOff val="30978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336"/>
              <a:lumOff val="30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0BA3C-C429-408E-9FF3-6574E1F15A93}">
      <dsp:nvSpPr>
        <dsp:cNvPr id="0" name=""/>
        <dsp:cNvSpPr/>
      </dsp:nvSpPr>
      <dsp:spPr>
        <a:xfrm>
          <a:off x="3191223" y="4753665"/>
          <a:ext cx="694878" cy="549919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B30E6-7EDD-4615-9450-59801465E751}">
      <dsp:nvSpPr>
        <dsp:cNvPr id="0" name=""/>
        <dsp:cNvSpPr/>
      </dsp:nvSpPr>
      <dsp:spPr>
        <a:xfrm>
          <a:off x="685898" y="4808657"/>
          <a:ext cx="3008171" cy="439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600" kern="1200" dirty="0"/>
            <a:t>Tasa de retorno marginal</a:t>
          </a:r>
        </a:p>
      </dsp:txBody>
      <dsp:txXfrm>
        <a:off x="685898" y="4808657"/>
        <a:ext cx="3008171" cy="439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446E709-050A-4757-A549-061EB6FE9D82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513903-48AD-45DD-9AAF-AB586DD20D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29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AC7167-0497-8041-937F-C3859271DE9D}" type="datetimeFigureOut">
              <a:rPr lang="es-ES" smtClean="0"/>
              <a:pPr/>
              <a:t>08/03/2018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B021B9-4CC3-5D41-B870-6324076FD17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0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568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492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58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96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908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40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21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55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009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48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0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202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62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dirty="0"/>
              <a:t>. </a:t>
            </a:r>
            <a:r>
              <a:rPr lang="es-EC" dirty="0"/>
              <a:t>La colina como componente de </a:t>
            </a:r>
            <a:r>
              <a:rPr lang="es-EC" b="1" dirty="0"/>
              <a:t>fosfolípidos</a:t>
            </a:r>
            <a:r>
              <a:rPr lang="es-EC" dirty="0"/>
              <a:t>, es esencial en la estructura celular (</a:t>
            </a:r>
            <a:r>
              <a:rPr lang="es-EC" dirty="0" err="1"/>
              <a:t>Workel</a:t>
            </a:r>
            <a:r>
              <a:rPr lang="es-EC" dirty="0"/>
              <a:t> et al., 2002).</a:t>
            </a:r>
          </a:p>
          <a:p>
            <a:r>
              <a:rPr lang="es-EC" dirty="0"/>
              <a:t>La síntesis del neurotransmisor acetilcolina, agente de transmisión para impulsos a lo largo del sistema nervioso, requiere de la colina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54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La colina participa en el metabolismo de las grasas en el hígado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14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132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744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824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35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21B9-4CC3-5D41-B870-6324076FD179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66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1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74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0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/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526" y="260352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115888"/>
            <a:ext cx="3313688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2274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111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8368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393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869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9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01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827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993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5569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274640"/>
            <a:ext cx="2057757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274640"/>
            <a:ext cx="602084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0105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4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9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68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9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6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6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4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45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95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31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72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3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2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9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55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55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79" y="6245225"/>
            <a:ext cx="213397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743" y="6245225"/>
            <a:ext cx="289610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55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526" y="260357"/>
            <a:ext cx="792300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" y="115888"/>
            <a:ext cx="33136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14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0113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129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40"/>
            <a:ext cx="788807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5"/>
            <a:ext cx="78880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567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909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80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9007" y="1600202"/>
            <a:ext cx="4039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088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7"/>
            <a:ext cx="78880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4294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875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859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4946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457200"/>
            <a:ext cx="294969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27"/>
            <a:ext cx="462995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0" y="2057400"/>
            <a:ext cx="294969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1426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907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60" y="365125"/>
            <a:ext cx="580173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8E1-67E6-4C2C-8906-D35C1917A453}" type="datetimeFigureOut">
              <a:rPr lang="es-EC" smtClean="0"/>
              <a:pPr/>
              <a:t>8/3/2018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E04A-2890-424C-BC2E-3D16E43E5B2C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685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0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6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7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5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79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743" y="6356352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4338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6" y="6296025"/>
            <a:ext cx="6660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6" y="6245225"/>
            <a:ext cx="666071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5555F-C805-4A62-94C4-7FA51270FDE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6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6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AB58295-F337-4135-AE3D-9E97A8471343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3CD2-F3F1-4D4A-B281-BE46E788EC0F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8/3/2018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2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2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D658-A843-46FE-BDD4-784B4448922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9"/>
            <a:ext cx="9145588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3" y="6308734"/>
            <a:ext cx="7886482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800" dirty="0">
              <a:solidFill>
                <a:srgbClr val="000000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25409" y="6296025"/>
            <a:ext cx="66607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25409" y="6245225"/>
            <a:ext cx="666072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3757" y="5949950"/>
            <a:ext cx="23054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8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217714" y="0"/>
            <a:ext cx="3343633" cy="12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893380" y="2714620"/>
            <a:ext cx="61090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tabLst>
                <a:tab pos="185738" algn="l"/>
              </a:tabLst>
            </a:pPr>
            <a:endParaRPr lang="es-ES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E27865C-BE2B-4D19-9DA5-EBD196B0FFF3}"/>
              </a:ext>
            </a:extLst>
          </p:cNvPr>
          <p:cNvSpPr/>
          <p:nvPr/>
        </p:nvSpPr>
        <p:spPr>
          <a:xfrm>
            <a:off x="7510555" y="0"/>
            <a:ext cx="1417319" cy="1402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E96AC2A9-B662-49D8-9C28-4362D4FEEC1F}"/>
              </a:ext>
            </a:extLst>
          </p:cNvPr>
          <p:cNvSpPr txBox="1"/>
          <p:nvPr/>
        </p:nvSpPr>
        <p:spPr>
          <a:xfrm>
            <a:off x="1571874" y="1824465"/>
            <a:ext cx="6696711" cy="37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Times New Roman" pitchFamily="18" charset="0"/>
                <a:cs typeface="Times New Roman" pitchFamily="18" charset="0"/>
              </a:rPr>
              <a:t>CARRERA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INGENIERÍA</a:t>
            </a:r>
            <a:r>
              <a:rPr sz="1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AGROPECUARIA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R="323215" algn="ctr">
              <a:lnSpc>
                <a:spcPct val="100000"/>
              </a:lnSpc>
              <a:spcBef>
                <a:spcPts val="1290"/>
              </a:spcBef>
              <a:tabLst>
                <a:tab pos="539750" algn="l"/>
              </a:tabLst>
            </a:pPr>
            <a:r>
              <a:rPr sz="1400" spc="-10" dirty="0">
                <a:latin typeface="Times New Roman" pitchFamily="18" charset="0"/>
                <a:cs typeface="Times New Roman" pitchFamily="18" charset="0"/>
              </a:rPr>
              <a:t>TRABAJO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DE TITULACIÓN PREVIO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LA OBTENCIÓN DEL TÍTULO DE: 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INGENIERO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AGROPECUARIO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4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45"/>
              </a:spcBef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ADICIÓN DE CUATRO NIVELES DE FOSFATIDILCOLINA (BIOCHOLINE) EN LA DIETA DE GALLINAS LOHMANN BROWN- CLASSIC EN TERCERA FASE DE PRODUCCIÓN”</a:t>
            </a:r>
          </a:p>
          <a:p>
            <a:pPr algn="ctr">
              <a:spcBef>
                <a:spcPts val="1045"/>
              </a:spcBef>
            </a:pP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81915" algn="ctr">
              <a:lnSpc>
                <a:spcPct val="100000"/>
              </a:lnSpc>
            </a:pP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es-EC" sz="1400" spc="-10" dirty="0">
                <a:latin typeface="Times New Roman" pitchFamily="18" charset="0"/>
                <a:cs typeface="Times New Roman" pitchFamily="18" charset="0"/>
              </a:rPr>
              <a:t>MENA BUSTAMANTE CARLOS EDUARDO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85725" algn="ctr">
              <a:lnSpc>
                <a:spcPct val="100000"/>
              </a:lnSpc>
            </a:pPr>
            <a:endParaRPr lang="en-US" sz="1400" b="1" spc="-5" dirty="0">
              <a:latin typeface="Times New Roman" pitchFamily="18" charset="0"/>
              <a:cs typeface="Times New Roman" pitchFamily="18" charset="0"/>
            </a:endParaRPr>
          </a:p>
          <a:p>
            <a:pPr marL="85725" algn="ctr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DIRECTOR:</a:t>
            </a:r>
            <a:r>
              <a:rPr lang="en-US" sz="1400" b="1"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. ORTIZ MANZANO MARIO LEONARDO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86360" algn="ctr">
              <a:lnSpc>
                <a:spcPct val="100000"/>
              </a:lnSpc>
            </a:pPr>
            <a:endParaRPr lang="es-EC" sz="1400" b="1" spc="-10" dirty="0">
              <a:latin typeface="Times New Roman" pitchFamily="18" charset="0"/>
              <a:cs typeface="Times New Roman" pitchFamily="18" charset="0"/>
            </a:endParaRPr>
          </a:p>
          <a:p>
            <a:pPr marL="86360" algn="ctr">
              <a:lnSpc>
                <a:spcPct val="100000"/>
              </a:lnSpc>
            </a:pPr>
            <a:r>
              <a:rPr sz="1400" spc="-10" dirty="0">
                <a:latin typeface="Times New Roman" pitchFamily="18" charset="0"/>
                <a:cs typeface="Times New Roman" pitchFamily="18" charset="0"/>
              </a:rPr>
              <a:t>SANGOLQUÍ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84455" algn="ctr">
              <a:lnSpc>
                <a:spcPct val="100000"/>
              </a:lnSpc>
            </a:pPr>
            <a:r>
              <a:rPr sz="1400" spc="5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s-EC" sz="1400" spc="5" dirty="0">
                <a:latin typeface="Times New Roman" pitchFamily="18" charset="0"/>
                <a:cs typeface="Times New Roman" pitchFamily="18" charset="0"/>
              </a:rPr>
              <a:t>8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C4DFB01-E122-4CA5-85E9-562357884D90}"/>
              </a:ext>
            </a:extLst>
          </p:cNvPr>
          <p:cNvSpPr txBox="1">
            <a:spLocks/>
          </p:cNvSpPr>
          <p:nvPr/>
        </p:nvSpPr>
        <p:spPr>
          <a:xfrm>
            <a:off x="1280125" y="1480867"/>
            <a:ext cx="73355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s-EC" sz="1600" spc="-35" dirty="0">
                <a:latin typeface="Times New Roman" pitchFamily="18" charset="0"/>
                <a:cs typeface="Times New Roman" pitchFamily="18" charset="0"/>
              </a:rPr>
              <a:t>DEPARTAMENTO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600" spc="-5" dirty="0">
                <a:latin typeface="Times New Roman" pitchFamily="18" charset="0"/>
                <a:cs typeface="Times New Roman" pitchFamily="18" charset="0"/>
              </a:rPr>
              <a:t>CIENCIAS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600" spc="15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sz="1600" spc="-5" dirty="0">
                <a:latin typeface="Times New Roman" pitchFamily="18" charset="0"/>
                <a:cs typeface="Times New Roman" pitchFamily="18" charset="0"/>
              </a:rPr>
              <a:t>VIDA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C" sz="1600" spc="15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EC" sz="1600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spc="-15" dirty="0">
                <a:latin typeface="Times New Roman" pitchFamily="18" charset="0"/>
                <a:cs typeface="Times New Roman" pitchFamily="18" charset="0"/>
              </a:rPr>
              <a:t>AGRICULTURA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147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1FFE53-C564-4338-BF43-176438B9F5B8}"/>
              </a:ext>
            </a:extLst>
          </p:cNvPr>
          <p:cNvSpPr txBox="1"/>
          <p:nvPr/>
        </p:nvSpPr>
        <p:spPr>
          <a:xfrm>
            <a:off x="118533" y="659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DB156D-90DA-42C3-97F8-CD9C2E69A050}"/>
              </a:ext>
            </a:extLst>
          </p:cNvPr>
          <p:cNvSpPr/>
          <p:nvPr/>
        </p:nvSpPr>
        <p:spPr>
          <a:xfrm>
            <a:off x="2098430" y="629915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FOSFATIDILCOLINA VS CLORURO DE COLINA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07F111A-8228-4538-8FEA-4AD442AF1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641"/>
              </p:ext>
            </p:extLst>
          </p:nvPr>
        </p:nvGraphicFramePr>
        <p:xfrm>
          <a:off x="621035" y="1687400"/>
          <a:ext cx="7903515" cy="3724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742">
                  <a:extLst>
                    <a:ext uri="{9D8B030D-6E8A-4147-A177-3AD203B41FA5}">
                      <a16:colId xmlns:a16="http://schemas.microsoft.com/office/drawing/2014/main" val="81707693"/>
                    </a:ext>
                  </a:extLst>
                </a:gridCol>
                <a:gridCol w="2493262">
                  <a:extLst>
                    <a:ext uri="{9D8B030D-6E8A-4147-A177-3AD203B41FA5}">
                      <a16:colId xmlns:a16="http://schemas.microsoft.com/office/drawing/2014/main" val="2929527614"/>
                    </a:ext>
                  </a:extLst>
                </a:gridCol>
                <a:gridCol w="3058511">
                  <a:extLst>
                    <a:ext uri="{9D8B030D-6E8A-4147-A177-3AD203B41FA5}">
                      <a16:colId xmlns:a16="http://schemas.microsoft.com/office/drawing/2014/main" val="1326643811"/>
                    </a:ext>
                  </a:extLst>
                </a:gridCol>
              </a:tblGrid>
              <a:tr h="622229">
                <a:tc>
                  <a:txBody>
                    <a:bodyPr/>
                    <a:lstStyle/>
                    <a:p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FOSFATIDILCOLINA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CLORURO DE COLINA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989470"/>
                  </a:ext>
                </a:extLst>
              </a:tr>
              <a:tr h="622229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Asimilación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245333"/>
                  </a:ext>
                </a:extLst>
              </a:tr>
              <a:tr h="622229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err="1"/>
                        <a:t>Trimetilamina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572539"/>
                  </a:ext>
                </a:extLst>
              </a:tr>
              <a:tr h="617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Higroscópico</a:t>
                      </a:r>
                      <a:endParaRPr lang="es-EC" sz="1600" dirty="0"/>
                    </a:p>
                    <a:p>
                      <a:pPr algn="ctr"/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275803"/>
                  </a:ext>
                </a:extLst>
              </a:tr>
              <a:tr h="617637">
                <a:tc>
                  <a:txBody>
                    <a:bodyPr/>
                    <a:lstStyle/>
                    <a:p>
                      <a:pPr algn="ctr"/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Corrosiva con las vitaminas 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150947"/>
                  </a:ext>
                </a:extLst>
              </a:tr>
              <a:tr h="622229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Costos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$17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/>
                        <a:t>$1,28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03224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36561A7-7C37-449D-8A42-9D02773E78D5}"/>
              </a:ext>
            </a:extLst>
          </p:cNvPr>
          <p:cNvSpPr/>
          <p:nvPr/>
        </p:nvSpPr>
        <p:spPr>
          <a:xfrm>
            <a:off x="234335" y="6329295"/>
            <a:ext cx="237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/>
              <a:t>(Fernández et al., 2004)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7869F2-D21B-488A-ADB4-F81C2009E56C}"/>
              </a:ext>
            </a:extLst>
          </p:cNvPr>
          <p:cNvSpPr/>
          <p:nvPr/>
        </p:nvSpPr>
        <p:spPr>
          <a:xfrm>
            <a:off x="582187" y="1342093"/>
            <a:ext cx="3685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Tabla 2. </a:t>
            </a:r>
            <a:r>
              <a:rPr lang="es-EC" sz="1200" dirty="0"/>
              <a:t>Relación </a:t>
            </a:r>
            <a:r>
              <a:rPr lang="es-EC" sz="1200" dirty="0" err="1"/>
              <a:t>fosfatidilcolina</a:t>
            </a:r>
            <a:r>
              <a:rPr lang="es-EC" sz="1200" dirty="0"/>
              <a:t> – cloruro de colina</a:t>
            </a:r>
          </a:p>
        </p:txBody>
      </p:sp>
    </p:spTree>
    <p:extLst>
      <p:ext uri="{BB962C8B-B14F-4D97-AF65-F5344CB8AC3E}">
        <p14:creationId xmlns:p14="http://schemas.microsoft.com/office/powerpoint/2010/main" val="319175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1FFE53-C564-4338-BF43-176438B9F5B8}"/>
              </a:ext>
            </a:extLst>
          </p:cNvPr>
          <p:cNvSpPr txBox="1"/>
          <p:nvPr/>
        </p:nvSpPr>
        <p:spPr>
          <a:xfrm>
            <a:off x="2277068" y="611664"/>
            <a:ext cx="430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s-EC" b="1" dirty="0"/>
              <a:t>SÍNDROME DEL HÍGADO GRASO</a:t>
            </a:r>
          </a:p>
        </p:txBody>
      </p:sp>
      <p:pic>
        <p:nvPicPr>
          <p:cNvPr id="20482" name="Picture 2" descr="Resultado de imagen para aves muetas higado graso ponedoras">
            <a:extLst>
              <a:ext uri="{FF2B5EF4-FFF2-40B4-BE49-F238E27FC236}">
                <a16:creationId xmlns:a16="http://schemas.microsoft.com/office/drawing/2014/main" id="{00BF99AE-7D0A-449A-A2D2-B938AD25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" y="2574925"/>
            <a:ext cx="4570671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45E0C34-0E38-453D-A32A-CCE069B9B63A}"/>
              </a:ext>
            </a:extLst>
          </p:cNvPr>
          <p:cNvCxnSpPr>
            <a:cxnSpLocks/>
            <a:stCxn id="20482" idx="3"/>
            <a:endCxn id="20484" idx="1"/>
          </p:cNvCxnSpPr>
          <p:nvPr/>
        </p:nvCxnSpPr>
        <p:spPr>
          <a:xfrm flipV="1">
            <a:off x="4665267" y="2417864"/>
            <a:ext cx="1186583" cy="1011136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2BEB710-52CE-4E1B-AA0B-7E175E61FAD2}"/>
              </a:ext>
            </a:extLst>
          </p:cNvPr>
          <p:cNvCxnSpPr>
            <a:cxnSpLocks/>
            <a:stCxn id="20482" idx="3"/>
            <a:endCxn id="20486" idx="1"/>
          </p:cNvCxnSpPr>
          <p:nvPr/>
        </p:nvCxnSpPr>
        <p:spPr>
          <a:xfrm>
            <a:off x="4665267" y="3429000"/>
            <a:ext cx="1183499" cy="112426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19F0744-90C1-47C4-A280-5F439524CA2F}"/>
              </a:ext>
            </a:extLst>
          </p:cNvPr>
          <p:cNvSpPr/>
          <p:nvPr/>
        </p:nvSpPr>
        <p:spPr>
          <a:xfrm>
            <a:off x="6309160" y="121305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  <a:ea typeface="DengXian" panose="02010600030101010101" pitchFamily="2" charset="-122"/>
              </a:rPr>
              <a:t>-10 a 30%. </a:t>
            </a:r>
            <a:endParaRPr lang="es-EC" b="1" dirty="0">
              <a:latin typeface="+mj-lt"/>
            </a:endParaRPr>
          </a:p>
        </p:txBody>
      </p:sp>
      <p:pic>
        <p:nvPicPr>
          <p:cNvPr id="20484" name="Picture 4" descr="Resultado de imagen para produccion de huevos">
            <a:extLst>
              <a:ext uri="{FF2B5EF4-FFF2-40B4-BE49-F238E27FC236}">
                <a16:creationId xmlns:a16="http://schemas.microsoft.com/office/drawing/2014/main" id="{D0ABCC77-82C2-47CB-91E8-900253F5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50" y="1651101"/>
            <a:ext cx="29718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n para aves muetas higado graso ponedoras">
            <a:extLst>
              <a:ext uri="{FF2B5EF4-FFF2-40B4-BE49-F238E27FC236}">
                <a16:creationId xmlns:a16="http://schemas.microsoft.com/office/drawing/2014/main" id="{CC25E027-120E-4011-94D6-330275352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3188" r="50000" b="-3188"/>
          <a:stretch/>
        </p:blipFill>
        <p:spPr bwMode="auto">
          <a:xfrm>
            <a:off x="5848766" y="3650770"/>
            <a:ext cx="3026660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7F0104E-BC64-4A37-AF06-D208D2660388}"/>
              </a:ext>
            </a:extLst>
          </p:cNvPr>
          <p:cNvSpPr/>
          <p:nvPr/>
        </p:nvSpPr>
        <p:spPr>
          <a:xfrm>
            <a:off x="6321539" y="545575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</a:rPr>
              <a:t>Muerte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B091656-4655-43FE-91C4-B451BD1C58FB}"/>
              </a:ext>
            </a:extLst>
          </p:cNvPr>
          <p:cNvSpPr/>
          <p:nvPr/>
        </p:nvSpPr>
        <p:spPr>
          <a:xfrm>
            <a:off x="2994848" y="5807872"/>
            <a:ext cx="3575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7. </a:t>
            </a:r>
            <a:r>
              <a:rPr lang="es-EC" sz="1200" dirty="0"/>
              <a:t>Efectos del Síndrome del Hígado Graso</a:t>
            </a:r>
          </a:p>
        </p:txBody>
      </p:sp>
    </p:spTree>
    <p:extLst>
      <p:ext uri="{BB962C8B-B14F-4D97-AF65-F5344CB8AC3E}">
        <p14:creationId xmlns:p14="http://schemas.microsoft.com/office/powerpoint/2010/main" val="185477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6655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Justificación</a:t>
            </a:r>
            <a:endParaRPr lang="es-EC" sz="160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9458" name="Picture 2" descr="Imagen relacionada">
            <a:extLst>
              <a:ext uri="{FF2B5EF4-FFF2-40B4-BE49-F238E27FC236}">
                <a16:creationId xmlns:a16="http://schemas.microsoft.com/office/drawing/2014/main" id="{D9820A26-BA21-4CA2-85F0-98D25811B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1"/>
          <a:stretch/>
        </p:blipFill>
        <p:spPr bwMode="auto">
          <a:xfrm>
            <a:off x="5247045" y="1151605"/>
            <a:ext cx="3662577" cy="24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alimento balanceado aves">
            <a:extLst>
              <a:ext uri="{FF2B5EF4-FFF2-40B4-BE49-F238E27FC236}">
                <a16:creationId xmlns:a16="http://schemas.microsoft.com/office/drawing/2014/main" id="{50F64471-3849-4D01-90E8-31959D19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6" y="1058563"/>
            <a:ext cx="3828049" cy="24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45F5CB-4C17-48C2-8641-2FA32E56246C}"/>
              </a:ext>
            </a:extLst>
          </p:cNvPr>
          <p:cNvSpPr/>
          <p:nvPr/>
        </p:nvSpPr>
        <p:spPr>
          <a:xfrm>
            <a:off x="673763" y="3468058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Alimento Desequilibrado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8DEE9D5-B596-4B79-8ED4-B613DFE6FC3F}"/>
              </a:ext>
            </a:extLst>
          </p:cNvPr>
          <p:cNvSpPr/>
          <p:nvPr/>
        </p:nvSpPr>
        <p:spPr>
          <a:xfrm>
            <a:off x="6013510" y="3507606"/>
            <a:ext cx="20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Animales Viejos </a:t>
            </a:r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1F6292D3-3915-46FD-A492-F97B7C282704}"/>
              </a:ext>
            </a:extLst>
          </p:cNvPr>
          <p:cNvSpPr/>
          <p:nvPr/>
        </p:nvSpPr>
        <p:spPr>
          <a:xfrm>
            <a:off x="4151036" y="1809749"/>
            <a:ext cx="1025135" cy="955106"/>
          </a:xfrm>
          <a:prstGeom prst="mathPlus">
            <a:avLst/>
          </a:prstGeom>
          <a:solidFill>
            <a:srgbClr val="FFC000"/>
          </a:solidFill>
          <a:ln>
            <a:solidFill>
              <a:srgbClr val="6D2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25324D-72E1-4288-8147-B2181EDA465A}"/>
              </a:ext>
            </a:extLst>
          </p:cNvPr>
          <p:cNvSpPr/>
          <p:nvPr/>
        </p:nvSpPr>
        <p:spPr>
          <a:xfrm>
            <a:off x="3555528" y="4449635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Hígado graso</a:t>
            </a:r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C252B280-ADC9-49E3-BF9E-7BC0A203278F}"/>
              </a:ext>
            </a:extLst>
          </p:cNvPr>
          <p:cNvSpPr/>
          <p:nvPr/>
        </p:nvSpPr>
        <p:spPr>
          <a:xfrm>
            <a:off x="1860330" y="4250761"/>
            <a:ext cx="1139271" cy="859412"/>
          </a:xfrm>
          <a:prstGeom prst="mathEqual">
            <a:avLst/>
          </a:prstGeom>
          <a:solidFill>
            <a:srgbClr val="F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9464" name="Picture 8" descr="Resultado de imagen para aves muetas higado graso">
            <a:extLst>
              <a:ext uri="{FF2B5EF4-FFF2-40B4-BE49-F238E27FC236}">
                <a16:creationId xmlns:a16="http://schemas.microsoft.com/office/drawing/2014/main" id="{25E147EC-48E0-4DBA-B9E9-D66F30EB5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5"/>
          <a:stretch/>
        </p:blipFill>
        <p:spPr bwMode="auto">
          <a:xfrm>
            <a:off x="5860510" y="3943022"/>
            <a:ext cx="2254469" cy="17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Resultado de imagen para pollito">
            <a:extLst>
              <a:ext uri="{FF2B5EF4-FFF2-40B4-BE49-F238E27FC236}">
                <a16:creationId xmlns:a16="http://schemas.microsoft.com/office/drawing/2014/main" id="{977C396E-38BA-4991-AE6F-8BDADC41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4" y="1246539"/>
            <a:ext cx="917993" cy="11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Resultado de imagen para gallinas lohmann brown">
            <a:extLst>
              <a:ext uri="{FF2B5EF4-FFF2-40B4-BE49-F238E27FC236}">
                <a16:creationId xmlns:a16="http://schemas.microsoft.com/office/drawing/2014/main" id="{5092CAB7-5307-4FD4-BA6E-C0B74C7C7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r="31554"/>
          <a:stretch/>
        </p:blipFill>
        <p:spPr bwMode="auto">
          <a:xfrm>
            <a:off x="7949460" y="1147348"/>
            <a:ext cx="1092278" cy="17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468E93F-0DD9-4CC7-BE94-A0A401C8555F}"/>
              </a:ext>
            </a:extLst>
          </p:cNvPr>
          <p:cNvSpPr/>
          <p:nvPr/>
        </p:nvSpPr>
        <p:spPr>
          <a:xfrm>
            <a:off x="1331518" y="630345"/>
            <a:ext cx="777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FACTORES QUE FAVORECEN EL DESARROLLO DE FLHS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68EE35B-DAA6-449E-A519-13A2FE66826A}"/>
              </a:ext>
            </a:extLst>
          </p:cNvPr>
          <p:cNvSpPr/>
          <p:nvPr/>
        </p:nvSpPr>
        <p:spPr>
          <a:xfrm>
            <a:off x="2899139" y="5821875"/>
            <a:ext cx="3504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8. </a:t>
            </a:r>
            <a:r>
              <a:rPr lang="es-EC" sz="1200" dirty="0"/>
              <a:t>Causas que favorecen el hígado graso</a:t>
            </a:r>
          </a:p>
        </p:txBody>
      </p:sp>
    </p:spTree>
    <p:extLst>
      <p:ext uri="{BB962C8B-B14F-4D97-AF65-F5344CB8AC3E}">
        <p14:creationId xmlns:p14="http://schemas.microsoft.com/office/powerpoint/2010/main" val="366302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6655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1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A6A34B6-B423-4CAA-8A15-387B410215BA}"/>
              </a:ext>
            </a:extLst>
          </p:cNvPr>
          <p:cNvSpPr/>
          <p:nvPr/>
        </p:nvSpPr>
        <p:spPr>
          <a:xfrm>
            <a:off x="180834" y="1691708"/>
            <a:ext cx="87839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/>
              <a:t>Objetivo General </a:t>
            </a:r>
          </a:p>
          <a:p>
            <a:endParaRPr lang="es-EC" sz="2400" b="1" dirty="0"/>
          </a:p>
          <a:p>
            <a:endParaRPr lang="es-EC" sz="2400" b="1" dirty="0"/>
          </a:p>
          <a:p>
            <a:pPr algn="just"/>
            <a:r>
              <a:rPr lang="es-EC" sz="2400" dirty="0"/>
              <a:t>Evaluar la adición de cuatro niveles de </a:t>
            </a:r>
            <a:r>
              <a:rPr lang="es-EC" sz="2400" dirty="0" err="1"/>
              <a:t>fosfatidilcolina</a:t>
            </a:r>
            <a:r>
              <a:rPr lang="es-EC" sz="2400" dirty="0"/>
              <a:t> (</a:t>
            </a:r>
            <a:r>
              <a:rPr lang="es-EC" sz="2400" dirty="0" err="1"/>
              <a:t>Biocholine</a:t>
            </a:r>
            <a:r>
              <a:rPr lang="es-EC" sz="2400" dirty="0"/>
              <a:t>) en la dieta gallinas </a:t>
            </a:r>
            <a:r>
              <a:rPr lang="es-EC" sz="2400" dirty="0" err="1"/>
              <a:t>Lohmann</a:t>
            </a:r>
            <a:r>
              <a:rPr lang="es-EC" sz="2400" dirty="0"/>
              <a:t> Brown- </a:t>
            </a:r>
            <a:r>
              <a:rPr lang="es-EC" sz="2400" dirty="0" err="1"/>
              <a:t>Classic</a:t>
            </a:r>
            <a:r>
              <a:rPr lang="es-EC" sz="2400" dirty="0"/>
              <a:t> en la tercera fase de producción.</a:t>
            </a:r>
          </a:p>
          <a:p>
            <a:endParaRPr lang="es-EC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42D2722-3378-43A9-B24C-5062144E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Objetivos </a:t>
            </a:r>
            <a:endParaRPr lang="es-EC" sz="1600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604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3E0EBF8-BCF1-45CD-A581-E9451E9CAC1F}"/>
              </a:ext>
            </a:extLst>
          </p:cNvPr>
          <p:cNvSpPr/>
          <p:nvPr/>
        </p:nvSpPr>
        <p:spPr>
          <a:xfrm>
            <a:off x="415636" y="1496733"/>
            <a:ext cx="838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Objetivos Específicos</a:t>
            </a:r>
          </a:p>
          <a:p>
            <a:endParaRPr lang="es-EC" sz="2000" b="1" dirty="0"/>
          </a:p>
          <a:p>
            <a:endParaRPr lang="es-EC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Evaluar la respuesta productiva de gallinas </a:t>
            </a:r>
            <a:r>
              <a:rPr lang="es-EC" sz="2000" dirty="0" err="1"/>
              <a:t>Lohmann</a:t>
            </a:r>
            <a:r>
              <a:rPr lang="es-EC" sz="2000" dirty="0"/>
              <a:t> Brown- </a:t>
            </a:r>
            <a:r>
              <a:rPr lang="es-EC" sz="2000" dirty="0" err="1"/>
              <a:t>Classic</a:t>
            </a:r>
            <a:r>
              <a:rPr lang="es-EC" sz="2000" dirty="0"/>
              <a:t> alimentadas con diferentes dosis de </a:t>
            </a:r>
            <a:r>
              <a:rPr lang="es-EC" sz="2000" dirty="0" err="1"/>
              <a:t>Fosfatidilcolina</a:t>
            </a:r>
            <a:r>
              <a:rPr lang="es-EC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Valorar la calidad de huevos (Peso, Unidades </a:t>
            </a:r>
            <a:r>
              <a:rPr lang="es-EC" sz="2000" dirty="0" err="1"/>
              <a:t>Haugs</a:t>
            </a:r>
            <a:r>
              <a:rPr lang="es-EC" sz="2000" dirty="0"/>
              <a:t>, Color y Resistencia de cáscara), en los diferentes tratamientos.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Determinar el mejor tratamiento de acuerdo a una evaluación económica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6391CF-7414-4CB3-ACAC-983983A4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Objetivos </a:t>
            </a:r>
            <a:endParaRPr lang="es-EC" sz="1600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11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52262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CE3F8-5699-4DBA-A4B0-12CC0B4284E6}"/>
              </a:ext>
            </a:extLst>
          </p:cNvPr>
          <p:cNvSpPr txBox="1"/>
          <p:nvPr/>
        </p:nvSpPr>
        <p:spPr>
          <a:xfrm>
            <a:off x="2606808" y="594062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APLICACIÓN DE LOS TRATAMIENTOS  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1506" name="Picture 2" descr="https://scontent.fuio4-1.fna.fbcdn.net/v/t34.0-12/27939092_1701395319921143_1451454520_n.jpg?oh=4ed57f66af6b30f9548b7814385d56d0&amp;oe=5AA3E051">
            <a:extLst>
              <a:ext uri="{FF2B5EF4-FFF2-40B4-BE49-F238E27FC236}">
                <a16:creationId xmlns:a16="http://schemas.microsoft.com/office/drawing/2014/main" id="{3FE77273-83B9-4992-93F1-B2F25DB6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" y="1197505"/>
            <a:ext cx="2606729" cy="45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28721A-23D2-4169-8132-0D9896592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82664"/>
              </p:ext>
            </p:extLst>
          </p:nvPr>
        </p:nvGraphicFramePr>
        <p:xfrm>
          <a:off x="3227459" y="1456812"/>
          <a:ext cx="5725272" cy="227554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71261">
                  <a:extLst>
                    <a:ext uri="{9D8B030D-6E8A-4147-A177-3AD203B41FA5}">
                      <a16:colId xmlns:a16="http://schemas.microsoft.com/office/drawing/2014/main" val="3942591383"/>
                    </a:ext>
                  </a:extLst>
                </a:gridCol>
                <a:gridCol w="1104595">
                  <a:extLst>
                    <a:ext uri="{9D8B030D-6E8A-4147-A177-3AD203B41FA5}">
                      <a16:colId xmlns:a16="http://schemas.microsoft.com/office/drawing/2014/main" val="3283823088"/>
                    </a:ext>
                  </a:extLst>
                </a:gridCol>
                <a:gridCol w="1216088">
                  <a:extLst>
                    <a:ext uri="{9D8B030D-6E8A-4147-A177-3AD203B41FA5}">
                      <a16:colId xmlns:a16="http://schemas.microsoft.com/office/drawing/2014/main" val="1780638518"/>
                    </a:ext>
                  </a:extLst>
                </a:gridCol>
                <a:gridCol w="1174135">
                  <a:extLst>
                    <a:ext uri="{9D8B030D-6E8A-4147-A177-3AD203B41FA5}">
                      <a16:colId xmlns:a16="http://schemas.microsoft.com/office/drawing/2014/main" val="3234454714"/>
                    </a:ext>
                  </a:extLst>
                </a:gridCol>
                <a:gridCol w="959193">
                  <a:extLst>
                    <a:ext uri="{9D8B030D-6E8A-4147-A177-3AD203B41FA5}">
                      <a16:colId xmlns:a16="http://schemas.microsoft.com/office/drawing/2014/main" val="4096305721"/>
                    </a:ext>
                  </a:extLst>
                </a:gridCol>
              </a:tblGrid>
              <a:tr h="748507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Niveles de inclusión </a:t>
                      </a:r>
                      <a:r>
                        <a:rPr lang="es-ES" sz="1200" dirty="0" err="1">
                          <a:effectLst/>
                        </a:rPr>
                        <a:t>Fosfatidilcolina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Código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Repeticiones (Numero de jaulas)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Número de aves por Repetición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Aves totales por tratamiento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881485"/>
                  </a:ext>
                </a:extLst>
              </a:tr>
              <a:tr h="493539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0% de inclusión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857008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160 gr/tn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886205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240 gr/tn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056562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320 gr/tn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242942"/>
                  </a:ext>
                </a:extLst>
              </a:tr>
              <a:tr h="238571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Total de aves empeladas en el experimento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105908"/>
                  </a:ext>
                </a:extLst>
              </a:tr>
            </a:tbl>
          </a:graphicData>
        </a:graphic>
      </p:graphicFrame>
      <p:pic>
        <p:nvPicPr>
          <p:cNvPr id="8" name="Imagen 7" descr="https://scontent.fuio7-1.fna.fbcdn.net/v/t34.0-12/27994102_1701846476542694_1328301977_n.jpg?oh=c9ad2e86c1ec587ea42ed4552b12d2ca&amp;oe=5A8205CD">
            <a:extLst>
              <a:ext uri="{FF2B5EF4-FFF2-40B4-BE49-F238E27FC236}">
                <a16:creationId xmlns:a16="http://schemas.microsoft.com/office/drawing/2014/main" id="{45FE39AD-612D-48FE-AF61-212E8A66E9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69" y="4023273"/>
            <a:ext cx="2009140" cy="17725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96DC3B4-B4A0-4BD3-B44D-360363FCBD5A}"/>
              </a:ext>
            </a:extLst>
          </p:cNvPr>
          <p:cNvSpPr/>
          <p:nvPr/>
        </p:nvSpPr>
        <p:spPr>
          <a:xfrm>
            <a:off x="437506" y="5782154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9. </a:t>
            </a:r>
            <a:r>
              <a:rPr lang="es-EC" sz="1200" dirty="0"/>
              <a:t>Distribución de las jaulas en </a:t>
            </a:r>
          </a:p>
          <a:p>
            <a:r>
              <a:rPr lang="es-EC" sz="1200" dirty="0"/>
              <a:t>los pisos suspendidos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E2FC1D-5F42-491D-AD9A-CC578951F28C}"/>
              </a:ext>
            </a:extLst>
          </p:cNvPr>
          <p:cNvSpPr/>
          <p:nvPr/>
        </p:nvSpPr>
        <p:spPr>
          <a:xfrm>
            <a:off x="3227459" y="1197980"/>
            <a:ext cx="2701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Tabla 3. </a:t>
            </a:r>
            <a:r>
              <a:rPr lang="es-EC" sz="1200" dirty="0"/>
              <a:t>Estructura del experimento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C27BD6C-0855-4602-9B11-7E7A0B991FF8}"/>
              </a:ext>
            </a:extLst>
          </p:cNvPr>
          <p:cNvSpPr/>
          <p:nvPr/>
        </p:nvSpPr>
        <p:spPr>
          <a:xfrm>
            <a:off x="4980182" y="5762700"/>
            <a:ext cx="2472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10. </a:t>
            </a:r>
            <a:r>
              <a:rPr lang="es-EC" sz="1200" dirty="0"/>
              <a:t>Pesaje de las Gallinas</a:t>
            </a:r>
          </a:p>
        </p:txBody>
      </p:sp>
    </p:spTree>
    <p:extLst>
      <p:ext uri="{BB962C8B-B14F-4D97-AF65-F5344CB8AC3E}">
        <p14:creationId xmlns:p14="http://schemas.microsoft.com/office/powerpoint/2010/main" val="339711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2530" name="Picture 2" descr="https://scontent.fuio4-1.fna.fbcdn.net/v/t34.0-12/27849565_1701846023209406_454661168_n.jpg?oh=2ba9ef46b2c574a5dae9b40534587731&amp;oe=5AA427A0">
            <a:extLst>
              <a:ext uri="{FF2B5EF4-FFF2-40B4-BE49-F238E27FC236}">
                <a16:creationId xmlns:a16="http://schemas.microsoft.com/office/drawing/2014/main" id="{F766EDAC-45FE-4168-8F71-9247DAAD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95" y="1394984"/>
            <a:ext cx="2449073" cy="43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5A772E0-1E79-4DA0-BFA2-ACB83CE30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50901"/>
              </p:ext>
            </p:extLst>
          </p:nvPr>
        </p:nvGraphicFramePr>
        <p:xfrm>
          <a:off x="141894" y="1312690"/>
          <a:ext cx="3663869" cy="533781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025089">
                  <a:extLst>
                    <a:ext uri="{9D8B030D-6E8A-4147-A177-3AD203B41FA5}">
                      <a16:colId xmlns:a16="http://schemas.microsoft.com/office/drawing/2014/main" val="3506573528"/>
                    </a:ext>
                  </a:extLst>
                </a:gridCol>
                <a:gridCol w="203550">
                  <a:extLst>
                    <a:ext uri="{9D8B030D-6E8A-4147-A177-3AD203B41FA5}">
                      <a16:colId xmlns:a16="http://schemas.microsoft.com/office/drawing/2014/main" val="947581107"/>
                    </a:ext>
                  </a:extLst>
                </a:gridCol>
                <a:gridCol w="1091225">
                  <a:extLst>
                    <a:ext uri="{9D8B030D-6E8A-4147-A177-3AD203B41FA5}">
                      <a16:colId xmlns:a16="http://schemas.microsoft.com/office/drawing/2014/main" val="519756507"/>
                    </a:ext>
                  </a:extLst>
                </a:gridCol>
                <a:gridCol w="1344005">
                  <a:extLst>
                    <a:ext uri="{9D8B030D-6E8A-4147-A177-3AD203B41FA5}">
                      <a16:colId xmlns:a16="http://schemas.microsoft.com/office/drawing/2014/main" val="3495932844"/>
                    </a:ext>
                  </a:extLst>
                </a:gridCol>
              </a:tblGrid>
              <a:tr h="32378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Nutriente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Requerimientos g/ave/día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Consumo diario de Alimento (120 g) 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667829465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Proteína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17,02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14,18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4133326627"/>
                  </a:ext>
                </a:extLst>
              </a:tr>
              <a:tr h="107929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Calcio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3,75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961181181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Fósforo*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60138963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Fósforo disp.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044001792"/>
                  </a:ext>
                </a:extLst>
              </a:tr>
              <a:tr h="107929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Sodio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4227386182"/>
                  </a:ext>
                </a:extLst>
              </a:tr>
              <a:tr h="187659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Cloro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766630317"/>
                  </a:ext>
                </a:extLst>
              </a:tr>
              <a:tr h="107929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Lisina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7644746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Lisina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0,55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069488102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Metionina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655678932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Metionina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411846103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Met./Cistina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0,73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722737094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M/C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63884056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Arginina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0,83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0,69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61056371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Arginina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268955139"/>
                  </a:ext>
                </a:extLst>
              </a:tr>
              <a:tr h="107929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357181945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714837377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Triptófano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0,17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3847238505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Triptófano dig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0,14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0,11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52910536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Treonina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0,55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94866108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Treonina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0,46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0,38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2642883674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Isoleucina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333552400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Isoleucina dig. 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0,52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0,43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1949973993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Ácido linoleico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1,08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9" marR="19229" marT="0" marB="0" anchor="b"/>
                </a:tc>
                <a:extLst>
                  <a:ext uri="{0D108BD9-81ED-4DB2-BD59-A6C34878D82A}">
                    <a16:rowId xmlns:a16="http://schemas.microsoft.com/office/drawing/2014/main" val="4228390654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AD74C6F-EBDE-4570-A6E2-91BD677F53A0}"/>
              </a:ext>
            </a:extLst>
          </p:cNvPr>
          <p:cNvSpPr/>
          <p:nvPr/>
        </p:nvSpPr>
        <p:spPr>
          <a:xfrm>
            <a:off x="139807" y="10049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/>
              <a:t>Tabla 4. </a:t>
            </a:r>
            <a:r>
              <a:rPr lang="es-EC" sz="1200" dirty="0"/>
              <a:t>Requerimientos Nutricionales para la Fase 3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D69A18D2-7D69-4A39-879A-115868483FAC}"/>
              </a:ext>
            </a:extLst>
          </p:cNvPr>
          <p:cNvSpPr/>
          <p:nvPr/>
        </p:nvSpPr>
        <p:spPr>
          <a:xfrm>
            <a:off x="4315460" y="3429000"/>
            <a:ext cx="1308538" cy="465083"/>
          </a:xfrm>
          <a:prstGeom prst="rightArrow">
            <a:avLst/>
          </a:prstGeom>
          <a:solidFill>
            <a:srgbClr val="F22A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A98D81-1958-43FA-B54E-DED868AFF061}"/>
              </a:ext>
            </a:extLst>
          </p:cNvPr>
          <p:cNvSpPr txBox="1"/>
          <p:nvPr/>
        </p:nvSpPr>
        <p:spPr>
          <a:xfrm>
            <a:off x="2306756" y="635581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APLICACIÓN DE LOS TRATAMIENTOS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38A1BA5-FF44-4D23-8F3E-C7D4B818CA10}"/>
              </a:ext>
            </a:extLst>
          </p:cNvPr>
          <p:cNvSpPr/>
          <p:nvPr/>
        </p:nvSpPr>
        <p:spPr>
          <a:xfrm>
            <a:off x="4019114" y="1657716"/>
            <a:ext cx="1993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El alimento concentrado fue: </a:t>
            </a:r>
            <a:r>
              <a:rPr lang="es-EC" sz="1400" dirty="0" err="1"/>
              <a:t>iso</a:t>
            </a:r>
            <a:r>
              <a:rPr lang="es-EC" sz="1400" dirty="0"/>
              <a:t> proteico 15% P.B; </a:t>
            </a:r>
            <a:r>
              <a:rPr lang="es-EC" sz="1400" dirty="0" err="1"/>
              <a:t>iso</a:t>
            </a:r>
            <a:r>
              <a:rPr lang="es-EC" sz="1400" dirty="0"/>
              <a:t> energético 2850 Kcal E.M;  </a:t>
            </a:r>
            <a:r>
              <a:rPr lang="es-EC" sz="1400" dirty="0" err="1"/>
              <a:t>iso</a:t>
            </a:r>
            <a:r>
              <a:rPr lang="es-EC" sz="1400" dirty="0"/>
              <a:t> fosfórico 3,5% P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BA078AB-075D-45B8-89C9-E8DF2E500490}"/>
              </a:ext>
            </a:extLst>
          </p:cNvPr>
          <p:cNvSpPr/>
          <p:nvPr/>
        </p:nvSpPr>
        <p:spPr>
          <a:xfrm>
            <a:off x="6012208" y="5748892"/>
            <a:ext cx="309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Figura 11. Dosificación del a</a:t>
            </a:r>
            <a:r>
              <a:rPr lang="es-EC" sz="1200" dirty="0"/>
              <a:t>limento</a:t>
            </a:r>
          </a:p>
        </p:txBody>
      </p:sp>
    </p:spTree>
    <p:extLst>
      <p:ext uri="{BB962C8B-B14F-4D97-AF65-F5344CB8AC3E}">
        <p14:creationId xmlns:p14="http://schemas.microsoft.com/office/powerpoint/2010/main" val="18499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Elipse 26"/>
          <p:cNvSpPr/>
          <p:nvPr/>
        </p:nvSpPr>
        <p:spPr>
          <a:xfrm>
            <a:off x="2185984" y="296655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84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3554" name="Picture 2" descr="https://scontent.fuio4-1.fna.fbcdn.net/v/t34.0-0/s261x260/27934849_1701396249921050_1091518695_n.jpg?oh=b5a5a084446d1c30b6108027ad948a1a&amp;oe=5AA42074">
            <a:extLst>
              <a:ext uri="{FF2B5EF4-FFF2-40B4-BE49-F238E27FC236}">
                <a16:creationId xmlns:a16="http://schemas.microsoft.com/office/drawing/2014/main" id="{6A6BB3E7-CFE2-45CB-82EB-2B41252D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17" y="3887294"/>
            <a:ext cx="2955061" cy="18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scontent.fuio4-1.fna.fbcdn.net/v/t34.0-12/28052926_1701846323209376_2100716092_n.jpg?oh=f965329ba1f8ae7e68754078b0be1843&amp;oe=5AA4353B">
            <a:extLst>
              <a:ext uri="{FF2B5EF4-FFF2-40B4-BE49-F238E27FC236}">
                <a16:creationId xmlns:a16="http://schemas.microsoft.com/office/drawing/2014/main" id="{96CB982F-2F71-413F-B9B1-092A99D12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33236"/>
          <a:stretch/>
        </p:blipFill>
        <p:spPr bwMode="auto">
          <a:xfrm>
            <a:off x="5742618" y="1204295"/>
            <a:ext cx="2044548" cy="22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scontent.fuio4-1.fna.fbcdn.net/v/t34.0-12/27938986_1701395506587791_501663747_n.jpg?oh=c5a7d14dc6d4297d51a07491482d48ab&amp;oe=5AA3E800">
            <a:extLst>
              <a:ext uri="{FF2B5EF4-FFF2-40B4-BE49-F238E27FC236}">
                <a16:creationId xmlns:a16="http://schemas.microsoft.com/office/drawing/2014/main" id="{794CDD71-E139-4A13-8C01-CCFC1D8FE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4" b="25518"/>
          <a:stretch/>
        </p:blipFill>
        <p:spPr bwMode="auto">
          <a:xfrm>
            <a:off x="578443" y="1886356"/>
            <a:ext cx="3470766" cy="31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B953F58-A460-492C-A080-23AE44BF7838}"/>
              </a:ext>
            </a:extLst>
          </p:cNvPr>
          <p:cNvSpPr/>
          <p:nvPr/>
        </p:nvSpPr>
        <p:spPr>
          <a:xfrm>
            <a:off x="2886874" y="621679"/>
            <a:ext cx="316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RECOLECCIÓN DE DATOS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89FACC6-F517-4287-A9AD-007F28B3E416}"/>
              </a:ext>
            </a:extLst>
          </p:cNvPr>
          <p:cNvCxnSpPr>
            <a:cxnSpLocks/>
            <a:stCxn id="23558" idx="3"/>
            <a:endCxn id="23556" idx="1"/>
          </p:cNvCxnSpPr>
          <p:nvPr/>
        </p:nvCxnSpPr>
        <p:spPr>
          <a:xfrm flipV="1">
            <a:off x="4049209" y="2308175"/>
            <a:ext cx="1693409" cy="1140745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62EA1F5-ED09-4CF2-B045-9C5BA4BB0B14}"/>
              </a:ext>
            </a:extLst>
          </p:cNvPr>
          <p:cNvCxnSpPr>
            <a:cxnSpLocks/>
            <a:stCxn id="23558" idx="3"/>
            <a:endCxn id="23554" idx="1"/>
          </p:cNvCxnSpPr>
          <p:nvPr/>
        </p:nvCxnSpPr>
        <p:spPr>
          <a:xfrm>
            <a:off x="4049209" y="3448920"/>
            <a:ext cx="1693408" cy="1364667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9AF2C49-AFF7-4CB2-BC83-E3DFDBAAE511}"/>
              </a:ext>
            </a:extLst>
          </p:cNvPr>
          <p:cNvSpPr/>
          <p:nvPr/>
        </p:nvSpPr>
        <p:spPr>
          <a:xfrm>
            <a:off x="2727155" y="5748903"/>
            <a:ext cx="4308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Figura 12. </a:t>
            </a:r>
            <a:r>
              <a:rPr lang="es-EC" sz="1200" dirty="0"/>
              <a:t>Recolección y procesamiento de las muestras</a:t>
            </a:r>
          </a:p>
        </p:txBody>
      </p:sp>
    </p:spTree>
    <p:extLst>
      <p:ext uri="{BB962C8B-B14F-4D97-AF65-F5344CB8AC3E}">
        <p14:creationId xmlns:p14="http://schemas.microsoft.com/office/powerpoint/2010/main" val="12476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FD0233-DE84-4DBC-A02F-D353D8E6BA44}"/>
              </a:ext>
            </a:extLst>
          </p:cNvPr>
          <p:cNvSpPr/>
          <p:nvPr/>
        </p:nvSpPr>
        <p:spPr>
          <a:xfrm>
            <a:off x="3822171" y="670097"/>
            <a:ext cx="150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VARIABLES</a:t>
            </a:r>
          </a:p>
        </p:txBody>
      </p:sp>
      <p:pic>
        <p:nvPicPr>
          <p:cNvPr id="25602" name="Picture 2" descr="Resultado de imagen para calidad de huevos">
            <a:extLst>
              <a:ext uri="{FF2B5EF4-FFF2-40B4-BE49-F238E27FC236}">
                <a16:creationId xmlns:a16="http://schemas.microsoft.com/office/drawing/2014/main" id="{ACB2A8D3-AF0E-4605-B735-56FD2052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54" y="2024353"/>
            <a:ext cx="4191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2A96F7D-47ED-4FA0-A5C2-8E9EEC46B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549831"/>
              </p:ext>
            </p:extLst>
          </p:nvPr>
        </p:nvGraphicFramePr>
        <p:xfrm>
          <a:off x="-157258" y="882870"/>
          <a:ext cx="4572000" cy="530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E1C6A180-D05F-49E6-8903-27742B83735F}"/>
              </a:ext>
            </a:extLst>
          </p:cNvPr>
          <p:cNvSpPr/>
          <p:nvPr/>
        </p:nvSpPr>
        <p:spPr>
          <a:xfrm>
            <a:off x="4239154" y="4500853"/>
            <a:ext cx="4308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Figura 13. </a:t>
            </a:r>
            <a:r>
              <a:rPr lang="es-EC" sz="1200" dirty="0"/>
              <a:t>Calidad de huevo</a:t>
            </a:r>
          </a:p>
        </p:txBody>
      </p:sp>
    </p:spTree>
    <p:extLst>
      <p:ext uri="{BB962C8B-B14F-4D97-AF65-F5344CB8AC3E}">
        <p14:creationId xmlns:p14="http://schemas.microsoft.com/office/powerpoint/2010/main" val="137554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CE3F8-5699-4DBA-A4B0-12CC0B4284E6}"/>
              </a:ext>
            </a:extLst>
          </p:cNvPr>
          <p:cNvSpPr txBox="1"/>
          <p:nvPr/>
        </p:nvSpPr>
        <p:spPr>
          <a:xfrm>
            <a:off x="2956710" y="626004"/>
            <a:ext cx="292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ANÁLISIS ESTADÍSTICO 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4578" name="Picture 2" descr="Resultado de imagen para infostat">
            <a:extLst>
              <a:ext uri="{FF2B5EF4-FFF2-40B4-BE49-F238E27FC236}">
                <a16:creationId xmlns:a16="http://schemas.microsoft.com/office/drawing/2014/main" id="{6BCCA6BF-8687-45CA-B634-FC0BDEBE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7" y="3780261"/>
            <a:ext cx="2797974" cy="18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9C0F7C-3EA6-4248-A969-4EE6FFFD5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2259"/>
              </p:ext>
            </p:extLst>
          </p:nvPr>
        </p:nvGraphicFramePr>
        <p:xfrm>
          <a:off x="618137" y="1326243"/>
          <a:ext cx="8070171" cy="18776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72858">
                  <a:extLst>
                    <a:ext uri="{9D8B030D-6E8A-4147-A177-3AD203B41FA5}">
                      <a16:colId xmlns:a16="http://schemas.microsoft.com/office/drawing/2014/main" val="2497359487"/>
                    </a:ext>
                  </a:extLst>
                </a:gridCol>
                <a:gridCol w="2817856">
                  <a:extLst>
                    <a:ext uri="{9D8B030D-6E8A-4147-A177-3AD203B41FA5}">
                      <a16:colId xmlns:a16="http://schemas.microsoft.com/office/drawing/2014/main" val="1817786958"/>
                    </a:ext>
                  </a:extLst>
                </a:gridCol>
                <a:gridCol w="1579457">
                  <a:extLst>
                    <a:ext uri="{9D8B030D-6E8A-4147-A177-3AD203B41FA5}">
                      <a16:colId xmlns:a16="http://schemas.microsoft.com/office/drawing/2014/main" val="2672159848"/>
                    </a:ext>
                  </a:extLst>
                </a:gridCol>
              </a:tblGrid>
              <a:tr h="725647"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Fuentes de variación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Desglose de los grados de libertad 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Grados de Libertad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727261"/>
                  </a:ext>
                </a:extLst>
              </a:tr>
              <a:tr h="478451"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Niveles de inclusión de </a:t>
                      </a:r>
                      <a:r>
                        <a:rPr lang="es-EC" sz="1500" dirty="0" err="1">
                          <a:effectLst/>
                        </a:rPr>
                        <a:t>fosfatidilcolina</a:t>
                      </a:r>
                      <a:r>
                        <a:rPr lang="es-EC" sz="1500" dirty="0">
                          <a:effectLst/>
                        </a:rPr>
                        <a:t> 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</a:rPr>
                        <a:t>4-1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</a:rPr>
                        <a:t>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016206"/>
                  </a:ext>
                </a:extLst>
              </a:tr>
              <a:tr h="336761"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Error 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</a:rPr>
                        <a:t>60-4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</a:rPr>
                        <a:t>56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6049942"/>
                  </a:ext>
                </a:extLst>
              </a:tr>
              <a:tr h="336761">
                <a:tc>
                  <a:txBody>
                    <a:bodyPr/>
                    <a:lstStyle/>
                    <a:p>
                      <a:pPr indent="0" algn="just">
                        <a:lnSpc>
                          <a:spcPts val="15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s-EC" sz="1500" dirty="0">
                          <a:effectLst/>
                        </a:rPr>
                        <a:t>Total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effectLst/>
                        </a:rPr>
                        <a:t>60-3</a:t>
                      </a:r>
                      <a:endParaRPr lang="es-EC" sz="15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s-EC" sz="1500" dirty="0">
                          <a:effectLst/>
                        </a:rPr>
                        <a:t>57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441494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4C2B75EE-FE99-4A1D-B107-A765A92E0A7B}"/>
              </a:ext>
            </a:extLst>
          </p:cNvPr>
          <p:cNvSpPr/>
          <p:nvPr/>
        </p:nvSpPr>
        <p:spPr>
          <a:xfrm>
            <a:off x="457280" y="10049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/>
              <a:t>Tabla 5. </a:t>
            </a:r>
            <a:r>
              <a:rPr lang="es-EC" sz="1200" dirty="0"/>
              <a:t>ANAVA de un DCA</a:t>
            </a:r>
          </a:p>
        </p:txBody>
      </p:sp>
    </p:spTree>
    <p:extLst>
      <p:ext uri="{BB962C8B-B14F-4D97-AF65-F5344CB8AC3E}">
        <p14:creationId xmlns:p14="http://schemas.microsoft.com/office/powerpoint/2010/main" val="242797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CE3F8-5699-4DBA-A4B0-12CC0B4284E6}"/>
              </a:ext>
            </a:extLst>
          </p:cNvPr>
          <p:cNvSpPr txBox="1"/>
          <p:nvPr/>
        </p:nvSpPr>
        <p:spPr>
          <a:xfrm>
            <a:off x="3027182" y="60562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ANÁLISIS ECONÓMICO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Metodología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2F59B5-EC3E-449C-B9DA-AE8444DC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41" t="12440" r="39149" b="23171"/>
          <a:stretch/>
        </p:blipFill>
        <p:spPr>
          <a:xfrm>
            <a:off x="5132629" y="1252411"/>
            <a:ext cx="2837793" cy="458412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B7B0141-2331-403C-B7DB-5823E2668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787121"/>
              </p:ext>
            </p:extLst>
          </p:nvPr>
        </p:nvGraphicFramePr>
        <p:xfrm>
          <a:off x="-157258" y="882870"/>
          <a:ext cx="4572000" cy="530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687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52262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287906" y="641823"/>
            <a:ext cx="856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ALTURA DE LA ALBUMINA Y UNIDADES HAUGH</a:t>
            </a:r>
          </a:p>
          <a:p>
            <a:endParaRPr lang="es-EC" b="1" cap="all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F960D5-C2CC-4B99-B7DD-3F226250F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54" y="1173696"/>
            <a:ext cx="3445516" cy="31145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9F5CD7-2265-4129-A605-33F47167B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09" y="1193218"/>
            <a:ext cx="3445517" cy="3114526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81C53F4-3B01-4F9F-A4E5-27DE5703B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17146"/>
              </p:ext>
            </p:extLst>
          </p:nvPr>
        </p:nvGraphicFramePr>
        <p:xfrm>
          <a:off x="1355914" y="4619265"/>
          <a:ext cx="6684579" cy="1188212"/>
        </p:xfrm>
        <a:graphic>
          <a:graphicData uri="http://schemas.openxmlformats.org/drawingml/2006/table">
            <a:tbl>
              <a:tblPr firstRow="1" firstCol="1" bandRow="1"/>
              <a:tblGrid>
                <a:gridCol w="1404730">
                  <a:extLst>
                    <a:ext uri="{9D8B030D-6E8A-4147-A177-3AD203B41FA5}">
                      <a16:colId xmlns:a16="http://schemas.microsoft.com/office/drawing/2014/main" val="777574695"/>
                    </a:ext>
                  </a:extLst>
                </a:gridCol>
                <a:gridCol w="1020679">
                  <a:extLst>
                    <a:ext uri="{9D8B030D-6E8A-4147-A177-3AD203B41FA5}">
                      <a16:colId xmlns:a16="http://schemas.microsoft.com/office/drawing/2014/main" val="1798291547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3168860502"/>
                    </a:ext>
                  </a:extLst>
                </a:gridCol>
                <a:gridCol w="329846">
                  <a:extLst>
                    <a:ext uri="{9D8B030D-6E8A-4147-A177-3AD203B41FA5}">
                      <a16:colId xmlns:a16="http://schemas.microsoft.com/office/drawing/2014/main" val="1000033379"/>
                    </a:ext>
                  </a:extLst>
                </a:gridCol>
                <a:gridCol w="1024138">
                  <a:extLst>
                    <a:ext uri="{9D8B030D-6E8A-4147-A177-3AD203B41FA5}">
                      <a16:colId xmlns:a16="http://schemas.microsoft.com/office/drawing/2014/main" val="4173773864"/>
                    </a:ext>
                  </a:extLst>
                </a:gridCol>
                <a:gridCol w="1020679">
                  <a:extLst>
                    <a:ext uri="{9D8B030D-6E8A-4147-A177-3AD203B41FA5}">
                      <a16:colId xmlns:a16="http://schemas.microsoft.com/office/drawing/2014/main" val="891849092"/>
                    </a:ext>
                  </a:extLst>
                </a:gridCol>
                <a:gridCol w="328693">
                  <a:extLst>
                    <a:ext uri="{9D8B030D-6E8A-4147-A177-3AD203B41FA5}">
                      <a16:colId xmlns:a16="http://schemas.microsoft.com/office/drawing/2014/main" val="9759805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Altura de la albúmina mm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Haugh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57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7,47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83,74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±0,81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31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7,47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±0,15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83,26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±0,91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919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81,76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±0,84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00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7,19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±0,118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81,35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±1,16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61496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4DF48B1E-33E6-46FA-BC4B-828FB47E3AE9}"/>
              </a:ext>
            </a:extLst>
          </p:cNvPr>
          <p:cNvSpPr/>
          <p:nvPr/>
        </p:nvSpPr>
        <p:spPr>
          <a:xfrm>
            <a:off x="590849" y="6329295"/>
            <a:ext cx="182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Chen et al. (2007)</a:t>
            </a:r>
            <a:endParaRPr lang="es-EC" sz="1600" dirty="0">
              <a:latin typeface="+mj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8A8DA4-0502-4E52-A566-058A0E5710F7}"/>
              </a:ext>
            </a:extLst>
          </p:cNvPr>
          <p:cNvSpPr/>
          <p:nvPr/>
        </p:nvSpPr>
        <p:spPr>
          <a:xfrm>
            <a:off x="3154433" y="6312935"/>
            <a:ext cx="1689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King’ori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, 2012). 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8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2140010" y="648732"/>
            <a:ext cx="566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MEDIAS DE DUREZA Y FUERZA DEL CASCARON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6A4502-2D46-4A89-B314-96DA1C377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93185"/>
              </p:ext>
            </p:extLst>
          </p:nvPr>
        </p:nvGraphicFramePr>
        <p:xfrm>
          <a:off x="1169352" y="4478008"/>
          <a:ext cx="6784559" cy="1442212"/>
        </p:xfrm>
        <a:graphic>
          <a:graphicData uri="http://schemas.openxmlformats.org/drawingml/2006/table">
            <a:tbl>
              <a:tblPr firstRow="1" firstCol="1" bandRow="1"/>
              <a:tblGrid>
                <a:gridCol w="1434662">
                  <a:extLst>
                    <a:ext uri="{9D8B030D-6E8A-4147-A177-3AD203B41FA5}">
                      <a16:colId xmlns:a16="http://schemas.microsoft.com/office/drawing/2014/main" val="3416504008"/>
                    </a:ext>
                  </a:extLst>
                </a:gridCol>
                <a:gridCol w="1009360">
                  <a:extLst>
                    <a:ext uri="{9D8B030D-6E8A-4147-A177-3AD203B41FA5}">
                      <a16:colId xmlns:a16="http://schemas.microsoft.com/office/drawing/2014/main" val="2640528247"/>
                    </a:ext>
                  </a:extLst>
                </a:gridCol>
                <a:gridCol w="1597319">
                  <a:extLst>
                    <a:ext uri="{9D8B030D-6E8A-4147-A177-3AD203B41FA5}">
                      <a16:colId xmlns:a16="http://schemas.microsoft.com/office/drawing/2014/main" val="1046191433"/>
                    </a:ext>
                  </a:extLst>
                </a:gridCol>
                <a:gridCol w="534711">
                  <a:extLst>
                    <a:ext uri="{9D8B030D-6E8A-4147-A177-3AD203B41FA5}">
                      <a16:colId xmlns:a16="http://schemas.microsoft.com/office/drawing/2014/main" val="2793496293"/>
                    </a:ext>
                  </a:extLst>
                </a:gridCol>
                <a:gridCol w="892868">
                  <a:extLst>
                    <a:ext uri="{9D8B030D-6E8A-4147-A177-3AD203B41FA5}">
                      <a16:colId xmlns:a16="http://schemas.microsoft.com/office/drawing/2014/main" val="1174290917"/>
                    </a:ext>
                  </a:extLst>
                </a:gridCol>
                <a:gridCol w="1058712">
                  <a:extLst>
                    <a:ext uri="{9D8B030D-6E8A-4147-A177-3AD203B41FA5}">
                      <a16:colId xmlns:a16="http://schemas.microsoft.com/office/drawing/2014/main" val="984219471"/>
                    </a:ext>
                  </a:extLst>
                </a:gridCol>
                <a:gridCol w="256927">
                  <a:extLst>
                    <a:ext uri="{9D8B030D-6E8A-4147-A177-3AD203B41FA5}">
                      <a16:colId xmlns:a16="http://schemas.microsoft.com/office/drawing/2014/main" val="3579834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Espesor del Cascaron mm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Resistencia del cascaron kgf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68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±0,0035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431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±0,0032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70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±0,0040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299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±0,0037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42402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7EDAA23-51FE-4D9F-9CDF-A12EFE314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24" y="1177391"/>
            <a:ext cx="3485615" cy="31507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DD841B-4B03-4F37-9DE4-0DB0D5C6B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10" y="1151239"/>
            <a:ext cx="3485615" cy="315077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21DF593-E720-4076-B5DF-00273AED56C7}"/>
              </a:ext>
            </a:extLst>
          </p:cNvPr>
          <p:cNvSpPr/>
          <p:nvPr/>
        </p:nvSpPr>
        <p:spPr>
          <a:xfrm>
            <a:off x="192857" y="6316298"/>
            <a:ext cx="21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Batshan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 et al., 1994)</a:t>
            </a:r>
            <a:endParaRPr lang="es-EC" sz="1600" dirty="0"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0EDFA-807F-4D9C-A7D0-E25866A5F474}"/>
              </a:ext>
            </a:extLst>
          </p:cNvPr>
          <p:cNvSpPr/>
          <p:nvPr/>
        </p:nvSpPr>
        <p:spPr>
          <a:xfrm>
            <a:off x="2838827" y="6316892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(Roberts, 2004)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5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3155946" y="65987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COLORACIÓN DE LA YEMA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773448-EA73-405F-939E-0240AFA3F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56466"/>
              </p:ext>
            </p:extLst>
          </p:nvPr>
        </p:nvGraphicFramePr>
        <p:xfrm>
          <a:off x="4889614" y="2781202"/>
          <a:ext cx="3798695" cy="1188212"/>
        </p:xfrm>
        <a:graphic>
          <a:graphicData uri="http://schemas.openxmlformats.org/drawingml/2006/table">
            <a:tbl>
              <a:tblPr firstRow="1" firstCol="1" bandRow="1"/>
              <a:tblGrid>
                <a:gridCol w="1481879">
                  <a:extLst>
                    <a:ext uri="{9D8B030D-6E8A-4147-A177-3AD203B41FA5}">
                      <a16:colId xmlns:a16="http://schemas.microsoft.com/office/drawing/2014/main" val="1343074100"/>
                    </a:ext>
                  </a:extLst>
                </a:gridCol>
                <a:gridCol w="920513">
                  <a:extLst>
                    <a:ext uri="{9D8B030D-6E8A-4147-A177-3AD203B41FA5}">
                      <a16:colId xmlns:a16="http://schemas.microsoft.com/office/drawing/2014/main" val="2316311998"/>
                    </a:ext>
                  </a:extLst>
                </a:gridCol>
                <a:gridCol w="955583">
                  <a:extLst>
                    <a:ext uri="{9D8B030D-6E8A-4147-A177-3AD203B41FA5}">
                      <a16:colId xmlns:a16="http://schemas.microsoft.com/office/drawing/2014/main" val="3795759555"/>
                    </a:ext>
                  </a:extLst>
                </a:gridCol>
                <a:gridCol w="440720">
                  <a:extLst>
                    <a:ext uri="{9D8B030D-6E8A-4147-A177-3AD203B41FA5}">
                      <a16:colId xmlns:a16="http://schemas.microsoft.com/office/drawing/2014/main" val="1038687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Coloración de la Yema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38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8,18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549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8,04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463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8,04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±0,07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172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7,97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±0,07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97330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2D5F8CD-A30D-4539-87CB-F4E916040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32" y="1540514"/>
            <a:ext cx="4178362" cy="377697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9797450-868B-492F-A162-68DF82B3571C}"/>
              </a:ext>
            </a:extLst>
          </p:cNvPr>
          <p:cNvSpPr/>
          <p:nvPr/>
        </p:nvSpPr>
        <p:spPr>
          <a:xfrm>
            <a:off x="343005" y="6316892"/>
            <a:ext cx="1390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(Leroy, 1915)</a:t>
            </a:r>
            <a:endParaRPr lang="es-EC" sz="1600" dirty="0"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2B9AA2-E6AE-4110-96B1-A145F80C32D9}"/>
              </a:ext>
            </a:extLst>
          </p:cNvPr>
          <p:cNvSpPr/>
          <p:nvPr/>
        </p:nvSpPr>
        <p:spPr>
          <a:xfrm>
            <a:off x="2179455" y="6316892"/>
            <a:ext cx="2460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Ahmadi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 &amp; 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Rahimi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, 2011)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161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2745186" y="47520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CANTIDAD DE HUEVOS DÍA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9267B7-E639-4520-919A-BA858FD37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5" y="1265236"/>
            <a:ext cx="4063216" cy="3672886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E223A3A-6333-4A4C-BD43-BA4C15C8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96131"/>
              </p:ext>
            </p:extLst>
          </p:nvPr>
        </p:nvGraphicFramePr>
        <p:xfrm>
          <a:off x="4572794" y="2216561"/>
          <a:ext cx="3631965" cy="1770235"/>
        </p:xfrm>
        <a:graphic>
          <a:graphicData uri="http://schemas.openxmlformats.org/drawingml/2006/table">
            <a:tbl>
              <a:tblPr firstRow="1" firstCol="1" bandRow="1"/>
              <a:tblGrid>
                <a:gridCol w="1362413">
                  <a:extLst>
                    <a:ext uri="{9D8B030D-6E8A-4147-A177-3AD203B41FA5}">
                      <a16:colId xmlns:a16="http://schemas.microsoft.com/office/drawing/2014/main" val="1586776967"/>
                    </a:ext>
                  </a:extLst>
                </a:gridCol>
                <a:gridCol w="577890">
                  <a:extLst>
                    <a:ext uri="{9D8B030D-6E8A-4147-A177-3AD203B41FA5}">
                      <a16:colId xmlns:a16="http://schemas.microsoft.com/office/drawing/2014/main" val="2236515826"/>
                    </a:ext>
                  </a:extLst>
                </a:gridCol>
                <a:gridCol w="745921">
                  <a:extLst>
                    <a:ext uri="{9D8B030D-6E8A-4147-A177-3AD203B41FA5}">
                      <a16:colId xmlns:a16="http://schemas.microsoft.com/office/drawing/2014/main" val="3983034752"/>
                    </a:ext>
                  </a:extLst>
                </a:gridCol>
                <a:gridCol w="323573">
                  <a:extLst>
                    <a:ext uri="{9D8B030D-6E8A-4147-A177-3AD203B41FA5}">
                      <a16:colId xmlns:a16="http://schemas.microsoft.com/office/drawing/2014/main" val="2763741583"/>
                    </a:ext>
                  </a:extLst>
                </a:gridCol>
                <a:gridCol w="311084">
                  <a:extLst>
                    <a:ext uri="{9D8B030D-6E8A-4147-A177-3AD203B41FA5}">
                      <a16:colId xmlns:a16="http://schemas.microsoft.com/office/drawing/2014/main" val="2322763510"/>
                    </a:ext>
                  </a:extLst>
                </a:gridCol>
                <a:gridCol w="311084">
                  <a:extLst>
                    <a:ext uri="{9D8B030D-6E8A-4147-A177-3AD203B41FA5}">
                      <a16:colId xmlns:a16="http://schemas.microsoft.com/office/drawing/2014/main" val="3188221308"/>
                    </a:ext>
                  </a:extLst>
                </a:gridCol>
              </a:tblGrid>
              <a:tr h="354047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2000" b="1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Huevos Dia</a:t>
                      </a:r>
                      <a:endParaRPr lang="es-EC" sz="2000" b="1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000898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31982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65601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800138"/>
                  </a:ext>
                </a:extLst>
              </a:tr>
              <a:tr h="354047"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±0,01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51462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27796AC-F8C3-4886-AF8F-AB0D9BE1044F}"/>
              </a:ext>
            </a:extLst>
          </p:cNvPr>
          <p:cNvSpPr/>
          <p:nvPr/>
        </p:nvSpPr>
        <p:spPr>
          <a:xfrm>
            <a:off x="0" y="6316892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 (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Kerbrat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, et al., 2016)</a:t>
            </a:r>
            <a:endParaRPr lang="es-EC" sz="1600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C843A5-2249-45C0-9CC9-608549CA35F6}"/>
              </a:ext>
            </a:extLst>
          </p:cNvPr>
          <p:cNvSpPr/>
          <p:nvPr/>
        </p:nvSpPr>
        <p:spPr>
          <a:xfrm>
            <a:off x="2442638" y="6339980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(Chen et al., 2007)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316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3512247" y="81012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 PRODUCTIVO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7BBBA8-3613-4D7A-AE62-C0490E2D978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1" b="12153"/>
          <a:stretch/>
        </p:blipFill>
        <p:spPr bwMode="auto">
          <a:xfrm>
            <a:off x="299625" y="1478607"/>
            <a:ext cx="4273169" cy="33936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01623C4-8CD5-4977-A8AC-8754C3A1C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85187"/>
              </p:ext>
            </p:extLst>
          </p:nvPr>
        </p:nvGraphicFramePr>
        <p:xfrm>
          <a:off x="4915610" y="2261028"/>
          <a:ext cx="393035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276951">
                  <a:extLst>
                    <a:ext uri="{9D8B030D-6E8A-4147-A177-3AD203B41FA5}">
                      <a16:colId xmlns:a16="http://schemas.microsoft.com/office/drawing/2014/main" val="2183162154"/>
                    </a:ext>
                  </a:extLst>
                </a:gridCol>
                <a:gridCol w="991710">
                  <a:extLst>
                    <a:ext uri="{9D8B030D-6E8A-4147-A177-3AD203B41FA5}">
                      <a16:colId xmlns:a16="http://schemas.microsoft.com/office/drawing/2014/main" val="581412408"/>
                    </a:ext>
                  </a:extLst>
                </a:gridCol>
                <a:gridCol w="785241">
                  <a:extLst>
                    <a:ext uri="{9D8B030D-6E8A-4147-A177-3AD203B41FA5}">
                      <a16:colId xmlns:a16="http://schemas.microsoft.com/office/drawing/2014/main" val="1941250670"/>
                    </a:ext>
                  </a:extLst>
                </a:gridCol>
                <a:gridCol w="361525">
                  <a:extLst>
                    <a:ext uri="{9D8B030D-6E8A-4147-A177-3AD203B41FA5}">
                      <a16:colId xmlns:a16="http://schemas.microsoft.com/office/drawing/2014/main" val="994763489"/>
                    </a:ext>
                  </a:extLst>
                </a:gridCol>
                <a:gridCol w="268657">
                  <a:extLst>
                    <a:ext uri="{9D8B030D-6E8A-4147-A177-3AD203B41FA5}">
                      <a16:colId xmlns:a16="http://schemas.microsoft.com/office/drawing/2014/main" val="1747935005"/>
                    </a:ext>
                  </a:extLst>
                </a:gridCol>
                <a:gridCol w="246269">
                  <a:extLst>
                    <a:ext uri="{9D8B030D-6E8A-4147-A177-3AD203B41FA5}">
                      <a16:colId xmlns:a16="http://schemas.microsoft.com/office/drawing/2014/main" val="94229528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2000" b="1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Productivo (%)</a:t>
                      </a:r>
                      <a:endParaRPr lang="es-EC" sz="2000" b="1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834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91,93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7592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600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89,67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767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20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63068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905DC012-0BA1-4C3A-BD98-C3CACA286B9A}"/>
              </a:ext>
            </a:extLst>
          </p:cNvPr>
          <p:cNvSpPr/>
          <p:nvPr/>
        </p:nvSpPr>
        <p:spPr>
          <a:xfrm>
            <a:off x="590849" y="6329295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(Chen et al., 2007)</a:t>
            </a:r>
            <a:endParaRPr lang="es-EC" sz="1600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DC76AE7-7571-4E91-9A29-181D975D227C}"/>
              </a:ext>
            </a:extLst>
          </p:cNvPr>
          <p:cNvSpPr/>
          <p:nvPr/>
        </p:nvSpPr>
        <p:spPr>
          <a:xfrm>
            <a:off x="3220469" y="6330742"/>
            <a:ext cx="237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(Fernández et al., 2004)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55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6655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2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2138793" y="734081"/>
            <a:ext cx="4370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PORCENTAJES DE MORTALIDAD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6A84999-94A0-4A60-B0AF-249706B4E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04405"/>
              </p:ext>
            </p:extLst>
          </p:nvPr>
        </p:nvGraphicFramePr>
        <p:xfrm>
          <a:off x="4806649" y="2225334"/>
          <a:ext cx="3405272" cy="1346835"/>
        </p:xfrm>
        <a:graphic>
          <a:graphicData uri="http://schemas.openxmlformats.org/drawingml/2006/table">
            <a:tbl>
              <a:tblPr/>
              <a:tblGrid>
                <a:gridCol w="1702636">
                  <a:extLst>
                    <a:ext uri="{9D8B030D-6E8A-4147-A177-3AD203B41FA5}">
                      <a16:colId xmlns:a16="http://schemas.microsoft.com/office/drawing/2014/main" val="1659082940"/>
                    </a:ext>
                  </a:extLst>
                </a:gridCol>
                <a:gridCol w="1702636">
                  <a:extLst>
                    <a:ext uri="{9D8B030D-6E8A-4147-A177-3AD203B41FA5}">
                      <a16:colId xmlns:a16="http://schemas.microsoft.com/office/drawing/2014/main" val="1626775640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Tratamiento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Mortalidad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52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78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397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13858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86A1289-3541-4C3B-973D-2D994CE4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9" y="1477669"/>
            <a:ext cx="4063215" cy="367288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E49C11-8B8D-41C4-B7AB-19FF11B647FE}"/>
              </a:ext>
            </a:extLst>
          </p:cNvPr>
          <p:cNvSpPr/>
          <p:nvPr/>
        </p:nvSpPr>
        <p:spPr>
          <a:xfrm>
            <a:off x="299209" y="6316298"/>
            <a:ext cx="2259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(Huang et al., 2008)</a:t>
            </a:r>
            <a:endParaRPr lang="es-EC" sz="1600" dirty="0"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BFEAC-E7DF-4C32-BA2E-8C379FD50EF9}"/>
              </a:ext>
            </a:extLst>
          </p:cNvPr>
          <p:cNvSpPr/>
          <p:nvPr/>
        </p:nvSpPr>
        <p:spPr>
          <a:xfrm>
            <a:off x="2793814" y="6316892"/>
            <a:ext cx="1400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(Aydin, 2005)</a:t>
            </a:r>
            <a:endParaRPr lang="es-EC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600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2633A3-F72F-4140-B1E3-5219DAF78419}"/>
              </a:ext>
            </a:extLst>
          </p:cNvPr>
          <p:cNvSpPr txBox="1"/>
          <p:nvPr/>
        </p:nvSpPr>
        <p:spPr>
          <a:xfrm>
            <a:off x="1008993" y="720128"/>
            <a:ext cx="69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2" algn="ctr"/>
            <a:r>
              <a:rPr lang="es-EC" b="1" dirty="0"/>
              <a:t>ANÁLISIS MARGINAL DEL COSTO DE PRODUCCIÓN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CFD51CC-F7FA-48C0-B226-D2C1483EA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1996"/>
              </p:ext>
            </p:extLst>
          </p:nvPr>
        </p:nvGraphicFramePr>
        <p:xfrm>
          <a:off x="915193" y="1089460"/>
          <a:ext cx="7315201" cy="1455295"/>
        </p:xfrm>
        <a:graphic>
          <a:graphicData uri="http://schemas.openxmlformats.org/drawingml/2006/table">
            <a:tbl>
              <a:tblPr firstRow="1" firstCol="1" bandRow="1"/>
              <a:tblGrid>
                <a:gridCol w="1337332">
                  <a:extLst>
                    <a:ext uri="{9D8B030D-6E8A-4147-A177-3AD203B41FA5}">
                      <a16:colId xmlns:a16="http://schemas.microsoft.com/office/drawing/2014/main" val="1438608611"/>
                    </a:ext>
                  </a:extLst>
                </a:gridCol>
                <a:gridCol w="2600593">
                  <a:extLst>
                    <a:ext uri="{9D8B030D-6E8A-4147-A177-3AD203B41FA5}">
                      <a16:colId xmlns:a16="http://schemas.microsoft.com/office/drawing/2014/main" val="604355955"/>
                    </a:ext>
                  </a:extLst>
                </a:gridCol>
                <a:gridCol w="1743674">
                  <a:extLst>
                    <a:ext uri="{9D8B030D-6E8A-4147-A177-3AD203B41FA5}">
                      <a16:colId xmlns:a16="http://schemas.microsoft.com/office/drawing/2014/main" val="3579309135"/>
                    </a:ext>
                  </a:extLst>
                </a:gridCol>
                <a:gridCol w="1633602">
                  <a:extLst>
                    <a:ext uri="{9D8B030D-6E8A-4147-A177-3AD203B41FA5}">
                      <a16:colId xmlns:a16="http://schemas.microsoft.com/office/drawing/2014/main" val="2644303656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costos que Varían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 bruto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Beneficio neto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05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505,46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709,6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204,14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29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506,67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720,96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214,29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921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507,61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723,62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216,01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942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140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507,57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692,64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185,07</a:t>
                      </a:r>
                      <a:endParaRPr lang="es-EC" sz="14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709020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AA333A74-8206-4847-8313-49B1D7D903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86" y="2710065"/>
            <a:ext cx="4847103" cy="32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7020483-524A-464A-BEF6-6B00EB3560B9}"/>
              </a:ext>
            </a:extLst>
          </p:cNvPr>
          <p:cNvCxnSpPr/>
          <p:nvPr/>
        </p:nvCxnSpPr>
        <p:spPr>
          <a:xfrm>
            <a:off x="3736428" y="4051737"/>
            <a:ext cx="319606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379CD0-180B-42FD-BE49-70BD99C6FE63}"/>
              </a:ext>
            </a:extLst>
          </p:cNvPr>
          <p:cNvSpPr txBox="1"/>
          <p:nvPr/>
        </p:nvSpPr>
        <p:spPr>
          <a:xfrm>
            <a:off x="1008993" y="720128"/>
            <a:ext cx="69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2" algn="ctr"/>
            <a:r>
              <a:rPr lang="es-EC" b="1" dirty="0"/>
              <a:t>ANÁLISIS MARGINAL DEL COSTO DE PRODUCCIÓN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Resultados y Discusión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001113-A203-4195-B781-E11D3900E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52" y="1967194"/>
            <a:ext cx="8103483" cy="2084169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92485C3-2EFE-4F2B-95EB-36C4E300D598}"/>
              </a:ext>
            </a:extLst>
          </p:cNvPr>
          <p:cNvCxnSpPr/>
          <p:nvPr/>
        </p:nvCxnSpPr>
        <p:spPr>
          <a:xfrm flipV="1">
            <a:off x="945219" y="2861066"/>
            <a:ext cx="6006662" cy="441435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B06FFF7-258A-434F-A2E4-A0D2929A8D51}"/>
              </a:ext>
            </a:extLst>
          </p:cNvPr>
          <p:cNvCxnSpPr/>
          <p:nvPr/>
        </p:nvCxnSpPr>
        <p:spPr>
          <a:xfrm flipV="1">
            <a:off x="945219" y="3302501"/>
            <a:ext cx="6006662" cy="441435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5EEB51A-4E9F-4F48-9D6E-556E77166FA0}"/>
              </a:ext>
            </a:extLst>
          </p:cNvPr>
          <p:cNvSpPr/>
          <p:nvPr/>
        </p:nvSpPr>
        <p:spPr>
          <a:xfrm>
            <a:off x="521052" y="3902748"/>
            <a:ext cx="5153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+mj-lt"/>
                <a:ea typeface="DengXian" panose="02010600030101010101" pitchFamily="2" charset="-122"/>
              </a:rPr>
              <a:t>(Perrin, </a:t>
            </a:r>
            <a:r>
              <a:rPr lang="es-EC" sz="1400" dirty="0" err="1">
                <a:latin typeface="+mj-lt"/>
                <a:ea typeface="DengXian" panose="02010600030101010101" pitchFamily="2" charset="-122"/>
              </a:rPr>
              <a:t>Winkelmann</a:t>
            </a:r>
            <a:r>
              <a:rPr lang="es-EC" sz="1400" dirty="0">
                <a:latin typeface="+mj-lt"/>
                <a:ea typeface="DengXian" panose="02010600030101010101" pitchFamily="2" charset="-122"/>
              </a:rPr>
              <a:t>, </a:t>
            </a:r>
            <a:r>
              <a:rPr lang="es-EC" sz="1400" dirty="0" err="1">
                <a:latin typeface="+mj-lt"/>
                <a:ea typeface="DengXian" panose="02010600030101010101" pitchFamily="2" charset="-122"/>
              </a:rPr>
              <a:t>Moscardi</a:t>
            </a:r>
            <a:r>
              <a:rPr lang="es-EC" sz="1400" dirty="0">
                <a:latin typeface="+mj-lt"/>
                <a:ea typeface="DengXian" panose="02010600030101010101" pitchFamily="2" charset="-122"/>
              </a:rPr>
              <a:t>, &amp; Anderson, 1983</a:t>
            </a:r>
            <a:endParaRPr lang="es-EC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4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52262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4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846FC-27FB-4F22-A18B-D61B3831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8" y="662152"/>
            <a:ext cx="8495452" cy="5335421"/>
          </a:xfrm>
        </p:spPr>
        <p:txBody>
          <a:bodyPr/>
          <a:lstStyle/>
          <a:p>
            <a:pPr marL="0" indent="0" algn="ctr">
              <a:buNone/>
            </a:pPr>
            <a:r>
              <a:rPr lang="es-EC" sz="1800" b="1" dirty="0">
                <a:solidFill>
                  <a:schemeClr val="tx1"/>
                </a:solidFill>
              </a:rPr>
              <a:t>CONCLUSIONES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Los tratamientos </a:t>
            </a:r>
            <a:r>
              <a:rPr lang="es-EC" sz="1800" b="1" dirty="0">
                <a:solidFill>
                  <a:schemeClr val="tx1"/>
                </a:solidFill>
              </a:rPr>
              <a:t>T2</a:t>
            </a:r>
            <a:r>
              <a:rPr lang="es-EC" sz="1800" dirty="0">
                <a:solidFill>
                  <a:schemeClr val="tx1"/>
                </a:solidFill>
              </a:rPr>
              <a:t> </a:t>
            </a:r>
            <a:r>
              <a:rPr lang="es-EC" sz="1800" b="1" dirty="0">
                <a:solidFill>
                  <a:schemeClr val="tx1"/>
                </a:solidFill>
              </a:rPr>
              <a:t>(240gr/</a:t>
            </a:r>
            <a:r>
              <a:rPr lang="es-EC" sz="1800" b="1" dirty="0" err="1">
                <a:solidFill>
                  <a:schemeClr val="tx1"/>
                </a:solidFill>
              </a:rPr>
              <a:t>tn</a:t>
            </a:r>
            <a:r>
              <a:rPr lang="es-EC" sz="1800" b="1" dirty="0">
                <a:solidFill>
                  <a:schemeClr val="tx1"/>
                </a:solidFill>
              </a:rPr>
              <a:t>) </a:t>
            </a:r>
            <a:r>
              <a:rPr lang="es-EC" sz="1800" dirty="0">
                <a:solidFill>
                  <a:schemeClr val="tx1"/>
                </a:solidFill>
              </a:rPr>
              <a:t>y </a:t>
            </a:r>
            <a:r>
              <a:rPr lang="es-EC" sz="1800" b="1" dirty="0">
                <a:solidFill>
                  <a:schemeClr val="tx1"/>
                </a:solidFill>
              </a:rPr>
              <a:t>T1</a:t>
            </a:r>
            <a:r>
              <a:rPr lang="es-EC" sz="1800" dirty="0">
                <a:solidFill>
                  <a:schemeClr val="tx1"/>
                </a:solidFill>
              </a:rPr>
              <a:t> </a:t>
            </a:r>
            <a:r>
              <a:rPr lang="es-EC" sz="1800" b="1" dirty="0">
                <a:solidFill>
                  <a:schemeClr val="tx1"/>
                </a:solidFill>
              </a:rPr>
              <a:t>(160gr/</a:t>
            </a:r>
            <a:r>
              <a:rPr lang="es-EC" sz="1800" b="1" dirty="0" err="1">
                <a:solidFill>
                  <a:schemeClr val="tx1"/>
                </a:solidFill>
              </a:rPr>
              <a:t>tn</a:t>
            </a:r>
            <a:r>
              <a:rPr lang="es-EC" sz="1800" b="1" dirty="0">
                <a:solidFill>
                  <a:schemeClr val="tx1"/>
                </a:solidFill>
              </a:rPr>
              <a:t>) </a:t>
            </a:r>
            <a:r>
              <a:rPr lang="es-EC" sz="1800" dirty="0">
                <a:solidFill>
                  <a:schemeClr val="tx1"/>
                </a:solidFill>
              </a:rPr>
              <a:t>presentan el </a:t>
            </a:r>
            <a:r>
              <a:rPr lang="es-EC" sz="1800" b="1" dirty="0">
                <a:solidFill>
                  <a:schemeClr val="tx1"/>
                </a:solidFill>
              </a:rPr>
              <a:t>mayor rendimiento </a:t>
            </a:r>
            <a:r>
              <a:rPr lang="es-EC" sz="1800" dirty="0">
                <a:solidFill>
                  <a:schemeClr val="tx1"/>
                </a:solidFill>
              </a:rPr>
              <a:t>en cuanto a peso, cantidad de huevos, índice de producción y además poseen el menor porcentaje de mortalidad. Por lo cual, se determinó que </a:t>
            </a:r>
            <a:r>
              <a:rPr lang="es-EC" sz="1800" b="1" dirty="0" err="1">
                <a:solidFill>
                  <a:schemeClr val="tx1"/>
                </a:solidFill>
              </a:rPr>
              <a:t>Fosfatidilcolina</a:t>
            </a:r>
            <a:r>
              <a:rPr lang="es-EC" sz="1800" b="1" dirty="0">
                <a:solidFill>
                  <a:schemeClr val="tx1"/>
                </a:solidFill>
              </a:rPr>
              <a:t> afecta el rendimiento y la producción </a:t>
            </a:r>
            <a:r>
              <a:rPr lang="es-EC" sz="1800" dirty="0">
                <a:solidFill>
                  <a:schemeClr val="tx1"/>
                </a:solidFill>
              </a:rPr>
              <a:t>de huevos.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Al evaluar la </a:t>
            </a:r>
            <a:r>
              <a:rPr lang="es-EC" sz="1800" b="1" dirty="0">
                <a:solidFill>
                  <a:schemeClr val="tx1"/>
                </a:solidFill>
              </a:rPr>
              <a:t>calidad</a:t>
            </a:r>
            <a:r>
              <a:rPr lang="es-EC" sz="1800" dirty="0">
                <a:solidFill>
                  <a:schemeClr val="tx1"/>
                </a:solidFill>
              </a:rPr>
              <a:t> de huevos en los tratamientos, se determinó que </a:t>
            </a:r>
            <a:r>
              <a:rPr lang="es-EC" sz="1800" b="1" dirty="0">
                <a:solidFill>
                  <a:schemeClr val="tx1"/>
                </a:solidFill>
              </a:rPr>
              <a:t>no existe diferencia </a:t>
            </a:r>
            <a:r>
              <a:rPr lang="es-EC" sz="1800" dirty="0">
                <a:solidFill>
                  <a:schemeClr val="tx1"/>
                </a:solidFill>
              </a:rPr>
              <a:t>significativa según LDS Fisher (P=0,05), mostrado que la mayor parte huevos era de categoría AA (muy buena) de acuerdo con la clasificación de la USDA. 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De igual manera al determinar las </a:t>
            </a:r>
            <a:r>
              <a:rPr lang="es-EC" sz="1800" b="1" dirty="0">
                <a:solidFill>
                  <a:schemeClr val="tx1"/>
                </a:solidFill>
              </a:rPr>
              <a:t>medias de las unidades </a:t>
            </a:r>
            <a:r>
              <a:rPr lang="es-EC" sz="1800" b="1" dirty="0" err="1">
                <a:solidFill>
                  <a:schemeClr val="tx1"/>
                </a:solidFill>
              </a:rPr>
              <a:t>Haugh</a:t>
            </a:r>
            <a:r>
              <a:rPr lang="es-EC" sz="1800" b="1" dirty="0">
                <a:solidFill>
                  <a:schemeClr val="tx1"/>
                </a:solidFill>
              </a:rPr>
              <a:t> </a:t>
            </a:r>
            <a:r>
              <a:rPr lang="es-EC" sz="1800" dirty="0">
                <a:solidFill>
                  <a:schemeClr val="tx1"/>
                </a:solidFill>
              </a:rPr>
              <a:t>(T0=83,74; T2=83,26; T1=81,76 y T3=81,35) presentan </a:t>
            </a:r>
            <a:r>
              <a:rPr lang="es-EC" sz="1800" b="1" dirty="0">
                <a:solidFill>
                  <a:schemeClr val="tx1"/>
                </a:solidFill>
              </a:rPr>
              <a:t>valores similares </a:t>
            </a:r>
            <a:r>
              <a:rPr lang="es-EC" sz="1800" dirty="0">
                <a:solidFill>
                  <a:schemeClr val="tx1"/>
                </a:solidFill>
              </a:rPr>
              <a:t>en todos los tratamientos, reiterando que la calidad de huevos fue muy buena.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En el análisis económico se determinó que el tratamiento con mayor retorno marginal fue </a:t>
            </a:r>
            <a:r>
              <a:rPr lang="es-EC" sz="1800" b="1" dirty="0">
                <a:solidFill>
                  <a:schemeClr val="tx1"/>
                </a:solidFill>
              </a:rPr>
              <a:t>el T2 con 10,2</a:t>
            </a:r>
            <a:r>
              <a:rPr lang="es-EC" sz="1800" dirty="0">
                <a:solidFill>
                  <a:schemeClr val="tx1"/>
                </a:solidFill>
              </a:rPr>
              <a:t>.  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Conclusiones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5962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52262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82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846FC-27FB-4F22-A18B-D61B3831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046692"/>
            <a:ext cx="8371410" cy="4899679"/>
          </a:xfrm>
        </p:spPr>
        <p:txBody>
          <a:bodyPr/>
          <a:lstStyle/>
          <a:p>
            <a:pPr marL="0" indent="0" algn="ctr">
              <a:buNone/>
            </a:pPr>
            <a:r>
              <a:rPr lang="es-EC" sz="1800" b="1" dirty="0">
                <a:solidFill>
                  <a:schemeClr val="tx1"/>
                </a:solidFill>
              </a:rPr>
              <a:t>RECOMENDACIONES</a:t>
            </a:r>
          </a:p>
          <a:p>
            <a:pPr marL="0" indent="0" algn="ctr">
              <a:buNone/>
            </a:pPr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Incorporar la </a:t>
            </a:r>
            <a:r>
              <a:rPr lang="es-EC" sz="1800" dirty="0" err="1">
                <a:solidFill>
                  <a:schemeClr val="tx1"/>
                </a:solidFill>
              </a:rPr>
              <a:t>fosfatidilcolina</a:t>
            </a:r>
            <a:r>
              <a:rPr lang="es-EC" sz="1800" dirty="0">
                <a:solidFill>
                  <a:schemeClr val="tx1"/>
                </a:solidFill>
              </a:rPr>
              <a:t> en la pre-mezcla para obtener un balanceado homogéneo, de tal manera que, las aves reciban una dosificación igualitaria.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Utilizar el T2, debido a que presentó un mayor retorno marginal. El tratamiento T1 también puede ser usado, ya que presenta pesos y una media de producción de huevos similares al tratamiento T2. 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Realizar estudios complementarios que determinen, si afecta la cantidad de colina en los huevos, ya que es muy importante para fines económicos y salud humana.</a:t>
            </a: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  <a:p>
            <a:pPr algn="just"/>
            <a:r>
              <a:rPr lang="es-EC" sz="1800" dirty="0">
                <a:solidFill>
                  <a:schemeClr val="tx1"/>
                </a:solidFill>
              </a:rPr>
              <a:t>Realizar estudios que determinen las bondades o efectos de la </a:t>
            </a:r>
            <a:r>
              <a:rPr lang="es-EC" sz="1800" dirty="0" err="1">
                <a:solidFill>
                  <a:schemeClr val="tx1"/>
                </a:solidFill>
              </a:rPr>
              <a:t>fosfatidilcolina</a:t>
            </a:r>
            <a:r>
              <a:rPr lang="es-EC" sz="1800" dirty="0">
                <a:solidFill>
                  <a:schemeClr val="tx1"/>
                </a:solidFill>
              </a:rPr>
              <a:t> a nivel hepático y estado general de la salud de las aves en tercera fase de producción.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Recomendaciones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025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2528884" y="1271588"/>
            <a:ext cx="3557591" cy="39906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528883" y="18240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Justificación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528884" y="2390772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Objetivos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528882" y="29374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Metodología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28881" y="352424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Resultados y Discusión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528880" y="4133837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Conclusiones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528879" y="4714860"/>
            <a:ext cx="3557591" cy="3990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Recomendaciones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28884" y="5304411"/>
            <a:ext cx="3557591" cy="3990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s-EC" dirty="0">
                <a:solidFill>
                  <a:schemeClr val="tx1"/>
                </a:solidFill>
              </a:rPr>
              <a:t>Agradecimientos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88780F4-A167-4FA0-AB56-0CABE28D1A4C}"/>
              </a:ext>
            </a:extLst>
          </p:cNvPr>
          <p:cNvSpPr txBox="1"/>
          <p:nvPr/>
        </p:nvSpPr>
        <p:spPr>
          <a:xfrm>
            <a:off x="118533" y="6429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ÍNDICE</a:t>
            </a:r>
          </a:p>
        </p:txBody>
      </p:sp>
      <p:sp>
        <p:nvSpPr>
          <p:cNvPr id="14" name="Elipse 13"/>
          <p:cNvSpPr/>
          <p:nvPr/>
        </p:nvSpPr>
        <p:spPr>
          <a:xfrm>
            <a:off x="2185980" y="127158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2185979" y="1824037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185979" y="2381263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185984" y="2952262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166930" y="3517038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166930" y="4138614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166930" y="4714860"/>
            <a:ext cx="342900" cy="399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166930" y="5304411"/>
            <a:ext cx="342900" cy="3990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5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E64F1D-F561-4CB2-BABD-83FF097D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90" y="973178"/>
            <a:ext cx="4323512" cy="2078505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>
                <a:solidFill>
                  <a:schemeClr val="tx1"/>
                </a:solidFill>
              </a:rPr>
              <a:t>Universidad de las Fuerzas Armadas ESPE</a:t>
            </a:r>
          </a:p>
          <a:p>
            <a:r>
              <a:rPr lang="es-ES" sz="1800" dirty="0">
                <a:solidFill>
                  <a:schemeClr val="tx1"/>
                </a:solidFill>
              </a:rPr>
              <a:t>Ing. Mario Ortiz </a:t>
            </a:r>
          </a:p>
          <a:p>
            <a:r>
              <a:rPr lang="es-ES" sz="1800" dirty="0">
                <a:solidFill>
                  <a:schemeClr val="tx1"/>
                </a:solidFill>
              </a:rPr>
              <a:t>Ing. </a:t>
            </a:r>
            <a:r>
              <a:rPr lang="es-ES" sz="1800" dirty="0" err="1">
                <a:solidFill>
                  <a:schemeClr val="tx1"/>
                </a:solidFill>
              </a:rPr>
              <a:t>Jakeline</a:t>
            </a:r>
            <a:r>
              <a:rPr lang="es-ES" sz="1800" dirty="0">
                <a:solidFill>
                  <a:schemeClr val="tx1"/>
                </a:solidFill>
              </a:rPr>
              <a:t> Torres</a:t>
            </a:r>
          </a:p>
          <a:p>
            <a:r>
              <a:rPr lang="es-ES" sz="1800" dirty="0">
                <a:solidFill>
                  <a:schemeClr val="tx1"/>
                </a:solidFill>
              </a:rPr>
              <a:t>Ing. Julio Pazmiño</a:t>
            </a:r>
          </a:p>
          <a:p>
            <a:r>
              <a:rPr lang="es-ES" sz="1800" dirty="0">
                <a:solidFill>
                  <a:schemeClr val="tx1"/>
                </a:solidFill>
              </a:rPr>
              <a:t>Don Nelson</a:t>
            </a:r>
          </a:p>
          <a:p>
            <a:pPr marL="0" lvl="1" indent="0">
              <a:buNone/>
            </a:pPr>
            <a:endParaRPr lang="es-ES" sz="1800" b="1" dirty="0">
              <a:solidFill>
                <a:schemeClr val="tx1"/>
              </a:solidFill>
            </a:endParaRPr>
          </a:p>
          <a:p>
            <a:pPr lvl="1"/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8" name="4 Imagen">
            <a:extLst>
              <a:ext uri="{FF2B5EF4-FFF2-40B4-BE49-F238E27FC236}">
                <a16:creationId xmlns:a16="http://schemas.microsoft.com/office/drawing/2014/main" id="{87680034-ABF2-45C1-84BA-259D35F2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584888" y="3657600"/>
            <a:ext cx="4392258" cy="12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 txBox="1">
            <a:spLocks/>
          </p:cNvSpPr>
          <p:nvPr/>
        </p:nvSpPr>
        <p:spPr>
          <a:xfrm>
            <a:off x="457280" y="54504"/>
            <a:ext cx="8231029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S" sz="1600" i="0" kern="0" dirty="0">
                <a:solidFill>
                  <a:schemeClr val="tx1"/>
                </a:solidFill>
                <a:effectLst/>
              </a:rPr>
              <a:t>Agradecimientos</a:t>
            </a:r>
            <a:endParaRPr lang="es-EC" sz="1600" i="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FAA6D38-6F73-41D6-88DB-65B119A35162}"/>
              </a:ext>
            </a:extLst>
          </p:cNvPr>
          <p:cNvSpPr/>
          <p:nvPr/>
        </p:nvSpPr>
        <p:spPr>
          <a:xfrm>
            <a:off x="5958335" y="3200400"/>
            <a:ext cx="2093958" cy="2078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376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id="{BC241CEF-83DB-47FE-8583-8A41AEEC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B1CCF-D927-4BF1-B8A7-A78B25A9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79" y="2217725"/>
            <a:ext cx="8231029" cy="1828798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s-E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E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SU ATENCIÓN</a:t>
            </a:r>
            <a:endParaRPr lang="es-EC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2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CA7D803-A18D-4495-A693-D5455BF7838C}"/>
              </a:ext>
            </a:extLst>
          </p:cNvPr>
          <p:cNvSpPr txBox="1"/>
          <p:nvPr/>
        </p:nvSpPr>
        <p:spPr>
          <a:xfrm>
            <a:off x="163488" y="5542671"/>
            <a:ext cx="378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146" name="Picture 2" descr="Resultado de imagen para poblacion mundial crecimiento 2017">
            <a:extLst>
              <a:ext uri="{FF2B5EF4-FFF2-40B4-BE49-F238E27FC236}">
                <a16:creationId xmlns:a16="http://schemas.microsoft.com/office/drawing/2014/main" id="{392CED48-32B5-49AF-9D58-AB3064BE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8" y="1280929"/>
            <a:ext cx="5064369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9CB9CD-C566-4B5F-9477-CCCE0AE480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906" t="26813" r="31244" b="19016"/>
          <a:stretch/>
        </p:blipFill>
        <p:spPr>
          <a:xfrm>
            <a:off x="5154697" y="647630"/>
            <a:ext cx="4039017" cy="2349305"/>
          </a:xfrm>
          <a:prstGeom prst="rect">
            <a:avLst/>
          </a:prstGeom>
        </p:spPr>
      </p:pic>
      <p:pic>
        <p:nvPicPr>
          <p:cNvPr id="6148" name="Picture 4" descr="Resultado de imagen para NECESIDAD DE ALIMENTO">
            <a:extLst>
              <a:ext uri="{FF2B5EF4-FFF2-40B4-BE49-F238E27FC236}">
                <a16:creationId xmlns:a16="http://schemas.microsoft.com/office/drawing/2014/main" id="{040F3205-2C08-43CC-B30D-BAD67230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72" y="3385623"/>
            <a:ext cx="327483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7AC41EF-63F9-4D7B-ACDF-11F39EDC0DDE}"/>
              </a:ext>
            </a:extLst>
          </p:cNvPr>
          <p:cNvSpPr/>
          <p:nvPr/>
        </p:nvSpPr>
        <p:spPr>
          <a:xfrm>
            <a:off x="3328101" y="4399110"/>
            <a:ext cx="2588456" cy="647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3F1315F4-58A8-47DE-88DC-F6011DDB264C}"/>
              </a:ext>
            </a:extLst>
          </p:cNvPr>
          <p:cNvSpPr/>
          <p:nvPr/>
        </p:nvSpPr>
        <p:spPr>
          <a:xfrm rot="10800000">
            <a:off x="8069985" y="2929574"/>
            <a:ext cx="620568" cy="95660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F25170-19D1-4108-915B-955EDCE8C958}"/>
              </a:ext>
            </a:extLst>
          </p:cNvPr>
          <p:cNvSpPr txBox="1"/>
          <p:nvPr/>
        </p:nvSpPr>
        <p:spPr>
          <a:xfrm>
            <a:off x="310384" y="6322158"/>
            <a:ext cx="268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(FAO, 2015)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D56E019-5772-4603-A4D8-622C590C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6039D4-9857-49C1-BD18-1688EB698220}"/>
              </a:ext>
            </a:extLst>
          </p:cNvPr>
          <p:cNvSpPr txBox="1"/>
          <p:nvPr/>
        </p:nvSpPr>
        <p:spPr>
          <a:xfrm>
            <a:off x="310384" y="642290"/>
            <a:ext cx="49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CONSUMO DE HUEVOS </a:t>
            </a:r>
          </a:p>
        </p:txBody>
      </p:sp>
    </p:spTree>
    <p:extLst>
      <p:ext uri="{BB962C8B-B14F-4D97-AF65-F5344CB8AC3E}">
        <p14:creationId xmlns:p14="http://schemas.microsoft.com/office/powerpoint/2010/main" val="3840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48A03D-BF4D-4199-9CE5-D2F43621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7" y="627213"/>
            <a:ext cx="8753475" cy="48577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A7431B-D709-4DB9-A3CB-90AEB939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839" y="2457132"/>
            <a:ext cx="4776493" cy="2920877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9B0E093-8395-415C-A0EF-9508B1EAF610}"/>
              </a:ext>
            </a:extLst>
          </p:cNvPr>
          <p:cNvSpPr/>
          <p:nvPr/>
        </p:nvSpPr>
        <p:spPr>
          <a:xfrm>
            <a:off x="1931901" y="5439399"/>
            <a:ext cx="5275385" cy="427728"/>
          </a:xfrm>
          <a:prstGeom prst="rightArrow">
            <a:avLst/>
          </a:prstGeom>
          <a:solidFill>
            <a:srgbClr val="0070C0"/>
          </a:solidFill>
          <a:ln>
            <a:solidFill>
              <a:srgbClr val="59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VOLUMEN DE EXPORTACIONES A NIVEL MUNDIAL (2011)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2E2CD67-DAF1-4628-8F37-326727FF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391634-5997-4B5A-ABAF-47E43CBD055B}"/>
              </a:ext>
            </a:extLst>
          </p:cNvPr>
          <p:cNvSpPr txBox="1"/>
          <p:nvPr/>
        </p:nvSpPr>
        <p:spPr>
          <a:xfrm>
            <a:off x="192857" y="6316298"/>
            <a:ext cx="268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(FAO, 2015)</a:t>
            </a:r>
          </a:p>
        </p:txBody>
      </p:sp>
    </p:spTree>
    <p:extLst>
      <p:ext uri="{BB962C8B-B14F-4D97-AF65-F5344CB8AC3E}">
        <p14:creationId xmlns:p14="http://schemas.microsoft.com/office/powerpoint/2010/main" val="21314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1FFE53-C564-4338-BF43-176438B9F5B8}"/>
              </a:ext>
            </a:extLst>
          </p:cNvPr>
          <p:cNvSpPr txBox="1"/>
          <p:nvPr/>
        </p:nvSpPr>
        <p:spPr>
          <a:xfrm>
            <a:off x="1316712" y="671019"/>
            <a:ext cx="673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CONSUMO Y PRODUCCIÓN DE HUEVOS EN EL ECUADOR  </a:t>
            </a:r>
          </a:p>
          <a:p>
            <a:endParaRPr lang="es-EC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DADDD47-3B8F-4C97-A620-3AA6C2CF2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76637"/>
              </p:ext>
            </p:extLst>
          </p:nvPr>
        </p:nvGraphicFramePr>
        <p:xfrm>
          <a:off x="4784086" y="2511212"/>
          <a:ext cx="4138157" cy="1389891"/>
        </p:xfrm>
        <a:graphic>
          <a:graphicData uri="http://schemas.openxmlformats.org/drawingml/2006/table">
            <a:tbl>
              <a:tblPr/>
              <a:tblGrid>
                <a:gridCol w="912650">
                  <a:extLst>
                    <a:ext uri="{9D8B030D-6E8A-4147-A177-3AD203B41FA5}">
                      <a16:colId xmlns:a16="http://schemas.microsoft.com/office/drawing/2014/main" val="3062401096"/>
                    </a:ext>
                  </a:extLst>
                </a:gridCol>
                <a:gridCol w="3225507">
                  <a:extLst>
                    <a:ext uri="{9D8B030D-6E8A-4147-A177-3AD203B41FA5}">
                      <a16:colId xmlns:a16="http://schemas.microsoft.com/office/drawing/2014/main" val="3895659747"/>
                    </a:ext>
                  </a:extLst>
                </a:gridCol>
              </a:tblGrid>
              <a:tr h="4632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 de huevos por persona por año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250185"/>
                  </a:ext>
                </a:extLst>
              </a:tr>
              <a:tr h="463297"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14165"/>
                  </a:ext>
                </a:extLst>
              </a:tr>
              <a:tr h="463297"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0813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C48374E-0648-441B-8BA0-7F373ABAAA5F}"/>
              </a:ext>
            </a:extLst>
          </p:cNvPr>
          <p:cNvSpPr txBox="1"/>
          <p:nvPr/>
        </p:nvSpPr>
        <p:spPr>
          <a:xfrm>
            <a:off x="48126" y="6317101"/>
            <a:ext cx="236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+mj-lt"/>
                <a:cs typeface="Times New Roman" panose="02020603050405020304" pitchFamily="18" charset="0"/>
              </a:rPr>
              <a:t>(CONAVE, 2017)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9E5128-D393-4643-A498-C14D59511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269" t="40035" r="25530" b="13005"/>
          <a:stretch/>
        </p:blipFill>
        <p:spPr>
          <a:xfrm>
            <a:off x="58508" y="1317350"/>
            <a:ext cx="4738284" cy="400948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07941A7-05E9-4F21-9D4A-1CC4C93D56FB}"/>
              </a:ext>
            </a:extLst>
          </p:cNvPr>
          <p:cNvSpPr/>
          <p:nvPr/>
        </p:nvSpPr>
        <p:spPr>
          <a:xfrm>
            <a:off x="1976642" y="6317101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(INEC, 2016)</a:t>
            </a:r>
            <a:endParaRPr lang="es-EC" sz="1600" dirty="0">
              <a:latin typeface="+mj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31EB5EF-D3C9-4581-B33E-BBCC4EB58238}"/>
              </a:ext>
            </a:extLst>
          </p:cNvPr>
          <p:cNvSpPr/>
          <p:nvPr/>
        </p:nvSpPr>
        <p:spPr>
          <a:xfrm>
            <a:off x="210133" y="5214811"/>
            <a:ext cx="3759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1. </a:t>
            </a:r>
            <a:r>
              <a:rPr lang="es-EC" sz="1200" dirty="0"/>
              <a:t>Producción de huevos en el Ecuador 2016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F70D21-2779-4A5D-8F9E-3C81417D6B00}"/>
              </a:ext>
            </a:extLst>
          </p:cNvPr>
          <p:cNvSpPr/>
          <p:nvPr/>
        </p:nvSpPr>
        <p:spPr>
          <a:xfrm>
            <a:off x="4725655" y="2315081"/>
            <a:ext cx="2826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Tabla 1. </a:t>
            </a:r>
            <a:r>
              <a:rPr lang="es-EC" sz="1200" dirty="0"/>
              <a:t>Consumo de huevos nacional </a:t>
            </a:r>
          </a:p>
        </p:txBody>
      </p:sp>
    </p:spTree>
    <p:extLst>
      <p:ext uri="{BB962C8B-B14F-4D97-AF65-F5344CB8AC3E}">
        <p14:creationId xmlns:p14="http://schemas.microsoft.com/office/powerpoint/2010/main" val="386268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7F5CB59-CED0-4554-91D1-FD921A07C580}"/>
              </a:ext>
            </a:extLst>
          </p:cNvPr>
          <p:cNvSpPr/>
          <p:nvPr/>
        </p:nvSpPr>
        <p:spPr>
          <a:xfrm>
            <a:off x="2182306" y="6327336"/>
            <a:ext cx="2030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Workel</a:t>
            </a:r>
            <a:r>
              <a:rPr lang="es-EC" sz="1600" dirty="0"/>
              <a:t> et al., 2002)</a:t>
            </a:r>
          </a:p>
        </p:txBody>
      </p:sp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1FFE53-C564-4338-BF43-176438B9F5B8}"/>
              </a:ext>
            </a:extLst>
          </p:cNvPr>
          <p:cNvSpPr txBox="1"/>
          <p:nvPr/>
        </p:nvSpPr>
        <p:spPr>
          <a:xfrm>
            <a:off x="1595167" y="594907"/>
            <a:ext cx="619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LA COLINA EN EL METABOLISMO DE LOS ANIMALES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F0148C-B144-4AFB-AE6D-FF66C59A5F2A}"/>
              </a:ext>
            </a:extLst>
          </p:cNvPr>
          <p:cNvSpPr/>
          <p:nvPr/>
        </p:nvSpPr>
        <p:spPr>
          <a:xfrm>
            <a:off x="460794" y="20509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dirty="0"/>
              <a:t>FUNCIÓN ESTRUCTURAL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2C31699-09B5-4C9D-BA20-84D6DB4C2618}"/>
              </a:ext>
            </a:extLst>
          </p:cNvPr>
          <p:cNvSpPr/>
          <p:nvPr/>
        </p:nvSpPr>
        <p:spPr>
          <a:xfrm>
            <a:off x="460794" y="41920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dirty="0"/>
              <a:t>PRECURSOR DE LA ACETILCOLINA </a:t>
            </a:r>
          </a:p>
          <a:p>
            <a:endParaRPr lang="es-EC" sz="1600" dirty="0"/>
          </a:p>
        </p:txBody>
      </p:sp>
      <p:pic>
        <p:nvPicPr>
          <p:cNvPr id="16386" name="Picture 2" descr="Imagen relacionada">
            <a:extLst>
              <a:ext uri="{FF2B5EF4-FFF2-40B4-BE49-F238E27FC236}">
                <a16:creationId xmlns:a16="http://schemas.microsoft.com/office/drawing/2014/main" id="{0E4FBEA1-EE5E-4E79-90FC-0BD26BA0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12" y="1107142"/>
            <a:ext cx="4336618" cy="197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1CB4243-4EBD-43D3-8D51-43D3B779B1EF}"/>
              </a:ext>
            </a:extLst>
          </p:cNvPr>
          <p:cNvSpPr/>
          <p:nvPr/>
        </p:nvSpPr>
        <p:spPr>
          <a:xfrm>
            <a:off x="7583209" y="2475189"/>
            <a:ext cx="1227628" cy="594648"/>
          </a:xfrm>
          <a:prstGeom prst="ellipse">
            <a:avLst/>
          </a:prstGeom>
          <a:noFill/>
          <a:ln>
            <a:solidFill>
              <a:srgbClr val="F22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1E904C0-9A14-440B-BC77-05AFFE0C4B16}"/>
              </a:ext>
            </a:extLst>
          </p:cNvPr>
          <p:cNvCxnSpPr>
            <a:cxnSpLocks/>
          </p:cNvCxnSpPr>
          <p:nvPr/>
        </p:nvCxnSpPr>
        <p:spPr>
          <a:xfrm>
            <a:off x="3197712" y="2332286"/>
            <a:ext cx="4385497" cy="356813"/>
          </a:xfrm>
          <a:prstGeom prst="straightConnector1">
            <a:avLst/>
          </a:prstGeom>
          <a:ln>
            <a:solidFill>
              <a:srgbClr val="F22ACC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388" name="Picture 4" descr="Resultado de imagen para sinapsis nerviosa acetilcolina">
            <a:extLst>
              <a:ext uri="{FF2B5EF4-FFF2-40B4-BE49-F238E27FC236}">
                <a16:creationId xmlns:a16="http://schemas.microsoft.com/office/drawing/2014/main" id="{2BE8B038-D767-4223-8C36-9B75DD98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73" y="3463752"/>
            <a:ext cx="3189182" cy="24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812FD-0784-4398-B9A4-C06D9D722C3C}"/>
              </a:ext>
            </a:extLst>
          </p:cNvPr>
          <p:cNvSpPr/>
          <p:nvPr/>
        </p:nvSpPr>
        <p:spPr>
          <a:xfrm>
            <a:off x="252248" y="6339086"/>
            <a:ext cx="1646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Strecker</a:t>
            </a:r>
            <a:r>
              <a:rPr lang="es-EC" sz="1600" dirty="0"/>
              <a:t>, 1864)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48F8A85-5ED7-4233-9217-EF934EF99F9C}"/>
              </a:ext>
            </a:extLst>
          </p:cNvPr>
          <p:cNvSpPr/>
          <p:nvPr/>
        </p:nvSpPr>
        <p:spPr>
          <a:xfrm>
            <a:off x="5562183" y="5716544"/>
            <a:ext cx="207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3. </a:t>
            </a:r>
            <a:r>
              <a:rPr lang="es-EC" sz="1200" dirty="0"/>
              <a:t>Sinapsis nerviosa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6A01B39-F674-48E7-82FC-443B83051154}"/>
              </a:ext>
            </a:extLst>
          </p:cNvPr>
          <p:cNvSpPr/>
          <p:nvPr/>
        </p:nvSpPr>
        <p:spPr>
          <a:xfrm>
            <a:off x="5171310" y="3073608"/>
            <a:ext cx="321594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1200" b="1" dirty="0"/>
              <a:t>Figura 2. </a:t>
            </a:r>
            <a:r>
              <a:rPr lang="es-EC" sz="1200" dirty="0"/>
              <a:t>Estructura de la membrana celular</a:t>
            </a:r>
          </a:p>
        </p:txBody>
      </p:sp>
    </p:spTree>
    <p:extLst>
      <p:ext uri="{BB962C8B-B14F-4D97-AF65-F5344CB8AC3E}">
        <p14:creationId xmlns:p14="http://schemas.microsoft.com/office/powerpoint/2010/main" val="26800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C42AFB-DFA1-43D8-B661-1E752F7AB996}"/>
              </a:ext>
            </a:extLst>
          </p:cNvPr>
          <p:cNvSpPr/>
          <p:nvPr/>
        </p:nvSpPr>
        <p:spPr>
          <a:xfrm>
            <a:off x="285750" y="1086697"/>
            <a:ext cx="5596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Regulador del Metabolismo Hepático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24BBA8-74B2-4155-8826-CC7D536391E0}"/>
              </a:ext>
            </a:extLst>
          </p:cNvPr>
          <p:cNvSpPr txBox="1"/>
          <p:nvPr/>
        </p:nvSpPr>
        <p:spPr>
          <a:xfrm>
            <a:off x="2060053" y="598042"/>
            <a:ext cx="619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LA COLINA EN EL METABOLISMO DE LOS ANIMALES </a:t>
            </a:r>
          </a:p>
        </p:txBody>
      </p:sp>
      <p:pic>
        <p:nvPicPr>
          <p:cNvPr id="17410" name="Picture 2" descr="Resultado de imagen para degradacion de las grasa bigado">
            <a:extLst>
              <a:ext uri="{FF2B5EF4-FFF2-40B4-BE49-F238E27FC236}">
                <a16:creationId xmlns:a16="http://schemas.microsoft.com/office/drawing/2014/main" id="{92A767DE-0CC3-4F83-87A9-8963F150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71675"/>
            <a:ext cx="857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366B580-E32F-4749-A4B3-FD9CC17698EC}"/>
              </a:ext>
            </a:extLst>
          </p:cNvPr>
          <p:cNvSpPr/>
          <p:nvPr/>
        </p:nvSpPr>
        <p:spPr>
          <a:xfrm>
            <a:off x="457280" y="6313291"/>
            <a:ext cx="1999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(Huang et al., 2008)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A6B527-81D0-44A1-A1D0-952E5948BB33}"/>
              </a:ext>
            </a:extLst>
          </p:cNvPr>
          <p:cNvSpPr/>
          <p:nvPr/>
        </p:nvSpPr>
        <p:spPr>
          <a:xfrm>
            <a:off x="2608945" y="6314014"/>
            <a:ext cx="2191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Zeisel</a:t>
            </a:r>
            <a:r>
              <a:rPr lang="es-EC" sz="1600" dirty="0"/>
              <a:t> y Costa, 2009)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F29D294-DA8F-4F2F-82C0-F807CAE9E9BA}"/>
              </a:ext>
            </a:extLst>
          </p:cNvPr>
          <p:cNvSpPr/>
          <p:nvPr/>
        </p:nvSpPr>
        <p:spPr>
          <a:xfrm>
            <a:off x="3084129" y="5251643"/>
            <a:ext cx="3581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4. </a:t>
            </a:r>
            <a:r>
              <a:rPr lang="es-EC" sz="1200" dirty="0"/>
              <a:t>Metabolismo de las grasas en el hígado</a:t>
            </a:r>
          </a:p>
        </p:txBody>
      </p:sp>
    </p:spTree>
    <p:extLst>
      <p:ext uri="{BB962C8B-B14F-4D97-AF65-F5344CB8AC3E}">
        <p14:creationId xmlns:p14="http://schemas.microsoft.com/office/powerpoint/2010/main" val="261724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2"/>
          <a:srcRect l="6454" t="35651" r="48363" b="40483"/>
          <a:stretch>
            <a:fillRect/>
          </a:stretch>
        </p:blipFill>
        <p:spPr bwMode="auto">
          <a:xfrm>
            <a:off x="6586902" y="5946372"/>
            <a:ext cx="2365829" cy="7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5EB354-1F55-4FC7-AFF9-146CD23C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54504"/>
            <a:ext cx="8231029" cy="1143000"/>
          </a:xfrm>
        </p:spPr>
        <p:txBody>
          <a:bodyPr/>
          <a:lstStyle/>
          <a:p>
            <a:r>
              <a:rPr lang="es-ES" sz="1600" i="0" dirty="0">
                <a:solidFill>
                  <a:schemeClr val="tx1"/>
                </a:solidFill>
                <a:effectLst/>
              </a:rPr>
              <a:t>Introducción</a:t>
            </a:r>
            <a:endParaRPr lang="es-EC" sz="200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1FFE53-C564-4338-BF43-176438B9F5B8}"/>
              </a:ext>
            </a:extLst>
          </p:cNvPr>
          <p:cNvSpPr txBox="1"/>
          <p:nvPr/>
        </p:nvSpPr>
        <p:spPr>
          <a:xfrm>
            <a:off x="3210827" y="613823"/>
            <a:ext cx="26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FUENTES DE COLINA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AE5D08-E55B-425C-AEE0-EAAC93C46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69" y="1516424"/>
            <a:ext cx="2005965" cy="161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249B0B-2390-48B5-A8B7-FFDFB36C9C3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/>
          <a:stretch/>
        </p:blipFill>
        <p:spPr bwMode="auto">
          <a:xfrm>
            <a:off x="4507935" y="1431828"/>
            <a:ext cx="3959650" cy="1753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E590070-5AA2-4275-8FDE-4FE9CA0E827B}"/>
              </a:ext>
            </a:extLst>
          </p:cNvPr>
          <p:cNvSpPr/>
          <p:nvPr/>
        </p:nvSpPr>
        <p:spPr>
          <a:xfrm>
            <a:off x="2238573" y="6347670"/>
            <a:ext cx="162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 (</a:t>
            </a:r>
            <a:r>
              <a:rPr lang="es-EC" sz="1600" dirty="0" err="1">
                <a:latin typeface="+mj-lt"/>
                <a:ea typeface="DengXian" panose="02010600030101010101" pitchFamily="2" charset="-122"/>
              </a:rPr>
              <a:t>Mertins</a:t>
            </a:r>
            <a:r>
              <a:rPr lang="es-EC" sz="1600" dirty="0">
                <a:latin typeface="+mj-lt"/>
                <a:ea typeface="DengXian" panose="02010600030101010101" pitchFamily="2" charset="-122"/>
              </a:rPr>
              <a:t>, 2008)</a:t>
            </a:r>
            <a:endParaRPr lang="es-EC" sz="1600" dirty="0"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142C323-09AD-4F96-968A-83ADEFB4CB83}"/>
              </a:ext>
            </a:extLst>
          </p:cNvPr>
          <p:cNvSpPr/>
          <p:nvPr/>
        </p:nvSpPr>
        <p:spPr>
          <a:xfrm>
            <a:off x="391701" y="6316298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+mj-lt"/>
                <a:ea typeface="DengXian" panose="02010600030101010101" pitchFamily="2" charset="-122"/>
              </a:rPr>
              <a:t>(Blanch, 2016)</a:t>
            </a:r>
            <a:endParaRPr lang="es-EC" sz="1600" dirty="0"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24D8BF-36EF-4A20-9DC9-C03A8BC9958D}"/>
              </a:ext>
            </a:extLst>
          </p:cNvPr>
          <p:cNvSpPr/>
          <p:nvPr/>
        </p:nvSpPr>
        <p:spPr>
          <a:xfrm>
            <a:off x="1382880" y="3184862"/>
            <a:ext cx="191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DengXian" panose="02010600030101010101" pitchFamily="2" charset="-122"/>
              </a:rPr>
              <a:t>Cloruro de colina</a:t>
            </a:r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6DEAEB-0FF3-4E8C-B2AB-F18CA78838FC}"/>
              </a:ext>
            </a:extLst>
          </p:cNvPr>
          <p:cNvSpPr/>
          <p:nvPr/>
        </p:nvSpPr>
        <p:spPr>
          <a:xfrm>
            <a:off x="4138399" y="320260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err="1"/>
              <a:t>Fosfatidilcolina</a:t>
            </a:r>
            <a:r>
              <a:rPr lang="es-EC" b="1" dirty="0"/>
              <a:t> (colina de origen natural)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1750B3F-CD23-4649-B00A-C2788792F9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12830" r="9135"/>
          <a:stretch/>
        </p:blipFill>
        <p:spPr>
          <a:xfrm>
            <a:off x="1150883" y="3959608"/>
            <a:ext cx="2353493" cy="13035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4657443-735F-4F28-A6A7-CB4A32EC0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213" y="3589682"/>
            <a:ext cx="2059820" cy="2014549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5B0D388-8A00-43B6-94AC-774E04BC7F9C}"/>
              </a:ext>
            </a:extLst>
          </p:cNvPr>
          <p:cNvSpPr/>
          <p:nvPr/>
        </p:nvSpPr>
        <p:spPr>
          <a:xfrm>
            <a:off x="1166271" y="5465731"/>
            <a:ext cx="2028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5. </a:t>
            </a:r>
            <a:r>
              <a:rPr lang="es-EC" sz="1200" dirty="0"/>
              <a:t>Cloruro de colina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9C4FAA7-EBF0-4744-BE94-1ADCDA9EB333}"/>
              </a:ext>
            </a:extLst>
          </p:cNvPr>
          <p:cNvSpPr/>
          <p:nvPr/>
        </p:nvSpPr>
        <p:spPr>
          <a:xfrm>
            <a:off x="5705189" y="5483475"/>
            <a:ext cx="1883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/>
              <a:t>Figura 6. </a:t>
            </a:r>
            <a:r>
              <a:rPr lang="es-EC" sz="1200" dirty="0" err="1"/>
              <a:t>Fosfatidilcolina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12091107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e}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}" id="{7F31CE40-40C9-4D11-93DD-CCA3A5642D58}" vid="{814B2196-759D-498A-852F-BA38CD4EBCA8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16627</TotalTime>
  <Words>1622</Words>
  <Application>Microsoft Office PowerPoint</Application>
  <PresentationFormat>Personalizado</PresentationFormat>
  <Paragraphs>590</Paragraphs>
  <Slides>39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DengXian</vt:lpstr>
      <vt:lpstr>Arial</vt:lpstr>
      <vt:lpstr>Calibri</vt:lpstr>
      <vt:lpstr>Calibri Light</vt:lpstr>
      <vt:lpstr>Times New Roman</vt:lpstr>
      <vt:lpstr>Trebuchet MS</vt:lpstr>
      <vt:lpstr>1_Tema de Office</vt:lpstr>
      <vt:lpstr>TemaESPE</vt:lpstr>
      <vt:lpstr>espe}</vt:lpstr>
      <vt:lpstr>Tema de Office</vt:lpstr>
      <vt:lpstr>CorelDRAW</vt:lpstr>
      <vt:lpstr>Presentación de PowerPoint</vt:lpstr>
      <vt:lpstr>Presentación de PowerPoint</vt:lpstr>
      <vt:lpstr>Presentación de PowerPoint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Presentación de PowerPoint</vt:lpstr>
      <vt:lpstr>Justificación</vt:lpstr>
      <vt:lpstr>Presentación de PowerPoint</vt:lpstr>
      <vt:lpstr>Objetivos </vt:lpstr>
      <vt:lpstr>Objetivos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Morales</dc:creator>
  <cp:lastModifiedBy>Carlos Eduardo</cp:lastModifiedBy>
  <cp:revision>698</cp:revision>
  <cp:lastPrinted>2017-09-14T21:27:46Z</cp:lastPrinted>
  <dcterms:created xsi:type="dcterms:W3CDTF">2015-11-03T05:21:31Z</dcterms:created>
  <dcterms:modified xsi:type="dcterms:W3CDTF">2018-03-09T05:18:19Z</dcterms:modified>
</cp:coreProperties>
</file>