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8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4.xml" ContentType="application/vnd.openxmlformats-officedocument.drawingml.diagramData+xml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8" r:id="rId2"/>
    <p:sldId id="315" r:id="rId3"/>
    <p:sldId id="338" r:id="rId4"/>
    <p:sldId id="407" r:id="rId5"/>
    <p:sldId id="372" r:id="rId6"/>
    <p:sldId id="340" r:id="rId7"/>
    <p:sldId id="378" r:id="rId8"/>
    <p:sldId id="345" r:id="rId9"/>
    <p:sldId id="346" r:id="rId10"/>
    <p:sldId id="354" r:id="rId11"/>
    <p:sldId id="373" r:id="rId12"/>
    <p:sldId id="341" r:id="rId13"/>
    <p:sldId id="331" r:id="rId14"/>
    <p:sldId id="325" r:id="rId15"/>
    <p:sldId id="410" r:id="rId16"/>
    <p:sldId id="337" r:id="rId17"/>
    <p:sldId id="319" r:id="rId18"/>
    <p:sldId id="334" r:id="rId19"/>
    <p:sldId id="381" r:id="rId20"/>
    <p:sldId id="409" r:id="rId21"/>
    <p:sldId id="358" r:id="rId22"/>
    <p:sldId id="383" r:id="rId23"/>
    <p:sldId id="384" r:id="rId24"/>
    <p:sldId id="385" r:id="rId25"/>
    <p:sldId id="401" r:id="rId26"/>
    <p:sldId id="364" r:id="rId27"/>
    <p:sldId id="390" r:id="rId28"/>
    <p:sldId id="365" r:id="rId29"/>
    <p:sldId id="391" r:id="rId30"/>
    <p:sldId id="402" r:id="rId31"/>
    <p:sldId id="403" r:id="rId32"/>
    <p:sldId id="366" r:id="rId33"/>
    <p:sldId id="392" r:id="rId34"/>
    <p:sldId id="399" r:id="rId35"/>
    <p:sldId id="367" r:id="rId36"/>
    <p:sldId id="389" r:id="rId37"/>
    <p:sldId id="406" r:id="rId38"/>
    <p:sldId id="393" r:id="rId39"/>
    <p:sldId id="368" r:id="rId40"/>
    <p:sldId id="408" r:id="rId41"/>
    <p:sldId id="369" r:id="rId42"/>
    <p:sldId id="411" r:id="rId43"/>
    <p:sldId id="326" r:id="rId44"/>
    <p:sldId id="332" r:id="rId45"/>
    <p:sldId id="374" r:id="rId46"/>
    <p:sldId id="377" r:id="rId4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53AB47"/>
    <a:srgbClr val="A0DF91"/>
    <a:srgbClr val="83ED83"/>
    <a:srgbClr val="B2F4A2"/>
    <a:srgbClr val="9EB786"/>
    <a:srgbClr val="7BBB61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8" autoAdjust="0"/>
    <p:restoredTop sz="83866" autoAdjust="0"/>
  </p:normalViewPr>
  <p:slideViewPr>
    <p:cSldViewPr>
      <p:cViewPr>
        <p:scale>
          <a:sx n="80" d="100"/>
          <a:sy n="80" d="100"/>
        </p:scale>
        <p:origin x="-1056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672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image" Target="../media/image13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0.png"/><Relationship Id="rId1" Type="http://schemas.openxmlformats.org/officeDocument/2006/relationships/image" Target="../media/image350.png"/><Relationship Id="rId4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4720CB-75FF-4D6F-B27D-063FDE3778D5}" type="doc">
      <dgm:prSet loTypeId="urn:microsoft.com/office/officeart/2005/8/layout/vList3" loCatId="list" qsTypeId="urn:microsoft.com/office/officeart/2005/8/quickstyle/simple3" qsCatId="simple" csTypeId="urn:microsoft.com/office/officeart/2005/8/colors/accent0_2" csCatId="mainScheme" phldr="1"/>
      <dgm:spPr/>
    </dgm:pt>
    <dgm:pt modelId="{D1E63E82-45C0-4E2E-A6F7-81E8D0534021}">
      <dgm:prSet phldrT="[Texto]" custT="1"/>
      <dgm:spPr/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La Amazonía ecuatoriana comprende 118 422 km</a:t>
          </a:r>
          <a:r>
            <a:rPr lang="es-ES" sz="1600" baseline="30000" dirty="0" smtClean="0">
              <a:latin typeface="Times New Roman" pitchFamily="18" charset="0"/>
              <a:cs typeface="Times New Roman" pitchFamily="18" charset="0"/>
            </a:rPr>
            <a:t>2   </a:t>
          </a:r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(41,8 % del territorio), alberga una gran biodiversidad (IGM, 2010).</a:t>
          </a:r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03CA2C32-E2F5-463D-96F4-D6ED3525E153}" type="parTrans" cxnId="{5A72C87C-07BF-493F-8CA3-25A440052A4C}">
      <dgm:prSet/>
      <dgm:spPr/>
      <dgm:t>
        <a:bodyPr/>
        <a:lstStyle/>
        <a:p>
          <a:endParaRPr lang="es-ES"/>
        </a:p>
      </dgm:t>
    </dgm:pt>
    <dgm:pt modelId="{FA01380E-9281-4DBC-92D7-641E02D5DF6F}" type="sibTrans" cxnId="{5A72C87C-07BF-493F-8CA3-25A440052A4C}">
      <dgm:prSet/>
      <dgm:spPr/>
      <dgm:t>
        <a:bodyPr/>
        <a:lstStyle/>
        <a:p>
          <a:endParaRPr lang="es-ES"/>
        </a:p>
      </dgm:t>
    </dgm:pt>
    <dgm:pt modelId="{9077E85D-72A6-4233-A4EB-063D5AD2C7A3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Las actividades de extracción petrolera afectan a 4,2 millones de ha de bosques (Guaranda, 2014).</a:t>
          </a:r>
          <a:endParaRPr lang="es-ES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9F19E8-E2F6-49C7-8ECE-9856CE3B26D9}" type="parTrans" cxnId="{B266D64F-6FC7-445C-ACD5-677CD5A725A3}">
      <dgm:prSet/>
      <dgm:spPr/>
      <dgm:t>
        <a:bodyPr/>
        <a:lstStyle/>
        <a:p>
          <a:endParaRPr lang="es-ES"/>
        </a:p>
      </dgm:t>
    </dgm:pt>
    <dgm:pt modelId="{D581E4F8-9132-4861-B1F8-5611C3E36A48}" type="sibTrans" cxnId="{B266D64F-6FC7-445C-ACD5-677CD5A725A3}">
      <dgm:prSet/>
      <dgm:spPr/>
      <dgm:t>
        <a:bodyPr/>
        <a:lstStyle/>
        <a:p>
          <a:endParaRPr lang="es-ES"/>
        </a:p>
      </dgm:t>
    </dgm:pt>
    <dgm:pt modelId="{3A8F405B-9AA7-4600-A28A-28075E4C31EE}">
      <dgm:prSet phldrT="[Texto]" custT="1"/>
      <dgm:spPr/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Principales impactos: </a:t>
          </a:r>
        </a:p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-Afectación de la cobertura arbórea.</a:t>
          </a:r>
        </a:p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-Aceleración del proceso de erosión, </a:t>
          </a:r>
        </a:p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-Contaminación de los suelos y fuentes de agua (</a:t>
          </a:r>
          <a:r>
            <a:rPr lang="es-ES" sz="1600" dirty="0" err="1" smtClean="0">
              <a:latin typeface="Times New Roman" pitchFamily="18" charset="0"/>
              <a:cs typeface="Times New Roman" pitchFamily="18" charset="0"/>
            </a:rPr>
            <a:t>Bertzky</a:t>
          </a:r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 y cols., 2011). </a:t>
          </a:r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64B071B8-AFF5-424F-94E1-A1BD1C3E33FF}" type="sibTrans" cxnId="{276B0B34-59A0-46E1-914E-480050C85F3F}">
      <dgm:prSet/>
      <dgm:spPr/>
      <dgm:t>
        <a:bodyPr/>
        <a:lstStyle/>
        <a:p>
          <a:endParaRPr lang="es-ES"/>
        </a:p>
      </dgm:t>
    </dgm:pt>
    <dgm:pt modelId="{296B794E-DEB0-435D-989E-561B70404A29}" type="parTrans" cxnId="{276B0B34-59A0-46E1-914E-480050C85F3F}">
      <dgm:prSet/>
      <dgm:spPr/>
      <dgm:t>
        <a:bodyPr/>
        <a:lstStyle/>
        <a:p>
          <a:endParaRPr lang="es-ES"/>
        </a:p>
      </dgm:t>
    </dgm:pt>
    <dgm:pt modelId="{BC533BD3-C51C-4822-9096-47F1F2DA7BA8}" type="pres">
      <dgm:prSet presAssocID="{014720CB-75FF-4D6F-B27D-063FDE3778D5}" presName="linearFlow" presStyleCnt="0">
        <dgm:presLayoutVars>
          <dgm:dir/>
          <dgm:resizeHandles val="exact"/>
        </dgm:presLayoutVars>
      </dgm:prSet>
      <dgm:spPr/>
    </dgm:pt>
    <dgm:pt modelId="{2E3AE616-1F5B-4AAD-B4BC-E9B96BEC37AB}" type="pres">
      <dgm:prSet presAssocID="{D1E63E82-45C0-4E2E-A6F7-81E8D0534021}" presName="composite" presStyleCnt="0"/>
      <dgm:spPr/>
    </dgm:pt>
    <dgm:pt modelId="{B96CC762-ED64-4C1E-8A72-1C00AA4AF072}" type="pres">
      <dgm:prSet presAssocID="{D1E63E82-45C0-4E2E-A6F7-81E8D0534021}" presName="imgShp" presStyleLbl="fgImgPlace1" presStyleIdx="0" presStyleCnt="3" custLinFactNeighborX="-5121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70128F9D-B50F-4A19-A62A-5FA19F1F0A85}" type="pres">
      <dgm:prSet presAssocID="{D1E63E82-45C0-4E2E-A6F7-81E8D0534021}" presName="txShp" presStyleLbl="node1" presStyleIdx="0" presStyleCnt="3" custScaleX="1251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63FF9C-AD1E-4706-9F6B-379BD55FB5F9}" type="pres">
      <dgm:prSet presAssocID="{FA01380E-9281-4DBC-92D7-641E02D5DF6F}" presName="spacing" presStyleCnt="0"/>
      <dgm:spPr/>
    </dgm:pt>
    <dgm:pt modelId="{C06F004E-25FB-400A-BD08-DFDEECDB6F2A}" type="pres">
      <dgm:prSet presAssocID="{9077E85D-72A6-4233-A4EB-063D5AD2C7A3}" presName="composite" presStyleCnt="0"/>
      <dgm:spPr/>
    </dgm:pt>
    <dgm:pt modelId="{2D63F792-404B-4574-8F22-86683AB26F35}" type="pres">
      <dgm:prSet presAssocID="{9077E85D-72A6-4233-A4EB-063D5AD2C7A3}" presName="imgShp" presStyleLbl="fgImgPlace1" presStyleIdx="1" presStyleCnt="3" custLinFactNeighborX="-5121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5D4D371A-74BC-478E-BE35-BA64371EC3C1}" type="pres">
      <dgm:prSet presAssocID="{9077E85D-72A6-4233-A4EB-063D5AD2C7A3}" presName="txShp" presStyleLbl="node1" presStyleIdx="1" presStyleCnt="3" custScaleX="1158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F96AA1-EAE0-4E95-8A67-A067E8A7A55F}" type="pres">
      <dgm:prSet presAssocID="{D581E4F8-9132-4861-B1F8-5611C3E36A48}" presName="spacing" presStyleCnt="0"/>
      <dgm:spPr/>
    </dgm:pt>
    <dgm:pt modelId="{5097099A-3A27-4475-97F4-717C793BAE36}" type="pres">
      <dgm:prSet presAssocID="{3A8F405B-9AA7-4600-A28A-28075E4C31EE}" presName="composite" presStyleCnt="0"/>
      <dgm:spPr/>
    </dgm:pt>
    <dgm:pt modelId="{33AA5275-1896-4227-AF22-807B5B370D73}" type="pres">
      <dgm:prSet presAssocID="{3A8F405B-9AA7-4600-A28A-28075E4C31EE}" presName="imgShp" presStyleLbl="fgImgPlace1" presStyleIdx="2" presStyleCnt="3" custLinFactNeighborX="-5121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66FBBB7D-2DFF-4186-BE9C-8EF4DF931FA5}" type="pres">
      <dgm:prSet presAssocID="{3A8F405B-9AA7-4600-A28A-28075E4C31EE}" presName="txShp" presStyleLbl="node1" presStyleIdx="2" presStyleCnt="3" custScaleX="1241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76B0B34-59A0-46E1-914E-480050C85F3F}" srcId="{014720CB-75FF-4D6F-B27D-063FDE3778D5}" destId="{3A8F405B-9AA7-4600-A28A-28075E4C31EE}" srcOrd="2" destOrd="0" parTransId="{296B794E-DEB0-435D-989E-561B70404A29}" sibTransId="{64B071B8-AFF5-424F-94E1-A1BD1C3E33FF}"/>
    <dgm:cxn modelId="{5A72C87C-07BF-493F-8CA3-25A440052A4C}" srcId="{014720CB-75FF-4D6F-B27D-063FDE3778D5}" destId="{D1E63E82-45C0-4E2E-A6F7-81E8D0534021}" srcOrd="0" destOrd="0" parTransId="{03CA2C32-E2F5-463D-96F4-D6ED3525E153}" sibTransId="{FA01380E-9281-4DBC-92D7-641E02D5DF6F}"/>
    <dgm:cxn modelId="{0E3EC931-4946-4F93-A307-58322E5FBA54}" type="presOf" srcId="{014720CB-75FF-4D6F-B27D-063FDE3778D5}" destId="{BC533BD3-C51C-4822-9096-47F1F2DA7BA8}" srcOrd="0" destOrd="0" presId="urn:microsoft.com/office/officeart/2005/8/layout/vList3"/>
    <dgm:cxn modelId="{B266D64F-6FC7-445C-ACD5-677CD5A725A3}" srcId="{014720CB-75FF-4D6F-B27D-063FDE3778D5}" destId="{9077E85D-72A6-4233-A4EB-063D5AD2C7A3}" srcOrd="1" destOrd="0" parTransId="{459F19E8-E2F6-49C7-8ECE-9856CE3B26D9}" sibTransId="{D581E4F8-9132-4861-B1F8-5611C3E36A48}"/>
    <dgm:cxn modelId="{EF89DDE2-061D-4790-9EFB-7252C30011A8}" type="presOf" srcId="{3A8F405B-9AA7-4600-A28A-28075E4C31EE}" destId="{66FBBB7D-2DFF-4186-BE9C-8EF4DF931FA5}" srcOrd="0" destOrd="0" presId="urn:microsoft.com/office/officeart/2005/8/layout/vList3"/>
    <dgm:cxn modelId="{AA08D167-ED8B-4589-8D59-AF8EDC88EF6B}" type="presOf" srcId="{D1E63E82-45C0-4E2E-A6F7-81E8D0534021}" destId="{70128F9D-B50F-4A19-A62A-5FA19F1F0A85}" srcOrd="0" destOrd="0" presId="urn:microsoft.com/office/officeart/2005/8/layout/vList3"/>
    <dgm:cxn modelId="{C2767F44-851F-40D6-B977-00C70A268D48}" type="presOf" srcId="{9077E85D-72A6-4233-A4EB-063D5AD2C7A3}" destId="{5D4D371A-74BC-478E-BE35-BA64371EC3C1}" srcOrd="0" destOrd="0" presId="urn:microsoft.com/office/officeart/2005/8/layout/vList3"/>
    <dgm:cxn modelId="{C1C1C6C6-528E-47B8-9E50-90AEC64D7AFE}" type="presParOf" srcId="{BC533BD3-C51C-4822-9096-47F1F2DA7BA8}" destId="{2E3AE616-1F5B-4AAD-B4BC-E9B96BEC37AB}" srcOrd="0" destOrd="0" presId="urn:microsoft.com/office/officeart/2005/8/layout/vList3"/>
    <dgm:cxn modelId="{A9B05153-3DC1-4C4C-959E-DB15905C2213}" type="presParOf" srcId="{2E3AE616-1F5B-4AAD-B4BC-E9B96BEC37AB}" destId="{B96CC762-ED64-4C1E-8A72-1C00AA4AF072}" srcOrd="0" destOrd="0" presId="urn:microsoft.com/office/officeart/2005/8/layout/vList3"/>
    <dgm:cxn modelId="{8CEAD8BC-3902-4E6A-8D8A-769032E9DDFF}" type="presParOf" srcId="{2E3AE616-1F5B-4AAD-B4BC-E9B96BEC37AB}" destId="{70128F9D-B50F-4A19-A62A-5FA19F1F0A85}" srcOrd="1" destOrd="0" presId="urn:microsoft.com/office/officeart/2005/8/layout/vList3"/>
    <dgm:cxn modelId="{8D79454C-22B4-4A13-B66C-A8851F2C5F0C}" type="presParOf" srcId="{BC533BD3-C51C-4822-9096-47F1F2DA7BA8}" destId="{A463FF9C-AD1E-4706-9F6B-379BD55FB5F9}" srcOrd="1" destOrd="0" presId="urn:microsoft.com/office/officeart/2005/8/layout/vList3"/>
    <dgm:cxn modelId="{B2EB566C-7F84-4512-83D4-7528835AB9B7}" type="presParOf" srcId="{BC533BD3-C51C-4822-9096-47F1F2DA7BA8}" destId="{C06F004E-25FB-400A-BD08-DFDEECDB6F2A}" srcOrd="2" destOrd="0" presId="urn:microsoft.com/office/officeart/2005/8/layout/vList3"/>
    <dgm:cxn modelId="{5038EF2E-17EF-480D-A662-D03067053353}" type="presParOf" srcId="{C06F004E-25FB-400A-BD08-DFDEECDB6F2A}" destId="{2D63F792-404B-4574-8F22-86683AB26F35}" srcOrd="0" destOrd="0" presId="urn:microsoft.com/office/officeart/2005/8/layout/vList3"/>
    <dgm:cxn modelId="{1606A79B-AAE2-43D5-B94B-E928A4894CE2}" type="presParOf" srcId="{C06F004E-25FB-400A-BD08-DFDEECDB6F2A}" destId="{5D4D371A-74BC-478E-BE35-BA64371EC3C1}" srcOrd="1" destOrd="0" presId="urn:microsoft.com/office/officeart/2005/8/layout/vList3"/>
    <dgm:cxn modelId="{7FB603B6-E7C4-4B35-8997-7591C85B1611}" type="presParOf" srcId="{BC533BD3-C51C-4822-9096-47F1F2DA7BA8}" destId="{E4F96AA1-EAE0-4E95-8A67-A067E8A7A55F}" srcOrd="3" destOrd="0" presId="urn:microsoft.com/office/officeart/2005/8/layout/vList3"/>
    <dgm:cxn modelId="{90C26655-F693-4B81-B26A-A4990A920251}" type="presParOf" srcId="{BC533BD3-C51C-4822-9096-47F1F2DA7BA8}" destId="{5097099A-3A27-4475-97F4-717C793BAE36}" srcOrd="4" destOrd="0" presId="urn:microsoft.com/office/officeart/2005/8/layout/vList3"/>
    <dgm:cxn modelId="{ABABACCB-ABAD-4659-A7BD-A72D72F21D36}" type="presParOf" srcId="{5097099A-3A27-4475-97F4-717C793BAE36}" destId="{33AA5275-1896-4227-AF22-807B5B370D73}" srcOrd="0" destOrd="0" presId="urn:microsoft.com/office/officeart/2005/8/layout/vList3"/>
    <dgm:cxn modelId="{DA39DB1A-B111-4E95-AEF3-37108D1EA742}" type="presParOf" srcId="{5097099A-3A27-4475-97F4-717C793BAE36}" destId="{66FBBB7D-2DFF-4186-BE9C-8EF4DF931F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4720CB-75FF-4D6F-B27D-063FDE3778D5}" type="doc">
      <dgm:prSet loTypeId="urn:microsoft.com/office/officeart/2005/8/layout/vList3" loCatId="list" qsTypeId="urn:microsoft.com/office/officeart/2005/8/quickstyle/simple3" qsCatId="simple" csTypeId="urn:microsoft.com/office/officeart/2005/8/colors/accent0_1" csCatId="mainScheme" phldr="1"/>
      <dgm:spPr/>
    </dgm:pt>
    <dgm:pt modelId="{9077E85D-72A6-4233-A4EB-063D5AD2C7A3}">
      <dgm:prSet phldrT="[Texto]" custT="1"/>
      <dgm:spPr/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Es necesario la recuperación de estos sitios afectados.</a:t>
          </a:r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459F19E8-E2F6-49C7-8ECE-9856CE3B26D9}" type="parTrans" cxnId="{B266D64F-6FC7-445C-ACD5-677CD5A725A3}">
      <dgm:prSet/>
      <dgm:spPr/>
      <dgm:t>
        <a:bodyPr/>
        <a:lstStyle/>
        <a:p>
          <a:endParaRPr lang="es-ES"/>
        </a:p>
      </dgm:t>
    </dgm:pt>
    <dgm:pt modelId="{D581E4F8-9132-4861-B1F8-5611C3E36A48}" type="sibTrans" cxnId="{B266D64F-6FC7-445C-ACD5-677CD5A725A3}">
      <dgm:prSet/>
      <dgm:spPr/>
      <dgm:t>
        <a:bodyPr/>
        <a:lstStyle/>
        <a:p>
          <a:endParaRPr lang="es-ES"/>
        </a:p>
      </dgm:t>
    </dgm:pt>
    <dgm:pt modelId="{3A8F405B-9AA7-4600-A28A-28075E4C31EE}">
      <dgm:prSet phldrT="[Texto]" custT="1"/>
      <dgm:spPr/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Es menester continuar con el proceso de evaluación del crecimiento de las especies y sus efectos sobre los suelos</a:t>
          </a:r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296B794E-DEB0-435D-989E-561B70404A29}" type="parTrans" cxnId="{276B0B34-59A0-46E1-914E-480050C85F3F}">
      <dgm:prSet/>
      <dgm:spPr/>
      <dgm:t>
        <a:bodyPr/>
        <a:lstStyle/>
        <a:p>
          <a:endParaRPr lang="es-ES"/>
        </a:p>
      </dgm:t>
    </dgm:pt>
    <dgm:pt modelId="{64B071B8-AFF5-424F-94E1-A1BD1C3E33FF}" type="sibTrans" cxnId="{276B0B34-59A0-46E1-914E-480050C85F3F}">
      <dgm:prSet/>
      <dgm:spPr/>
      <dgm:t>
        <a:bodyPr/>
        <a:lstStyle/>
        <a:p>
          <a:endParaRPr lang="es-ES"/>
        </a:p>
      </dgm:t>
    </dgm:pt>
    <dgm:pt modelId="{C0AF59C8-2FFB-4134-B6DB-14998559ED5E}">
      <dgm:prSet phldrT="[Texto]" custT="1"/>
      <dgm:spPr/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Villacís y cols. (2016 a; b) iniciaron el proceso de remediación sobre estos sitios.</a:t>
          </a:r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E833907A-1596-4DE8-B5D0-3654B289B2F0}" type="parTrans" cxnId="{D9F27FF6-BC8F-4832-A82A-DBBD36AA37CB}">
      <dgm:prSet/>
      <dgm:spPr/>
      <dgm:t>
        <a:bodyPr/>
        <a:lstStyle/>
        <a:p>
          <a:endParaRPr lang="es-ES"/>
        </a:p>
      </dgm:t>
    </dgm:pt>
    <dgm:pt modelId="{38ACBE1D-119E-4EFE-8A14-9A861B8E2BEB}" type="sibTrans" cxnId="{D9F27FF6-BC8F-4832-A82A-DBBD36AA37CB}">
      <dgm:prSet/>
      <dgm:spPr/>
      <dgm:t>
        <a:bodyPr/>
        <a:lstStyle/>
        <a:p>
          <a:endParaRPr lang="es-ES"/>
        </a:p>
      </dgm:t>
    </dgm:pt>
    <dgm:pt modelId="{BC533BD3-C51C-4822-9096-47F1F2DA7BA8}" type="pres">
      <dgm:prSet presAssocID="{014720CB-75FF-4D6F-B27D-063FDE3778D5}" presName="linearFlow" presStyleCnt="0">
        <dgm:presLayoutVars>
          <dgm:dir/>
          <dgm:resizeHandles val="exact"/>
        </dgm:presLayoutVars>
      </dgm:prSet>
      <dgm:spPr/>
    </dgm:pt>
    <dgm:pt modelId="{C06F004E-25FB-400A-BD08-DFDEECDB6F2A}" type="pres">
      <dgm:prSet presAssocID="{9077E85D-72A6-4233-A4EB-063D5AD2C7A3}" presName="composite" presStyleCnt="0"/>
      <dgm:spPr/>
    </dgm:pt>
    <dgm:pt modelId="{2D63F792-404B-4574-8F22-86683AB26F35}" type="pres">
      <dgm:prSet presAssocID="{9077E85D-72A6-4233-A4EB-063D5AD2C7A3}" presName="imgShp" presStyleLbl="fgImgPlace1" presStyleIdx="0" presStyleCnt="3" custLinFactNeighborX="-5121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D4D371A-74BC-478E-BE35-BA64371EC3C1}" type="pres">
      <dgm:prSet presAssocID="{9077E85D-72A6-4233-A4EB-063D5AD2C7A3}" presName="txShp" presStyleLbl="node1" presStyleIdx="0" presStyleCnt="3" custScaleX="1246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F96AA1-EAE0-4E95-8A67-A067E8A7A55F}" type="pres">
      <dgm:prSet presAssocID="{D581E4F8-9132-4861-B1F8-5611C3E36A48}" presName="spacing" presStyleCnt="0"/>
      <dgm:spPr/>
    </dgm:pt>
    <dgm:pt modelId="{9D86FE79-E06E-4750-9FB1-09543CCCE623}" type="pres">
      <dgm:prSet presAssocID="{C0AF59C8-2FFB-4134-B6DB-14998559ED5E}" presName="composite" presStyleCnt="0"/>
      <dgm:spPr/>
    </dgm:pt>
    <dgm:pt modelId="{86E38902-B3FF-4C59-9DBB-49F2A4B117DA}" type="pres">
      <dgm:prSet presAssocID="{C0AF59C8-2FFB-4134-B6DB-14998559ED5E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5EEBA7BE-8B66-478E-ACB7-6F75B6009F06}" type="pres">
      <dgm:prSet presAssocID="{C0AF59C8-2FFB-4134-B6DB-14998559ED5E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AC75FC-ADB4-4355-9EB9-23D791A5D896}" type="pres">
      <dgm:prSet presAssocID="{38ACBE1D-119E-4EFE-8A14-9A861B8E2BEB}" presName="spacing" presStyleCnt="0"/>
      <dgm:spPr/>
    </dgm:pt>
    <dgm:pt modelId="{5097099A-3A27-4475-97F4-717C793BAE36}" type="pres">
      <dgm:prSet presAssocID="{3A8F405B-9AA7-4600-A28A-28075E4C31EE}" presName="composite" presStyleCnt="0"/>
      <dgm:spPr/>
    </dgm:pt>
    <dgm:pt modelId="{33AA5275-1896-4227-AF22-807B5B370D73}" type="pres">
      <dgm:prSet presAssocID="{3A8F405B-9AA7-4600-A28A-28075E4C31EE}" presName="imgShp" presStyleLbl="fgImgPlace1" presStyleIdx="2" presStyleCnt="3" custLinFactNeighborX="-5121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66FBBB7D-2DFF-4186-BE9C-8EF4DF931FA5}" type="pres">
      <dgm:prSet presAssocID="{3A8F405B-9AA7-4600-A28A-28075E4C31EE}" presName="txShp" presStyleLbl="node1" presStyleIdx="2" presStyleCnt="3" custScaleX="1246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5C92C5C-900D-4C1A-A057-2593D5AB0A56}" type="presOf" srcId="{014720CB-75FF-4D6F-B27D-063FDE3778D5}" destId="{BC533BD3-C51C-4822-9096-47F1F2DA7BA8}" srcOrd="0" destOrd="0" presId="urn:microsoft.com/office/officeart/2005/8/layout/vList3"/>
    <dgm:cxn modelId="{B3700EA1-E3E3-4A42-8F4E-63F40AEE89B8}" type="presOf" srcId="{9077E85D-72A6-4233-A4EB-063D5AD2C7A3}" destId="{5D4D371A-74BC-478E-BE35-BA64371EC3C1}" srcOrd="0" destOrd="0" presId="urn:microsoft.com/office/officeart/2005/8/layout/vList3"/>
    <dgm:cxn modelId="{F046319C-44D3-42C7-8A59-039B3E6F542B}" type="presOf" srcId="{3A8F405B-9AA7-4600-A28A-28075E4C31EE}" destId="{66FBBB7D-2DFF-4186-BE9C-8EF4DF931FA5}" srcOrd="0" destOrd="0" presId="urn:microsoft.com/office/officeart/2005/8/layout/vList3"/>
    <dgm:cxn modelId="{B266D64F-6FC7-445C-ACD5-677CD5A725A3}" srcId="{014720CB-75FF-4D6F-B27D-063FDE3778D5}" destId="{9077E85D-72A6-4233-A4EB-063D5AD2C7A3}" srcOrd="0" destOrd="0" parTransId="{459F19E8-E2F6-49C7-8ECE-9856CE3B26D9}" sibTransId="{D581E4F8-9132-4861-B1F8-5611C3E36A48}"/>
    <dgm:cxn modelId="{276B0B34-59A0-46E1-914E-480050C85F3F}" srcId="{014720CB-75FF-4D6F-B27D-063FDE3778D5}" destId="{3A8F405B-9AA7-4600-A28A-28075E4C31EE}" srcOrd="2" destOrd="0" parTransId="{296B794E-DEB0-435D-989E-561B70404A29}" sibTransId="{64B071B8-AFF5-424F-94E1-A1BD1C3E33FF}"/>
    <dgm:cxn modelId="{749C7904-131C-4132-8CC0-2B35A5968957}" type="presOf" srcId="{C0AF59C8-2FFB-4134-B6DB-14998559ED5E}" destId="{5EEBA7BE-8B66-478E-ACB7-6F75B6009F06}" srcOrd="0" destOrd="0" presId="urn:microsoft.com/office/officeart/2005/8/layout/vList3"/>
    <dgm:cxn modelId="{D9F27FF6-BC8F-4832-A82A-DBBD36AA37CB}" srcId="{014720CB-75FF-4D6F-B27D-063FDE3778D5}" destId="{C0AF59C8-2FFB-4134-B6DB-14998559ED5E}" srcOrd="1" destOrd="0" parTransId="{E833907A-1596-4DE8-B5D0-3654B289B2F0}" sibTransId="{38ACBE1D-119E-4EFE-8A14-9A861B8E2BEB}"/>
    <dgm:cxn modelId="{CC6E57DD-04D7-405C-A315-F424277FD567}" type="presParOf" srcId="{BC533BD3-C51C-4822-9096-47F1F2DA7BA8}" destId="{C06F004E-25FB-400A-BD08-DFDEECDB6F2A}" srcOrd="0" destOrd="0" presId="urn:microsoft.com/office/officeart/2005/8/layout/vList3"/>
    <dgm:cxn modelId="{8FE26CA2-BA28-4CBB-AD71-E055534CA488}" type="presParOf" srcId="{C06F004E-25FB-400A-BD08-DFDEECDB6F2A}" destId="{2D63F792-404B-4574-8F22-86683AB26F35}" srcOrd="0" destOrd="0" presId="urn:microsoft.com/office/officeart/2005/8/layout/vList3"/>
    <dgm:cxn modelId="{64C68163-4ADA-4260-813B-954E3A751652}" type="presParOf" srcId="{C06F004E-25FB-400A-BD08-DFDEECDB6F2A}" destId="{5D4D371A-74BC-478E-BE35-BA64371EC3C1}" srcOrd="1" destOrd="0" presId="urn:microsoft.com/office/officeart/2005/8/layout/vList3"/>
    <dgm:cxn modelId="{5E607C57-E77C-4434-B2B2-E53C89C82681}" type="presParOf" srcId="{BC533BD3-C51C-4822-9096-47F1F2DA7BA8}" destId="{E4F96AA1-EAE0-4E95-8A67-A067E8A7A55F}" srcOrd="1" destOrd="0" presId="urn:microsoft.com/office/officeart/2005/8/layout/vList3"/>
    <dgm:cxn modelId="{F53A5353-6B91-4146-AE78-CF485BDC205A}" type="presParOf" srcId="{BC533BD3-C51C-4822-9096-47F1F2DA7BA8}" destId="{9D86FE79-E06E-4750-9FB1-09543CCCE623}" srcOrd="2" destOrd="0" presId="urn:microsoft.com/office/officeart/2005/8/layout/vList3"/>
    <dgm:cxn modelId="{E726B579-42CE-4F91-BC9E-AE31E994C2D7}" type="presParOf" srcId="{9D86FE79-E06E-4750-9FB1-09543CCCE623}" destId="{86E38902-B3FF-4C59-9DBB-49F2A4B117DA}" srcOrd="0" destOrd="0" presId="urn:microsoft.com/office/officeart/2005/8/layout/vList3"/>
    <dgm:cxn modelId="{8B66CB45-256D-46A5-B450-717FC9EEA980}" type="presParOf" srcId="{9D86FE79-E06E-4750-9FB1-09543CCCE623}" destId="{5EEBA7BE-8B66-478E-ACB7-6F75B6009F06}" srcOrd="1" destOrd="0" presId="urn:microsoft.com/office/officeart/2005/8/layout/vList3"/>
    <dgm:cxn modelId="{C9B19B34-F736-4FCF-B554-64728641124E}" type="presParOf" srcId="{BC533BD3-C51C-4822-9096-47F1F2DA7BA8}" destId="{CEAC75FC-ADB4-4355-9EB9-23D791A5D896}" srcOrd="3" destOrd="0" presId="urn:microsoft.com/office/officeart/2005/8/layout/vList3"/>
    <dgm:cxn modelId="{E11CBCCA-2D23-4A3E-9AE3-488EFD35FCBD}" type="presParOf" srcId="{BC533BD3-C51C-4822-9096-47F1F2DA7BA8}" destId="{5097099A-3A27-4475-97F4-717C793BAE36}" srcOrd="4" destOrd="0" presId="urn:microsoft.com/office/officeart/2005/8/layout/vList3"/>
    <dgm:cxn modelId="{0741ED89-EDA4-4A35-9347-FD07211A9E06}" type="presParOf" srcId="{5097099A-3A27-4475-97F4-717C793BAE36}" destId="{33AA5275-1896-4227-AF22-807B5B370D73}" srcOrd="0" destOrd="0" presId="urn:microsoft.com/office/officeart/2005/8/layout/vList3"/>
    <dgm:cxn modelId="{012D962F-EB1D-4E8C-933C-8B36361B096B}" type="presParOf" srcId="{5097099A-3A27-4475-97F4-717C793BAE36}" destId="{66FBBB7D-2DFF-4186-BE9C-8EF4DF931F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1AF5C9-3C5C-4D54-83CE-A850A12F9B20}" type="doc">
      <dgm:prSet loTypeId="urn:microsoft.com/office/officeart/2005/8/layout/hList1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E259D641-6BCD-4103-AF8D-4507FB86B36B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% SOBREVIVENCIA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27D73F7D-9212-4B31-B98C-F87AABDDB07A}" type="parTrans" cxnId="{C9F28C29-1032-46E8-8B92-5371F9C8DB7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A1CD7DEF-C6F1-48C7-A6BE-A120AD7B3658}" type="sibTrans" cxnId="{C9F28C29-1032-46E8-8B92-5371F9C8DB7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E0B5EC03-3F9B-44B0-8DA3-A942B60A701A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DIÁMETRO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CABC6605-D6BA-463A-A3E8-0E1C336E1E19}" type="parTrans" cxnId="{9FD88FBB-BBAC-4800-815F-6E006CF0E7A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D5921082-8C6F-4E59-85B5-0B2F25EC2ADF}" type="sibTrans" cxnId="{9FD88FBB-BBAC-4800-815F-6E006CF0E7A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847904F4-8AE2-4293-8E19-5B6200058F9A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ALTURA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D519C2E6-4F72-4968-B41F-7CEF51751A7C}" type="parTrans" cxnId="{EAF5E48D-8614-47D8-A720-3C970DAA2AE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67E771CC-2267-46D5-A3F5-29AE16E45F7F}" type="sibTrans" cxnId="{EAF5E48D-8614-47D8-A720-3C970DAA2AE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0545DD6D-5888-4276-95E8-148EBE280AD3}">
      <dgm:prSet phldrT="[Texto]" custT="1"/>
      <dgm:spPr/>
      <dgm:t>
        <a:bodyPr/>
        <a:lstStyle/>
        <a:p>
          <a:pPr algn="just"/>
          <a:r>
            <a:rPr lang="es-ES" sz="1800" dirty="0" smtClean="0">
              <a:latin typeface="Times New Roman" pitchFamily="18" charset="0"/>
              <a:cs typeface="Times New Roman" pitchFamily="18" charset="0"/>
            </a:rPr>
            <a:t>Se midió desde la base hasta el ápice del tallo más alto.</a:t>
          </a:r>
          <a:r>
            <a:rPr lang="es-ES" sz="2700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es-ES" sz="2700" dirty="0">
            <a:latin typeface="Times New Roman" pitchFamily="18" charset="0"/>
            <a:cs typeface="Times New Roman" pitchFamily="18" charset="0"/>
          </a:endParaRPr>
        </a:p>
      </dgm:t>
    </dgm:pt>
    <dgm:pt modelId="{D2F77054-E187-4ECF-ADE7-7DD9CAF8DFCB}" type="parTrans" cxnId="{2DD4B27C-04EF-40DC-ACA3-28A5215D93DE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94A092B2-A63B-4BC5-8962-02992E526FE9}" type="sibTrans" cxnId="{2DD4B27C-04EF-40DC-ACA3-28A5215D93DE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40448887-788F-48A4-B6F2-BA576E20FAA7}">
      <dgm:prSet phldrT="[Texto]" custT="1"/>
      <dgm:spPr/>
      <dgm:t>
        <a:bodyPr/>
        <a:lstStyle/>
        <a:p>
          <a:endParaRPr lang="es-ES" sz="1800" dirty="0">
            <a:latin typeface="Times New Roman" pitchFamily="18" charset="0"/>
            <a:cs typeface="Times New Roman" pitchFamily="18" charset="0"/>
          </a:endParaRPr>
        </a:p>
      </dgm:t>
    </dgm:pt>
    <dgm:pt modelId="{AE2D29CC-0214-4C3E-B7AA-84EA43DE1F28}" type="parTrans" cxnId="{E63396B9-1647-4B1E-9336-1450FCE7E2B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62FE193E-5B5D-458E-A4E2-2E2F8299A224}" type="sibTrans" cxnId="{E63396B9-1647-4B1E-9336-1450FCE7E2B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EF07F6E1-5D35-489E-9558-87C9F80D11E6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f>
                      <m:fPr>
                        <m:ctrlPr>
                          <a:rPr lang="es-ES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s-ES" sz="2000" i="1" smtClean="0">
                            <a:latin typeface="Cambria Math"/>
                          </a:rPr>
                          <m:t>#</m:t>
                        </m:r>
                        <m:r>
                          <a:rPr lang="es-ES" sz="2000" b="0" i="1" smtClean="0">
                            <a:latin typeface="Cambria Math"/>
                          </a:rPr>
                          <m:t> á</m:t>
                        </m:r>
                        <m:r>
                          <a:rPr lang="es-ES" sz="2000" b="0" i="1" smtClean="0">
                            <a:latin typeface="Cambria Math"/>
                          </a:rPr>
                          <m:t>𝑟𝑏𝑜𝑙𝑒𝑠</m:t>
                        </m:r>
                        <m:r>
                          <a:rPr lang="es-ES" sz="2000" b="0" i="1" smtClean="0">
                            <a:latin typeface="Cambria Math"/>
                          </a:rPr>
                          <m:t> </m:t>
                        </m:r>
                        <m:r>
                          <a:rPr lang="es-ES" sz="2000" b="0" i="1" smtClean="0">
                            <a:latin typeface="Cambria Math"/>
                          </a:rPr>
                          <m:t>𝑣𝑖𝑣𝑜𝑠</m:t>
                        </m:r>
                        <m:r>
                          <a:rPr lang="es-ES" sz="2000" b="0" i="1" smtClean="0">
                            <a:latin typeface="Cambria Math"/>
                          </a:rPr>
                          <m:t>  </m:t>
                        </m:r>
                      </m:num>
                      <m:den>
                        <m:r>
                          <a:rPr lang="es-ES" sz="2000" i="1" smtClean="0">
                            <a:latin typeface="Cambria Math"/>
                          </a:rPr>
                          <m:t>#</m:t>
                        </m:r>
                        <m:r>
                          <a:rPr lang="es-ES" sz="2000" b="0" i="1" smtClean="0">
                            <a:latin typeface="Cambria Math"/>
                          </a:rPr>
                          <m:t> </m:t>
                        </m:r>
                        <m:r>
                          <a:rPr lang="es-ES" sz="2000" b="0" i="1" smtClean="0">
                            <a:latin typeface="Cambria Math"/>
                          </a:rPr>
                          <m:t>𝑖𝑛𝑖𝑐𝑖𝑎𝑙</m:t>
                        </m:r>
                        <m:r>
                          <a:rPr lang="es-ES" sz="2000" b="0" i="1" smtClean="0">
                            <a:latin typeface="Cambria Math"/>
                          </a:rPr>
                          <m:t> á</m:t>
                        </m:r>
                        <m:r>
                          <a:rPr lang="es-ES" sz="2000" b="0" i="1" smtClean="0">
                            <a:latin typeface="Cambria Math"/>
                          </a:rPr>
                          <m:t>𝑟𝑏𝑜𝑙𝑒𝑠</m:t>
                        </m:r>
                        <m:r>
                          <a:rPr lang="es-ES" sz="2000" b="0" i="1" smtClean="0">
                            <a:latin typeface="Cambria Math"/>
                          </a:rPr>
                          <m:t>  </m:t>
                        </m:r>
                      </m:den>
                    </m:f>
                    <m:r>
                      <a:rPr lang="es-ES" sz="2000" b="0" i="1" smtClean="0">
                        <a:latin typeface="Cambria Math"/>
                      </a:rPr>
                      <m:t>𝑥</m:t>
                    </m:r>
                    <m:r>
                      <a:rPr lang="es-ES" sz="2000" b="0" i="1" smtClean="0">
                        <a:latin typeface="Cambria Math"/>
                      </a:rPr>
                      <m:t>100</m:t>
                    </m:r>
                  </m:oMath>
                </m:oMathPara>
              </a14:m>
              <a:endParaRPr lang="es-ES" sz="1800" dirty="0">
                <a:latin typeface="Times New Roman" pitchFamily="18" charset="0"/>
                <a:cs typeface="Times New Roman" pitchFamily="18" charset="0"/>
              </a:endParaRPr>
            </a:p>
          </dgm:t>
        </dgm:pt>
      </mc:Choice>
      <mc:Fallback xmlns="">
        <dgm:pt modelId="{EF07F6E1-5D35-489E-9558-87C9F80D11E6}">
          <dgm:prSet phldrT="[Texto]" custT="1"/>
          <dgm:spPr/>
          <dgm:t>
            <a:bodyPr/>
            <a:lstStyle/>
            <a:p>
              <a:pPr/>
              <a:r>
                <a:rPr lang="es-ES" sz="2000" i="0" smtClean="0">
                  <a:latin typeface="Cambria Math"/>
                </a:rPr>
                <a:t>(#</a:t>
              </a:r>
              <a:r>
                <a:rPr lang="es-ES" sz="2000" b="0" i="0" smtClean="0">
                  <a:latin typeface="Cambria Math"/>
                </a:rPr>
                <a:t> á𝑟𝑏𝑜𝑙𝑒𝑠 𝑣𝑖𝑣𝑜𝑠  )/(</a:t>
              </a:r>
              <a:r>
                <a:rPr lang="es-ES" sz="2000" i="0" smtClean="0">
                  <a:latin typeface="Cambria Math"/>
                </a:rPr>
                <a:t>#</a:t>
              </a:r>
              <a:r>
                <a:rPr lang="es-ES" sz="2000" b="0" i="0" smtClean="0">
                  <a:latin typeface="Cambria Math"/>
                </a:rPr>
                <a:t> 𝑖𝑛𝑖𝑐𝑖𝑎𝑙 á𝑟𝑏𝑜𝑙𝑒𝑠  ) 𝑥100</a:t>
              </a:r>
              <a:endParaRPr lang="es-ES" sz="1800" dirty="0">
                <a:latin typeface="Times New Roman" pitchFamily="18" charset="0"/>
                <a:cs typeface="Times New Roman" pitchFamily="18" charset="0"/>
              </a:endParaRPr>
            </a:p>
          </dgm:t>
        </dgm:pt>
      </mc:Fallback>
    </mc:AlternateContent>
    <dgm:pt modelId="{1B2C3237-FAB1-4AA8-ABC0-3DBAA4BB346F}" type="parTrans" cxnId="{4FABF9DD-F9C9-4F31-BD1B-17AB7AFAE277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9F42466C-DD71-45AF-91E1-95A0692D402A}" type="sibTrans" cxnId="{4FABF9DD-F9C9-4F31-BD1B-17AB7AFAE277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A9807ECA-4C7D-4D55-9B6C-473F2C571DC7}">
      <dgm:prSet phldrT="[Texto]" custT="1"/>
      <dgm:spPr/>
      <dgm:t>
        <a:bodyPr/>
        <a:lstStyle/>
        <a:p>
          <a:pPr algn="just"/>
          <a:r>
            <a:rPr lang="es-ES" sz="1800" dirty="0" smtClean="0">
              <a:latin typeface="Times New Roman" pitchFamily="18" charset="0"/>
              <a:cs typeface="Times New Roman" pitchFamily="18" charset="0"/>
            </a:rPr>
            <a:t>Se midió a 10 cm de la base.</a:t>
          </a:r>
          <a:endParaRPr lang="es-ES" sz="1800" dirty="0">
            <a:latin typeface="Times New Roman" pitchFamily="18" charset="0"/>
            <a:cs typeface="Times New Roman" pitchFamily="18" charset="0"/>
          </a:endParaRPr>
        </a:p>
      </dgm:t>
    </dgm:pt>
    <dgm:pt modelId="{69957B22-FE62-4978-B32E-913750CB854C}" type="parTrans" cxnId="{A394033E-7353-45F2-8F03-8885F6FB16F9}">
      <dgm:prSet/>
      <dgm:spPr/>
      <dgm:t>
        <a:bodyPr/>
        <a:lstStyle/>
        <a:p>
          <a:endParaRPr lang="es-ES"/>
        </a:p>
      </dgm:t>
    </dgm:pt>
    <dgm:pt modelId="{5B03D854-DC91-4C2E-93C4-3BC418A49E02}" type="sibTrans" cxnId="{A394033E-7353-45F2-8F03-8885F6FB16F9}">
      <dgm:prSet/>
      <dgm:spPr/>
      <dgm:t>
        <a:bodyPr/>
        <a:lstStyle/>
        <a:p>
          <a:endParaRPr lang="es-ES"/>
        </a:p>
      </dgm:t>
    </dgm:pt>
    <dgm:pt modelId="{223EEBA5-7282-4069-9B8C-6541A800940F}" type="pres">
      <dgm:prSet presAssocID="{0C1AF5C9-3C5C-4D54-83CE-A850A12F9B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C584B66-090A-4D9D-B64A-6DB99C16AF29}" type="pres">
      <dgm:prSet presAssocID="{E259D641-6BCD-4103-AF8D-4507FB86B36B}" presName="composite" presStyleCnt="0"/>
      <dgm:spPr/>
      <dgm:t>
        <a:bodyPr/>
        <a:lstStyle/>
        <a:p>
          <a:endParaRPr lang="es-ES"/>
        </a:p>
      </dgm:t>
    </dgm:pt>
    <dgm:pt modelId="{F2587153-BC4E-4744-834C-0FE93914F6F5}" type="pres">
      <dgm:prSet presAssocID="{E259D641-6BCD-4103-AF8D-4507FB86B36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C34825-741D-4D1F-B27C-428AD97ECF87}" type="pres">
      <dgm:prSet presAssocID="{E259D641-6BCD-4103-AF8D-4507FB86B36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2D5696-B08F-4F7D-A758-709B0B6B32EE}" type="pres">
      <dgm:prSet presAssocID="{A1CD7DEF-C6F1-48C7-A6BE-A120AD7B3658}" presName="space" presStyleCnt="0"/>
      <dgm:spPr/>
      <dgm:t>
        <a:bodyPr/>
        <a:lstStyle/>
        <a:p>
          <a:endParaRPr lang="es-ES"/>
        </a:p>
      </dgm:t>
    </dgm:pt>
    <dgm:pt modelId="{3E04B7D8-9825-4CE4-9708-2E8BE9E18A61}" type="pres">
      <dgm:prSet presAssocID="{E0B5EC03-3F9B-44B0-8DA3-A942B60A701A}" presName="composite" presStyleCnt="0"/>
      <dgm:spPr/>
      <dgm:t>
        <a:bodyPr/>
        <a:lstStyle/>
        <a:p>
          <a:endParaRPr lang="es-ES"/>
        </a:p>
      </dgm:t>
    </dgm:pt>
    <dgm:pt modelId="{4287232F-34E6-413C-877D-67E0F3EB8C78}" type="pres">
      <dgm:prSet presAssocID="{E0B5EC03-3F9B-44B0-8DA3-A942B60A701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B12628-1794-41DC-AEBE-5A902E508CCE}" type="pres">
      <dgm:prSet presAssocID="{E0B5EC03-3F9B-44B0-8DA3-A942B60A701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76767D-1F17-4CB0-9669-F4CFAB126B7D}" type="pres">
      <dgm:prSet presAssocID="{D5921082-8C6F-4E59-85B5-0B2F25EC2ADF}" presName="space" presStyleCnt="0"/>
      <dgm:spPr/>
      <dgm:t>
        <a:bodyPr/>
        <a:lstStyle/>
        <a:p>
          <a:endParaRPr lang="es-ES"/>
        </a:p>
      </dgm:t>
    </dgm:pt>
    <dgm:pt modelId="{95E12742-5BBA-4D95-88C3-0AF5C59E187D}" type="pres">
      <dgm:prSet presAssocID="{847904F4-8AE2-4293-8E19-5B6200058F9A}" presName="composite" presStyleCnt="0"/>
      <dgm:spPr/>
      <dgm:t>
        <a:bodyPr/>
        <a:lstStyle/>
        <a:p>
          <a:endParaRPr lang="es-ES"/>
        </a:p>
      </dgm:t>
    </dgm:pt>
    <dgm:pt modelId="{4869534D-4A95-423A-A3BC-B8790E73865E}" type="pres">
      <dgm:prSet presAssocID="{847904F4-8AE2-4293-8E19-5B6200058F9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A2C099-CB52-4323-A910-1C8621C770B1}" type="pres">
      <dgm:prSet presAssocID="{847904F4-8AE2-4293-8E19-5B6200058F9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901FF89-12B3-4189-8725-928BA95BF25F}" type="presOf" srcId="{0545DD6D-5888-4276-95E8-148EBE280AD3}" destId="{B5A2C099-CB52-4323-A910-1C8621C770B1}" srcOrd="0" destOrd="0" presId="urn:microsoft.com/office/officeart/2005/8/layout/hList1"/>
    <dgm:cxn modelId="{ACB6687D-01AE-4E55-A80A-F88E204A4D17}" type="presOf" srcId="{E0B5EC03-3F9B-44B0-8DA3-A942B60A701A}" destId="{4287232F-34E6-413C-877D-67E0F3EB8C78}" srcOrd="0" destOrd="0" presId="urn:microsoft.com/office/officeart/2005/8/layout/hList1"/>
    <dgm:cxn modelId="{0C51D925-2977-4C92-9834-CD85BC777A52}" type="presOf" srcId="{A9807ECA-4C7D-4D55-9B6C-473F2C571DC7}" destId="{8DB12628-1794-41DC-AEBE-5A902E508CCE}" srcOrd="0" destOrd="0" presId="urn:microsoft.com/office/officeart/2005/8/layout/hList1"/>
    <dgm:cxn modelId="{9FD88FBB-BBAC-4800-815F-6E006CF0E7A3}" srcId="{0C1AF5C9-3C5C-4D54-83CE-A850A12F9B20}" destId="{E0B5EC03-3F9B-44B0-8DA3-A942B60A701A}" srcOrd="1" destOrd="0" parTransId="{CABC6605-D6BA-463A-A3E8-0E1C336E1E19}" sibTransId="{D5921082-8C6F-4E59-85B5-0B2F25EC2ADF}"/>
    <dgm:cxn modelId="{E63396B9-1647-4B1E-9336-1450FCE7E2BC}" srcId="{E259D641-6BCD-4103-AF8D-4507FB86B36B}" destId="{40448887-788F-48A4-B6F2-BA576E20FAA7}" srcOrd="0" destOrd="0" parTransId="{AE2D29CC-0214-4C3E-B7AA-84EA43DE1F28}" sibTransId="{62FE193E-5B5D-458E-A4E2-2E2F8299A224}"/>
    <dgm:cxn modelId="{9BC0D7E2-E7B3-4D97-997C-7050AB71D2E8}" type="presOf" srcId="{0C1AF5C9-3C5C-4D54-83CE-A850A12F9B20}" destId="{223EEBA5-7282-4069-9B8C-6541A800940F}" srcOrd="0" destOrd="0" presId="urn:microsoft.com/office/officeart/2005/8/layout/hList1"/>
    <dgm:cxn modelId="{089F1555-E80D-4A5A-B639-BF462F3CA40A}" type="presOf" srcId="{40448887-788F-48A4-B6F2-BA576E20FAA7}" destId="{8AC34825-741D-4D1F-B27C-428AD97ECF87}" srcOrd="0" destOrd="0" presId="urn:microsoft.com/office/officeart/2005/8/layout/hList1"/>
    <dgm:cxn modelId="{8D4F217B-5230-4BD4-8DD9-57825CD578B2}" type="presOf" srcId="{EF07F6E1-5D35-489E-9558-87C9F80D11E6}" destId="{8AC34825-741D-4D1F-B27C-428AD97ECF87}" srcOrd="0" destOrd="1" presId="urn:microsoft.com/office/officeart/2005/8/layout/hList1"/>
    <dgm:cxn modelId="{F3136979-0A9A-4325-B264-B7D81BCFE8C9}" type="presOf" srcId="{847904F4-8AE2-4293-8E19-5B6200058F9A}" destId="{4869534D-4A95-423A-A3BC-B8790E73865E}" srcOrd="0" destOrd="0" presId="urn:microsoft.com/office/officeart/2005/8/layout/hList1"/>
    <dgm:cxn modelId="{CCB23363-0C53-4285-AF21-5175E327D0F8}" type="presOf" srcId="{E259D641-6BCD-4103-AF8D-4507FB86B36B}" destId="{F2587153-BC4E-4744-834C-0FE93914F6F5}" srcOrd="0" destOrd="0" presId="urn:microsoft.com/office/officeart/2005/8/layout/hList1"/>
    <dgm:cxn modelId="{C9F28C29-1032-46E8-8B92-5371F9C8DB73}" srcId="{0C1AF5C9-3C5C-4D54-83CE-A850A12F9B20}" destId="{E259D641-6BCD-4103-AF8D-4507FB86B36B}" srcOrd="0" destOrd="0" parTransId="{27D73F7D-9212-4B31-B98C-F87AABDDB07A}" sibTransId="{A1CD7DEF-C6F1-48C7-A6BE-A120AD7B3658}"/>
    <dgm:cxn modelId="{A394033E-7353-45F2-8F03-8885F6FB16F9}" srcId="{E0B5EC03-3F9B-44B0-8DA3-A942B60A701A}" destId="{A9807ECA-4C7D-4D55-9B6C-473F2C571DC7}" srcOrd="0" destOrd="0" parTransId="{69957B22-FE62-4978-B32E-913750CB854C}" sibTransId="{5B03D854-DC91-4C2E-93C4-3BC418A49E02}"/>
    <dgm:cxn modelId="{4FABF9DD-F9C9-4F31-BD1B-17AB7AFAE277}" srcId="{E259D641-6BCD-4103-AF8D-4507FB86B36B}" destId="{EF07F6E1-5D35-489E-9558-87C9F80D11E6}" srcOrd="1" destOrd="0" parTransId="{1B2C3237-FAB1-4AA8-ABC0-3DBAA4BB346F}" sibTransId="{9F42466C-DD71-45AF-91E1-95A0692D402A}"/>
    <dgm:cxn modelId="{EAF5E48D-8614-47D8-A720-3C970DAA2AE3}" srcId="{0C1AF5C9-3C5C-4D54-83CE-A850A12F9B20}" destId="{847904F4-8AE2-4293-8E19-5B6200058F9A}" srcOrd="2" destOrd="0" parTransId="{D519C2E6-4F72-4968-B41F-7CEF51751A7C}" sibTransId="{67E771CC-2267-46D5-A3F5-29AE16E45F7F}"/>
    <dgm:cxn modelId="{2DD4B27C-04EF-40DC-ACA3-28A5215D93DE}" srcId="{847904F4-8AE2-4293-8E19-5B6200058F9A}" destId="{0545DD6D-5888-4276-95E8-148EBE280AD3}" srcOrd="0" destOrd="0" parTransId="{D2F77054-E187-4ECF-ADE7-7DD9CAF8DFCB}" sibTransId="{94A092B2-A63B-4BC5-8962-02992E526FE9}"/>
    <dgm:cxn modelId="{CDF3EFAF-3FEF-4139-8A48-50117C1BFE66}" type="presParOf" srcId="{223EEBA5-7282-4069-9B8C-6541A800940F}" destId="{DC584B66-090A-4D9D-B64A-6DB99C16AF29}" srcOrd="0" destOrd="0" presId="urn:microsoft.com/office/officeart/2005/8/layout/hList1"/>
    <dgm:cxn modelId="{343BCE3D-A5A3-4814-AC0C-1009C28C9AE3}" type="presParOf" srcId="{DC584B66-090A-4D9D-B64A-6DB99C16AF29}" destId="{F2587153-BC4E-4744-834C-0FE93914F6F5}" srcOrd="0" destOrd="0" presId="urn:microsoft.com/office/officeart/2005/8/layout/hList1"/>
    <dgm:cxn modelId="{D49A9030-207F-48A6-967B-A7863FB5CD41}" type="presParOf" srcId="{DC584B66-090A-4D9D-B64A-6DB99C16AF29}" destId="{8AC34825-741D-4D1F-B27C-428AD97ECF87}" srcOrd="1" destOrd="0" presId="urn:microsoft.com/office/officeart/2005/8/layout/hList1"/>
    <dgm:cxn modelId="{04B6475A-167D-474D-B023-9885525DE608}" type="presParOf" srcId="{223EEBA5-7282-4069-9B8C-6541A800940F}" destId="{592D5696-B08F-4F7D-A758-709B0B6B32EE}" srcOrd="1" destOrd="0" presId="urn:microsoft.com/office/officeart/2005/8/layout/hList1"/>
    <dgm:cxn modelId="{08EC1F03-1147-45FB-83B3-744249E57015}" type="presParOf" srcId="{223EEBA5-7282-4069-9B8C-6541A800940F}" destId="{3E04B7D8-9825-4CE4-9708-2E8BE9E18A61}" srcOrd="2" destOrd="0" presId="urn:microsoft.com/office/officeart/2005/8/layout/hList1"/>
    <dgm:cxn modelId="{6BF5C4B4-E41D-4525-BA9B-7DAC65775080}" type="presParOf" srcId="{3E04B7D8-9825-4CE4-9708-2E8BE9E18A61}" destId="{4287232F-34E6-413C-877D-67E0F3EB8C78}" srcOrd="0" destOrd="0" presId="urn:microsoft.com/office/officeart/2005/8/layout/hList1"/>
    <dgm:cxn modelId="{3E8AFC82-DF31-48EC-9E41-A4C426FA28D6}" type="presParOf" srcId="{3E04B7D8-9825-4CE4-9708-2E8BE9E18A61}" destId="{8DB12628-1794-41DC-AEBE-5A902E508CCE}" srcOrd="1" destOrd="0" presId="urn:microsoft.com/office/officeart/2005/8/layout/hList1"/>
    <dgm:cxn modelId="{B81D2B6E-A6A5-43A6-B893-82324EE6D8BC}" type="presParOf" srcId="{223EEBA5-7282-4069-9B8C-6541A800940F}" destId="{8676767D-1F17-4CB0-9669-F4CFAB126B7D}" srcOrd="3" destOrd="0" presId="urn:microsoft.com/office/officeart/2005/8/layout/hList1"/>
    <dgm:cxn modelId="{323FBC50-1A8F-4F7A-ABA3-FE6F6907A945}" type="presParOf" srcId="{223EEBA5-7282-4069-9B8C-6541A800940F}" destId="{95E12742-5BBA-4D95-88C3-0AF5C59E187D}" srcOrd="4" destOrd="0" presId="urn:microsoft.com/office/officeart/2005/8/layout/hList1"/>
    <dgm:cxn modelId="{83B07E96-3D06-4BA1-BC91-37C04C749E76}" type="presParOf" srcId="{95E12742-5BBA-4D95-88C3-0AF5C59E187D}" destId="{4869534D-4A95-423A-A3BC-B8790E73865E}" srcOrd="0" destOrd="0" presId="urn:microsoft.com/office/officeart/2005/8/layout/hList1"/>
    <dgm:cxn modelId="{F1F071A7-77F4-4F6F-A0F2-6F308BD303F5}" type="presParOf" srcId="{95E12742-5BBA-4D95-88C3-0AF5C59E187D}" destId="{B5A2C099-CB52-4323-A910-1C8621C770B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1AF5C9-3C5C-4D54-83CE-A850A12F9B20}" type="doc">
      <dgm:prSet loTypeId="urn:microsoft.com/office/officeart/2005/8/layout/hList1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E259D641-6BCD-4103-AF8D-4507FB86B36B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% SOBREVIVENCIA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27D73F7D-9212-4B31-B98C-F87AABDDB07A}" type="parTrans" cxnId="{C9F28C29-1032-46E8-8B92-5371F9C8DB7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A1CD7DEF-C6F1-48C7-A6BE-A120AD7B3658}" type="sibTrans" cxnId="{C9F28C29-1032-46E8-8B92-5371F9C8DB7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E0B5EC03-3F9B-44B0-8DA3-A942B60A701A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DIÁMETRO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CABC6605-D6BA-463A-A3E8-0E1C336E1E19}" type="parTrans" cxnId="{9FD88FBB-BBAC-4800-815F-6E006CF0E7A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D5921082-8C6F-4E59-85B5-0B2F25EC2ADF}" type="sibTrans" cxnId="{9FD88FBB-BBAC-4800-815F-6E006CF0E7A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847904F4-8AE2-4293-8E19-5B6200058F9A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ALTURA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D519C2E6-4F72-4968-B41F-7CEF51751A7C}" type="parTrans" cxnId="{EAF5E48D-8614-47D8-A720-3C970DAA2AE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67E771CC-2267-46D5-A3F5-29AE16E45F7F}" type="sibTrans" cxnId="{EAF5E48D-8614-47D8-A720-3C970DAA2AE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0545DD6D-5888-4276-95E8-148EBE280AD3}">
      <dgm:prSet phldrT="[Texto]" custT="1"/>
      <dgm:spPr/>
      <dgm:t>
        <a:bodyPr/>
        <a:lstStyle/>
        <a:p>
          <a:pPr algn="just"/>
          <a:r>
            <a:rPr lang="es-ES" sz="1800" dirty="0" smtClean="0">
              <a:latin typeface="Times New Roman" pitchFamily="18" charset="0"/>
              <a:cs typeface="Times New Roman" pitchFamily="18" charset="0"/>
            </a:rPr>
            <a:t>Se midió desde la base hasta el ápice del tallo más alto.</a:t>
          </a:r>
          <a:r>
            <a:rPr lang="es-ES" sz="2700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es-ES" sz="2700" dirty="0">
            <a:latin typeface="Times New Roman" pitchFamily="18" charset="0"/>
            <a:cs typeface="Times New Roman" pitchFamily="18" charset="0"/>
          </a:endParaRPr>
        </a:p>
      </dgm:t>
    </dgm:pt>
    <dgm:pt modelId="{D2F77054-E187-4ECF-ADE7-7DD9CAF8DFCB}" type="parTrans" cxnId="{2DD4B27C-04EF-40DC-ACA3-28A5215D93DE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94A092B2-A63B-4BC5-8962-02992E526FE9}" type="sibTrans" cxnId="{2DD4B27C-04EF-40DC-ACA3-28A5215D93DE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40448887-788F-48A4-B6F2-BA576E20FAA7}">
      <dgm:prSet phldrT="[Texto]" cust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AE2D29CC-0214-4C3E-B7AA-84EA43DE1F28}" type="parTrans" cxnId="{E63396B9-1647-4B1E-9336-1450FCE7E2B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62FE193E-5B5D-458E-A4E2-2E2F8299A224}" type="sibTrans" cxnId="{E63396B9-1647-4B1E-9336-1450FCE7E2B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EF07F6E1-5D35-489E-9558-87C9F80D11E6}">
      <dgm:prSet phldrT="[Texto]" custT="1"/>
      <dgm:spPr/>
      <dgm:t>
        <a:bodyPr/>
        <a:lstStyle/>
        <a:p>
          <a:r>
            <a:rPr lang="es-ES">
              <a:noFill/>
            </a:rPr>
            <a:t> </a:t>
          </a:r>
        </a:p>
      </dgm:t>
    </dgm:pt>
    <dgm:pt modelId="{1B2C3237-FAB1-4AA8-ABC0-3DBAA4BB346F}" type="parTrans" cxnId="{4FABF9DD-F9C9-4F31-BD1B-17AB7AFAE277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9F42466C-DD71-45AF-91E1-95A0692D402A}" type="sibTrans" cxnId="{4FABF9DD-F9C9-4F31-BD1B-17AB7AFAE277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A9807ECA-4C7D-4D55-9B6C-473F2C571DC7}">
      <dgm:prSet phldrT="[Texto]" custT="1"/>
      <dgm:spPr/>
      <dgm:t>
        <a:bodyPr/>
        <a:lstStyle/>
        <a:p>
          <a:pPr algn="just"/>
          <a:r>
            <a:rPr lang="es-ES" sz="1800" dirty="0" smtClean="0">
              <a:latin typeface="Times New Roman" pitchFamily="18" charset="0"/>
              <a:cs typeface="Times New Roman" pitchFamily="18" charset="0"/>
            </a:rPr>
            <a:t>Se midió a 10 cm de la base.</a:t>
          </a:r>
          <a:endParaRPr lang="es-ES" sz="1800" dirty="0">
            <a:latin typeface="Times New Roman" pitchFamily="18" charset="0"/>
            <a:cs typeface="Times New Roman" pitchFamily="18" charset="0"/>
          </a:endParaRPr>
        </a:p>
      </dgm:t>
    </dgm:pt>
    <dgm:pt modelId="{69957B22-FE62-4978-B32E-913750CB854C}" type="parTrans" cxnId="{A394033E-7353-45F2-8F03-8885F6FB16F9}">
      <dgm:prSet/>
      <dgm:spPr/>
      <dgm:t>
        <a:bodyPr/>
        <a:lstStyle/>
        <a:p>
          <a:endParaRPr lang="es-ES"/>
        </a:p>
      </dgm:t>
    </dgm:pt>
    <dgm:pt modelId="{5B03D854-DC91-4C2E-93C4-3BC418A49E02}" type="sibTrans" cxnId="{A394033E-7353-45F2-8F03-8885F6FB16F9}">
      <dgm:prSet/>
      <dgm:spPr/>
      <dgm:t>
        <a:bodyPr/>
        <a:lstStyle/>
        <a:p>
          <a:endParaRPr lang="es-ES"/>
        </a:p>
      </dgm:t>
    </dgm:pt>
    <dgm:pt modelId="{223EEBA5-7282-4069-9B8C-6541A800940F}" type="pres">
      <dgm:prSet presAssocID="{0C1AF5C9-3C5C-4D54-83CE-A850A12F9B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C584B66-090A-4D9D-B64A-6DB99C16AF29}" type="pres">
      <dgm:prSet presAssocID="{E259D641-6BCD-4103-AF8D-4507FB86B36B}" presName="composite" presStyleCnt="0"/>
      <dgm:spPr/>
      <dgm:t>
        <a:bodyPr/>
        <a:lstStyle/>
        <a:p>
          <a:endParaRPr lang="es-ES"/>
        </a:p>
      </dgm:t>
    </dgm:pt>
    <dgm:pt modelId="{F2587153-BC4E-4744-834C-0FE93914F6F5}" type="pres">
      <dgm:prSet presAssocID="{E259D641-6BCD-4103-AF8D-4507FB86B36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C34825-741D-4D1F-B27C-428AD97ECF87}" type="pres">
      <dgm:prSet presAssocID="{E259D641-6BCD-4103-AF8D-4507FB86B36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2D5696-B08F-4F7D-A758-709B0B6B32EE}" type="pres">
      <dgm:prSet presAssocID="{A1CD7DEF-C6F1-48C7-A6BE-A120AD7B3658}" presName="space" presStyleCnt="0"/>
      <dgm:spPr/>
      <dgm:t>
        <a:bodyPr/>
        <a:lstStyle/>
        <a:p>
          <a:endParaRPr lang="es-ES"/>
        </a:p>
      </dgm:t>
    </dgm:pt>
    <dgm:pt modelId="{3E04B7D8-9825-4CE4-9708-2E8BE9E18A61}" type="pres">
      <dgm:prSet presAssocID="{E0B5EC03-3F9B-44B0-8DA3-A942B60A701A}" presName="composite" presStyleCnt="0"/>
      <dgm:spPr/>
      <dgm:t>
        <a:bodyPr/>
        <a:lstStyle/>
        <a:p>
          <a:endParaRPr lang="es-ES"/>
        </a:p>
      </dgm:t>
    </dgm:pt>
    <dgm:pt modelId="{4287232F-34E6-413C-877D-67E0F3EB8C78}" type="pres">
      <dgm:prSet presAssocID="{E0B5EC03-3F9B-44B0-8DA3-A942B60A701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B12628-1794-41DC-AEBE-5A902E508CCE}" type="pres">
      <dgm:prSet presAssocID="{E0B5EC03-3F9B-44B0-8DA3-A942B60A701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76767D-1F17-4CB0-9669-F4CFAB126B7D}" type="pres">
      <dgm:prSet presAssocID="{D5921082-8C6F-4E59-85B5-0B2F25EC2ADF}" presName="space" presStyleCnt="0"/>
      <dgm:spPr/>
      <dgm:t>
        <a:bodyPr/>
        <a:lstStyle/>
        <a:p>
          <a:endParaRPr lang="es-ES"/>
        </a:p>
      </dgm:t>
    </dgm:pt>
    <dgm:pt modelId="{95E12742-5BBA-4D95-88C3-0AF5C59E187D}" type="pres">
      <dgm:prSet presAssocID="{847904F4-8AE2-4293-8E19-5B6200058F9A}" presName="composite" presStyleCnt="0"/>
      <dgm:spPr/>
      <dgm:t>
        <a:bodyPr/>
        <a:lstStyle/>
        <a:p>
          <a:endParaRPr lang="es-ES"/>
        </a:p>
      </dgm:t>
    </dgm:pt>
    <dgm:pt modelId="{4869534D-4A95-423A-A3BC-B8790E73865E}" type="pres">
      <dgm:prSet presAssocID="{847904F4-8AE2-4293-8E19-5B6200058F9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A2C099-CB52-4323-A910-1C8621C770B1}" type="pres">
      <dgm:prSet presAssocID="{847904F4-8AE2-4293-8E19-5B6200058F9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901FF89-12B3-4189-8725-928BA95BF25F}" type="presOf" srcId="{0545DD6D-5888-4276-95E8-148EBE280AD3}" destId="{B5A2C099-CB52-4323-A910-1C8621C770B1}" srcOrd="0" destOrd="0" presId="urn:microsoft.com/office/officeart/2005/8/layout/hList1"/>
    <dgm:cxn modelId="{ACB6687D-01AE-4E55-A80A-F88E204A4D17}" type="presOf" srcId="{E0B5EC03-3F9B-44B0-8DA3-A942B60A701A}" destId="{4287232F-34E6-413C-877D-67E0F3EB8C78}" srcOrd="0" destOrd="0" presId="urn:microsoft.com/office/officeart/2005/8/layout/hList1"/>
    <dgm:cxn modelId="{0C51D925-2977-4C92-9834-CD85BC777A52}" type="presOf" srcId="{A9807ECA-4C7D-4D55-9B6C-473F2C571DC7}" destId="{8DB12628-1794-41DC-AEBE-5A902E508CCE}" srcOrd="0" destOrd="0" presId="urn:microsoft.com/office/officeart/2005/8/layout/hList1"/>
    <dgm:cxn modelId="{9FD88FBB-BBAC-4800-815F-6E006CF0E7A3}" srcId="{0C1AF5C9-3C5C-4D54-83CE-A850A12F9B20}" destId="{E0B5EC03-3F9B-44B0-8DA3-A942B60A701A}" srcOrd="1" destOrd="0" parTransId="{CABC6605-D6BA-463A-A3E8-0E1C336E1E19}" sibTransId="{D5921082-8C6F-4E59-85B5-0B2F25EC2ADF}"/>
    <dgm:cxn modelId="{E63396B9-1647-4B1E-9336-1450FCE7E2BC}" srcId="{E259D641-6BCD-4103-AF8D-4507FB86B36B}" destId="{40448887-788F-48A4-B6F2-BA576E20FAA7}" srcOrd="0" destOrd="0" parTransId="{AE2D29CC-0214-4C3E-B7AA-84EA43DE1F28}" sibTransId="{62FE193E-5B5D-458E-A4E2-2E2F8299A224}"/>
    <dgm:cxn modelId="{9BC0D7E2-E7B3-4D97-997C-7050AB71D2E8}" type="presOf" srcId="{0C1AF5C9-3C5C-4D54-83CE-A850A12F9B20}" destId="{223EEBA5-7282-4069-9B8C-6541A800940F}" srcOrd="0" destOrd="0" presId="urn:microsoft.com/office/officeart/2005/8/layout/hList1"/>
    <dgm:cxn modelId="{089F1555-E80D-4A5A-B639-BF462F3CA40A}" type="presOf" srcId="{40448887-788F-48A4-B6F2-BA576E20FAA7}" destId="{8AC34825-741D-4D1F-B27C-428AD97ECF87}" srcOrd="0" destOrd="0" presId="urn:microsoft.com/office/officeart/2005/8/layout/hList1"/>
    <dgm:cxn modelId="{8D4F217B-5230-4BD4-8DD9-57825CD578B2}" type="presOf" srcId="{EF07F6E1-5D35-489E-9558-87C9F80D11E6}" destId="{8AC34825-741D-4D1F-B27C-428AD97ECF87}" srcOrd="0" destOrd="1" presId="urn:microsoft.com/office/officeart/2005/8/layout/hList1"/>
    <dgm:cxn modelId="{F3136979-0A9A-4325-B264-B7D81BCFE8C9}" type="presOf" srcId="{847904F4-8AE2-4293-8E19-5B6200058F9A}" destId="{4869534D-4A95-423A-A3BC-B8790E73865E}" srcOrd="0" destOrd="0" presId="urn:microsoft.com/office/officeart/2005/8/layout/hList1"/>
    <dgm:cxn modelId="{CCB23363-0C53-4285-AF21-5175E327D0F8}" type="presOf" srcId="{E259D641-6BCD-4103-AF8D-4507FB86B36B}" destId="{F2587153-BC4E-4744-834C-0FE93914F6F5}" srcOrd="0" destOrd="0" presId="urn:microsoft.com/office/officeart/2005/8/layout/hList1"/>
    <dgm:cxn modelId="{C9F28C29-1032-46E8-8B92-5371F9C8DB73}" srcId="{0C1AF5C9-3C5C-4D54-83CE-A850A12F9B20}" destId="{E259D641-6BCD-4103-AF8D-4507FB86B36B}" srcOrd="0" destOrd="0" parTransId="{27D73F7D-9212-4B31-B98C-F87AABDDB07A}" sibTransId="{A1CD7DEF-C6F1-48C7-A6BE-A120AD7B3658}"/>
    <dgm:cxn modelId="{A394033E-7353-45F2-8F03-8885F6FB16F9}" srcId="{E0B5EC03-3F9B-44B0-8DA3-A942B60A701A}" destId="{A9807ECA-4C7D-4D55-9B6C-473F2C571DC7}" srcOrd="0" destOrd="0" parTransId="{69957B22-FE62-4978-B32E-913750CB854C}" sibTransId="{5B03D854-DC91-4C2E-93C4-3BC418A49E02}"/>
    <dgm:cxn modelId="{4FABF9DD-F9C9-4F31-BD1B-17AB7AFAE277}" srcId="{E259D641-6BCD-4103-AF8D-4507FB86B36B}" destId="{EF07F6E1-5D35-489E-9558-87C9F80D11E6}" srcOrd="1" destOrd="0" parTransId="{1B2C3237-FAB1-4AA8-ABC0-3DBAA4BB346F}" sibTransId="{9F42466C-DD71-45AF-91E1-95A0692D402A}"/>
    <dgm:cxn modelId="{EAF5E48D-8614-47D8-A720-3C970DAA2AE3}" srcId="{0C1AF5C9-3C5C-4D54-83CE-A850A12F9B20}" destId="{847904F4-8AE2-4293-8E19-5B6200058F9A}" srcOrd="2" destOrd="0" parTransId="{D519C2E6-4F72-4968-B41F-7CEF51751A7C}" sibTransId="{67E771CC-2267-46D5-A3F5-29AE16E45F7F}"/>
    <dgm:cxn modelId="{2DD4B27C-04EF-40DC-ACA3-28A5215D93DE}" srcId="{847904F4-8AE2-4293-8E19-5B6200058F9A}" destId="{0545DD6D-5888-4276-95E8-148EBE280AD3}" srcOrd="0" destOrd="0" parTransId="{D2F77054-E187-4ECF-ADE7-7DD9CAF8DFCB}" sibTransId="{94A092B2-A63B-4BC5-8962-02992E526FE9}"/>
    <dgm:cxn modelId="{CDF3EFAF-3FEF-4139-8A48-50117C1BFE66}" type="presParOf" srcId="{223EEBA5-7282-4069-9B8C-6541A800940F}" destId="{DC584B66-090A-4D9D-B64A-6DB99C16AF29}" srcOrd="0" destOrd="0" presId="urn:microsoft.com/office/officeart/2005/8/layout/hList1"/>
    <dgm:cxn modelId="{343BCE3D-A5A3-4814-AC0C-1009C28C9AE3}" type="presParOf" srcId="{DC584B66-090A-4D9D-B64A-6DB99C16AF29}" destId="{F2587153-BC4E-4744-834C-0FE93914F6F5}" srcOrd="0" destOrd="0" presId="urn:microsoft.com/office/officeart/2005/8/layout/hList1"/>
    <dgm:cxn modelId="{D49A9030-207F-48A6-967B-A7863FB5CD41}" type="presParOf" srcId="{DC584B66-090A-4D9D-B64A-6DB99C16AF29}" destId="{8AC34825-741D-4D1F-B27C-428AD97ECF87}" srcOrd="1" destOrd="0" presId="urn:microsoft.com/office/officeart/2005/8/layout/hList1"/>
    <dgm:cxn modelId="{04B6475A-167D-474D-B023-9885525DE608}" type="presParOf" srcId="{223EEBA5-7282-4069-9B8C-6541A800940F}" destId="{592D5696-B08F-4F7D-A758-709B0B6B32EE}" srcOrd="1" destOrd="0" presId="urn:microsoft.com/office/officeart/2005/8/layout/hList1"/>
    <dgm:cxn modelId="{08EC1F03-1147-45FB-83B3-744249E57015}" type="presParOf" srcId="{223EEBA5-7282-4069-9B8C-6541A800940F}" destId="{3E04B7D8-9825-4CE4-9708-2E8BE9E18A61}" srcOrd="2" destOrd="0" presId="urn:microsoft.com/office/officeart/2005/8/layout/hList1"/>
    <dgm:cxn modelId="{6BF5C4B4-E41D-4525-BA9B-7DAC65775080}" type="presParOf" srcId="{3E04B7D8-9825-4CE4-9708-2E8BE9E18A61}" destId="{4287232F-34E6-413C-877D-67E0F3EB8C78}" srcOrd="0" destOrd="0" presId="urn:microsoft.com/office/officeart/2005/8/layout/hList1"/>
    <dgm:cxn modelId="{3E8AFC82-DF31-48EC-9E41-A4C426FA28D6}" type="presParOf" srcId="{3E04B7D8-9825-4CE4-9708-2E8BE9E18A61}" destId="{8DB12628-1794-41DC-AEBE-5A902E508CCE}" srcOrd="1" destOrd="0" presId="urn:microsoft.com/office/officeart/2005/8/layout/hList1"/>
    <dgm:cxn modelId="{B81D2B6E-A6A5-43A6-B893-82324EE6D8BC}" type="presParOf" srcId="{223EEBA5-7282-4069-9B8C-6541A800940F}" destId="{8676767D-1F17-4CB0-9669-F4CFAB126B7D}" srcOrd="3" destOrd="0" presId="urn:microsoft.com/office/officeart/2005/8/layout/hList1"/>
    <dgm:cxn modelId="{323FBC50-1A8F-4F7A-ABA3-FE6F6907A945}" type="presParOf" srcId="{223EEBA5-7282-4069-9B8C-6541A800940F}" destId="{95E12742-5BBA-4D95-88C3-0AF5C59E187D}" srcOrd="4" destOrd="0" presId="urn:microsoft.com/office/officeart/2005/8/layout/hList1"/>
    <dgm:cxn modelId="{83B07E96-3D06-4BA1-BC91-37C04C749E76}" type="presParOf" srcId="{95E12742-5BBA-4D95-88C3-0AF5C59E187D}" destId="{4869534D-4A95-423A-A3BC-B8790E73865E}" srcOrd="0" destOrd="0" presId="urn:microsoft.com/office/officeart/2005/8/layout/hList1"/>
    <dgm:cxn modelId="{F1F071A7-77F4-4F6F-A0F2-6F308BD303F5}" type="presParOf" srcId="{95E12742-5BBA-4D95-88C3-0AF5C59E187D}" destId="{B5A2C099-CB52-4323-A910-1C8621C770B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3E68FE-E420-4B10-8B3B-6D4C89450464}" type="doc">
      <dgm:prSet loTypeId="urn:microsoft.com/office/officeart/2005/8/layout/hList1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E112EC14-129B-47E0-8D54-093567F5122F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ÁREA BASAL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165DBE76-A31B-4116-9A0A-35C0B00640AD}" type="parTrans" cxnId="{BF0CECC5-7690-480A-A7CA-70926531A79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3ABD5699-983C-46E8-9743-2B0431DE50C4}" type="sibTrans" cxnId="{BF0CECC5-7690-480A-A7CA-70926531A79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B6625205-41A6-4440-997F-79E0A45E194A}">
      <dgm:prSet phldrT="[Texto]" custT="1"/>
      <dgm:spPr/>
      <dgm:t>
        <a:bodyPr/>
        <a:lstStyle/>
        <a:p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94768484-AB6E-4E05-8108-9658D96FCCEC}" type="parTrans" cxnId="{C1318341-85F7-453C-83B9-CA7F4297C910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27625FB3-91FB-43F7-AA99-7CDF09A3658E}" type="sibTrans" cxnId="{C1318341-85F7-453C-83B9-CA7F4297C910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D70BEBAB-C304-4796-A43C-7181FE998681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VOLUMEN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29E71352-7084-4CE0-B076-0D50F71C5B71}" type="parTrans" cxnId="{F6EF9DE0-21AE-4B19-A5B2-ADCC6829DD1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C9249D0F-4245-4ACE-8137-F29B99279768}" type="sibTrans" cxnId="{F6EF9DE0-21AE-4B19-A5B2-ADCC6829DD1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1ED43F30-41A1-4DC5-88FD-E56BD16F2595}">
      <dgm:prSet phldrT="[Texto]" custT="1"/>
      <dgm:spPr/>
      <dgm:t>
        <a:bodyPr/>
        <a:lstStyle/>
        <a:p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4CDB4021-5AF4-4451-951C-2B44603B3E8C}" type="parTrans" cxnId="{587C6BFF-1789-4CC6-9330-705EBB45E645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E4E5E43D-05CA-4319-BDF0-7731F4EC9C6C}" type="sibTrans" cxnId="{587C6BFF-1789-4CC6-9330-705EBB45E645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1D951F37-B523-4054-B1BA-7F413A794714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BIOMASA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4EF95642-2FC9-4634-977D-2829B90B3049}" type="parTrans" cxnId="{06A692DC-6ED8-4824-824A-A2E83CA1E72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07136499-95B0-4F71-82B7-1A156AF76036}" type="sibTrans" cxnId="{06A692DC-6ED8-4824-824A-A2E83CA1E72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32EDCB84-D146-4A56-9BBF-389F1CB10D04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sz="1600" i="1" smtClean="0">
                        <a:latin typeface="Cambria Math"/>
                      </a:rPr>
                      <m:t>𝐵</m:t>
                    </m:r>
                    <m:r>
                      <a:rPr lang="es-EC" sz="1600" i="1" smtClean="0">
                        <a:latin typeface="Cambria Math"/>
                      </a:rPr>
                      <m:t>=</m:t>
                    </m:r>
                    <m:r>
                      <a:rPr lang="es-EC" sz="1600" i="1" smtClean="0">
                        <a:latin typeface="Cambria Math"/>
                      </a:rPr>
                      <m:t>𝑉</m:t>
                    </m:r>
                    <m:r>
                      <a:rPr lang="es-EC" sz="1600" i="1" smtClean="0">
                        <a:latin typeface="Cambria Math"/>
                      </a:rPr>
                      <m:t>∗</m:t>
                    </m:r>
                    <m:r>
                      <a:rPr lang="es-EC" sz="1600" i="1" smtClean="0">
                        <a:latin typeface="Cambria Math"/>
                      </a:rPr>
                      <m:t>𝐷𝐵</m:t>
                    </m:r>
                  </m:oMath>
                </m:oMathPara>
              </a14:m>
              <a:endParaRPr lang="es-ES" sz="1600" dirty="0">
                <a:latin typeface="Times New Roman" pitchFamily="18" charset="0"/>
                <a:cs typeface="Times New Roman" pitchFamily="18" charset="0"/>
              </a:endParaRPr>
            </a:p>
          </dgm:t>
        </dgm:pt>
      </mc:Choice>
      <mc:Fallback xmlns="">
        <dgm:pt modelId="{32EDCB84-D146-4A56-9BBF-389F1CB10D04}">
          <dgm:prSet phldrT="[Texto]" custT="1"/>
          <dgm:spPr/>
          <dgm:t>
            <a:bodyPr/>
            <a:lstStyle/>
            <a:p>
              <a:pPr/>
              <a:r>
                <a:rPr lang="es-EC" sz="1600" i="0" smtClean="0">
                  <a:latin typeface="Cambria Math"/>
                </a:rPr>
                <a:t>𝐵=𝑉∗𝐷𝐵</a:t>
              </a:r>
              <a:endParaRPr lang="es-ES" sz="1600" dirty="0">
                <a:latin typeface="Times New Roman" pitchFamily="18" charset="0"/>
                <a:cs typeface="Times New Roman" pitchFamily="18" charset="0"/>
              </a:endParaRPr>
            </a:p>
          </dgm:t>
        </dgm:pt>
      </mc:Fallback>
    </mc:AlternateContent>
    <dgm:pt modelId="{F08322BD-4165-4504-81F1-5B3D8A513B72}" type="parTrans" cxnId="{C7390855-18D2-48A6-BDF6-24167187B1C0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677F9472-358A-4426-B818-6EB6EF59AD53}" type="sibTrans" cxnId="{C7390855-18D2-48A6-BDF6-24167187B1C0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646909F7-B758-485B-98AA-F2915386BF04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CARBONO ALMACENADO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E54FB5F2-60BE-426B-89A0-CE8661E7BE39}" type="parTrans" cxnId="{8F808082-5EF0-4E22-AE86-5E5CB4FD15CD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DB2B6A43-CEC6-42B9-867E-0803FCF500C7}" type="sibTrans" cxnId="{8F808082-5EF0-4E22-AE86-5E5CB4FD15CD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FBB759C3-1A49-4702-94AD-B1700BAB483D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sz="1600" i="1" smtClean="0">
                        <a:latin typeface="Cambria Math"/>
                      </a:rPr>
                      <m:t>𝑔</m:t>
                    </m:r>
                    <m:r>
                      <a:rPr lang="es-EC" sz="160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S" sz="1600" i="1">
                            <a:latin typeface="Cambria Math"/>
                          </a:rPr>
                        </m:ctrlPr>
                      </m:fPr>
                      <m:num>
                        <m:r>
                          <a:rPr lang="es-EC" sz="1600" i="1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s-EC" sz="16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s-EC" sz="1600" i="1">
                        <a:latin typeface="Cambria Math"/>
                      </a:rPr>
                      <m:t>∗</m:t>
                    </m:r>
                    <m:sSup>
                      <m:sSupPr>
                        <m:ctrlPr>
                          <a:rPr lang="es-E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s-EC" sz="1600" i="1"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s-EC" sz="16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m:oMathPara>
              </a14:m>
              <a:endParaRPr lang="es-ES" sz="1600" dirty="0">
                <a:latin typeface="Times New Roman" pitchFamily="18" charset="0"/>
                <a:cs typeface="Times New Roman" pitchFamily="18" charset="0"/>
              </a:endParaRPr>
            </a:p>
          </dgm:t>
        </dgm:pt>
      </mc:Choice>
      <mc:Fallback xmlns="">
        <dgm:pt modelId="{FBB759C3-1A49-4702-94AD-B1700BAB483D}">
          <dgm:prSet phldrT="[Texto]" custT="1"/>
          <dgm:spPr/>
          <dgm:t>
            <a:bodyPr/>
            <a:lstStyle/>
            <a:p>
              <a:pPr/>
              <a:r>
                <a:rPr lang="es-EC" sz="1600" i="0" smtClean="0">
                  <a:latin typeface="Cambria Math"/>
                </a:rPr>
                <a:t>𝑔=</a:t>
              </a:r>
              <a:r>
                <a:rPr lang="es-EC" sz="1600" i="0">
                  <a:latin typeface="Cambria Math"/>
                </a:rPr>
                <a:t>𝜋</a:t>
              </a:r>
              <a:r>
                <a:rPr lang="es-ES" sz="1600" i="0">
                  <a:latin typeface="Cambria Math"/>
                </a:rPr>
                <a:t>/</a:t>
              </a:r>
              <a:r>
                <a:rPr lang="es-EC" sz="1600" i="0">
                  <a:latin typeface="Cambria Math"/>
                </a:rPr>
                <a:t>4∗𝑑</a:t>
              </a:r>
              <a:r>
                <a:rPr lang="es-ES" sz="1600" i="0">
                  <a:latin typeface="Cambria Math"/>
                </a:rPr>
                <a:t>^</a:t>
              </a:r>
              <a:r>
                <a:rPr lang="es-EC" sz="1600" i="0">
                  <a:latin typeface="Cambria Math"/>
                </a:rPr>
                <a:t>2</a:t>
              </a:r>
              <a:endParaRPr lang="es-ES" sz="1600" dirty="0">
                <a:latin typeface="Times New Roman" pitchFamily="18" charset="0"/>
                <a:cs typeface="Times New Roman" pitchFamily="18" charset="0"/>
              </a:endParaRPr>
            </a:p>
          </dgm:t>
        </dgm:pt>
      </mc:Fallback>
    </mc:AlternateContent>
    <dgm:pt modelId="{5E622BD5-44CA-486C-90BC-B9E4A50F50CE}" type="parTrans" cxnId="{A7F1A400-04EA-4E39-AE34-761888E00D5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A449D66B-F570-40DC-AAEC-54928D236205}" type="sibTrans" cxnId="{A7F1A400-04EA-4E39-AE34-761888E00D5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E87DBE73-30F4-45B1-A9CC-194A0F48E687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sz="1600" i="1" smtClean="0">
                        <a:latin typeface="Cambria Math"/>
                      </a:rPr>
                      <m:t>𝑉</m:t>
                    </m:r>
                    <m:r>
                      <a:rPr lang="es-EC" sz="1600" i="1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s-ES" sz="16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ES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s-EC" sz="1600" i="1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s-EC" sz="1600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s-EC" sz="1600" i="1">
                        <a:latin typeface="Cambria Math"/>
                      </a:rPr>
                      <m:t>=á</m:t>
                    </m:r>
                    <m:r>
                      <a:rPr lang="es-EC" sz="1600" i="1">
                        <a:latin typeface="Cambria Math"/>
                      </a:rPr>
                      <m:t>𝑟𝑒𝑎</m:t>
                    </m:r>
                    <m:r>
                      <a:rPr lang="es-EC" sz="1600" i="1">
                        <a:latin typeface="Cambria Math"/>
                      </a:rPr>
                      <m:t> </m:t>
                    </m:r>
                    <m:r>
                      <a:rPr lang="es-EC" sz="1600" i="1">
                        <a:latin typeface="Cambria Math"/>
                      </a:rPr>
                      <m:t>𝑏𝑎𝑠𝑎𝑙</m:t>
                    </m:r>
                    <m:r>
                      <a:rPr lang="es-EC" sz="1600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s-ES" sz="16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ES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s-EC" sz="1600" i="1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s-EC" sz="1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s-EC" sz="1600" i="1">
                        <a:latin typeface="Cambria Math"/>
                      </a:rPr>
                      <m:t> ∗ </m:t>
                    </m:r>
                    <m:r>
                      <a:rPr lang="es-EC" sz="1600" i="1">
                        <a:latin typeface="Cambria Math"/>
                      </a:rPr>
                      <m:t>𝑓𝑎𝑐𝑡𝑜𝑟</m:t>
                    </m:r>
                    <m:r>
                      <a:rPr lang="es-EC" sz="1600" i="1">
                        <a:latin typeface="Cambria Math"/>
                      </a:rPr>
                      <m:t> </m:t>
                    </m:r>
                    <m:r>
                      <a:rPr lang="es-EC" sz="1600" i="1">
                        <a:latin typeface="Cambria Math"/>
                      </a:rPr>
                      <m:t>𝑑𝑒</m:t>
                    </m:r>
                    <m:r>
                      <a:rPr lang="es-EC" sz="1600" i="1">
                        <a:latin typeface="Cambria Math"/>
                      </a:rPr>
                      <m:t> </m:t>
                    </m:r>
                    <m:r>
                      <a:rPr lang="es-EC" sz="1600" i="1">
                        <a:latin typeface="Cambria Math"/>
                      </a:rPr>
                      <m:t>𝑓𝑜𝑟𝑚𝑎</m:t>
                    </m:r>
                    <m:r>
                      <a:rPr lang="es-EC" sz="1600" i="1">
                        <a:latin typeface="Cambria Math"/>
                      </a:rPr>
                      <m:t> ∗ </m:t>
                    </m:r>
                    <m:r>
                      <a:rPr lang="es-EC" sz="1600" i="1">
                        <a:latin typeface="Cambria Math"/>
                      </a:rPr>
                      <m:t>𝑎𝑙𝑡𝑢𝑟𝑎</m:t>
                    </m:r>
                    <m:r>
                      <a:rPr lang="es-EC" sz="1600" i="1">
                        <a:latin typeface="Cambria Math"/>
                      </a:rPr>
                      <m:t> (</m:t>
                    </m:r>
                    <m:r>
                      <a:rPr lang="es-EC" sz="1600" i="1">
                        <a:latin typeface="Cambria Math"/>
                      </a:rPr>
                      <m:t>𝑚</m:t>
                    </m:r>
                    <m:r>
                      <a:rPr lang="es-EC" sz="1600" i="1">
                        <a:latin typeface="Cambria Math"/>
                      </a:rPr>
                      <m:t>)</m:t>
                    </m:r>
                  </m:oMath>
                </m:oMathPara>
              </a14:m>
              <a:endParaRPr lang="es-ES" sz="1600" dirty="0">
                <a:latin typeface="Times New Roman" pitchFamily="18" charset="0"/>
                <a:cs typeface="Times New Roman" pitchFamily="18" charset="0"/>
              </a:endParaRPr>
            </a:p>
          </dgm:t>
        </dgm:pt>
      </mc:Choice>
      <mc:Fallback xmlns="">
        <dgm:pt modelId="{E87DBE73-30F4-45B1-A9CC-194A0F48E687}">
          <dgm:prSet phldrT="[Texto]" custT="1"/>
          <dgm:spPr/>
          <dgm:t>
            <a:bodyPr/>
            <a:lstStyle/>
            <a:p>
              <a:pPr/>
              <a:r>
                <a:rPr lang="es-EC" sz="1600" i="0" smtClean="0">
                  <a:latin typeface="Cambria Math"/>
                </a:rPr>
                <a:t>𝑉 </a:t>
              </a:r>
              <a:r>
                <a:rPr lang="es-ES" sz="1600" i="0">
                  <a:latin typeface="Cambria Math"/>
                </a:rPr>
                <a:t>(</a:t>
              </a:r>
              <a:r>
                <a:rPr lang="es-EC" sz="1600" i="0">
                  <a:latin typeface="Cambria Math"/>
                </a:rPr>
                <a:t>𝑚</a:t>
              </a:r>
              <a:r>
                <a:rPr lang="es-ES" sz="1600" i="0">
                  <a:latin typeface="Cambria Math"/>
                </a:rPr>
                <a:t>^</a:t>
              </a:r>
              <a:r>
                <a:rPr lang="es-EC" sz="1600" i="0">
                  <a:latin typeface="Cambria Math"/>
                </a:rPr>
                <a:t>3 )=á𝑟𝑒𝑎 𝑏𝑎𝑠𝑎𝑙 </a:t>
              </a:r>
              <a:r>
                <a:rPr lang="es-ES" sz="1600" i="0">
                  <a:latin typeface="Cambria Math"/>
                </a:rPr>
                <a:t>(</a:t>
              </a:r>
              <a:r>
                <a:rPr lang="es-EC" sz="1600" i="0">
                  <a:latin typeface="Cambria Math"/>
                </a:rPr>
                <a:t>𝑚</a:t>
              </a:r>
              <a:r>
                <a:rPr lang="es-ES" sz="1600" i="0">
                  <a:latin typeface="Cambria Math"/>
                </a:rPr>
                <a:t>^</a:t>
              </a:r>
              <a:r>
                <a:rPr lang="es-EC" sz="1600" i="0">
                  <a:latin typeface="Cambria Math"/>
                </a:rPr>
                <a:t>2 )  ∗ 𝑓𝑎𝑐𝑡𝑜𝑟 𝑑𝑒 𝑓𝑜𝑟𝑚𝑎 ∗ 𝑎𝑙𝑡𝑢𝑟𝑎 (𝑚)</a:t>
              </a:r>
              <a:endParaRPr lang="es-ES" sz="1600" dirty="0">
                <a:latin typeface="Times New Roman" pitchFamily="18" charset="0"/>
                <a:cs typeface="Times New Roman" pitchFamily="18" charset="0"/>
              </a:endParaRPr>
            </a:p>
          </dgm:t>
        </dgm:pt>
      </mc:Fallback>
    </mc:AlternateContent>
    <dgm:pt modelId="{7E6C5620-5A40-4015-8F34-E2FF682E4BFB}" type="parTrans" cxnId="{6F91DE0E-D4D8-4045-BB15-31621059710D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1115B935-BD6F-49F3-A761-76B2C15D3B8F}" type="sibTrans" cxnId="{6F91DE0E-D4D8-4045-BB15-31621059710D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22461380-7872-4391-A5DD-7E1AE7545FF7}">
      <dgm:prSet custT="1"/>
      <dgm:spPr/>
      <dgm:t>
        <a:bodyPr/>
        <a:lstStyle/>
        <a:p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989F167F-6FD8-4F1C-85AF-4D430C85773A}" type="parTrans" cxnId="{01FBF99C-9F7E-40AA-B059-8E1761A69348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646AF592-A2F9-49F4-8F7F-F01EB430BC37}" type="sibTrans" cxnId="{01FBF99C-9F7E-40AA-B059-8E1761A69348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8EA66DEE-8EA5-4895-BA7A-9C36FE5B470C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sz="1600" i="1" smtClean="0">
                        <a:latin typeface="Cambria Math"/>
                      </a:rPr>
                      <m:t>𝐶𝐴</m:t>
                    </m:r>
                    <m:r>
                      <a:rPr lang="es-EC" sz="160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s-E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1600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s-EC" sz="1600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s-EC" sz="1600" i="1">
                        <a:latin typeface="Cambria Math"/>
                      </a:rPr>
                      <m:t>∗</m:t>
                    </m:r>
                    <m:r>
                      <a:rPr lang="es-EC" sz="1600" i="1">
                        <a:latin typeface="Cambria Math"/>
                      </a:rPr>
                      <m:t>𝐹𝐶</m:t>
                    </m:r>
                  </m:oMath>
                </m:oMathPara>
              </a14:m>
              <a:endParaRPr lang="es-ES" sz="1600" dirty="0">
                <a:latin typeface="Times New Roman" pitchFamily="18" charset="0"/>
                <a:cs typeface="Times New Roman" pitchFamily="18" charset="0"/>
              </a:endParaRPr>
            </a:p>
          </dgm:t>
        </dgm:pt>
      </mc:Choice>
      <mc:Fallback xmlns="">
        <dgm:pt modelId="{8EA66DEE-8EA5-4895-BA7A-9C36FE5B470C}">
          <dgm:prSet phldrT="[Texto]" custT="1"/>
          <dgm:spPr/>
          <dgm:t>
            <a:bodyPr/>
            <a:lstStyle/>
            <a:p>
              <a:pPr/>
              <a:r>
                <a:rPr lang="es-EC" sz="1600" i="0" smtClean="0">
                  <a:latin typeface="Cambria Math"/>
                </a:rPr>
                <a:t>𝐶𝐴=</a:t>
              </a:r>
              <a:r>
                <a:rPr lang="es-EC" sz="1600" i="0">
                  <a:latin typeface="Cambria Math"/>
                </a:rPr>
                <a:t>𝐵</a:t>
              </a:r>
              <a:r>
                <a:rPr lang="es-ES" sz="1600" i="0">
                  <a:latin typeface="Cambria Math"/>
                </a:rPr>
                <a:t>_</a:t>
              </a:r>
              <a:r>
                <a:rPr lang="es-EC" sz="1600" i="0">
                  <a:latin typeface="Cambria Math"/>
                </a:rPr>
                <a:t>𝑡∗𝐹𝐶</a:t>
              </a:r>
              <a:endParaRPr lang="es-ES" sz="1600" dirty="0">
                <a:latin typeface="Times New Roman" pitchFamily="18" charset="0"/>
                <a:cs typeface="Times New Roman" pitchFamily="18" charset="0"/>
              </a:endParaRPr>
            </a:p>
          </dgm:t>
        </dgm:pt>
      </mc:Fallback>
    </mc:AlternateContent>
    <dgm:pt modelId="{48947030-F209-46CB-B95F-0D08CAA02927}" type="parTrans" cxnId="{DEB8C50E-63EB-4901-A025-A3224F00C97E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BCEEF0C4-7128-4B35-A4E4-65A15A3B81FF}" type="sibTrans" cxnId="{DEB8C50E-63EB-4901-A025-A3224F00C97E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FB73DB23-A0CA-4A8C-88BF-C337C0BCF71D}">
      <dgm:prSet phldrT="[Texto]" custT="1"/>
      <dgm:spPr/>
      <dgm:t>
        <a:bodyPr/>
        <a:lstStyle/>
        <a:p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E717C86A-AB31-4639-B90B-84977E98475E}" type="parTrans" cxnId="{12502E9B-B50D-4563-AC66-DB2C50C04142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31326E7F-5854-4A8B-ABAA-AC71167EBF5B}" type="sibTrans" cxnId="{12502E9B-B50D-4563-AC66-DB2C50C04142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CB08D40C-CCD1-472C-A2E2-9FC8766CB272}">
      <dgm:prSet phldrT="[Texto]" custT="1"/>
      <dgm:spPr/>
      <dgm:t>
        <a:bodyPr/>
        <a:lstStyle/>
        <a:p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89D98B27-99DD-45F6-BD68-2FC35A10B542}" type="parTrans" cxnId="{FA20DD75-FC4C-407C-8307-20E1B359C5F6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2DC9A318-5E6C-4077-8193-B1C6F5FADA9E}" type="sibTrans" cxnId="{FA20DD75-FC4C-407C-8307-20E1B359C5F6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AED0B356-E36C-44AB-BA14-B23545D32C35}">
      <dgm:prSet phldrT="[Texto]" custT="1"/>
      <dgm:spPr/>
      <dgm:t>
        <a:bodyPr/>
        <a:lstStyle/>
        <a:p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DD04196F-9389-4715-8D45-189C8B915D41}" type="parTrans" cxnId="{7717B1DC-308A-4B9C-8579-591B7C4D3E30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83D86448-A640-4C7C-9208-46B6ADD85BEC}" type="sibTrans" cxnId="{7717B1DC-308A-4B9C-8579-591B7C4D3E30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74249330-B518-4B37-93EE-4D6D5AED2819}" type="pres">
      <dgm:prSet presAssocID="{F43E68FE-E420-4B10-8B3B-6D4C8945046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663D3EE-0C97-4FB3-B1E4-0E86552D122F}" type="pres">
      <dgm:prSet presAssocID="{E112EC14-129B-47E0-8D54-093567F5122F}" presName="composite" presStyleCnt="0"/>
      <dgm:spPr/>
      <dgm:t>
        <a:bodyPr/>
        <a:lstStyle/>
        <a:p>
          <a:endParaRPr lang="es-ES"/>
        </a:p>
      </dgm:t>
    </dgm:pt>
    <dgm:pt modelId="{C8BCC881-2E06-42D4-8459-3B488FCFD94B}" type="pres">
      <dgm:prSet presAssocID="{E112EC14-129B-47E0-8D54-093567F5122F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CC377B-F8D5-45AD-9124-9771F69DBCCD}" type="pres">
      <dgm:prSet presAssocID="{E112EC14-129B-47E0-8D54-093567F5122F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C582A3-995F-4008-AD83-1AC974EEE368}" type="pres">
      <dgm:prSet presAssocID="{3ABD5699-983C-46E8-9743-2B0431DE50C4}" presName="space" presStyleCnt="0"/>
      <dgm:spPr/>
      <dgm:t>
        <a:bodyPr/>
        <a:lstStyle/>
        <a:p>
          <a:endParaRPr lang="es-ES"/>
        </a:p>
      </dgm:t>
    </dgm:pt>
    <dgm:pt modelId="{EF1857AB-D771-407D-B703-E3D6A8E0F609}" type="pres">
      <dgm:prSet presAssocID="{D70BEBAB-C304-4796-A43C-7181FE998681}" presName="composite" presStyleCnt="0"/>
      <dgm:spPr/>
      <dgm:t>
        <a:bodyPr/>
        <a:lstStyle/>
        <a:p>
          <a:endParaRPr lang="es-ES"/>
        </a:p>
      </dgm:t>
    </dgm:pt>
    <dgm:pt modelId="{B82A7624-5B46-4EB2-84DF-8BF6C5018D58}" type="pres">
      <dgm:prSet presAssocID="{D70BEBAB-C304-4796-A43C-7181FE99868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E0E556-7E6A-4ADA-ACB8-CF1D3B9847BE}" type="pres">
      <dgm:prSet presAssocID="{D70BEBAB-C304-4796-A43C-7181FE998681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3D7A5B-0036-4D7C-9694-811EA7BD4F96}" type="pres">
      <dgm:prSet presAssocID="{C9249D0F-4245-4ACE-8137-F29B99279768}" presName="space" presStyleCnt="0"/>
      <dgm:spPr/>
      <dgm:t>
        <a:bodyPr/>
        <a:lstStyle/>
        <a:p>
          <a:endParaRPr lang="es-ES"/>
        </a:p>
      </dgm:t>
    </dgm:pt>
    <dgm:pt modelId="{8DD9A817-17B3-4C20-A0F4-F9F59388B43B}" type="pres">
      <dgm:prSet presAssocID="{1D951F37-B523-4054-B1BA-7F413A794714}" presName="composite" presStyleCnt="0"/>
      <dgm:spPr/>
      <dgm:t>
        <a:bodyPr/>
        <a:lstStyle/>
        <a:p>
          <a:endParaRPr lang="es-ES"/>
        </a:p>
      </dgm:t>
    </dgm:pt>
    <dgm:pt modelId="{F690077E-A276-4081-B63A-E0545C184EC9}" type="pres">
      <dgm:prSet presAssocID="{1D951F37-B523-4054-B1BA-7F413A794714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549BE6-63BC-4286-93E1-D27F20BF9FDE}" type="pres">
      <dgm:prSet presAssocID="{1D951F37-B523-4054-B1BA-7F413A794714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ECE326-D512-45ED-8D0E-765297689C64}" type="pres">
      <dgm:prSet presAssocID="{07136499-95B0-4F71-82B7-1A156AF76036}" presName="space" presStyleCnt="0"/>
      <dgm:spPr/>
      <dgm:t>
        <a:bodyPr/>
        <a:lstStyle/>
        <a:p>
          <a:endParaRPr lang="es-ES"/>
        </a:p>
      </dgm:t>
    </dgm:pt>
    <dgm:pt modelId="{2572039C-1F72-4E5D-9447-53B0D60CB51F}" type="pres">
      <dgm:prSet presAssocID="{646909F7-B758-485B-98AA-F2915386BF04}" presName="composite" presStyleCnt="0"/>
      <dgm:spPr/>
      <dgm:t>
        <a:bodyPr/>
        <a:lstStyle/>
        <a:p>
          <a:endParaRPr lang="es-ES"/>
        </a:p>
      </dgm:t>
    </dgm:pt>
    <dgm:pt modelId="{34BA694B-7E4B-48EC-84AF-E2D783184329}" type="pres">
      <dgm:prSet presAssocID="{646909F7-B758-485B-98AA-F2915386BF04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B76532-9FCC-48AD-AEDD-44E85B6EBBEE}" type="pres">
      <dgm:prSet presAssocID="{646909F7-B758-485B-98AA-F2915386BF04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DE55E8E-E924-4440-AFBA-7E5A44686E5D}" type="presOf" srcId="{22461380-7872-4391-A5DD-7E1AE7545FF7}" destId="{2A549BE6-63BC-4286-93E1-D27F20BF9FDE}" srcOrd="0" destOrd="2" presId="urn:microsoft.com/office/officeart/2005/8/layout/hList1"/>
    <dgm:cxn modelId="{C7390855-18D2-48A6-BDF6-24167187B1C0}" srcId="{1D951F37-B523-4054-B1BA-7F413A794714}" destId="{32EDCB84-D146-4A56-9BBF-389F1CB10D04}" srcOrd="1" destOrd="0" parTransId="{F08322BD-4165-4504-81F1-5B3D8A513B72}" sibTransId="{677F9472-358A-4426-B818-6EB6EF59AD53}"/>
    <dgm:cxn modelId="{049EA6B8-013B-494C-A6B8-B640C388BADD}" type="presOf" srcId="{E87DBE73-30F4-45B1-A9CC-194A0F48E687}" destId="{96E0E556-7E6A-4ADA-ACB8-CF1D3B9847BE}" srcOrd="0" destOrd="1" presId="urn:microsoft.com/office/officeart/2005/8/layout/hList1"/>
    <dgm:cxn modelId="{FA20DD75-FC4C-407C-8307-20E1B359C5F6}" srcId="{1D951F37-B523-4054-B1BA-7F413A794714}" destId="{CB08D40C-CCD1-472C-A2E2-9FC8766CB272}" srcOrd="0" destOrd="0" parTransId="{89D98B27-99DD-45F6-BD68-2FC35A10B542}" sibTransId="{2DC9A318-5E6C-4077-8193-B1C6F5FADA9E}"/>
    <dgm:cxn modelId="{B75E719B-5F1D-4EB8-863E-3AD58988CA59}" type="presOf" srcId="{1ED43F30-41A1-4DC5-88FD-E56BD16F2595}" destId="{96E0E556-7E6A-4ADA-ACB8-CF1D3B9847BE}" srcOrd="0" destOrd="0" presId="urn:microsoft.com/office/officeart/2005/8/layout/hList1"/>
    <dgm:cxn modelId="{3ED053AA-BC13-46DC-887C-AD6847233007}" type="presOf" srcId="{FBB759C3-1A49-4702-94AD-B1700BAB483D}" destId="{91CC377B-F8D5-45AD-9124-9771F69DBCCD}" srcOrd="0" destOrd="1" presId="urn:microsoft.com/office/officeart/2005/8/layout/hList1"/>
    <dgm:cxn modelId="{12502E9B-B50D-4563-AC66-DB2C50C04142}" srcId="{646909F7-B758-485B-98AA-F2915386BF04}" destId="{FB73DB23-A0CA-4A8C-88BF-C337C0BCF71D}" srcOrd="2" destOrd="0" parTransId="{E717C86A-AB31-4639-B90B-84977E98475E}" sibTransId="{31326E7F-5854-4A8B-ABAA-AC71167EBF5B}"/>
    <dgm:cxn modelId="{A3CD63A9-4D4F-4FCD-A748-E5979BEA2D79}" type="presOf" srcId="{1D951F37-B523-4054-B1BA-7F413A794714}" destId="{F690077E-A276-4081-B63A-E0545C184EC9}" srcOrd="0" destOrd="0" presId="urn:microsoft.com/office/officeart/2005/8/layout/hList1"/>
    <dgm:cxn modelId="{A33CD495-51FF-477D-90E7-DE072FC7C7CD}" type="presOf" srcId="{F43E68FE-E420-4B10-8B3B-6D4C89450464}" destId="{74249330-B518-4B37-93EE-4D6D5AED2819}" srcOrd="0" destOrd="0" presId="urn:microsoft.com/office/officeart/2005/8/layout/hList1"/>
    <dgm:cxn modelId="{BF0CECC5-7690-480A-A7CA-70926531A793}" srcId="{F43E68FE-E420-4B10-8B3B-6D4C89450464}" destId="{E112EC14-129B-47E0-8D54-093567F5122F}" srcOrd="0" destOrd="0" parTransId="{165DBE76-A31B-4116-9A0A-35C0B00640AD}" sibTransId="{3ABD5699-983C-46E8-9743-2B0431DE50C4}"/>
    <dgm:cxn modelId="{F6EF9DE0-21AE-4B19-A5B2-ADCC6829DD1C}" srcId="{F43E68FE-E420-4B10-8B3B-6D4C89450464}" destId="{D70BEBAB-C304-4796-A43C-7181FE998681}" srcOrd="1" destOrd="0" parTransId="{29E71352-7084-4CE0-B076-0D50F71C5B71}" sibTransId="{C9249D0F-4245-4ACE-8137-F29B99279768}"/>
    <dgm:cxn modelId="{606D9A48-89FF-4F39-A549-8A359EE8712F}" type="presOf" srcId="{FB73DB23-A0CA-4A8C-88BF-C337C0BCF71D}" destId="{EFB76532-9FCC-48AD-AEDD-44E85B6EBBEE}" srcOrd="0" destOrd="2" presId="urn:microsoft.com/office/officeart/2005/8/layout/hList1"/>
    <dgm:cxn modelId="{3EC26CDB-61FD-4BEE-BFFD-D71C5C20A9BA}" type="presOf" srcId="{B6625205-41A6-4440-997F-79E0A45E194A}" destId="{91CC377B-F8D5-45AD-9124-9771F69DBCCD}" srcOrd="0" destOrd="0" presId="urn:microsoft.com/office/officeart/2005/8/layout/hList1"/>
    <dgm:cxn modelId="{01FBF99C-9F7E-40AA-B059-8E1761A69348}" srcId="{1D951F37-B523-4054-B1BA-7F413A794714}" destId="{22461380-7872-4391-A5DD-7E1AE7545FF7}" srcOrd="2" destOrd="0" parTransId="{989F167F-6FD8-4F1C-85AF-4D430C85773A}" sibTransId="{646AF592-A2F9-49F4-8F7F-F01EB430BC37}"/>
    <dgm:cxn modelId="{BEB3E735-153F-4181-9089-E203C614DA48}" type="presOf" srcId="{32EDCB84-D146-4A56-9BBF-389F1CB10D04}" destId="{2A549BE6-63BC-4286-93E1-D27F20BF9FDE}" srcOrd="0" destOrd="1" presId="urn:microsoft.com/office/officeart/2005/8/layout/hList1"/>
    <dgm:cxn modelId="{06A692DC-6ED8-4824-824A-A2E83CA1E72C}" srcId="{F43E68FE-E420-4B10-8B3B-6D4C89450464}" destId="{1D951F37-B523-4054-B1BA-7F413A794714}" srcOrd="2" destOrd="0" parTransId="{4EF95642-2FC9-4634-977D-2829B90B3049}" sibTransId="{07136499-95B0-4F71-82B7-1A156AF76036}"/>
    <dgm:cxn modelId="{6F91DE0E-D4D8-4045-BB15-31621059710D}" srcId="{D70BEBAB-C304-4796-A43C-7181FE998681}" destId="{E87DBE73-30F4-45B1-A9CC-194A0F48E687}" srcOrd="1" destOrd="0" parTransId="{7E6C5620-5A40-4015-8F34-E2FF682E4BFB}" sibTransId="{1115B935-BD6F-49F3-A761-76B2C15D3B8F}"/>
    <dgm:cxn modelId="{7717B1DC-308A-4B9C-8579-591B7C4D3E30}" srcId="{646909F7-B758-485B-98AA-F2915386BF04}" destId="{AED0B356-E36C-44AB-BA14-B23545D32C35}" srcOrd="0" destOrd="0" parTransId="{DD04196F-9389-4715-8D45-189C8B915D41}" sibTransId="{83D86448-A640-4C7C-9208-46B6ADD85BEC}"/>
    <dgm:cxn modelId="{587C6BFF-1789-4CC6-9330-705EBB45E645}" srcId="{D70BEBAB-C304-4796-A43C-7181FE998681}" destId="{1ED43F30-41A1-4DC5-88FD-E56BD16F2595}" srcOrd="0" destOrd="0" parTransId="{4CDB4021-5AF4-4451-951C-2B44603B3E8C}" sibTransId="{E4E5E43D-05CA-4319-BDF0-7731F4EC9C6C}"/>
    <dgm:cxn modelId="{50A5ECA3-52D9-465B-88D5-601688701ACC}" type="presOf" srcId="{AED0B356-E36C-44AB-BA14-B23545D32C35}" destId="{EFB76532-9FCC-48AD-AEDD-44E85B6EBBEE}" srcOrd="0" destOrd="0" presId="urn:microsoft.com/office/officeart/2005/8/layout/hList1"/>
    <dgm:cxn modelId="{252BAAFE-1735-44F3-9210-35D4675B501A}" type="presOf" srcId="{8EA66DEE-8EA5-4895-BA7A-9C36FE5B470C}" destId="{EFB76532-9FCC-48AD-AEDD-44E85B6EBBEE}" srcOrd="0" destOrd="1" presId="urn:microsoft.com/office/officeart/2005/8/layout/hList1"/>
    <dgm:cxn modelId="{5F2DF108-F62F-4E8A-92D1-421F4226A85E}" type="presOf" srcId="{D70BEBAB-C304-4796-A43C-7181FE998681}" destId="{B82A7624-5B46-4EB2-84DF-8BF6C5018D58}" srcOrd="0" destOrd="0" presId="urn:microsoft.com/office/officeart/2005/8/layout/hList1"/>
    <dgm:cxn modelId="{8F808082-5EF0-4E22-AE86-5E5CB4FD15CD}" srcId="{F43E68FE-E420-4B10-8B3B-6D4C89450464}" destId="{646909F7-B758-485B-98AA-F2915386BF04}" srcOrd="3" destOrd="0" parTransId="{E54FB5F2-60BE-426B-89A0-CE8661E7BE39}" sibTransId="{DB2B6A43-CEC6-42B9-867E-0803FCF500C7}"/>
    <dgm:cxn modelId="{28DEA99C-CFBD-4DDA-819C-0FFDE2829099}" type="presOf" srcId="{646909F7-B758-485B-98AA-F2915386BF04}" destId="{34BA694B-7E4B-48EC-84AF-E2D783184329}" srcOrd="0" destOrd="0" presId="urn:microsoft.com/office/officeart/2005/8/layout/hList1"/>
    <dgm:cxn modelId="{DEB8C50E-63EB-4901-A025-A3224F00C97E}" srcId="{646909F7-B758-485B-98AA-F2915386BF04}" destId="{8EA66DEE-8EA5-4895-BA7A-9C36FE5B470C}" srcOrd="1" destOrd="0" parTransId="{48947030-F209-46CB-B95F-0D08CAA02927}" sibTransId="{BCEEF0C4-7128-4B35-A4E4-65A15A3B81FF}"/>
    <dgm:cxn modelId="{1D9BC28B-9109-4E16-A313-93B6DDBA7E6F}" type="presOf" srcId="{E112EC14-129B-47E0-8D54-093567F5122F}" destId="{C8BCC881-2E06-42D4-8459-3B488FCFD94B}" srcOrd="0" destOrd="0" presId="urn:microsoft.com/office/officeart/2005/8/layout/hList1"/>
    <dgm:cxn modelId="{207D4CF2-F29D-4739-A3C7-98B040DA1C85}" type="presOf" srcId="{CB08D40C-CCD1-472C-A2E2-9FC8766CB272}" destId="{2A549BE6-63BC-4286-93E1-D27F20BF9FDE}" srcOrd="0" destOrd="0" presId="urn:microsoft.com/office/officeart/2005/8/layout/hList1"/>
    <dgm:cxn modelId="{A7F1A400-04EA-4E39-AE34-761888E00D53}" srcId="{E112EC14-129B-47E0-8D54-093567F5122F}" destId="{FBB759C3-1A49-4702-94AD-B1700BAB483D}" srcOrd="1" destOrd="0" parTransId="{5E622BD5-44CA-486C-90BC-B9E4A50F50CE}" sibTransId="{A449D66B-F570-40DC-AAEC-54928D236205}"/>
    <dgm:cxn modelId="{C1318341-85F7-453C-83B9-CA7F4297C910}" srcId="{E112EC14-129B-47E0-8D54-093567F5122F}" destId="{B6625205-41A6-4440-997F-79E0A45E194A}" srcOrd="0" destOrd="0" parTransId="{94768484-AB6E-4E05-8108-9658D96FCCEC}" sibTransId="{27625FB3-91FB-43F7-AA99-7CDF09A3658E}"/>
    <dgm:cxn modelId="{BCADE063-48BC-4F63-A026-151189A381C4}" type="presParOf" srcId="{74249330-B518-4B37-93EE-4D6D5AED2819}" destId="{A663D3EE-0C97-4FB3-B1E4-0E86552D122F}" srcOrd="0" destOrd="0" presId="urn:microsoft.com/office/officeart/2005/8/layout/hList1"/>
    <dgm:cxn modelId="{94F77CB8-C618-4F13-B0B1-17548DA70023}" type="presParOf" srcId="{A663D3EE-0C97-4FB3-B1E4-0E86552D122F}" destId="{C8BCC881-2E06-42D4-8459-3B488FCFD94B}" srcOrd="0" destOrd="0" presId="urn:microsoft.com/office/officeart/2005/8/layout/hList1"/>
    <dgm:cxn modelId="{AF5509A1-9F1C-42E9-8B31-8FCCCC0E5890}" type="presParOf" srcId="{A663D3EE-0C97-4FB3-B1E4-0E86552D122F}" destId="{91CC377B-F8D5-45AD-9124-9771F69DBCCD}" srcOrd="1" destOrd="0" presId="urn:microsoft.com/office/officeart/2005/8/layout/hList1"/>
    <dgm:cxn modelId="{312097BB-D928-42EA-81DA-478ADBFE0E04}" type="presParOf" srcId="{74249330-B518-4B37-93EE-4D6D5AED2819}" destId="{9AC582A3-995F-4008-AD83-1AC974EEE368}" srcOrd="1" destOrd="0" presId="urn:microsoft.com/office/officeart/2005/8/layout/hList1"/>
    <dgm:cxn modelId="{1AC9EF77-65D9-4590-B6EF-349ED55151E0}" type="presParOf" srcId="{74249330-B518-4B37-93EE-4D6D5AED2819}" destId="{EF1857AB-D771-407D-B703-E3D6A8E0F609}" srcOrd="2" destOrd="0" presId="urn:microsoft.com/office/officeart/2005/8/layout/hList1"/>
    <dgm:cxn modelId="{2C81057B-09D4-490E-87D4-0883D1BB6993}" type="presParOf" srcId="{EF1857AB-D771-407D-B703-E3D6A8E0F609}" destId="{B82A7624-5B46-4EB2-84DF-8BF6C5018D58}" srcOrd="0" destOrd="0" presId="urn:microsoft.com/office/officeart/2005/8/layout/hList1"/>
    <dgm:cxn modelId="{0263C936-D874-4A20-8E04-6591C83BB6E2}" type="presParOf" srcId="{EF1857AB-D771-407D-B703-E3D6A8E0F609}" destId="{96E0E556-7E6A-4ADA-ACB8-CF1D3B9847BE}" srcOrd="1" destOrd="0" presId="urn:microsoft.com/office/officeart/2005/8/layout/hList1"/>
    <dgm:cxn modelId="{36FD6E16-0E72-4E6A-9898-202E9598E527}" type="presParOf" srcId="{74249330-B518-4B37-93EE-4D6D5AED2819}" destId="{5F3D7A5B-0036-4D7C-9694-811EA7BD4F96}" srcOrd="3" destOrd="0" presId="urn:microsoft.com/office/officeart/2005/8/layout/hList1"/>
    <dgm:cxn modelId="{20D2C29A-7316-4410-B649-0FAEA92DD9A6}" type="presParOf" srcId="{74249330-B518-4B37-93EE-4D6D5AED2819}" destId="{8DD9A817-17B3-4C20-A0F4-F9F59388B43B}" srcOrd="4" destOrd="0" presId="urn:microsoft.com/office/officeart/2005/8/layout/hList1"/>
    <dgm:cxn modelId="{30BAD534-7B2A-491F-8B53-1238713B7981}" type="presParOf" srcId="{8DD9A817-17B3-4C20-A0F4-F9F59388B43B}" destId="{F690077E-A276-4081-B63A-E0545C184EC9}" srcOrd="0" destOrd="0" presId="urn:microsoft.com/office/officeart/2005/8/layout/hList1"/>
    <dgm:cxn modelId="{79A25F2F-5BCC-455B-98A1-73A3B81A40D7}" type="presParOf" srcId="{8DD9A817-17B3-4C20-A0F4-F9F59388B43B}" destId="{2A549BE6-63BC-4286-93E1-D27F20BF9FDE}" srcOrd="1" destOrd="0" presId="urn:microsoft.com/office/officeart/2005/8/layout/hList1"/>
    <dgm:cxn modelId="{2D657F9F-43A0-46F6-AFD6-6884DC3CB5F7}" type="presParOf" srcId="{74249330-B518-4B37-93EE-4D6D5AED2819}" destId="{A8ECE326-D512-45ED-8D0E-765297689C64}" srcOrd="5" destOrd="0" presId="urn:microsoft.com/office/officeart/2005/8/layout/hList1"/>
    <dgm:cxn modelId="{071559C9-735C-4B3E-B183-15B05574094C}" type="presParOf" srcId="{74249330-B518-4B37-93EE-4D6D5AED2819}" destId="{2572039C-1F72-4E5D-9447-53B0D60CB51F}" srcOrd="6" destOrd="0" presId="urn:microsoft.com/office/officeart/2005/8/layout/hList1"/>
    <dgm:cxn modelId="{8BE943C2-0B60-4774-B37E-DD082ADB5649}" type="presParOf" srcId="{2572039C-1F72-4E5D-9447-53B0D60CB51F}" destId="{34BA694B-7E4B-48EC-84AF-E2D783184329}" srcOrd="0" destOrd="0" presId="urn:microsoft.com/office/officeart/2005/8/layout/hList1"/>
    <dgm:cxn modelId="{DF030DCA-6C18-4D58-94B0-FF7BC0EF22E4}" type="presParOf" srcId="{2572039C-1F72-4E5D-9447-53B0D60CB51F}" destId="{EFB76532-9FCC-48AD-AEDD-44E85B6EBBE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3E68FE-E420-4B10-8B3B-6D4C89450464}" type="doc">
      <dgm:prSet loTypeId="urn:microsoft.com/office/officeart/2005/8/layout/hList1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E112EC14-129B-47E0-8D54-093567F5122F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ÁREA BASAL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165DBE76-A31B-4116-9A0A-35C0B00640AD}" type="parTrans" cxnId="{BF0CECC5-7690-480A-A7CA-70926531A79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3ABD5699-983C-46E8-9743-2B0431DE50C4}" type="sibTrans" cxnId="{BF0CECC5-7690-480A-A7CA-70926531A79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B6625205-41A6-4440-997F-79E0A45E194A}">
      <dgm:prSet phldrT="[Texto]" cust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94768484-AB6E-4E05-8108-9658D96FCCEC}" type="parTrans" cxnId="{C1318341-85F7-453C-83B9-CA7F4297C910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27625FB3-91FB-43F7-AA99-7CDF09A3658E}" type="sibTrans" cxnId="{C1318341-85F7-453C-83B9-CA7F4297C910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D70BEBAB-C304-4796-A43C-7181FE998681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VOLUMEN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29E71352-7084-4CE0-B076-0D50F71C5B71}" type="parTrans" cxnId="{F6EF9DE0-21AE-4B19-A5B2-ADCC6829DD1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C9249D0F-4245-4ACE-8137-F29B99279768}" type="sibTrans" cxnId="{F6EF9DE0-21AE-4B19-A5B2-ADCC6829DD1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1ED43F30-41A1-4DC5-88FD-E56BD16F2595}">
      <dgm:prSet phldrT="[Texto]" custT="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4CDB4021-5AF4-4451-951C-2B44603B3E8C}" type="parTrans" cxnId="{587C6BFF-1789-4CC6-9330-705EBB45E645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E4E5E43D-05CA-4319-BDF0-7731F4EC9C6C}" type="sibTrans" cxnId="{587C6BFF-1789-4CC6-9330-705EBB45E645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1D951F37-B523-4054-B1BA-7F413A794714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BIOMASA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4EF95642-2FC9-4634-977D-2829B90B3049}" type="parTrans" cxnId="{06A692DC-6ED8-4824-824A-A2E83CA1E72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07136499-95B0-4F71-82B7-1A156AF76036}" type="sibTrans" cxnId="{06A692DC-6ED8-4824-824A-A2E83CA1E72C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32EDCB84-D146-4A56-9BBF-389F1CB10D04}">
      <dgm:prSet phldrT="[Texto]" custT="1"/>
      <dgm:spPr/>
      <dgm:t>
        <a:bodyPr/>
        <a:lstStyle/>
        <a:p>
          <a:r>
            <a:rPr lang="es-ES">
              <a:noFill/>
            </a:rPr>
            <a:t> </a:t>
          </a:r>
        </a:p>
      </dgm:t>
    </dgm:pt>
    <dgm:pt modelId="{F08322BD-4165-4504-81F1-5B3D8A513B72}" type="parTrans" cxnId="{C7390855-18D2-48A6-BDF6-24167187B1C0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677F9472-358A-4426-B818-6EB6EF59AD53}" type="sibTrans" cxnId="{C7390855-18D2-48A6-BDF6-24167187B1C0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646909F7-B758-485B-98AA-F2915386BF04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CARBONO ALMACENADO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E54FB5F2-60BE-426B-89A0-CE8661E7BE39}" type="parTrans" cxnId="{8F808082-5EF0-4E22-AE86-5E5CB4FD15CD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DB2B6A43-CEC6-42B9-867E-0803FCF500C7}" type="sibTrans" cxnId="{8F808082-5EF0-4E22-AE86-5E5CB4FD15CD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FBB759C3-1A49-4702-94AD-B1700BAB483D}">
      <dgm:prSet phldrT="[Texto]" custT="1"/>
      <dgm:spPr/>
      <dgm:t>
        <a:bodyPr/>
        <a:lstStyle/>
        <a:p>
          <a:r>
            <a:rPr lang="es-ES">
              <a:noFill/>
            </a:rPr>
            <a:t> </a:t>
          </a:r>
        </a:p>
      </dgm:t>
    </dgm:pt>
    <dgm:pt modelId="{5E622BD5-44CA-486C-90BC-B9E4A50F50CE}" type="parTrans" cxnId="{A7F1A400-04EA-4E39-AE34-761888E00D5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A449D66B-F570-40DC-AAEC-54928D236205}" type="sibTrans" cxnId="{A7F1A400-04EA-4E39-AE34-761888E00D53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E87DBE73-30F4-45B1-A9CC-194A0F48E687}">
      <dgm:prSet phldrT="[Texto]" custT="1"/>
      <dgm:spPr/>
      <dgm:t>
        <a:bodyPr/>
        <a:lstStyle/>
        <a:p>
          <a:r>
            <a:rPr lang="es-ES">
              <a:noFill/>
            </a:rPr>
            <a:t> </a:t>
          </a:r>
        </a:p>
      </dgm:t>
    </dgm:pt>
    <dgm:pt modelId="{7E6C5620-5A40-4015-8F34-E2FF682E4BFB}" type="parTrans" cxnId="{6F91DE0E-D4D8-4045-BB15-31621059710D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1115B935-BD6F-49F3-A761-76B2C15D3B8F}" type="sibTrans" cxnId="{6F91DE0E-D4D8-4045-BB15-31621059710D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22461380-7872-4391-A5DD-7E1AE7545FF7}">
      <dgm:prSet custT="1"/>
      <dgm:spPr/>
      <dgm:t>
        <a:bodyPr/>
        <a:lstStyle/>
        <a:p>
          <a:r>
            <a:rPr lang="es-ES">
              <a:noFill/>
            </a:rPr>
            <a:t> </a:t>
          </a:r>
        </a:p>
      </dgm:t>
    </dgm:pt>
    <dgm:pt modelId="{989F167F-6FD8-4F1C-85AF-4D430C85773A}" type="parTrans" cxnId="{01FBF99C-9F7E-40AA-B059-8E1761A69348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646AF592-A2F9-49F4-8F7F-F01EB430BC37}" type="sibTrans" cxnId="{01FBF99C-9F7E-40AA-B059-8E1761A69348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8EA66DEE-8EA5-4895-BA7A-9C36FE5B470C}">
      <dgm:prSet phldrT="[Texto]" custT="1"/>
      <dgm:spPr/>
      <dgm:t>
        <a:bodyPr/>
        <a:lstStyle/>
        <a:p>
          <a:r>
            <a:rPr lang="es-ES">
              <a:noFill/>
            </a:rPr>
            <a:t> </a:t>
          </a:r>
        </a:p>
      </dgm:t>
    </dgm:pt>
    <dgm:pt modelId="{48947030-F209-46CB-B95F-0D08CAA02927}" type="parTrans" cxnId="{DEB8C50E-63EB-4901-A025-A3224F00C97E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BCEEF0C4-7128-4B35-A4E4-65A15A3B81FF}" type="sibTrans" cxnId="{DEB8C50E-63EB-4901-A025-A3224F00C97E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FB73DB23-A0CA-4A8C-88BF-C337C0BCF71D}">
      <dgm:prSet phldrT="[Texto]" custT="1"/>
      <dgm:spPr/>
      <dgm:t>
        <a:bodyPr/>
        <a:lstStyle/>
        <a:p>
          <a:r>
            <a:rPr lang="es-ES">
              <a:noFill/>
            </a:rPr>
            <a:t> </a:t>
          </a:r>
        </a:p>
      </dgm:t>
    </dgm:pt>
    <dgm:pt modelId="{E717C86A-AB31-4639-B90B-84977E98475E}" type="parTrans" cxnId="{12502E9B-B50D-4563-AC66-DB2C50C04142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31326E7F-5854-4A8B-ABAA-AC71167EBF5B}" type="sibTrans" cxnId="{12502E9B-B50D-4563-AC66-DB2C50C04142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CB08D40C-CCD1-472C-A2E2-9FC8766CB272}">
      <dgm:prSet phldrT="[Texto]" custT="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89D98B27-99DD-45F6-BD68-2FC35A10B542}" type="parTrans" cxnId="{FA20DD75-FC4C-407C-8307-20E1B359C5F6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2DC9A318-5E6C-4077-8193-B1C6F5FADA9E}" type="sibTrans" cxnId="{FA20DD75-FC4C-407C-8307-20E1B359C5F6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AED0B356-E36C-44AB-BA14-B23545D32C35}">
      <dgm:prSet phldrT="[Texto]" custT="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DD04196F-9389-4715-8D45-189C8B915D41}" type="parTrans" cxnId="{7717B1DC-308A-4B9C-8579-591B7C4D3E30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83D86448-A640-4C7C-9208-46B6ADD85BEC}" type="sibTrans" cxnId="{7717B1DC-308A-4B9C-8579-591B7C4D3E30}">
      <dgm:prSet/>
      <dgm:spPr/>
      <dgm:t>
        <a:bodyPr/>
        <a:lstStyle/>
        <a:p>
          <a:endParaRPr lang="es-ES">
            <a:latin typeface="Times New Roman" pitchFamily="18" charset="0"/>
            <a:cs typeface="Times New Roman" pitchFamily="18" charset="0"/>
          </a:endParaRPr>
        </a:p>
      </dgm:t>
    </dgm:pt>
    <dgm:pt modelId="{74249330-B518-4B37-93EE-4D6D5AED2819}" type="pres">
      <dgm:prSet presAssocID="{F43E68FE-E420-4B10-8B3B-6D4C8945046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663D3EE-0C97-4FB3-B1E4-0E86552D122F}" type="pres">
      <dgm:prSet presAssocID="{E112EC14-129B-47E0-8D54-093567F5122F}" presName="composite" presStyleCnt="0"/>
      <dgm:spPr/>
      <dgm:t>
        <a:bodyPr/>
        <a:lstStyle/>
        <a:p>
          <a:endParaRPr lang="es-ES"/>
        </a:p>
      </dgm:t>
    </dgm:pt>
    <dgm:pt modelId="{C8BCC881-2E06-42D4-8459-3B488FCFD94B}" type="pres">
      <dgm:prSet presAssocID="{E112EC14-129B-47E0-8D54-093567F5122F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CC377B-F8D5-45AD-9124-9771F69DBCCD}" type="pres">
      <dgm:prSet presAssocID="{E112EC14-129B-47E0-8D54-093567F5122F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C582A3-995F-4008-AD83-1AC974EEE368}" type="pres">
      <dgm:prSet presAssocID="{3ABD5699-983C-46E8-9743-2B0431DE50C4}" presName="space" presStyleCnt="0"/>
      <dgm:spPr/>
      <dgm:t>
        <a:bodyPr/>
        <a:lstStyle/>
        <a:p>
          <a:endParaRPr lang="es-ES"/>
        </a:p>
      </dgm:t>
    </dgm:pt>
    <dgm:pt modelId="{EF1857AB-D771-407D-B703-E3D6A8E0F609}" type="pres">
      <dgm:prSet presAssocID="{D70BEBAB-C304-4796-A43C-7181FE998681}" presName="composite" presStyleCnt="0"/>
      <dgm:spPr/>
      <dgm:t>
        <a:bodyPr/>
        <a:lstStyle/>
        <a:p>
          <a:endParaRPr lang="es-ES"/>
        </a:p>
      </dgm:t>
    </dgm:pt>
    <dgm:pt modelId="{B82A7624-5B46-4EB2-84DF-8BF6C5018D58}" type="pres">
      <dgm:prSet presAssocID="{D70BEBAB-C304-4796-A43C-7181FE99868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E0E556-7E6A-4ADA-ACB8-CF1D3B9847BE}" type="pres">
      <dgm:prSet presAssocID="{D70BEBAB-C304-4796-A43C-7181FE998681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3D7A5B-0036-4D7C-9694-811EA7BD4F96}" type="pres">
      <dgm:prSet presAssocID="{C9249D0F-4245-4ACE-8137-F29B99279768}" presName="space" presStyleCnt="0"/>
      <dgm:spPr/>
      <dgm:t>
        <a:bodyPr/>
        <a:lstStyle/>
        <a:p>
          <a:endParaRPr lang="es-ES"/>
        </a:p>
      </dgm:t>
    </dgm:pt>
    <dgm:pt modelId="{8DD9A817-17B3-4C20-A0F4-F9F59388B43B}" type="pres">
      <dgm:prSet presAssocID="{1D951F37-B523-4054-B1BA-7F413A794714}" presName="composite" presStyleCnt="0"/>
      <dgm:spPr/>
      <dgm:t>
        <a:bodyPr/>
        <a:lstStyle/>
        <a:p>
          <a:endParaRPr lang="es-ES"/>
        </a:p>
      </dgm:t>
    </dgm:pt>
    <dgm:pt modelId="{F690077E-A276-4081-B63A-E0545C184EC9}" type="pres">
      <dgm:prSet presAssocID="{1D951F37-B523-4054-B1BA-7F413A794714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549BE6-63BC-4286-93E1-D27F20BF9FDE}" type="pres">
      <dgm:prSet presAssocID="{1D951F37-B523-4054-B1BA-7F413A794714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ECE326-D512-45ED-8D0E-765297689C64}" type="pres">
      <dgm:prSet presAssocID="{07136499-95B0-4F71-82B7-1A156AF76036}" presName="space" presStyleCnt="0"/>
      <dgm:spPr/>
      <dgm:t>
        <a:bodyPr/>
        <a:lstStyle/>
        <a:p>
          <a:endParaRPr lang="es-ES"/>
        </a:p>
      </dgm:t>
    </dgm:pt>
    <dgm:pt modelId="{2572039C-1F72-4E5D-9447-53B0D60CB51F}" type="pres">
      <dgm:prSet presAssocID="{646909F7-B758-485B-98AA-F2915386BF04}" presName="composite" presStyleCnt="0"/>
      <dgm:spPr/>
      <dgm:t>
        <a:bodyPr/>
        <a:lstStyle/>
        <a:p>
          <a:endParaRPr lang="es-ES"/>
        </a:p>
      </dgm:t>
    </dgm:pt>
    <dgm:pt modelId="{34BA694B-7E4B-48EC-84AF-E2D783184329}" type="pres">
      <dgm:prSet presAssocID="{646909F7-B758-485B-98AA-F2915386BF04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B76532-9FCC-48AD-AEDD-44E85B6EBBEE}" type="pres">
      <dgm:prSet presAssocID="{646909F7-B758-485B-98AA-F2915386BF04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DE55E8E-E924-4440-AFBA-7E5A44686E5D}" type="presOf" srcId="{22461380-7872-4391-A5DD-7E1AE7545FF7}" destId="{2A549BE6-63BC-4286-93E1-D27F20BF9FDE}" srcOrd="0" destOrd="2" presId="urn:microsoft.com/office/officeart/2005/8/layout/hList1"/>
    <dgm:cxn modelId="{C7390855-18D2-48A6-BDF6-24167187B1C0}" srcId="{1D951F37-B523-4054-B1BA-7F413A794714}" destId="{32EDCB84-D146-4A56-9BBF-389F1CB10D04}" srcOrd="1" destOrd="0" parTransId="{F08322BD-4165-4504-81F1-5B3D8A513B72}" sibTransId="{677F9472-358A-4426-B818-6EB6EF59AD53}"/>
    <dgm:cxn modelId="{049EA6B8-013B-494C-A6B8-B640C388BADD}" type="presOf" srcId="{E87DBE73-30F4-45B1-A9CC-194A0F48E687}" destId="{96E0E556-7E6A-4ADA-ACB8-CF1D3B9847BE}" srcOrd="0" destOrd="1" presId="urn:microsoft.com/office/officeart/2005/8/layout/hList1"/>
    <dgm:cxn modelId="{FA20DD75-FC4C-407C-8307-20E1B359C5F6}" srcId="{1D951F37-B523-4054-B1BA-7F413A794714}" destId="{CB08D40C-CCD1-472C-A2E2-9FC8766CB272}" srcOrd="0" destOrd="0" parTransId="{89D98B27-99DD-45F6-BD68-2FC35A10B542}" sibTransId="{2DC9A318-5E6C-4077-8193-B1C6F5FADA9E}"/>
    <dgm:cxn modelId="{B75E719B-5F1D-4EB8-863E-3AD58988CA59}" type="presOf" srcId="{1ED43F30-41A1-4DC5-88FD-E56BD16F2595}" destId="{96E0E556-7E6A-4ADA-ACB8-CF1D3B9847BE}" srcOrd="0" destOrd="0" presId="urn:microsoft.com/office/officeart/2005/8/layout/hList1"/>
    <dgm:cxn modelId="{3ED053AA-BC13-46DC-887C-AD6847233007}" type="presOf" srcId="{FBB759C3-1A49-4702-94AD-B1700BAB483D}" destId="{91CC377B-F8D5-45AD-9124-9771F69DBCCD}" srcOrd="0" destOrd="1" presId="urn:microsoft.com/office/officeart/2005/8/layout/hList1"/>
    <dgm:cxn modelId="{12502E9B-B50D-4563-AC66-DB2C50C04142}" srcId="{646909F7-B758-485B-98AA-F2915386BF04}" destId="{FB73DB23-A0CA-4A8C-88BF-C337C0BCF71D}" srcOrd="2" destOrd="0" parTransId="{E717C86A-AB31-4639-B90B-84977E98475E}" sibTransId="{31326E7F-5854-4A8B-ABAA-AC71167EBF5B}"/>
    <dgm:cxn modelId="{A3CD63A9-4D4F-4FCD-A748-E5979BEA2D79}" type="presOf" srcId="{1D951F37-B523-4054-B1BA-7F413A794714}" destId="{F690077E-A276-4081-B63A-E0545C184EC9}" srcOrd="0" destOrd="0" presId="urn:microsoft.com/office/officeart/2005/8/layout/hList1"/>
    <dgm:cxn modelId="{A33CD495-51FF-477D-90E7-DE072FC7C7CD}" type="presOf" srcId="{F43E68FE-E420-4B10-8B3B-6D4C89450464}" destId="{74249330-B518-4B37-93EE-4D6D5AED2819}" srcOrd="0" destOrd="0" presId="urn:microsoft.com/office/officeart/2005/8/layout/hList1"/>
    <dgm:cxn modelId="{BF0CECC5-7690-480A-A7CA-70926531A793}" srcId="{F43E68FE-E420-4B10-8B3B-6D4C89450464}" destId="{E112EC14-129B-47E0-8D54-093567F5122F}" srcOrd="0" destOrd="0" parTransId="{165DBE76-A31B-4116-9A0A-35C0B00640AD}" sibTransId="{3ABD5699-983C-46E8-9743-2B0431DE50C4}"/>
    <dgm:cxn modelId="{F6EF9DE0-21AE-4B19-A5B2-ADCC6829DD1C}" srcId="{F43E68FE-E420-4B10-8B3B-6D4C89450464}" destId="{D70BEBAB-C304-4796-A43C-7181FE998681}" srcOrd="1" destOrd="0" parTransId="{29E71352-7084-4CE0-B076-0D50F71C5B71}" sibTransId="{C9249D0F-4245-4ACE-8137-F29B99279768}"/>
    <dgm:cxn modelId="{606D9A48-89FF-4F39-A549-8A359EE8712F}" type="presOf" srcId="{FB73DB23-A0CA-4A8C-88BF-C337C0BCF71D}" destId="{EFB76532-9FCC-48AD-AEDD-44E85B6EBBEE}" srcOrd="0" destOrd="2" presId="urn:microsoft.com/office/officeart/2005/8/layout/hList1"/>
    <dgm:cxn modelId="{3EC26CDB-61FD-4BEE-BFFD-D71C5C20A9BA}" type="presOf" srcId="{B6625205-41A6-4440-997F-79E0A45E194A}" destId="{91CC377B-F8D5-45AD-9124-9771F69DBCCD}" srcOrd="0" destOrd="0" presId="urn:microsoft.com/office/officeart/2005/8/layout/hList1"/>
    <dgm:cxn modelId="{01FBF99C-9F7E-40AA-B059-8E1761A69348}" srcId="{1D951F37-B523-4054-B1BA-7F413A794714}" destId="{22461380-7872-4391-A5DD-7E1AE7545FF7}" srcOrd="2" destOrd="0" parTransId="{989F167F-6FD8-4F1C-85AF-4D430C85773A}" sibTransId="{646AF592-A2F9-49F4-8F7F-F01EB430BC37}"/>
    <dgm:cxn modelId="{BEB3E735-153F-4181-9089-E203C614DA48}" type="presOf" srcId="{32EDCB84-D146-4A56-9BBF-389F1CB10D04}" destId="{2A549BE6-63BC-4286-93E1-D27F20BF9FDE}" srcOrd="0" destOrd="1" presId="urn:microsoft.com/office/officeart/2005/8/layout/hList1"/>
    <dgm:cxn modelId="{06A692DC-6ED8-4824-824A-A2E83CA1E72C}" srcId="{F43E68FE-E420-4B10-8B3B-6D4C89450464}" destId="{1D951F37-B523-4054-B1BA-7F413A794714}" srcOrd="2" destOrd="0" parTransId="{4EF95642-2FC9-4634-977D-2829B90B3049}" sibTransId="{07136499-95B0-4F71-82B7-1A156AF76036}"/>
    <dgm:cxn modelId="{6F91DE0E-D4D8-4045-BB15-31621059710D}" srcId="{D70BEBAB-C304-4796-A43C-7181FE998681}" destId="{E87DBE73-30F4-45B1-A9CC-194A0F48E687}" srcOrd="1" destOrd="0" parTransId="{7E6C5620-5A40-4015-8F34-E2FF682E4BFB}" sibTransId="{1115B935-BD6F-49F3-A761-76B2C15D3B8F}"/>
    <dgm:cxn modelId="{7717B1DC-308A-4B9C-8579-591B7C4D3E30}" srcId="{646909F7-B758-485B-98AA-F2915386BF04}" destId="{AED0B356-E36C-44AB-BA14-B23545D32C35}" srcOrd="0" destOrd="0" parTransId="{DD04196F-9389-4715-8D45-189C8B915D41}" sibTransId="{83D86448-A640-4C7C-9208-46B6ADD85BEC}"/>
    <dgm:cxn modelId="{587C6BFF-1789-4CC6-9330-705EBB45E645}" srcId="{D70BEBAB-C304-4796-A43C-7181FE998681}" destId="{1ED43F30-41A1-4DC5-88FD-E56BD16F2595}" srcOrd="0" destOrd="0" parTransId="{4CDB4021-5AF4-4451-951C-2B44603B3E8C}" sibTransId="{E4E5E43D-05CA-4319-BDF0-7731F4EC9C6C}"/>
    <dgm:cxn modelId="{50A5ECA3-52D9-465B-88D5-601688701ACC}" type="presOf" srcId="{AED0B356-E36C-44AB-BA14-B23545D32C35}" destId="{EFB76532-9FCC-48AD-AEDD-44E85B6EBBEE}" srcOrd="0" destOrd="0" presId="urn:microsoft.com/office/officeart/2005/8/layout/hList1"/>
    <dgm:cxn modelId="{252BAAFE-1735-44F3-9210-35D4675B501A}" type="presOf" srcId="{8EA66DEE-8EA5-4895-BA7A-9C36FE5B470C}" destId="{EFB76532-9FCC-48AD-AEDD-44E85B6EBBEE}" srcOrd="0" destOrd="1" presId="urn:microsoft.com/office/officeart/2005/8/layout/hList1"/>
    <dgm:cxn modelId="{5F2DF108-F62F-4E8A-92D1-421F4226A85E}" type="presOf" srcId="{D70BEBAB-C304-4796-A43C-7181FE998681}" destId="{B82A7624-5B46-4EB2-84DF-8BF6C5018D58}" srcOrd="0" destOrd="0" presId="urn:microsoft.com/office/officeart/2005/8/layout/hList1"/>
    <dgm:cxn modelId="{8F808082-5EF0-4E22-AE86-5E5CB4FD15CD}" srcId="{F43E68FE-E420-4B10-8B3B-6D4C89450464}" destId="{646909F7-B758-485B-98AA-F2915386BF04}" srcOrd="3" destOrd="0" parTransId="{E54FB5F2-60BE-426B-89A0-CE8661E7BE39}" sibTransId="{DB2B6A43-CEC6-42B9-867E-0803FCF500C7}"/>
    <dgm:cxn modelId="{28DEA99C-CFBD-4DDA-819C-0FFDE2829099}" type="presOf" srcId="{646909F7-B758-485B-98AA-F2915386BF04}" destId="{34BA694B-7E4B-48EC-84AF-E2D783184329}" srcOrd="0" destOrd="0" presId="urn:microsoft.com/office/officeart/2005/8/layout/hList1"/>
    <dgm:cxn modelId="{DEB8C50E-63EB-4901-A025-A3224F00C97E}" srcId="{646909F7-B758-485B-98AA-F2915386BF04}" destId="{8EA66DEE-8EA5-4895-BA7A-9C36FE5B470C}" srcOrd="1" destOrd="0" parTransId="{48947030-F209-46CB-B95F-0D08CAA02927}" sibTransId="{BCEEF0C4-7128-4B35-A4E4-65A15A3B81FF}"/>
    <dgm:cxn modelId="{1D9BC28B-9109-4E16-A313-93B6DDBA7E6F}" type="presOf" srcId="{E112EC14-129B-47E0-8D54-093567F5122F}" destId="{C8BCC881-2E06-42D4-8459-3B488FCFD94B}" srcOrd="0" destOrd="0" presId="urn:microsoft.com/office/officeart/2005/8/layout/hList1"/>
    <dgm:cxn modelId="{207D4CF2-F29D-4739-A3C7-98B040DA1C85}" type="presOf" srcId="{CB08D40C-CCD1-472C-A2E2-9FC8766CB272}" destId="{2A549BE6-63BC-4286-93E1-D27F20BF9FDE}" srcOrd="0" destOrd="0" presId="urn:microsoft.com/office/officeart/2005/8/layout/hList1"/>
    <dgm:cxn modelId="{A7F1A400-04EA-4E39-AE34-761888E00D53}" srcId="{E112EC14-129B-47E0-8D54-093567F5122F}" destId="{FBB759C3-1A49-4702-94AD-B1700BAB483D}" srcOrd="1" destOrd="0" parTransId="{5E622BD5-44CA-486C-90BC-B9E4A50F50CE}" sibTransId="{A449D66B-F570-40DC-AAEC-54928D236205}"/>
    <dgm:cxn modelId="{C1318341-85F7-453C-83B9-CA7F4297C910}" srcId="{E112EC14-129B-47E0-8D54-093567F5122F}" destId="{B6625205-41A6-4440-997F-79E0A45E194A}" srcOrd="0" destOrd="0" parTransId="{94768484-AB6E-4E05-8108-9658D96FCCEC}" sibTransId="{27625FB3-91FB-43F7-AA99-7CDF09A3658E}"/>
    <dgm:cxn modelId="{BCADE063-48BC-4F63-A026-151189A381C4}" type="presParOf" srcId="{74249330-B518-4B37-93EE-4D6D5AED2819}" destId="{A663D3EE-0C97-4FB3-B1E4-0E86552D122F}" srcOrd="0" destOrd="0" presId="urn:microsoft.com/office/officeart/2005/8/layout/hList1"/>
    <dgm:cxn modelId="{94F77CB8-C618-4F13-B0B1-17548DA70023}" type="presParOf" srcId="{A663D3EE-0C97-4FB3-B1E4-0E86552D122F}" destId="{C8BCC881-2E06-42D4-8459-3B488FCFD94B}" srcOrd="0" destOrd="0" presId="urn:microsoft.com/office/officeart/2005/8/layout/hList1"/>
    <dgm:cxn modelId="{AF5509A1-9F1C-42E9-8B31-8FCCCC0E5890}" type="presParOf" srcId="{A663D3EE-0C97-4FB3-B1E4-0E86552D122F}" destId="{91CC377B-F8D5-45AD-9124-9771F69DBCCD}" srcOrd="1" destOrd="0" presId="urn:microsoft.com/office/officeart/2005/8/layout/hList1"/>
    <dgm:cxn modelId="{312097BB-D928-42EA-81DA-478ADBFE0E04}" type="presParOf" srcId="{74249330-B518-4B37-93EE-4D6D5AED2819}" destId="{9AC582A3-995F-4008-AD83-1AC974EEE368}" srcOrd="1" destOrd="0" presId="urn:microsoft.com/office/officeart/2005/8/layout/hList1"/>
    <dgm:cxn modelId="{1AC9EF77-65D9-4590-B6EF-349ED55151E0}" type="presParOf" srcId="{74249330-B518-4B37-93EE-4D6D5AED2819}" destId="{EF1857AB-D771-407D-B703-E3D6A8E0F609}" srcOrd="2" destOrd="0" presId="urn:microsoft.com/office/officeart/2005/8/layout/hList1"/>
    <dgm:cxn modelId="{2C81057B-09D4-490E-87D4-0883D1BB6993}" type="presParOf" srcId="{EF1857AB-D771-407D-B703-E3D6A8E0F609}" destId="{B82A7624-5B46-4EB2-84DF-8BF6C5018D58}" srcOrd="0" destOrd="0" presId="urn:microsoft.com/office/officeart/2005/8/layout/hList1"/>
    <dgm:cxn modelId="{0263C936-D874-4A20-8E04-6591C83BB6E2}" type="presParOf" srcId="{EF1857AB-D771-407D-B703-E3D6A8E0F609}" destId="{96E0E556-7E6A-4ADA-ACB8-CF1D3B9847BE}" srcOrd="1" destOrd="0" presId="urn:microsoft.com/office/officeart/2005/8/layout/hList1"/>
    <dgm:cxn modelId="{36FD6E16-0E72-4E6A-9898-202E9598E527}" type="presParOf" srcId="{74249330-B518-4B37-93EE-4D6D5AED2819}" destId="{5F3D7A5B-0036-4D7C-9694-811EA7BD4F96}" srcOrd="3" destOrd="0" presId="urn:microsoft.com/office/officeart/2005/8/layout/hList1"/>
    <dgm:cxn modelId="{20D2C29A-7316-4410-B649-0FAEA92DD9A6}" type="presParOf" srcId="{74249330-B518-4B37-93EE-4D6D5AED2819}" destId="{8DD9A817-17B3-4C20-A0F4-F9F59388B43B}" srcOrd="4" destOrd="0" presId="urn:microsoft.com/office/officeart/2005/8/layout/hList1"/>
    <dgm:cxn modelId="{30BAD534-7B2A-491F-8B53-1238713B7981}" type="presParOf" srcId="{8DD9A817-17B3-4C20-A0F4-F9F59388B43B}" destId="{F690077E-A276-4081-B63A-E0545C184EC9}" srcOrd="0" destOrd="0" presId="urn:microsoft.com/office/officeart/2005/8/layout/hList1"/>
    <dgm:cxn modelId="{79A25F2F-5BCC-455B-98A1-73A3B81A40D7}" type="presParOf" srcId="{8DD9A817-17B3-4C20-A0F4-F9F59388B43B}" destId="{2A549BE6-63BC-4286-93E1-D27F20BF9FDE}" srcOrd="1" destOrd="0" presId="urn:microsoft.com/office/officeart/2005/8/layout/hList1"/>
    <dgm:cxn modelId="{2D657F9F-43A0-46F6-AFD6-6884DC3CB5F7}" type="presParOf" srcId="{74249330-B518-4B37-93EE-4D6D5AED2819}" destId="{A8ECE326-D512-45ED-8D0E-765297689C64}" srcOrd="5" destOrd="0" presId="urn:microsoft.com/office/officeart/2005/8/layout/hList1"/>
    <dgm:cxn modelId="{071559C9-735C-4B3E-B183-15B05574094C}" type="presParOf" srcId="{74249330-B518-4B37-93EE-4D6D5AED2819}" destId="{2572039C-1F72-4E5D-9447-53B0D60CB51F}" srcOrd="6" destOrd="0" presId="urn:microsoft.com/office/officeart/2005/8/layout/hList1"/>
    <dgm:cxn modelId="{8BE943C2-0B60-4774-B37E-DD082ADB5649}" type="presParOf" srcId="{2572039C-1F72-4E5D-9447-53B0D60CB51F}" destId="{34BA694B-7E4B-48EC-84AF-E2D783184329}" srcOrd="0" destOrd="0" presId="urn:microsoft.com/office/officeart/2005/8/layout/hList1"/>
    <dgm:cxn modelId="{DF030DCA-6C18-4D58-94B0-FF7BC0EF22E4}" type="presParOf" srcId="{2572039C-1F72-4E5D-9447-53B0D60CB51F}" destId="{EFB76532-9FCC-48AD-AEDD-44E85B6EBBE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A39202-1D2A-4EEB-A733-6BEAB721E694}" type="doc">
      <dgm:prSet loTypeId="urn:microsoft.com/office/officeart/2005/8/layout/hierarchy3" loCatId="hierarchy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2296B2E1-8FCF-4507-AF0C-6AB00DCD4CDC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pH y CE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8DBB67EE-5CDA-441A-900F-087A83BBDA46}" type="parTrans" cxnId="{CCE03834-F070-4363-80BB-083424E4CB12}">
      <dgm:prSet/>
      <dgm:spPr/>
      <dgm:t>
        <a:bodyPr/>
        <a:lstStyle/>
        <a:p>
          <a:endParaRPr lang="es-ES" sz="1800">
            <a:latin typeface="Times New Roman" pitchFamily="18" charset="0"/>
            <a:cs typeface="Times New Roman" pitchFamily="18" charset="0"/>
          </a:endParaRPr>
        </a:p>
      </dgm:t>
    </dgm:pt>
    <dgm:pt modelId="{DA7610A2-B953-4B16-B0CF-16B9ACCB201B}" type="sibTrans" cxnId="{CCE03834-F070-4363-80BB-083424E4CB12}">
      <dgm:prSet/>
      <dgm:spPr/>
      <dgm:t>
        <a:bodyPr/>
        <a:lstStyle/>
        <a:p>
          <a:endParaRPr lang="es-ES" sz="1800">
            <a:latin typeface="Times New Roman" pitchFamily="18" charset="0"/>
            <a:cs typeface="Times New Roman" pitchFamily="18" charset="0"/>
          </a:endParaRPr>
        </a:p>
      </dgm:t>
    </dgm:pt>
    <dgm:pt modelId="{BE4C4FFA-AA76-4968-990F-5437C0F06B42}">
      <dgm:prSet phldrT="[Texto]" custT="1"/>
      <dgm:spPr/>
      <dgm:t>
        <a:bodyPr/>
        <a:lstStyle/>
        <a:p>
          <a:r>
            <a:rPr lang="es-ES" sz="1800" dirty="0" smtClean="0">
              <a:latin typeface="Times New Roman" pitchFamily="18" charset="0"/>
              <a:cs typeface="Times New Roman" pitchFamily="18" charset="0"/>
            </a:rPr>
            <a:t>pH </a:t>
          </a:r>
          <a:r>
            <a:rPr lang="es-EC" sz="1800" dirty="0" smtClean="0">
              <a:latin typeface="Times New Roman" pitchFamily="18" charset="0"/>
              <a:cs typeface="Times New Roman" pitchFamily="18" charset="0"/>
            </a:rPr>
            <a:t>(H</a:t>
          </a:r>
          <a:r>
            <a:rPr lang="es-EC" sz="1800" baseline="-25000" dirty="0" smtClean="0">
              <a:latin typeface="Times New Roman" pitchFamily="18" charset="0"/>
              <a:cs typeface="Times New Roman" pitchFamily="18" charset="0"/>
            </a:rPr>
            <a:t>2</a:t>
          </a:r>
          <a:r>
            <a:rPr lang="es-EC" sz="1800" dirty="0" smtClean="0">
              <a:latin typeface="Times New Roman" pitchFamily="18" charset="0"/>
              <a:cs typeface="Times New Roman" pitchFamily="18" charset="0"/>
            </a:rPr>
            <a:t>O) </a:t>
          </a:r>
          <a:r>
            <a:rPr lang="es-ES" sz="1800" dirty="0" smtClean="0">
              <a:latin typeface="Times New Roman" pitchFamily="18" charset="0"/>
              <a:cs typeface="Times New Roman" pitchFamily="18" charset="0"/>
            </a:rPr>
            <a:t> potenciómetro</a:t>
          </a:r>
          <a:endParaRPr lang="es-ES" sz="1800" dirty="0">
            <a:latin typeface="Times New Roman" pitchFamily="18" charset="0"/>
            <a:cs typeface="Times New Roman" pitchFamily="18" charset="0"/>
          </a:endParaRPr>
        </a:p>
      </dgm:t>
    </dgm:pt>
    <dgm:pt modelId="{2EB2E2C3-4A46-4D54-9AFF-0AAA51B0488E}" type="parTrans" cxnId="{5EF52EEB-8C90-43B0-A878-E1E45F4660BB}">
      <dgm:prSet/>
      <dgm:spPr/>
      <dgm:t>
        <a:bodyPr/>
        <a:lstStyle/>
        <a:p>
          <a:endParaRPr lang="es-ES" sz="1800">
            <a:latin typeface="Times New Roman" pitchFamily="18" charset="0"/>
            <a:cs typeface="Times New Roman" pitchFamily="18" charset="0"/>
          </a:endParaRPr>
        </a:p>
      </dgm:t>
    </dgm:pt>
    <dgm:pt modelId="{7FC223A3-CB14-4A1E-AD26-92CE1447664E}" type="sibTrans" cxnId="{5EF52EEB-8C90-43B0-A878-E1E45F4660BB}">
      <dgm:prSet/>
      <dgm:spPr/>
      <dgm:t>
        <a:bodyPr/>
        <a:lstStyle/>
        <a:p>
          <a:endParaRPr lang="es-ES" sz="1800">
            <a:latin typeface="Times New Roman" pitchFamily="18" charset="0"/>
            <a:cs typeface="Times New Roman" pitchFamily="18" charset="0"/>
          </a:endParaRPr>
        </a:p>
      </dgm:t>
    </dgm:pt>
    <dgm:pt modelId="{87EC1C00-E0FA-4CEC-9F7E-65ADAD54739C}">
      <dgm:prSet phldrT="[Texto]" custT="1"/>
      <dgm:spPr/>
      <dgm:t>
        <a:bodyPr/>
        <a:lstStyle/>
        <a:p>
          <a:r>
            <a:rPr lang="es-ES" sz="1800" dirty="0" smtClean="0">
              <a:latin typeface="Times New Roman" pitchFamily="18" charset="0"/>
              <a:cs typeface="Times New Roman" pitchFamily="18" charset="0"/>
            </a:rPr>
            <a:t>CE conductímetro</a:t>
          </a:r>
          <a:endParaRPr lang="es-ES" sz="1800" dirty="0">
            <a:latin typeface="Times New Roman" pitchFamily="18" charset="0"/>
            <a:cs typeface="Times New Roman" pitchFamily="18" charset="0"/>
          </a:endParaRPr>
        </a:p>
      </dgm:t>
    </dgm:pt>
    <dgm:pt modelId="{E92F17D8-F809-47B9-8CC1-C8CF3935CF72}" type="parTrans" cxnId="{4CD087F1-5369-4D7A-BC0C-E0765F7ED93F}">
      <dgm:prSet/>
      <dgm:spPr/>
      <dgm:t>
        <a:bodyPr/>
        <a:lstStyle/>
        <a:p>
          <a:endParaRPr lang="es-ES" sz="1800">
            <a:latin typeface="Times New Roman" pitchFamily="18" charset="0"/>
            <a:cs typeface="Times New Roman" pitchFamily="18" charset="0"/>
          </a:endParaRPr>
        </a:p>
      </dgm:t>
    </dgm:pt>
    <dgm:pt modelId="{33B48350-A348-4C9B-B5D6-E33F77266AAF}" type="sibTrans" cxnId="{4CD087F1-5369-4D7A-BC0C-E0765F7ED93F}">
      <dgm:prSet/>
      <dgm:spPr/>
      <dgm:t>
        <a:bodyPr/>
        <a:lstStyle/>
        <a:p>
          <a:endParaRPr lang="es-ES" sz="1800">
            <a:latin typeface="Times New Roman" pitchFamily="18" charset="0"/>
            <a:cs typeface="Times New Roman" pitchFamily="18" charset="0"/>
          </a:endParaRPr>
        </a:p>
      </dgm:t>
    </dgm:pt>
    <dgm:pt modelId="{2D68228B-8548-45ED-9348-EA423E7B44EC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Materia Orgánica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8E0A2747-952C-4BE0-9ED7-08CDEFD6A223}" type="parTrans" cxnId="{B74AD00F-0864-4CDD-951B-DF91292E5B5F}">
      <dgm:prSet/>
      <dgm:spPr/>
      <dgm:t>
        <a:bodyPr/>
        <a:lstStyle/>
        <a:p>
          <a:endParaRPr lang="es-ES" sz="1800">
            <a:latin typeface="Times New Roman" pitchFamily="18" charset="0"/>
            <a:cs typeface="Times New Roman" pitchFamily="18" charset="0"/>
          </a:endParaRPr>
        </a:p>
      </dgm:t>
    </dgm:pt>
    <dgm:pt modelId="{D6853822-DE6B-47F8-B61D-B591594DC2D7}" type="sibTrans" cxnId="{B74AD00F-0864-4CDD-951B-DF91292E5B5F}">
      <dgm:prSet/>
      <dgm:spPr/>
      <dgm:t>
        <a:bodyPr/>
        <a:lstStyle/>
        <a:p>
          <a:endParaRPr lang="es-ES" sz="1800">
            <a:latin typeface="Times New Roman" pitchFamily="18" charset="0"/>
            <a:cs typeface="Times New Roman" pitchFamily="18" charset="0"/>
          </a:endParaRPr>
        </a:p>
      </dgm:t>
    </dgm:pt>
    <dgm:pt modelId="{B865F719-5F15-4256-81D8-2E3854911D48}">
      <dgm:prSet phldrT="[Texto]" custT="1"/>
      <dgm:spPr/>
      <dgm:t>
        <a:bodyPr/>
        <a:lstStyle/>
        <a:p>
          <a:r>
            <a:rPr lang="es-ES" sz="1800" dirty="0" smtClean="0">
              <a:latin typeface="Times New Roman" pitchFamily="18" charset="0"/>
              <a:cs typeface="Times New Roman" pitchFamily="18" charset="0"/>
            </a:rPr>
            <a:t>Método de calcinación (550ºC)</a:t>
          </a:r>
          <a:endParaRPr lang="es-ES" sz="1800" dirty="0">
            <a:latin typeface="Times New Roman" pitchFamily="18" charset="0"/>
            <a:cs typeface="Times New Roman" pitchFamily="18" charset="0"/>
          </a:endParaRPr>
        </a:p>
      </dgm:t>
    </dgm:pt>
    <dgm:pt modelId="{307574D8-B3B8-4D49-923A-DEB20F03100C}" type="parTrans" cxnId="{FC1E4422-C174-4565-893C-9E80A392F5A8}">
      <dgm:prSet/>
      <dgm:spPr/>
      <dgm:t>
        <a:bodyPr/>
        <a:lstStyle/>
        <a:p>
          <a:endParaRPr lang="es-ES" sz="1800">
            <a:latin typeface="Times New Roman" pitchFamily="18" charset="0"/>
            <a:cs typeface="Times New Roman" pitchFamily="18" charset="0"/>
          </a:endParaRPr>
        </a:p>
      </dgm:t>
    </dgm:pt>
    <dgm:pt modelId="{DE643ED8-8BBB-49BD-9C37-A238F4B61596}" type="sibTrans" cxnId="{FC1E4422-C174-4565-893C-9E80A392F5A8}">
      <dgm:prSet/>
      <dgm:spPr/>
      <dgm:t>
        <a:bodyPr/>
        <a:lstStyle/>
        <a:p>
          <a:endParaRPr lang="es-ES" sz="1800">
            <a:latin typeface="Times New Roman" pitchFamily="18" charset="0"/>
            <a:cs typeface="Times New Roman" pitchFamily="18" charset="0"/>
          </a:endParaRPr>
        </a:p>
      </dgm:t>
    </dgm:pt>
    <dgm:pt modelId="{BACF0452-E681-4CBE-8F31-17960FA2BF14}">
      <dgm:prSet phldrT="[Texto]" custT="1"/>
      <dgm:spPr/>
      <dgm:t>
        <a:bodyPr/>
        <a:lstStyle/>
        <a:p>
          <a:r>
            <a:rPr lang="es-ES" sz="1800" dirty="0" smtClean="0">
              <a:latin typeface="Times New Roman" pitchFamily="18" charset="0"/>
              <a:cs typeface="Times New Roman" pitchFamily="18" charset="0"/>
            </a:rPr>
            <a:t>Nitrógeno m</a:t>
          </a:r>
          <a:r>
            <a:rPr lang="es-EC" sz="1800" dirty="0" err="1" smtClean="0">
              <a:latin typeface="Times New Roman" pitchFamily="18" charset="0"/>
              <a:cs typeface="Times New Roman" pitchFamily="18" charset="0"/>
            </a:rPr>
            <a:t>étodo</a:t>
          </a:r>
          <a:r>
            <a:rPr lang="es-EC" sz="1800" dirty="0" smtClean="0">
              <a:latin typeface="Times New Roman" pitchFamily="18" charset="0"/>
              <a:cs typeface="Times New Roman" pitchFamily="18" charset="0"/>
            </a:rPr>
            <a:t> de </a:t>
          </a:r>
          <a:r>
            <a:rPr lang="es-EC" sz="1800" dirty="0" err="1" smtClean="0">
              <a:latin typeface="Times New Roman" pitchFamily="18" charset="0"/>
              <a:cs typeface="Times New Roman" pitchFamily="18" charset="0"/>
            </a:rPr>
            <a:t>Kjehldahl</a:t>
          </a:r>
          <a:r>
            <a:rPr lang="es-ES" sz="18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s-ES" sz="1800" dirty="0">
            <a:latin typeface="Times New Roman" pitchFamily="18" charset="0"/>
            <a:cs typeface="Times New Roman" pitchFamily="18" charset="0"/>
          </a:endParaRPr>
        </a:p>
      </dgm:t>
    </dgm:pt>
    <dgm:pt modelId="{381F6079-00F5-48B5-8449-1E42094E9B46}" type="parTrans" cxnId="{7301DE01-29F4-4CD5-B367-A6F1088648E5}">
      <dgm:prSet/>
      <dgm:spPr/>
      <dgm:t>
        <a:bodyPr/>
        <a:lstStyle/>
        <a:p>
          <a:endParaRPr lang="es-ES" sz="1800">
            <a:latin typeface="Times New Roman" pitchFamily="18" charset="0"/>
            <a:cs typeface="Times New Roman" pitchFamily="18" charset="0"/>
          </a:endParaRPr>
        </a:p>
      </dgm:t>
    </dgm:pt>
    <dgm:pt modelId="{AFB89F98-B2B4-4CA4-8980-3A26AA0CA41F}" type="sibTrans" cxnId="{7301DE01-29F4-4CD5-B367-A6F1088648E5}">
      <dgm:prSet/>
      <dgm:spPr/>
      <dgm:t>
        <a:bodyPr/>
        <a:lstStyle/>
        <a:p>
          <a:endParaRPr lang="es-ES" sz="1800">
            <a:latin typeface="Times New Roman" pitchFamily="18" charset="0"/>
            <a:cs typeface="Times New Roman" pitchFamily="18" charset="0"/>
          </a:endParaRPr>
        </a:p>
      </dgm:t>
    </dgm:pt>
    <dgm:pt modelId="{058856F7-11BB-451F-8CE2-C1558A97F540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N y P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B852D183-9FF7-4FB9-9F4E-7F4CC4505449}" type="parTrans" cxnId="{B5318C53-81BF-4949-9DF2-EDDE5AEFCC7B}">
      <dgm:prSet/>
      <dgm:spPr/>
      <dgm:t>
        <a:bodyPr/>
        <a:lstStyle/>
        <a:p>
          <a:endParaRPr lang="es-ES" sz="1800">
            <a:latin typeface="Times New Roman" pitchFamily="18" charset="0"/>
            <a:cs typeface="Times New Roman" pitchFamily="18" charset="0"/>
          </a:endParaRPr>
        </a:p>
      </dgm:t>
    </dgm:pt>
    <dgm:pt modelId="{A67CC89A-413E-4C70-8BF8-7CD3D6C9634A}" type="sibTrans" cxnId="{B5318C53-81BF-4949-9DF2-EDDE5AEFCC7B}">
      <dgm:prSet/>
      <dgm:spPr/>
      <dgm:t>
        <a:bodyPr/>
        <a:lstStyle/>
        <a:p>
          <a:endParaRPr lang="es-ES" sz="1800">
            <a:latin typeface="Times New Roman" pitchFamily="18" charset="0"/>
            <a:cs typeface="Times New Roman" pitchFamily="18" charset="0"/>
          </a:endParaRPr>
        </a:p>
      </dgm:t>
    </dgm:pt>
    <dgm:pt modelId="{EC64D726-260D-4EC4-B154-A2A17DAC2E0A}">
      <dgm:prSet phldrT="[Texto]" custT="1"/>
      <dgm:spPr/>
      <dgm:t>
        <a:bodyPr/>
        <a:lstStyle/>
        <a:p>
          <a:r>
            <a:rPr lang="es-ES" sz="1800" dirty="0" smtClean="0">
              <a:latin typeface="Times New Roman" pitchFamily="18" charset="0"/>
              <a:cs typeface="Times New Roman" pitchFamily="18" charset="0"/>
            </a:rPr>
            <a:t>Fósforo total espectrofotometría</a:t>
          </a:r>
          <a:endParaRPr lang="es-ES" sz="1800" dirty="0">
            <a:latin typeface="Times New Roman" pitchFamily="18" charset="0"/>
            <a:cs typeface="Times New Roman" pitchFamily="18" charset="0"/>
          </a:endParaRPr>
        </a:p>
      </dgm:t>
    </dgm:pt>
    <dgm:pt modelId="{A5976D2A-4CD9-4E3F-98F7-9FDC167E86CA}" type="parTrans" cxnId="{573C5C16-2324-4E47-90D1-335E3E41A740}">
      <dgm:prSet/>
      <dgm:spPr/>
      <dgm:t>
        <a:bodyPr/>
        <a:lstStyle/>
        <a:p>
          <a:endParaRPr lang="es-ES" sz="1800">
            <a:latin typeface="Times New Roman" pitchFamily="18" charset="0"/>
            <a:cs typeface="Times New Roman" pitchFamily="18" charset="0"/>
          </a:endParaRPr>
        </a:p>
      </dgm:t>
    </dgm:pt>
    <dgm:pt modelId="{765FBEF8-0967-491D-A7DE-603286AA0410}" type="sibTrans" cxnId="{573C5C16-2324-4E47-90D1-335E3E41A740}">
      <dgm:prSet/>
      <dgm:spPr/>
      <dgm:t>
        <a:bodyPr/>
        <a:lstStyle/>
        <a:p>
          <a:endParaRPr lang="es-ES" sz="1800">
            <a:latin typeface="Times New Roman" pitchFamily="18" charset="0"/>
            <a:cs typeface="Times New Roman" pitchFamily="18" charset="0"/>
          </a:endParaRPr>
        </a:p>
      </dgm:t>
    </dgm:pt>
    <dgm:pt modelId="{3DAB06EB-353D-462B-8CE0-5BDDC53CFA17}" type="pres">
      <dgm:prSet presAssocID="{C5A39202-1D2A-4EEB-A733-6BEAB721E69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3DA0D903-D9C2-4A29-83C1-2ABADE9C14A6}" type="pres">
      <dgm:prSet presAssocID="{2296B2E1-8FCF-4507-AF0C-6AB00DCD4CDC}" presName="root" presStyleCnt="0"/>
      <dgm:spPr/>
      <dgm:t>
        <a:bodyPr/>
        <a:lstStyle/>
        <a:p>
          <a:endParaRPr lang="es-ES"/>
        </a:p>
      </dgm:t>
    </dgm:pt>
    <dgm:pt modelId="{91A57E0C-AECA-417A-A3AA-B9792439AD63}" type="pres">
      <dgm:prSet presAssocID="{2296B2E1-8FCF-4507-AF0C-6AB00DCD4CDC}" presName="rootComposite" presStyleCnt="0"/>
      <dgm:spPr/>
      <dgm:t>
        <a:bodyPr/>
        <a:lstStyle/>
        <a:p>
          <a:endParaRPr lang="es-ES"/>
        </a:p>
      </dgm:t>
    </dgm:pt>
    <dgm:pt modelId="{A2A30087-FBFC-4A57-9AB1-85F218053FB7}" type="pres">
      <dgm:prSet presAssocID="{2296B2E1-8FCF-4507-AF0C-6AB00DCD4CDC}" presName="rootText" presStyleLbl="node1" presStyleIdx="0" presStyleCnt="3"/>
      <dgm:spPr/>
      <dgm:t>
        <a:bodyPr/>
        <a:lstStyle/>
        <a:p>
          <a:endParaRPr lang="es-ES"/>
        </a:p>
      </dgm:t>
    </dgm:pt>
    <dgm:pt modelId="{F3601AF9-6A8C-4D5E-A71F-78504F9957B3}" type="pres">
      <dgm:prSet presAssocID="{2296B2E1-8FCF-4507-AF0C-6AB00DCD4CDC}" presName="rootConnector" presStyleLbl="node1" presStyleIdx="0" presStyleCnt="3"/>
      <dgm:spPr/>
      <dgm:t>
        <a:bodyPr/>
        <a:lstStyle/>
        <a:p>
          <a:endParaRPr lang="es-ES"/>
        </a:p>
      </dgm:t>
    </dgm:pt>
    <dgm:pt modelId="{971A848A-6C99-456C-90A9-90BE9AB7B011}" type="pres">
      <dgm:prSet presAssocID="{2296B2E1-8FCF-4507-AF0C-6AB00DCD4CDC}" presName="childShape" presStyleCnt="0"/>
      <dgm:spPr/>
      <dgm:t>
        <a:bodyPr/>
        <a:lstStyle/>
        <a:p>
          <a:endParaRPr lang="es-ES"/>
        </a:p>
      </dgm:t>
    </dgm:pt>
    <dgm:pt modelId="{505E2D60-C742-4E19-A83D-F3885BF8421B}" type="pres">
      <dgm:prSet presAssocID="{2EB2E2C3-4A46-4D54-9AFF-0AAA51B0488E}" presName="Name13" presStyleLbl="parChTrans1D2" presStyleIdx="0" presStyleCnt="5"/>
      <dgm:spPr/>
      <dgm:t>
        <a:bodyPr/>
        <a:lstStyle/>
        <a:p>
          <a:endParaRPr lang="es-ES"/>
        </a:p>
      </dgm:t>
    </dgm:pt>
    <dgm:pt modelId="{55388BE9-A04D-4F26-834C-1D25D71F112A}" type="pres">
      <dgm:prSet presAssocID="{BE4C4FFA-AA76-4968-990F-5437C0F06B42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C19E3D-D5F1-4325-B564-9DBCB432A6C9}" type="pres">
      <dgm:prSet presAssocID="{E92F17D8-F809-47B9-8CC1-C8CF3935CF72}" presName="Name13" presStyleLbl="parChTrans1D2" presStyleIdx="1" presStyleCnt="5"/>
      <dgm:spPr/>
      <dgm:t>
        <a:bodyPr/>
        <a:lstStyle/>
        <a:p>
          <a:endParaRPr lang="es-ES"/>
        </a:p>
      </dgm:t>
    </dgm:pt>
    <dgm:pt modelId="{167478D9-68AC-481C-9502-702E329EE876}" type="pres">
      <dgm:prSet presAssocID="{87EC1C00-E0FA-4CEC-9F7E-65ADAD54739C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94178F-9446-4623-902A-EF4B2A77780C}" type="pres">
      <dgm:prSet presAssocID="{2D68228B-8548-45ED-9348-EA423E7B44EC}" presName="root" presStyleCnt="0"/>
      <dgm:spPr/>
      <dgm:t>
        <a:bodyPr/>
        <a:lstStyle/>
        <a:p>
          <a:endParaRPr lang="es-ES"/>
        </a:p>
      </dgm:t>
    </dgm:pt>
    <dgm:pt modelId="{36A0E4AE-E853-47AB-BF0F-9F6C987C9BC8}" type="pres">
      <dgm:prSet presAssocID="{2D68228B-8548-45ED-9348-EA423E7B44EC}" presName="rootComposite" presStyleCnt="0"/>
      <dgm:spPr/>
      <dgm:t>
        <a:bodyPr/>
        <a:lstStyle/>
        <a:p>
          <a:endParaRPr lang="es-ES"/>
        </a:p>
      </dgm:t>
    </dgm:pt>
    <dgm:pt modelId="{4560C5CC-D5C4-4682-8476-652DEDC2940C}" type="pres">
      <dgm:prSet presAssocID="{2D68228B-8548-45ED-9348-EA423E7B44EC}" presName="rootText" presStyleLbl="node1" presStyleIdx="1" presStyleCnt="3"/>
      <dgm:spPr/>
      <dgm:t>
        <a:bodyPr/>
        <a:lstStyle/>
        <a:p>
          <a:endParaRPr lang="es-ES"/>
        </a:p>
      </dgm:t>
    </dgm:pt>
    <dgm:pt modelId="{CD9F2C33-DADB-45A2-A885-56027B59143D}" type="pres">
      <dgm:prSet presAssocID="{2D68228B-8548-45ED-9348-EA423E7B44EC}" presName="rootConnector" presStyleLbl="node1" presStyleIdx="1" presStyleCnt="3"/>
      <dgm:spPr/>
      <dgm:t>
        <a:bodyPr/>
        <a:lstStyle/>
        <a:p>
          <a:endParaRPr lang="es-ES"/>
        </a:p>
      </dgm:t>
    </dgm:pt>
    <dgm:pt modelId="{C6143D32-6D0A-4263-B95F-5FF34A289D1D}" type="pres">
      <dgm:prSet presAssocID="{2D68228B-8548-45ED-9348-EA423E7B44EC}" presName="childShape" presStyleCnt="0"/>
      <dgm:spPr/>
      <dgm:t>
        <a:bodyPr/>
        <a:lstStyle/>
        <a:p>
          <a:endParaRPr lang="es-ES"/>
        </a:p>
      </dgm:t>
    </dgm:pt>
    <dgm:pt modelId="{F5A5050A-084D-4575-B57D-76A127E1D8E9}" type="pres">
      <dgm:prSet presAssocID="{307574D8-B3B8-4D49-923A-DEB20F03100C}" presName="Name13" presStyleLbl="parChTrans1D2" presStyleIdx="2" presStyleCnt="5"/>
      <dgm:spPr/>
      <dgm:t>
        <a:bodyPr/>
        <a:lstStyle/>
        <a:p>
          <a:endParaRPr lang="es-ES"/>
        </a:p>
      </dgm:t>
    </dgm:pt>
    <dgm:pt modelId="{3798BBC5-DB52-47DA-881B-B0C31504FA3F}" type="pres">
      <dgm:prSet presAssocID="{B865F719-5F15-4256-81D8-2E3854911D48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AEEB17-F45A-4BA6-9B67-36294FF56438}" type="pres">
      <dgm:prSet presAssocID="{058856F7-11BB-451F-8CE2-C1558A97F540}" presName="root" presStyleCnt="0"/>
      <dgm:spPr/>
      <dgm:t>
        <a:bodyPr/>
        <a:lstStyle/>
        <a:p>
          <a:endParaRPr lang="es-ES"/>
        </a:p>
      </dgm:t>
    </dgm:pt>
    <dgm:pt modelId="{CE8FD5DA-78E4-40C8-AA3C-4769036EBF19}" type="pres">
      <dgm:prSet presAssocID="{058856F7-11BB-451F-8CE2-C1558A97F540}" presName="rootComposite" presStyleCnt="0"/>
      <dgm:spPr/>
      <dgm:t>
        <a:bodyPr/>
        <a:lstStyle/>
        <a:p>
          <a:endParaRPr lang="es-ES"/>
        </a:p>
      </dgm:t>
    </dgm:pt>
    <dgm:pt modelId="{2425C636-5DE6-4130-B426-219BBF2C3B7A}" type="pres">
      <dgm:prSet presAssocID="{058856F7-11BB-451F-8CE2-C1558A97F540}" presName="rootText" presStyleLbl="node1" presStyleIdx="2" presStyleCnt="3"/>
      <dgm:spPr/>
      <dgm:t>
        <a:bodyPr/>
        <a:lstStyle/>
        <a:p>
          <a:endParaRPr lang="es-ES"/>
        </a:p>
      </dgm:t>
    </dgm:pt>
    <dgm:pt modelId="{8E23132C-5CE9-46E3-8561-47DCD6D1594C}" type="pres">
      <dgm:prSet presAssocID="{058856F7-11BB-451F-8CE2-C1558A97F540}" presName="rootConnector" presStyleLbl="node1" presStyleIdx="2" presStyleCnt="3"/>
      <dgm:spPr/>
      <dgm:t>
        <a:bodyPr/>
        <a:lstStyle/>
        <a:p>
          <a:endParaRPr lang="es-ES"/>
        </a:p>
      </dgm:t>
    </dgm:pt>
    <dgm:pt modelId="{D70BDE89-9C34-4DC9-BF3B-1F45711544A0}" type="pres">
      <dgm:prSet presAssocID="{058856F7-11BB-451F-8CE2-C1558A97F540}" presName="childShape" presStyleCnt="0"/>
      <dgm:spPr/>
      <dgm:t>
        <a:bodyPr/>
        <a:lstStyle/>
        <a:p>
          <a:endParaRPr lang="es-ES"/>
        </a:p>
      </dgm:t>
    </dgm:pt>
    <dgm:pt modelId="{94C61003-B231-4E9F-98C8-322BA154C775}" type="pres">
      <dgm:prSet presAssocID="{A5976D2A-4CD9-4E3F-98F7-9FDC167E86CA}" presName="Name13" presStyleLbl="parChTrans1D2" presStyleIdx="3" presStyleCnt="5"/>
      <dgm:spPr/>
      <dgm:t>
        <a:bodyPr/>
        <a:lstStyle/>
        <a:p>
          <a:endParaRPr lang="es-ES"/>
        </a:p>
      </dgm:t>
    </dgm:pt>
    <dgm:pt modelId="{FC0A6E8D-D887-461C-B660-74D0770B0DAF}" type="pres">
      <dgm:prSet presAssocID="{EC64D726-260D-4EC4-B154-A2A17DAC2E0A}" presName="childText" presStyleLbl="bgAcc1" presStyleIdx="3" presStyleCnt="5" custScaleX="1086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3B6B3E-C8F1-497D-A629-4C02BC9B2E88}" type="pres">
      <dgm:prSet presAssocID="{381F6079-00F5-48B5-8449-1E42094E9B46}" presName="Name13" presStyleLbl="parChTrans1D2" presStyleIdx="4" presStyleCnt="5"/>
      <dgm:spPr/>
      <dgm:t>
        <a:bodyPr/>
        <a:lstStyle/>
        <a:p>
          <a:endParaRPr lang="es-ES"/>
        </a:p>
      </dgm:t>
    </dgm:pt>
    <dgm:pt modelId="{E9B8C1F6-3DC8-45A9-8D8C-C5F248E1F14C}" type="pres">
      <dgm:prSet presAssocID="{BACF0452-E681-4CBE-8F31-17960FA2BF14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CD087F1-5369-4D7A-BC0C-E0765F7ED93F}" srcId="{2296B2E1-8FCF-4507-AF0C-6AB00DCD4CDC}" destId="{87EC1C00-E0FA-4CEC-9F7E-65ADAD54739C}" srcOrd="1" destOrd="0" parTransId="{E92F17D8-F809-47B9-8CC1-C8CF3935CF72}" sibTransId="{33B48350-A348-4C9B-B5D6-E33F77266AAF}"/>
    <dgm:cxn modelId="{B8E4BBD1-BF47-41D1-8BED-828D5445EDAB}" type="presOf" srcId="{EC64D726-260D-4EC4-B154-A2A17DAC2E0A}" destId="{FC0A6E8D-D887-461C-B660-74D0770B0DAF}" srcOrd="0" destOrd="0" presId="urn:microsoft.com/office/officeart/2005/8/layout/hierarchy3"/>
    <dgm:cxn modelId="{0D702BC6-1A1A-4CE0-89EB-0B6D12511ECD}" type="presOf" srcId="{87EC1C00-E0FA-4CEC-9F7E-65ADAD54739C}" destId="{167478D9-68AC-481C-9502-702E329EE876}" srcOrd="0" destOrd="0" presId="urn:microsoft.com/office/officeart/2005/8/layout/hierarchy3"/>
    <dgm:cxn modelId="{80B06BF1-6CAC-46B4-BE2C-A4BB1B727A40}" type="presOf" srcId="{381F6079-00F5-48B5-8449-1E42094E9B46}" destId="{FC3B6B3E-C8F1-497D-A629-4C02BC9B2E88}" srcOrd="0" destOrd="0" presId="urn:microsoft.com/office/officeart/2005/8/layout/hierarchy3"/>
    <dgm:cxn modelId="{C58404A2-BE8B-4DAE-B184-0EA7ED671CF3}" type="presOf" srcId="{2D68228B-8548-45ED-9348-EA423E7B44EC}" destId="{CD9F2C33-DADB-45A2-A885-56027B59143D}" srcOrd="1" destOrd="0" presId="urn:microsoft.com/office/officeart/2005/8/layout/hierarchy3"/>
    <dgm:cxn modelId="{B332454D-F8A5-4EDF-9892-A658730C57DD}" type="presOf" srcId="{BE4C4FFA-AA76-4968-990F-5437C0F06B42}" destId="{55388BE9-A04D-4F26-834C-1D25D71F112A}" srcOrd="0" destOrd="0" presId="urn:microsoft.com/office/officeart/2005/8/layout/hierarchy3"/>
    <dgm:cxn modelId="{5EF52EEB-8C90-43B0-A878-E1E45F4660BB}" srcId="{2296B2E1-8FCF-4507-AF0C-6AB00DCD4CDC}" destId="{BE4C4FFA-AA76-4968-990F-5437C0F06B42}" srcOrd="0" destOrd="0" parTransId="{2EB2E2C3-4A46-4D54-9AFF-0AAA51B0488E}" sibTransId="{7FC223A3-CB14-4A1E-AD26-92CE1447664E}"/>
    <dgm:cxn modelId="{5A7AA157-44DC-4A59-B52D-31A63D396669}" type="presOf" srcId="{2296B2E1-8FCF-4507-AF0C-6AB00DCD4CDC}" destId="{A2A30087-FBFC-4A57-9AB1-85F218053FB7}" srcOrd="0" destOrd="0" presId="urn:microsoft.com/office/officeart/2005/8/layout/hierarchy3"/>
    <dgm:cxn modelId="{E9B03146-F0A8-40F4-B1F3-1E1A849931AC}" type="presOf" srcId="{E92F17D8-F809-47B9-8CC1-C8CF3935CF72}" destId="{D8C19E3D-D5F1-4325-B564-9DBCB432A6C9}" srcOrd="0" destOrd="0" presId="urn:microsoft.com/office/officeart/2005/8/layout/hierarchy3"/>
    <dgm:cxn modelId="{7301DE01-29F4-4CD5-B367-A6F1088648E5}" srcId="{058856F7-11BB-451F-8CE2-C1558A97F540}" destId="{BACF0452-E681-4CBE-8F31-17960FA2BF14}" srcOrd="1" destOrd="0" parTransId="{381F6079-00F5-48B5-8449-1E42094E9B46}" sibTransId="{AFB89F98-B2B4-4CA4-8980-3A26AA0CA41F}"/>
    <dgm:cxn modelId="{35FAC67A-F705-49B7-BA42-3DBE3E01B5AF}" type="presOf" srcId="{BACF0452-E681-4CBE-8F31-17960FA2BF14}" destId="{E9B8C1F6-3DC8-45A9-8D8C-C5F248E1F14C}" srcOrd="0" destOrd="0" presId="urn:microsoft.com/office/officeart/2005/8/layout/hierarchy3"/>
    <dgm:cxn modelId="{003FCE98-EF60-4CBE-8D30-4E1C4B53634A}" type="presOf" srcId="{A5976D2A-4CD9-4E3F-98F7-9FDC167E86CA}" destId="{94C61003-B231-4E9F-98C8-322BA154C775}" srcOrd="0" destOrd="0" presId="urn:microsoft.com/office/officeart/2005/8/layout/hierarchy3"/>
    <dgm:cxn modelId="{8AFFE8FE-DB91-40C5-9B6C-038DD574FBEC}" type="presOf" srcId="{2D68228B-8548-45ED-9348-EA423E7B44EC}" destId="{4560C5CC-D5C4-4682-8476-652DEDC2940C}" srcOrd="0" destOrd="0" presId="urn:microsoft.com/office/officeart/2005/8/layout/hierarchy3"/>
    <dgm:cxn modelId="{26694019-F11A-4BB1-A188-1AC0BE2D60EC}" type="presOf" srcId="{2296B2E1-8FCF-4507-AF0C-6AB00DCD4CDC}" destId="{F3601AF9-6A8C-4D5E-A71F-78504F9957B3}" srcOrd="1" destOrd="0" presId="urn:microsoft.com/office/officeart/2005/8/layout/hierarchy3"/>
    <dgm:cxn modelId="{8EC71687-803E-4403-AAD6-3439FE9279AD}" type="presOf" srcId="{058856F7-11BB-451F-8CE2-C1558A97F540}" destId="{2425C636-5DE6-4130-B426-219BBF2C3B7A}" srcOrd="0" destOrd="0" presId="urn:microsoft.com/office/officeart/2005/8/layout/hierarchy3"/>
    <dgm:cxn modelId="{573C5C16-2324-4E47-90D1-335E3E41A740}" srcId="{058856F7-11BB-451F-8CE2-C1558A97F540}" destId="{EC64D726-260D-4EC4-B154-A2A17DAC2E0A}" srcOrd="0" destOrd="0" parTransId="{A5976D2A-4CD9-4E3F-98F7-9FDC167E86CA}" sibTransId="{765FBEF8-0967-491D-A7DE-603286AA0410}"/>
    <dgm:cxn modelId="{36D15DAC-F66B-4689-828F-CE742E89C9EE}" type="presOf" srcId="{2EB2E2C3-4A46-4D54-9AFF-0AAA51B0488E}" destId="{505E2D60-C742-4E19-A83D-F3885BF8421B}" srcOrd="0" destOrd="0" presId="urn:microsoft.com/office/officeart/2005/8/layout/hierarchy3"/>
    <dgm:cxn modelId="{CCE03834-F070-4363-80BB-083424E4CB12}" srcId="{C5A39202-1D2A-4EEB-A733-6BEAB721E694}" destId="{2296B2E1-8FCF-4507-AF0C-6AB00DCD4CDC}" srcOrd="0" destOrd="0" parTransId="{8DBB67EE-5CDA-441A-900F-087A83BBDA46}" sibTransId="{DA7610A2-B953-4B16-B0CF-16B9ACCB201B}"/>
    <dgm:cxn modelId="{8DF5942A-86AF-42AB-B044-DC2A0B5EE944}" type="presOf" srcId="{B865F719-5F15-4256-81D8-2E3854911D48}" destId="{3798BBC5-DB52-47DA-881B-B0C31504FA3F}" srcOrd="0" destOrd="0" presId="urn:microsoft.com/office/officeart/2005/8/layout/hierarchy3"/>
    <dgm:cxn modelId="{FC1E4422-C174-4565-893C-9E80A392F5A8}" srcId="{2D68228B-8548-45ED-9348-EA423E7B44EC}" destId="{B865F719-5F15-4256-81D8-2E3854911D48}" srcOrd="0" destOrd="0" parTransId="{307574D8-B3B8-4D49-923A-DEB20F03100C}" sibTransId="{DE643ED8-8BBB-49BD-9C37-A238F4B61596}"/>
    <dgm:cxn modelId="{B74AD00F-0864-4CDD-951B-DF91292E5B5F}" srcId="{C5A39202-1D2A-4EEB-A733-6BEAB721E694}" destId="{2D68228B-8548-45ED-9348-EA423E7B44EC}" srcOrd="1" destOrd="0" parTransId="{8E0A2747-952C-4BE0-9ED7-08CDEFD6A223}" sibTransId="{D6853822-DE6B-47F8-B61D-B591594DC2D7}"/>
    <dgm:cxn modelId="{B5318C53-81BF-4949-9DF2-EDDE5AEFCC7B}" srcId="{C5A39202-1D2A-4EEB-A733-6BEAB721E694}" destId="{058856F7-11BB-451F-8CE2-C1558A97F540}" srcOrd="2" destOrd="0" parTransId="{B852D183-9FF7-4FB9-9F4E-7F4CC4505449}" sibTransId="{A67CC89A-413E-4C70-8BF8-7CD3D6C9634A}"/>
    <dgm:cxn modelId="{D2AD1F59-4771-4A8D-95EB-89FD4BBDAB62}" type="presOf" srcId="{C5A39202-1D2A-4EEB-A733-6BEAB721E694}" destId="{3DAB06EB-353D-462B-8CE0-5BDDC53CFA17}" srcOrd="0" destOrd="0" presId="urn:microsoft.com/office/officeart/2005/8/layout/hierarchy3"/>
    <dgm:cxn modelId="{468B9722-590F-46EE-9C35-B08AA7576DA7}" type="presOf" srcId="{307574D8-B3B8-4D49-923A-DEB20F03100C}" destId="{F5A5050A-084D-4575-B57D-76A127E1D8E9}" srcOrd="0" destOrd="0" presId="urn:microsoft.com/office/officeart/2005/8/layout/hierarchy3"/>
    <dgm:cxn modelId="{1F293657-6BF6-4E8F-879C-83DB853F9EA5}" type="presOf" srcId="{058856F7-11BB-451F-8CE2-C1558A97F540}" destId="{8E23132C-5CE9-46E3-8561-47DCD6D1594C}" srcOrd="1" destOrd="0" presId="urn:microsoft.com/office/officeart/2005/8/layout/hierarchy3"/>
    <dgm:cxn modelId="{3E2DCF2F-8411-45DE-BBA4-AFD3DC0A36DD}" type="presParOf" srcId="{3DAB06EB-353D-462B-8CE0-5BDDC53CFA17}" destId="{3DA0D903-D9C2-4A29-83C1-2ABADE9C14A6}" srcOrd="0" destOrd="0" presId="urn:microsoft.com/office/officeart/2005/8/layout/hierarchy3"/>
    <dgm:cxn modelId="{6E45F34E-7849-4699-9C0A-99E019BB39C9}" type="presParOf" srcId="{3DA0D903-D9C2-4A29-83C1-2ABADE9C14A6}" destId="{91A57E0C-AECA-417A-A3AA-B9792439AD63}" srcOrd="0" destOrd="0" presId="urn:microsoft.com/office/officeart/2005/8/layout/hierarchy3"/>
    <dgm:cxn modelId="{7FC57054-5493-4702-A9D3-8404849AA38B}" type="presParOf" srcId="{91A57E0C-AECA-417A-A3AA-B9792439AD63}" destId="{A2A30087-FBFC-4A57-9AB1-85F218053FB7}" srcOrd="0" destOrd="0" presId="urn:microsoft.com/office/officeart/2005/8/layout/hierarchy3"/>
    <dgm:cxn modelId="{41173664-081C-41D5-A7F8-B2085856C029}" type="presParOf" srcId="{91A57E0C-AECA-417A-A3AA-B9792439AD63}" destId="{F3601AF9-6A8C-4D5E-A71F-78504F9957B3}" srcOrd="1" destOrd="0" presId="urn:microsoft.com/office/officeart/2005/8/layout/hierarchy3"/>
    <dgm:cxn modelId="{E56D4226-4C64-4ED3-8F4B-B5943F6AF067}" type="presParOf" srcId="{3DA0D903-D9C2-4A29-83C1-2ABADE9C14A6}" destId="{971A848A-6C99-456C-90A9-90BE9AB7B011}" srcOrd="1" destOrd="0" presId="urn:microsoft.com/office/officeart/2005/8/layout/hierarchy3"/>
    <dgm:cxn modelId="{9D9FF616-D053-4CB9-8705-E4FADEAD32B6}" type="presParOf" srcId="{971A848A-6C99-456C-90A9-90BE9AB7B011}" destId="{505E2D60-C742-4E19-A83D-F3885BF8421B}" srcOrd="0" destOrd="0" presId="urn:microsoft.com/office/officeart/2005/8/layout/hierarchy3"/>
    <dgm:cxn modelId="{76221713-711F-4258-B952-8521C44E3C9F}" type="presParOf" srcId="{971A848A-6C99-456C-90A9-90BE9AB7B011}" destId="{55388BE9-A04D-4F26-834C-1D25D71F112A}" srcOrd="1" destOrd="0" presId="urn:microsoft.com/office/officeart/2005/8/layout/hierarchy3"/>
    <dgm:cxn modelId="{52FAE887-ED5D-44FA-9ABE-2EEB2A8B12A8}" type="presParOf" srcId="{971A848A-6C99-456C-90A9-90BE9AB7B011}" destId="{D8C19E3D-D5F1-4325-B564-9DBCB432A6C9}" srcOrd="2" destOrd="0" presId="urn:microsoft.com/office/officeart/2005/8/layout/hierarchy3"/>
    <dgm:cxn modelId="{C220726B-54CA-4405-AACB-D0CAF748E53B}" type="presParOf" srcId="{971A848A-6C99-456C-90A9-90BE9AB7B011}" destId="{167478D9-68AC-481C-9502-702E329EE876}" srcOrd="3" destOrd="0" presId="urn:microsoft.com/office/officeart/2005/8/layout/hierarchy3"/>
    <dgm:cxn modelId="{3022A9CF-D36F-491B-9924-7E064F469DC0}" type="presParOf" srcId="{3DAB06EB-353D-462B-8CE0-5BDDC53CFA17}" destId="{C194178F-9446-4623-902A-EF4B2A77780C}" srcOrd="1" destOrd="0" presId="urn:microsoft.com/office/officeart/2005/8/layout/hierarchy3"/>
    <dgm:cxn modelId="{574F232E-BE68-4A33-BABE-704F6EABA14A}" type="presParOf" srcId="{C194178F-9446-4623-902A-EF4B2A77780C}" destId="{36A0E4AE-E853-47AB-BF0F-9F6C987C9BC8}" srcOrd="0" destOrd="0" presId="urn:microsoft.com/office/officeart/2005/8/layout/hierarchy3"/>
    <dgm:cxn modelId="{E6FC540C-3EA4-4382-8427-C758798E2992}" type="presParOf" srcId="{36A0E4AE-E853-47AB-BF0F-9F6C987C9BC8}" destId="{4560C5CC-D5C4-4682-8476-652DEDC2940C}" srcOrd="0" destOrd="0" presId="urn:microsoft.com/office/officeart/2005/8/layout/hierarchy3"/>
    <dgm:cxn modelId="{03909747-E092-49E9-881D-B7B601D9FF7E}" type="presParOf" srcId="{36A0E4AE-E853-47AB-BF0F-9F6C987C9BC8}" destId="{CD9F2C33-DADB-45A2-A885-56027B59143D}" srcOrd="1" destOrd="0" presId="urn:microsoft.com/office/officeart/2005/8/layout/hierarchy3"/>
    <dgm:cxn modelId="{7BBE3140-1610-47F7-B83E-9208E926917B}" type="presParOf" srcId="{C194178F-9446-4623-902A-EF4B2A77780C}" destId="{C6143D32-6D0A-4263-B95F-5FF34A289D1D}" srcOrd="1" destOrd="0" presId="urn:microsoft.com/office/officeart/2005/8/layout/hierarchy3"/>
    <dgm:cxn modelId="{F5E6B811-AD28-4FBB-8328-7A9B12FB9F9E}" type="presParOf" srcId="{C6143D32-6D0A-4263-B95F-5FF34A289D1D}" destId="{F5A5050A-084D-4575-B57D-76A127E1D8E9}" srcOrd="0" destOrd="0" presId="urn:microsoft.com/office/officeart/2005/8/layout/hierarchy3"/>
    <dgm:cxn modelId="{958B84B5-5FAF-4C31-BCA1-8A2B7D4EEA29}" type="presParOf" srcId="{C6143D32-6D0A-4263-B95F-5FF34A289D1D}" destId="{3798BBC5-DB52-47DA-881B-B0C31504FA3F}" srcOrd="1" destOrd="0" presId="urn:microsoft.com/office/officeart/2005/8/layout/hierarchy3"/>
    <dgm:cxn modelId="{D960C9C3-3A7F-4D07-B296-32EE5CE4E937}" type="presParOf" srcId="{3DAB06EB-353D-462B-8CE0-5BDDC53CFA17}" destId="{80AEEB17-F45A-4BA6-9B67-36294FF56438}" srcOrd="2" destOrd="0" presId="urn:microsoft.com/office/officeart/2005/8/layout/hierarchy3"/>
    <dgm:cxn modelId="{38F29DEE-185E-4714-9670-3BADE02D8ED1}" type="presParOf" srcId="{80AEEB17-F45A-4BA6-9B67-36294FF56438}" destId="{CE8FD5DA-78E4-40C8-AA3C-4769036EBF19}" srcOrd="0" destOrd="0" presId="urn:microsoft.com/office/officeart/2005/8/layout/hierarchy3"/>
    <dgm:cxn modelId="{CEA68B0F-3A11-4226-8CD5-FB862E2FF10D}" type="presParOf" srcId="{CE8FD5DA-78E4-40C8-AA3C-4769036EBF19}" destId="{2425C636-5DE6-4130-B426-219BBF2C3B7A}" srcOrd="0" destOrd="0" presId="urn:microsoft.com/office/officeart/2005/8/layout/hierarchy3"/>
    <dgm:cxn modelId="{F72CB27A-CB55-440A-A733-1EFB11D1CE1D}" type="presParOf" srcId="{CE8FD5DA-78E4-40C8-AA3C-4769036EBF19}" destId="{8E23132C-5CE9-46E3-8561-47DCD6D1594C}" srcOrd="1" destOrd="0" presId="urn:microsoft.com/office/officeart/2005/8/layout/hierarchy3"/>
    <dgm:cxn modelId="{C0F27153-0347-401E-B9D4-C996C45884D9}" type="presParOf" srcId="{80AEEB17-F45A-4BA6-9B67-36294FF56438}" destId="{D70BDE89-9C34-4DC9-BF3B-1F45711544A0}" srcOrd="1" destOrd="0" presId="urn:microsoft.com/office/officeart/2005/8/layout/hierarchy3"/>
    <dgm:cxn modelId="{768F2A3D-26D3-4298-95B4-7D0EE1E9C04B}" type="presParOf" srcId="{D70BDE89-9C34-4DC9-BF3B-1F45711544A0}" destId="{94C61003-B231-4E9F-98C8-322BA154C775}" srcOrd="0" destOrd="0" presId="urn:microsoft.com/office/officeart/2005/8/layout/hierarchy3"/>
    <dgm:cxn modelId="{5585DBA7-B331-46F1-AE1C-A4A9C1717D24}" type="presParOf" srcId="{D70BDE89-9C34-4DC9-BF3B-1F45711544A0}" destId="{FC0A6E8D-D887-461C-B660-74D0770B0DAF}" srcOrd="1" destOrd="0" presId="urn:microsoft.com/office/officeart/2005/8/layout/hierarchy3"/>
    <dgm:cxn modelId="{2DAEB67A-85D8-4173-8C0A-C2826F6E41D9}" type="presParOf" srcId="{D70BDE89-9C34-4DC9-BF3B-1F45711544A0}" destId="{FC3B6B3E-C8F1-497D-A629-4C02BC9B2E88}" srcOrd="2" destOrd="0" presId="urn:microsoft.com/office/officeart/2005/8/layout/hierarchy3"/>
    <dgm:cxn modelId="{739B80CA-4434-4F97-A0ED-A9A07475DD89}" type="presParOf" srcId="{D70BDE89-9C34-4DC9-BF3B-1F45711544A0}" destId="{E9B8C1F6-3DC8-45A9-8D8C-C5F248E1F14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83D73EC-F246-4417-9EDD-07072B8F930C}" type="doc">
      <dgm:prSet loTypeId="urn:microsoft.com/office/officeart/2005/8/layout/hierarchy2" loCatId="hierarchy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6CAA3EFB-3178-47C4-97E9-0A2847FF14DC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Hidrocarburos Totales</a:t>
          </a:r>
        </a:p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TPH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440937A4-4C35-47E8-BD0A-EF01D71CC52A}" type="parTrans" cxnId="{F71C82D8-4476-44A7-86E0-23544A8697A5}">
      <dgm:prSet custT="1"/>
      <dgm:spPr/>
      <dgm:t>
        <a:bodyPr/>
        <a:lstStyle/>
        <a:p>
          <a:endParaRPr lang="es-ES" sz="1600" b="1">
            <a:latin typeface="Times New Roman" pitchFamily="18" charset="0"/>
            <a:cs typeface="Times New Roman" pitchFamily="18" charset="0"/>
          </a:endParaRPr>
        </a:p>
      </dgm:t>
    </dgm:pt>
    <dgm:pt modelId="{702DF4A9-2D25-4E41-AA98-DB173ECCD49A}" type="sibTrans" cxnId="{F71C82D8-4476-44A7-86E0-23544A8697A5}">
      <dgm:prSet/>
      <dgm:spPr/>
      <dgm:t>
        <a:bodyPr/>
        <a:lstStyle/>
        <a:p>
          <a:endParaRPr lang="es-ES" sz="1600" b="1">
            <a:latin typeface="Times New Roman" pitchFamily="18" charset="0"/>
            <a:cs typeface="Times New Roman" pitchFamily="18" charset="0"/>
          </a:endParaRPr>
        </a:p>
      </dgm:t>
    </dgm:pt>
    <dgm:pt modelId="{888C850E-902E-4060-A081-DBED8D4147E3}">
      <dgm:prSet phldrT="[Texto]" custT="1"/>
      <dgm:spPr/>
      <dgm:t>
        <a:bodyPr/>
        <a:lstStyle/>
        <a:p>
          <a:pPr algn="ctr"/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CLR</a:t>
          </a:r>
        </a:p>
        <a:p>
          <a:pPr algn="ctr"/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y</a:t>
          </a:r>
        </a:p>
        <a:p>
          <a:pPr algn="ctr"/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UTSC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415341C6-1F1A-4C6F-9C0B-D2FBF9046E54}" type="parTrans" cxnId="{0E07982F-C9CE-480D-823B-36CF70FF32EE}">
      <dgm:prSet/>
      <dgm:spPr/>
      <dgm:t>
        <a:bodyPr/>
        <a:lstStyle/>
        <a:p>
          <a:endParaRPr lang="es-ES" sz="1600" b="1">
            <a:latin typeface="Times New Roman" pitchFamily="18" charset="0"/>
            <a:cs typeface="Times New Roman" pitchFamily="18" charset="0"/>
          </a:endParaRPr>
        </a:p>
      </dgm:t>
    </dgm:pt>
    <dgm:pt modelId="{7AC64214-7DB7-4515-AC74-71A40D04D049}" type="sibTrans" cxnId="{0E07982F-C9CE-480D-823B-36CF70FF32EE}">
      <dgm:prSet/>
      <dgm:spPr/>
      <dgm:t>
        <a:bodyPr/>
        <a:lstStyle/>
        <a:p>
          <a:endParaRPr lang="es-ES" sz="1600" b="1">
            <a:latin typeface="Times New Roman" pitchFamily="18" charset="0"/>
            <a:cs typeface="Times New Roman" pitchFamily="18" charset="0"/>
          </a:endParaRPr>
        </a:p>
      </dgm:t>
    </dgm:pt>
    <dgm:pt modelId="{ABFD9D75-1EC2-4941-9872-2E7BEEDA2C79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Cd, Ni y Pb</a:t>
          </a:r>
        </a:p>
      </dgm:t>
    </dgm:pt>
    <dgm:pt modelId="{B014F30B-597A-4DE7-B040-18424CCCDE05}" type="parTrans" cxnId="{62159236-929D-4BB7-82FF-37BF7017F031}">
      <dgm:prSet custT="1"/>
      <dgm:spPr/>
      <dgm:t>
        <a:bodyPr/>
        <a:lstStyle/>
        <a:p>
          <a:endParaRPr lang="es-ES" sz="1600" b="1">
            <a:latin typeface="Times New Roman" pitchFamily="18" charset="0"/>
            <a:cs typeface="Times New Roman" pitchFamily="18" charset="0"/>
          </a:endParaRPr>
        </a:p>
      </dgm:t>
    </dgm:pt>
    <dgm:pt modelId="{C79BF541-94BA-410F-A41F-D4A22FC162E6}" type="sibTrans" cxnId="{62159236-929D-4BB7-82FF-37BF7017F031}">
      <dgm:prSet/>
      <dgm:spPr/>
      <dgm:t>
        <a:bodyPr/>
        <a:lstStyle/>
        <a:p>
          <a:endParaRPr lang="es-ES" sz="1600" b="1">
            <a:latin typeface="Times New Roman" pitchFamily="18" charset="0"/>
            <a:cs typeface="Times New Roman" pitchFamily="18" charset="0"/>
          </a:endParaRPr>
        </a:p>
      </dgm:t>
    </dgm:pt>
    <dgm:pt modelId="{0131772F-B321-42F5-BF33-9DFCC4387E2E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Método EPA 8015B modificado</a:t>
          </a:r>
          <a:endParaRPr lang="es-ES" sz="1800" b="1" dirty="0">
            <a:latin typeface="Times New Roman" pitchFamily="18" charset="0"/>
            <a:cs typeface="Times New Roman" pitchFamily="18" charset="0"/>
          </a:endParaRPr>
        </a:p>
      </dgm:t>
    </dgm:pt>
    <dgm:pt modelId="{3209B84D-55FA-4E6F-BDC2-8DAD016F524C}" type="parTrans" cxnId="{27AA21C6-B5F1-4F2D-A735-B6F16DB37554}">
      <dgm:prSet custT="1"/>
      <dgm:spPr/>
      <dgm:t>
        <a:bodyPr/>
        <a:lstStyle/>
        <a:p>
          <a:endParaRPr lang="es-ES" sz="1600" b="1">
            <a:latin typeface="Times New Roman" pitchFamily="18" charset="0"/>
            <a:cs typeface="Times New Roman" pitchFamily="18" charset="0"/>
          </a:endParaRPr>
        </a:p>
      </dgm:t>
    </dgm:pt>
    <dgm:pt modelId="{955F9092-9C60-4CAF-85BC-B642DB91A532}" type="sibTrans" cxnId="{27AA21C6-B5F1-4F2D-A735-B6F16DB37554}">
      <dgm:prSet/>
      <dgm:spPr/>
      <dgm:t>
        <a:bodyPr/>
        <a:lstStyle/>
        <a:p>
          <a:endParaRPr lang="es-ES" sz="1600" b="1">
            <a:latin typeface="Times New Roman" pitchFamily="18" charset="0"/>
            <a:cs typeface="Times New Roman" pitchFamily="18" charset="0"/>
          </a:endParaRPr>
        </a:p>
      </dgm:t>
    </dgm:pt>
    <dgm:pt modelId="{499F05D5-C383-47B4-B587-59537A489756}">
      <dgm:prSet phldrT="[Texto]" custT="1"/>
      <dgm:spPr/>
      <dgm:t>
        <a:bodyPr/>
        <a:lstStyle/>
        <a:p>
          <a:r>
            <a:rPr lang="es-ES" sz="1800" b="1" dirty="0" smtClean="0">
              <a:latin typeface="Times New Roman" pitchFamily="18" charset="0"/>
              <a:cs typeface="Times New Roman" pitchFamily="18" charset="0"/>
            </a:rPr>
            <a:t>Espectrofotometría de absorción atómica</a:t>
          </a:r>
          <a:endParaRPr lang="es-ES" sz="1600" b="1" dirty="0" smtClean="0">
            <a:latin typeface="Times New Roman" pitchFamily="18" charset="0"/>
            <a:cs typeface="Times New Roman" pitchFamily="18" charset="0"/>
          </a:endParaRPr>
        </a:p>
      </dgm:t>
    </dgm:pt>
    <dgm:pt modelId="{4E405BF4-B64A-448B-90B2-4C58E55E9FA6}" type="parTrans" cxnId="{5CE4B8E5-1DCB-4527-AD2B-6E8CBA054573}">
      <dgm:prSet custT="1"/>
      <dgm:spPr/>
      <dgm:t>
        <a:bodyPr/>
        <a:lstStyle/>
        <a:p>
          <a:endParaRPr lang="es-ES" sz="1600" b="1">
            <a:latin typeface="Times New Roman" pitchFamily="18" charset="0"/>
            <a:cs typeface="Times New Roman" pitchFamily="18" charset="0"/>
          </a:endParaRPr>
        </a:p>
      </dgm:t>
    </dgm:pt>
    <dgm:pt modelId="{A247B047-139E-499F-8075-86B1F95079BC}" type="sibTrans" cxnId="{5CE4B8E5-1DCB-4527-AD2B-6E8CBA054573}">
      <dgm:prSet/>
      <dgm:spPr/>
      <dgm:t>
        <a:bodyPr/>
        <a:lstStyle/>
        <a:p>
          <a:endParaRPr lang="es-ES" sz="1600" b="1">
            <a:latin typeface="Times New Roman" pitchFamily="18" charset="0"/>
            <a:cs typeface="Times New Roman" pitchFamily="18" charset="0"/>
          </a:endParaRPr>
        </a:p>
      </dgm:t>
    </dgm:pt>
    <dgm:pt modelId="{B94CF211-26EC-4371-BEFA-D746F2F9E504}" type="pres">
      <dgm:prSet presAssocID="{C83D73EC-F246-4417-9EDD-07072B8F930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D4E7FEC-ACFF-4076-819D-26EEB4C22695}" type="pres">
      <dgm:prSet presAssocID="{888C850E-902E-4060-A081-DBED8D4147E3}" presName="root1" presStyleCnt="0"/>
      <dgm:spPr/>
      <dgm:t>
        <a:bodyPr/>
        <a:lstStyle/>
        <a:p>
          <a:endParaRPr lang="es-ES"/>
        </a:p>
      </dgm:t>
    </dgm:pt>
    <dgm:pt modelId="{2DC89E34-B1B4-4BF6-877F-AF46A58677EA}" type="pres">
      <dgm:prSet presAssocID="{888C850E-902E-4060-A081-DBED8D4147E3}" presName="LevelOneTextNode" presStyleLbl="node0" presStyleIdx="0" presStyleCnt="1" custScaleX="60118" custScaleY="11230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EAB19BB-5BD1-4E65-91E1-0EDBCED687C3}" type="pres">
      <dgm:prSet presAssocID="{888C850E-902E-4060-A081-DBED8D4147E3}" presName="level2hierChild" presStyleCnt="0"/>
      <dgm:spPr/>
      <dgm:t>
        <a:bodyPr/>
        <a:lstStyle/>
        <a:p>
          <a:endParaRPr lang="es-ES"/>
        </a:p>
      </dgm:t>
    </dgm:pt>
    <dgm:pt modelId="{98CD2045-BAF5-4159-BCFA-D4D6AD08014F}" type="pres">
      <dgm:prSet presAssocID="{440937A4-4C35-47E8-BD0A-EF01D71CC52A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60E0BAA6-F18F-4824-928B-3B1CEADF7861}" type="pres">
      <dgm:prSet presAssocID="{440937A4-4C35-47E8-BD0A-EF01D71CC52A}" presName="connTx" presStyleLbl="parChTrans1D2" presStyleIdx="0" presStyleCnt="2"/>
      <dgm:spPr/>
      <dgm:t>
        <a:bodyPr/>
        <a:lstStyle/>
        <a:p>
          <a:endParaRPr lang="es-ES"/>
        </a:p>
      </dgm:t>
    </dgm:pt>
    <dgm:pt modelId="{94849BBB-1399-4E3F-BEA8-F58D1836444E}" type="pres">
      <dgm:prSet presAssocID="{6CAA3EFB-3178-47C4-97E9-0A2847FF14DC}" presName="root2" presStyleCnt="0"/>
      <dgm:spPr/>
      <dgm:t>
        <a:bodyPr/>
        <a:lstStyle/>
        <a:p>
          <a:endParaRPr lang="es-ES"/>
        </a:p>
      </dgm:t>
    </dgm:pt>
    <dgm:pt modelId="{BBD8E2AA-DA14-4084-8A4D-8B004B54E020}" type="pres">
      <dgm:prSet presAssocID="{6CAA3EFB-3178-47C4-97E9-0A2847FF14DC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4D0BEA5-612B-49EB-903B-DDE8686FC97B}" type="pres">
      <dgm:prSet presAssocID="{6CAA3EFB-3178-47C4-97E9-0A2847FF14DC}" presName="level3hierChild" presStyleCnt="0"/>
      <dgm:spPr/>
      <dgm:t>
        <a:bodyPr/>
        <a:lstStyle/>
        <a:p>
          <a:endParaRPr lang="es-ES"/>
        </a:p>
      </dgm:t>
    </dgm:pt>
    <dgm:pt modelId="{776EAA83-E112-4F18-A726-8FDA9EE03732}" type="pres">
      <dgm:prSet presAssocID="{3209B84D-55FA-4E6F-BDC2-8DAD016F524C}" presName="conn2-1" presStyleLbl="parChTrans1D3" presStyleIdx="0" presStyleCnt="2"/>
      <dgm:spPr/>
      <dgm:t>
        <a:bodyPr/>
        <a:lstStyle/>
        <a:p>
          <a:endParaRPr lang="es-ES"/>
        </a:p>
      </dgm:t>
    </dgm:pt>
    <dgm:pt modelId="{65965E29-D1E1-43AD-9DA2-E63E3D6B195A}" type="pres">
      <dgm:prSet presAssocID="{3209B84D-55FA-4E6F-BDC2-8DAD016F524C}" presName="connTx" presStyleLbl="parChTrans1D3" presStyleIdx="0" presStyleCnt="2"/>
      <dgm:spPr/>
      <dgm:t>
        <a:bodyPr/>
        <a:lstStyle/>
        <a:p>
          <a:endParaRPr lang="es-ES"/>
        </a:p>
      </dgm:t>
    </dgm:pt>
    <dgm:pt modelId="{EA2ED02A-9628-4827-B9F9-C2F6261A625C}" type="pres">
      <dgm:prSet presAssocID="{0131772F-B321-42F5-BF33-9DFCC4387E2E}" presName="root2" presStyleCnt="0"/>
      <dgm:spPr/>
      <dgm:t>
        <a:bodyPr/>
        <a:lstStyle/>
        <a:p>
          <a:endParaRPr lang="es-ES"/>
        </a:p>
      </dgm:t>
    </dgm:pt>
    <dgm:pt modelId="{1729F8CF-903B-45BE-9A89-C8B78E6E403F}" type="pres">
      <dgm:prSet presAssocID="{0131772F-B321-42F5-BF33-9DFCC4387E2E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F9ED34E-0271-4790-BF0A-983386536694}" type="pres">
      <dgm:prSet presAssocID="{0131772F-B321-42F5-BF33-9DFCC4387E2E}" presName="level3hierChild" presStyleCnt="0"/>
      <dgm:spPr/>
      <dgm:t>
        <a:bodyPr/>
        <a:lstStyle/>
        <a:p>
          <a:endParaRPr lang="es-ES"/>
        </a:p>
      </dgm:t>
    </dgm:pt>
    <dgm:pt modelId="{304F4F85-44A4-4751-BA93-C417F307C98B}" type="pres">
      <dgm:prSet presAssocID="{B014F30B-597A-4DE7-B040-18424CCCDE05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280673EE-7D4A-4440-9141-3B0D16AC49B7}" type="pres">
      <dgm:prSet presAssocID="{B014F30B-597A-4DE7-B040-18424CCCDE05}" presName="connTx" presStyleLbl="parChTrans1D2" presStyleIdx="1" presStyleCnt="2"/>
      <dgm:spPr/>
      <dgm:t>
        <a:bodyPr/>
        <a:lstStyle/>
        <a:p>
          <a:endParaRPr lang="es-ES"/>
        </a:p>
      </dgm:t>
    </dgm:pt>
    <dgm:pt modelId="{67C54768-577C-47F5-ACE2-FDC8543F1A02}" type="pres">
      <dgm:prSet presAssocID="{ABFD9D75-1EC2-4941-9872-2E7BEEDA2C79}" presName="root2" presStyleCnt="0"/>
      <dgm:spPr/>
      <dgm:t>
        <a:bodyPr/>
        <a:lstStyle/>
        <a:p>
          <a:endParaRPr lang="es-ES"/>
        </a:p>
      </dgm:t>
    </dgm:pt>
    <dgm:pt modelId="{008B325F-0BB5-4D20-A2E8-737C93720DF9}" type="pres">
      <dgm:prSet presAssocID="{ABFD9D75-1EC2-4941-9872-2E7BEEDA2C79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07D288E-5FBF-42DE-89FC-E014CB92D2F5}" type="pres">
      <dgm:prSet presAssocID="{ABFD9D75-1EC2-4941-9872-2E7BEEDA2C79}" presName="level3hierChild" presStyleCnt="0"/>
      <dgm:spPr/>
      <dgm:t>
        <a:bodyPr/>
        <a:lstStyle/>
        <a:p>
          <a:endParaRPr lang="es-ES"/>
        </a:p>
      </dgm:t>
    </dgm:pt>
    <dgm:pt modelId="{C2A2FECF-F8AE-4307-B780-D98A0F42F61D}" type="pres">
      <dgm:prSet presAssocID="{4E405BF4-B64A-448B-90B2-4C58E55E9FA6}" presName="conn2-1" presStyleLbl="parChTrans1D3" presStyleIdx="1" presStyleCnt="2"/>
      <dgm:spPr/>
      <dgm:t>
        <a:bodyPr/>
        <a:lstStyle/>
        <a:p>
          <a:endParaRPr lang="es-ES"/>
        </a:p>
      </dgm:t>
    </dgm:pt>
    <dgm:pt modelId="{9F680EE6-6C1D-494E-9B9C-3AD97CB152D3}" type="pres">
      <dgm:prSet presAssocID="{4E405BF4-B64A-448B-90B2-4C58E55E9FA6}" presName="connTx" presStyleLbl="parChTrans1D3" presStyleIdx="1" presStyleCnt="2"/>
      <dgm:spPr/>
      <dgm:t>
        <a:bodyPr/>
        <a:lstStyle/>
        <a:p>
          <a:endParaRPr lang="es-ES"/>
        </a:p>
      </dgm:t>
    </dgm:pt>
    <dgm:pt modelId="{69843570-95C4-4E08-AD8B-43C3DA5A0B32}" type="pres">
      <dgm:prSet presAssocID="{499F05D5-C383-47B4-B587-59537A489756}" presName="root2" presStyleCnt="0"/>
      <dgm:spPr/>
      <dgm:t>
        <a:bodyPr/>
        <a:lstStyle/>
        <a:p>
          <a:endParaRPr lang="es-ES"/>
        </a:p>
      </dgm:t>
    </dgm:pt>
    <dgm:pt modelId="{2E2340CF-5882-4B81-9C33-B53E28CDC29D}" type="pres">
      <dgm:prSet presAssocID="{499F05D5-C383-47B4-B587-59537A489756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A5DCC51-9B72-4116-A428-AC77EB9D96C5}" type="pres">
      <dgm:prSet presAssocID="{499F05D5-C383-47B4-B587-59537A489756}" presName="level3hierChild" presStyleCnt="0"/>
      <dgm:spPr/>
      <dgm:t>
        <a:bodyPr/>
        <a:lstStyle/>
        <a:p>
          <a:endParaRPr lang="es-ES"/>
        </a:p>
      </dgm:t>
    </dgm:pt>
  </dgm:ptLst>
  <dgm:cxnLst>
    <dgm:cxn modelId="{D5BB37C6-5036-4BC8-ABD6-C9ED61B15911}" type="presOf" srcId="{3209B84D-55FA-4E6F-BDC2-8DAD016F524C}" destId="{65965E29-D1E1-43AD-9DA2-E63E3D6B195A}" srcOrd="1" destOrd="0" presId="urn:microsoft.com/office/officeart/2005/8/layout/hierarchy2"/>
    <dgm:cxn modelId="{57AB602B-6BF7-43A9-B202-70498D1BE60A}" type="presOf" srcId="{3209B84D-55FA-4E6F-BDC2-8DAD016F524C}" destId="{776EAA83-E112-4F18-A726-8FDA9EE03732}" srcOrd="0" destOrd="0" presId="urn:microsoft.com/office/officeart/2005/8/layout/hierarchy2"/>
    <dgm:cxn modelId="{62159236-929D-4BB7-82FF-37BF7017F031}" srcId="{888C850E-902E-4060-A081-DBED8D4147E3}" destId="{ABFD9D75-1EC2-4941-9872-2E7BEEDA2C79}" srcOrd="1" destOrd="0" parTransId="{B014F30B-597A-4DE7-B040-18424CCCDE05}" sibTransId="{C79BF541-94BA-410F-A41F-D4A22FC162E6}"/>
    <dgm:cxn modelId="{C3AA05BD-E89F-4B1A-9521-16A55ED15261}" type="presOf" srcId="{4E405BF4-B64A-448B-90B2-4C58E55E9FA6}" destId="{C2A2FECF-F8AE-4307-B780-D98A0F42F61D}" srcOrd="0" destOrd="0" presId="urn:microsoft.com/office/officeart/2005/8/layout/hierarchy2"/>
    <dgm:cxn modelId="{3800FA90-7842-4326-B89E-90166B64B4B2}" type="presOf" srcId="{B014F30B-597A-4DE7-B040-18424CCCDE05}" destId="{304F4F85-44A4-4751-BA93-C417F307C98B}" srcOrd="0" destOrd="0" presId="urn:microsoft.com/office/officeart/2005/8/layout/hierarchy2"/>
    <dgm:cxn modelId="{F9C3052C-E6AC-471E-8E5B-86023F81A50A}" type="presOf" srcId="{0131772F-B321-42F5-BF33-9DFCC4387E2E}" destId="{1729F8CF-903B-45BE-9A89-C8B78E6E403F}" srcOrd="0" destOrd="0" presId="urn:microsoft.com/office/officeart/2005/8/layout/hierarchy2"/>
    <dgm:cxn modelId="{F39EDA0A-E24B-41C4-A112-6A93425BAAB8}" type="presOf" srcId="{440937A4-4C35-47E8-BD0A-EF01D71CC52A}" destId="{98CD2045-BAF5-4159-BCFA-D4D6AD08014F}" srcOrd="0" destOrd="0" presId="urn:microsoft.com/office/officeart/2005/8/layout/hierarchy2"/>
    <dgm:cxn modelId="{E5B1069D-D038-441A-B778-D5A0E71BDC31}" type="presOf" srcId="{ABFD9D75-1EC2-4941-9872-2E7BEEDA2C79}" destId="{008B325F-0BB5-4D20-A2E8-737C93720DF9}" srcOrd="0" destOrd="0" presId="urn:microsoft.com/office/officeart/2005/8/layout/hierarchy2"/>
    <dgm:cxn modelId="{0BEDCBB1-F435-469C-B3C0-1276190773FA}" type="presOf" srcId="{C83D73EC-F246-4417-9EDD-07072B8F930C}" destId="{B94CF211-26EC-4371-BEFA-D746F2F9E504}" srcOrd="0" destOrd="0" presId="urn:microsoft.com/office/officeart/2005/8/layout/hierarchy2"/>
    <dgm:cxn modelId="{5CE4B8E5-1DCB-4527-AD2B-6E8CBA054573}" srcId="{ABFD9D75-1EC2-4941-9872-2E7BEEDA2C79}" destId="{499F05D5-C383-47B4-B587-59537A489756}" srcOrd="0" destOrd="0" parTransId="{4E405BF4-B64A-448B-90B2-4C58E55E9FA6}" sibTransId="{A247B047-139E-499F-8075-86B1F95079BC}"/>
    <dgm:cxn modelId="{0E07982F-C9CE-480D-823B-36CF70FF32EE}" srcId="{C83D73EC-F246-4417-9EDD-07072B8F930C}" destId="{888C850E-902E-4060-A081-DBED8D4147E3}" srcOrd="0" destOrd="0" parTransId="{415341C6-1F1A-4C6F-9C0B-D2FBF9046E54}" sibTransId="{7AC64214-7DB7-4515-AC74-71A40D04D049}"/>
    <dgm:cxn modelId="{23B9DD9D-C765-42DD-9B63-D86DA357193C}" type="presOf" srcId="{6CAA3EFB-3178-47C4-97E9-0A2847FF14DC}" destId="{BBD8E2AA-DA14-4084-8A4D-8B004B54E020}" srcOrd="0" destOrd="0" presId="urn:microsoft.com/office/officeart/2005/8/layout/hierarchy2"/>
    <dgm:cxn modelId="{B0E9A9FB-FCC6-453A-BFB0-5BE02855C231}" type="presOf" srcId="{4E405BF4-B64A-448B-90B2-4C58E55E9FA6}" destId="{9F680EE6-6C1D-494E-9B9C-3AD97CB152D3}" srcOrd="1" destOrd="0" presId="urn:microsoft.com/office/officeart/2005/8/layout/hierarchy2"/>
    <dgm:cxn modelId="{0591DC08-605E-4BA4-8F78-C15ACEEF98F8}" type="presOf" srcId="{499F05D5-C383-47B4-B587-59537A489756}" destId="{2E2340CF-5882-4B81-9C33-B53E28CDC29D}" srcOrd="0" destOrd="0" presId="urn:microsoft.com/office/officeart/2005/8/layout/hierarchy2"/>
    <dgm:cxn modelId="{DAD72B66-E6D3-4A19-AF54-2F562EB76421}" type="presOf" srcId="{B014F30B-597A-4DE7-B040-18424CCCDE05}" destId="{280673EE-7D4A-4440-9141-3B0D16AC49B7}" srcOrd="1" destOrd="0" presId="urn:microsoft.com/office/officeart/2005/8/layout/hierarchy2"/>
    <dgm:cxn modelId="{F71C82D8-4476-44A7-86E0-23544A8697A5}" srcId="{888C850E-902E-4060-A081-DBED8D4147E3}" destId="{6CAA3EFB-3178-47C4-97E9-0A2847FF14DC}" srcOrd="0" destOrd="0" parTransId="{440937A4-4C35-47E8-BD0A-EF01D71CC52A}" sibTransId="{702DF4A9-2D25-4E41-AA98-DB173ECCD49A}"/>
    <dgm:cxn modelId="{27AA21C6-B5F1-4F2D-A735-B6F16DB37554}" srcId="{6CAA3EFB-3178-47C4-97E9-0A2847FF14DC}" destId="{0131772F-B321-42F5-BF33-9DFCC4387E2E}" srcOrd="0" destOrd="0" parTransId="{3209B84D-55FA-4E6F-BDC2-8DAD016F524C}" sibTransId="{955F9092-9C60-4CAF-85BC-B642DB91A532}"/>
    <dgm:cxn modelId="{B94112DF-0D96-4DFE-A1C5-CC55A92B0535}" type="presOf" srcId="{888C850E-902E-4060-A081-DBED8D4147E3}" destId="{2DC89E34-B1B4-4BF6-877F-AF46A58677EA}" srcOrd="0" destOrd="0" presId="urn:microsoft.com/office/officeart/2005/8/layout/hierarchy2"/>
    <dgm:cxn modelId="{8BBB790E-0023-4106-877F-792DFDF5945F}" type="presOf" srcId="{440937A4-4C35-47E8-BD0A-EF01D71CC52A}" destId="{60E0BAA6-F18F-4824-928B-3B1CEADF7861}" srcOrd="1" destOrd="0" presId="urn:microsoft.com/office/officeart/2005/8/layout/hierarchy2"/>
    <dgm:cxn modelId="{159EFEF5-3EBA-4048-8E15-27E98861077A}" type="presParOf" srcId="{B94CF211-26EC-4371-BEFA-D746F2F9E504}" destId="{AD4E7FEC-ACFF-4076-819D-26EEB4C22695}" srcOrd="0" destOrd="0" presId="urn:microsoft.com/office/officeart/2005/8/layout/hierarchy2"/>
    <dgm:cxn modelId="{9F0BAEA0-3BE1-45B1-AE7F-166F6595F898}" type="presParOf" srcId="{AD4E7FEC-ACFF-4076-819D-26EEB4C22695}" destId="{2DC89E34-B1B4-4BF6-877F-AF46A58677EA}" srcOrd="0" destOrd="0" presId="urn:microsoft.com/office/officeart/2005/8/layout/hierarchy2"/>
    <dgm:cxn modelId="{2ABEDDF0-ED90-431C-A1F3-193ED5E2F966}" type="presParOf" srcId="{AD4E7FEC-ACFF-4076-819D-26EEB4C22695}" destId="{FEAB19BB-5BD1-4E65-91E1-0EDBCED687C3}" srcOrd="1" destOrd="0" presId="urn:microsoft.com/office/officeart/2005/8/layout/hierarchy2"/>
    <dgm:cxn modelId="{47A812DD-F8EA-45A0-B2A2-01E4CF0EA8C9}" type="presParOf" srcId="{FEAB19BB-5BD1-4E65-91E1-0EDBCED687C3}" destId="{98CD2045-BAF5-4159-BCFA-D4D6AD08014F}" srcOrd="0" destOrd="0" presId="urn:microsoft.com/office/officeart/2005/8/layout/hierarchy2"/>
    <dgm:cxn modelId="{ABECDE37-387D-4E2F-8F84-6D8535D2CD22}" type="presParOf" srcId="{98CD2045-BAF5-4159-BCFA-D4D6AD08014F}" destId="{60E0BAA6-F18F-4824-928B-3B1CEADF7861}" srcOrd="0" destOrd="0" presId="urn:microsoft.com/office/officeart/2005/8/layout/hierarchy2"/>
    <dgm:cxn modelId="{4A506FEB-99FD-4855-AE87-53EF472E28B1}" type="presParOf" srcId="{FEAB19BB-5BD1-4E65-91E1-0EDBCED687C3}" destId="{94849BBB-1399-4E3F-BEA8-F58D1836444E}" srcOrd="1" destOrd="0" presId="urn:microsoft.com/office/officeart/2005/8/layout/hierarchy2"/>
    <dgm:cxn modelId="{B9B5F270-B9E6-49FE-ABFB-854D52344BC8}" type="presParOf" srcId="{94849BBB-1399-4E3F-BEA8-F58D1836444E}" destId="{BBD8E2AA-DA14-4084-8A4D-8B004B54E020}" srcOrd="0" destOrd="0" presId="urn:microsoft.com/office/officeart/2005/8/layout/hierarchy2"/>
    <dgm:cxn modelId="{2D07941E-504C-48EB-9144-F7B39832D2B2}" type="presParOf" srcId="{94849BBB-1399-4E3F-BEA8-F58D1836444E}" destId="{74D0BEA5-612B-49EB-903B-DDE8686FC97B}" srcOrd="1" destOrd="0" presId="urn:microsoft.com/office/officeart/2005/8/layout/hierarchy2"/>
    <dgm:cxn modelId="{A1CD5729-69E1-4367-B000-B3587F854B02}" type="presParOf" srcId="{74D0BEA5-612B-49EB-903B-DDE8686FC97B}" destId="{776EAA83-E112-4F18-A726-8FDA9EE03732}" srcOrd="0" destOrd="0" presId="urn:microsoft.com/office/officeart/2005/8/layout/hierarchy2"/>
    <dgm:cxn modelId="{76890223-4C68-48BC-A113-39C4DE15AD07}" type="presParOf" srcId="{776EAA83-E112-4F18-A726-8FDA9EE03732}" destId="{65965E29-D1E1-43AD-9DA2-E63E3D6B195A}" srcOrd="0" destOrd="0" presId="urn:microsoft.com/office/officeart/2005/8/layout/hierarchy2"/>
    <dgm:cxn modelId="{21CDD06B-B7D8-4EF2-977D-8FB3C3D0BB02}" type="presParOf" srcId="{74D0BEA5-612B-49EB-903B-DDE8686FC97B}" destId="{EA2ED02A-9628-4827-B9F9-C2F6261A625C}" srcOrd="1" destOrd="0" presId="urn:microsoft.com/office/officeart/2005/8/layout/hierarchy2"/>
    <dgm:cxn modelId="{F7DC7191-EACA-4192-AE65-08DD79F5A422}" type="presParOf" srcId="{EA2ED02A-9628-4827-B9F9-C2F6261A625C}" destId="{1729F8CF-903B-45BE-9A89-C8B78E6E403F}" srcOrd="0" destOrd="0" presId="urn:microsoft.com/office/officeart/2005/8/layout/hierarchy2"/>
    <dgm:cxn modelId="{9AC16413-B609-48D8-93E7-E6FA984EE94C}" type="presParOf" srcId="{EA2ED02A-9628-4827-B9F9-C2F6261A625C}" destId="{CF9ED34E-0271-4790-BF0A-983386536694}" srcOrd="1" destOrd="0" presId="urn:microsoft.com/office/officeart/2005/8/layout/hierarchy2"/>
    <dgm:cxn modelId="{7C2C4B48-4792-4D07-BCB1-A2E87FB1D456}" type="presParOf" srcId="{FEAB19BB-5BD1-4E65-91E1-0EDBCED687C3}" destId="{304F4F85-44A4-4751-BA93-C417F307C98B}" srcOrd="2" destOrd="0" presId="urn:microsoft.com/office/officeart/2005/8/layout/hierarchy2"/>
    <dgm:cxn modelId="{1F178925-6824-42C1-9EE4-7EAF729B8CA5}" type="presParOf" srcId="{304F4F85-44A4-4751-BA93-C417F307C98B}" destId="{280673EE-7D4A-4440-9141-3B0D16AC49B7}" srcOrd="0" destOrd="0" presId="urn:microsoft.com/office/officeart/2005/8/layout/hierarchy2"/>
    <dgm:cxn modelId="{6D9B149F-76EE-4BF3-9EE6-18A03CD028C7}" type="presParOf" srcId="{FEAB19BB-5BD1-4E65-91E1-0EDBCED687C3}" destId="{67C54768-577C-47F5-ACE2-FDC8543F1A02}" srcOrd="3" destOrd="0" presId="urn:microsoft.com/office/officeart/2005/8/layout/hierarchy2"/>
    <dgm:cxn modelId="{3F08E2B9-408C-462D-8759-8E067BC62D24}" type="presParOf" srcId="{67C54768-577C-47F5-ACE2-FDC8543F1A02}" destId="{008B325F-0BB5-4D20-A2E8-737C93720DF9}" srcOrd="0" destOrd="0" presId="urn:microsoft.com/office/officeart/2005/8/layout/hierarchy2"/>
    <dgm:cxn modelId="{EEF65502-8BC0-48F2-A261-8C886917E1D7}" type="presParOf" srcId="{67C54768-577C-47F5-ACE2-FDC8543F1A02}" destId="{007D288E-5FBF-42DE-89FC-E014CB92D2F5}" srcOrd="1" destOrd="0" presId="urn:microsoft.com/office/officeart/2005/8/layout/hierarchy2"/>
    <dgm:cxn modelId="{5347F686-7A7A-46B3-BD7E-158C0170A454}" type="presParOf" srcId="{007D288E-5FBF-42DE-89FC-E014CB92D2F5}" destId="{C2A2FECF-F8AE-4307-B780-D98A0F42F61D}" srcOrd="0" destOrd="0" presId="urn:microsoft.com/office/officeart/2005/8/layout/hierarchy2"/>
    <dgm:cxn modelId="{A78C30FB-9363-4834-AB6D-3E6D7B405CA4}" type="presParOf" srcId="{C2A2FECF-F8AE-4307-B780-D98A0F42F61D}" destId="{9F680EE6-6C1D-494E-9B9C-3AD97CB152D3}" srcOrd="0" destOrd="0" presId="urn:microsoft.com/office/officeart/2005/8/layout/hierarchy2"/>
    <dgm:cxn modelId="{44BC62EA-ABC4-4C8D-9DBE-78C638E891C7}" type="presParOf" srcId="{007D288E-5FBF-42DE-89FC-E014CB92D2F5}" destId="{69843570-95C4-4E08-AD8B-43C3DA5A0B32}" srcOrd="1" destOrd="0" presId="urn:microsoft.com/office/officeart/2005/8/layout/hierarchy2"/>
    <dgm:cxn modelId="{BEF50BBB-6AD0-4597-947C-27B57E562966}" type="presParOf" srcId="{69843570-95C4-4E08-AD8B-43C3DA5A0B32}" destId="{2E2340CF-5882-4B81-9C33-B53E28CDC29D}" srcOrd="0" destOrd="0" presId="urn:microsoft.com/office/officeart/2005/8/layout/hierarchy2"/>
    <dgm:cxn modelId="{9E7B7134-D13C-45BA-8154-7A23AB306245}" type="presParOf" srcId="{69843570-95C4-4E08-AD8B-43C3DA5A0B32}" destId="{EA5DCC51-9B72-4116-A428-AC77EB9D96C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128F9D-B50F-4A19-A62A-5FA19F1F0A85}">
      <dsp:nvSpPr>
        <dsp:cNvPr id="0" name=""/>
        <dsp:cNvSpPr/>
      </dsp:nvSpPr>
      <dsp:spPr>
        <a:xfrm rot="10800000">
          <a:off x="720070" y="869"/>
          <a:ext cx="7128810" cy="130074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359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La Amazonía ecuatoriana comprende 118 422 km</a:t>
          </a:r>
          <a:r>
            <a:rPr lang="es-ES" sz="1600" kern="1200" baseline="30000" dirty="0" smtClean="0">
              <a:latin typeface="Times New Roman" pitchFamily="18" charset="0"/>
              <a:cs typeface="Times New Roman" pitchFamily="18" charset="0"/>
            </a:rPr>
            <a:t>2   </a:t>
          </a: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(41,8 % del territorio), alberga una gran biodiversidad (IGM, 2010).</a:t>
          </a:r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045255" y="869"/>
        <a:ext cx="6803625" cy="1300740"/>
      </dsp:txXfrm>
    </dsp:sp>
    <dsp:sp modelId="{B96CC762-ED64-4C1E-8A72-1C00AA4AF072}">
      <dsp:nvSpPr>
        <dsp:cNvPr id="0" name=""/>
        <dsp:cNvSpPr/>
      </dsp:nvSpPr>
      <dsp:spPr>
        <a:xfrm>
          <a:off x="118742" y="869"/>
          <a:ext cx="1300740" cy="130074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4D371A-74BC-478E-BE35-BA64371EC3C1}">
      <dsp:nvSpPr>
        <dsp:cNvPr id="0" name=""/>
        <dsp:cNvSpPr/>
      </dsp:nvSpPr>
      <dsp:spPr>
        <a:xfrm rot="10800000">
          <a:off x="1084545" y="1689889"/>
          <a:ext cx="6599604" cy="130074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359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Las actividades de extracción petrolera afectan a 4,2 millones de ha de bosques (Guaranda, 2014).</a:t>
          </a:r>
          <a:endParaRPr lang="es-ES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409730" y="1689889"/>
        <a:ext cx="6274419" cy="1300740"/>
      </dsp:txXfrm>
    </dsp:sp>
    <dsp:sp modelId="{2D63F792-404B-4574-8F22-86683AB26F35}">
      <dsp:nvSpPr>
        <dsp:cNvPr id="0" name=""/>
        <dsp:cNvSpPr/>
      </dsp:nvSpPr>
      <dsp:spPr>
        <a:xfrm>
          <a:off x="218614" y="1689889"/>
          <a:ext cx="1300740" cy="130074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6FBBB7D-2DFF-4186-BE9C-8EF4DF931FA5}">
      <dsp:nvSpPr>
        <dsp:cNvPr id="0" name=""/>
        <dsp:cNvSpPr/>
      </dsp:nvSpPr>
      <dsp:spPr>
        <a:xfrm rot="10800000">
          <a:off x="747935" y="3378910"/>
          <a:ext cx="7073080" cy="130074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359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Principales impactos: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-Afectación de la cobertura arbórea.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-Aceleración del proceso de erosión,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-Contaminación de los suelos y fuentes de agua (</a:t>
          </a:r>
          <a:r>
            <a:rPr lang="es-ES" sz="1600" kern="1200" dirty="0" err="1" smtClean="0">
              <a:latin typeface="Times New Roman" pitchFamily="18" charset="0"/>
              <a:cs typeface="Times New Roman" pitchFamily="18" charset="0"/>
            </a:rPr>
            <a:t>Bertzky</a:t>
          </a: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 y cols., 2011). </a:t>
          </a:r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073120" y="3378910"/>
        <a:ext cx="6747895" cy="1300740"/>
      </dsp:txXfrm>
    </dsp:sp>
    <dsp:sp modelId="{33AA5275-1896-4227-AF22-807B5B370D73}">
      <dsp:nvSpPr>
        <dsp:cNvPr id="0" name=""/>
        <dsp:cNvSpPr/>
      </dsp:nvSpPr>
      <dsp:spPr>
        <a:xfrm>
          <a:off x="118742" y="3378910"/>
          <a:ext cx="1300740" cy="130074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D371A-74BC-478E-BE35-BA64371EC3C1}">
      <dsp:nvSpPr>
        <dsp:cNvPr id="0" name=""/>
        <dsp:cNvSpPr/>
      </dsp:nvSpPr>
      <dsp:spPr>
        <a:xfrm rot="10800000">
          <a:off x="701941" y="119"/>
          <a:ext cx="6788223" cy="1301156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377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Es necesario la recuperación de estos sitios afectados.</a:t>
          </a:r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027230" y="119"/>
        <a:ext cx="6462934" cy="1301156"/>
      </dsp:txXfrm>
    </dsp:sp>
    <dsp:sp modelId="{2D63F792-404B-4574-8F22-86683AB26F35}">
      <dsp:nvSpPr>
        <dsp:cNvPr id="0" name=""/>
        <dsp:cNvSpPr/>
      </dsp:nvSpPr>
      <dsp:spPr>
        <a:xfrm>
          <a:off x="55198" y="119"/>
          <a:ext cx="1301156" cy="130115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EEBA7BE-8B66-478E-ACB7-6F75B6009F06}">
      <dsp:nvSpPr>
        <dsp:cNvPr id="0" name=""/>
        <dsp:cNvSpPr/>
      </dsp:nvSpPr>
      <dsp:spPr>
        <a:xfrm rot="10800000">
          <a:off x="1697466" y="1689681"/>
          <a:ext cx="5447750" cy="1301156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377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Villacís y cols. (2016 a; b) iniciaron el proceso de remediación sobre estos sitios.</a:t>
          </a:r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022755" y="1689681"/>
        <a:ext cx="5122461" cy="1301156"/>
      </dsp:txXfrm>
    </dsp:sp>
    <dsp:sp modelId="{86E38902-B3FF-4C59-9DBB-49F2A4B117DA}">
      <dsp:nvSpPr>
        <dsp:cNvPr id="0" name=""/>
        <dsp:cNvSpPr/>
      </dsp:nvSpPr>
      <dsp:spPr>
        <a:xfrm>
          <a:off x="1046888" y="1689681"/>
          <a:ext cx="1301156" cy="130115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6FBBB7D-2DFF-4186-BE9C-8EF4DF931FA5}">
      <dsp:nvSpPr>
        <dsp:cNvPr id="0" name=""/>
        <dsp:cNvSpPr/>
      </dsp:nvSpPr>
      <dsp:spPr>
        <a:xfrm rot="10800000">
          <a:off x="701941" y="3379243"/>
          <a:ext cx="6788223" cy="1301156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377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Es menester continuar con el proceso de evaluación del crecimiento de las especies y sus efectos sobre los suelos</a:t>
          </a:r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027230" y="3379243"/>
        <a:ext cx="6462934" cy="1301156"/>
      </dsp:txXfrm>
    </dsp:sp>
    <dsp:sp modelId="{33AA5275-1896-4227-AF22-807B5B370D73}">
      <dsp:nvSpPr>
        <dsp:cNvPr id="0" name=""/>
        <dsp:cNvSpPr/>
      </dsp:nvSpPr>
      <dsp:spPr>
        <a:xfrm>
          <a:off x="55198" y="3379243"/>
          <a:ext cx="1301156" cy="130115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587153-BC4E-4744-834C-0FE93914F6F5}">
      <dsp:nvSpPr>
        <dsp:cNvPr id="0" name=""/>
        <dsp:cNvSpPr/>
      </dsp:nvSpPr>
      <dsp:spPr>
        <a:xfrm>
          <a:off x="10771" y="628232"/>
          <a:ext cx="2543209" cy="39017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% SOBREVIVENCIA</a:t>
          </a:r>
          <a:endParaRPr lang="es-E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771" y="628232"/>
        <a:ext cx="2543209" cy="390170"/>
      </dsp:txXfrm>
    </dsp:sp>
    <dsp:sp modelId="{8AC34825-741D-4D1F-B27C-428AD97ECF87}">
      <dsp:nvSpPr>
        <dsp:cNvPr id="0" name=""/>
        <dsp:cNvSpPr/>
      </dsp:nvSpPr>
      <dsp:spPr>
        <a:xfrm>
          <a:off x="10771" y="1018402"/>
          <a:ext cx="2543209" cy="1079128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s-ES" sz="2000" i="1" kern="1200" smtClean="0">
                      <a:latin typeface="Cambria Math"/>
                    </a:rPr>
                  </m:ctrlPr>
                </m:fPr>
                <m:num>
                  <m:r>
                    <a:rPr lang="es-ES" sz="2000" i="1" kern="1200" smtClean="0">
                      <a:latin typeface="Cambria Math"/>
                    </a:rPr>
                    <m:t>#</m:t>
                  </m:r>
                  <m:r>
                    <a:rPr lang="es-ES" sz="2000" b="0" i="1" kern="1200" smtClean="0">
                      <a:latin typeface="Cambria Math"/>
                    </a:rPr>
                    <m:t> á</m:t>
                  </m:r>
                  <m:r>
                    <a:rPr lang="es-ES" sz="2000" b="0" i="1" kern="1200" smtClean="0">
                      <a:latin typeface="Cambria Math"/>
                    </a:rPr>
                    <m:t>𝑟𝑏𝑜𝑙𝑒𝑠</m:t>
                  </m:r>
                  <m:r>
                    <a:rPr lang="es-ES" sz="2000" b="0" i="1" kern="1200" smtClean="0">
                      <a:latin typeface="Cambria Math"/>
                    </a:rPr>
                    <m:t> </m:t>
                  </m:r>
                  <m:r>
                    <a:rPr lang="es-ES" sz="2000" b="0" i="1" kern="1200" smtClean="0">
                      <a:latin typeface="Cambria Math"/>
                    </a:rPr>
                    <m:t>𝑣𝑖𝑣𝑜𝑠</m:t>
                  </m:r>
                  <m:r>
                    <a:rPr lang="es-ES" sz="2000" b="0" i="1" kern="1200" smtClean="0">
                      <a:latin typeface="Cambria Math"/>
                    </a:rPr>
                    <m:t>  </m:t>
                  </m:r>
                </m:num>
                <m:den>
                  <m:r>
                    <a:rPr lang="es-ES" sz="2000" i="1" kern="1200" smtClean="0">
                      <a:latin typeface="Cambria Math"/>
                    </a:rPr>
                    <m:t>#</m:t>
                  </m:r>
                  <m:r>
                    <a:rPr lang="es-ES" sz="2000" b="0" i="1" kern="1200" smtClean="0">
                      <a:latin typeface="Cambria Math"/>
                    </a:rPr>
                    <m:t> </m:t>
                  </m:r>
                  <m:r>
                    <a:rPr lang="es-ES" sz="2000" b="0" i="1" kern="1200" smtClean="0">
                      <a:latin typeface="Cambria Math"/>
                    </a:rPr>
                    <m:t>𝑖𝑛𝑖𝑐𝑖𝑎𝑙</m:t>
                  </m:r>
                  <m:r>
                    <a:rPr lang="es-ES" sz="2000" b="0" i="1" kern="1200" smtClean="0">
                      <a:latin typeface="Cambria Math"/>
                    </a:rPr>
                    <m:t> á</m:t>
                  </m:r>
                  <m:r>
                    <a:rPr lang="es-ES" sz="2000" b="0" i="1" kern="1200" smtClean="0">
                      <a:latin typeface="Cambria Math"/>
                    </a:rPr>
                    <m:t>𝑟𝑏𝑜𝑙𝑒𝑠</m:t>
                  </m:r>
                  <m:r>
                    <a:rPr lang="es-ES" sz="2000" b="0" i="1" kern="1200" smtClean="0">
                      <a:latin typeface="Cambria Math"/>
                    </a:rPr>
                    <m:t>  </m:t>
                  </m:r>
                </m:den>
              </m:f>
              <m:r>
                <a:rPr lang="es-ES" sz="2000" b="0" i="1" kern="1200" smtClean="0">
                  <a:latin typeface="Cambria Math"/>
                </a:rPr>
                <m:t>𝑥</m:t>
              </m:r>
              <m:r>
                <a:rPr lang="es-ES" sz="2000" b="0" i="1" kern="1200" smtClean="0">
                  <a:latin typeface="Cambria Math"/>
                </a:rPr>
                <m:t>100</m:t>
              </m:r>
            </m:oMath>
          </a14:m>
          <a:endParaRPr lang="es-E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771" y="1018402"/>
        <a:ext cx="2543209" cy="1079128"/>
      </dsp:txXfrm>
    </dsp:sp>
    <dsp:sp modelId="{4287232F-34E6-413C-877D-67E0F3EB8C78}">
      <dsp:nvSpPr>
        <dsp:cNvPr id="0" name=""/>
        <dsp:cNvSpPr/>
      </dsp:nvSpPr>
      <dsp:spPr>
        <a:xfrm>
          <a:off x="2910031" y="628232"/>
          <a:ext cx="2543209" cy="39017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DIÁMETRO</a:t>
          </a:r>
          <a:endParaRPr lang="es-E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10031" y="628232"/>
        <a:ext cx="2543209" cy="390170"/>
      </dsp:txXfrm>
    </dsp:sp>
    <dsp:sp modelId="{8DB12628-1794-41DC-AEBE-5A902E508CCE}">
      <dsp:nvSpPr>
        <dsp:cNvPr id="0" name=""/>
        <dsp:cNvSpPr/>
      </dsp:nvSpPr>
      <dsp:spPr>
        <a:xfrm>
          <a:off x="2910031" y="1018402"/>
          <a:ext cx="2543209" cy="1079128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Times New Roman" pitchFamily="18" charset="0"/>
              <a:cs typeface="Times New Roman" pitchFamily="18" charset="0"/>
            </a:rPr>
            <a:t>Se midió a 10 cm de la base.</a:t>
          </a:r>
          <a:endParaRPr lang="es-E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10031" y="1018402"/>
        <a:ext cx="2543209" cy="1079128"/>
      </dsp:txXfrm>
    </dsp:sp>
    <dsp:sp modelId="{4869534D-4A95-423A-A3BC-B8790E73865E}">
      <dsp:nvSpPr>
        <dsp:cNvPr id="0" name=""/>
        <dsp:cNvSpPr/>
      </dsp:nvSpPr>
      <dsp:spPr>
        <a:xfrm>
          <a:off x="5809290" y="628232"/>
          <a:ext cx="2543209" cy="39017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ALTURA</a:t>
          </a:r>
          <a:endParaRPr lang="es-E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09290" y="628232"/>
        <a:ext cx="2543209" cy="390170"/>
      </dsp:txXfrm>
    </dsp:sp>
    <dsp:sp modelId="{B5A2C099-CB52-4323-A910-1C8621C770B1}">
      <dsp:nvSpPr>
        <dsp:cNvPr id="0" name=""/>
        <dsp:cNvSpPr/>
      </dsp:nvSpPr>
      <dsp:spPr>
        <a:xfrm>
          <a:off x="5809290" y="1018402"/>
          <a:ext cx="2543209" cy="1079128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Times New Roman" pitchFamily="18" charset="0"/>
              <a:cs typeface="Times New Roman" pitchFamily="18" charset="0"/>
            </a:rPr>
            <a:t>Se midió desde la base hasta el ápice del tallo más alto.</a:t>
          </a:r>
          <a:r>
            <a:rPr lang="es-ES" sz="2700" kern="1200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es-ES" sz="2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09290" y="1018402"/>
        <a:ext cx="2543209" cy="1079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CC881-2E06-42D4-8459-3B488FCFD94B}">
      <dsp:nvSpPr>
        <dsp:cNvPr id="0" name=""/>
        <dsp:cNvSpPr/>
      </dsp:nvSpPr>
      <dsp:spPr>
        <a:xfrm>
          <a:off x="11676" y="603452"/>
          <a:ext cx="1949584" cy="61952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ÁREA BASAL</a:t>
          </a:r>
          <a:endParaRPr lang="es-E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676" y="603452"/>
        <a:ext cx="1949584" cy="619529"/>
      </dsp:txXfrm>
    </dsp:sp>
    <dsp:sp modelId="{91CC377B-F8D5-45AD-9124-9771F69DBCCD}">
      <dsp:nvSpPr>
        <dsp:cNvPr id="0" name=""/>
        <dsp:cNvSpPr/>
      </dsp:nvSpPr>
      <dsp:spPr>
        <a:xfrm>
          <a:off x="11676" y="1222981"/>
          <a:ext cx="1949584" cy="134462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C" sz="1600" i="1" kern="1200" smtClean="0">
                  <a:latin typeface="Cambria Math"/>
                </a:rPr>
                <m:t>𝑔</m:t>
              </m:r>
              <m:r>
                <a:rPr lang="es-EC" sz="1600" i="1" kern="1200" smtClean="0">
                  <a:latin typeface="Cambria Math"/>
                </a:rPr>
                <m:t>=</m:t>
              </m:r>
              <m:f>
                <m:fPr>
                  <m:ctrlPr>
                    <a:rPr lang="es-ES" sz="1600" i="1" kern="1200">
                      <a:latin typeface="Cambria Math"/>
                    </a:rPr>
                  </m:ctrlPr>
                </m:fPr>
                <m:num>
                  <m:r>
                    <a:rPr lang="es-EC" sz="1600" i="1" kern="1200">
                      <a:latin typeface="Cambria Math"/>
                    </a:rPr>
                    <m:t>𝜋</m:t>
                  </m:r>
                </m:num>
                <m:den>
                  <m:r>
                    <a:rPr lang="es-EC" sz="1600" i="1" kern="1200">
                      <a:latin typeface="Cambria Math"/>
                    </a:rPr>
                    <m:t>4</m:t>
                  </m:r>
                </m:den>
              </m:f>
              <m:r>
                <a:rPr lang="es-EC" sz="1600" i="1" kern="1200">
                  <a:latin typeface="Cambria Math"/>
                </a:rPr>
                <m:t>∗</m:t>
              </m:r>
              <m:sSup>
                <m:sSupPr>
                  <m:ctrlPr>
                    <a:rPr lang="es-ES" sz="1600" i="1" kern="1200">
                      <a:latin typeface="Cambria Math"/>
                    </a:rPr>
                  </m:ctrlPr>
                </m:sSupPr>
                <m:e>
                  <m:r>
                    <a:rPr lang="es-EC" sz="1600" i="1" kern="1200">
                      <a:latin typeface="Cambria Math"/>
                    </a:rPr>
                    <m:t>𝑑</m:t>
                  </m:r>
                </m:e>
                <m:sup>
                  <m:r>
                    <a:rPr lang="es-EC" sz="1600" i="1" kern="1200">
                      <a:latin typeface="Cambria Math"/>
                    </a:rPr>
                    <m:t>2</m:t>
                  </m:r>
                </m:sup>
              </m:sSup>
            </m:oMath>
          </a14:m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676" y="1222981"/>
        <a:ext cx="1949584" cy="1344621"/>
      </dsp:txXfrm>
    </dsp:sp>
    <dsp:sp modelId="{B82A7624-5B46-4EB2-84DF-8BF6C5018D58}">
      <dsp:nvSpPr>
        <dsp:cNvPr id="0" name=""/>
        <dsp:cNvSpPr/>
      </dsp:nvSpPr>
      <dsp:spPr>
        <a:xfrm>
          <a:off x="2234202" y="603452"/>
          <a:ext cx="1949584" cy="61952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VOLUMEN</a:t>
          </a:r>
          <a:endParaRPr lang="es-E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34202" y="603452"/>
        <a:ext cx="1949584" cy="619529"/>
      </dsp:txXfrm>
    </dsp:sp>
    <dsp:sp modelId="{96E0E556-7E6A-4ADA-ACB8-CF1D3B9847BE}">
      <dsp:nvSpPr>
        <dsp:cNvPr id="0" name=""/>
        <dsp:cNvSpPr/>
      </dsp:nvSpPr>
      <dsp:spPr>
        <a:xfrm>
          <a:off x="2234202" y="1222981"/>
          <a:ext cx="1949584" cy="134462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C" sz="1600" i="1" kern="1200" smtClean="0">
                  <a:latin typeface="Cambria Math"/>
                </a:rPr>
                <m:t>𝑉</m:t>
              </m:r>
              <m:r>
                <a:rPr lang="es-EC" sz="1600" i="1" kern="1200" smtClean="0">
                  <a:latin typeface="Cambria Math"/>
                </a:rPr>
                <m:t> </m:t>
              </m:r>
              <m:d>
                <m:dPr>
                  <m:ctrlPr>
                    <a:rPr lang="es-ES" sz="1600" i="1" kern="1200">
                      <a:latin typeface="Cambria Math"/>
                    </a:rPr>
                  </m:ctrlPr>
                </m:dPr>
                <m:e>
                  <m:sSup>
                    <m:sSupPr>
                      <m:ctrlPr>
                        <a:rPr lang="es-ES" sz="1600" i="1" kern="1200">
                          <a:latin typeface="Cambria Math"/>
                        </a:rPr>
                      </m:ctrlPr>
                    </m:sSupPr>
                    <m:e>
                      <m:r>
                        <a:rPr lang="es-EC" sz="1600" i="1" kern="1200">
                          <a:latin typeface="Cambria Math"/>
                        </a:rPr>
                        <m:t>𝑚</m:t>
                      </m:r>
                    </m:e>
                    <m:sup>
                      <m:r>
                        <a:rPr lang="es-EC" sz="1600" i="1" kern="1200">
                          <a:latin typeface="Cambria Math"/>
                        </a:rPr>
                        <m:t>3</m:t>
                      </m:r>
                    </m:sup>
                  </m:sSup>
                </m:e>
              </m:d>
              <m:r>
                <a:rPr lang="es-EC" sz="1600" i="1" kern="1200">
                  <a:latin typeface="Cambria Math"/>
                </a:rPr>
                <m:t>=á</m:t>
              </m:r>
              <m:r>
                <a:rPr lang="es-EC" sz="1600" i="1" kern="1200">
                  <a:latin typeface="Cambria Math"/>
                </a:rPr>
                <m:t>𝑟𝑒𝑎</m:t>
              </m:r>
              <m:r>
                <a:rPr lang="es-EC" sz="1600" i="1" kern="1200">
                  <a:latin typeface="Cambria Math"/>
                </a:rPr>
                <m:t> </m:t>
              </m:r>
              <m:r>
                <a:rPr lang="es-EC" sz="1600" i="1" kern="1200">
                  <a:latin typeface="Cambria Math"/>
                </a:rPr>
                <m:t>𝑏𝑎𝑠𝑎𝑙</m:t>
              </m:r>
              <m:r>
                <a:rPr lang="es-EC" sz="1600" i="1" kern="1200">
                  <a:latin typeface="Cambria Math"/>
                </a:rPr>
                <m:t> </m:t>
              </m:r>
              <m:d>
                <m:dPr>
                  <m:ctrlPr>
                    <a:rPr lang="es-ES" sz="1600" i="1" kern="1200">
                      <a:latin typeface="Cambria Math"/>
                    </a:rPr>
                  </m:ctrlPr>
                </m:dPr>
                <m:e>
                  <m:sSup>
                    <m:sSupPr>
                      <m:ctrlPr>
                        <a:rPr lang="es-ES" sz="1600" i="1" kern="1200">
                          <a:latin typeface="Cambria Math"/>
                        </a:rPr>
                      </m:ctrlPr>
                    </m:sSupPr>
                    <m:e>
                      <m:r>
                        <a:rPr lang="es-EC" sz="1600" i="1" kern="1200">
                          <a:latin typeface="Cambria Math"/>
                        </a:rPr>
                        <m:t>𝑚</m:t>
                      </m:r>
                    </m:e>
                    <m:sup>
                      <m:r>
                        <a:rPr lang="es-EC" sz="1600" i="1" kern="1200">
                          <a:latin typeface="Cambria Math"/>
                        </a:rPr>
                        <m:t>2</m:t>
                      </m:r>
                    </m:sup>
                  </m:sSup>
                </m:e>
              </m:d>
              <m:r>
                <a:rPr lang="es-EC" sz="1600" i="1" kern="1200">
                  <a:latin typeface="Cambria Math"/>
                </a:rPr>
                <m:t> ∗ </m:t>
              </m:r>
              <m:r>
                <a:rPr lang="es-EC" sz="1600" i="1" kern="1200">
                  <a:latin typeface="Cambria Math"/>
                </a:rPr>
                <m:t>𝑓𝑎𝑐𝑡𝑜𝑟</m:t>
              </m:r>
              <m:r>
                <a:rPr lang="es-EC" sz="1600" i="1" kern="1200">
                  <a:latin typeface="Cambria Math"/>
                </a:rPr>
                <m:t> </m:t>
              </m:r>
              <m:r>
                <a:rPr lang="es-EC" sz="1600" i="1" kern="1200">
                  <a:latin typeface="Cambria Math"/>
                </a:rPr>
                <m:t>𝑑𝑒</m:t>
              </m:r>
              <m:r>
                <a:rPr lang="es-EC" sz="1600" i="1" kern="1200">
                  <a:latin typeface="Cambria Math"/>
                </a:rPr>
                <m:t> </m:t>
              </m:r>
              <m:r>
                <a:rPr lang="es-EC" sz="1600" i="1" kern="1200">
                  <a:latin typeface="Cambria Math"/>
                </a:rPr>
                <m:t>𝑓𝑜𝑟𝑚𝑎</m:t>
              </m:r>
              <m:r>
                <a:rPr lang="es-EC" sz="1600" i="1" kern="1200">
                  <a:latin typeface="Cambria Math"/>
                </a:rPr>
                <m:t> ∗ </m:t>
              </m:r>
              <m:r>
                <a:rPr lang="es-EC" sz="1600" i="1" kern="1200">
                  <a:latin typeface="Cambria Math"/>
                </a:rPr>
                <m:t>𝑎𝑙𝑡𝑢𝑟𝑎</m:t>
              </m:r>
              <m:r>
                <a:rPr lang="es-EC" sz="1600" i="1" kern="1200">
                  <a:latin typeface="Cambria Math"/>
                </a:rPr>
                <m:t> (</m:t>
              </m:r>
              <m:r>
                <a:rPr lang="es-EC" sz="1600" i="1" kern="1200">
                  <a:latin typeface="Cambria Math"/>
                </a:rPr>
                <m:t>𝑚</m:t>
              </m:r>
              <m:r>
                <a:rPr lang="es-EC" sz="1600" i="1" kern="1200">
                  <a:latin typeface="Cambria Math"/>
                </a:rPr>
                <m:t>)</m:t>
              </m:r>
            </m:oMath>
          </a14:m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34202" y="1222981"/>
        <a:ext cx="1949584" cy="1344621"/>
      </dsp:txXfrm>
    </dsp:sp>
    <dsp:sp modelId="{F690077E-A276-4081-B63A-E0545C184EC9}">
      <dsp:nvSpPr>
        <dsp:cNvPr id="0" name=""/>
        <dsp:cNvSpPr/>
      </dsp:nvSpPr>
      <dsp:spPr>
        <a:xfrm>
          <a:off x="4456727" y="603452"/>
          <a:ext cx="1949584" cy="61952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BIOMASA</a:t>
          </a:r>
          <a:endParaRPr lang="es-E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56727" y="603452"/>
        <a:ext cx="1949584" cy="619529"/>
      </dsp:txXfrm>
    </dsp:sp>
    <dsp:sp modelId="{2A549BE6-63BC-4286-93E1-D27F20BF9FDE}">
      <dsp:nvSpPr>
        <dsp:cNvPr id="0" name=""/>
        <dsp:cNvSpPr/>
      </dsp:nvSpPr>
      <dsp:spPr>
        <a:xfrm>
          <a:off x="4456727" y="1222981"/>
          <a:ext cx="1949584" cy="134462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C" sz="1600" i="1" kern="1200" smtClean="0">
                  <a:latin typeface="Cambria Math"/>
                </a:rPr>
                <m:t>𝐵</m:t>
              </m:r>
              <m:r>
                <a:rPr lang="es-EC" sz="1600" i="1" kern="1200" smtClean="0">
                  <a:latin typeface="Cambria Math"/>
                </a:rPr>
                <m:t>=</m:t>
              </m:r>
              <m:r>
                <a:rPr lang="es-EC" sz="1600" i="1" kern="1200" smtClean="0">
                  <a:latin typeface="Cambria Math"/>
                </a:rPr>
                <m:t>𝑉</m:t>
              </m:r>
              <m:r>
                <a:rPr lang="es-EC" sz="1600" i="1" kern="1200" smtClean="0">
                  <a:latin typeface="Cambria Math"/>
                </a:rPr>
                <m:t>∗</m:t>
              </m:r>
              <m:r>
                <a:rPr lang="es-EC" sz="1600" i="1" kern="1200" smtClean="0">
                  <a:latin typeface="Cambria Math"/>
                </a:rPr>
                <m:t>𝐷𝐵</m:t>
              </m:r>
            </m:oMath>
          </a14:m>
          <a:endParaRPr lang="es-ES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56727" y="1222981"/>
        <a:ext cx="1949584" cy="1344621"/>
      </dsp:txXfrm>
    </dsp:sp>
    <dsp:sp modelId="{34BA694B-7E4B-48EC-84AF-E2D783184329}">
      <dsp:nvSpPr>
        <dsp:cNvPr id="0" name=""/>
        <dsp:cNvSpPr/>
      </dsp:nvSpPr>
      <dsp:spPr>
        <a:xfrm>
          <a:off x="6679253" y="603452"/>
          <a:ext cx="1949584" cy="61952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CARBONO ALMACENADO</a:t>
          </a:r>
          <a:endParaRPr lang="es-E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79253" y="603452"/>
        <a:ext cx="1949584" cy="619529"/>
      </dsp:txXfrm>
    </dsp:sp>
    <dsp:sp modelId="{EFB76532-9FCC-48AD-AEDD-44E85B6EBBEE}">
      <dsp:nvSpPr>
        <dsp:cNvPr id="0" name=""/>
        <dsp:cNvSpPr/>
      </dsp:nvSpPr>
      <dsp:spPr>
        <a:xfrm>
          <a:off x="6679253" y="1222981"/>
          <a:ext cx="1949584" cy="134462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C" sz="1600" i="1" kern="1200" smtClean="0">
                  <a:latin typeface="Cambria Math"/>
                </a:rPr>
                <m:t>𝐶𝐴</m:t>
              </m:r>
              <m:r>
                <a:rPr lang="es-EC" sz="1600" i="1" kern="1200" smtClean="0">
                  <a:latin typeface="Cambria Math"/>
                </a:rPr>
                <m:t>=</m:t>
              </m:r>
              <m:sSub>
                <m:sSubPr>
                  <m:ctrlPr>
                    <a:rPr lang="es-ES" sz="1600" i="1" kern="1200">
                      <a:latin typeface="Cambria Math"/>
                    </a:rPr>
                  </m:ctrlPr>
                </m:sSubPr>
                <m:e>
                  <m:r>
                    <a:rPr lang="es-EC" sz="1600" i="1" kern="1200">
                      <a:latin typeface="Cambria Math"/>
                    </a:rPr>
                    <m:t>𝐵</m:t>
                  </m:r>
                </m:e>
                <m:sub>
                  <m:r>
                    <a:rPr lang="es-EC" sz="1600" i="1" kern="1200">
                      <a:latin typeface="Cambria Math"/>
                    </a:rPr>
                    <m:t>𝑡</m:t>
                  </m:r>
                </m:sub>
              </m:sSub>
              <m:r>
                <a:rPr lang="es-EC" sz="1600" i="1" kern="1200">
                  <a:latin typeface="Cambria Math"/>
                </a:rPr>
                <m:t>∗</m:t>
              </m:r>
              <m:r>
                <a:rPr lang="es-EC" sz="1600" i="1" kern="1200">
                  <a:latin typeface="Cambria Math"/>
                </a:rPr>
                <m:t>𝐹𝐶</m:t>
              </m:r>
            </m:oMath>
          </a14:m>
          <a:endParaRPr lang="es-ES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79253" y="1222981"/>
        <a:ext cx="1949584" cy="13446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30087-FBFC-4A57-9AB1-85F218053FB7}">
      <dsp:nvSpPr>
        <dsp:cNvPr id="0" name=""/>
        <dsp:cNvSpPr/>
      </dsp:nvSpPr>
      <dsp:spPr>
        <a:xfrm>
          <a:off x="5370" y="110501"/>
          <a:ext cx="2195997" cy="1097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pH y CE</a:t>
          </a:r>
          <a:endParaRPr lang="es-E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529" y="142660"/>
        <a:ext cx="2131679" cy="1033680"/>
      </dsp:txXfrm>
    </dsp:sp>
    <dsp:sp modelId="{505E2D60-C742-4E19-A83D-F3885BF8421B}">
      <dsp:nvSpPr>
        <dsp:cNvPr id="0" name=""/>
        <dsp:cNvSpPr/>
      </dsp:nvSpPr>
      <dsp:spPr>
        <a:xfrm>
          <a:off x="224970" y="1208500"/>
          <a:ext cx="219599" cy="823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3499"/>
              </a:lnTo>
              <a:lnTo>
                <a:pt x="219599" y="82349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388BE9-A04D-4F26-834C-1D25D71F112A}">
      <dsp:nvSpPr>
        <dsp:cNvPr id="0" name=""/>
        <dsp:cNvSpPr/>
      </dsp:nvSpPr>
      <dsp:spPr>
        <a:xfrm>
          <a:off x="444569" y="1483000"/>
          <a:ext cx="1756798" cy="109799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itchFamily="18" charset="0"/>
              <a:cs typeface="Times New Roman" pitchFamily="18" charset="0"/>
            </a:rPr>
            <a:t>pH </a:t>
          </a:r>
          <a:r>
            <a:rPr lang="es-EC" sz="1800" kern="1200" dirty="0" smtClean="0">
              <a:latin typeface="Times New Roman" pitchFamily="18" charset="0"/>
              <a:cs typeface="Times New Roman" pitchFamily="18" charset="0"/>
            </a:rPr>
            <a:t>(H</a:t>
          </a:r>
          <a:r>
            <a:rPr lang="es-EC" sz="1800" kern="1200" baseline="-25000" dirty="0" smtClean="0">
              <a:latin typeface="Times New Roman" pitchFamily="18" charset="0"/>
              <a:cs typeface="Times New Roman" pitchFamily="18" charset="0"/>
            </a:rPr>
            <a:t>2</a:t>
          </a:r>
          <a:r>
            <a:rPr lang="es-EC" sz="1800" kern="1200" dirty="0" smtClean="0">
              <a:latin typeface="Times New Roman" pitchFamily="18" charset="0"/>
              <a:cs typeface="Times New Roman" pitchFamily="18" charset="0"/>
            </a:rPr>
            <a:t>O) </a:t>
          </a:r>
          <a:r>
            <a:rPr lang="es-ES" sz="1800" kern="1200" dirty="0" smtClean="0">
              <a:latin typeface="Times New Roman" pitchFamily="18" charset="0"/>
              <a:cs typeface="Times New Roman" pitchFamily="18" charset="0"/>
            </a:rPr>
            <a:t> potenciómetro</a:t>
          </a:r>
          <a:endParaRPr lang="es-E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6728" y="1515159"/>
        <a:ext cx="1692480" cy="1033680"/>
      </dsp:txXfrm>
    </dsp:sp>
    <dsp:sp modelId="{D8C19E3D-D5F1-4325-B564-9DBCB432A6C9}">
      <dsp:nvSpPr>
        <dsp:cNvPr id="0" name=""/>
        <dsp:cNvSpPr/>
      </dsp:nvSpPr>
      <dsp:spPr>
        <a:xfrm>
          <a:off x="224970" y="1208500"/>
          <a:ext cx="219599" cy="2195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5997"/>
              </a:lnTo>
              <a:lnTo>
                <a:pt x="219599" y="219599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7478D9-68AC-481C-9502-702E329EE876}">
      <dsp:nvSpPr>
        <dsp:cNvPr id="0" name=""/>
        <dsp:cNvSpPr/>
      </dsp:nvSpPr>
      <dsp:spPr>
        <a:xfrm>
          <a:off x="444569" y="2855499"/>
          <a:ext cx="1756798" cy="109799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itchFamily="18" charset="0"/>
              <a:cs typeface="Times New Roman" pitchFamily="18" charset="0"/>
            </a:rPr>
            <a:t>CE conductímetro</a:t>
          </a:r>
          <a:endParaRPr lang="es-E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6728" y="2887658"/>
        <a:ext cx="1692480" cy="1033680"/>
      </dsp:txXfrm>
    </dsp:sp>
    <dsp:sp modelId="{4560C5CC-D5C4-4682-8476-652DEDC2940C}">
      <dsp:nvSpPr>
        <dsp:cNvPr id="0" name=""/>
        <dsp:cNvSpPr/>
      </dsp:nvSpPr>
      <dsp:spPr>
        <a:xfrm>
          <a:off x="2750367" y="110501"/>
          <a:ext cx="2195997" cy="1097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Materia Orgánica</a:t>
          </a:r>
          <a:endParaRPr lang="es-E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82526" y="142660"/>
        <a:ext cx="2131679" cy="1033680"/>
      </dsp:txXfrm>
    </dsp:sp>
    <dsp:sp modelId="{F5A5050A-084D-4575-B57D-76A127E1D8E9}">
      <dsp:nvSpPr>
        <dsp:cNvPr id="0" name=""/>
        <dsp:cNvSpPr/>
      </dsp:nvSpPr>
      <dsp:spPr>
        <a:xfrm>
          <a:off x="2969967" y="1208500"/>
          <a:ext cx="219599" cy="823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3499"/>
              </a:lnTo>
              <a:lnTo>
                <a:pt x="219599" y="82349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98BBC5-DB52-47DA-881B-B0C31504FA3F}">
      <dsp:nvSpPr>
        <dsp:cNvPr id="0" name=""/>
        <dsp:cNvSpPr/>
      </dsp:nvSpPr>
      <dsp:spPr>
        <a:xfrm>
          <a:off x="3189567" y="1483000"/>
          <a:ext cx="1756798" cy="109799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itchFamily="18" charset="0"/>
              <a:cs typeface="Times New Roman" pitchFamily="18" charset="0"/>
            </a:rPr>
            <a:t>Método de calcinación (550ºC)</a:t>
          </a:r>
          <a:endParaRPr lang="es-E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21726" y="1515159"/>
        <a:ext cx="1692480" cy="1033680"/>
      </dsp:txXfrm>
    </dsp:sp>
    <dsp:sp modelId="{2425C636-5DE6-4130-B426-219BBF2C3B7A}">
      <dsp:nvSpPr>
        <dsp:cNvPr id="0" name=""/>
        <dsp:cNvSpPr/>
      </dsp:nvSpPr>
      <dsp:spPr>
        <a:xfrm>
          <a:off x="5495365" y="110501"/>
          <a:ext cx="2195997" cy="1097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N y P</a:t>
          </a:r>
          <a:endParaRPr lang="es-E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27524" y="142660"/>
        <a:ext cx="2131679" cy="1033680"/>
      </dsp:txXfrm>
    </dsp:sp>
    <dsp:sp modelId="{94C61003-B231-4E9F-98C8-322BA154C775}">
      <dsp:nvSpPr>
        <dsp:cNvPr id="0" name=""/>
        <dsp:cNvSpPr/>
      </dsp:nvSpPr>
      <dsp:spPr>
        <a:xfrm>
          <a:off x="5714964" y="1208500"/>
          <a:ext cx="219599" cy="823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3499"/>
              </a:lnTo>
              <a:lnTo>
                <a:pt x="219599" y="82349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0A6E8D-D887-461C-B660-74D0770B0DAF}">
      <dsp:nvSpPr>
        <dsp:cNvPr id="0" name=""/>
        <dsp:cNvSpPr/>
      </dsp:nvSpPr>
      <dsp:spPr>
        <a:xfrm>
          <a:off x="5934564" y="1483000"/>
          <a:ext cx="1908937" cy="109799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itchFamily="18" charset="0"/>
              <a:cs typeface="Times New Roman" pitchFamily="18" charset="0"/>
            </a:rPr>
            <a:t>Fósforo total espectrofotometría</a:t>
          </a:r>
          <a:endParaRPr lang="es-E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66723" y="1515159"/>
        <a:ext cx="1844619" cy="1033680"/>
      </dsp:txXfrm>
    </dsp:sp>
    <dsp:sp modelId="{FC3B6B3E-C8F1-497D-A629-4C02BC9B2E88}">
      <dsp:nvSpPr>
        <dsp:cNvPr id="0" name=""/>
        <dsp:cNvSpPr/>
      </dsp:nvSpPr>
      <dsp:spPr>
        <a:xfrm>
          <a:off x="5714964" y="1208500"/>
          <a:ext cx="219599" cy="2195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5997"/>
              </a:lnTo>
              <a:lnTo>
                <a:pt x="219599" y="219599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B8C1F6-3DC8-45A9-8D8C-C5F248E1F14C}">
      <dsp:nvSpPr>
        <dsp:cNvPr id="0" name=""/>
        <dsp:cNvSpPr/>
      </dsp:nvSpPr>
      <dsp:spPr>
        <a:xfrm>
          <a:off x="5934564" y="2855499"/>
          <a:ext cx="1756798" cy="109799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itchFamily="18" charset="0"/>
              <a:cs typeface="Times New Roman" pitchFamily="18" charset="0"/>
            </a:rPr>
            <a:t>Nitrógeno m</a:t>
          </a:r>
          <a:r>
            <a:rPr lang="es-EC" sz="1800" kern="1200" dirty="0" err="1" smtClean="0">
              <a:latin typeface="Times New Roman" pitchFamily="18" charset="0"/>
              <a:cs typeface="Times New Roman" pitchFamily="18" charset="0"/>
            </a:rPr>
            <a:t>étodo</a:t>
          </a:r>
          <a:r>
            <a:rPr lang="es-EC" sz="1800" kern="1200" dirty="0" smtClean="0">
              <a:latin typeface="Times New Roman" pitchFamily="18" charset="0"/>
              <a:cs typeface="Times New Roman" pitchFamily="18" charset="0"/>
            </a:rPr>
            <a:t> de </a:t>
          </a:r>
          <a:r>
            <a:rPr lang="es-EC" sz="1800" kern="1200" dirty="0" err="1" smtClean="0">
              <a:latin typeface="Times New Roman" pitchFamily="18" charset="0"/>
              <a:cs typeface="Times New Roman" pitchFamily="18" charset="0"/>
            </a:rPr>
            <a:t>Kjehldahl</a:t>
          </a:r>
          <a:r>
            <a:rPr lang="es-E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s-E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66723" y="2887658"/>
        <a:ext cx="1692480" cy="10336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89E34-B1B4-4BF6-877F-AF46A58677EA}">
      <dsp:nvSpPr>
        <dsp:cNvPr id="0" name=""/>
        <dsp:cNvSpPr/>
      </dsp:nvSpPr>
      <dsp:spPr>
        <a:xfrm>
          <a:off x="3321" y="1584176"/>
          <a:ext cx="1453459" cy="1357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CLR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y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UTSC</a:t>
          </a:r>
          <a:endParaRPr lang="es-E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084" y="1623939"/>
        <a:ext cx="1373933" cy="1278084"/>
      </dsp:txXfrm>
    </dsp:sp>
    <dsp:sp modelId="{98CD2045-BAF5-4159-BCFA-D4D6AD08014F}">
      <dsp:nvSpPr>
        <dsp:cNvPr id="0" name=""/>
        <dsp:cNvSpPr/>
      </dsp:nvSpPr>
      <dsp:spPr>
        <a:xfrm rot="19457599">
          <a:off x="1344840" y="1891402"/>
          <a:ext cx="1190951" cy="48076"/>
        </a:xfrm>
        <a:custGeom>
          <a:avLst/>
          <a:gdLst/>
          <a:ahLst/>
          <a:cxnLst/>
          <a:rect l="0" t="0" r="0" b="0"/>
          <a:pathLst>
            <a:path>
              <a:moveTo>
                <a:pt x="0" y="24038"/>
              </a:moveTo>
              <a:lnTo>
                <a:pt x="1190951" y="2403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kern="1200">
            <a:latin typeface="Times New Roman" pitchFamily="18" charset="0"/>
            <a:cs typeface="Times New Roman" pitchFamily="18" charset="0"/>
          </a:endParaRPr>
        </a:p>
      </dsp:txBody>
      <dsp:txXfrm>
        <a:off x="1910542" y="1885666"/>
        <a:ext cx="59547" cy="59547"/>
      </dsp:txXfrm>
    </dsp:sp>
    <dsp:sp modelId="{BBD8E2AA-DA14-4084-8A4D-8B004B54E020}">
      <dsp:nvSpPr>
        <dsp:cNvPr id="0" name=""/>
        <dsp:cNvSpPr/>
      </dsp:nvSpPr>
      <dsp:spPr>
        <a:xfrm>
          <a:off x="2423852" y="963479"/>
          <a:ext cx="2417677" cy="12088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Hidrocarburos Totales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TPH</a:t>
          </a:r>
          <a:endParaRPr lang="es-E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59258" y="998885"/>
        <a:ext cx="2346865" cy="1138026"/>
      </dsp:txXfrm>
    </dsp:sp>
    <dsp:sp modelId="{776EAA83-E112-4F18-A726-8FDA9EE03732}">
      <dsp:nvSpPr>
        <dsp:cNvPr id="0" name=""/>
        <dsp:cNvSpPr/>
      </dsp:nvSpPr>
      <dsp:spPr>
        <a:xfrm>
          <a:off x="4841529" y="1543861"/>
          <a:ext cx="967071" cy="48076"/>
        </a:xfrm>
        <a:custGeom>
          <a:avLst/>
          <a:gdLst/>
          <a:ahLst/>
          <a:cxnLst/>
          <a:rect l="0" t="0" r="0" b="0"/>
          <a:pathLst>
            <a:path>
              <a:moveTo>
                <a:pt x="0" y="24038"/>
              </a:moveTo>
              <a:lnTo>
                <a:pt x="967071" y="24038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kern="1200">
            <a:latin typeface="Times New Roman" pitchFamily="18" charset="0"/>
            <a:cs typeface="Times New Roman" pitchFamily="18" charset="0"/>
          </a:endParaRPr>
        </a:p>
      </dsp:txBody>
      <dsp:txXfrm>
        <a:off x="5300888" y="1543722"/>
        <a:ext cx="48353" cy="48353"/>
      </dsp:txXfrm>
    </dsp:sp>
    <dsp:sp modelId="{1729F8CF-903B-45BE-9A89-C8B78E6E403F}">
      <dsp:nvSpPr>
        <dsp:cNvPr id="0" name=""/>
        <dsp:cNvSpPr/>
      </dsp:nvSpPr>
      <dsp:spPr>
        <a:xfrm>
          <a:off x="5808600" y="963479"/>
          <a:ext cx="2417677" cy="12088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Método EPA 8015B modificado</a:t>
          </a:r>
          <a:endParaRPr lang="es-E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44006" y="998885"/>
        <a:ext cx="2346865" cy="1138026"/>
      </dsp:txXfrm>
    </dsp:sp>
    <dsp:sp modelId="{304F4F85-44A4-4751-BA93-C417F307C98B}">
      <dsp:nvSpPr>
        <dsp:cNvPr id="0" name=""/>
        <dsp:cNvSpPr/>
      </dsp:nvSpPr>
      <dsp:spPr>
        <a:xfrm rot="2142401">
          <a:off x="1344840" y="2586484"/>
          <a:ext cx="1190951" cy="48076"/>
        </a:xfrm>
        <a:custGeom>
          <a:avLst/>
          <a:gdLst/>
          <a:ahLst/>
          <a:cxnLst/>
          <a:rect l="0" t="0" r="0" b="0"/>
          <a:pathLst>
            <a:path>
              <a:moveTo>
                <a:pt x="0" y="24038"/>
              </a:moveTo>
              <a:lnTo>
                <a:pt x="1190951" y="2403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kern="1200">
            <a:latin typeface="Times New Roman" pitchFamily="18" charset="0"/>
            <a:cs typeface="Times New Roman" pitchFamily="18" charset="0"/>
          </a:endParaRPr>
        </a:p>
      </dsp:txBody>
      <dsp:txXfrm>
        <a:off x="1910542" y="2580748"/>
        <a:ext cx="59547" cy="59547"/>
      </dsp:txXfrm>
    </dsp:sp>
    <dsp:sp modelId="{008B325F-0BB5-4D20-A2E8-737C93720DF9}">
      <dsp:nvSpPr>
        <dsp:cNvPr id="0" name=""/>
        <dsp:cNvSpPr/>
      </dsp:nvSpPr>
      <dsp:spPr>
        <a:xfrm>
          <a:off x="2423852" y="2353644"/>
          <a:ext cx="2417677" cy="12088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Cd, Ni y Pb</a:t>
          </a:r>
        </a:p>
      </dsp:txBody>
      <dsp:txXfrm>
        <a:off x="2459258" y="2389050"/>
        <a:ext cx="2346865" cy="1138026"/>
      </dsp:txXfrm>
    </dsp:sp>
    <dsp:sp modelId="{C2A2FECF-F8AE-4307-B780-D98A0F42F61D}">
      <dsp:nvSpPr>
        <dsp:cNvPr id="0" name=""/>
        <dsp:cNvSpPr/>
      </dsp:nvSpPr>
      <dsp:spPr>
        <a:xfrm>
          <a:off x="4841529" y="2934025"/>
          <a:ext cx="967071" cy="48076"/>
        </a:xfrm>
        <a:custGeom>
          <a:avLst/>
          <a:gdLst/>
          <a:ahLst/>
          <a:cxnLst/>
          <a:rect l="0" t="0" r="0" b="0"/>
          <a:pathLst>
            <a:path>
              <a:moveTo>
                <a:pt x="0" y="24038"/>
              </a:moveTo>
              <a:lnTo>
                <a:pt x="967071" y="24038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kern="1200">
            <a:latin typeface="Times New Roman" pitchFamily="18" charset="0"/>
            <a:cs typeface="Times New Roman" pitchFamily="18" charset="0"/>
          </a:endParaRPr>
        </a:p>
      </dsp:txBody>
      <dsp:txXfrm>
        <a:off x="5300888" y="2933887"/>
        <a:ext cx="48353" cy="48353"/>
      </dsp:txXfrm>
    </dsp:sp>
    <dsp:sp modelId="{2E2340CF-5882-4B81-9C33-B53E28CDC29D}">
      <dsp:nvSpPr>
        <dsp:cNvPr id="0" name=""/>
        <dsp:cNvSpPr/>
      </dsp:nvSpPr>
      <dsp:spPr>
        <a:xfrm>
          <a:off x="5808600" y="2353644"/>
          <a:ext cx="2417677" cy="12088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 New Roman" pitchFamily="18" charset="0"/>
              <a:cs typeface="Times New Roman" pitchFamily="18" charset="0"/>
            </a:rPr>
            <a:t>Espectrofotometría de absorción atómica</a:t>
          </a:r>
          <a:endParaRPr lang="es-ES" sz="1600" b="1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5844006" y="2389050"/>
        <a:ext cx="2346865" cy="1138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B52698A-6408-4E9A-AA5D-004336F04574}" type="datetimeFigureOut">
              <a:rPr lang="es-EC"/>
              <a:pPr>
                <a:defRPr/>
              </a:pPr>
              <a:t>19/03/2018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C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C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331DF2B-E15E-4EFA-AD59-C61873B2CE37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05319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MEJORAR</a:t>
            </a:r>
            <a:r>
              <a:rPr lang="es-ES" baseline="0" dirty="0" smtClean="0"/>
              <a:t> LA PRESENTACION, USE IDEAS PRINCIPALES Y ELIMINE TEORIA (LATA)</a:t>
            </a:r>
          </a:p>
          <a:p>
            <a:r>
              <a:rPr lang="es-ES" baseline="0" dirty="0" smtClean="0"/>
              <a:t>Decir distinto a lo que esta escrito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2015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Estos resultados concuerdan con </a:t>
            </a:r>
            <a:r>
              <a:rPr lang="es-ES" dirty="0" err="1" smtClean="0"/>
              <a:t>ulcuango</a:t>
            </a:r>
            <a:r>
              <a:rPr lang="es-ES" dirty="0" smtClean="0"/>
              <a:t>….</a:t>
            </a:r>
          </a:p>
          <a:p>
            <a:r>
              <a:rPr lang="es-ES" dirty="0" smtClean="0"/>
              <a:t>Poner </a:t>
            </a:r>
            <a:r>
              <a:rPr lang="es-ES" dirty="0" err="1" smtClean="0"/>
              <a:t>discusion</a:t>
            </a:r>
            <a:r>
              <a:rPr lang="es-ES" dirty="0" smtClean="0"/>
              <a:t> de los sitios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8114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Estos resultados concuerdan con </a:t>
            </a:r>
            <a:r>
              <a:rPr lang="es-ES" dirty="0" err="1" smtClean="0"/>
              <a:t>ulcuango</a:t>
            </a:r>
            <a:r>
              <a:rPr lang="es-ES" dirty="0" smtClean="0"/>
              <a:t>….</a:t>
            </a:r>
          </a:p>
          <a:p>
            <a:r>
              <a:rPr lang="es-ES" dirty="0" smtClean="0"/>
              <a:t>Poner </a:t>
            </a:r>
            <a:r>
              <a:rPr lang="es-ES" dirty="0" err="1" smtClean="0"/>
              <a:t>discusion</a:t>
            </a:r>
            <a:r>
              <a:rPr lang="es-ES" dirty="0" smtClean="0"/>
              <a:t> de los sitios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8114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Estos resultados concuerdan con </a:t>
            </a:r>
            <a:r>
              <a:rPr lang="es-ES" dirty="0" err="1" smtClean="0"/>
              <a:t>ulcuango</a:t>
            </a:r>
            <a:r>
              <a:rPr lang="es-ES" dirty="0" smtClean="0"/>
              <a:t>….</a:t>
            </a:r>
          </a:p>
          <a:p>
            <a:r>
              <a:rPr lang="es-ES" dirty="0" smtClean="0"/>
              <a:t>Poner </a:t>
            </a:r>
            <a:r>
              <a:rPr lang="es-ES" dirty="0" err="1" smtClean="0"/>
              <a:t>discusion</a:t>
            </a:r>
            <a:r>
              <a:rPr lang="es-ES" dirty="0" smtClean="0"/>
              <a:t> de los sitios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8114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Estos resultados concuerdan con </a:t>
            </a:r>
            <a:r>
              <a:rPr lang="es-ES" dirty="0" err="1" smtClean="0"/>
              <a:t>ulcuango</a:t>
            </a:r>
            <a:r>
              <a:rPr lang="es-ES" dirty="0" smtClean="0"/>
              <a:t>….</a:t>
            </a:r>
          </a:p>
          <a:p>
            <a:r>
              <a:rPr lang="es-ES" dirty="0" smtClean="0"/>
              <a:t>Poner </a:t>
            </a:r>
            <a:r>
              <a:rPr lang="es-ES" dirty="0" err="1" smtClean="0"/>
              <a:t>discusion</a:t>
            </a:r>
            <a:r>
              <a:rPr lang="es-ES" dirty="0" smtClean="0"/>
              <a:t> de los sitios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8114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Trabajar</a:t>
            </a:r>
            <a:r>
              <a:rPr lang="es-ES" baseline="0" dirty="0" smtClean="0"/>
              <a:t> con dos decimales en todo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1708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Trabajar</a:t>
            </a:r>
            <a:r>
              <a:rPr lang="es-ES" baseline="0" dirty="0" smtClean="0"/>
              <a:t> con dos decimales en todo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1708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Trabajar</a:t>
            </a:r>
            <a:r>
              <a:rPr lang="es-ES" baseline="0" dirty="0" smtClean="0"/>
              <a:t> con dos decimales en todo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1708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Unificar</a:t>
            </a:r>
            <a:r>
              <a:rPr lang="es-ES" baseline="0" dirty="0" smtClean="0"/>
              <a:t> medidas para biomasa y carbono almacenado</a:t>
            </a:r>
          </a:p>
          <a:p>
            <a:r>
              <a:rPr lang="es-ES" baseline="0" dirty="0" smtClean="0"/>
              <a:t>Poner en mega gramos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1708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Decir cuanto de pH, MO y CE es bueno para los arboles.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6588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Decir cuanto de pH, MO y CE es bueno para los arboles.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6588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 smtClean="0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0513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Decir cuanto de pH, MO y CE es bueno para los arboles.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6588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Arreglar la tabla que</a:t>
            </a:r>
            <a:r>
              <a:rPr lang="es-ES" baseline="0" dirty="0" smtClean="0"/>
              <a:t> tengan dos decimales todos tanto r como P-valor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3021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Arreglar la tabla que</a:t>
            </a:r>
            <a:r>
              <a:rPr lang="es-ES" baseline="0" dirty="0" smtClean="0"/>
              <a:t> tengan dos decimales todos tanto r como P-valor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3021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Arreglar la tabla que</a:t>
            </a:r>
            <a:r>
              <a:rPr lang="es-ES" baseline="0" dirty="0" smtClean="0"/>
              <a:t> tengan dos decimales todos tanto r como P-valor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3021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Enlazar las ideas (Formulas</a:t>
            </a:r>
            <a:r>
              <a:rPr lang="es-ES" baseline="0" dirty="0" smtClean="0"/>
              <a:t> con la discusión de abajo)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41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23050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Enlazar las ideas (Formulas</a:t>
            </a:r>
            <a:r>
              <a:rPr lang="es-ES" baseline="0" dirty="0" smtClean="0"/>
              <a:t> con la discusión de abajo)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42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2305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Mejor desempeño y comportamiento en los primeros dos años, mayor sobrevivencia, mayor altura y crecimiento en diámetro.</a:t>
            </a:r>
          </a:p>
          <a:p>
            <a:r>
              <a:rPr lang="es-ES" dirty="0" smtClean="0"/>
              <a:t>Especies </a:t>
            </a:r>
            <a:r>
              <a:rPr lang="es-ES" dirty="0" err="1" smtClean="0"/>
              <a:t>endemnicas</a:t>
            </a:r>
            <a:r>
              <a:rPr lang="es-ES" dirty="0" smtClean="0"/>
              <a:t>,</a:t>
            </a:r>
            <a:r>
              <a:rPr lang="es-ES" baseline="0" dirty="0" smtClean="0"/>
              <a:t> diferentes usos, familia </a:t>
            </a:r>
            <a:r>
              <a:rPr lang="es-ES" baseline="0" dirty="0" err="1" smtClean="0"/>
              <a:t>fabacea</a:t>
            </a:r>
            <a:r>
              <a:rPr lang="es-ES" baseline="0" dirty="0" smtClean="0"/>
              <a:t>.</a:t>
            </a:r>
          </a:p>
          <a:p>
            <a:r>
              <a:rPr lang="es-ES" baseline="0" dirty="0" smtClean="0"/>
              <a:t>Beneficios </a:t>
            </a:r>
            <a:r>
              <a:rPr lang="es-ES" baseline="0" dirty="0" err="1" smtClean="0"/>
              <a:t>economicos</a:t>
            </a:r>
            <a:r>
              <a:rPr lang="es-ES" baseline="0" dirty="0" smtClean="0"/>
              <a:t> y </a:t>
            </a:r>
            <a:r>
              <a:rPr lang="es-ES" baseline="0" dirty="0" err="1" smtClean="0"/>
              <a:t>ecologicos</a:t>
            </a:r>
            <a:r>
              <a:rPr lang="es-ES" baseline="0" dirty="0" smtClean="0"/>
              <a:t>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245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Dos parcelas por sitio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2478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Solo con fotos explicar</a:t>
            </a:r>
            <a:r>
              <a:rPr lang="es-ES" baseline="0" dirty="0" smtClean="0"/>
              <a:t> el manejo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5825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CON ESTAS VARIABLES SE CALCULO</a:t>
            </a:r>
            <a:r>
              <a:rPr lang="es-ES" baseline="0" dirty="0" smtClean="0"/>
              <a:t> EL AREA BASAL,…… </a:t>
            </a:r>
            <a:r>
              <a:rPr lang="es-ES" dirty="0" smtClean="0"/>
              <a:t>UTILIZANDO LAS ECUACIONES DESCRITAS POR …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3263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Cinco</a:t>
            </a:r>
            <a:r>
              <a:rPr lang="es-ES" baseline="0" dirty="0" smtClean="0"/>
              <a:t> variables </a:t>
            </a:r>
            <a:r>
              <a:rPr lang="es-ES" baseline="0" dirty="0" err="1" smtClean="0"/>
              <a:t>fisico-quimicas</a:t>
            </a:r>
            <a:r>
              <a:rPr lang="es-ES" baseline="0" dirty="0" smtClean="0"/>
              <a:t> del suelo, describir lo realizado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3982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LSD especies</a:t>
            </a:r>
            <a:r>
              <a:rPr lang="es-ES" baseline="0" dirty="0" smtClean="0"/>
              <a:t> tipo d suelo e </a:t>
            </a:r>
            <a:r>
              <a:rPr lang="es-ES" baseline="0" dirty="0" err="1" smtClean="0"/>
              <a:t>interaccion</a:t>
            </a:r>
            <a:r>
              <a:rPr lang="es-ES" baseline="0" dirty="0" smtClean="0"/>
              <a:t>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8086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Estos resultados concuerdan con </a:t>
            </a:r>
            <a:r>
              <a:rPr lang="es-ES" dirty="0" err="1" smtClean="0"/>
              <a:t>ulcuango</a:t>
            </a:r>
            <a:r>
              <a:rPr lang="es-ES" dirty="0" smtClean="0"/>
              <a:t>….</a:t>
            </a:r>
          </a:p>
          <a:p>
            <a:r>
              <a:rPr lang="es-ES" dirty="0" smtClean="0"/>
              <a:t>Poner </a:t>
            </a:r>
            <a:r>
              <a:rPr lang="es-ES" dirty="0" err="1" smtClean="0"/>
              <a:t>discusion</a:t>
            </a:r>
            <a:r>
              <a:rPr lang="es-ES" dirty="0" smtClean="0"/>
              <a:t> de los sitios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8114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50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 smtClean="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 smtClean="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 smtClean="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 smtClean="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mtClean="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86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890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3960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48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8255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661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833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077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427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2542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1825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mtClean="0"/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mtClean="0"/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31.png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3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image" Target="../media/image33.png"/><Relationship Id="rId10" Type="http://schemas.microsoft.com/office/2007/relationships/diagramDrawing" Target="../diagrams/drawing3.xml"/><Relationship Id="rId4" Type="http://schemas.openxmlformats.org/officeDocument/2006/relationships/image" Target="../media/image32.png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34.png"/><Relationship Id="rId3" Type="http://schemas.openxmlformats.org/officeDocument/2006/relationships/image" Target="../media/image5.emf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5" Type="http://schemas.openxmlformats.org/officeDocument/2006/relationships/image" Target="../media/image36.png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emf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7.xml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8.xml"/><Relationship Id="rId7" Type="http://schemas.microsoft.com/office/2007/relationships/diagramDrawing" Target="../diagrams/drawing6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44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2 CuadroTexto"/>
          <p:cNvSpPr txBox="1">
            <a:spLocks noChangeArrowheads="1"/>
          </p:cNvSpPr>
          <p:nvPr/>
        </p:nvSpPr>
        <p:spPr bwMode="auto">
          <a:xfrm>
            <a:off x="1692275" y="1484784"/>
            <a:ext cx="662463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C" sz="24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s-ES" sz="2400" b="1" dirty="0">
                <a:latin typeface="Times New Roman" pitchFamily="18" charset="0"/>
                <a:cs typeface="Times New Roman" pitchFamily="18" charset="0"/>
              </a:rPr>
              <a:t>RELACIONES ENTRE LAS </a:t>
            </a:r>
            <a:r>
              <a:rPr lang="es-ES" sz="2400" b="1" dirty="0" smtClean="0">
                <a:latin typeface="Times New Roman" pitchFamily="18" charset="0"/>
                <a:cs typeface="Times New Roman" pitchFamily="18" charset="0"/>
              </a:rPr>
              <a:t>CARACTERÍSTICAS </a:t>
            </a:r>
            <a:r>
              <a:rPr lang="es-ES" sz="2400" b="1" dirty="0">
                <a:latin typeface="Times New Roman" pitchFamily="18" charset="0"/>
                <a:cs typeface="Times New Roman" pitchFamily="18" charset="0"/>
              </a:rPr>
              <a:t>EDAFOLÓGICAS Y LAS VARIABLES DASOMÉTRICAS DE TRES ESPECIES ARBÓREAS PLANTADAS EN SUELOS PERTURBADOS POR LA ACTIVIDAD PETROLERA</a:t>
            </a:r>
            <a:r>
              <a:rPr lang="es-ES" altLang="es-EC" sz="2400" b="1" dirty="0">
                <a:latin typeface="Times New Roman" pitchFamily="18" charset="0"/>
                <a:cs typeface="Times New Roman" pitchFamily="18" charset="0"/>
              </a:rPr>
              <a:t>”</a:t>
            </a:r>
            <a:endParaRPr lang="es-EC" altLang="es-EC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s-EC" altLang="es-EC" dirty="0"/>
          </a:p>
        </p:txBody>
      </p:sp>
      <p:sp>
        <p:nvSpPr>
          <p:cNvPr id="3075" name="3 CuadroTexto"/>
          <p:cNvSpPr txBox="1">
            <a:spLocks noChangeArrowheads="1"/>
          </p:cNvSpPr>
          <p:nvPr/>
        </p:nvSpPr>
        <p:spPr bwMode="auto">
          <a:xfrm>
            <a:off x="5004594" y="4724400"/>
            <a:ext cx="3671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C" altLang="es-EC" dirty="0">
                <a:latin typeface="Times New Roman" pitchFamily="18" charset="0"/>
                <a:cs typeface="Times New Roman" pitchFamily="18" charset="0"/>
              </a:rPr>
              <a:t>Enrique </a:t>
            </a:r>
            <a:r>
              <a:rPr lang="es-EC" altLang="es-EC" dirty="0" smtClean="0">
                <a:latin typeface="Times New Roman" pitchFamily="18" charset="0"/>
                <a:cs typeface="Times New Roman" pitchFamily="18" charset="0"/>
              </a:rPr>
              <a:t>Gabriel </a:t>
            </a:r>
            <a:r>
              <a:rPr lang="es-EC" altLang="es-EC" dirty="0">
                <a:latin typeface="Times New Roman" pitchFamily="18" charset="0"/>
                <a:cs typeface="Times New Roman" pitchFamily="18" charset="0"/>
              </a:rPr>
              <a:t>Espinoza </a:t>
            </a:r>
            <a:r>
              <a:rPr lang="es-EC" altLang="es-EC" dirty="0" smtClean="0">
                <a:latin typeface="Times New Roman" pitchFamily="18" charset="0"/>
                <a:cs typeface="Times New Roman" pitchFamily="18" charset="0"/>
              </a:rPr>
              <a:t>Montaluisa</a:t>
            </a:r>
            <a:endParaRPr lang="es-EC" alt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309721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36096" y="44450"/>
            <a:ext cx="3528393" cy="576238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67544" y="620688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SELECCIÓN DE LOS SITIOS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071325" y="1124744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orresponden a los suelos afectados por los procesos de extracción de petróleo realizados por PETROAMAZONAS EP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043608" y="2413337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Plataforma que circunscriben a los pozos petroleros (PCPP</a:t>
            </a:r>
            <a:r>
              <a:rPr lang="es-ES" sz="1400" dirty="0" smtClean="0"/>
              <a:t>)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6804248" y="4184213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Potreros testigos (PT</a:t>
            </a:r>
            <a:r>
              <a:rPr lang="es-ES" sz="1400" dirty="0" smtClean="0"/>
              <a:t>)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1043608" y="3861048"/>
            <a:ext cx="16561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Unidades de tratamientos de suelos contaminados (UTSC</a:t>
            </a:r>
            <a:r>
              <a:rPr lang="es-ES" sz="1400" dirty="0" smtClean="0"/>
              <a:t>)</a:t>
            </a:r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804248" y="2628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Celdas de lodos y ripios (CLR</a:t>
            </a:r>
            <a:r>
              <a:rPr lang="es-ES" sz="1400" dirty="0" smtClean="0"/>
              <a:t>)</a:t>
            </a:r>
            <a:endParaRPr lang="es-ES" dirty="0"/>
          </a:p>
        </p:txBody>
      </p:sp>
      <p:pic>
        <p:nvPicPr>
          <p:cNvPr id="27650" name="Picture 2" descr="C:\Users\USUARIO\Desktop\KIQUE\kique\FOTOS TESIS KIKE\Los Ribereños\DSC016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492" y="3754048"/>
            <a:ext cx="1966869" cy="1475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USUARIO\Desktop\KIQUE\kique\FOTOS TESIS KIKE\Shushufindi Est 40\DSC019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492" y="2233078"/>
            <a:ext cx="1966869" cy="1475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t="16143" r="20321" b="14086"/>
          <a:stretch/>
        </p:blipFill>
        <p:spPr bwMode="auto">
          <a:xfrm>
            <a:off x="2772704" y="3784097"/>
            <a:ext cx="2015320" cy="1445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C:\Users\USUARIO\Desktop\KIQUE\kique\FOTOS TESIS KIKE\Sansahuari 02\DSC017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704" y="2233078"/>
            <a:ext cx="2015319" cy="1511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39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36096" y="44450"/>
            <a:ext cx="3528393" cy="576238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11560" y="620688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MANEJO DE LOS SITIOS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n 9" descr="C:\Users\JEVILLACIS\Documents\2017\CONVENIO PETROAMAXZZONAS\EJECUCION DEL PROYECTO\SALIDAS DE CAMPO\6 - 9 DE SEPTIEMBRE DE 2017\REGISTRO FOTOGRÁFICO\20170908_1436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68306" y="1723638"/>
            <a:ext cx="2061881" cy="17281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627" name="Picture 3" descr="C:\Users\USUARIO\Desktop\KIQUE\kique\FOTOS TESIS KIKE\Cuyabeno 02\DSC016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18674"/>
            <a:ext cx="2542729" cy="21033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683568" y="1484784"/>
            <a:ext cx="3251583" cy="3550598"/>
            <a:chOff x="611560" y="1052658"/>
            <a:chExt cx="3251583" cy="3550598"/>
          </a:xfrm>
        </p:grpSpPr>
        <p:pic>
          <p:nvPicPr>
            <p:cNvPr id="7" name="Picture 5" descr="C:\Users\USUARIO\Documents\A RESPALDOS 18-11-2015\IASA\doctorado\proyecto doctorado\TESIS\TESIS 2 SUELOS\TESIS\RESPALDO TESIS\2013-09-18\QUINTA\RUMIYACU-PM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052658"/>
              <a:ext cx="2664296" cy="3550598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Abrir corchete"/>
            <p:cNvSpPr/>
            <p:nvPr/>
          </p:nvSpPr>
          <p:spPr>
            <a:xfrm rot="13646096">
              <a:off x="2617923" y="3000084"/>
              <a:ext cx="186185" cy="1371293"/>
            </a:xfrm>
            <a:prstGeom prst="leftBracket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2711015" y="3685117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4 m</a:t>
              </a:r>
              <a:endParaRPr lang="es-ES" dirty="0"/>
            </a:p>
          </p:txBody>
        </p:sp>
      </p:grpSp>
      <p:sp>
        <p:nvSpPr>
          <p:cNvPr id="10" name="9 Flecha curvada hacia abajo"/>
          <p:cNvSpPr/>
          <p:nvPr/>
        </p:nvSpPr>
        <p:spPr>
          <a:xfrm rot="1463079">
            <a:off x="6008163" y="2118987"/>
            <a:ext cx="2088232" cy="780665"/>
          </a:xfrm>
          <a:prstGeom prst="curved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24128" y="44450"/>
            <a:ext cx="3240361" cy="720254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72" name="4 CuadroTexto"/>
              <p:cNvSpPr txBox="1">
                <a:spLocks noChangeArrowheads="1"/>
              </p:cNvSpPr>
              <p:nvPr/>
            </p:nvSpPr>
            <p:spPr bwMode="auto">
              <a:xfrm>
                <a:off x="3687878" y="2723005"/>
                <a:ext cx="5976664" cy="3192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ES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Y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ijk</m:t>
                          </m:r>
                        </m:sub>
                      </m:sSub>
                      <m:r>
                        <a:rPr lang="es-EC" sz="160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C" sz="1600">
                          <a:latin typeface="Cambria Math"/>
                        </a:rPr>
                        <m:t>μ</m:t>
                      </m:r>
                      <m:r>
                        <a:rPr lang="es-EC" sz="1600"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s-E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i</m:t>
                          </m:r>
                        </m:sub>
                      </m:sSub>
                      <m:r>
                        <a:rPr lang="es-EC" sz="1600"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s-E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δ</m:t>
                          </m:r>
                        </m:e>
                        <m:sub>
                          <m:sSup>
                            <m:sSupPr>
                              <m:ctrlPr>
                                <a:rPr lang="es-ES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C" sz="1600">
                                  <a:latin typeface="Cambria Math"/>
                                </a:rPr>
                                <m:t>k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s-E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C" sz="1600">
                                      <a:latin typeface="Cambria Math"/>
                                    </a:rPr>
                                    <m:t>i</m:t>
                                  </m:r>
                                </m:e>
                              </m:d>
                            </m:sup>
                          </m:sSup>
                        </m:sub>
                      </m:sSub>
                      <m:r>
                        <a:rPr lang="es-EC" sz="160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s-E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j</m:t>
                          </m:r>
                        </m:sub>
                      </m:sSub>
                      <m:r>
                        <a:rPr lang="es-EC" sz="1600"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s-E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>
                              <a:latin typeface="Cambria Math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SE</m:t>
                          </m:r>
                          <m:r>
                            <a:rPr lang="es-EC" sz="1600">
                              <a:latin typeface="Cambria Math"/>
                            </a:rPr>
                            <m:t>)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ij</m:t>
                          </m:r>
                          <m:r>
                            <a:rPr lang="es-EC" sz="1600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es-EC" sz="1600"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s-E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C" sz="1600">
                              <a:latin typeface="Cambria Math"/>
                            </a:rPr>
                            <m:t>ijk</m:t>
                          </m:r>
                        </m:sub>
                      </m:sSub>
                    </m:oMath>
                  </m:oMathPara>
                </a14:m>
                <a:endParaRPr lang="es-ES" sz="16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s-EC" sz="1600" dirty="0">
                    <a:latin typeface="Times New Roman" pitchFamily="18" charset="0"/>
                    <a:cs typeface="Times New Roman" pitchFamily="18" charset="0"/>
                  </a:rPr>
                  <a:t>Dónde:</a:t>
                </a:r>
                <a:endParaRPr lang="es-ES" sz="16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s-EC" sz="1600" dirty="0" err="1">
                    <a:latin typeface="Times New Roman" pitchFamily="18" charset="0"/>
                    <a:cs typeface="Times New Roman" pitchFamily="18" charset="0"/>
                  </a:rPr>
                  <a:t>Y</a:t>
                </a:r>
                <a:r>
                  <a:rPr lang="es-EC" sz="1600" baseline="-25000" dirty="0" err="1">
                    <a:latin typeface="Times New Roman" pitchFamily="18" charset="0"/>
                    <a:cs typeface="Times New Roman" pitchFamily="18" charset="0"/>
                  </a:rPr>
                  <a:t>ijk</a:t>
                </a:r>
                <a:r>
                  <a:rPr lang="es-EC" sz="1600" baseline="-25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s-EC" sz="1600" baseline="-25000" dirty="0" smtClean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:r>
                  <a:rPr lang="es-EC" sz="1600" dirty="0" smtClean="0"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es-ES" sz="1600" dirty="0" smtClean="0">
                    <a:latin typeface="Times New Roman" pitchFamily="18" charset="0"/>
                    <a:cs typeface="Times New Roman" pitchFamily="18" charset="0"/>
                  </a:rPr>
                  <a:t>Variable aleatoria</a:t>
                </a:r>
                <a:endParaRPr lang="es-ES" sz="16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s-EC" sz="1600" dirty="0">
                    <a:latin typeface="Times New Roman" pitchFamily="18" charset="0"/>
                    <a:cs typeface="Times New Roman" pitchFamily="18" charset="0"/>
                  </a:rPr>
                  <a:t>µ </a:t>
                </a:r>
                <a:r>
                  <a:rPr lang="es-EC" sz="1600" dirty="0" smtClean="0">
                    <a:latin typeface="Times New Roman" pitchFamily="18" charset="0"/>
                    <a:cs typeface="Times New Roman" pitchFamily="18" charset="0"/>
                  </a:rPr>
                  <a:t>      = </a:t>
                </a:r>
                <a:r>
                  <a:rPr lang="es-EC" sz="1600" dirty="0">
                    <a:latin typeface="Times New Roman" pitchFamily="18" charset="0"/>
                    <a:cs typeface="Times New Roman" pitchFamily="18" charset="0"/>
                  </a:rPr>
                  <a:t>Media general</a:t>
                </a:r>
                <a:endParaRPr lang="es-ES" sz="16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s-EC" sz="1600" dirty="0"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s-EC" sz="1600" baseline="-25000" dirty="0">
                    <a:latin typeface="Times New Roman" pitchFamily="18" charset="0"/>
                    <a:cs typeface="Times New Roman" pitchFamily="18" charset="0"/>
                  </a:rPr>
                  <a:t>i </a:t>
                </a:r>
                <a:r>
                  <a:rPr lang="es-EC" sz="1600" baseline="-25000" dirty="0" smtClean="0">
                    <a:latin typeface="Times New Roman" pitchFamily="18" charset="0"/>
                    <a:cs typeface="Times New Roman" pitchFamily="18" charset="0"/>
                  </a:rPr>
                  <a:t>         </a:t>
                </a:r>
                <a:r>
                  <a:rPr lang="es-EC" sz="1600" dirty="0" smtClean="0"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es-EC" sz="1600" dirty="0">
                    <a:latin typeface="Times New Roman" pitchFamily="18" charset="0"/>
                    <a:cs typeface="Times New Roman" pitchFamily="18" charset="0"/>
                  </a:rPr>
                  <a:t>Efecto del i-</a:t>
                </a:r>
                <a:r>
                  <a:rPr lang="es-EC" sz="1600" dirty="0" err="1">
                    <a:latin typeface="Times New Roman" pitchFamily="18" charset="0"/>
                    <a:cs typeface="Times New Roman" pitchFamily="18" charset="0"/>
                  </a:rPr>
                  <a:t>ésimo</a:t>
                </a:r>
                <a:r>
                  <a:rPr lang="es-EC" sz="1600" dirty="0">
                    <a:latin typeface="Times New Roman" pitchFamily="18" charset="0"/>
                    <a:cs typeface="Times New Roman" pitchFamily="18" charset="0"/>
                  </a:rPr>
                  <a:t> tipo de suelo</a:t>
                </a:r>
                <a:endParaRPr lang="es-ES" sz="16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s-EC" sz="1600" dirty="0" err="1">
                    <a:latin typeface="Times New Roman" pitchFamily="18" charset="0"/>
                    <a:cs typeface="Times New Roman" pitchFamily="18" charset="0"/>
                  </a:rPr>
                  <a:t>δ</a:t>
                </a:r>
                <a:r>
                  <a:rPr lang="es-EC" sz="1600" baseline="-25000" dirty="0" err="1">
                    <a:latin typeface="Times New Roman" pitchFamily="18" charset="0"/>
                    <a:cs typeface="Times New Roman" pitchFamily="18" charset="0"/>
                  </a:rPr>
                  <a:t>k</a:t>
                </a:r>
                <a:r>
                  <a:rPr lang="es-EC" sz="1600" baseline="-25000" dirty="0">
                    <a:latin typeface="Times New Roman" pitchFamily="18" charset="0"/>
                    <a:cs typeface="Times New Roman" pitchFamily="18" charset="0"/>
                  </a:rPr>
                  <a:t>(l)</a:t>
                </a:r>
                <a:r>
                  <a:rPr lang="es-EC" sz="1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s-EC" sz="1600" dirty="0" smtClean="0">
                    <a:latin typeface="Times New Roman" pitchFamily="18" charset="0"/>
                    <a:cs typeface="Times New Roman" pitchFamily="18" charset="0"/>
                  </a:rPr>
                  <a:t>   = </a:t>
                </a:r>
                <a:r>
                  <a:rPr lang="es-EC" sz="1600" dirty="0">
                    <a:latin typeface="Times New Roman" pitchFamily="18" charset="0"/>
                    <a:cs typeface="Times New Roman" pitchFamily="18" charset="0"/>
                  </a:rPr>
                  <a:t>Error para el sitio</a:t>
                </a:r>
                <a:endParaRPr lang="es-ES" sz="16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s-EC" sz="1600" dirty="0" err="1"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s-EC" sz="1600" baseline="-25000" dirty="0" err="1">
                    <a:latin typeface="Times New Roman" pitchFamily="18" charset="0"/>
                    <a:cs typeface="Times New Roman" pitchFamily="18" charset="0"/>
                  </a:rPr>
                  <a:t>j</a:t>
                </a:r>
                <a:r>
                  <a:rPr lang="es-EC" sz="1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s-EC" sz="1600" dirty="0" smtClean="0">
                    <a:latin typeface="Times New Roman" pitchFamily="18" charset="0"/>
                    <a:cs typeface="Times New Roman" pitchFamily="18" charset="0"/>
                  </a:rPr>
                  <a:t>      = </a:t>
                </a:r>
                <a:r>
                  <a:rPr lang="es-EC" sz="1600" dirty="0">
                    <a:latin typeface="Times New Roman" pitchFamily="18" charset="0"/>
                    <a:cs typeface="Times New Roman" pitchFamily="18" charset="0"/>
                  </a:rPr>
                  <a:t>Efecto de la j-</a:t>
                </a:r>
                <a:r>
                  <a:rPr lang="es-EC" sz="1600" dirty="0" err="1">
                    <a:latin typeface="Times New Roman" pitchFamily="18" charset="0"/>
                    <a:cs typeface="Times New Roman" pitchFamily="18" charset="0"/>
                  </a:rPr>
                  <a:t>ésima</a:t>
                </a:r>
                <a:r>
                  <a:rPr lang="es-EC" sz="1600" dirty="0">
                    <a:latin typeface="Times New Roman" pitchFamily="18" charset="0"/>
                    <a:cs typeface="Times New Roman" pitchFamily="18" charset="0"/>
                  </a:rPr>
                  <a:t> especie arbórea</a:t>
                </a:r>
                <a:endParaRPr lang="es-ES" sz="16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s-EC" sz="1600" dirty="0">
                    <a:latin typeface="Times New Roman" pitchFamily="18" charset="0"/>
                    <a:cs typeface="Times New Roman" pitchFamily="18" charset="0"/>
                  </a:rPr>
                  <a:t>(SE)</a:t>
                </a:r>
                <a:r>
                  <a:rPr lang="es-EC" sz="1600" baseline="-25000" dirty="0" err="1">
                    <a:latin typeface="Times New Roman" pitchFamily="18" charset="0"/>
                    <a:cs typeface="Times New Roman" pitchFamily="18" charset="0"/>
                  </a:rPr>
                  <a:t>ij</a:t>
                </a:r>
                <a:r>
                  <a:rPr lang="es-EC" sz="1600" baseline="-25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s-EC" sz="1600" baseline="-25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s-EC" sz="1600" dirty="0" smtClean="0"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es-EC" sz="1600" dirty="0">
                    <a:latin typeface="Times New Roman" pitchFamily="18" charset="0"/>
                    <a:cs typeface="Times New Roman" pitchFamily="18" charset="0"/>
                  </a:rPr>
                  <a:t>Efecto de la interacción t</a:t>
                </a:r>
                <a:r>
                  <a:rPr lang="es-EC" sz="1600" dirty="0" smtClean="0">
                    <a:latin typeface="Times New Roman" pitchFamily="18" charset="0"/>
                    <a:cs typeface="Times New Roman" pitchFamily="18" charset="0"/>
                  </a:rPr>
                  <a:t>ipo </a:t>
                </a:r>
                <a:r>
                  <a:rPr lang="es-EC" sz="1600" dirty="0">
                    <a:latin typeface="Times New Roman" pitchFamily="18" charset="0"/>
                    <a:cs typeface="Times New Roman" pitchFamily="18" charset="0"/>
                  </a:rPr>
                  <a:t>de suelo x </a:t>
                </a:r>
                <a:r>
                  <a:rPr lang="es-EC" sz="1600" dirty="0" smtClean="0">
                    <a:latin typeface="Times New Roman" pitchFamily="18" charset="0"/>
                    <a:cs typeface="Times New Roman" pitchFamily="18" charset="0"/>
                  </a:rPr>
                  <a:t>especie arbórea</a:t>
                </a:r>
                <a:endParaRPr lang="es-ES" sz="16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s-EC" sz="1600" dirty="0" err="1"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s-EC" sz="1600" baseline="-25000" dirty="0" err="1">
                    <a:latin typeface="Times New Roman" pitchFamily="18" charset="0"/>
                    <a:cs typeface="Times New Roman" pitchFamily="18" charset="0"/>
                  </a:rPr>
                  <a:t>ijk</a:t>
                </a:r>
                <a:r>
                  <a:rPr lang="es-EC" sz="1600" baseline="-25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s-EC" sz="1600" baseline="-25000" dirty="0" smtClean="0">
                    <a:latin typeface="Times New Roman" pitchFamily="18" charset="0"/>
                    <a:cs typeface="Times New Roman" pitchFamily="18" charset="0"/>
                  </a:rPr>
                  <a:t>       </a:t>
                </a:r>
                <a:r>
                  <a:rPr lang="es-EC" sz="1600" dirty="0" smtClean="0"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es-EC" sz="1600" dirty="0">
                    <a:latin typeface="Times New Roman" pitchFamily="18" charset="0"/>
                    <a:cs typeface="Times New Roman" pitchFamily="18" charset="0"/>
                  </a:rPr>
                  <a:t>Error para la especie arbórea</a:t>
                </a:r>
                <a:endParaRPr lang="es-ES" sz="1600" dirty="0"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/>
                <a:endParaRPr lang="es-ES" dirty="0"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/>
                <a:endParaRPr lang="es-E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172" name="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87878" y="2723005"/>
                <a:ext cx="5976664" cy="3192925"/>
              </a:xfrm>
              <a:prstGeom prst="rect">
                <a:avLst/>
              </a:prstGeom>
              <a:blipFill rotWithShape="1">
                <a:blip r:embed="rId3"/>
                <a:stretch>
                  <a:fillRect l="-6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4 Imagen"/>
          <p:cNvPicPr/>
          <p:nvPr/>
        </p:nvPicPr>
        <p:blipFill rotWithShape="1">
          <a:blip r:embed="rId4"/>
          <a:srcRect l="31617" t="30659" r="43345" b="35213"/>
          <a:stretch/>
        </p:blipFill>
        <p:spPr bwMode="auto">
          <a:xfrm>
            <a:off x="251520" y="1340769"/>
            <a:ext cx="3294620" cy="31683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5496" y="570165"/>
            <a:ext cx="365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DISPOSICIÓN DEL EXPERIMENTO </a:t>
            </a:r>
          </a:p>
          <a:p>
            <a:pPr algn="ctr"/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EN CAMPO</a:t>
            </a:r>
            <a:endParaRPr lang="es-E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503094" y="2384451"/>
            <a:ext cx="3650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MODELO MATEMÁTICO</a:t>
            </a:r>
            <a:endParaRPr lang="es-E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0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68144" y="44450"/>
            <a:ext cx="3105545" cy="598304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39552" y="620688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VARIABLES EVALUADAS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5 Grupo"/>
          <p:cNvGrpSpPr>
            <a:grpSpLocks/>
          </p:cNvGrpSpPr>
          <p:nvPr/>
        </p:nvGrpSpPr>
        <p:grpSpPr bwMode="auto">
          <a:xfrm>
            <a:off x="167928" y="3284984"/>
            <a:ext cx="3323952" cy="2160910"/>
            <a:chOff x="254716" y="2343929"/>
            <a:chExt cx="4337426" cy="3464830"/>
          </a:xfrm>
        </p:grpSpPr>
        <p:pic>
          <p:nvPicPr>
            <p:cNvPr id="9" name="Imagen 3"/>
            <p:cNvPicPr>
              <a:picLocks noChangeAspect="1"/>
            </p:cNvPicPr>
            <p:nvPr/>
          </p:nvPicPr>
          <p:blipFill rotWithShape="1">
            <a:blip r:embed="rId3"/>
            <a:srcRect l="20669" t="6688" r="20114" b="13579"/>
            <a:stretch/>
          </p:blipFill>
          <p:spPr>
            <a:xfrm>
              <a:off x="254716" y="2343929"/>
              <a:ext cx="3808200" cy="34648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CuadroTexto 5"/>
            <p:cNvSpPr txBox="1"/>
            <p:nvPr/>
          </p:nvSpPr>
          <p:spPr>
            <a:xfrm>
              <a:off x="2070382" y="2632917"/>
              <a:ext cx="2521760" cy="5477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ES" sz="1400" b="1" dirty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</a:rPr>
                <a:t>CUYABENO 2</a:t>
              </a:r>
              <a:endParaRPr lang="es-EC" sz="14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3155478" y="3284984"/>
            <a:ext cx="2984926" cy="2160910"/>
            <a:chOff x="4956175" y="752475"/>
            <a:chExt cx="3436064" cy="2479675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67" t="29732" r="25880" b="18941"/>
            <a:stretch>
              <a:fillRect/>
            </a:stretch>
          </p:blipFill>
          <p:spPr bwMode="auto">
            <a:xfrm>
              <a:off x="4956175" y="752475"/>
              <a:ext cx="3360738" cy="24796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CuadroTexto 5"/>
            <p:cNvSpPr txBox="1"/>
            <p:nvPr/>
          </p:nvSpPr>
          <p:spPr>
            <a:xfrm>
              <a:off x="6350715" y="936690"/>
              <a:ext cx="2041524" cy="3749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sz="1400" b="1" dirty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</a:rPr>
                <a:t>SANSAHUARI 2</a:t>
              </a:r>
              <a:endParaRPr lang="es-EC" sz="14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6156176" y="3293791"/>
            <a:ext cx="2742164" cy="2151433"/>
            <a:chOff x="4970463" y="3284538"/>
            <a:chExt cx="3346450" cy="273685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56" t="9566" r="16493" b="15820"/>
            <a:stretch>
              <a:fillRect/>
            </a:stretch>
          </p:blipFill>
          <p:spPr bwMode="auto">
            <a:xfrm>
              <a:off x="4970463" y="3284538"/>
              <a:ext cx="3346450" cy="2736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CuadroTexto 2"/>
            <p:cNvSpPr txBox="1"/>
            <p:nvPr/>
          </p:nvSpPr>
          <p:spPr>
            <a:xfrm>
              <a:off x="5099050" y="5445125"/>
              <a:ext cx="2735263" cy="3915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sz="1400" b="1" dirty="0">
                  <a:solidFill>
                    <a:schemeClr val="accent3"/>
                  </a:solidFill>
                  <a:latin typeface="Times New Roman" pitchFamily="18" charset="0"/>
                  <a:cs typeface="Times New Roman" pitchFamily="18" charset="0"/>
                </a:rPr>
                <a:t>AUCA 02_D </a:t>
              </a:r>
              <a:endParaRPr lang="es-EC" sz="14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3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54261136"/>
                  </p:ext>
                </p:extLst>
              </p:nvPr>
            </p:nvGraphicFramePr>
            <p:xfrm>
              <a:off x="457200" y="764704"/>
              <a:ext cx="8363272" cy="272576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</mc:Choice>
        <mc:Fallback xmlns="">
          <p:graphicFrame>
            <p:nvGraphicFramePr>
              <p:cNvPr id="17" name="3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54261136"/>
                  </p:ext>
                </p:extLst>
              </p:nvPr>
            </p:nvGraphicFramePr>
            <p:xfrm>
              <a:off x="457200" y="764704"/>
              <a:ext cx="8363272" cy="272576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1" r:lo="rId12" r:qs="rId13" r:cs="rId14"/>
              </a:graphicData>
            </a:graphic>
          </p:graphicFrame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08104" y="44450"/>
            <a:ext cx="3474254" cy="648246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pic>
        <p:nvPicPr>
          <p:cNvPr id="12291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2 Diagrama"/>
              <p:cNvGraphicFramePr/>
              <p:nvPr>
                <p:extLst>
                  <p:ext uri="{D42A27DB-BD31-4B8C-83A1-F6EECF244321}">
                    <p14:modId xmlns:p14="http://schemas.microsoft.com/office/powerpoint/2010/main" val="3661252077"/>
                  </p:ext>
                </p:extLst>
              </p:nvPr>
            </p:nvGraphicFramePr>
            <p:xfrm>
              <a:off x="251520" y="476672"/>
              <a:ext cx="8640514" cy="317105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3" name="2 Diagrama"/>
              <p:cNvGraphicFramePr/>
              <p:nvPr>
                <p:extLst>
                  <p:ext uri="{D42A27DB-BD31-4B8C-83A1-F6EECF244321}">
                    <p14:modId xmlns:p14="http://schemas.microsoft.com/office/powerpoint/2010/main" val="3661252077"/>
                  </p:ext>
                </p:extLst>
              </p:nvPr>
            </p:nvGraphicFramePr>
            <p:xfrm>
              <a:off x="251520" y="476672"/>
              <a:ext cx="8640514" cy="317105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  <p:grpSp>
        <p:nvGrpSpPr>
          <p:cNvPr id="5" name="2 Grupo"/>
          <p:cNvGrpSpPr>
            <a:grpSpLocks/>
          </p:cNvGrpSpPr>
          <p:nvPr/>
        </p:nvGrpSpPr>
        <p:grpSpPr bwMode="auto">
          <a:xfrm>
            <a:off x="251520" y="3501008"/>
            <a:ext cx="2880320" cy="2117146"/>
            <a:chOff x="1259729" y="756291"/>
            <a:chExt cx="3240263" cy="234000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41" t="12164" r="24590" b="21219"/>
            <a:stretch>
              <a:fillRect/>
            </a:stretch>
          </p:blipFill>
          <p:spPr bwMode="auto">
            <a:xfrm>
              <a:off x="1259729" y="756291"/>
              <a:ext cx="3240263" cy="23400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CuadroTexto 1"/>
            <p:cNvSpPr txBox="1">
              <a:spLocks noChangeArrowheads="1"/>
            </p:cNvSpPr>
            <p:nvPr/>
          </p:nvSpPr>
          <p:spPr bwMode="auto">
            <a:xfrm>
              <a:off x="1331640" y="908720"/>
              <a:ext cx="2664296" cy="301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SHUSHUFINDI </a:t>
              </a:r>
              <a:r>
                <a:rPr lang="es-ES" sz="1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EST_40 </a:t>
              </a:r>
              <a:endParaRPr lang="es-EC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4 Grupo"/>
          <p:cNvGrpSpPr>
            <a:grpSpLocks/>
          </p:cNvGrpSpPr>
          <p:nvPr/>
        </p:nvGrpSpPr>
        <p:grpSpPr bwMode="auto">
          <a:xfrm>
            <a:off x="3209125" y="3501008"/>
            <a:ext cx="2875043" cy="2117146"/>
            <a:chOff x="1259729" y="3449287"/>
            <a:chExt cx="3240263" cy="2357494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42" t="20061" r="27463" b="42358"/>
            <a:stretch>
              <a:fillRect/>
            </a:stretch>
          </p:blipFill>
          <p:spPr bwMode="auto">
            <a:xfrm>
              <a:off x="1259729" y="3449287"/>
              <a:ext cx="3240263" cy="23574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CuadroTexto 1"/>
            <p:cNvSpPr txBox="1">
              <a:spLocks noChangeArrowheads="1"/>
            </p:cNvSpPr>
            <p:nvPr/>
          </p:nvSpPr>
          <p:spPr bwMode="auto">
            <a:xfrm>
              <a:off x="1490936" y="5301208"/>
              <a:ext cx="2664296" cy="282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SECOYA 2-3</a:t>
              </a:r>
              <a:endParaRPr lang="es-EC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upo 2"/>
          <p:cNvGrpSpPr>
            <a:grpSpLocks/>
          </p:cNvGrpSpPr>
          <p:nvPr/>
        </p:nvGrpSpPr>
        <p:grpSpPr bwMode="auto">
          <a:xfrm>
            <a:off x="6196785" y="3519342"/>
            <a:ext cx="2623687" cy="2098812"/>
            <a:chOff x="611560" y="476672"/>
            <a:chExt cx="6179997" cy="3960004"/>
          </a:xfrm>
        </p:grpSpPr>
        <p:pic>
          <p:nvPicPr>
            <p:cNvPr id="12" name="Imagen 6"/>
            <p:cNvPicPr>
              <a:picLocks noChangeAspect="1"/>
            </p:cNvPicPr>
            <p:nvPr/>
          </p:nvPicPr>
          <p:blipFill rotWithShape="1">
            <a:blip r:embed="rId15"/>
            <a:srcRect l="20669" t="7672" r="20114" b="13579"/>
            <a:stretch/>
          </p:blipFill>
          <p:spPr>
            <a:xfrm>
              <a:off x="611560" y="476672"/>
              <a:ext cx="6179997" cy="39600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CuadroTexto 1"/>
            <p:cNvSpPr txBox="1">
              <a:spLocks noChangeArrowheads="1"/>
            </p:cNvSpPr>
            <p:nvPr/>
          </p:nvSpPr>
          <p:spPr bwMode="auto">
            <a:xfrm>
              <a:off x="863512" y="718907"/>
              <a:ext cx="3383073" cy="555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SECOYA 26</a:t>
              </a:r>
              <a:endParaRPr lang="es-EC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39552" y="620688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MUESTRAS DEL SUELO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USUARIO\Desktop\KIQUE\kique\FOTOS TESIS KIKE\Laboratorio\DSC016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95275"/>
            <a:ext cx="2658620" cy="1993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USUARIO\Desktop\KIQUE\kique\FOTOS TESIS KIKE\Lago 19\DSC016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196752"/>
            <a:ext cx="2647097" cy="1985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C:\Users\USUARIO\Desktop\KIQUE\kique\FOTOS TESIS KIKE\Piscinas Secoya 2-3\DSC019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14" y="1213104"/>
            <a:ext cx="2762506" cy="2071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C:\Users\USUARIO\Desktop\KIQUE\kique\FOTOS TESIS KIKE\Sansahuari 02\DSC017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33" y="3595275"/>
            <a:ext cx="2658620" cy="1993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echa abajo 3"/>
          <p:cNvSpPr/>
          <p:nvPr/>
        </p:nvSpPr>
        <p:spPr>
          <a:xfrm rot="16200000">
            <a:off x="4139242" y="1915859"/>
            <a:ext cx="360487" cy="649045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b="1">
              <a:ln w="12700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Flecha abajo 3"/>
          <p:cNvSpPr/>
          <p:nvPr/>
        </p:nvSpPr>
        <p:spPr>
          <a:xfrm rot="5400000">
            <a:off x="4068207" y="4292386"/>
            <a:ext cx="360487" cy="649045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b="1">
              <a:ln w="12700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11 Flecha curvada hacia abajo"/>
          <p:cNvSpPr/>
          <p:nvPr/>
        </p:nvSpPr>
        <p:spPr>
          <a:xfrm rot="5400000">
            <a:off x="7012604" y="3099033"/>
            <a:ext cx="1730344" cy="657782"/>
          </a:xfrm>
          <a:prstGeom prst="curved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96136" y="44450"/>
            <a:ext cx="3168353" cy="576238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</p:txBody>
      </p:sp>
      <p:pic>
        <p:nvPicPr>
          <p:cNvPr id="12291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471422216"/>
              </p:ext>
            </p:extLst>
          </p:nvPr>
        </p:nvGraphicFramePr>
        <p:xfrm>
          <a:off x="899592" y="1196752"/>
          <a:ext cx="78488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n 6"/>
          <p:cNvPicPr>
            <a:picLocks noChangeAspect="1"/>
          </p:cNvPicPr>
          <p:nvPr/>
        </p:nvPicPr>
        <p:blipFill rotWithShape="1">
          <a:blip r:embed="rId9"/>
          <a:srcRect l="33397" t="27359" r="33951" b="21454"/>
          <a:stretch/>
        </p:blipFill>
        <p:spPr>
          <a:xfrm>
            <a:off x="3395428" y="4005064"/>
            <a:ext cx="2904764" cy="2183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CuadroTexto"/>
          <p:cNvSpPr txBox="1"/>
          <p:nvPr/>
        </p:nvSpPr>
        <p:spPr>
          <a:xfrm>
            <a:off x="539552" y="620688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VARIABLES EVALUADAS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9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96136" y="44450"/>
            <a:ext cx="3165974" cy="648246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3079201"/>
              </p:ext>
            </p:extLst>
          </p:nvPr>
        </p:nvGraphicFramePr>
        <p:xfrm>
          <a:off x="467544" y="-24340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3"/>
          <p:cNvPicPr>
            <a:picLocks noChangeAspect="1"/>
          </p:cNvPicPr>
          <p:nvPr/>
        </p:nvPicPr>
        <p:blipFill rotWithShape="1">
          <a:blip r:embed="rId8"/>
          <a:srcRect l="21775" t="13579" r="21775" b="22438"/>
          <a:stretch/>
        </p:blipFill>
        <p:spPr>
          <a:xfrm>
            <a:off x="323528" y="3585167"/>
            <a:ext cx="2873716" cy="207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4"/>
          <p:cNvPicPr>
            <a:picLocks noChangeAspect="1"/>
          </p:cNvPicPr>
          <p:nvPr/>
        </p:nvPicPr>
        <p:blipFill rotWithShape="1">
          <a:blip r:embed="rId9"/>
          <a:srcRect l="21775" t="12594" r="20668" b="13579"/>
          <a:stretch/>
        </p:blipFill>
        <p:spPr>
          <a:xfrm>
            <a:off x="3203848" y="3585168"/>
            <a:ext cx="2810691" cy="207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5"/>
          <p:cNvPicPr>
            <a:picLocks noChangeAspect="1"/>
          </p:cNvPicPr>
          <p:nvPr/>
        </p:nvPicPr>
        <p:blipFill rotWithShape="1">
          <a:blip r:embed="rId10"/>
          <a:srcRect l="33397" t="22438" r="35057" b="29328"/>
          <a:stretch/>
        </p:blipFill>
        <p:spPr>
          <a:xfrm>
            <a:off x="6084168" y="3573945"/>
            <a:ext cx="2736304" cy="2034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940151" y="44450"/>
            <a:ext cx="3024337" cy="72025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094411" y="1340768"/>
            <a:ext cx="707798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Estadística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descriptiva (media,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error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estándar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Análisis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covarianza para diámetro y altura (entre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especies y tipos de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suelo)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Análisis de varianza con modelos mixtos para área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basal, volumen, biomasa y carbono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almacenado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Pruebas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de comparación de medias LSD al 5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% 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Análisis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de correlaciones de Pearson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entre MO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, CE, pH; N, P, Ni y Pb y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volumen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y carbono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almacenado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Modelos de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regresión lineal entre el volumen y las variables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edafológicas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por sitio y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especie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INFOSTAT ®, 2015)</a:t>
            </a:r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s-E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67544" y="620688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ÁNALISIS DE LA INFORMACIÓN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4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23928" y="44450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95536" y="623152"/>
            <a:ext cx="180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SOBREVIVENCIA</a:t>
            </a:r>
            <a:endParaRPr lang="es-E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2" t="29720" r="35740" b="26769"/>
          <a:stretch/>
        </p:blipFill>
        <p:spPr bwMode="auto">
          <a:xfrm>
            <a:off x="1907704" y="1124744"/>
            <a:ext cx="5342804" cy="466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03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11760" y="44450"/>
            <a:ext cx="6552729" cy="648246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CONTENIDO DE LA EXPOSICIÓN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4 Rectángulo"/>
          <p:cNvSpPr>
            <a:spLocks noChangeArrowheads="1"/>
          </p:cNvSpPr>
          <p:nvPr/>
        </p:nvSpPr>
        <p:spPr bwMode="auto">
          <a:xfrm>
            <a:off x="1691680" y="1052736"/>
            <a:ext cx="4608512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Introducción</a:t>
            </a:r>
          </a:p>
          <a:p>
            <a:pPr marL="285750" indent="-285750" algn="just">
              <a:buFont typeface="Arial" charset="0"/>
              <a:buChar char="•"/>
            </a:pP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algn="just">
              <a:buFont typeface="Arial" charset="0"/>
              <a:buChar char="•"/>
            </a:pP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Problema</a:t>
            </a:r>
          </a:p>
          <a:p>
            <a:pPr marL="742950" lvl="1" indent="-285750" algn="just">
              <a:buFont typeface="Arial" charset="0"/>
              <a:buChar char="•"/>
            </a:pP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algn="just">
              <a:buFont typeface="Arial" charset="0"/>
              <a:buChar char="•"/>
            </a:pP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Justificación e importancia</a:t>
            </a:r>
          </a:p>
          <a:p>
            <a:pPr marL="285750" indent="-285750" algn="just">
              <a:buFont typeface="Arial" charset="0"/>
              <a:buChar char="•"/>
            </a:pP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Objetivos</a:t>
            </a:r>
          </a:p>
          <a:p>
            <a:pPr algn="just"/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Metodología</a:t>
            </a:r>
          </a:p>
          <a:p>
            <a:pPr marL="285750" indent="-285750" algn="just">
              <a:buFont typeface="Arial" charset="0"/>
              <a:buChar char="•"/>
            </a:pP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Resultados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y discusión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Conclusiones</a:t>
            </a:r>
          </a:p>
          <a:p>
            <a:pPr marL="285750" indent="-285750" algn="just">
              <a:buFont typeface="Arial" charset="0"/>
              <a:buChar char="•"/>
            </a:pP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Recomendaciones</a:t>
            </a:r>
          </a:p>
          <a:p>
            <a:pPr marL="285750" indent="-285750" algn="just">
              <a:buFont typeface="Arial" charset="0"/>
              <a:buChar char="•"/>
            </a:pP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23928" y="44450"/>
            <a:ext cx="5017159" cy="733472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95536" y="623152"/>
            <a:ext cx="180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SOBREVIVENCIA</a:t>
            </a:r>
            <a:endParaRPr lang="es-E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2" t="29720" r="35740" b="26769"/>
          <a:stretch/>
        </p:blipFill>
        <p:spPr bwMode="auto">
          <a:xfrm>
            <a:off x="1907704" y="1124744"/>
            <a:ext cx="5342804" cy="466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253532" y="1739124"/>
            <a:ext cx="4838748" cy="2923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2253532" y="3681553"/>
            <a:ext cx="4838748" cy="2923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396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980728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12342" y="596513"/>
            <a:ext cx="2469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DIÁMETRO Y ALTURA</a:t>
            </a:r>
            <a:endParaRPr lang="es-E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595170" y="1124744"/>
            <a:ext cx="4626590" cy="3447418"/>
            <a:chOff x="2393682" y="908720"/>
            <a:chExt cx="4626590" cy="3447418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9" t="38671" r="40624" b="40066"/>
            <a:stretch/>
          </p:blipFill>
          <p:spPr bwMode="auto">
            <a:xfrm>
              <a:off x="2835612" y="2555938"/>
              <a:ext cx="3791044" cy="18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71" t="38585" r="34891" b="43884"/>
            <a:stretch/>
          </p:blipFill>
          <p:spPr bwMode="auto">
            <a:xfrm>
              <a:off x="2393682" y="908720"/>
              <a:ext cx="4626590" cy="1502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39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980728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12342" y="596513"/>
            <a:ext cx="2469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DIÁMETRO Y ALTURA</a:t>
            </a:r>
            <a:endParaRPr lang="es-E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541240" y="1124744"/>
            <a:ext cx="4680520" cy="3447418"/>
            <a:chOff x="2339752" y="908720"/>
            <a:chExt cx="4680520" cy="3447418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9" t="38671" r="40624" b="40066"/>
            <a:stretch/>
          </p:blipFill>
          <p:spPr bwMode="auto">
            <a:xfrm>
              <a:off x="2835612" y="2555938"/>
              <a:ext cx="3791044" cy="18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1 Grupo"/>
            <p:cNvGrpSpPr/>
            <p:nvPr/>
          </p:nvGrpSpPr>
          <p:grpSpPr>
            <a:xfrm>
              <a:off x="2339752" y="908720"/>
              <a:ext cx="4680520" cy="1502560"/>
              <a:chOff x="2339752" y="908720"/>
              <a:chExt cx="4680520" cy="1502560"/>
            </a:xfrm>
          </p:grpSpPr>
          <p:pic>
            <p:nvPicPr>
              <p:cNvPr id="27650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71" t="38585" r="34891" b="43884"/>
              <a:stretch/>
            </p:blipFill>
            <p:spPr bwMode="auto">
              <a:xfrm>
                <a:off x="2393682" y="908720"/>
                <a:ext cx="4626590" cy="15025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10 Rectángulo"/>
              <p:cNvSpPr/>
              <p:nvPr/>
            </p:nvSpPr>
            <p:spPr>
              <a:xfrm>
                <a:off x="2339752" y="1442393"/>
                <a:ext cx="3456384" cy="618455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64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980728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12342" y="596513"/>
            <a:ext cx="2469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DIÁMETRO Y ALTURA</a:t>
            </a:r>
            <a:endParaRPr lang="es-E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541240" y="1124744"/>
            <a:ext cx="4680520" cy="3447418"/>
            <a:chOff x="2339752" y="908720"/>
            <a:chExt cx="4680520" cy="3447418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9" t="38671" r="40624" b="40066"/>
            <a:stretch/>
          </p:blipFill>
          <p:spPr bwMode="auto">
            <a:xfrm>
              <a:off x="2835612" y="2555938"/>
              <a:ext cx="3791044" cy="18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1 Grupo"/>
            <p:cNvGrpSpPr/>
            <p:nvPr/>
          </p:nvGrpSpPr>
          <p:grpSpPr>
            <a:xfrm>
              <a:off x="2339752" y="908720"/>
              <a:ext cx="4680520" cy="1502560"/>
              <a:chOff x="2339752" y="908720"/>
              <a:chExt cx="4680520" cy="1502560"/>
            </a:xfrm>
          </p:grpSpPr>
          <p:pic>
            <p:nvPicPr>
              <p:cNvPr id="27650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71" t="38585" r="34891" b="43884"/>
              <a:stretch/>
            </p:blipFill>
            <p:spPr bwMode="auto">
              <a:xfrm>
                <a:off x="2393682" y="908720"/>
                <a:ext cx="4626590" cy="15025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11 Rectángulo"/>
              <p:cNvSpPr/>
              <p:nvPr/>
            </p:nvSpPr>
            <p:spPr>
              <a:xfrm>
                <a:off x="2339752" y="1427197"/>
                <a:ext cx="4680520" cy="324423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64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980728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12342" y="596513"/>
            <a:ext cx="2469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DIÁMETRO Y ALTURA</a:t>
            </a:r>
            <a:endParaRPr lang="es-E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595170" y="1124744"/>
            <a:ext cx="4626590" cy="3447418"/>
            <a:chOff x="2393682" y="908720"/>
            <a:chExt cx="4626590" cy="3447418"/>
          </a:xfrm>
        </p:grpSpPr>
        <p:grpSp>
          <p:nvGrpSpPr>
            <p:cNvPr id="3" name="2 Grupo"/>
            <p:cNvGrpSpPr/>
            <p:nvPr/>
          </p:nvGrpSpPr>
          <p:grpSpPr>
            <a:xfrm>
              <a:off x="2771800" y="2555938"/>
              <a:ext cx="3885764" cy="1800200"/>
              <a:chOff x="2771800" y="2555938"/>
              <a:chExt cx="3885764" cy="1800200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89" t="38671" r="40624" b="40066"/>
              <a:stretch/>
            </p:blipFill>
            <p:spPr bwMode="auto">
              <a:xfrm>
                <a:off x="2835612" y="2555938"/>
                <a:ext cx="3791044" cy="18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9 Rectángulo"/>
              <p:cNvSpPr/>
              <p:nvPr/>
            </p:nvSpPr>
            <p:spPr>
              <a:xfrm>
                <a:off x="2771800" y="2996952"/>
                <a:ext cx="3885764" cy="32442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2765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71" t="38585" r="34891" b="43884"/>
            <a:stretch/>
          </p:blipFill>
          <p:spPr bwMode="auto">
            <a:xfrm>
              <a:off x="2393682" y="908720"/>
              <a:ext cx="4626590" cy="1502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705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980728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12342" y="596513"/>
            <a:ext cx="2469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DIÁMETRO Y ALTURA</a:t>
            </a:r>
            <a:endParaRPr lang="es-E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595170" y="1124744"/>
            <a:ext cx="4626590" cy="3447418"/>
            <a:chOff x="2393682" y="908720"/>
            <a:chExt cx="4626590" cy="3447418"/>
          </a:xfrm>
        </p:grpSpPr>
        <p:grpSp>
          <p:nvGrpSpPr>
            <p:cNvPr id="3" name="2 Grupo"/>
            <p:cNvGrpSpPr/>
            <p:nvPr/>
          </p:nvGrpSpPr>
          <p:grpSpPr>
            <a:xfrm>
              <a:off x="2771800" y="2555938"/>
              <a:ext cx="3885764" cy="1800200"/>
              <a:chOff x="2771800" y="2555938"/>
              <a:chExt cx="3885764" cy="1800200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89" t="38671" r="40624" b="40066"/>
              <a:stretch/>
            </p:blipFill>
            <p:spPr bwMode="auto">
              <a:xfrm>
                <a:off x="2835612" y="2555938"/>
                <a:ext cx="3791044" cy="18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9 Rectángulo"/>
              <p:cNvSpPr/>
              <p:nvPr/>
            </p:nvSpPr>
            <p:spPr>
              <a:xfrm>
                <a:off x="2771800" y="2996952"/>
                <a:ext cx="3885764" cy="32442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2765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71" t="38585" r="34891" b="43884"/>
            <a:stretch/>
          </p:blipFill>
          <p:spPr bwMode="auto">
            <a:xfrm>
              <a:off x="2393682" y="908720"/>
              <a:ext cx="4626590" cy="1502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6 Rectángulo"/>
          <p:cNvSpPr/>
          <p:nvPr/>
        </p:nvSpPr>
        <p:spPr>
          <a:xfrm>
            <a:off x="5796136" y="3356992"/>
            <a:ext cx="29269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(Ulcuango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2014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Piptadenia </a:t>
            </a:r>
            <a:r>
              <a:rPr lang="es-ES" sz="1600" i="1" dirty="0">
                <a:latin typeface="Times New Roman" pitchFamily="18" charset="0"/>
                <a:cs typeface="Times New Roman" pitchFamily="18" charset="0"/>
              </a:rPr>
              <a:t>pteroclada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presentan un mayor crecimiento tanto en diámetro como en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altura. Dentro de las CLR.</a:t>
            </a:r>
            <a:endParaRPr lang="es-E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41240" y="1658417"/>
            <a:ext cx="3456384" cy="61845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541240" y="1643221"/>
            <a:ext cx="4680520" cy="324423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708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980728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67544" y="642174"/>
            <a:ext cx="2790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 ÁREA BASAL Y VOLUMEN</a:t>
            </a:r>
            <a:endParaRPr lang="es-E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40119" r="30373" b="21024"/>
          <a:stretch/>
        </p:blipFill>
        <p:spPr bwMode="auto">
          <a:xfrm>
            <a:off x="1595115" y="1124744"/>
            <a:ext cx="6505277" cy="453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56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980728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67544" y="642174"/>
            <a:ext cx="2790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 ÁREA BASAL Y VOLUMEN</a:t>
            </a:r>
            <a:endParaRPr lang="es-E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40119" r="30373" b="21024"/>
          <a:stretch/>
        </p:blipFill>
        <p:spPr bwMode="auto">
          <a:xfrm>
            <a:off x="1595115" y="1124744"/>
            <a:ext cx="6505277" cy="453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1547664" y="1552426"/>
            <a:ext cx="6306127" cy="2923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621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980728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95536" y="620688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BIOMASA Y CARBONO ALMACENADO</a:t>
            </a:r>
            <a:endParaRPr lang="es-E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1" t="30089" r="31198" b="27837"/>
          <a:stretch/>
        </p:blipFill>
        <p:spPr bwMode="auto">
          <a:xfrm>
            <a:off x="197760" y="1124743"/>
            <a:ext cx="6328729" cy="483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37091" r="40390" b="58545"/>
          <a:stretch/>
        </p:blipFill>
        <p:spPr bwMode="auto">
          <a:xfrm>
            <a:off x="3347864" y="1276138"/>
            <a:ext cx="1490031" cy="49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56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980728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95536" y="620688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BIOMASA Y CARBONO ALMACENADO</a:t>
            </a:r>
            <a:endParaRPr lang="es-E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1" t="30089" r="31198" b="27837"/>
          <a:stretch/>
        </p:blipFill>
        <p:spPr bwMode="auto">
          <a:xfrm>
            <a:off x="197760" y="1124743"/>
            <a:ext cx="6328729" cy="483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251520" y="1912466"/>
            <a:ext cx="6120680" cy="2923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37091" r="40390" b="58545"/>
          <a:stretch/>
        </p:blipFill>
        <p:spPr bwMode="auto">
          <a:xfrm>
            <a:off x="3347864" y="1276138"/>
            <a:ext cx="1490031" cy="49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59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39952" y="44450"/>
            <a:ext cx="4824537" cy="720254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INTRODUCCIÓN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12342" y="596513"/>
            <a:ext cx="2469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i="1" dirty="0" smtClean="0">
                <a:latin typeface="Times New Roman" pitchFamily="18" charset="0"/>
                <a:cs typeface="Times New Roman" pitchFamily="18" charset="0"/>
              </a:rPr>
              <a:t>PROBLEMA</a:t>
            </a:r>
            <a:endParaRPr lang="es-ES" sz="20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204830203"/>
              </p:ext>
            </p:extLst>
          </p:nvPr>
        </p:nvGraphicFramePr>
        <p:xfrm>
          <a:off x="683568" y="1124744"/>
          <a:ext cx="856895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1265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980728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95536" y="620688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BIOMASA Y CARBONO ALMACENADO</a:t>
            </a:r>
            <a:endParaRPr lang="es-E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1" t="30089" r="31198" b="27837"/>
          <a:stretch/>
        </p:blipFill>
        <p:spPr bwMode="auto">
          <a:xfrm>
            <a:off x="197760" y="1124743"/>
            <a:ext cx="6328729" cy="483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251520" y="1912466"/>
            <a:ext cx="6120680" cy="2923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251520" y="5445224"/>
            <a:ext cx="6120680" cy="2923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37091" r="40390" b="58545"/>
          <a:stretch/>
        </p:blipFill>
        <p:spPr bwMode="auto">
          <a:xfrm>
            <a:off x="3347864" y="1276138"/>
            <a:ext cx="1490031" cy="49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17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980728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95536" y="620688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BIOMASA Y CARBONO ALMACENADO</a:t>
            </a:r>
            <a:endParaRPr lang="es-E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526489" y="2832318"/>
            <a:ext cx="2591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S" sz="1600" dirty="0" err="1" smtClean="0">
                <a:latin typeface="Times New Roman" pitchFamily="18" charset="0"/>
                <a:cs typeface="Times New Roman" pitchFamily="18" charset="0"/>
              </a:rPr>
              <a:t>Oelbermann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 y  cols., 2004), </a:t>
            </a:r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s-ES" sz="16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1600" i="1" dirty="0" err="1">
                <a:latin typeface="Times New Roman" pitchFamily="18" charset="0"/>
                <a:cs typeface="Times New Roman" pitchFamily="18" charset="0"/>
              </a:rPr>
              <a:t>poeppigiana</a:t>
            </a:r>
            <a:r>
              <a:rPr lang="es-ES" sz="1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almacenaron</a:t>
            </a:r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0,3 </a:t>
            </a:r>
            <a:r>
              <a:rPr lang="es-ES" sz="1600" dirty="0" err="1">
                <a:latin typeface="Times New Roman" pitchFamily="18" charset="0"/>
                <a:cs typeface="Times New Roman" pitchFamily="18" charset="0"/>
              </a:rPr>
              <a:t>MgC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/ha*año</a:t>
            </a:r>
            <a:endParaRPr lang="es-E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1" t="30089" r="31198" b="27837"/>
          <a:stretch/>
        </p:blipFill>
        <p:spPr bwMode="auto">
          <a:xfrm>
            <a:off x="197760" y="1124743"/>
            <a:ext cx="6328729" cy="483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251520" y="1912466"/>
            <a:ext cx="6120680" cy="2923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251520" y="5445224"/>
            <a:ext cx="6120680" cy="2923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37091" r="40390" b="58545"/>
          <a:stretch/>
        </p:blipFill>
        <p:spPr bwMode="auto">
          <a:xfrm>
            <a:off x="3347864" y="1276138"/>
            <a:ext cx="1490031" cy="49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92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980728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6" t="45851" r="28918" b="37257"/>
          <a:stretch/>
        </p:blipFill>
        <p:spPr bwMode="auto">
          <a:xfrm>
            <a:off x="828102" y="764704"/>
            <a:ext cx="769353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0" t="47065" r="41850" b="49195"/>
          <a:stretch/>
        </p:blipFill>
        <p:spPr bwMode="auto">
          <a:xfrm>
            <a:off x="4746877" y="885640"/>
            <a:ext cx="1049259" cy="45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56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980728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6" t="45851" r="28918" b="37257"/>
          <a:stretch/>
        </p:blipFill>
        <p:spPr bwMode="auto">
          <a:xfrm>
            <a:off x="828102" y="764704"/>
            <a:ext cx="769353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562508" y="3212976"/>
            <a:ext cx="3937484" cy="1323439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El pH incremento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de 0,5 a 1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unidades.</a:t>
            </a:r>
          </a:p>
          <a:p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La MO aumentaron entre 3,15 y 14,09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%.</a:t>
            </a:r>
          </a:p>
          <a:p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La CE disminuyeron entre 0,02 y 9,16 </a:t>
            </a:r>
            <a:r>
              <a:rPr lang="es-ES" sz="1600" dirty="0" err="1">
                <a:latin typeface="Times New Roman" pitchFamily="18" charset="0"/>
                <a:cs typeface="Times New Roman" pitchFamily="18" charset="0"/>
              </a:rPr>
              <a:t>dS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/m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E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907704" y="980728"/>
            <a:ext cx="3888432" cy="18292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0" t="48571" r="42343" b="49195"/>
          <a:stretch/>
        </p:blipFill>
        <p:spPr bwMode="auto">
          <a:xfrm>
            <a:off x="4746877" y="1068778"/>
            <a:ext cx="953279" cy="27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9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980728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es-EC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6" t="45851" r="28918" b="37257"/>
          <a:stretch/>
        </p:blipFill>
        <p:spPr bwMode="auto">
          <a:xfrm>
            <a:off x="828102" y="764704"/>
            <a:ext cx="769353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562508" y="3212976"/>
            <a:ext cx="3937484" cy="1323439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El pH incremento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de 0,5 a 1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unidades.</a:t>
            </a:r>
          </a:p>
          <a:p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La MO aumentaron entre 3,15 y 14,09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%.</a:t>
            </a:r>
          </a:p>
          <a:p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La CE disminuyeron entre 0,02 y 9,16 </a:t>
            </a:r>
            <a:r>
              <a:rPr lang="es-ES" sz="1600" dirty="0" err="1">
                <a:latin typeface="Times New Roman" pitchFamily="18" charset="0"/>
                <a:cs typeface="Times New Roman" pitchFamily="18" charset="0"/>
              </a:rPr>
              <a:t>dS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/m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E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907704" y="5157192"/>
            <a:ext cx="6552728" cy="58477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Hojarasca, ciclaje de nutrientes, actividad microbiana y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descomposición</a:t>
            </a:r>
          </a:p>
          <a:p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La MO confiere a los suelos capacidad de resistir procesos de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acidificación</a:t>
            </a:r>
            <a:endParaRPr lang="es-ES" sz="1600" dirty="0"/>
          </a:p>
        </p:txBody>
      </p:sp>
      <p:sp>
        <p:nvSpPr>
          <p:cNvPr id="10" name="9 Flecha curvada hacia abajo"/>
          <p:cNvSpPr/>
          <p:nvPr/>
        </p:nvSpPr>
        <p:spPr>
          <a:xfrm rot="1827179">
            <a:off x="4896034" y="3688318"/>
            <a:ext cx="2088232" cy="780665"/>
          </a:xfrm>
          <a:prstGeom prst="curved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907704" y="980728"/>
            <a:ext cx="3888432" cy="18292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0" t="48571" r="42343" b="49195"/>
          <a:stretch/>
        </p:blipFill>
        <p:spPr bwMode="auto">
          <a:xfrm>
            <a:off x="4746877" y="1068778"/>
            <a:ext cx="953279" cy="27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2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t="22339" r="29725" b="47585"/>
          <a:stretch/>
        </p:blipFill>
        <p:spPr bwMode="auto">
          <a:xfrm>
            <a:off x="1619672" y="1540447"/>
            <a:ext cx="5887431" cy="276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683568" y="862944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Los análisis de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muestras de suelos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las CLR y UTSC mostraron concentraciones de TPHs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&lt;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10 ppm y de Cd  &lt;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ppm. </a:t>
            </a:r>
          </a:p>
        </p:txBody>
      </p:sp>
    </p:spTree>
    <p:extLst>
      <p:ext uri="{BB962C8B-B14F-4D97-AF65-F5344CB8AC3E}">
        <p14:creationId xmlns:p14="http://schemas.microsoft.com/office/powerpoint/2010/main" val="79579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1619672" y="1540447"/>
            <a:ext cx="5932047" cy="2769411"/>
            <a:chOff x="539552" y="2060848"/>
            <a:chExt cx="5932047" cy="2769411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12" t="22339" r="29725" b="47585"/>
            <a:stretch/>
          </p:blipFill>
          <p:spPr bwMode="auto">
            <a:xfrm>
              <a:off x="539552" y="2060848"/>
              <a:ext cx="5887431" cy="2769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6 Rectángulo"/>
            <p:cNvSpPr/>
            <p:nvPr/>
          </p:nvSpPr>
          <p:spPr>
            <a:xfrm>
              <a:off x="5004048" y="2636912"/>
              <a:ext cx="1467551" cy="29239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9 Rectángulo"/>
          <p:cNvSpPr/>
          <p:nvPr/>
        </p:nvSpPr>
        <p:spPr>
          <a:xfrm>
            <a:off x="683568" y="862944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Los análisis de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muestras de suelos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las CLR y UTSC mostraron concentraciones de TPHs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&lt;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10 ppm y de Cd  &lt;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ppm. </a:t>
            </a:r>
          </a:p>
        </p:txBody>
      </p:sp>
    </p:spTree>
    <p:extLst>
      <p:ext uri="{BB962C8B-B14F-4D97-AF65-F5344CB8AC3E}">
        <p14:creationId xmlns:p14="http://schemas.microsoft.com/office/powerpoint/2010/main" val="834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83568" y="862944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Los análisis de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muestras de suelos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las CLR y UTSC mostraron concentraciones de TPHs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&lt;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10 ppm y de Cd  &lt;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ppm. 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1619672" y="1540447"/>
            <a:ext cx="5932047" cy="2769411"/>
            <a:chOff x="539552" y="2060848"/>
            <a:chExt cx="5932047" cy="2769411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12" t="22339" r="29725" b="47585"/>
            <a:stretch/>
          </p:blipFill>
          <p:spPr bwMode="auto">
            <a:xfrm>
              <a:off x="539552" y="2060848"/>
              <a:ext cx="5887431" cy="2769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6 Rectángulo"/>
            <p:cNvSpPr/>
            <p:nvPr/>
          </p:nvSpPr>
          <p:spPr>
            <a:xfrm>
              <a:off x="5004048" y="2636912"/>
              <a:ext cx="1467551" cy="29239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1 Rectángulo"/>
          <p:cNvSpPr/>
          <p:nvPr/>
        </p:nvSpPr>
        <p:spPr>
          <a:xfrm>
            <a:off x="551770" y="4509120"/>
            <a:ext cx="8052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(TPHs&gt; 4685,60 ppm) y metales pesados (Cd&gt; 1,28; Ni&gt; 32,11 y Pb&gt; 23,73 [ppm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]) </a:t>
            </a:r>
          </a:p>
          <a:p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(Villacís y cols., 2016). </a:t>
            </a:r>
            <a:endParaRPr lang="es-E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39552" y="5229200"/>
            <a:ext cx="7560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(TPHs &lt; 1000, Cd &lt; 10, Ni &lt; 40, Pb &lt; 80) (MAE, 2014). </a:t>
            </a:r>
          </a:p>
        </p:txBody>
      </p:sp>
    </p:spTree>
    <p:extLst>
      <p:ext uri="{BB962C8B-B14F-4D97-AF65-F5344CB8AC3E}">
        <p14:creationId xmlns:p14="http://schemas.microsoft.com/office/powerpoint/2010/main" val="81551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1619672" y="701759"/>
            <a:ext cx="5760640" cy="5463545"/>
            <a:chOff x="395536" y="777921"/>
            <a:chExt cx="5760640" cy="5463545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04" t="24717" r="17163" b="25157"/>
            <a:stretch/>
          </p:blipFill>
          <p:spPr bwMode="auto">
            <a:xfrm>
              <a:off x="395536" y="777921"/>
              <a:ext cx="5760640" cy="5463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74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01" t="36537" r="32948" b="57194"/>
            <a:stretch/>
          </p:blipFill>
          <p:spPr bwMode="auto">
            <a:xfrm>
              <a:off x="395536" y="841473"/>
              <a:ext cx="5688632" cy="68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97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1619672" y="692696"/>
            <a:ext cx="5760640" cy="5463545"/>
            <a:chOff x="395536" y="777921"/>
            <a:chExt cx="5760640" cy="5463545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04" t="24717" r="17163" b="25157"/>
            <a:stretch/>
          </p:blipFill>
          <p:spPr bwMode="auto">
            <a:xfrm>
              <a:off x="395536" y="777921"/>
              <a:ext cx="5760640" cy="5463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467544" y="2132856"/>
              <a:ext cx="2232248" cy="56845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467544" y="3072767"/>
              <a:ext cx="5343918" cy="2842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01" t="36537" r="32948" b="57194"/>
            <a:stretch/>
          </p:blipFill>
          <p:spPr bwMode="auto">
            <a:xfrm>
              <a:off x="395536" y="841473"/>
              <a:ext cx="5688632" cy="68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579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6200636" y="4252750"/>
            <a:ext cx="287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Unidades de Tratamientos </a:t>
            </a:r>
          </a:p>
          <a:p>
            <a:pPr algn="ctr"/>
            <a:r>
              <a:rPr lang="es-ES" sz="1600" dirty="0" smtClean="0"/>
              <a:t>de Suelos</a:t>
            </a:r>
            <a:endParaRPr lang="es-ES" sz="16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531395" y="1772816"/>
            <a:ext cx="2600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Plataformas de Pozos </a:t>
            </a:r>
          </a:p>
          <a:p>
            <a:pPr algn="ctr"/>
            <a:r>
              <a:rPr lang="es-ES" sz="1600" dirty="0" smtClean="0"/>
              <a:t>Petroleros</a:t>
            </a:r>
            <a:endParaRPr lang="es-ES" sz="16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428020" y="26064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Celdas de Lodos y Ripios</a:t>
            </a:r>
            <a:endParaRPr lang="es-ES" sz="1600" dirty="0"/>
          </a:p>
        </p:txBody>
      </p:sp>
      <p:sp>
        <p:nvSpPr>
          <p:cNvPr id="25" name="24 Flecha curvada hacia la izquierda"/>
          <p:cNvSpPr/>
          <p:nvPr/>
        </p:nvSpPr>
        <p:spPr>
          <a:xfrm rot="6864294">
            <a:off x="2238295" y="4129286"/>
            <a:ext cx="657031" cy="1563531"/>
          </a:xfrm>
          <a:prstGeom prst="curvedLeftArrow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6" name="25 Flecha curvada hacia la izquierda"/>
          <p:cNvSpPr/>
          <p:nvPr/>
        </p:nvSpPr>
        <p:spPr>
          <a:xfrm rot="14744711">
            <a:off x="1991169" y="130549"/>
            <a:ext cx="657031" cy="1801455"/>
          </a:xfrm>
          <a:prstGeom prst="curvedLeftArrow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7" name="26 Flecha curvada hacia la izquierda"/>
          <p:cNvSpPr/>
          <p:nvPr/>
        </p:nvSpPr>
        <p:spPr>
          <a:xfrm rot="17976546">
            <a:off x="6898464" y="501480"/>
            <a:ext cx="657031" cy="1801455"/>
          </a:xfrm>
          <a:prstGeom prst="curvedLeftArrow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8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49" y="2405594"/>
            <a:ext cx="2365712" cy="1777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907" y="716113"/>
            <a:ext cx="2471393" cy="1848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65" y="2405594"/>
            <a:ext cx="2462876" cy="1847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86436"/>
            <a:ext cx="2446468" cy="1834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7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1619672" y="692696"/>
            <a:ext cx="5760640" cy="5463545"/>
            <a:chOff x="395536" y="777921"/>
            <a:chExt cx="5760640" cy="5463545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04" t="24717" r="17163" b="25157"/>
            <a:stretch/>
          </p:blipFill>
          <p:spPr bwMode="auto">
            <a:xfrm>
              <a:off x="395536" y="777921"/>
              <a:ext cx="5760640" cy="5463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467544" y="2132856"/>
              <a:ext cx="2232248" cy="56845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524226" y="3083492"/>
              <a:ext cx="5343918" cy="2842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417508" y="4869160"/>
              <a:ext cx="3938467" cy="1224136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524226" y="3407844"/>
              <a:ext cx="5343918" cy="1101276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467544" y="2132856"/>
              <a:ext cx="3790556" cy="266413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467543" y="1734618"/>
              <a:ext cx="3790557" cy="39823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01" t="36537" r="32948" b="57194"/>
            <a:stretch/>
          </p:blipFill>
          <p:spPr bwMode="auto">
            <a:xfrm>
              <a:off x="395536" y="841473"/>
              <a:ext cx="5688632" cy="68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12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603410" y="802447"/>
            <a:ext cx="63304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Platymiscium </a:t>
            </a:r>
            <a:r>
              <a:rPr lang="es-ES" sz="1600" i="1" dirty="0">
                <a:latin typeface="Times New Roman" pitchFamily="18" charset="0"/>
                <a:cs typeface="Times New Roman" pitchFamily="18" charset="0"/>
              </a:rPr>
              <a:t>pinnatum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las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UTSC:</a:t>
            </a:r>
          </a:p>
          <a:p>
            <a:pPr algn="just"/>
            <a:endParaRPr lang="es-E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Volumen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= -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0,22 Pb + 1,76 CE + 0,04 pH  (</a:t>
            </a: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s-ES" sz="1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= 0,82; p =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0,02). </a:t>
            </a:r>
          </a:p>
          <a:p>
            <a:pPr algn="just"/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sz="1600" i="1" dirty="0">
                <a:latin typeface="Times New Roman" pitchFamily="18" charset="0"/>
                <a:cs typeface="Times New Roman" pitchFamily="18" charset="0"/>
              </a:rPr>
              <a:t>Platymiscium pinnatum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potreros:</a:t>
            </a:r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Volumen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= -0,88+0,17 pH  (R</a:t>
            </a:r>
            <a:r>
              <a:rPr lang="es-ES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= 0,51; p = 0,02).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40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603410" y="802447"/>
            <a:ext cx="63304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Platymiscium </a:t>
            </a:r>
            <a:r>
              <a:rPr lang="es-ES" sz="1600" i="1" dirty="0">
                <a:latin typeface="Times New Roman" pitchFamily="18" charset="0"/>
                <a:cs typeface="Times New Roman" pitchFamily="18" charset="0"/>
              </a:rPr>
              <a:t>pinnatum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las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UTSC:</a:t>
            </a:r>
          </a:p>
          <a:p>
            <a:pPr algn="just"/>
            <a:endParaRPr lang="es-E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Volumen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= -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0,22 Pb + 1,76 CE + 0,04 pH  (</a:t>
            </a: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s-ES" sz="1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= 0,82; p =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0,02). </a:t>
            </a:r>
          </a:p>
          <a:p>
            <a:pPr algn="just"/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sz="1600" i="1" dirty="0">
                <a:latin typeface="Times New Roman" pitchFamily="18" charset="0"/>
                <a:cs typeface="Times New Roman" pitchFamily="18" charset="0"/>
              </a:rPr>
              <a:t>Platymiscium pinnatum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potreros:</a:t>
            </a:r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Volumen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= -0,88+0,17 pH  (R</a:t>
            </a:r>
            <a:r>
              <a:rPr lang="es-ES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= 0,51; p = 0,02).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923928" y="44450"/>
            <a:ext cx="5017159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27584" y="3214717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Los metales pesados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pueden ser retenidos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en el suelo o movilizados mediante mecanismos químicos y biológicos (</a:t>
            </a:r>
            <a:r>
              <a:rPr lang="es-ES" sz="1600" dirty="0" err="1">
                <a:latin typeface="Times New Roman" pitchFamily="18" charset="0"/>
                <a:cs typeface="Times New Roman" pitchFamily="18" charset="0"/>
              </a:rPr>
              <a:t>Pagnanelli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 y cols., 2004)</a:t>
            </a:r>
          </a:p>
        </p:txBody>
      </p:sp>
      <p:sp>
        <p:nvSpPr>
          <p:cNvPr id="3" name="2 Rectángulo"/>
          <p:cNvSpPr/>
          <p:nvPr/>
        </p:nvSpPr>
        <p:spPr>
          <a:xfrm>
            <a:off x="827584" y="4077072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Las características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edafológicas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son factores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para la movilización de metales pesados dentro del suelo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Sauquillo y cols., 2003).</a:t>
            </a:r>
          </a:p>
        </p:txBody>
      </p:sp>
    </p:spTree>
    <p:extLst>
      <p:ext uri="{BB962C8B-B14F-4D97-AF65-F5344CB8AC3E}">
        <p14:creationId xmlns:p14="http://schemas.microsoft.com/office/powerpoint/2010/main" val="116018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80112" y="44450"/>
            <a:ext cx="3384377" cy="720254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CONCLUSIONES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27584" y="1078860"/>
            <a:ext cx="741682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Las tres especies evaluadas tuvieron altos índices de sobrevivencia en todos los sitios de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estudio (superior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al 80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%).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Piptadenia </a:t>
            </a:r>
            <a:r>
              <a:rPr lang="es-ES" sz="1600" i="1" dirty="0">
                <a:latin typeface="Times New Roman" pitchFamily="18" charset="0"/>
                <a:cs typeface="Times New Roman" pitchFamily="18" charset="0"/>
              </a:rPr>
              <a:t>pteroclada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presentó mayor diámetro, altura, área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basal, volumen de madera, biomasa y carbono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almacenado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que </a:t>
            </a:r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Platymiscium </a:t>
            </a:r>
            <a:r>
              <a:rPr lang="es-ES" sz="1600" i="1" dirty="0">
                <a:latin typeface="Times New Roman" pitchFamily="18" charset="0"/>
                <a:cs typeface="Times New Roman" pitchFamily="18" charset="0"/>
              </a:rPr>
              <a:t>pinnatum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s-ES" sz="1600" i="1" dirty="0">
                <a:latin typeface="Times New Roman" pitchFamily="18" charset="0"/>
                <a:cs typeface="Times New Roman" pitchFamily="18" charset="0"/>
              </a:rPr>
              <a:t>Zygia longifolia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Los suelos aledaños a </a:t>
            </a:r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Piptadenia </a:t>
            </a:r>
            <a:r>
              <a:rPr lang="es-ES" sz="1600" i="1" dirty="0">
                <a:latin typeface="Times New Roman" pitchFamily="18" charset="0"/>
                <a:cs typeface="Times New Roman" pitchFamily="18" charset="0"/>
              </a:rPr>
              <a:t>pteroclada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1600" i="1" dirty="0">
                <a:latin typeface="Times New Roman" pitchFamily="18" charset="0"/>
                <a:cs typeface="Times New Roman" pitchFamily="18" charset="0"/>
              </a:rPr>
              <a:t>Platymiscium pinnatum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s-ES" sz="1600" i="1" dirty="0">
                <a:latin typeface="Times New Roman" pitchFamily="18" charset="0"/>
                <a:cs typeface="Times New Roman" pitchFamily="18" charset="0"/>
              </a:rPr>
              <a:t>Zygia </a:t>
            </a:r>
            <a:r>
              <a:rPr lang="es-ES" sz="1600" i="1" dirty="0" smtClean="0">
                <a:latin typeface="Times New Roman" pitchFamily="18" charset="0"/>
                <a:cs typeface="Times New Roman" pitchFamily="18" charset="0"/>
              </a:rPr>
              <a:t>longifolia,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en todos los sitios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perturbados,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mostraron un incremento de materia orgánica, pH, N y P en los primeros cinco años. </a:t>
            </a:r>
            <a:endParaRPr lang="es-E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Los suelos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las celdas de lodos y ripios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y las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unidades de tratamientos de suelos contaminados presentaron una disminución de las concentraciones de hidrocarburos totales de petróleo, Cd, Ni y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Pb.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Los niveles de Ni se correlacionaron negativamente con el N y con la MO.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El volumen y el carbono almacenado se correlacionaron positivamente con el P, el pH y la CE.</a:t>
            </a:r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S" dirty="0">
              <a:latin typeface="Calibri Light" pitchFamily="34" charset="0"/>
              <a:cs typeface="Times New Roman" pitchFamily="18" charset="0"/>
            </a:endParaRP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11960" y="44450"/>
            <a:ext cx="4752529" cy="648246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RECOMENDACIONES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827584" y="1052736"/>
            <a:ext cx="74168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Utilizar prioritariamente árboles de </a:t>
            </a:r>
            <a:r>
              <a:rPr lang="es-ES" sz="1600" i="1" dirty="0">
                <a:latin typeface="Times New Roman" pitchFamily="18" charset="0"/>
                <a:cs typeface="Times New Roman" pitchFamily="18" charset="0"/>
              </a:rPr>
              <a:t>Piptadenia pteroclada, Platymiscium pinnatum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s-ES" sz="1600" i="1" dirty="0">
                <a:latin typeface="Times New Roman" pitchFamily="18" charset="0"/>
                <a:cs typeface="Times New Roman" pitchFamily="18" charset="0"/>
              </a:rPr>
              <a:t>Zygia longifolia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, para futuros planes de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reforestación.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7" t="35283" r="35130" b="24060"/>
          <a:stretch/>
        </p:blipFill>
        <p:spPr bwMode="auto">
          <a:xfrm>
            <a:off x="1331640" y="2276206"/>
            <a:ext cx="2953303" cy="256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3" t="37074" r="37873" b="47165"/>
          <a:stretch/>
        </p:blipFill>
        <p:spPr bwMode="auto">
          <a:xfrm>
            <a:off x="4716016" y="2621920"/>
            <a:ext cx="3799840" cy="178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11960" y="44450"/>
            <a:ext cx="4752529" cy="648246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RECOMENDACIONES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55576" y="1029839"/>
            <a:ext cx="77768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Prolongar el tiempo de evaluación del crecimiento de las especies y sus efectos sobre las características de los suelos.</a:t>
            </a:r>
          </a:p>
          <a:p>
            <a:pPr algn="just"/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Evaluar </a:t>
            </a: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los micronutrientes de los suelos donde están plantadas las tres especies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arbóreas.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Realizar análisis de contaminantes en los suelos de las plataformas que circunscriben a los pozos petroleros y de los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potreros. </a:t>
            </a:r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0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11960" y="44450"/>
            <a:ext cx="4752529" cy="648246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AGRADECIMIENTOS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21006"/>
            <a:ext cx="4146337" cy="153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sultado de imagen de PETROAMAZON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22801" r="9445" b="25504"/>
          <a:stretch/>
        </p:blipFill>
        <p:spPr bwMode="auto">
          <a:xfrm>
            <a:off x="5436096" y="1340768"/>
            <a:ext cx="3168352" cy="144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3"/>
          <p:cNvSpPr txBox="1"/>
          <p:nvPr/>
        </p:nvSpPr>
        <p:spPr>
          <a:xfrm>
            <a:off x="2015716" y="3545721"/>
            <a:ext cx="5652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CONVENIO ESPECÍFICO DE COOPERACION TÉCNICA-CIENTÍFICA ENTRE PETROAMAZONAS EP Y LA UNIVERSIDAD DE LAS FUERZAS ARMADAS - ESPE</a:t>
            </a:r>
            <a:endParaRPr lang="es-EC" sz="1600" b="1" dirty="0"/>
          </a:p>
        </p:txBody>
      </p:sp>
    </p:spTree>
    <p:extLst>
      <p:ext uri="{BB962C8B-B14F-4D97-AF65-F5344CB8AC3E}">
        <p14:creationId xmlns:p14="http://schemas.microsoft.com/office/powerpoint/2010/main" val="415608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39952" y="44450"/>
            <a:ext cx="4824537" cy="720254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INTRODUCCIÓN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12342" y="596513"/>
            <a:ext cx="40876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i="1" dirty="0" smtClean="0">
                <a:latin typeface="Times New Roman" pitchFamily="18" charset="0"/>
                <a:cs typeface="Times New Roman" pitchFamily="18" charset="0"/>
              </a:rPr>
              <a:t>JUSTIFICACIÓN E IMPORTANCIA</a:t>
            </a:r>
            <a:endParaRPr lang="es-ES" sz="20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525289109"/>
              </p:ext>
            </p:extLst>
          </p:nvPr>
        </p:nvGraphicFramePr>
        <p:xfrm>
          <a:off x="827584" y="1124744"/>
          <a:ext cx="8192106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192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12160" y="44450"/>
            <a:ext cx="2880321" cy="648246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OBJETIVOS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4 Rectángulo"/>
          <p:cNvSpPr>
            <a:spLocks noChangeArrowheads="1"/>
          </p:cNvSpPr>
          <p:nvPr/>
        </p:nvSpPr>
        <p:spPr bwMode="auto">
          <a:xfrm>
            <a:off x="1547664" y="2132856"/>
            <a:ext cx="633670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Evaluar las relaciones entre las características edafológicas y las variables dasométricas de tres especies arbóreas plantadas sobre suelos perturbados por la actividad petrolera en la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Amazonía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del Ecuador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90674" y="735087"/>
            <a:ext cx="2469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i="1" dirty="0" smtClean="0">
                <a:latin typeface="Times New Roman" pitchFamily="18" charset="0"/>
                <a:cs typeface="Times New Roman" pitchFamily="18" charset="0"/>
              </a:rPr>
              <a:t>GENERAL</a:t>
            </a:r>
            <a:endParaRPr lang="es-ES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2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12160" y="44450"/>
            <a:ext cx="2880321" cy="648246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OBJETIVOS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4 Rectángulo"/>
          <p:cNvSpPr>
            <a:spLocks noChangeArrowheads="1"/>
          </p:cNvSpPr>
          <p:nvPr/>
        </p:nvSpPr>
        <p:spPr bwMode="auto">
          <a:xfrm>
            <a:off x="1187624" y="1647121"/>
            <a:ext cx="6913141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s-EC" sz="2000" dirty="0" smtClean="0">
                <a:latin typeface="Times New Roman" pitchFamily="18" charset="0"/>
                <a:cs typeface="Times New Roman" pitchFamily="18" charset="0"/>
              </a:rPr>
              <a:t>Analizar </a:t>
            </a:r>
            <a:r>
              <a:rPr lang="es-EC" sz="2000" dirty="0">
                <a:latin typeface="Times New Roman" pitchFamily="18" charset="0"/>
                <a:cs typeface="Times New Roman" pitchFamily="18" charset="0"/>
              </a:rPr>
              <a:t>el crecimiento de tres especies forestales implementadas hace cinco años en suelos afectados por las actividades de extracción de petróleo.</a:t>
            </a:r>
          </a:p>
          <a:p>
            <a:pPr marL="285750" indent="-285750" algn="just">
              <a:buFont typeface="Arial" charset="0"/>
              <a:buChar char="•"/>
            </a:pPr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C" sz="2000" dirty="0">
                <a:latin typeface="Times New Roman" pitchFamily="18" charset="0"/>
                <a:cs typeface="Times New Roman" pitchFamily="18" charset="0"/>
              </a:rPr>
              <a:t>Determinar las características de los suelos que circunscriben a cada una de las tres especies arbóreas, luego del quinto año de su establecimiento.</a:t>
            </a:r>
          </a:p>
          <a:p>
            <a:pPr marL="285750" indent="-285750" algn="just">
              <a:buFont typeface="Arial" charset="0"/>
              <a:buChar char="•"/>
            </a:pPr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Describir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las asociaciones entre las características edafológicas y las características dasométricas de las tres especies arbóreas que mostraron mejor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desempeño.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90674" y="735087"/>
            <a:ext cx="2469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i="1" dirty="0" smtClean="0">
                <a:latin typeface="Times New Roman" pitchFamily="18" charset="0"/>
                <a:cs typeface="Times New Roman" pitchFamily="18" charset="0"/>
              </a:rPr>
              <a:t>ESPECÍFICOS</a:t>
            </a:r>
            <a:endParaRPr lang="es-ES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0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64088" y="2381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CuadroTexto 3"/>
          <p:cNvSpPr txBox="1">
            <a:spLocks noChangeArrowheads="1"/>
          </p:cNvSpPr>
          <p:nvPr/>
        </p:nvSpPr>
        <p:spPr bwMode="auto">
          <a:xfrm>
            <a:off x="527088" y="620688"/>
            <a:ext cx="38288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dirty="0"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UBICACIÓN POLÍTICA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6732588" y="6021388"/>
            <a:ext cx="2303462" cy="576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pic>
        <p:nvPicPr>
          <p:cNvPr id="819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5287451" y="1717953"/>
            <a:ext cx="3384375" cy="58477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s-EC" sz="1600" dirty="0" smtClean="0">
                <a:solidFill>
                  <a:srgbClr val="00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Laboratorio de Química Ambiental </a:t>
            </a:r>
          </a:p>
          <a:p>
            <a:pPr algn="just">
              <a:defRPr/>
            </a:pPr>
            <a:r>
              <a:rPr lang="es-EC" sz="1600" dirty="0" smtClean="0">
                <a:solidFill>
                  <a:srgbClr val="00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CITGAV – PAM</a:t>
            </a:r>
          </a:p>
        </p:txBody>
      </p:sp>
      <p:sp>
        <p:nvSpPr>
          <p:cNvPr id="4" name="Flecha abajo 3"/>
          <p:cNvSpPr/>
          <p:nvPr/>
        </p:nvSpPr>
        <p:spPr>
          <a:xfrm>
            <a:off x="2195736" y="3573016"/>
            <a:ext cx="302735" cy="484187"/>
          </a:xfrm>
          <a:prstGeom prst="downArrow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b="1">
              <a:ln w="12700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27089" y="4273227"/>
            <a:ext cx="3828888" cy="15696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s-EC" sz="16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Clima: </a:t>
            </a:r>
            <a:r>
              <a:rPr lang="es-EC" sz="1600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Cálido - húmedo</a:t>
            </a:r>
          </a:p>
          <a:p>
            <a:pPr algn="just"/>
            <a:r>
              <a:rPr lang="es-EC" sz="16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Altitud: </a:t>
            </a:r>
            <a:r>
              <a:rPr lang="es-EC" sz="1600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Entre 232 a 303 m </a:t>
            </a:r>
            <a:r>
              <a:rPr lang="es-EC" sz="1600" dirty="0" err="1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snm</a:t>
            </a:r>
            <a:endParaRPr lang="es-EC" sz="1600" dirty="0">
              <a:solidFill>
                <a:srgbClr val="000000"/>
              </a:solidFill>
              <a:latin typeface="Times New Roman" pitchFamily="18" charset="0"/>
              <a:ea typeface="Calibri Light" pitchFamily="34" charset="0"/>
              <a:cs typeface="Times New Roman" pitchFamily="18" charset="0"/>
            </a:endParaRPr>
          </a:p>
          <a:p>
            <a:pPr algn="just"/>
            <a:r>
              <a:rPr lang="es-EC" sz="16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° T: </a:t>
            </a:r>
            <a:r>
              <a:rPr lang="es-EC" sz="1600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Desde 17 a 42 °C</a:t>
            </a:r>
          </a:p>
          <a:p>
            <a:pPr algn="just"/>
            <a:r>
              <a:rPr lang="es-EC" sz="16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Precipitación media anual: </a:t>
            </a:r>
            <a:r>
              <a:rPr lang="es-EC" sz="1600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3 000 mm</a:t>
            </a:r>
          </a:p>
          <a:p>
            <a:pPr algn="just"/>
            <a:r>
              <a:rPr lang="es-EC" sz="1600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H.R: </a:t>
            </a:r>
            <a:r>
              <a:rPr lang="es-EC" sz="1600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85 %</a:t>
            </a:r>
          </a:p>
          <a:p>
            <a:pPr algn="just"/>
            <a:r>
              <a:rPr lang="es-EC" sz="1600" dirty="0" smtClean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Bosque </a:t>
            </a:r>
            <a:r>
              <a:rPr lang="es-EC" sz="1600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siempre verde de tierras bajas</a:t>
            </a:r>
            <a:r>
              <a:rPr lang="es-EC" sz="1500" dirty="0">
                <a:solidFill>
                  <a:srgbClr val="000000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rPr>
              <a:t> </a:t>
            </a:r>
          </a:p>
        </p:txBody>
      </p:sp>
      <p:pic>
        <p:nvPicPr>
          <p:cNvPr id="11" name="10 Imagen"/>
          <p:cNvPicPr/>
          <p:nvPr/>
        </p:nvPicPr>
        <p:blipFill rotWithShape="1">
          <a:blip r:embed="rId4"/>
          <a:srcRect l="27291" t="53450" r="28807" b="6018"/>
          <a:stretch/>
        </p:blipFill>
        <p:spPr bwMode="auto">
          <a:xfrm>
            <a:off x="457516" y="1484784"/>
            <a:ext cx="3970468" cy="1944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uadroTexto 3"/>
          <p:cNvSpPr txBox="1">
            <a:spLocks noChangeArrowheads="1"/>
          </p:cNvSpPr>
          <p:nvPr/>
        </p:nvSpPr>
        <p:spPr bwMode="auto">
          <a:xfrm>
            <a:off x="1319176" y="999929"/>
            <a:ext cx="3828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1600" dirty="0" smtClean="0"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FASE DE CAMPO</a:t>
            </a:r>
            <a:endParaRPr lang="es-EC" sz="1600" dirty="0">
              <a:latin typeface="Times New Roman" pitchFamily="18" charset="0"/>
              <a:ea typeface="Calibri Light" pitchFamily="34" charset="0"/>
              <a:cs typeface="Times New Roman" pitchFamily="18" charset="0"/>
            </a:endParaRPr>
          </a:p>
        </p:txBody>
      </p:sp>
      <p:sp>
        <p:nvSpPr>
          <p:cNvPr id="14" name="CuadroTexto 3"/>
          <p:cNvSpPr txBox="1">
            <a:spLocks noChangeArrowheads="1"/>
          </p:cNvSpPr>
          <p:nvPr/>
        </p:nvSpPr>
        <p:spPr bwMode="auto">
          <a:xfrm>
            <a:off x="5639656" y="1040380"/>
            <a:ext cx="3828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1600" dirty="0" smtClean="0"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FASE DE LABORATORIO</a:t>
            </a:r>
            <a:endParaRPr lang="es-EC" sz="1600" dirty="0">
              <a:latin typeface="Times New Roman" pitchFamily="18" charset="0"/>
              <a:ea typeface="Calibri Light" pitchFamily="34" charset="0"/>
              <a:cs typeface="Times New Roman" pitchFamily="18" charset="0"/>
            </a:endParaRPr>
          </a:p>
        </p:txBody>
      </p:sp>
      <p:sp>
        <p:nvSpPr>
          <p:cNvPr id="15" name="CuadroTexto 8"/>
          <p:cNvSpPr txBox="1"/>
          <p:nvPr/>
        </p:nvSpPr>
        <p:spPr>
          <a:xfrm>
            <a:off x="5284335" y="2988241"/>
            <a:ext cx="3384375" cy="58477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s-EC" sz="1600" dirty="0" smtClean="0">
                <a:solidFill>
                  <a:srgbClr val="00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Laboratorio </a:t>
            </a:r>
            <a:r>
              <a:rPr lang="es-EC" sz="1600" dirty="0">
                <a:solidFill>
                  <a:srgbClr val="00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de </a:t>
            </a:r>
            <a:r>
              <a:rPr lang="es-EC" sz="1600" dirty="0" smtClean="0">
                <a:solidFill>
                  <a:srgbClr val="00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Suelos</a:t>
            </a:r>
          </a:p>
          <a:p>
            <a:pPr algn="just">
              <a:defRPr/>
            </a:pPr>
            <a:r>
              <a:rPr lang="es-EC" sz="1600" dirty="0" smtClean="0">
                <a:solidFill>
                  <a:srgbClr val="00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IASA – ESPE</a:t>
            </a:r>
          </a:p>
        </p:txBody>
      </p:sp>
      <p:sp>
        <p:nvSpPr>
          <p:cNvPr id="16" name="Flecha abajo 3"/>
          <p:cNvSpPr/>
          <p:nvPr/>
        </p:nvSpPr>
        <p:spPr>
          <a:xfrm>
            <a:off x="6835175" y="2420888"/>
            <a:ext cx="288925" cy="484187"/>
          </a:xfrm>
          <a:prstGeom prst="downArrow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b="1">
              <a:ln w="12700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6627" name="Picture 3" descr="C:\Users\USUARIO\Desktop\KIQUE\kique\FOTOS TESIS KIKE\Laboratorio\IMG-20170927-WA000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95" y="3861048"/>
            <a:ext cx="3251853" cy="19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3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36096" y="44450"/>
            <a:ext cx="3528393" cy="576238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67544" y="62068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SELECCIÓN DE LAS ESPECIES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59633" y="1054594"/>
            <a:ext cx="7056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s-ES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Las especies arbóreas fueron seleccionadas tomando en cuenta </a:t>
            </a:r>
            <a:r>
              <a:rPr lang="es-EC" sz="1600" dirty="0">
                <a:latin typeface="Times New Roman" pitchFamily="18" charset="0"/>
                <a:cs typeface="Times New Roman" pitchFamily="18" charset="0"/>
              </a:rPr>
              <a:t>estudios </a:t>
            </a:r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preliminares  (Villacís y cols., 2016).</a:t>
            </a:r>
            <a:endParaRPr lang="es-ES" sz="2000" dirty="0"/>
          </a:p>
        </p:txBody>
      </p:sp>
      <p:grpSp>
        <p:nvGrpSpPr>
          <p:cNvPr id="6" name="5 Grupo"/>
          <p:cNvGrpSpPr/>
          <p:nvPr/>
        </p:nvGrpSpPr>
        <p:grpSpPr>
          <a:xfrm>
            <a:off x="1131820" y="2590298"/>
            <a:ext cx="7184596" cy="3214966"/>
            <a:chOff x="1131820" y="2177995"/>
            <a:chExt cx="7184596" cy="3214966"/>
          </a:xfrm>
        </p:grpSpPr>
        <p:pic>
          <p:nvPicPr>
            <p:cNvPr id="266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4" t="6970" r="31082" b="12666"/>
            <a:stretch/>
          </p:blipFill>
          <p:spPr bwMode="auto">
            <a:xfrm>
              <a:off x="5964218" y="2185177"/>
              <a:ext cx="2352198" cy="29000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4" t="6791" r="31082" b="18635"/>
            <a:stretch/>
          </p:blipFill>
          <p:spPr bwMode="auto">
            <a:xfrm>
              <a:off x="1131820" y="2177995"/>
              <a:ext cx="2347198" cy="29000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3 CuadroTexto"/>
            <p:cNvSpPr txBox="1"/>
            <p:nvPr/>
          </p:nvSpPr>
          <p:spPr>
            <a:xfrm>
              <a:off x="1593788" y="5085184"/>
              <a:ext cx="14232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i="1" dirty="0" smtClean="0">
                  <a:latin typeface="Times New Roman" pitchFamily="18" charset="0"/>
                  <a:cs typeface="Times New Roman" pitchFamily="18" charset="0"/>
                </a:rPr>
                <a:t>Zygia longifolia</a:t>
              </a:r>
              <a:endParaRPr lang="es-E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3768918" y="5085184"/>
              <a:ext cx="18832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i="1" dirty="0" smtClean="0">
                  <a:latin typeface="Times New Roman" pitchFamily="18" charset="0"/>
                  <a:cs typeface="Times New Roman" pitchFamily="18" charset="0"/>
                </a:rPr>
                <a:t>Platymiscium pinnatum</a:t>
              </a:r>
              <a:endParaRPr lang="es-E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6260703" y="5085184"/>
              <a:ext cx="18396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i="1" dirty="0" smtClean="0">
                  <a:latin typeface="Times New Roman" pitchFamily="18" charset="0"/>
                  <a:cs typeface="Times New Roman" pitchFamily="18" charset="0"/>
                </a:rPr>
                <a:t>Piptadenia pteroclada</a:t>
              </a:r>
              <a:endParaRPr lang="es-E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6626" name="Picture 2" descr="C:\Users\USUARIO\Downloads\20180208_15111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2199962"/>
              <a:ext cx="2328322" cy="28780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14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6864</TotalTime>
  <Words>1816</Words>
  <Application>Microsoft Office PowerPoint</Application>
  <PresentationFormat>Presentación en pantalla (4:3)</PresentationFormat>
  <Paragraphs>327</Paragraphs>
  <Slides>46</Slides>
  <Notes>25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48" baseType="lpstr">
      <vt:lpstr>Diseño predeterminado</vt:lpstr>
      <vt:lpstr>CorelDRAW</vt:lpstr>
      <vt:lpstr>Presentación de PowerPoint</vt:lpstr>
      <vt:lpstr>CONTENIDO DE LA EXPOSICIÓN</vt:lpstr>
      <vt:lpstr>INTRODUCCIÓN</vt:lpstr>
      <vt:lpstr>Presentación de PowerPoint</vt:lpstr>
      <vt:lpstr>INTRODUCCIÓN</vt:lpstr>
      <vt:lpstr>OBJETIVOS</vt:lpstr>
      <vt:lpstr>OBJETIVOS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Presentación de PowerPoint</vt:lpstr>
      <vt:lpstr>METODOLOGÍA</vt:lpstr>
      <vt:lpstr>METODOLOGÍA</vt:lpstr>
      <vt:lpstr>Presentación de PowerPoint</vt:lpstr>
      <vt:lpstr>RESULTADOS Y DISCUSIÓN</vt:lpstr>
      <vt:lpstr>RESULTADOS Y DISCUSIÓN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RECOMENDACIONES</vt:lpstr>
      <vt:lpstr>AGRADECIMIENTOS</vt:lpstr>
    </vt:vector>
  </TitlesOfParts>
  <Company>ESPE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Luffi</cp:lastModifiedBy>
  <cp:revision>591</cp:revision>
  <dcterms:created xsi:type="dcterms:W3CDTF">2008-02-13T16:07:44Z</dcterms:created>
  <dcterms:modified xsi:type="dcterms:W3CDTF">2018-03-20T02:51:15Z</dcterms:modified>
</cp:coreProperties>
</file>